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82" r:id="rId4"/>
    <p:sldId id="283" r:id="rId5"/>
    <p:sldId id="260" r:id="rId6"/>
    <p:sldId id="261" r:id="rId7"/>
    <p:sldId id="262" r:id="rId8"/>
    <p:sldId id="267" r:id="rId9"/>
    <p:sldId id="266" r:id="rId10"/>
    <p:sldId id="268" r:id="rId11"/>
    <p:sldId id="270" r:id="rId12"/>
    <p:sldId id="289" r:id="rId13"/>
    <p:sldId id="280" r:id="rId14"/>
    <p:sldId id="279" r:id="rId15"/>
    <p:sldId id="285" r:id="rId16"/>
    <p:sldId id="290" r:id="rId17"/>
    <p:sldId id="286" r:id="rId18"/>
    <p:sldId id="284" r:id="rId19"/>
    <p:sldId id="287" r:id="rId20"/>
    <p:sldId id="291" r:id="rId21"/>
    <p:sldId id="288" r:id="rId22"/>
    <p:sldId id="272" r:id="rId23"/>
    <p:sldId id="273" r:id="rId24"/>
    <p:sldId id="29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3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01"/>
    <a:srgbClr val="000000"/>
    <a:srgbClr val="432740"/>
    <a:srgbClr val="FF1301"/>
    <a:srgbClr val="DEF1FE"/>
    <a:srgbClr val="E9EAFE"/>
    <a:srgbClr val="F9FAFC"/>
    <a:srgbClr val="FBFDFE"/>
    <a:srgbClr val="F9E7C8"/>
    <a:srgbClr val="F0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14" autoAdjust="0"/>
  </p:normalViewPr>
  <p:slideViewPr>
    <p:cSldViewPr snapToGrid="0" showGuides="1">
      <p:cViewPr varScale="1">
        <p:scale>
          <a:sx n="114" d="100"/>
          <a:sy n="114" d="100"/>
        </p:scale>
        <p:origin x="786" y="102"/>
      </p:cViewPr>
      <p:guideLst>
        <p:guide orient="horz" pos="2319"/>
        <p:guide pos="347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4475E-1367-4C4A-A473-2483E8F115D7}" type="datetimeFigureOut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B99A4-80E8-4D04-A336-1047320A6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22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B99A4-80E8-4D04-A336-1047320A66AE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79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0953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68E1D9-5134-4C02-BFE1-57D18C425E99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591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C1B881-3A17-4F09-8D5A-6C88F08B421E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54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342F27-D5DE-471B-9335-25E2BF32E931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92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71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987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88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306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12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32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000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70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35158-7DA9-4DB7-A8D9-729410FEB5CC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071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760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96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504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CF393B-FE58-4001-B5D1-EA172ED229D9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91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06AE5B-3724-4DB5-B64A-5C7FF409980D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97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A727E5-1568-4A4D-8F1D-A4F2499156F9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7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C5AF1A0-270D-4DA6-9DD4-9D97060940FE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5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358DA2-B77C-417D-883C-952AC13FD371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05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292EBD-29A6-4BB6-A771-D71A72FBDDEC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84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07A51D-2B34-41D1-858D-36B71B487219}" type="datetime1">
              <a:rPr lang="zh-CN" altLang="en-US" smtClean="0"/>
              <a:t>2016/2/7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52E5-7034-463A-83CF-1E3221E0F4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03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27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 userDrawn="1">
            <p:ph type="sldNum" sz="quarter" idx="4"/>
          </p:nvPr>
        </p:nvSpPr>
        <p:spPr>
          <a:xfrm>
            <a:off x="10892126" y="6396691"/>
            <a:ext cx="5142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rgbClr val="98B676"/>
                </a:solidFill>
              </a:defRPr>
            </a:lvl1pPr>
          </a:lstStyle>
          <a:p>
            <a:fld id="{925F52E5-7034-463A-83CF-1E3221E0F48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5847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1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24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 rot="3600000">
            <a:off x="2832479" y="1995295"/>
            <a:ext cx="104370" cy="866435"/>
            <a:chOff x="235166" y="2977228"/>
            <a:chExt cx="185368" cy="1538843"/>
          </a:xfrm>
        </p:grpSpPr>
        <p:sp>
          <p:nvSpPr>
            <p:cNvPr id="44" name="菱形 43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5" name="菱形 44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菱形 82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菱形 83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 rot="4020000">
            <a:off x="4018363" y="602551"/>
            <a:ext cx="104370" cy="866435"/>
            <a:chOff x="235166" y="2977228"/>
            <a:chExt cx="185368" cy="1538843"/>
          </a:xfrm>
        </p:grpSpPr>
        <p:sp>
          <p:nvSpPr>
            <p:cNvPr id="86" name="菱形 85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88" name="菱形 87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菱形 88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菱形 89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 rot="4260000">
            <a:off x="4258625" y="298386"/>
            <a:ext cx="104370" cy="866435"/>
            <a:chOff x="235166" y="2977228"/>
            <a:chExt cx="185368" cy="1538843"/>
          </a:xfrm>
        </p:grpSpPr>
        <p:sp>
          <p:nvSpPr>
            <p:cNvPr id="92" name="菱形 91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94" name="菱形 93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菱形 94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菱形 95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 rot="5160000">
            <a:off x="7189393" y="592243"/>
            <a:ext cx="104370" cy="866435"/>
            <a:chOff x="235166" y="2977228"/>
            <a:chExt cx="185368" cy="1538843"/>
          </a:xfrm>
        </p:grpSpPr>
        <p:sp>
          <p:nvSpPr>
            <p:cNvPr id="98" name="菱形 97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0" name="菱形 99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菱形 100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菱形 101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 rot="5160000">
            <a:off x="7830583" y="556791"/>
            <a:ext cx="104370" cy="866435"/>
            <a:chOff x="235166" y="2977228"/>
            <a:chExt cx="185368" cy="1538843"/>
          </a:xfrm>
        </p:grpSpPr>
        <p:sp>
          <p:nvSpPr>
            <p:cNvPr id="104" name="菱形 103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6" name="菱形 105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菱形 106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菱形 107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 rot="5160000">
            <a:off x="8426204" y="885465"/>
            <a:ext cx="104370" cy="866435"/>
            <a:chOff x="235166" y="2977228"/>
            <a:chExt cx="185368" cy="1538843"/>
          </a:xfrm>
        </p:grpSpPr>
        <p:sp>
          <p:nvSpPr>
            <p:cNvPr id="110" name="菱形 109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12" name="菱形 111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菱形 112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菱形 113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 rot="5880000">
            <a:off x="9013584" y="1967076"/>
            <a:ext cx="104370" cy="866435"/>
            <a:chOff x="235166" y="2977228"/>
            <a:chExt cx="185368" cy="1538843"/>
          </a:xfrm>
        </p:grpSpPr>
        <p:sp>
          <p:nvSpPr>
            <p:cNvPr id="116" name="菱形 115"/>
            <p:cNvSpPr/>
            <p:nvPr/>
          </p:nvSpPr>
          <p:spPr>
            <a:xfrm>
              <a:off x="235166" y="3653965"/>
              <a:ext cx="185368" cy="18536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304991" y="2977228"/>
              <a:ext cx="45719" cy="1538843"/>
              <a:chOff x="304991" y="2977228"/>
              <a:chExt cx="45719" cy="1538843"/>
            </a:xfrm>
            <a:gradFill flip="none" rotWithShape="1">
              <a:gsLst>
                <a:gs pos="0">
                  <a:srgbClr val="F9F9FB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18" name="菱形 117"/>
              <p:cNvSpPr/>
              <p:nvPr/>
            </p:nvSpPr>
            <p:spPr>
              <a:xfrm>
                <a:off x="304991" y="2986853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菱形 118"/>
              <p:cNvSpPr/>
              <p:nvPr/>
            </p:nvSpPr>
            <p:spPr>
              <a:xfrm rot="-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菱形 119"/>
              <p:cNvSpPr/>
              <p:nvPr/>
            </p:nvSpPr>
            <p:spPr>
              <a:xfrm rot="1800000">
                <a:off x="304991" y="2977228"/>
                <a:ext cx="45719" cy="1529218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等腰三角形 42"/>
          <p:cNvSpPr/>
          <p:nvPr/>
        </p:nvSpPr>
        <p:spPr>
          <a:xfrm>
            <a:off x="1518922" y="-62425"/>
            <a:ext cx="9121644" cy="3848730"/>
          </a:xfrm>
          <a:custGeom>
            <a:avLst/>
            <a:gdLst>
              <a:gd name="connsiteX0" fmla="*/ 0 w 8062373"/>
              <a:gd name="connsiteY0" fmla="*/ 2773609 h 2773609"/>
              <a:gd name="connsiteX1" fmla="*/ 4031187 w 8062373"/>
              <a:gd name="connsiteY1" fmla="*/ 0 h 2773609"/>
              <a:gd name="connsiteX2" fmla="*/ 8062373 w 8062373"/>
              <a:gd name="connsiteY2" fmla="*/ 2773609 h 2773609"/>
              <a:gd name="connsiteX3" fmla="*/ 0 w 8062373"/>
              <a:gd name="connsiteY3" fmla="*/ 2773609 h 2773609"/>
              <a:gd name="connsiteX0" fmla="*/ 87858 w 8238089"/>
              <a:gd name="connsiteY0" fmla="*/ 2773609 h 2773609"/>
              <a:gd name="connsiteX1" fmla="*/ 4119045 w 8238089"/>
              <a:gd name="connsiteY1" fmla="*/ 0 h 2773609"/>
              <a:gd name="connsiteX2" fmla="*/ 8150231 w 8238089"/>
              <a:gd name="connsiteY2" fmla="*/ 2773609 h 2773609"/>
              <a:gd name="connsiteX3" fmla="*/ 87858 w 8238089"/>
              <a:gd name="connsiteY3" fmla="*/ 2773609 h 2773609"/>
              <a:gd name="connsiteX0" fmla="*/ 107354 w 8277082"/>
              <a:gd name="connsiteY0" fmla="*/ 2773676 h 2773676"/>
              <a:gd name="connsiteX1" fmla="*/ 4138541 w 8277082"/>
              <a:gd name="connsiteY1" fmla="*/ 67 h 2773676"/>
              <a:gd name="connsiteX2" fmla="*/ 8169727 w 8277082"/>
              <a:gd name="connsiteY2" fmla="*/ 2773676 h 2773676"/>
              <a:gd name="connsiteX3" fmla="*/ 107354 w 8277082"/>
              <a:gd name="connsiteY3" fmla="*/ 2773676 h 2773676"/>
              <a:gd name="connsiteX0" fmla="*/ 107354 w 8277082"/>
              <a:gd name="connsiteY0" fmla="*/ 2773676 h 3120377"/>
              <a:gd name="connsiteX1" fmla="*/ 4138541 w 8277082"/>
              <a:gd name="connsiteY1" fmla="*/ 67 h 3120377"/>
              <a:gd name="connsiteX2" fmla="*/ 8169727 w 8277082"/>
              <a:gd name="connsiteY2" fmla="*/ 2773676 h 3120377"/>
              <a:gd name="connsiteX3" fmla="*/ 107354 w 8277082"/>
              <a:gd name="connsiteY3" fmla="*/ 2773676 h 3120377"/>
              <a:gd name="connsiteX0" fmla="*/ 155768 w 8373910"/>
              <a:gd name="connsiteY0" fmla="*/ 2773676 h 3120377"/>
              <a:gd name="connsiteX1" fmla="*/ 4186955 w 8373910"/>
              <a:gd name="connsiteY1" fmla="*/ 67 h 3120377"/>
              <a:gd name="connsiteX2" fmla="*/ 8218141 w 8373910"/>
              <a:gd name="connsiteY2" fmla="*/ 2773676 h 3120377"/>
              <a:gd name="connsiteX3" fmla="*/ 155768 w 8373910"/>
              <a:gd name="connsiteY3" fmla="*/ 2773676 h 3120377"/>
              <a:gd name="connsiteX0" fmla="*/ 106045 w 8274463"/>
              <a:gd name="connsiteY0" fmla="*/ 2773676 h 3120377"/>
              <a:gd name="connsiteX1" fmla="*/ 4137232 w 8274463"/>
              <a:gd name="connsiteY1" fmla="*/ 67 h 3120377"/>
              <a:gd name="connsiteX2" fmla="*/ 8168418 w 8274463"/>
              <a:gd name="connsiteY2" fmla="*/ 2773676 h 3120377"/>
              <a:gd name="connsiteX3" fmla="*/ 106045 w 8274463"/>
              <a:gd name="connsiteY3" fmla="*/ 2773676 h 3120377"/>
              <a:gd name="connsiteX0" fmla="*/ 115883 w 8294139"/>
              <a:gd name="connsiteY0" fmla="*/ 2773676 h 3120377"/>
              <a:gd name="connsiteX1" fmla="*/ 4147070 w 8294139"/>
              <a:gd name="connsiteY1" fmla="*/ 67 h 3120377"/>
              <a:gd name="connsiteX2" fmla="*/ 8178256 w 8294139"/>
              <a:gd name="connsiteY2" fmla="*/ 2773676 h 3120377"/>
              <a:gd name="connsiteX3" fmla="*/ 115883 w 8294139"/>
              <a:gd name="connsiteY3" fmla="*/ 2773676 h 3120377"/>
              <a:gd name="connsiteX0" fmla="*/ 116348 w 8295070"/>
              <a:gd name="connsiteY0" fmla="*/ 2773615 h 3120316"/>
              <a:gd name="connsiteX1" fmla="*/ 4147535 w 8295070"/>
              <a:gd name="connsiteY1" fmla="*/ 6 h 3120316"/>
              <a:gd name="connsiteX2" fmla="*/ 8178721 w 8295070"/>
              <a:gd name="connsiteY2" fmla="*/ 2773615 h 3120316"/>
              <a:gd name="connsiteX3" fmla="*/ 116348 w 8295070"/>
              <a:gd name="connsiteY3" fmla="*/ 2773615 h 3120316"/>
              <a:gd name="connsiteX0" fmla="*/ 85981 w 8338183"/>
              <a:gd name="connsiteY0" fmla="*/ 2804496 h 3136143"/>
              <a:gd name="connsiteX1" fmla="*/ 4218768 w 8338183"/>
              <a:gd name="connsiteY1" fmla="*/ 8 h 3136143"/>
              <a:gd name="connsiteX2" fmla="*/ 8249954 w 8338183"/>
              <a:gd name="connsiteY2" fmla="*/ 2773617 h 3136143"/>
              <a:gd name="connsiteX3" fmla="*/ 85981 w 8338183"/>
              <a:gd name="connsiteY3" fmla="*/ 2804496 h 3136143"/>
              <a:gd name="connsiteX0" fmla="*/ 86247 w 8413222"/>
              <a:gd name="connsiteY0" fmla="*/ 2804600 h 3213059"/>
              <a:gd name="connsiteX1" fmla="*/ 4219034 w 8413222"/>
              <a:gd name="connsiteY1" fmla="*/ 112 h 3213059"/>
              <a:gd name="connsiteX2" fmla="*/ 8326420 w 8413222"/>
              <a:gd name="connsiteY2" fmla="*/ 2917821 h 3213059"/>
              <a:gd name="connsiteX3" fmla="*/ 86247 w 8413222"/>
              <a:gd name="connsiteY3" fmla="*/ 2804600 h 3213059"/>
              <a:gd name="connsiteX0" fmla="*/ 84437 w 8513374"/>
              <a:gd name="connsiteY0" fmla="*/ 2866268 h 3239772"/>
              <a:gd name="connsiteX1" fmla="*/ 4318824 w 8513374"/>
              <a:gd name="connsiteY1" fmla="*/ 23 h 3239772"/>
              <a:gd name="connsiteX2" fmla="*/ 8426210 w 8513374"/>
              <a:gd name="connsiteY2" fmla="*/ 2917732 h 3239772"/>
              <a:gd name="connsiteX3" fmla="*/ 84437 w 8513374"/>
              <a:gd name="connsiteY3" fmla="*/ 2866268 h 3239772"/>
              <a:gd name="connsiteX0" fmla="*/ 96673 w 8538671"/>
              <a:gd name="connsiteY0" fmla="*/ 2866268 h 3239773"/>
              <a:gd name="connsiteX1" fmla="*/ 4331060 w 8538671"/>
              <a:gd name="connsiteY1" fmla="*/ 23 h 3239773"/>
              <a:gd name="connsiteX2" fmla="*/ 8438446 w 8538671"/>
              <a:gd name="connsiteY2" fmla="*/ 2917732 h 3239773"/>
              <a:gd name="connsiteX3" fmla="*/ 96673 w 8538671"/>
              <a:gd name="connsiteY3" fmla="*/ 2866268 h 3239773"/>
              <a:gd name="connsiteX0" fmla="*/ 107246 w 8560604"/>
              <a:gd name="connsiteY0" fmla="*/ 2866246 h 3239751"/>
              <a:gd name="connsiteX1" fmla="*/ 4341633 w 8560604"/>
              <a:gd name="connsiteY1" fmla="*/ 1 h 3239751"/>
              <a:gd name="connsiteX2" fmla="*/ 8449019 w 8560604"/>
              <a:gd name="connsiteY2" fmla="*/ 2917710 h 3239751"/>
              <a:gd name="connsiteX3" fmla="*/ 107246 w 8560604"/>
              <a:gd name="connsiteY3" fmla="*/ 2866246 h 3239751"/>
              <a:gd name="connsiteX0" fmla="*/ 107246 w 8560604"/>
              <a:gd name="connsiteY0" fmla="*/ 2866246 h 3530506"/>
              <a:gd name="connsiteX1" fmla="*/ 4341633 w 8560604"/>
              <a:gd name="connsiteY1" fmla="*/ 1 h 3530506"/>
              <a:gd name="connsiteX2" fmla="*/ 8449019 w 8560604"/>
              <a:gd name="connsiteY2" fmla="*/ 2917710 h 3530506"/>
              <a:gd name="connsiteX3" fmla="*/ 107246 w 8560604"/>
              <a:gd name="connsiteY3" fmla="*/ 2866246 h 3530506"/>
              <a:gd name="connsiteX0" fmla="*/ 107246 w 8560604"/>
              <a:gd name="connsiteY0" fmla="*/ 2866246 h 3610936"/>
              <a:gd name="connsiteX1" fmla="*/ 4341633 w 8560604"/>
              <a:gd name="connsiteY1" fmla="*/ 1 h 3610936"/>
              <a:gd name="connsiteX2" fmla="*/ 8449019 w 8560604"/>
              <a:gd name="connsiteY2" fmla="*/ 2917710 h 3610936"/>
              <a:gd name="connsiteX3" fmla="*/ 107246 w 8560604"/>
              <a:gd name="connsiteY3" fmla="*/ 2866246 h 3610936"/>
              <a:gd name="connsiteX0" fmla="*/ 107246 w 8560604"/>
              <a:gd name="connsiteY0" fmla="*/ 2866246 h 2917710"/>
              <a:gd name="connsiteX1" fmla="*/ 4341633 w 8560604"/>
              <a:gd name="connsiteY1" fmla="*/ 1 h 2917710"/>
              <a:gd name="connsiteX2" fmla="*/ 8449019 w 8560604"/>
              <a:gd name="connsiteY2" fmla="*/ 2917710 h 2917710"/>
              <a:gd name="connsiteX3" fmla="*/ 107246 w 8560604"/>
              <a:gd name="connsiteY3" fmla="*/ 2866246 h 2917710"/>
              <a:gd name="connsiteX0" fmla="*/ 109809 w 8560524"/>
              <a:gd name="connsiteY0" fmla="*/ 2866246 h 2917710"/>
              <a:gd name="connsiteX1" fmla="*/ 4267996 w 8560524"/>
              <a:gd name="connsiteY1" fmla="*/ 1 h 2917710"/>
              <a:gd name="connsiteX2" fmla="*/ 8451582 w 8560524"/>
              <a:gd name="connsiteY2" fmla="*/ 2917710 h 2917710"/>
              <a:gd name="connsiteX3" fmla="*/ 109809 w 8560524"/>
              <a:gd name="connsiteY3" fmla="*/ 2866246 h 2917710"/>
              <a:gd name="connsiteX0" fmla="*/ 108943 w 8560526"/>
              <a:gd name="connsiteY0" fmla="*/ 2866246 h 2917710"/>
              <a:gd name="connsiteX1" fmla="*/ 4292530 w 8560526"/>
              <a:gd name="connsiteY1" fmla="*/ 1 h 2917710"/>
              <a:gd name="connsiteX2" fmla="*/ 8450716 w 8560526"/>
              <a:gd name="connsiteY2" fmla="*/ 2917710 h 2917710"/>
              <a:gd name="connsiteX3" fmla="*/ 108943 w 8560526"/>
              <a:gd name="connsiteY3" fmla="*/ 2866246 h 2917710"/>
              <a:gd name="connsiteX0" fmla="*/ 117350 w 8577471"/>
              <a:gd name="connsiteY0" fmla="*/ 2866246 h 2917710"/>
              <a:gd name="connsiteX1" fmla="*/ 4300937 w 8577471"/>
              <a:gd name="connsiteY1" fmla="*/ 1 h 2917710"/>
              <a:gd name="connsiteX2" fmla="*/ 8459123 w 8577471"/>
              <a:gd name="connsiteY2" fmla="*/ 2917710 h 2917710"/>
              <a:gd name="connsiteX3" fmla="*/ 117350 w 8577471"/>
              <a:gd name="connsiteY3" fmla="*/ 2866246 h 2917710"/>
              <a:gd name="connsiteX0" fmla="*/ 104564 w 8551703"/>
              <a:gd name="connsiteY0" fmla="*/ 2866339 h 2917803"/>
              <a:gd name="connsiteX1" fmla="*/ 4288151 w 8551703"/>
              <a:gd name="connsiteY1" fmla="*/ 94 h 2917803"/>
              <a:gd name="connsiteX2" fmla="*/ 8446337 w 8551703"/>
              <a:gd name="connsiteY2" fmla="*/ 2917803 h 2917803"/>
              <a:gd name="connsiteX3" fmla="*/ 104564 w 8551703"/>
              <a:gd name="connsiteY3" fmla="*/ 2866339 h 2917803"/>
              <a:gd name="connsiteX0" fmla="*/ 359487 w 8806626"/>
              <a:gd name="connsiteY0" fmla="*/ 2866344 h 2917808"/>
              <a:gd name="connsiteX1" fmla="*/ 4543074 w 8806626"/>
              <a:gd name="connsiteY1" fmla="*/ 99 h 2917808"/>
              <a:gd name="connsiteX2" fmla="*/ 8701260 w 8806626"/>
              <a:gd name="connsiteY2" fmla="*/ 2917808 h 2917808"/>
              <a:gd name="connsiteX3" fmla="*/ 359487 w 8806626"/>
              <a:gd name="connsiteY3" fmla="*/ 2866344 h 2917808"/>
              <a:gd name="connsiteX0" fmla="*/ 368327 w 8815466"/>
              <a:gd name="connsiteY0" fmla="*/ 2866356 h 2917820"/>
              <a:gd name="connsiteX1" fmla="*/ 4551914 w 8815466"/>
              <a:gd name="connsiteY1" fmla="*/ 111 h 2917820"/>
              <a:gd name="connsiteX2" fmla="*/ 8710100 w 8815466"/>
              <a:gd name="connsiteY2" fmla="*/ 2917820 h 2917820"/>
              <a:gd name="connsiteX3" fmla="*/ 368327 w 8815466"/>
              <a:gd name="connsiteY3" fmla="*/ 2866356 h 2917820"/>
              <a:gd name="connsiteX0" fmla="*/ 320754 w 8736110"/>
              <a:gd name="connsiteY0" fmla="*/ 2866256 h 2898471"/>
              <a:gd name="connsiteX1" fmla="*/ 4504341 w 8736110"/>
              <a:gd name="connsiteY1" fmla="*/ 11 h 2898471"/>
              <a:gd name="connsiteX2" fmla="*/ 8649827 w 8736110"/>
              <a:gd name="connsiteY2" fmla="*/ 2898471 h 2898471"/>
              <a:gd name="connsiteX3" fmla="*/ 320754 w 8736110"/>
              <a:gd name="connsiteY3" fmla="*/ 2866256 h 2898471"/>
              <a:gd name="connsiteX0" fmla="*/ 320638 w 8723526"/>
              <a:gd name="connsiteY0" fmla="*/ 2866251 h 2866251"/>
              <a:gd name="connsiteX1" fmla="*/ 4504225 w 8723526"/>
              <a:gd name="connsiteY1" fmla="*/ 6 h 2866251"/>
              <a:gd name="connsiteX2" fmla="*/ 8637011 w 8723526"/>
              <a:gd name="connsiteY2" fmla="*/ 2840719 h 2866251"/>
              <a:gd name="connsiteX3" fmla="*/ 320638 w 8723526"/>
              <a:gd name="connsiteY3" fmla="*/ 2866251 h 2866251"/>
              <a:gd name="connsiteX0" fmla="*/ 320638 w 8723526"/>
              <a:gd name="connsiteY0" fmla="*/ 2866251 h 2866251"/>
              <a:gd name="connsiteX1" fmla="*/ 4504225 w 8723526"/>
              <a:gd name="connsiteY1" fmla="*/ 6 h 2866251"/>
              <a:gd name="connsiteX2" fmla="*/ 8637011 w 8723526"/>
              <a:gd name="connsiteY2" fmla="*/ 2840719 h 2866251"/>
              <a:gd name="connsiteX3" fmla="*/ 320638 w 8723526"/>
              <a:gd name="connsiteY3" fmla="*/ 2866251 h 2866251"/>
              <a:gd name="connsiteX0" fmla="*/ 320522 w 8710943"/>
              <a:gd name="connsiteY0" fmla="*/ 2866248 h 2866248"/>
              <a:gd name="connsiteX1" fmla="*/ 4504109 w 8710943"/>
              <a:gd name="connsiteY1" fmla="*/ 3 h 2866248"/>
              <a:gd name="connsiteX2" fmla="*/ 8624195 w 8710943"/>
              <a:gd name="connsiteY2" fmla="*/ 2850340 h 2866248"/>
              <a:gd name="connsiteX3" fmla="*/ 320522 w 8710943"/>
              <a:gd name="connsiteY3" fmla="*/ 2866248 h 2866248"/>
              <a:gd name="connsiteX0" fmla="*/ 320522 w 8948440"/>
              <a:gd name="connsiteY0" fmla="*/ 2866248 h 2866248"/>
              <a:gd name="connsiteX1" fmla="*/ 4504109 w 8948440"/>
              <a:gd name="connsiteY1" fmla="*/ 3 h 2866248"/>
              <a:gd name="connsiteX2" fmla="*/ 8624195 w 8948440"/>
              <a:gd name="connsiteY2" fmla="*/ 2850340 h 2866248"/>
              <a:gd name="connsiteX3" fmla="*/ 320522 w 8948440"/>
              <a:gd name="connsiteY3" fmla="*/ 2866248 h 2866248"/>
              <a:gd name="connsiteX0" fmla="*/ 361739 w 8989657"/>
              <a:gd name="connsiteY0" fmla="*/ 2866248 h 2866248"/>
              <a:gd name="connsiteX1" fmla="*/ 4545326 w 8989657"/>
              <a:gd name="connsiteY1" fmla="*/ 3 h 2866248"/>
              <a:gd name="connsiteX2" fmla="*/ 8665412 w 8989657"/>
              <a:gd name="connsiteY2" fmla="*/ 2850340 h 2866248"/>
              <a:gd name="connsiteX3" fmla="*/ 361739 w 8989657"/>
              <a:gd name="connsiteY3" fmla="*/ 2866248 h 2866248"/>
              <a:gd name="connsiteX0" fmla="*/ 361739 w 9014440"/>
              <a:gd name="connsiteY0" fmla="*/ 2866248 h 2866248"/>
              <a:gd name="connsiteX1" fmla="*/ 4545326 w 9014440"/>
              <a:gd name="connsiteY1" fmla="*/ 3 h 2866248"/>
              <a:gd name="connsiteX2" fmla="*/ 8665412 w 9014440"/>
              <a:gd name="connsiteY2" fmla="*/ 2850340 h 2866248"/>
              <a:gd name="connsiteX3" fmla="*/ 361739 w 9014440"/>
              <a:gd name="connsiteY3" fmla="*/ 2866248 h 2866248"/>
              <a:gd name="connsiteX0" fmla="*/ 340987 w 8993688"/>
              <a:gd name="connsiteY0" fmla="*/ 2866248 h 2866248"/>
              <a:gd name="connsiteX1" fmla="*/ 4524574 w 8993688"/>
              <a:gd name="connsiteY1" fmla="*/ 3 h 2866248"/>
              <a:gd name="connsiteX2" fmla="*/ 8644660 w 8993688"/>
              <a:gd name="connsiteY2" fmla="*/ 2850340 h 2866248"/>
              <a:gd name="connsiteX3" fmla="*/ 340987 w 8993688"/>
              <a:gd name="connsiteY3" fmla="*/ 2866248 h 2866248"/>
              <a:gd name="connsiteX0" fmla="*/ 360039 w 9032358"/>
              <a:gd name="connsiteY0" fmla="*/ 2866248 h 2866248"/>
              <a:gd name="connsiteX1" fmla="*/ 4543626 w 9032358"/>
              <a:gd name="connsiteY1" fmla="*/ 3 h 2866248"/>
              <a:gd name="connsiteX2" fmla="*/ 8663712 w 9032358"/>
              <a:gd name="connsiteY2" fmla="*/ 2850340 h 2866248"/>
              <a:gd name="connsiteX3" fmla="*/ 360039 w 9032358"/>
              <a:gd name="connsiteY3" fmla="*/ 2866248 h 2866248"/>
              <a:gd name="connsiteX0" fmla="*/ 391998 w 9097237"/>
              <a:gd name="connsiteY0" fmla="*/ 2866248 h 2866248"/>
              <a:gd name="connsiteX1" fmla="*/ 4575585 w 9097237"/>
              <a:gd name="connsiteY1" fmla="*/ 3 h 2866248"/>
              <a:gd name="connsiteX2" fmla="*/ 8695671 w 9097237"/>
              <a:gd name="connsiteY2" fmla="*/ 2850340 h 2866248"/>
              <a:gd name="connsiteX3" fmla="*/ 391998 w 9097237"/>
              <a:gd name="connsiteY3" fmla="*/ 2866248 h 2866248"/>
              <a:gd name="connsiteX0" fmla="*/ 404019 w 9121644"/>
              <a:gd name="connsiteY0" fmla="*/ 2866248 h 2866248"/>
              <a:gd name="connsiteX1" fmla="*/ 4587606 w 9121644"/>
              <a:gd name="connsiteY1" fmla="*/ 3 h 2866248"/>
              <a:gd name="connsiteX2" fmla="*/ 8707692 w 9121644"/>
              <a:gd name="connsiteY2" fmla="*/ 2850340 h 2866248"/>
              <a:gd name="connsiteX3" fmla="*/ 404019 w 9121644"/>
              <a:gd name="connsiteY3" fmla="*/ 2866248 h 286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1644" h="2866248">
                <a:moveTo>
                  <a:pt x="404019" y="2866248"/>
                </a:moveTo>
                <a:cubicBezTo>
                  <a:pt x="-1182245" y="1942004"/>
                  <a:pt x="2256604" y="2654"/>
                  <a:pt x="4587606" y="3"/>
                </a:cubicBezTo>
                <a:cubicBezTo>
                  <a:pt x="6918608" y="-2648"/>
                  <a:pt x="10306657" y="1916471"/>
                  <a:pt x="8707692" y="2850340"/>
                </a:cubicBezTo>
                <a:lnTo>
                  <a:pt x="404019" y="2866248"/>
                </a:lnTo>
                <a:close/>
              </a:path>
            </a:pathLst>
          </a:custGeom>
          <a:gradFill flip="none" rotWithShape="1">
            <a:gsLst>
              <a:gs pos="0">
                <a:srgbClr val="F9F9FB">
                  <a:alpha val="60000"/>
                </a:srgbClr>
              </a:gs>
              <a:gs pos="87000">
                <a:schemeClr val="bg1">
                  <a:alpha val="0"/>
                </a:schemeClr>
              </a:gs>
              <a:gs pos="36000">
                <a:srgbClr val="FCFCFD">
                  <a:alpha val="35000"/>
                </a:srgbClr>
              </a:gs>
              <a:gs pos="69000">
                <a:schemeClr val="bg1"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979525" y="-7276"/>
            <a:ext cx="232950" cy="10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梯形 40"/>
          <p:cNvSpPr/>
          <p:nvPr/>
        </p:nvSpPr>
        <p:spPr>
          <a:xfrm>
            <a:off x="3191877" y="-72621"/>
            <a:ext cx="5808246" cy="6193842"/>
          </a:xfrm>
          <a:prstGeom prst="trapezoid">
            <a:avLst>
              <a:gd name="adj" fmla="val 48032"/>
            </a:avLst>
          </a:prstGeom>
          <a:gradFill>
            <a:gsLst>
              <a:gs pos="0">
                <a:srgbClr val="F9F9FB">
                  <a:alpha val="70000"/>
                </a:srgbClr>
              </a:gs>
              <a:gs pos="100000">
                <a:schemeClr val="bg1">
                  <a:alpha val="0"/>
                </a:schemeClr>
              </a:gs>
              <a:gs pos="40000">
                <a:srgbClr val="FCFCFD">
                  <a:alpha val="15000"/>
                </a:srgbClr>
              </a:gs>
              <a:gs pos="76000">
                <a:schemeClr val="bg1">
                  <a:alpha val="20000"/>
                </a:schemeClr>
              </a:gs>
            </a:gsLst>
            <a:lin ang="5400000" scaled="1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2040946" y="5569972"/>
            <a:ext cx="8113982" cy="1126296"/>
          </a:xfrm>
          <a:prstGeom prst="trapezoid">
            <a:avLst>
              <a:gd name="adj" fmla="val 203291"/>
            </a:avLst>
          </a:prstGeom>
          <a:solidFill>
            <a:srgbClr val="FED501"/>
          </a:solidFill>
          <a:ln>
            <a:solidFill>
              <a:srgbClr val="432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065936" y="6708677"/>
            <a:ext cx="8064000" cy="149323"/>
          </a:xfrm>
          <a:prstGeom prst="rect">
            <a:avLst/>
          </a:prstGeom>
          <a:solidFill>
            <a:srgbClr val="FED501"/>
          </a:solidFill>
          <a:ln>
            <a:solidFill>
              <a:srgbClr val="4327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3199568" y="146868"/>
            <a:ext cx="2563649" cy="5680681"/>
            <a:chOff x="3199568" y="146868"/>
            <a:chExt cx="2563649" cy="5680681"/>
          </a:xfrm>
        </p:grpSpPr>
        <p:grpSp>
          <p:nvGrpSpPr>
            <p:cNvPr id="29" name="组合 28"/>
            <p:cNvGrpSpPr/>
            <p:nvPr/>
          </p:nvGrpSpPr>
          <p:grpSpPr>
            <a:xfrm>
              <a:off x="3199568" y="146868"/>
              <a:ext cx="1811093" cy="5680681"/>
              <a:chOff x="3186868" y="-157926"/>
              <a:chExt cx="1811093" cy="5680681"/>
            </a:xfrm>
          </p:grpSpPr>
          <p:sp>
            <p:nvSpPr>
              <p:cNvPr id="31" name="梯形 30"/>
              <p:cNvSpPr/>
              <p:nvPr/>
            </p:nvSpPr>
            <p:spPr>
              <a:xfrm rot="9745749">
                <a:off x="4515360" y="-157926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梯形 31"/>
              <p:cNvSpPr/>
              <p:nvPr/>
            </p:nvSpPr>
            <p:spPr>
              <a:xfrm rot="9730777">
                <a:off x="4072530" y="-155179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梯形 32"/>
              <p:cNvSpPr/>
              <p:nvPr/>
            </p:nvSpPr>
            <p:spPr>
              <a:xfrm rot="9689948">
                <a:off x="3629699" y="-147422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梯形 33"/>
              <p:cNvSpPr/>
              <p:nvPr/>
            </p:nvSpPr>
            <p:spPr>
              <a:xfrm rot="9649717">
                <a:off x="3186868" y="-139398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5404889" y="54214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996342" y="54214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588944" y="54214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152550" y="54214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37537" y="146152"/>
            <a:ext cx="2599884" cy="5680681"/>
            <a:chOff x="6437537" y="146152"/>
            <a:chExt cx="2599884" cy="5680681"/>
          </a:xfrm>
        </p:grpSpPr>
        <p:grpSp>
          <p:nvGrpSpPr>
            <p:cNvPr id="76" name="组合 75"/>
            <p:cNvGrpSpPr/>
            <p:nvPr/>
          </p:nvGrpSpPr>
          <p:grpSpPr>
            <a:xfrm flipH="1">
              <a:off x="7226328" y="146152"/>
              <a:ext cx="1811093" cy="5680681"/>
              <a:chOff x="3186868" y="-157926"/>
              <a:chExt cx="1811093" cy="5680681"/>
            </a:xfrm>
          </p:grpSpPr>
          <p:sp>
            <p:nvSpPr>
              <p:cNvPr id="77" name="梯形 76"/>
              <p:cNvSpPr/>
              <p:nvPr/>
            </p:nvSpPr>
            <p:spPr>
              <a:xfrm rot="9745749">
                <a:off x="4515360" y="-157926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梯形 78"/>
              <p:cNvSpPr/>
              <p:nvPr/>
            </p:nvSpPr>
            <p:spPr>
              <a:xfrm rot="9730777">
                <a:off x="4072530" y="-155179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梯形 80"/>
              <p:cNvSpPr/>
              <p:nvPr/>
            </p:nvSpPr>
            <p:spPr>
              <a:xfrm rot="9689948">
                <a:off x="3629699" y="-147422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梯形 81"/>
              <p:cNvSpPr/>
              <p:nvPr/>
            </p:nvSpPr>
            <p:spPr>
              <a:xfrm rot="9649717">
                <a:off x="3186868" y="-139398"/>
                <a:ext cx="482601" cy="5662153"/>
              </a:xfrm>
              <a:prstGeom prst="trapezoid">
                <a:avLst>
                  <a:gd name="adj" fmla="val 28157"/>
                </a:avLst>
              </a:prstGeom>
              <a:gradFill>
                <a:gsLst>
                  <a:gs pos="0">
                    <a:srgbClr val="F9F9FB"/>
                  </a:gs>
                  <a:gs pos="100000">
                    <a:schemeClr val="bg1">
                      <a:alpha val="0"/>
                    </a:schemeClr>
                  </a:gs>
                  <a:gs pos="80000">
                    <a:schemeClr val="bg1">
                      <a:alpha val="1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7727656" y="54328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278353" y="54328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873536" y="54328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6437537" y="5432897"/>
              <a:ext cx="358328" cy="358328"/>
            </a:xfrm>
            <a:prstGeom prst="ellipse">
              <a:avLst/>
            </a:prstGeom>
            <a:solidFill>
              <a:srgbClr val="432740">
                <a:alpha val="85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671823" y="-814714"/>
            <a:ext cx="4766930" cy="7175010"/>
            <a:chOff x="3639499" y="-781080"/>
            <a:chExt cx="4766930" cy="7175010"/>
          </a:xfrm>
        </p:grpSpPr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43525" flipH="1">
              <a:off x="3639499" y="-781080"/>
              <a:ext cx="3208664" cy="7175010"/>
            </a:xfrm>
            <a:prstGeom prst="rect">
              <a:avLst/>
            </a:prstGeom>
          </p:spPr>
        </p:pic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33301">
              <a:off x="5040014" y="-730873"/>
              <a:ext cx="3366415" cy="6969108"/>
            </a:xfrm>
            <a:prstGeom prst="rect">
              <a:avLst/>
            </a:prstGeom>
          </p:spPr>
        </p:pic>
      </p:grpSp>
      <p:sp>
        <p:nvSpPr>
          <p:cNvPr id="176" name="椭圆 175"/>
          <p:cNvSpPr/>
          <p:nvPr/>
        </p:nvSpPr>
        <p:spPr>
          <a:xfrm>
            <a:off x="0" y="5223669"/>
            <a:ext cx="12192000" cy="1943493"/>
          </a:xfrm>
          <a:prstGeom prst="ellipse">
            <a:avLst/>
          </a:prstGeom>
          <a:gradFill flip="none" rotWithShape="1">
            <a:gsLst>
              <a:gs pos="18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178" name="图片 1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368305">
            <a:off x="8132761" y="-544542"/>
            <a:ext cx="3208664" cy="853876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1227883" y="1176277"/>
            <a:ext cx="9736234" cy="1176274"/>
            <a:chOff x="2484795" y="1578266"/>
            <a:chExt cx="9736234" cy="1176274"/>
          </a:xfrm>
        </p:grpSpPr>
        <p:sp>
          <p:nvSpPr>
            <p:cNvPr id="80" name="任意多边形 79"/>
            <p:cNvSpPr/>
            <p:nvPr/>
          </p:nvSpPr>
          <p:spPr>
            <a:xfrm>
              <a:off x="2484795" y="1578266"/>
              <a:ext cx="9736234" cy="1116288"/>
            </a:xfrm>
            <a:custGeom>
              <a:avLst/>
              <a:gdLst>
                <a:gd name="connsiteX0" fmla="*/ 493486 w 9303658"/>
                <a:gd name="connsiteY0" fmla="*/ 14514 h 827314"/>
                <a:gd name="connsiteX1" fmla="*/ 8374743 w 9303658"/>
                <a:gd name="connsiteY1" fmla="*/ 0 h 827314"/>
                <a:gd name="connsiteX2" fmla="*/ 9289143 w 9303658"/>
                <a:gd name="connsiteY2" fmla="*/ 0 h 827314"/>
                <a:gd name="connsiteX3" fmla="*/ 9303658 w 9303658"/>
                <a:gd name="connsiteY3" fmla="*/ 827314 h 827314"/>
                <a:gd name="connsiteX4" fmla="*/ 0 w 9303658"/>
                <a:gd name="connsiteY4" fmla="*/ 812800 h 827314"/>
                <a:gd name="connsiteX5" fmla="*/ 493486 w 9303658"/>
                <a:gd name="connsiteY5" fmla="*/ 14514 h 827314"/>
                <a:gd name="connsiteX0" fmla="*/ 493486 w 9303658"/>
                <a:gd name="connsiteY0" fmla="*/ 14514 h 827314"/>
                <a:gd name="connsiteX1" fmla="*/ 8374743 w 9303658"/>
                <a:gd name="connsiteY1" fmla="*/ 0 h 827314"/>
                <a:gd name="connsiteX2" fmla="*/ 9289143 w 9303658"/>
                <a:gd name="connsiteY2" fmla="*/ 0 h 827314"/>
                <a:gd name="connsiteX3" fmla="*/ 9303658 w 9303658"/>
                <a:gd name="connsiteY3" fmla="*/ 827314 h 827314"/>
                <a:gd name="connsiteX4" fmla="*/ 0 w 9303658"/>
                <a:gd name="connsiteY4" fmla="*/ 812800 h 827314"/>
                <a:gd name="connsiteX5" fmla="*/ 493486 w 9303658"/>
                <a:gd name="connsiteY5" fmla="*/ 14514 h 827314"/>
                <a:gd name="connsiteX0" fmla="*/ 493486 w 9303658"/>
                <a:gd name="connsiteY0" fmla="*/ 14514 h 827314"/>
                <a:gd name="connsiteX1" fmla="*/ 8374743 w 9303658"/>
                <a:gd name="connsiteY1" fmla="*/ 0 h 827314"/>
                <a:gd name="connsiteX2" fmla="*/ 9289143 w 9303658"/>
                <a:gd name="connsiteY2" fmla="*/ 0 h 827314"/>
                <a:gd name="connsiteX3" fmla="*/ 9303658 w 9303658"/>
                <a:gd name="connsiteY3" fmla="*/ 827314 h 827314"/>
                <a:gd name="connsiteX4" fmla="*/ 0 w 9303658"/>
                <a:gd name="connsiteY4" fmla="*/ 812800 h 827314"/>
                <a:gd name="connsiteX5" fmla="*/ 493486 w 9303658"/>
                <a:gd name="connsiteY5" fmla="*/ 14514 h 827314"/>
                <a:gd name="connsiteX0" fmla="*/ 493486 w 9303658"/>
                <a:gd name="connsiteY0" fmla="*/ 14514 h 827314"/>
                <a:gd name="connsiteX1" fmla="*/ 8374743 w 9303658"/>
                <a:gd name="connsiteY1" fmla="*/ 0 h 827314"/>
                <a:gd name="connsiteX2" fmla="*/ 9289143 w 9303658"/>
                <a:gd name="connsiteY2" fmla="*/ 0 h 827314"/>
                <a:gd name="connsiteX3" fmla="*/ 9303658 w 9303658"/>
                <a:gd name="connsiteY3" fmla="*/ 827314 h 827314"/>
                <a:gd name="connsiteX4" fmla="*/ 0 w 9303658"/>
                <a:gd name="connsiteY4" fmla="*/ 812800 h 827314"/>
                <a:gd name="connsiteX5" fmla="*/ 493486 w 9303658"/>
                <a:gd name="connsiteY5" fmla="*/ 14514 h 827314"/>
                <a:gd name="connsiteX0" fmla="*/ 493486 w 9303658"/>
                <a:gd name="connsiteY0" fmla="*/ 14514 h 827314"/>
                <a:gd name="connsiteX1" fmla="*/ 8374743 w 9303658"/>
                <a:gd name="connsiteY1" fmla="*/ 0 h 827314"/>
                <a:gd name="connsiteX2" fmla="*/ 9289143 w 9303658"/>
                <a:gd name="connsiteY2" fmla="*/ 0 h 827314"/>
                <a:gd name="connsiteX3" fmla="*/ 9303658 w 9303658"/>
                <a:gd name="connsiteY3" fmla="*/ 827314 h 827314"/>
                <a:gd name="connsiteX4" fmla="*/ 0 w 9303658"/>
                <a:gd name="connsiteY4" fmla="*/ 812800 h 827314"/>
                <a:gd name="connsiteX5" fmla="*/ 493486 w 9303658"/>
                <a:gd name="connsiteY5" fmla="*/ 14514 h 827314"/>
                <a:gd name="connsiteX0" fmla="*/ 493486 w 9303658"/>
                <a:gd name="connsiteY0" fmla="*/ 14514 h 846568"/>
                <a:gd name="connsiteX1" fmla="*/ 8374743 w 9303658"/>
                <a:gd name="connsiteY1" fmla="*/ 0 h 846568"/>
                <a:gd name="connsiteX2" fmla="*/ 9289143 w 9303658"/>
                <a:gd name="connsiteY2" fmla="*/ 0 h 846568"/>
                <a:gd name="connsiteX3" fmla="*/ 9303658 w 9303658"/>
                <a:gd name="connsiteY3" fmla="*/ 827314 h 846568"/>
                <a:gd name="connsiteX4" fmla="*/ 0 w 9303658"/>
                <a:gd name="connsiteY4" fmla="*/ 812800 h 846568"/>
                <a:gd name="connsiteX5" fmla="*/ 493486 w 9303658"/>
                <a:gd name="connsiteY5" fmla="*/ 14514 h 846568"/>
                <a:gd name="connsiteX0" fmla="*/ 493486 w 9303658"/>
                <a:gd name="connsiteY0" fmla="*/ 88792 h 920846"/>
                <a:gd name="connsiteX1" fmla="*/ 8374743 w 9303658"/>
                <a:gd name="connsiteY1" fmla="*/ 74278 h 920846"/>
                <a:gd name="connsiteX2" fmla="*/ 9289143 w 9303658"/>
                <a:gd name="connsiteY2" fmla="*/ 74278 h 920846"/>
                <a:gd name="connsiteX3" fmla="*/ 9303658 w 9303658"/>
                <a:gd name="connsiteY3" fmla="*/ 901592 h 920846"/>
                <a:gd name="connsiteX4" fmla="*/ 0 w 9303658"/>
                <a:gd name="connsiteY4" fmla="*/ 887078 h 920846"/>
                <a:gd name="connsiteX5" fmla="*/ 493486 w 9303658"/>
                <a:gd name="connsiteY5" fmla="*/ 88792 h 920846"/>
                <a:gd name="connsiteX0" fmla="*/ 493486 w 9303658"/>
                <a:gd name="connsiteY0" fmla="*/ 109148 h 941202"/>
                <a:gd name="connsiteX1" fmla="*/ 9289143 w 9303658"/>
                <a:gd name="connsiteY1" fmla="*/ 94634 h 941202"/>
                <a:gd name="connsiteX2" fmla="*/ 9303658 w 9303658"/>
                <a:gd name="connsiteY2" fmla="*/ 921948 h 941202"/>
                <a:gd name="connsiteX3" fmla="*/ 0 w 9303658"/>
                <a:gd name="connsiteY3" fmla="*/ 907434 h 941202"/>
                <a:gd name="connsiteX4" fmla="*/ 493486 w 9303658"/>
                <a:gd name="connsiteY4" fmla="*/ 109148 h 941202"/>
                <a:gd name="connsiteX0" fmla="*/ 493486 w 9303658"/>
                <a:gd name="connsiteY0" fmla="*/ 28549 h 860603"/>
                <a:gd name="connsiteX1" fmla="*/ 9289143 w 9303658"/>
                <a:gd name="connsiteY1" fmla="*/ 14035 h 860603"/>
                <a:gd name="connsiteX2" fmla="*/ 9303658 w 9303658"/>
                <a:gd name="connsiteY2" fmla="*/ 841349 h 860603"/>
                <a:gd name="connsiteX3" fmla="*/ 0 w 9303658"/>
                <a:gd name="connsiteY3" fmla="*/ 826835 h 860603"/>
                <a:gd name="connsiteX4" fmla="*/ 493486 w 9303658"/>
                <a:gd name="connsiteY4" fmla="*/ 28549 h 860603"/>
                <a:gd name="connsiteX0" fmla="*/ 493486 w 9303658"/>
                <a:gd name="connsiteY0" fmla="*/ 132895 h 964949"/>
                <a:gd name="connsiteX1" fmla="*/ 3512458 w 9303658"/>
                <a:gd name="connsiteY1" fmla="*/ 2267 h 964949"/>
                <a:gd name="connsiteX2" fmla="*/ 9289143 w 9303658"/>
                <a:gd name="connsiteY2" fmla="*/ 118381 h 964949"/>
                <a:gd name="connsiteX3" fmla="*/ 9303658 w 9303658"/>
                <a:gd name="connsiteY3" fmla="*/ 945695 h 964949"/>
                <a:gd name="connsiteX4" fmla="*/ 0 w 9303658"/>
                <a:gd name="connsiteY4" fmla="*/ 931181 h 964949"/>
                <a:gd name="connsiteX5" fmla="*/ 493486 w 9303658"/>
                <a:gd name="connsiteY5" fmla="*/ 132895 h 964949"/>
                <a:gd name="connsiteX0" fmla="*/ 493486 w 9303658"/>
                <a:gd name="connsiteY0" fmla="*/ 90304 h 922358"/>
                <a:gd name="connsiteX1" fmla="*/ 3483429 w 9303658"/>
                <a:gd name="connsiteY1" fmla="*/ 32247 h 922358"/>
                <a:gd name="connsiteX2" fmla="*/ 9289143 w 9303658"/>
                <a:gd name="connsiteY2" fmla="*/ 75790 h 922358"/>
                <a:gd name="connsiteX3" fmla="*/ 9303658 w 9303658"/>
                <a:gd name="connsiteY3" fmla="*/ 903104 h 922358"/>
                <a:gd name="connsiteX4" fmla="*/ 0 w 9303658"/>
                <a:gd name="connsiteY4" fmla="*/ 888590 h 922358"/>
                <a:gd name="connsiteX5" fmla="*/ 493486 w 9303658"/>
                <a:gd name="connsiteY5" fmla="*/ 90304 h 922358"/>
                <a:gd name="connsiteX0" fmla="*/ 493486 w 9303658"/>
                <a:gd name="connsiteY0" fmla="*/ 90304 h 922358"/>
                <a:gd name="connsiteX1" fmla="*/ 3483429 w 9303658"/>
                <a:gd name="connsiteY1" fmla="*/ 32247 h 922358"/>
                <a:gd name="connsiteX2" fmla="*/ 9289143 w 9303658"/>
                <a:gd name="connsiteY2" fmla="*/ 75790 h 922358"/>
                <a:gd name="connsiteX3" fmla="*/ 9303658 w 9303658"/>
                <a:gd name="connsiteY3" fmla="*/ 903104 h 922358"/>
                <a:gd name="connsiteX4" fmla="*/ 0 w 9303658"/>
                <a:gd name="connsiteY4" fmla="*/ 888590 h 922358"/>
                <a:gd name="connsiteX5" fmla="*/ 493486 w 9303658"/>
                <a:gd name="connsiteY5" fmla="*/ 90304 h 922358"/>
                <a:gd name="connsiteX0" fmla="*/ 493486 w 9303658"/>
                <a:gd name="connsiteY0" fmla="*/ 90304 h 922358"/>
                <a:gd name="connsiteX1" fmla="*/ 3483429 w 9303658"/>
                <a:gd name="connsiteY1" fmla="*/ 32247 h 922358"/>
                <a:gd name="connsiteX2" fmla="*/ 9289143 w 9303658"/>
                <a:gd name="connsiteY2" fmla="*/ 75790 h 922358"/>
                <a:gd name="connsiteX3" fmla="*/ 9303658 w 9303658"/>
                <a:gd name="connsiteY3" fmla="*/ 903104 h 922358"/>
                <a:gd name="connsiteX4" fmla="*/ 0 w 9303658"/>
                <a:gd name="connsiteY4" fmla="*/ 888590 h 922358"/>
                <a:gd name="connsiteX5" fmla="*/ 493486 w 9303658"/>
                <a:gd name="connsiteY5" fmla="*/ 90304 h 922358"/>
                <a:gd name="connsiteX0" fmla="*/ 493486 w 9303658"/>
                <a:gd name="connsiteY0" fmla="*/ 128099 h 960153"/>
                <a:gd name="connsiteX1" fmla="*/ 3483429 w 9303658"/>
                <a:gd name="connsiteY1" fmla="*/ 70042 h 960153"/>
                <a:gd name="connsiteX2" fmla="*/ 9289143 w 9303658"/>
                <a:gd name="connsiteY2" fmla="*/ 113585 h 960153"/>
                <a:gd name="connsiteX3" fmla="*/ 9303658 w 9303658"/>
                <a:gd name="connsiteY3" fmla="*/ 940899 h 960153"/>
                <a:gd name="connsiteX4" fmla="*/ 0 w 9303658"/>
                <a:gd name="connsiteY4" fmla="*/ 926385 h 960153"/>
                <a:gd name="connsiteX5" fmla="*/ 493486 w 9303658"/>
                <a:gd name="connsiteY5" fmla="*/ 128099 h 960153"/>
                <a:gd name="connsiteX0" fmla="*/ 493486 w 9303658"/>
                <a:gd name="connsiteY0" fmla="*/ 101095 h 933149"/>
                <a:gd name="connsiteX1" fmla="*/ 3483429 w 9303658"/>
                <a:gd name="connsiteY1" fmla="*/ 43038 h 933149"/>
                <a:gd name="connsiteX2" fmla="*/ 6473372 w 9303658"/>
                <a:gd name="connsiteY2" fmla="*/ 28524 h 933149"/>
                <a:gd name="connsiteX3" fmla="*/ 9289143 w 9303658"/>
                <a:gd name="connsiteY3" fmla="*/ 86581 h 933149"/>
                <a:gd name="connsiteX4" fmla="*/ 9303658 w 9303658"/>
                <a:gd name="connsiteY4" fmla="*/ 913895 h 933149"/>
                <a:gd name="connsiteX5" fmla="*/ 0 w 9303658"/>
                <a:gd name="connsiteY5" fmla="*/ 899381 h 933149"/>
                <a:gd name="connsiteX6" fmla="*/ 493486 w 9303658"/>
                <a:gd name="connsiteY6" fmla="*/ 101095 h 933149"/>
                <a:gd name="connsiteX0" fmla="*/ 493486 w 9303658"/>
                <a:gd name="connsiteY0" fmla="*/ 101095 h 933149"/>
                <a:gd name="connsiteX1" fmla="*/ 3483429 w 9303658"/>
                <a:gd name="connsiteY1" fmla="*/ 43038 h 933149"/>
                <a:gd name="connsiteX2" fmla="*/ 6473372 w 9303658"/>
                <a:gd name="connsiteY2" fmla="*/ 28524 h 933149"/>
                <a:gd name="connsiteX3" fmla="*/ 9289143 w 9303658"/>
                <a:gd name="connsiteY3" fmla="*/ 86581 h 933149"/>
                <a:gd name="connsiteX4" fmla="*/ 9303658 w 9303658"/>
                <a:gd name="connsiteY4" fmla="*/ 913895 h 933149"/>
                <a:gd name="connsiteX5" fmla="*/ 0 w 9303658"/>
                <a:gd name="connsiteY5" fmla="*/ 899381 h 933149"/>
                <a:gd name="connsiteX6" fmla="*/ 493486 w 9303658"/>
                <a:gd name="connsiteY6" fmla="*/ 101095 h 933149"/>
                <a:gd name="connsiteX0" fmla="*/ 493486 w 9303658"/>
                <a:gd name="connsiteY0" fmla="*/ 101095 h 933149"/>
                <a:gd name="connsiteX1" fmla="*/ 3483429 w 9303658"/>
                <a:gd name="connsiteY1" fmla="*/ 43038 h 933149"/>
                <a:gd name="connsiteX2" fmla="*/ 6473372 w 9303658"/>
                <a:gd name="connsiteY2" fmla="*/ 28524 h 933149"/>
                <a:gd name="connsiteX3" fmla="*/ 9289143 w 9303658"/>
                <a:gd name="connsiteY3" fmla="*/ 86581 h 933149"/>
                <a:gd name="connsiteX4" fmla="*/ 9303658 w 9303658"/>
                <a:gd name="connsiteY4" fmla="*/ 913895 h 933149"/>
                <a:gd name="connsiteX5" fmla="*/ 0 w 9303658"/>
                <a:gd name="connsiteY5" fmla="*/ 899381 h 933149"/>
                <a:gd name="connsiteX6" fmla="*/ 493486 w 9303658"/>
                <a:gd name="connsiteY6" fmla="*/ 101095 h 933149"/>
                <a:gd name="connsiteX0" fmla="*/ 493486 w 9303658"/>
                <a:gd name="connsiteY0" fmla="*/ 101095 h 933149"/>
                <a:gd name="connsiteX1" fmla="*/ 3483429 w 9303658"/>
                <a:gd name="connsiteY1" fmla="*/ 43038 h 933149"/>
                <a:gd name="connsiteX2" fmla="*/ 6473372 w 9303658"/>
                <a:gd name="connsiteY2" fmla="*/ 28524 h 933149"/>
                <a:gd name="connsiteX3" fmla="*/ 9289143 w 9303658"/>
                <a:gd name="connsiteY3" fmla="*/ 86581 h 933149"/>
                <a:gd name="connsiteX4" fmla="*/ 9303658 w 9303658"/>
                <a:gd name="connsiteY4" fmla="*/ 913895 h 933149"/>
                <a:gd name="connsiteX5" fmla="*/ 0 w 9303658"/>
                <a:gd name="connsiteY5" fmla="*/ 899381 h 933149"/>
                <a:gd name="connsiteX6" fmla="*/ 493486 w 9303658"/>
                <a:gd name="connsiteY6" fmla="*/ 101095 h 933149"/>
                <a:gd name="connsiteX0" fmla="*/ 493486 w 9303658"/>
                <a:gd name="connsiteY0" fmla="*/ 101095 h 933149"/>
                <a:gd name="connsiteX1" fmla="*/ 3483429 w 9303658"/>
                <a:gd name="connsiteY1" fmla="*/ 43038 h 933149"/>
                <a:gd name="connsiteX2" fmla="*/ 6473372 w 9303658"/>
                <a:gd name="connsiteY2" fmla="*/ 28524 h 933149"/>
                <a:gd name="connsiteX3" fmla="*/ 9289143 w 9303658"/>
                <a:gd name="connsiteY3" fmla="*/ 86581 h 933149"/>
                <a:gd name="connsiteX4" fmla="*/ 9303658 w 9303658"/>
                <a:gd name="connsiteY4" fmla="*/ 913895 h 933149"/>
                <a:gd name="connsiteX5" fmla="*/ 0 w 9303658"/>
                <a:gd name="connsiteY5" fmla="*/ 899381 h 933149"/>
                <a:gd name="connsiteX6" fmla="*/ 493486 w 9303658"/>
                <a:gd name="connsiteY6" fmla="*/ 101095 h 933149"/>
                <a:gd name="connsiteX0" fmla="*/ 493486 w 9303658"/>
                <a:gd name="connsiteY0" fmla="*/ 102188 h 934242"/>
                <a:gd name="connsiteX1" fmla="*/ 3483429 w 9303658"/>
                <a:gd name="connsiteY1" fmla="*/ 44131 h 934242"/>
                <a:gd name="connsiteX2" fmla="*/ 6473372 w 9303658"/>
                <a:gd name="connsiteY2" fmla="*/ 29617 h 934242"/>
                <a:gd name="connsiteX3" fmla="*/ 9289143 w 9303658"/>
                <a:gd name="connsiteY3" fmla="*/ 87674 h 934242"/>
                <a:gd name="connsiteX4" fmla="*/ 9303658 w 9303658"/>
                <a:gd name="connsiteY4" fmla="*/ 914988 h 934242"/>
                <a:gd name="connsiteX5" fmla="*/ 0 w 9303658"/>
                <a:gd name="connsiteY5" fmla="*/ 900474 h 934242"/>
                <a:gd name="connsiteX6" fmla="*/ 493486 w 9303658"/>
                <a:gd name="connsiteY6" fmla="*/ 102188 h 934242"/>
                <a:gd name="connsiteX0" fmla="*/ 493486 w 9303658"/>
                <a:gd name="connsiteY0" fmla="*/ 102188 h 934242"/>
                <a:gd name="connsiteX1" fmla="*/ 3483429 w 9303658"/>
                <a:gd name="connsiteY1" fmla="*/ 44131 h 934242"/>
                <a:gd name="connsiteX2" fmla="*/ 6473372 w 9303658"/>
                <a:gd name="connsiteY2" fmla="*/ 29617 h 934242"/>
                <a:gd name="connsiteX3" fmla="*/ 9289143 w 9303658"/>
                <a:gd name="connsiteY3" fmla="*/ 87674 h 934242"/>
                <a:gd name="connsiteX4" fmla="*/ 9303658 w 9303658"/>
                <a:gd name="connsiteY4" fmla="*/ 914988 h 934242"/>
                <a:gd name="connsiteX5" fmla="*/ 0 w 9303658"/>
                <a:gd name="connsiteY5" fmla="*/ 900474 h 934242"/>
                <a:gd name="connsiteX6" fmla="*/ 493486 w 9303658"/>
                <a:gd name="connsiteY6" fmla="*/ 102188 h 934242"/>
                <a:gd name="connsiteX0" fmla="*/ 493486 w 9303658"/>
                <a:gd name="connsiteY0" fmla="*/ 102188 h 934242"/>
                <a:gd name="connsiteX1" fmla="*/ 3483429 w 9303658"/>
                <a:gd name="connsiteY1" fmla="*/ 44131 h 934242"/>
                <a:gd name="connsiteX2" fmla="*/ 6473372 w 9303658"/>
                <a:gd name="connsiteY2" fmla="*/ 29617 h 934242"/>
                <a:gd name="connsiteX3" fmla="*/ 9289143 w 9303658"/>
                <a:gd name="connsiteY3" fmla="*/ 87674 h 934242"/>
                <a:gd name="connsiteX4" fmla="*/ 9303658 w 9303658"/>
                <a:gd name="connsiteY4" fmla="*/ 914988 h 934242"/>
                <a:gd name="connsiteX5" fmla="*/ 0 w 9303658"/>
                <a:gd name="connsiteY5" fmla="*/ 900474 h 934242"/>
                <a:gd name="connsiteX6" fmla="*/ 493486 w 9303658"/>
                <a:gd name="connsiteY6" fmla="*/ 102188 h 934242"/>
                <a:gd name="connsiteX0" fmla="*/ 493486 w 9303658"/>
                <a:gd name="connsiteY0" fmla="*/ 131577 h 963631"/>
                <a:gd name="connsiteX1" fmla="*/ 3483429 w 9303658"/>
                <a:gd name="connsiteY1" fmla="*/ 73520 h 963631"/>
                <a:gd name="connsiteX2" fmla="*/ 6473372 w 9303658"/>
                <a:gd name="connsiteY2" fmla="*/ 59006 h 963631"/>
                <a:gd name="connsiteX3" fmla="*/ 9289143 w 9303658"/>
                <a:gd name="connsiteY3" fmla="*/ 117063 h 963631"/>
                <a:gd name="connsiteX4" fmla="*/ 9303658 w 9303658"/>
                <a:gd name="connsiteY4" fmla="*/ 944377 h 963631"/>
                <a:gd name="connsiteX5" fmla="*/ 0 w 9303658"/>
                <a:gd name="connsiteY5" fmla="*/ 929863 h 963631"/>
                <a:gd name="connsiteX6" fmla="*/ 493486 w 9303658"/>
                <a:gd name="connsiteY6" fmla="*/ 131577 h 963631"/>
                <a:gd name="connsiteX0" fmla="*/ 493486 w 9303658"/>
                <a:gd name="connsiteY0" fmla="*/ 220051 h 1052105"/>
                <a:gd name="connsiteX1" fmla="*/ 3483429 w 9303658"/>
                <a:gd name="connsiteY1" fmla="*/ 161994 h 1052105"/>
                <a:gd name="connsiteX2" fmla="*/ 6473372 w 9303658"/>
                <a:gd name="connsiteY2" fmla="*/ 147480 h 1052105"/>
                <a:gd name="connsiteX3" fmla="*/ 9289143 w 9303658"/>
                <a:gd name="connsiteY3" fmla="*/ 205537 h 1052105"/>
                <a:gd name="connsiteX4" fmla="*/ 9303658 w 9303658"/>
                <a:gd name="connsiteY4" fmla="*/ 1032851 h 1052105"/>
                <a:gd name="connsiteX5" fmla="*/ 0 w 9303658"/>
                <a:gd name="connsiteY5" fmla="*/ 1018337 h 1052105"/>
                <a:gd name="connsiteX6" fmla="*/ 493486 w 9303658"/>
                <a:gd name="connsiteY6" fmla="*/ 220051 h 1052105"/>
                <a:gd name="connsiteX0" fmla="*/ 493486 w 9303658"/>
                <a:gd name="connsiteY0" fmla="*/ 202139 h 1034193"/>
                <a:gd name="connsiteX1" fmla="*/ 3483429 w 9303658"/>
                <a:gd name="connsiteY1" fmla="*/ 144082 h 1034193"/>
                <a:gd name="connsiteX2" fmla="*/ 6473372 w 9303658"/>
                <a:gd name="connsiteY2" fmla="*/ 129568 h 1034193"/>
                <a:gd name="connsiteX3" fmla="*/ 9289143 w 9303658"/>
                <a:gd name="connsiteY3" fmla="*/ 187625 h 1034193"/>
                <a:gd name="connsiteX4" fmla="*/ 9303658 w 9303658"/>
                <a:gd name="connsiteY4" fmla="*/ 1014939 h 1034193"/>
                <a:gd name="connsiteX5" fmla="*/ 0 w 9303658"/>
                <a:gd name="connsiteY5" fmla="*/ 1000425 h 1034193"/>
                <a:gd name="connsiteX6" fmla="*/ 493486 w 9303658"/>
                <a:gd name="connsiteY6" fmla="*/ 202139 h 1034193"/>
                <a:gd name="connsiteX0" fmla="*/ 493486 w 9303658"/>
                <a:gd name="connsiteY0" fmla="*/ 144093 h 976147"/>
                <a:gd name="connsiteX1" fmla="*/ 3483429 w 9303658"/>
                <a:gd name="connsiteY1" fmla="*/ 86036 h 976147"/>
                <a:gd name="connsiteX2" fmla="*/ 6473372 w 9303658"/>
                <a:gd name="connsiteY2" fmla="*/ 71522 h 976147"/>
                <a:gd name="connsiteX3" fmla="*/ 9289143 w 9303658"/>
                <a:gd name="connsiteY3" fmla="*/ 129579 h 976147"/>
                <a:gd name="connsiteX4" fmla="*/ 9303658 w 9303658"/>
                <a:gd name="connsiteY4" fmla="*/ 956893 h 976147"/>
                <a:gd name="connsiteX5" fmla="*/ 0 w 9303658"/>
                <a:gd name="connsiteY5" fmla="*/ 942379 h 976147"/>
                <a:gd name="connsiteX6" fmla="*/ 493486 w 9303658"/>
                <a:gd name="connsiteY6" fmla="*/ 144093 h 976147"/>
                <a:gd name="connsiteX0" fmla="*/ 493486 w 9303658"/>
                <a:gd name="connsiteY0" fmla="*/ 144093 h 956893"/>
                <a:gd name="connsiteX1" fmla="*/ 3483429 w 9303658"/>
                <a:gd name="connsiteY1" fmla="*/ 86036 h 956893"/>
                <a:gd name="connsiteX2" fmla="*/ 6473372 w 9303658"/>
                <a:gd name="connsiteY2" fmla="*/ 71522 h 956893"/>
                <a:gd name="connsiteX3" fmla="*/ 9289143 w 9303658"/>
                <a:gd name="connsiteY3" fmla="*/ 129579 h 956893"/>
                <a:gd name="connsiteX4" fmla="*/ 9303658 w 9303658"/>
                <a:gd name="connsiteY4" fmla="*/ 956893 h 956893"/>
                <a:gd name="connsiteX5" fmla="*/ 0 w 9303658"/>
                <a:gd name="connsiteY5" fmla="*/ 942379 h 956893"/>
                <a:gd name="connsiteX6" fmla="*/ 493486 w 9303658"/>
                <a:gd name="connsiteY6" fmla="*/ 144093 h 956893"/>
                <a:gd name="connsiteX0" fmla="*/ 493486 w 9303658"/>
                <a:gd name="connsiteY0" fmla="*/ 144093 h 993011"/>
                <a:gd name="connsiteX1" fmla="*/ 3483429 w 9303658"/>
                <a:gd name="connsiteY1" fmla="*/ 86036 h 993011"/>
                <a:gd name="connsiteX2" fmla="*/ 6473372 w 9303658"/>
                <a:gd name="connsiteY2" fmla="*/ 71522 h 993011"/>
                <a:gd name="connsiteX3" fmla="*/ 9289143 w 9303658"/>
                <a:gd name="connsiteY3" fmla="*/ 129579 h 993011"/>
                <a:gd name="connsiteX4" fmla="*/ 9303658 w 9303658"/>
                <a:gd name="connsiteY4" fmla="*/ 956893 h 993011"/>
                <a:gd name="connsiteX5" fmla="*/ 6429829 w 9303658"/>
                <a:gd name="connsiteY5" fmla="*/ 869809 h 993011"/>
                <a:gd name="connsiteX6" fmla="*/ 0 w 9303658"/>
                <a:gd name="connsiteY6" fmla="*/ 942379 h 993011"/>
                <a:gd name="connsiteX7" fmla="*/ 493486 w 9303658"/>
                <a:gd name="connsiteY7" fmla="*/ 144093 h 993011"/>
                <a:gd name="connsiteX0" fmla="*/ 493486 w 9303658"/>
                <a:gd name="connsiteY0" fmla="*/ 144093 h 994047"/>
                <a:gd name="connsiteX1" fmla="*/ 3483429 w 9303658"/>
                <a:gd name="connsiteY1" fmla="*/ 86036 h 994047"/>
                <a:gd name="connsiteX2" fmla="*/ 6473372 w 9303658"/>
                <a:gd name="connsiteY2" fmla="*/ 71522 h 994047"/>
                <a:gd name="connsiteX3" fmla="*/ 9289143 w 9303658"/>
                <a:gd name="connsiteY3" fmla="*/ 129579 h 994047"/>
                <a:gd name="connsiteX4" fmla="*/ 9303658 w 9303658"/>
                <a:gd name="connsiteY4" fmla="*/ 956893 h 994047"/>
                <a:gd name="connsiteX5" fmla="*/ 6429829 w 9303658"/>
                <a:gd name="connsiteY5" fmla="*/ 869809 h 994047"/>
                <a:gd name="connsiteX6" fmla="*/ 3265715 w 9303658"/>
                <a:gd name="connsiteY6" fmla="*/ 898837 h 994047"/>
                <a:gd name="connsiteX7" fmla="*/ 0 w 9303658"/>
                <a:gd name="connsiteY7" fmla="*/ 942379 h 994047"/>
                <a:gd name="connsiteX8" fmla="*/ 493486 w 9303658"/>
                <a:gd name="connsiteY8" fmla="*/ 144093 h 994047"/>
                <a:gd name="connsiteX0" fmla="*/ 493486 w 9303658"/>
                <a:gd name="connsiteY0" fmla="*/ 144093 h 993011"/>
                <a:gd name="connsiteX1" fmla="*/ 3483429 w 9303658"/>
                <a:gd name="connsiteY1" fmla="*/ 86036 h 993011"/>
                <a:gd name="connsiteX2" fmla="*/ 6473372 w 9303658"/>
                <a:gd name="connsiteY2" fmla="*/ 71522 h 993011"/>
                <a:gd name="connsiteX3" fmla="*/ 9289143 w 9303658"/>
                <a:gd name="connsiteY3" fmla="*/ 129579 h 993011"/>
                <a:gd name="connsiteX4" fmla="*/ 9303658 w 9303658"/>
                <a:gd name="connsiteY4" fmla="*/ 956893 h 993011"/>
                <a:gd name="connsiteX5" fmla="*/ 6429829 w 9303658"/>
                <a:gd name="connsiteY5" fmla="*/ 869809 h 993011"/>
                <a:gd name="connsiteX6" fmla="*/ 3265715 w 9303658"/>
                <a:gd name="connsiteY6" fmla="*/ 898837 h 993011"/>
                <a:gd name="connsiteX7" fmla="*/ 0 w 9303658"/>
                <a:gd name="connsiteY7" fmla="*/ 942379 h 993011"/>
                <a:gd name="connsiteX8" fmla="*/ 493486 w 9303658"/>
                <a:gd name="connsiteY8" fmla="*/ 144093 h 993011"/>
                <a:gd name="connsiteX0" fmla="*/ 493486 w 9303658"/>
                <a:gd name="connsiteY0" fmla="*/ 144093 h 993011"/>
                <a:gd name="connsiteX1" fmla="*/ 3483429 w 9303658"/>
                <a:gd name="connsiteY1" fmla="*/ 86036 h 993011"/>
                <a:gd name="connsiteX2" fmla="*/ 6473372 w 9303658"/>
                <a:gd name="connsiteY2" fmla="*/ 71522 h 993011"/>
                <a:gd name="connsiteX3" fmla="*/ 9289143 w 9303658"/>
                <a:gd name="connsiteY3" fmla="*/ 129579 h 993011"/>
                <a:gd name="connsiteX4" fmla="*/ 9303658 w 9303658"/>
                <a:gd name="connsiteY4" fmla="*/ 956893 h 993011"/>
                <a:gd name="connsiteX5" fmla="*/ 6429829 w 9303658"/>
                <a:gd name="connsiteY5" fmla="*/ 869809 h 993011"/>
                <a:gd name="connsiteX6" fmla="*/ 3265715 w 9303658"/>
                <a:gd name="connsiteY6" fmla="*/ 898837 h 993011"/>
                <a:gd name="connsiteX7" fmla="*/ 0 w 9303658"/>
                <a:gd name="connsiteY7" fmla="*/ 942379 h 993011"/>
                <a:gd name="connsiteX8" fmla="*/ 493486 w 9303658"/>
                <a:gd name="connsiteY8" fmla="*/ 144093 h 993011"/>
                <a:gd name="connsiteX0" fmla="*/ 493486 w 9303658"/>
                <a:gd name="connsiteY0" fmla="*/ 144093 h 993011"/>
                <a:gd name="connsiteX1" fmla="*/ 3483429 w 9303658"/>
                <a:gd name="connsiteY1" fmla="*/ 86036 h 993011"/>
                <a:gd name="connsiteX2" fmla="*/ 6473372 w 9303658"/>
                <a:gd name="connsiteY2" fmla="*/ 71522 h 993011"/>
                <a:gd name="connsiteX3" fmla="*/ 9289143 w 9303658"/>
                <a:gd name="connsiteY3" fmla="*/ 129579 h 993011"/>
                <a:gd name="connsiteX4" fmla="*/ 9303658 w 9303658"/>
                <a:gd name="connsiteY4" fmla="*/ 956893 h 993011"/>
                <a:gd name="connsiteX5" fmla="*/ 6429829 w 9303658"/>
                <a:gd name="connsiteY5" fmla="*/ 869809 h 993011"/>
                <a:gd name="connsiteX6" fmla="*/ 3265715 w 9303658"/>
                <a:gd name="connsiteY6" fmla="*/ 898837 h 993011"/>
                <a:gd name="connsiteX7" fmla="*/ 0 w 9303658"/>
                <a:gd name="connsiteY7" fmla="*/ 942379 h 993011"/>
                <a:gd name="connsiteX8" fmla="*/ 493486 w 9303658"/>
                <a:gd name="connsiteY8" fmla="*/ 144093 h 993011"/>
                <a:gd name="connsiteX0" fmla="*/ 493486 w 9303658"/>
                <a:gd name="connsiteY0" fmla="*/ 144093 h 993011"/>
                <a:gd name="connsiteX1" fmla="*/ 3483429 w 9303658"/>
                <a:gd name="connsiteY1" fmla="*/ 86036 h 993011"/>
                <a:gd name="connsiteX2" fmla="*/ 6473372 w 9303658"/>
                <a:gd name="connsiteY2" fmla="*/ 71522 h 993011"/>
                <a:gd name="connsiteX3" fmla="*/ 9289143 w 9303658"/>
                <a:gd name="connsiteY3" fmla="*/ 129579 h 993011"/>
                <a:gd name="connsiteX4" fmla="*/ 9303658 w 9303658"/>
                <a:gd name="connsiteY4" fmla="*/ 956893 h 993011"/>
                <a:gd name="connsiteX5" fmla="*/ 6429829 w 9303658"/>
                <a:gd name="connsiteY5" fmla="*/ 869809 h 993011"/>
                <a:gd name="connsiteX6" fmla="*/ 3265715 w 9303658"/>
                <a:gd name="connsiteY6" fmla="*/ 898837 h 993011"/>
                <a:gd name="connsiteX7" fmla="*/ 0 w 9303658"/>
                <a:gd name="connsiteY7" fmla="*/ 942379 h 993011"/>
                <a:gd name="connsiteX8" fmla="*/ 493486 w 9303658"/>
                <a:gd name="connsiteY8" fmla="*/ 144093 h 993011"/>
                <a:gd name="connsiteX0" fmla="*/ 493486 w 9303658"/>
                <a:gd name="connsiteY0" fmla="*/ 144093 h 994546"/>
                <a:gd name="connsiteX1" fmla="*/ 3483429 w 9303658"/>
                <a:gd name="connsiteY1" fmla="*/ 86036 h 994546"/>
                <a:gd name="connsiteX2" fmla="*/ 6473372 w 9303658"/>
                <a:gd name="connsiteY2" fmla="*/ 71522 h 994546"/>
                <a:gd name="connsiteX3" fmla="*/ 9289143 w 9303658"/>
                <a:gd name="connsiteY3" fmla="*/ 129579 h 994546"/>
                <a:gd name="connsiteX4" fmla="*/ 9303658 w 9303658"/>
                <a:gd name="connsiteY4" fmla="*/ 956893 h 994546"/>
                <a:gd name="connsiteX5" fmla="*/ 6429829 w 9303658"/>
                <a:gd name="connsiteY5" fmla="*/ 869809 h 994546"/>
                <a:gd name="connsiteX6" fmla="*/ 3265715 w 9303658"/>
                <a:gd name="connsiteY6" fmla="*/ 898837 h 994546"/>
                <a:gd name="connsiteX7" fmla="*/ 0 w 9303658"/>
                <a:gd name="connsiteY7" fmla="*/ 942379 h 994546"/>
                <a:gd name="connsiteX8" fmla="*/ 493486 w 9303658"/>
                <a:gd name="connsiteY8" fmla="*/ 144093 h 994546"/>
                <a:gd name="connsiteX0" fmla="*/ 493486 w 9303658"/>
                <a:gd name="connsiteY0" fmla="*/ 144093 h 987686"/>
                <a:gd name="connsiteX1" fmla="*/ 3483429 w 9303658"/>
                <a:gd name="connsiteY1" fmla="*/ 86036 h 987686"/>
                <a:gd name="connsiteX2" fmla="*/ 6473372 w 9303658"/>
                <a:gd name="connsiteY2" fmla="*/ 71522 h 987686"/>
                <a:gd name="connsiteX3" fmla="*/ 9289143 w 9303658"/>
                <a:gd name="connsiteY3" fmla="*/ 129579 h 987686"/>
                <a:gd name="connsiteX4" fmla="*/ 9303658 w 9303658"/>
                <a:gd name="connsiteY4" fmla="*/ 956893 h 987686"/>
                <a:gd name="connsiteX5" fmla="*/ 6429829 w 9303658"/>
                <a:gd name="connsiteY5" fmla="*/ 869809 h 987686"/>
                <a:gd name="connsiteX6" fmla="*/ 3265715 w 9303658"/>
                <a:gd name="connsiteY6" fmla="*/ 898837 h 987686"/>
                <a:gd name="connsiteX7" fmla="*/ 0 w 9303658"/>
                <a:gd name="connsiteY7" fmla="*/ 942379 h 987686"/>
                <a:gd name="connsiteX8" fmla="*/ 493486 w 9303658"/>
                <a:gd name="connsiteY8" fmla="*/ 144093 h 987686"/>
                <a:gd name="connsiteX0" fmla="*/ 493486 w 9303658"/>
                <a:gd name="connsiteY0" fmla="*/ 144093 h 956893"/>
                <a:gd name="connsiteX1" fmla="*/ 3483429 w 9303658"/>
                <a:gd name="connsiteY1" fmla="*/ 86036 h 956893"/>
                <a:gd name="connsiteX2" fmla="*/ 6473372 w 9303658"/>
                <a:gd name="connsiteY2" fmla="*/ 71522 h 956893"/>
                <a:gd name="connsiteX3" fmla="*/ 9289143 w 9303658"/>
                <a:gd name="connsiteY3" fmla="*/ 129579 h 956893"/>
                <a:gd name="connsiteX4" fmla="*/ 9303658 w 9303658"/>
                <a:gd name="connsiteY4" fmla="*/ 956893 h 956893"/>
                <a:gd name="connsiteX5" fmla="*/ 6429829 w 9303658"/>
                <a:gd name="connsiteY5" fmla="*/ 869809 h 956893"/>
                <a:gd name="connsiteX6" fmla="*/ 3265715 w 9303658"/>
                <a:gd name="connsiteY6" fmla="*/ 898837 h 956893"/>
                <a:gd name="connsiteX7" fmla="*/ 0 w 9303658"/>
                <a:gd name="connsiteY7" fmla="*/ 942379 h 956893"/>
                <a:gd name="connsiteX8" fmla="*/ 493486 w 9303658"/>
                <a:gd name="connsiteY8" fmla="*/ 144093 h 956893"/>
                <a:gd name="connsiteX0" fmla="*/ 508001 w 9303658"/>
                <a:gd name="connsiteY0" fmla="*/ 85963 h 985848"/>
                <a:gd name="connsiteX1" fmla="*/ 3483429 w 9303658"/>
                <a:gd name="connsiteY1" fmla="*/ 114991 h 985848"/>
                <a:gd name="connsiteX2" fmla="*/ 6473372 w 9303658"/>
                <a:gd name="connsiteY2" fmla="*/ 100477 h 985848"/>
                <a:gd name="connsiteX3" fmla="*/ 9289143 w 9303658"/>
                <a:gd name="connsiteY3" fmla="*/ 158534 h 985848"/>
                <a:gd name="connsiteX4" fmla="*/ 9303658 w 9303658"/>
                <a:gd name="connsiteY4" fmla="*/ 985848 h 985848"/>
                <a:gd name="connsiteX5" fmla="*/ 6429829 w 9303658"/>
                <a:gd name="connsiteY5" fmla="*/ 898764 h 985848"/>
                <a:gd name="connsiteX6" fmla="*/ 3265715 w 9303658"/>
                <a:gd name="connsiteY6" fmla="*/ 927792 h 985848"/>
                <a:gd name="connsiteX7" fmla="*/ 0 w 9303658"/>
                <a:gd name="connsiteY7" fmla="*/ 971334 h 985848"/>
                <a:gd name="connsiteX8" fmla="*/ 508001 w 9303658"/>
                <a:gd name="connsiteY8" fmla="*/ 85963 h 985848"/>
                <a:gd name="connsiteX0" fmla="*/ 508001 w 9303658"/>
                <a:gd name="connsiteY0" fmla="*/ 85963 h 985848"/>
                <a:gd name="connsiteX1" fmla="*/ 3483429 w 9303658"/>
                <a:gd name="connsiteY1" fmla="*/ 114991 h 985848"/>
                <a:gd name="connsiteX2" fmla="*/ 6473372 w 9303658"/>
                <a:gd name="connsiteY2" fmla="*/ 100477 h 985848"/>
                <a:gd name="connsiteX3" fmla="*/ 9289143 w 9303658"/>
                <a:gd name="connsiteY3" fmla="*/ 158534 h 985848"/>
                <a:gd name="connsiteX4" fmla="*/ 9303658 w 9303658"/>
                <a:gd name="connsiteY4" fmla="*/ 985848 h 985848"/>
                <a:gd name="connsiteX5" fmla="*/ 6429829 w 9303658"/>
                <a:gd name="connsiteY5" fmla="*/ 898764 h 985848"/>
                <a:gd name="connsiteX6" fmla="*/ 3265715 w 9303658"/>
                <a:gd name="connsiteY6" fmla="*/ 927792 h 985848"/>
                <a:gd name="connsiteX7" fmla="*/ 0 w 9303658"/>
                <a:gd name="connsiteY7" fmla="*/ 971334 h 985848"/>
                <a:gd name="connsiteX8" fmla="*/ 508001 w 9303658"/>
                <a:gd name="connsiteY8" fmla="*/ 85963 h 985848"/>
                <a:gd name="connsiteX0" fmla="*/ 508001 w 9303658"/>
                <a:gd name="connsiteY0" fmla="*/ 85963 h 985848"/>
                <a:gd name="connsiteX1" fmla="*/ 3483429 w 9303658"/>
                <a:gd name="connsiteY1" fmla="*/ 114991 h 985848"/>
                <a:gd name="connsiteX2" fmla="*/ 6473372 w 9303658"/>
                <a:gd name="connsiteY2" fmla="*/ 100477 h 985848"/>
                <a:gd name="connsiteX3" fmla="*/ 9289143 w 9303658"/>
                <a:gd name="connsiteY3" fmla="*/ 158534 h 985848"/>
                <a:gd name="connsiteX4" fmla="*/ 9303658 w 9303658"/>
                <a:gd name="connsiteY4" fmla="*/ 985848 h 985848"/>
                <a:gd name="connsiteX5" fmla="*/ 6429829 w 9303658"/>
                <a:gd name="connsiteY5" fmla="*/ 942307 h 985848"/>
                <a:gd name="connsiteX6" fmla="*/ 3265715 w 9303658"/>
                <a:gd name="connsiteY6" fmla="*/ 927792 h 985848"/>
                <a:gd name="connsiteX7" fmla="*/ 0 w 9303658"/>
                <a:gd name="connsiteY7" fmla="*/ 971334 h 985848"/>
                <a:gd name="connsiteX8" fmla="*/ 508001 w 9303658"/>
                <a:gd name="connsiteY8" fmla="*/ 85963 h 985848"/>
                <a:gd name="connsiteX0" fmla="*/ 508001 w 9303658"/>
                <a:gd name="connsiteY0" fmla="*/ 85963 h 1058458"/>
                <a:gd name="connsiteX1" fmla="*/ 3483429 w 9303658"/>
                <a:gd name="connsiteY1" fmla="*/ 114991 h 1058458"/>
                <a:gd name="connsiteX2" fmla="*/ 6473372 w 9303658"/>
                <a:gd name="connsiteY2" fmla="*/ 100477 h 1058458"/>
                <a:gd name="connsiteX3" fmla="*/ 9289143 w 9303658"/>
                <a:gd name="connsiteY3" fmla="*/ 158534 h 1058458"/>
                <a:gd name="connsiteX4" fmla="*/ 9303658 w 9303658"/>
                <a:gd name="connsiteY4" fmla="*/ 985848 h 1058458"/>
                <a:gd name="connsiteX5" fmla="*/ 6429829 w 9303658"/>
                <a:gd name="connsiteY5" fmla="*/ 942307 h 1058458"/>
                <a:gd name="connsiteX6" fmla="*/ 3236686 w 9303658"/>
                <a:gd name="connsiteY6" fmla="*/ 1058421 h 1058458"/>
                <a:gd name="connsiteX7" fmla="*/ 0 w 9303658"/>
                <a:gd name="connsiteY7" fmla="*/ 971334 h 1058458"/>
                <a:gd name="connsiteX8" fmla="*/ 508001 w 9303658"/>
                <a:gd name="connsiteY8" fmla="*/ 85963 h 1058458"/>
                <a:gd name="connsiteX0" fmla="*/ 508001 w 9303658"/>
                <a:gd name="connsiteY0" fmla="*/ 85963 h 1090704"/>
                <a:gd name="connsiteX1" fmla="*/ 3483429 w 9303658"/>
                <a:gd name="connsiteY1" fmla="*/ 114991 h 1090704"/>
                <a:gd name="connsiteX2" fmla="*/ 6473372 w 9303658"/>
                <a:gd name="connsiteY2" fmla="*/ 100477 h 1090704"/>
                <a:gd name="connsiteX3" fmla="*/ 9289143 w 9303658"/>
                <a:gd name="connsiteY3" fmla="*/ 158534 h 1090704"/>
                <a:gd name="connsiteX4" fmla="*/ 9303658 w 9303658"/>
                <a:gd name="connsiteY4" fmla="*/ 985848 h 1090704"/>
                <a:gd name="connsiteX5" fmla="*/ 6429829 w 9303658"/>
                <a:gd name="connsiteY5" fmla="*/ 942307 h 1090704"/>
                <a:gd name="connsiteX6" fmla="*/ 3236686 w 9303658"/>
                <a:gd name="connsiteY6" fmla="*/ 1058421 h 1090704"/>
                <a:gd name="connsiteX7" fmla="*/ 0 w 9303658"/>
                <a:gd name="connsiteY7" fmla="*/ 971334 h 1090704"/>
                <a:gd name="connsiteX8" fmla="*/ 508001 w 9303658"/>
                <a:gd name="connsiteY8" fmla="*/ 85963 h 1090704"/>
                <a:gd name="connsiteX0" fmla="*/ 508001 w 9303658"/>
                <a:gd name="connsiteY0" fmla="*/ 85963 h 1035462"/>
                <a:gd name="connsiteX1" fmla="*/ 3483429 w 9303658"/>
                <a:gd name="connsiteY1" fmla="*/ 114991 h 1035462"/>
                <a:gd name="connsiteX2" fmla="*/ 6473372 w 9303658"/>
                <a:gd name="connsiteY2" fmla="*/ 100477 h 1035462"/>
                <a:gd name="connsiteX3" fmla="*/ 9289143 w 9303658"/>
                <a:gd name="connsiteY3" fmla="*/ 158534 h 1035462"/>
                <a:gd name="connsiteX4" fmla="*/ 9303658 w 9303658"/>
                <a:gd name="connsiteY4" fmla="*/ 985848 h 1035462"/>
                <a:gd name="connsiteX5" fmla="*/ 6429829 w 9303658"/>
                <a:gd name="connsiteY5" fmla="*/ 942307 h 1035462"/>
                <a:gd name="connsiteX6" fmla="*/ 3236686 w 9303658"/>
                <a:gd name="connsiteY6" fmla="*/ 1000364 h 1035462"/>
                <a:gd name="connsiteX7" fmla="*/ 0 w 9303658"/>
                <a:gd name="connsiteY7" fmla="*/ 971334 h 1035462"/>
                <a:gd name="connsiteX8" fmla="*/ 508001 w 9303658"/>
                <a:gd name="connsiteY8" fmla="*/ 85963 h 1035462"/>
                <a:gd name="connsiteX0" fmla="*/ 508001 w 9303658"/>
                <a:gd name="connsiteY0" fmla="*/ 85963 h 1000406"/>
                <a:gd name="connsiteX1" fmla="*/ 3483429 w 9303658"/>
                <a:gd name="connsiteY1" fmla="*/ 114991 h 1000406"/>
                <a:gd name="connsiteX2" fmla="*/ 6473372 w 9303658"/>
                <a:gd name="connsiteY2" fmla="*/ 100477 h 1000406"/>
                <a:gd name="connsiteX3" fmla="*/ 9289143 w 9303658"/>
                <a:gd name="connsiteY3" fmla="*/ 158534 h 1000406"/>
                <a:gd name="connsiteX4" fmla="*/ 9303658 w 9303658"/>
                <a:gd name="connsiteY4" fmla="*/ 985848 h 1000406"/>
                <a:gd name="connsiteX5" fmla="*/ 6429829 w 9303658"/>
                <a:gd name="connsiteY5" fmla="*/ 942307 h 1000406"/>
                <a:gd name="connsiteX6" fmla="*/ 3236686 w 9303658"/>
                <a:gd name="connsiteY6" fmla="*/ 1000364 h 1000406"/>
                <a:gd name="connsiteX7" fmla="*/ 0 w 9303658"/>
                <a:gd name="connsiteY7" fmla="*/ 971334 h 1000406"/>
                <a:gd name="connsiteX8" fmla="*/ 508001 w 9303658"/>
                <a:gd name="connsiteY8" fmla="*/ 85963 h 1000406"/>
                <a:gd name="connsiteX0" fmla="*/ 508001 w 9303658"/>
                <a:gd name="connsiteY0" fmla="*/ 85963 h 1043968"/>
                <a:gd name="connsiteX1" fmla="*/ 3483429 w 9303658"/>
                <a:gd name="connsiteY1" fmla="*/ 114991 h 1043968"/>
                <a:gd name="connsiteX2" fmla="*/ 6473372 w 9303658"/>
                <a:gd name="connsiteY2" fmla="*/ 100477 h 1043968"/>
                <a:gd name="connsiteX3" fmla="*/ 9289143 w 9303658"/>
                <a:gd name="connsiteY3" fmla="*/ 158534 h 1043968"/>
                <a:gd name="connsiteX4" fmla="*/ 9303658 w 9303658"/>
                <a:gd name="connsiteY4" fmla="*/ 985848 h 1043968"/>
                <a:gd name="connsiteX5" fmla="*/ 6429829 w 9303658"/>
                <a:gd name="connsiteY5" fmla="*/ 942307 h 1043968"/>
                <a:gd name="connsiteX6" fmla="*/ 3236686 w 9303658"/>
                <a:gd name="connsiteY6" fmla="*/ 1000364 h 1043968"/>
                <a:gd name="connsiteX7" fmla="*/ 0 w 9303658"/>
                <a:gd name="connsiteY7" fmla="*/ 971334 h 1043968"/>
                <a:gd name="connsiteX8" fmla="*/ 508001 w 9303658"/>
                <a:gd name="connsiteY8" fmla="*/ 85963 h 1043968"/>
                <a:gd name="connsiteX0" fmla="*/ 508001 w 9303658"/>
                <a:gd name="connsiteY0" fmla="*/ 85963 h 1035462"/>
                <a:gd name="connsiteX1" fmla="*/ 3483429 w 9303658"/>
                <a:gd name="connsiteY1" fmla="*/ 114991 h 1035462"/>
                <a:gd name="connsiteX2" fmla="*/ 6473372 w 9303658"/>
                <a:gd name="connsiteY2" fmla="*/ 100477 h 1035462"/>
                <a:gd name="connsiteX3" fmla="*/ 9289143 w 9303658"/>
                <a:gd name="connsiteY3" fmla="*/ 158534 h 1035462"/>
                <a:gd name="connsiteX4" fmla="*/ 9303658 w 9303658"/>
                <a:gd name="connsiteY4" fmla="*/ 985848 h 1035462"/>
                <a:gd name="connsiteX5" fmla="*/ 6429829 w 9303658"/>
                <a:gd name="connsiteY5" fmla="*/ 942307 h 1035462"/>
                <a:gd name="connsiteX6" fmla="*/ 3236686 w 9303658"/>
                <a:gd name="connsiteY6" fmla="*/ 1000364 h 1035462"/>
                <a:gd name="connsiteX7" fmla="*/ 0 w 9303658"/>
                <a:gd name="connsiteY7" fmla="*/ 971334 h 1035462"/>
                <a:gd name="connsiteX8" fmla="*/ 508001 w 9303658"/>
                <a:gd name="connsiteY8" fmla="*/ 85963 h 1035462"/>
                <a:gd name="connsiteX0" fmla="*/ 508001 w 9303658"/>
                <a:gd name="connsiteY0" fmla="*/ 85963 h 1021732"/>
                <a:gd name="connsiteX1" fmla="*/ 3483429 w 9303658"/>
                <a:gd name="connsiteY1" fmla="*/ 114991 h 1021732"/>
                <a:gd name="connsiteX2" fmla="*/ 6473372 w 9303658"/>
                <a:gd name="connsiteY2" fmla="*/ 100477 h 1021732"/>
                <a:gd name="connsiteX3" fmla="*/ 9289143 w 9303658"/>
                <a:gd name="connsiteY3" fmla="*/ 158534 h 1021732"/>
                <a:gd name="connsiteX4" fmla="*/ 9303658 w 9303658"/>
                <a:gd name="connsiteY4" fmla="*/ 985848 h 1021732"/>
                <a:gd name="connsiteX5" fmla="*/ 6429829 w 9303658"/>
                <a:gd name="connsiteY5" fmla="*/ 942307 h 1021732"/>
                <a:gd name="connsiteX6" fmla="*/ 3323772 w 9303658"/>
                <a:gd name="connsiteY6" fmla="*/ 985849 h 1021732"/>
                <a:gd name="connsiteX7" fmla="*/ 0 w 9303658"/>
                <a:gd name="connsiteY7" fmla="*/ 971334 h 1021732"/>
                <a:gd name="connsiteX8" fmla="*/ 508001 w 9303658"/>
                <a:gd name="connsiteY8" fmla="*/ 85963 h 1021732"/>
                <a:gd name="connsiteX0" fmla="*/ 508001 w 9303658"/>
                <a:gd name="connsiteY0" fmla="*/ 85963 h 985893"/>
                <a:gd name="connsiteX1" fmla="*/ 3483429 w 9303658"/>
                <a:gd name="connsiteY1" fmla="*/ 114991 h 985893"/>
                <a:gd name="connsiteX2" fmla="*/ 6473372 w 9303658"/>
                <a:gd name="connsiteY2" fmla="*/ 100477 h 985893"/>
                <a:gd name="connsiteX3" fmla="*/ 9289143 w 9303658"/>
                <a:gd name="connsiteY3" fmla="*/ 158534 h 985893"/>
                <a:gd name="connsiteX4" fmla="*/ 9303658 w 9303658"/>
                <a:gd name="connsiteY4" fmla="*/ 985848 h 985893"/>
                <a:gd name="connsiteX5" fmla="*/ 6502400 w 9303658"/>
                <a:gd name="connsiteY5" fmla="*/ 942307 h 985893"/>
                <a:gd name="connsiteX6" fmla="*/ 3323772 w 9303658"/>
                <a:gd name="connsiteY6" fmla="*/ 985849 h 985893"/>
                <a:gd name="connsiteX7" fmla="*/ 0 w 9303658"/>
                <a:gd name="connsiteY7" fmla="*/ 971334 h 985893"/>
                <a:gd name="connsiteX8" fmla="*/ 508001 w 9303658"/>
                <a:gd name="connsiteY8" fmla="*/ 85963 h 985893"/>
                <a:gd name="connsiteX0" fmla="*/ 508001 w 9303658"/>
                <a:gd name="connsiteY0" fmla="*/ 85963 h 1050497"/>
                <a:gd name="connsiteX1" fmla="*/ 3483429 w 9303658"/>
                <a:gd name="connsiteY1" fmla="*/ 114991 h 1050497"/>
                <a:gd name="connsiteX2" fmla="*/ 6473372 w 9303658"/>
                <a:gd name="connsiteY2" fmla="*/ 100477 h 1050497"/>
                <a:gd name="connsiteX3" fmla="*/ 9289143 w 9303658"/>
                <a:gd name="connsiteY3" fmla="*/ 158534 h 1050497"/>
                <a:gd name="connsiteX4" fmla="*/ 9303658 w 9303658"/>
                <a:gd name="connsiteY4" fmla="*/ 985848 h 1050497"/>
                <a:gd name="connsiteX5" fmla="*/ 6502400 w 9303658"/>
                <a:gd name="connsiteY5" fmla="*/ 942307 h 1050497"/>
                <a:gd name="connsiteX6" fmla="*/ 3323772 w 9303658"/>
                <a:gd name="connsiteY6" fmla="*/ 985849 h 1050497"/>
                <a:gd name="connsiteX7" fmla="*/ 0 w 9303658"/>
                <a:gd name="connsiteY7" fmla="*/ 971334 h 1050497"/>
                <a:gd name="connsiteX8" fmla="*/ 508001 w 9303658"/>
                <a:gd name="connsiteY8" fmla="*/ 85963 h 1050497"/>
                <a:gd name="connsiteX0" fmla="*/ 508001 w 9303658"/>
                <a:gd name="connsiteY0" fmla="*/ 85963 h 1017912"/>
                <a:gd name="connsiteX1" fmla="*/ 3483429 w 9303658"/>
                <a:gd name="connsiteY1" fmla="*/ 114991 h 1017912"/>
                <a:gd name="connsiteX2" fmla="*/ 6473372 w 9303658"/>
                <a:gd name="connsiteY2" fmla="*/ 100477 h 1017912"/>
                <a:gd name="connsiteX3" fmla="*/ 9289143 w 9303658"/>
                <a:gd name="connsiteY3" fmla="*/ 158534 h 1017912"/>
                <a:gd name="connsiteX4" fmla="*/ 9303658 w 9303658"/>
                <a:gd name="connsiteY4" fmla="*/ 985848 h 1017912"/>
                <a:gd name="connsiteX5" fmla="*/ 6502400 w 9303658"/>
                <a:gd name="connsiteY5" fmla="*/ 942307 h 1017912"/>
                <a:gd name="connsiteX6" fmla="*/ 3323772 w 9303658"/>
                <a:gd name="connsiteY6" fmla="*/ 985849 h 1017912"/>
                <a:gd name="connsiteX7" fmla="*/ 0 w 9303658"/>
                <a:gd name="connsiteY7" fmla="*/ 971334 h 1017912"/>
                <a:gd name="connsiteX8" fmla="*/ 508001 w 9303658"/>
                <a:gd name="connsiteY8" fmla="*/ 85963 h 1017912"/>
                <a:gd name="connsiteX0" fmla="*/ 508001 w 9303658"/>
                <a:gd name="connsiteY0" fmla="*/ 67377 h 999326"/>
                <a:gd name="connsiteX1" fmla="*/ 3483429 w 9303658"/>
                <a:gd name="connsiteY1" fmla="*/ 96405 h 999326"/>
                <a:gd name="connsiteX2" fmla="*/ 6473372 w 9303658"/>
                <a:gd name="connsiteY2" fmla="*/ 81891 h 999326"/>
                <a:gd name="connsiteX3" fmla="*/ 9289143 w 9303658"/>
                <a:gd name="connsiteY3" fmla="*/ 139948 h 999326"/>
                <a:gd name="connsiteX4" fmla="*/ 9303658 w 9303658"/>
                <a:gd name="connsiteY4" fmla="*/ 967262 h 999326"/>
                <a:gd name="connsiteX5" fmla="*/ 6502400 w 9303658"/>
                <a:gd name="connsiteY5" fmla="*/ 923721 h 999326"/>
                <a:gd name="connsiteX6" fmla="*/ 3323772 w 9303658"/>
                <a:gd name="connsiteY6" fmla="*/ 967263 h 999326"/>
                <a:gd name="connsiteX7" fmla="*/ 0 w 9303658"/>
                <a:gd name="connsiteY7" fmla="*/ 952748 h 999326"/>
                <a:gd name="connsiteX8" fmla="*/ 508001 w 9303658"/>
                <a:gd name="connsiteY8" fmla="*/ 67377 h 999326"/>
                <a:gd name="connsiteX0" fmla="*/ 508001 w 9303658"/>
                <a:gd name="connsiteY0" fmla="*/ 71809 h 1003758"/>
                <a:gd name="connsiteX1" fmla="*/ 3483429 w 9303658"/>
                <a:gd name="connsiteY1" fmla="*/ 71808 h 1003758"/>
                <a:gd name="connsiteX2" fmla="*/ 6473372 w 9303658"/>
                <a:gd name="connsiteY2" fmla="*/ 86323 h 1003758"/>
                <a:gd name="connsiteX3" fmla="*/ 9289143 w 9303658"/>
                <a:gd name="connsiteY3" fmla="*/ 144380 h 1003758"/>
                <a:gd name="connsiteX4" fmla="*/ 9303658 w 9303658"/>
                <a:gd name="connsiteY4" fmla="*/ 971694 h 1003758"/>
                <a:gd name="connsiteX5" fmla="*/ 6502400 w 9303658"/>
                <a:gd name="connsiteY5" fmla="*/ 928153 h 1003758"/>
                <a:gd name="connsiteX6" fmla="*/ 3323772 w 9303658"/>
                <a:gd name="connsiteY6" fmla="*/ 971695 h 1003758"/>
                <a:gd name="connsiteX7" fmla="*/ 0 w 9303658"/>
                <a:gd name="connsiteY7" fmla="*/ 957180 h 1003758"/>
                <a:gd name="connsiteX8" fmla="*/ 508001 w 9303658"/>
                <a:gd name="connsiteY8" fmla="*/ 71809 h 1003758"/>
                <a:gd name="connsiteX0" fmla="*/ 508001 w 9303658"/>
                <a:gd name="connsiteY0" fmla="*/ 101082 h 1033031"/>
                <a:gd name="connsiteX1" fmla="*/ 3483429 w 9303658"/>
                <a:gd name="connsiteY1" fmla="*/ 101081 h 1033031"/>
                <a:gd name="connsiteX2" fmla="*/ 6473372 w 9303658"/>
                <a:gd name="connsiteY2" fmla="*/ 115596 h 1033031"/>
                <a:gd name="connsiteX3" fmla="*/ 9289143 w 9303658"/>
                <a:gd name="connsiteY3" fmla="*/ 173653 h 1033031"/>
                <a:gd name="connsiteX4" fmla="*/ 9303658 w 9303658"/>
                <a:gd name="connsiteY4" fmla="*/ 1000967 h 1033031"/>
                <a:gd name="connsiteX5" fmla="*/ 6502400 w 9303658"/>
                <a:gd name="connsiteY5" fmla="*/ 957426 h 1033031"/>
                <a:gd name="connsiteX6" fmla="*/ 3323772 w 9303658"/>
                <a:gd name="connsiteY6" fmla="*/ 1000968 h 1033031"/>
                <a:gd name="connsiteX7" fmla="*/ 0 w 9303658"/>
                <a:gd name="connsiteY7" fmla="*/ 986453 h 1033031"/>
                <a:gd name="connsiteX8" fmla="*/ 508001 w 9303658"/>
                <a:gd name="connsiteY8" fmla="*/ 101082 h 1033031"/>
                <a:gd name="connsiteX0" fmla="*/ 508001 w 9303658"/>
                <a:gd name="connsiteY0" fmla="*/ 110665 h 1042614"/>
                <a:gd name="connsiteX1" fmla="*/ 3483429 w 9303658"/>
                <a:gd name="connsiteY1" fmla="*/ 110664 h 1042614"/>
                <a:gd name="connsiteX2" fmla="*/ 6473372 w 9303658"/>
                <a:gd name="connsiteY2" fmla="*/ 125179 h 1042614"/>
                <a:gd name="connsiteX3" fmla="*/ 9289143 w 9303658"/>
                <a:gd name="connsiteY3" fmla="*/ 183236 h 1042614"/>
                <a:gd name="connsiteX4" fmla="*/ 9303658 w 9303658"/>
                <a:gd name="connsiteY4" fmla="*/ 1010550 h 1042614"/>
                <a:gd name="connsiteX5" fmla="*/ 6502400 w 9303658"/>
                <a:gd name="connsiteY5" fmla="*/ 967009 h 1042614"/>
                <a:gd name="connsiteX6" fmla="*/ 3323772 w 9303658"/>
                <a:gd name="connsiteY6" fmla="*/ 1010551 h 1042614"/>
                <a:gd name="connsiteX7" fmla="*/ 0 w 9303658"/>
                <a:gd name="connsiteY7" fmla="*/ 996036 h 1042614"/>
                <a:gd name="connsiteX8" fmla="*/ 508001 w 9303658"/>
                <a:gd name="connsiteY8" fmla="*/ 110665 h 1042614"/>
                <a:gd name="connsiteX0" fmla="*/ 508001 w 9303658"/>
                <a:gd name="connsiteY0" fmla="*/ 110665 h 1042614"/>
                <a:gd name="connsiteX1" fmla="*/ 3483429 w 9303658"/>
                <a:gd name="connsiteY1" fmla="*/ 110664 h 1042614"/>
                <a:gd name="connsiteX2" fmla="*/ 6473372 w 9303658"/>
                <a:gd name="connsiteY2" fmla="*/ 125179 h 1042614"/>
                <a:gd name="connsiteX3" fmla="*/ 9289143 w 9303658"/>
                <a:gd name="connsiteY3" fmla="*/ 183236 h 1042614"/>
                <a:gd name="connsiteX4" fmla="*/ 9303658 w 9303658"/>
                <a:gd name="connsiteY4" fmla="*/ 1010550 h 1042614"/>
                <a:gd name="connsiteX5" fmla="*/ 6502400 w 9303658"/>
                <a:gd name="connsiteY5" fmla="*/ 967009 h 1042614"/>
                <a:gd name="connsiteX6" fmla="*/ 3323772 w 9303658"/>
                <a:gd name="connsiteY6" fmla="*/ 1010551 h 1042614"/>
                <a:gd name="connsiteX7" fmla="*/ 0 w 9303658"/>
                <a:gd name="connsiteY7" fmla="*/ 996036 h 1042614"/>
                <a:gd name="connsiteX8" fmla="*/ 508001 w 9303658"/>
                <a:gd name="connsiteY8" fmla="*/ 110665 h 1042614"/>
                <a:gd name="connsiteX0" fmla="*/ 508001 w 9303658"/>
                <a:gd name="connsiteY0" fmla="*/ 110665 h 1042614"/>
                <a:gd name="connsiteX1" fmla="*/ 3483429 w 9303658"/>
                <a:gd name="connsiteY1" fmla="*/ 110664 h 1042614"/>
                <a:gd name="connsiteX2" fmla="*/ 6473372 w 9303658"/>
                <a:gd name="connsiteY2" fmla="*/ 125179 h 1042614"/>
                <a:gd name="connsiteX3" fmla="*/ 9289143 w 9303658"/>
                <a:gd name="connsiteY3" fmla="*/ 183236 h 1042614"/>
                <a:gd name="connsiteX4" fmla="*/ 9303658 w 9303658"/>
                <a:gd name="connsiteY4" fmla="*/ 1010550 h 1042614"/>
                <a:gd name="connsiteX5" fmla="*/ 6502400 w 9303658"/>
                <a:gd name="connsiteY5" fmla="*/ 967009 h 1042614"/>
                <a:gd name="connsiteX6" fmla="*/ 3323772 w 9303658"/>
                <a:gd name="connsiteY6" fmla="*/ 1010551 h 1042614"/>
                <a:gd name="connsiteX7" fmla="*/ 0 w 9303658"/>
                <a:gd name="connsiteY7" fmla="*/ 996036 h 1042614"/>
                <a:gd name="connsiteX8" fmla="*/ 508001 w 9303658"/>
                <a:gd name="connsiteY8" fmla="*/ 110665 h 1042614"/>
                <a:gd name="connsiteX0" fmla="*/ 508001 w 9303658"/>
                <a:gd name="connsiteY0" fmla="*/ 110665 h 1042614"/>
                <a:gd name="connsiteX1" fmla="*/ 3483429 w 9303658"/>
                <a:gd name="connsiteY1" fmla="*/ 110664 h 1042614"/>
                <a:gd name="connsiteX2" fmla="*/ 6473372 w 9303658"/>
                <a:gd name="connsiteY2" fmla="*/ 125179 h 1042614"/>
                <a:gd name="connsiteX3" fmla="*/ 9289143 w 9303658"/>
                <a:gd name="connsiteY3" fmla="*/ 183236 h 1042614"/>
                <a:gd name="connsiteX4" fmla="*/ 9303658 w 9303658"/>
                <a:gd name="connsiteY4" fmla="*/ 1010550 h 1042614"/>
                <a:gd name="connsiteX5" fmla="*/ 6502400 w 9303658"/>
                <a:gd name="connsiteY5" fmla="*/ 967009 h 1042614"/>
                <a:gd name="connsiteX6" fmla="*/ 3323772 w 9303658"/>
                <a:gd name="connsiteY6" fmla="*/ 1010551 h 1042614"/>
                <a:gd name="connsiteX7" fmla="*/ 0 w 9303658"/>
                <a:gd name="connsiteY7" fmla="*/ 996036 h 1042614"/>
                <a:gd name="connsiteX8" fmla="*/ 508001 w 9303658"/>
                <a:gd name="connsiteY8" fmla="*/ 110665 h 1042614"/>
                <a:gd name="connsiteX0" fmla="*/ 508001 w 9303658"/>
                <a:gd name="connsiteY0" fmla="*/ 110665 h 1041943"/>
                <a:gd name="connsiteX1" fmla="*/ 3483429 w 9303658"/>
                <a:gd name="connsiteY1" fmla="*/ 110664 h 1041943"/>
                <a:gd name="connsiteX2" fmla="*/ 6473372 w 9303658"/>
                <a:gd name="connsiteY2" fmla="*/ 125179 h 1041943"/>
                <a:gd name="connsiteX3" fmla="*/ 9289143 w 9303658"/>
                <a:gd name="connsiteY3" fmla="*/ 183236 h 1041943"/>
                <a:gd name="connsiteX4" fmla="*/ 9303658 w 9303658"/>
                <a:gd name="connsiteY4" fmla="*/ 1010550 h 1041943"/>
                <a:gd name="connsiteX5" fmla="*/ 6502400 w 9303658"/>
                <a:gd name="connsiteY5" fmla="*/ 967009 h 1041943"/>
                <a:gd name="connsiteX6" fmla="*/ 3323772 w 9303658"/>
                <a:gd name="connsiteY6" fmla="*/ 1010551 h 1041943"/>
                <a:gd name="connsiteX7" fmla="*/ 0 w 9303658"/>
                <a:gd name="connsiteY7" fmla="*/ 996036 h 1041943"/>
                <a:gd name="connsiteX8" fmla="*/ 508001 w 9303658"/>
                <a:gd name="connsiteY8" fmla="*/ 110665 h 1041943"/>
                <a:gd name="connsiteX0" fmla="*/ 508001 w 9303658"/>
                <a:gd name="connsiteY0" fmla="*/ 110665 h 1060748"/>
                <a:gd name="connsiteX1" fmla="*/ 3483429 w 9303658"/>
                <a:gd name="connsiteY1" fmla="*/ 110664 h 1060748"/>
                <a:gd name="connsiteX2" fmla="*/ 6473372 w 9303658"/>
                <a:gd name="connsiteY2" fmla="*/ 125179 h 1060748"/>
                <a:gd name="connsiteX3" fmla="*/ 9289143 w 9303658"/>
                <a:gd name="connsiteY3" fmla="*/ 183236 h 1060748"/>
                <a:gd name="connsiteX4" fmla="*/ 9303658 w 9303658"/>
                <a:gd name="connsiteY4" fmla="*/ 1010550 h 1060748"/>
                <a:gd name="connsiteX5" fmla="*/ 6502400 w 9303658"/>
                <a:gd name="connsiteY5" fmla="*/ 967009 h 1060748"/>
                <a:gd name="connsiteX6" fmla="*/ 3323772 w 9303658"/>
                <a:gd name="connsiteY6" fmla="*/ 1010551 h 1060748"/>
                <a:gd name="connsiteX7" fmla="*/ 0 w 9303658"/>
                <a:gd name="connsiteY7" fmla="*/ 996036 h 1060748"/>
                <a:gd name="connsiteX8" fmla="*/ 508001 w 9303658"/>
                <a:gd name="connsiteY8" fmla="*/ 110665 h 1060748"/>
                <a:gd name="connsiteX0" fmla="*/ 508001 w 9303658"/>
                <a:gd name="connsiteY0" fmla="*/ 110665 h 1030709"/>
                <a:gd name="connsiteX1" fmla="*/ 3483429 w 9303658"/>
                <a:gd name="connsiteY1" fmla="*/ 110664 h 1030709"/>
                <a:gd name="connsiteX2" fmla="*/ 6473372 w 9303658"/>
                <a:gd name="connsiteY2" fmla="*/ 125179 h 1030709"/>
                <a:gd name="connsiteX3" fmla="*/ 9289143 w 9303658"/>
                <a:gd name="connsiteY3" fmla="*/ 183236 h 1030709"/>
                <a:gd name="connsiteX4" fmla="*/ 9303658 w 9303658"/>
                <a:gd name="connsiteY4" fmla="*/ 1010550 h 1030709"/>
                <a:gd name="connsiteX5" fmla="*/ 6502400 w 9303658"/>
                <a:gd name="connsiteY5" fmla="*/ 967009 h 1030709"/>
                <a:gd name="connsiteX6" fmla="*/ 3323772 w 9303658"/>
                <a:gd name="connsiteY6" fmla="*/ 1010551 h 1030709"/>
                <a:gd name="connsiteX7" fmla="*/ 0 w 9303658"/>
                <a:gd name="connsiteY7" fmla="*/ 996036 h 1030709"/>
                <a:gd name="connsiteX8" fmla="*/ 508001 w 9303658"/>
                <a:gd name="connsiteY8" fmla="*/ 110665 h 1030709"/>
                <a:gd name="connsiteX0" fmla="*/ 508001 w 9303658"/>
                <a:gd name="connsiteY0" fmla="*/ 136016 h 1056060"/>
                <a:gd name="connsiteX1" fmla="*/ 3483429 w 9303658"/>
                <a:gd name="connsiteY1" fmla="*/ 92473 h 1056060"/>
                <a:gd name="connsiteX2" fmla="*/ 6473372 w 9303658"/>
                <a:gd name="connsiteY2" fmla="*/ 150530 h 1056060"/>
                <a:gd name="connsiteX3" fmla="*/ 9289143 w 9303658"/>
                <a:gd name="connsiteY3" fmla="*/ 208587 h 1056060"/>
                <a:gd name="connsiteX4" fmla="*/ 9303658 w 9303658"/>
                <a:gd name="connsiteY4" fmla="*/ 1035901 h 1056060"/>
                <a:gd name="connsiteX5" fmla="*/ 6502400 w 9303658"/>
                <a:gd name="connsiteY5" fmla="*/ 992360 h 1056060"/>
                <a:gd name="connsiteX6" fmla="*/ 3323772 w 9303658"/>
                <a:gd name="connsiteY6" fmla="*/ 1035902 h 1056060"/>
                <a:gd name="connsiteX7" fmla="*/ 0 w 9303658"/>
                <a:gd name="connsiteY7" fmla="*/ 1021387 h 1056060"/>
                <a:gd name="connsiteX8" fmla="*/ 508001 w 9303658"/>
                <a:gd name="connsiteY8" fmla="*/ 136016 h 1056060"/>
                <a:gd name="connsiteX0" fmla="*/ 508001 w 9303658"/>
                <a:gd name="connsiteY0" fmla="*/ 137310 h 1057354"/>
                <a:gd name="connsiteX1" fmla="*/ 3483429 w 9303658"/>
                <a:gd name="connsiteY1" fmla="*/ 93767 h 1057354"/>
                <a:gd name="connsiteX2" fmla="*/ 6473372 w 9303658"/>
                <a:gd name="connsiteY2" fmla="*/ 151824 h 1057354"/>
                <a:gd name="connsiteX3" fmla="*/ 9289143 w 9303658"/>
                <a:gd name="connsiteY3" fmla="*/ 209881 h 1057354"/>
                <a:gd name="connsiteX4" fmla="*/ 9303658 w 9303658"/>
                <a:gd name="connsiteY4" fmla="*/ 1037195 h 1057354"/>
                <a:gd name="connsiteX5" fmla="*/ 6502400 w 9303658"/>
                <a:gd name="connsiteY5" fmla="*/ 993654 h 1057354"/>
                <a:gd name="connsiteX6" fmla="*/ 3323772 w 9303658"/>
                <a:gd name="connsiteY6" fmla="*/ 1037196 h 1057354"/>
                <a:gd name="connsiteX7" fmla="*/ 0 w 9303658"/>
                <a:gd name="connsiteY7" fmla="*/ 1022681 h 1057354"/>
                <a:gd name="connsiteX8" fmla="*/ 508001 w 9303658"/>
                <a:gd name="connsiteY8" fmla="*/ 137310 h 1057354"/>
                <a:gd name="connsiteX0" fmla="*/ 508001 w 9303658"/>
                <a:gd name="connsiteY0" fmla="*/ 137310 h 1057354"/>
                <a:gd name="connsiteX1" fmla="*/ 3483429 w 9303658"/>
                <a:gd name="connsiteY1" fmla="*/ 93767 h 1057354"/>
                <a:gd name="connsiteX2" fmla="*/ 6473372 w 9303658"/>
                <a:gd name="connsiteY2" fmla="*/ 151824 h 1057354"/>
                <a:gd name="connsiteX3" fmla="*/ 9289143 w 9303658"/>
                <a:gd name="connsiteY3" fmla="*/ 209881 h 1057354"/>
                <a:gd name="connsiteX4" fmla="*/ 9303658 w 9303658"/>
                <a:gd name="connsiteY4" fmla="*/ 1037195 h 1057354"/>
                <a:gd name="connsiteX5" fmla="*/ 6502400 w 9303658"/>
                <a:gd name="connsiteY5" fmla="*/ 993654 h 1057354"/>
                <a:gd name="connsiteX6" fmla="*/ 3323772 w 9303658"/>
                <a:gd name="connsiteY6" fmla="*/ 1037196 h 1057354"/>
                <a:gd name="connsiteX7" fmla="*/ 0 w 9303658"/>
                <a:gd name="connsiteY7" fmla="*/ 1022681 h 1057354"/>
                <a:gd name="connsiteX8" fmla="*/ 508001 w 9303658"/>
                <a:gd name="connsiteY8" fmla="*/ 137310 h 1057354"/>
                <a:gd name="connsiteX0" fmla="*/ 508001 w 9303658"/>
                <a:gd name="connsiteY0" fmla="*/ 137310 h 1037195"/>
                <a:gd name="connsiteX1" fmla="*/ 3483429 w 9303658"/>
                <a:gd name="connsiteY1" fmla="*/ 93767 h 1037195"/>
                <a:gd name="connsiteX2" fmla="*/ 6473372 w 9303658"/>
                <a:gd name="connsiteY2" fmla="*/ 151824 h 1037195"/>
                <a:gd name="connsiteX3" fmla="*/ 9289143 w 9303658"/>
                <a:gd name="connsiteY3" fmla="*/ 209881 h 1037195"/>
                <a:gd name="connsiteX4" fmla="*/ 9303658 w 9303658"/>
                <a:gd name="connsiteY4" fmla="*/ 1037195 h 1037195"/>
                <a:gd name="connsiteX5" fmla="*/ 6502400 w 9303658"/>
                <a:gd name="connsiteY5" fmla="*/ 993654 h 1037195"/>
                <a:gd name="connsiteX6" fmla="*/ 3323772 w 9303658"/>
                <a:gd name="connsiteY6" fmla="*/ 1008167 h 1037195"/>
                <a:gd name="connsiteX7" fmla="*/ 0 w 9303658"/>
                <a:gd name="connsiteY7" fmla="*/ 1022681 h 1037195"/>
                <a:gd name="connsiteX8" fmla="*/ 508001 w 9303658"/>
                <a:gd name="connsiteY8" fmla="*/ 137310 h 1037195"/>
                <a:gd name="connsiteX0" fmla="*/ 508001 w 9303658"/>
                <a:gd name="connsiteY0" fmla="*/ 137310 h 1044014"/>
                <a:gd name="connsiteX1" fmla="*/ 3483429 w 9303658"/>
                <a:gd name="connsiteY1" fmla="*/ 93767 h 1044014"/>
                <a:gd name="connsiteX2" fmla="*/ 6473372 w 9303658"/>
                <a:gd name="connsiteY2" fmla="*/ 151824 h 1044014"/>
                <a:gd name="connsiteX3" fmla="*/ 9289143 w 9303658"/>
                <a:gd name="connsiteY3" fmla="*/ 209881 h 1044014"/>
                <a:gd name="connsiteX4" fmla="*/ 9303658 w 9303658"/>
                <a:gd name="connsiteY4" fmla="*/ 1037195 h 1044014"/>
                <a:gd name="connsiteX5" fmla="*/ 6502400 w 9303658"/>
                <a:gd name="connsiteY5" fmla="*/ 993654 h 1044014"/>
                <a:gd name="connsiteX6" fmla="*/ 3323772 w 9303658"/>
                <a:gd name="connsiteY6" fmla="*/ 1008167 h 1044014"/>
                <a:gd name="connsiteX7" fmla="*/ 0 w 9303658"/>
                <a:gd name="connsiteY7" fmla="*/ 1022681 h 1044014"/>
                <a:gd name="connsiteX8" fmla="*/ 508001 w 9303658"/>
                <a:gd name="connsiteY8" fmla="*/ 137310 h 1044014"/>
                <a:gd name="connsiteX0" fmla="*/ 508001 w 9303658"/>
                <a:gd name="connsiteY0" fmla="*/ 137310 h 1037195"/>
                <a:gd name="connsiteX1" fmla="*/ 3483429 w 9303658"/>
                <a:gd name="connsiteY1" fmla="*/ 93767 h 1037195"/>
                <a:gd name="connsiteX2" fmla="*/ 6473372 w 9303658"/>
                <a:gd name="connsiteY2" fmla="*/ 151824 h 1037195"/>
                <a:gd name="connsiteX3" fmla="*/ 9289143 w 9303658"/>
                <a:gd name="connsiteY3" fmla="*/ 209881 h 1037195"/>
                <a:gd name="connsiteX4" fmla="*/ 9303658 w 9303658"/>
                <a:gd name="connsiteY4" fmla="*/ 1037195 h 1037195"/>
                <a:gd name="connsiteX5" fmla="*/ 6502400 w 9303658"/>
                <a:gd name="connsiteY5" fmla="*/ 993654 h 1037195"/>
                <a:gd name="connsiteX6" fmla="*/ 3323772 w 9303658"/>
                <a:gd name="connsiteY6" fmla="*/ 1008167 h 1037195"/>
                <a:gd name="connsiteX7" fmla="*/ 0 w 9303658"/>
                <a:gd name="connsiteY7" fmla="*/ 1022681 h 1037195"/>
                <a:gd name="connsiteX8" fmla="*/ 508001 w 9303658"/>
                <a:gd name="connsiteY8" fmla="*/ 137310 h 1037195"/>
                <a:gd name="connsiteX0" fmla="*/ 508001 w 9303658"/>
                <a:gd name="connsiteY0" fmla="*/ 137310 h 1037195"/>
                <a:gd name="connsiteX1" fmla="*/ 3483429 w 9303658"/>
                <a:gd name="connsiteY1" fmla="*/ 93767 h 1037195"/>
                <a:gd name="connsiteX2" fmla="*/ 6473372 w 9303658"/>
                <a:gd name="connsiteY2" fmla="*/ 151824 h 1037195"/>
                <a:gd name="connsiteX3" fmla="*/ 9289143 w 9303658"/>
                <a:gd name="connsiteY3" fmla="*/ 209881 h 1037195"/>
                <a:gd name="connsiteX4" fmla="*/ 9303658 w 9303658"/>
                <a:gd name="connsiteY4" fmla="*/ 1037195 h 1037195"/>
                <a:gd name="connsiteX5" fmla="*/ 6502400 w 9303658"/>
                <a:gd name="connsiteY5" fmla="*/ 993654 h 1037195"/>
                <a:gd name="connsiteX6" fmla="*/ 3323772 w 9303658"/>
                <a:gd name="connsiteY6" fmla="*/ 1008167 h 1037195"/>
                <a:gd name="connsiteX7" fmla="*/ 0 w 9303658"/>
                <a:gd name="connsiteY7" fmla="*/ 1022681 h 1037195"/>
                <a:gd name="connsiteX8" fmla="*/ 508001 w 9303658"/>
                <a:gd name="connsiteY8" fmla="*/ 137310 h 1037195"/>
                <a:gd name="connsiteX0" fmla="*/ 508001 w 9303658"/>
                <a:gd name="connsiteY0" fmla="*/ 137310 h 1037195"/>
                <a:gd name="connsiteX1" fmla="*/ 3483429 w 9303658"/>
                <a:gd name="connsiteY1" fmla="*/ 93767 h 1037195"/>
                <a:gd name="connsiteX2" fmla="*/ 6473372 w 9303658"/>
                <a:gd name="connsiteY2" fmla="*/ 151824 h 1037195"/>
                <a:gd name="connsiteX3" fmla="*/ 9289143 w 9303658"/>
                <a:gd name="connsiteY3" fmla="*/ 209881 h 1037195"/>
                <a:gd name="connsiteX4" fmla="*/ 9303658 w 9303658"/>
                <a:gd name="connsiteY4" fmla="*/ 1037195 h 1037195"/>
                <a:gd name="connsiteX5" fmla="*/ 6502400 w 9303658"/>
                <a:gd name="connsiteY5" fmla="*/ 993654 h 1037195"/>
                <a:gd name="connsiteX6" fmla="*/ 3323772 w 9303658"/>
                <a:gd name="connsiteY6" fmla="*/ 1008167 h 1037195"/>
                <a:gd name="connsiteX7" fmla="*/ 0 w 9303658"/>
                <a:gd name="connsiteY7" fmla="*/ 1022681 h 1037195"/>
                <a:gd name="connsiteX8" fmla="*/ 508001 w 9303658"/>
                <a:gd name="connsiteY8" fmla="*/ 137310 h 1037195"/>
                <a:gd name="connsiteX0" fmla="*/ 508001 w 9303658"/>
                <a:gd name="connsiteY0" fmla="*/ 137310 h 1052273"/>
                <a:gd name="connsiteX1" fmla="*/ 3483429 w 9303658"/>
                <a:gd name="connsiteY1" fmla="*/ 93767 h 1052273"/>
                <a:gd name="connsiteX2" fmla="*/ 6473372 w 9303658"/>
                <a:gd name="connsiteY2" fmla="*/ 151824 h 1052273"/>
                <a:gd name="connsiteX3" fmla="*/ 9289143 w 9303658"/>
                <a:gd name="connsiteY3" fmla="*/ 209881 h 1052273"/>
                <a:gd name="connsiteX4" fmla="*/ 9303658 w 9303658"/>
                <a:gd name="connsiteY4" fmla="*/ 1037195 h 1052273"/>
                <a:gd name="connsiteX5" fmla="*/ 6502400 w 9303658"/>
                <a:gd name="connsiteY5" fmla="*/ 993654 h 1052273"/>
                <a:gd name="connsiteX6" fmla="*/ 3323772 w 9303658"/>
                <a:gd name="connsiteY6" fmla="*/ 1008167 h 1052273"/>
                <a:gd name="connsiteX7" fmla="*/ 0 w 9303658"/>
                <a:gd name="connsiteY7" fmla="*/ 1022681 h 1052273"/>
                <a:gd name="connsiteX8" fmla="*/ 508001 w 9303658"/>
                <a:gd name="connsiteY8" fmla="*/ 137310 h 1052273"/>
                <a:gd name="connsiteX0" fmla="*/ 508001 w 9303658"/>
                <a:gd name="connsiteY0" fmla="*/ 137310 h 1083066"/>
                <a:gd name="connsiteX1" fmla="*/ 3483429 w 9303658"/>
                <a:gd name="connsiteY1" fmla="*/ 93767 h 1083066"/>
                <a:gd name="connsiteX2" fmla="*/ 6473372 w 9303658"/>
                <a:gd name="connsiteY2" fmla="*/ 151824 h 1083066"/>
                <a:gd name="connsiteX3" fmla="*/ 9289143 w 9303658"/>
                <a:gd name="connsiteY3" fmla="*/ 209881 h 1083066"/>
                <a:gd name="connsiteX4" fmla="*/ 9303658 w 9303658"/>
                <a:gd name="connsiteY4" fmla="*/ 1037195 h 1083066"/>
                <a:gd name="connsiteX5" fmla="*/ 6502400 w 9303658"/>
                <a:gd name="connsiteY5" fmla="*/ 993654 h 1083066"/>
                <a:gd name="connsiteX6" fmla="*/ 3323772 w 9303658"/>
                <a:gd name="connsiteY6" fmla="*/ 1008167 h 1083066"/>
                <a:gd name="connsiteX7" fmla="*/ 0 w 9303658"/>
                <a:gd name="connsiteY7" fmla="*/ 1022681 h 1083066"/>
                <a:gd name="connsiteX8" fmla="*/ 508001 w 9303658"/>
                <a:gd name="connsiteY8" fmla="*/ 137310 h 1083066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289143 w 9303658"/>
                <a:gd name="connsiteY3" fmla="*/ 2098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167785 w 9303658"/>
                <a:gd name="connsiteY3" fmla="*/ 1971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167785 w 9303658"/>
                <a:gd name="connsiteY3" fmla="*/ 1971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167785 w 9303658"/>
                <a:gd name="connsiteY3" fmla="*/ 1971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167785 w 9303658"/>
                <a:gd name="connsiteY3" fmla="*/ 1971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167785 w 9303658"/>
                <a:gd name="connsiteY3" fmla="*/ 1971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046428 w 9303658"/>
                <a:gd name="connsiteY3" fmla="*/ 1844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9046428 w 9303658"/>
                <a:gd name="connsiteY3" fmla="*/ 1844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65254"/>
                <a:gd name="connsiteX1" fmla="*/ 3483429 w 9303658"/>
                <a:gd name="connsiteY1" fmla="*/ 93767 h 1065254"/>
                <a:gd name="connsiteX2" fmla="*/ 6473372 w 9303658"/>
                <a:gd name="connsiteY2" fmla="*/ 151824 h 1065254"/>
                <a:gd name="connsiteX3" fmla="*/ 8997885 w 9303658"/>
                <a:gd name="connsiteY3" fmla="*/ 184481 h 1065254"/>
                <a:gd name="connsiteX4" fmla="*/ 9303658 w 9303658"/>
                <a:gd name="connsiteY4" fmla="*/ 1037195 h 1065254"/>
                <a:gd name="connsiteX5" fmla="*/ 6502400 w 9303658"/>
                <a:gd name="connsiteY5" fmla="*/ 993654 h 1065254"/>
                <a:gd name="connsiteX6" fmla="*/ 3323772 w 9303658"/>
                <a:gd name="connsiteY6" fmla="*/ 1008167 h 1065254"/>
                <a:gd name="connsiteX7" fmla="*/ 0 w 9303658"/>
                <a:gd name="connsiteY7" fmla="*/ 1022681 h 1065254"/>
                <a:gd name="connsiteX8" fmla="*/ 508001 w 9303658"/>
                <a:gd name="connsiteY8" fmla="*/ 137310 h 1065254"/>
                <a:gd name="connsiteX0" fmla="*/ 508001 w 9303658"/>
                <a:gd name="connsiteY0" fmla="*/ 137310 h 1037195"/>
                <a:gd name="connsiteX1" fmla="*/ 3483429 w 9303658"/>
                <a:gd name="connsiteY1" fmla="*/ 93767 h 1037195"/>
                <a:gd name="connsiteX2" fmla="*/ 6473372 w 9303658"/>
                <a:gd name="connsiteY2" fmla="*/ 151824 h 1037195"/>
                <a:gd name="connsiteX3" fmla="*/ 8997885 w 9303658"/>
                <a:gd name="connsiteY3" fmla="*/ 184481 h 1037195"/>
                <a:gd name="connsiteX4" fmla="*/ 9303658 w 9303658"/>
                <a:gd name="connsiteY4" fmla="*/ 1037195 h 1037195"/>
                <a:gd name="connsiteX5" fmla="*/ 6502400 w 9303658"/>
                <a:gd name="connsiteY5" fmla="*/ 993654 h 1037195"/>
                <a:gd name="connsiteX6" fmla="*/ 3323772 w 9303658"/>
                <a:gd name="connsiteY6" fmla="*/ 1008167 h 1037195"/>
                <a:gd name="connsiteX7" fmla="*/ 0 w 9303658"/>
                <a:gd name="connsiteY7" fmla="*/ 1022681 h 1037195"/>
                <a:gd name="connsiteX8" fmla="*/ 508001 w 9303658"/>
                <a:gd name="connsiteY8" fmla="*/ 137310 h 1037195"/>
                <a:gd name="connsiteX0" fmla="*/ 508001 w 9303658"/>
                <a:gd name="connsiteY0" fmla="*/ 137310 h 1114569"/>
                <a:gd name="connsiteX1" fmla="*/ 3483429 w 9303658"/>
                <a:gd name="connsiteY1" fmla="*/ 93767 h 1114569"/>
                <a:gd name="connsiteX2" fmla="*/ 6473372 w 9303658"/>
                <a:gd name="connsiteY2" fmla="*/ 151824 h 1114569"/>
                <a:gd name="connsiteX3" fmla="*/ 8997885 w 9303658"/>
                <a:gd name="connsiteY3" fmla="*/ 184481 h 1114569"/>
                <a:gd name="connsiteX4" fmla="*/ 9303658 w 9303658"/>
                <a:gd name="connsiteY4" fmla="*/ 1037195 h 1114569"/>
                <a:gd name="connsiteX5" fmla="*/ 6538807 w 9303658"/>
                <a:gd name="connsiteY5" fmla="*/ 1107954 h 1114569"/>
                <a:gd name="connsiteX6" fmla="*/ 3323772 w 9303658"/>
                <a:gd name="connsiteY6" fmla="*/ 1008167 h 1114569"/>
                <a:gd name="connsiteX7" fmla="*/ 0 w 9303658"/>
                <a:gd name="connsiteY7" fmla="*/ 1022681 h 1114569"/>
                <a:gd name="connsiteX8" fmla="*/ 508001 w 9303658"/>
                <a:gd name="connsiteY8" fmla="*/ 137310 h 1114569"/>
                <a:gd name="connsiteX0" fmla="*/ 508001 w 9303658"/>
                <a:gd name="connsiteY0" fmla="*/ 137310 h 1144719"/>
                <a:gd name="connsiteX1" fmla="*/ 3483429 w 9303658"/>
                <a:gd name="connsiteY1" fmla="*/ 93767 h 1144719"/>
                <a:gd name="connsiteX2" fmla="*/ 6473372 w 9303658"/>
                <a:gd name="connsiteY2" fmla="*/ 151824 h 1144719"/>
                <a:gd name="connsiteX3" fmla="*/ 8997885 w 9303658"/>
                <a:gd name="connsiteY3" fmla="*/ 184481 h 1144719"/>
                <a:gd name="connsiteX4" fmla="*/ 9303658 w 9303658"/>
                <a:gd name="connsiteY4" fmla="*/ 1037195 h 1144719"/>
                <a:gd name="connsiteX5" fmla="*/ 6538807 w 9303658"/>
                <a:gd name="connsiteY5" fmla="*/ 1107954 h 1144719"/>
                <a:gd name="connsiteX6" fmla="*/ 3323772 w 9303658"/>
                <a:gd name="connsiteY6" fmla="*/ 1008167 h 1144719"/>
                <a:gd name="connsiteX7" fmla="*/ 0 w 9303658"/>
                <a:gd name="connsiteY7" fmla="*/ 1022681 h 1144719"/>
                <a:gd name="connsiteX8" fmla="*/ 508001 w 9303658"/>
                <a:gd name="connsiteY8" fmla="*/ 137310 h 1144719"/>
                <a:gd name="connsiteX0" fmla="*/ 508001 w 9303658"/>
                <a:gd name="connsiteY0" fmla="*/ 137310 h 1109287"/>
                <a:gd name="connsiteX1" fmla="*/ 3483429 w 9303658"/>
                <a:gd name="connsiteY1" fmla="*/ 93767 h 1109287"/>
                <a:gd name="connsiteX2" fmla="*/ 6473372 w 9303658"/>
                <a:gd name="connsiteY2" fmla="*/ 151824 h 1109287"/>
                <a:gd name="connsiteX3" fmla="*/ 8997885 w 9303658"/>
                <a:gd name="connsiteY3" fmla="*/ 184481 h 1109287"/>
                <a:gd name="connsiteX4" fmla="*/ 9303658 w 9303658"/>
                <a:gd name="connsiteY4" fmla="*/ 1037195 h 1109287"/>
                <a:gd name="connsiteX5" fmla="*/ 6538807 w 9303658"/>
                <a:gd name="connsiteY5" fmla="*/ 1107954 h 1109287"/>
                <a:gd name="connsiteX6" fmla="*/ 3323772 w 9303658"/>
                <a:gd name="connsiteY6" fmla="*/ 1008167 h 1109287"/>
                <a:gd name="connsiteX7" fmla="*/ 0 w 9303658"/>
                <a:gd name="connsiteY7" fmla="*/ 1022681 h 1109287"/>
                <a:gd name="connsiteX8" fmla="*/ 508001 w 9303658"/>
                <a:gd name="connsiteY8" fmla="*/ 137310 h 1109287"/>
                <a:gd name="connsiteX0" fmla="*/ 508001 w 9303658"/>
                <a:gd name="connsiteY0" fmla="*/ 137310 h 1109287"/>
                <a:gd name="connsiteX1" fmla="*/ 3483429 w 9303658"/>
                <a:gd name="connsiteY1" fmla="*/ 93767 h 1109287"/>
                <a:gd name="connsiteX2" fmla="*/ 6473372 w 9303658"/>
                <a:gd name="connsiteY2" fmla="*/ 151824 h 1109287"/>
                <a:gd name="connsiteX3" fmla="*/ 8997885 w 9303658"/>
                <a:gd name="connsiteY3" fmla="*/ 184481 h 1109287"/>
                <a:gd name="connsiteX4" fmla="*/ 9303658 w 9303658"/>
                <a:gd name="connsiteY4" fmla="*/ 1037195 h 1109287"/>
                <a:gd name="connsiteX5" fmla="*/ 6538807 w 9303658"/>
                <a:gd name="connsiteY5" fmla="*/ 1107954 h 1109287"/>
                <a:gd name="connsiteX6" fmla="*/ 3323772 w 9303658"/>
                <a:gd name="connsiteY6" fmla="*/ 1008167 h 1109287"/>
                <a:gd name="connsiteX7" fmla="*/ 0 w 9303658"/>
                <a:gd name="connsiteY7" fmla="*/ 1022681 h 1109287"/>
                <a:gd name="connsiteX8" fmla="*/ 508001 w 9303658"/>
                <a:gd name="connsiteY8" fmla="*/ 137310 h 1109287"/>
                <a:gd name="connsiteX0" fmla="*/ 508001 w 9303658"/>
                <a:gd name="connsiteY0" fmla="*/ 137310 h 1109287"/>
                <a:gd name="connsiteX1" fmla="*/ 3483429 w 9303658"/>
                <a:gd name="connsiteY1" fmla="*/ 93767 h 1109287"/>
                <a:gd name="connsiteX2" fmla="*/ 6473372 w 9303658"/>
                <a:gd name="connsiteY2" fmla="*/ 151824 h 1109287"/>
                <a:gd name="connsiteX3" fmla="*/ 8997885 w 9303658"/>
                <a:gd name="connsiteY3" fmla="*/ 184481 h 1109287"/>
                <a:gd name="connsiteX4" fmla="*/ 9303658 w 9303658"/>
                <a:gd name="connsiteY4" fmla="*/ 1037195 h 1109287"/>
                <a:gd name="connsiteX5" fmla="*/ 6538807 w 9303658"/>
                <a:gd name="connsiteY5" fmla="*/ 1107954 h 1109287"/>
                <a:gd name="connsiteX6" fmla="*/ 3323772 w 9303658"/>
                <a:gd name="connsiteY6" fmla="*/ 1008167 h 1109287"/>
                <a:gd name="connsiteX7" fmla="*/ 0 w 9303658"/>
                <a:gd name="connsiteY7" fmla="*/ 1022681 h 1109287"/>
                <a:gd name="connsiteX8" fmla="*/ 508001 w 9303658"/>
                <a:gd name="connsiteY8" fmla="*/ 137310 h 1109287"/>
                <a:gd name="connsiteX0" fmla="*/ 508001 w 9303658"/>
                <a:gd name="connsiteY0" fmla="*/ 137310 h 1107954"/>
                <a:gd name="connsiteX1" fmla="*/ 3483429 w 9303658"/>
                <a:gd name="connsiteY1" fmla="*/ 93767 h 1107954"/>
                <a:gd name="connsiteX2" fmla="*/ 6473372 w 9303658"/>
                <a:gd name="connsiteY2" fmla="*/ 151824 h 1107954"/>
                <a:gd name="connsiteX3" fmla="*/ 8997885 w 9303658"/>
                <a:gd name="connsiteY3" fmla="*/ 184481 h 1107954"/>
                <a:gd name="connsiteX4" fmla="*/ 9303658 w 9303658"/>
                <a:gd name="connsiteY4" fmla="*/ 1037195 h 1107954"/>
                <a:gd name="connsiteX5" fmla="*/ 6538807 w 9303658"/>
                <a:gd name="connsiteY5" fmla="*/ 1107954 h 1107954"/>
                <a:gd name="connsiteX6" fmla="*/ 3323772 w 9303658"/>
                <a:gd name="connsiteY6" fmla="*/ 1008167 h 1107954"/>
                <a:gd name="connsiteX7" fmla="*/ 0 w 9303658"/>
                <a:gd name="connsiteY7" fmla="*/ 1022681 h 1107954"/>
                <a:gd name="connsiteX8" fmla="*/ 508001 w 9303658"/>
                <a:gd name="connsiteY8" fmla="*/ 137310 h 1107954"/>
                <a:gd name="connsiteX0" fmla="*/ 508001 w 9303658"/>
                <a:gd name="connsiteY0" fmla="*/ 137310 h 1107954"/>
                <a:gd name="connsiteX1" fmla="*/ 3483429 w 9303658"/>
                <a:gd name="connsiteY1" fmla="*/ 93767 h 1107954"/>
                <a:gd name="connsiteX2" fmla="*/ 6473372 w 9303658"/>
                <a:gd name="connsiteY2" fmla="*/ 151824 h 1107954"/>
                <a:gd name="connsiteX3" fmla="*/ 8997885 w 9303658"/>
                <a:gd name="connsiteY3" fmla="*/ 184481 h 1107954"/>
                <a:gd name="connsiteX4" fmla="*/ 9303658 w 9303658"/>
                <a:gd name="connsiteY4" fmla="*/ 1037195 h 1107954"/>
                <a:gd name="connsiteX5" fmla="*/ 6538807 w 9303658"/>
                <a:gd name="connsiteY5" fmla="*/ 1107954 h 1107954"/>
                <a:gd name="connsiteX6" fmla="*/ 3323772 w 9303658"/>
                <a:gd name="connsiteY6" fmla="*/ 1008167 h 1107954"/>
                <a:gd name="connsiteX7" fmla="*/ 0 w 9303658"/>
                <a:gd name="connsiteY7" fmla="*/ 1022681 h 1107954"/>
                <a:gd name="connsiteX8" fmla="*/ 508001 w 9303658"/>
                <a:gd name="connsiteY8" fmla="*/ 137310 h 1107954"/>
                <a:gd name="connsiteX0" fmla="*/ 508001 w 9303658"/>
                <a:gd name="connsiteY0" fmla="*/ 137310 h 1107954"/>
                <a:gd name="connsiteX1" fmla="*/ 3483429 w 9303658"/>
                <a:gd name="connsiteY1" fmla="*/ 93767 h 1107954"/>
                <a:gd name="connsiteX2" fmla="*/ 6473372 w 9303658"/>
                <a:gd name="connsiteY2" fmla="*/ 151824 h 1107954"/>
                <a:gd name="connsiteX3" fmla="*/ 8997885 w 9303658"/>
                <a:gd name="connsiteY3" fmla="*/ 184481 h 1107954"/>
                <a:gd name="connsiteX4" fmla="*/ 9303658 w 9303658"/>
                <a:gd name="connsiteY4" fmla="*/ 1037195 h 1107954"/>
                <a:gd name="connsiteX5" fmla="*/ 6538807 w 9303658"/>
                <a:gd name="connsiteY5" fmla="*/ 1107954 h 1107954"/>
                <a:gd name="connsiteX6" fmla="*/ 3323772 w 9303658"/>
                <a:gd name="connsiteY6" fmla="*/ 1008167 h 1107954"/>
                <a:gd name="connsiteX7" fmla="*/ 0 w 9303658"/>
                <a:gd name="connsiteY7" fmla="*/ 1022681 h 1107954"/>
                <a:gd name="connsiteX8" fmla="*/ 508001 w 9303658"/>
                <a:gd name="connsiteY8" fmla="*/ 137310 h 1107954"/>
                <a:gd name="connsiteX0" fmla="*/ 508001 w 9303658"/>
                <a:gd name="connsiteY0" fmla="*/ 172926 h 1143570"/>
                <a:gd name="connsiteX1" fmla="*/ 3483429 w 9303658"/>
                <a:gd name="connsiteY1" fmla="*/ 129383 h 1143570"/>
                <a:gd name="connsiteX2" fmla="*/ 6473372 w 9303658"/>
                <a:gd name="connsiteY2" fmla="*/ 187440 h 1143570"/>
                <a:gd name="connsiteX3" fmla="*/ 8997885 w 9303658"/>
                <a:gd name="connsiteY3" fmla="*/ 220097 h 1143570"/>
                <a:gd name="connsiteX4" fmla="*/ 9303658 w 9303658"/>
                <a:gd name="connsiteY4" fmla="*/ 1072811 h 1143570"/>
                <a:gd name="connsiteX5" fmla="*/ 6538807 w 9303658"/>
                <a:gd name="connsiteY5" fmla="*/ 1143570 h 1143570"/>
                <a:gd name="connsiteX6" fmla="*/ 3323772 w 9303658"/>
                <a:gd name="connsiteY6" fmla="*/ 1043783 h 1143570"/>
                <a:gd name="connsiteX7" fmla="*/ 0 w 9303658"/>
                <a:gd name="connsiteY7" fmla="*/ 1058297 h 1143570"/>
                <a:gd name="connsiteX8" fmla="*/ 508001 w 9303658"/>
                <a:gd name="connsiteY8" fmla="*/ 172926 h 1143570"/>
                <a:gd name="connsiteX0" fmla="*/ 508001 w 9303658"/>
                <a:gd name="connsiteY0" fmla="*/ 134415 h 1105059"/>
                <a:gd name="connsiteX1" fmla="*/ 3483429 w 9303658"/>
                <a:gd name="connsiteY1" fmla="*/ 90872 h 1105059"/>
                <a:gd name="connsiteX2" fmla="*/ 6473372 w 9303658"/>
                <a:gd name="connsiteY2" fmla="*/ 148929 h 1105059"/>
                <a:gd name="connsiteX3" fmla="*/ 8997885 w 9303658"/>
                <a:gd name="connsiteY3" fmla="*/ 181586 h 1105059"/>
                <a:gd name="connsiteX4" fmla="*/ 9303658 w 9303658"/>
                <a:gd name="connsiteY4" fmla="*/ 1034300 h 1105059"/>
                <a:gd name="connsiteX5" fmla="*/ 6538807 w 9303658"/>
                <a:gd name="connsiteY5" fmla="*/ 1105059 h 1105059"/>
                <a:gd name="connsiteX6" fmla="*/ 3323772 w 9303658"/>
                <a:gd name="connsiteY6" fmla="*/ 1005272 h 1105059"/>
                <a:gd name="connsiteX7" fmla="*/ 0 w 9303658"/>
                <a:gd name="connsiteY7" fmla="*/ 1019786 h 1105059"/>
                <a:gd name="connsiteX8" fmla="*/ 508001 w 9303658"/>
                <a:gd name="connsiteY8" fmla="*/ 134415 h 1105059"/>
                <a:gd name="connsiteX0" fmla="*/ 508001 w 9303658"/>
                <a:gd name="connsiteY0" fmla="*/ 134415 h 1105059"/>
                <a:gd name="connsiteX1" fmla="*/ 3483429 w 9303658"/>
                <a:gd name="connsiteY1" fmla="*/ 90872 h 1105059"/>
                <a:gd name="connsiteX2" fmla="*/ 6473372 w 9303658"/>
                <a:gd name="connsiteY2" fmla="*/ 148929 h 1105059"/>
                <a:gd name="connsiteX3" fmla="*/ 8997885 w 9303658"/>
                <a:gd name="connsiteY3" fmla="*/ 181586 h 1105059"/>
                <a:gd name="connsiteX4" fmla="*/ 9303658 w 9303658"/>
                <a:gd name="connsiteY4" fmla="*/ 1034300 h 1105059"/>
                <a:gd name="connsiteX5" fmla="*/ 6538807 w 9303658"/>
                <a:gd name="connsiteY5" fmla="*/ 1105059 h 1105059"/>
                <a:gd name="connsiteX6" fmla="*/ 3323772 w 9303658"/>
                <a:gd name="connsiteY6" fmla="*/ 1005272 h 1105059"/>
                <a:gd name="connsiteX7" fmla="*/ 0 w 9303658"/>
                <a:gd name="connsiteY7" fmla="*/ 1019786 h 1105059"/>
                <a:gd name="connsiteX8" fmla="*/ 508001 w 9303658"/>
                <a:gd name="connsiteY8" fmla="*/ 134415 h 1105059"/>
                <a:gd name="connsiteX0" fmla="*/ 508001 w 9303658"/>
                <a:gd name="connsiteY0" fmla="*/ 134415 h 1105059"/>
                <a:gd name="connsiteX1" fmla="*/ 3483429 w 9303658"/>
                <a:gd name="connsiteY1" fmla="*/ 90872 h 1105059"/>
                <a:gd name="connsiteX2" fmla="*/ 6473372 w 9303658"/>
                <a:gd name="connsiteY2" fmla="*/ 148929 h 1105059"/>
                <a:gd name="connsiteX3" fmla="*/ 8997885 w 9303658"/>
                <a:gd name="connsiteY3" fmla="*/ 181586 h 1105059"/>
                <a:gd name="connsiteX4" fmla="*/ 9303658 w 9303658"/>
                <a:gd name="connsiteY4" fmla="*/ 1034300 h 1105059"/>
                <a:gd name="connsiteX5" fmla="*/ 6538807 w 9303658"/>
                <a:gd name="connsiteY5" fmla="*/ 1105059 h 1105059"/>
                <a:gd name="connsiteX6" fmla="*/ 3323772 w 9303658"/>
                <a:gd name="connsiteY6" fmla="*/ 1005272 h 1105059"/>
                <a:gd name="connsiteX7" fmla="*/ 0 w 9303658"/>
                <a:gd name="connsiteY7" fmla="*/ 1019786 h 1105059"/>
                <a:gd name="connsiteX8" fmla="*/ 508001 w 9303658"/>
                <a:gd name="connsiteY8" fmla="*/ 134415 h 1105059"/>
                <a:gd name="connsiteX0" fmla="*/ 508001 w 9303658"/>
                <a:gd name="connsiteY0" fmla="*/ 134415 h 1105059"/>
                <a:gd name="connsiteX1" fmla="*/ 3483429 w 9303658"/>
                <a:gd name="connsiteY1" fmla="*/ 90872 h 1105059"/>
                <a:gd name="connsiteX2" fmla="*/ 6473372 w 9303658"/>
                <a:gd name="connsiteY2" fmla="*/ 148929 h 1105059"/>
                <a:gd name="connsiteX3" fmla="*/ 8997885 w 9303658"/>
                <a:gd name="connsiteY3" fmla="*/ 181586 h 1105059"/>
                <a:gd name="connsiteX4" fmla="*/ 9303658 w 9303658"/>
                <a:gd name="connsiteY4" fmla="*/ 1034300 h 1105059"/>
                <a:gd name="connsiteX5" fmla="*/ 6538807 w 9303658"/>
                <a:gd name="connsiteY5" fmla="*/ 1105059 h 1105059"/>
                <a:gd name="connsiteX6" fmla="*/ 3323772 w 9303658"/>
                <a:gd name="connsiteY6" fmla="*/ 1005272 h 1105059"/>
                <a:gd name="connsiteX7" fmla="*/ 0 w 9303658"/>
                <a:gd name="connsiteY7" fmla="*/ 1019786 h 1105059"/>
                <a:gd name="connsiteX8" fmla="*/ 508001 w 9303658"/>
                <a:gd name="connsiteY8" fmla="*/ 134415 h 1105059"/>
                <a:gd name="connsiteX0" fmla="*/ 508001 w 9303658"/>
                <a:gd name="connsiteY0" fmla="*/ 134415 h 1126125"/>
                <a:gd name="connsiteX1" fmla="*/ 3483429 w 9303658"/>
                <a:gd name="connsiteY1" fmla="*/ 90872 h 1126125"/>
                <a:gd name="connsiteX2" fmla="*/ 6473372 w 9303658"/>
                <a:gd name="connsiteY2" fmla="*/ 148929 h 1126125"/>
                <a:gd name="connsiteX3" fmla="*/ 8997885 w 9303658"/>
                <a:gd name="connsiteY3" fmla="*/ 181586 h 1126125"/>
                <a:gd name="connsiteX4" fmla="*/ 9303658 w 9303658"/>
                <a:gd name="connsiteY4" fmla="*/ 1034300 h 1126125"/>
                <a:gd name="connsiteX5" fmla="*/ 6538807 w 9303658"/>
                <a:gd name="connsiteY5" fmla="*/ 1105059 h 1126125"/>
                <a:gd name="connsiteX6" fmla="*/ 3323772 w 9303658"/>
                <a:gd name="connsiteY6" fmla="*/ 1005272 h 1126125"/>
                <a:gd name="connsiteX7" fmla="*/ 0 w 9303658"/>
                <a:gd name="connsiteY7" fmla="*/ 1019786 h 1126125"/>
                <a:gd name="connsiteX8" fmla="*/ 508001 w 9303658"/>
                <a:gd name="connsiteY8" fmla="*/ 134415 h 1126125"/>
                <a:gd name="connsiteX0" fmla="*/ 508001 w 9303658"/>
                <a:gd name="connsiteY0" fmla="*/ 134415 h 1116288"/>
                <a:gd name="connsiteX1" fmla="*/ 3483429 w 9303658"/>
                <a:gd name="connsiteY1" fmla="*/ 90872 h 1116288"/>
                <a:gd name="connsiteX2" fmla="*/ 6473372 w 9303658"/>
                <a:gd name="connsiteY2" fmla="*/ 148929 h 1116288"/>
                <a:gd name="connsiteX3" fmla="*/ 8997885 w 9303658"/>
                <a:gd name="connsiteY3" fmla="*/ 181586 h 1116288"/>
                <a:gd name="connsiteX4" fmla="*/ 9303658 w 9303658"/>
                <a:gd name="connsiteY4" fmla="*/ 1034300 h 1116288"/>
                <a:gd name="connsiteX5" fmla="*/ 6538807 w 9303658"/>
                <a:gd name="connsiteY5" fmla="*/ 1105059 h 1116288"/>
                <a:gd name="connsiteX6" fmla="*/ 3323772 w 9303658"/>
                <a:gd name="connsiteY6" fmla="*/ 1005272 h 1116288"/>
                <a:gd name="connsiteX7" fmla="*/ 0 w 9303658"/>
                <a:gd name="connsiteY7" fmla="*/ 1019786 h 1116288"/>
                <a:gd name="connsiteX8" fmla="*/ 508001 w 9303658"/>
                <a:gd name="connsiteY8" fmla="*/ 134415 h 1116288"/>
                <a:gd name="connsiteX0" fmla="*/ 508001 w 9303658"/>
                <a:gd name="connsiteY0" fmla="*/ 134415 h 1116288"/>
                <a:gd name="connsiteX1" fmla="*/ 3483429 w 9303658"/>
                <a:gd name="connsiteY1" fmla="*/ 90872 h 1116288"/>
                <a:gd name="connsiteX2" fmla="*/ 6473372 w 9303658"/>
                <a:gd name="connsiteY2" fmla="*/ 148929 h 1116288"/>
                <a:gd name="connsiteX3" fmla="*/ 8997885 w 9303658"/>
                <a:gd name="connsiteY3" fmla="*/ 181586 h 1116288"/>
                <a:gd name="connsiteX4" fmla="*/ 9303658 w 9303658"/>
                <a:gd name="connsiteY4" fmla="*/ 1034300 h 1116288"/>
                <a:gd name="connsiteX5" fmla="*/ 6538807 w 9303658"/>
                <a:gd name="connsiteY5" fmla="*/ 1105059 h 1116288"/>
                <a:gd name="connsiteX6" fmla="*/ 3323772 w 9303658"/>
                <a:gd name="connsiteY6" fmla="*/ 1005272 h 1116288"/>
                <a:gd name="connsiteX7" fmla="*/ 0 w 9303658"/>
                <a:gd name="connsiteY7" fmla="*/ 1019786 h 1116288"/>
                <a:gd name="connsiteX8" fmla="*/ 508001 w 9303658"/>
                <a:gd name="connsiteY8" fmla="*/ 134415 h 1116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3658" h="1116288">
                  <a:moveTo>
                    <a:pt x="508001" y="134415"/>
                  </a:moveTo>
                  <a:cubicBezTo>
                    <a:pt x="1364103" y="-115352"/>
                    <a:pt x="2702157" y="52168"/>
                    <a:pt x="3483429" y="90872"/>
                  </a:cubicBezTo>
                  <a:cubicBezTo>
                    <a:pt x="4264701" y="129576"/>
                    <a:pt x="5724197" y="235410"/>
                    <a:pt x="6473372" y="148929"/>
                  </a:cubicBezTo>
                  <a:cubicBezTo>
                    <a:pt x="7392448" y="164048"/>
                    <a:pt x="8119488" y="-97209"/>
                    <a:pt x="8997885" y="181586"/>
                  </a:cubicBezTo>
                  <a:cubicBezTo>
                    <a:pt x="9269708" y="355757"/>
                    <a:pt x="9298820" y="758529"/>
                    <a:pt x="9303658" y="1034300"/>
                  </a:cubicBezTo>
                  <a:cubicBezTo>
                    <a:pt x="8769049" y="939958"/>
                    <a:pt x="7444777" y="1024626"/>
                    <a:pt x="6538807" y="1105059"/>
                  </a:cubicBezTo>
                  <a:cubicBezTo>
                    <a:pt x="5681380" y="1147392"/>
                    <a:pt x="4335420" y="1060306"/>
                    <a:pt x="3323772" y="1005272"/>
                  </a:cubicBezTo>
                  <a:cubicBezTo>
                    <a:pt x="2457753" y="1039138"/>
                    <a:pt x="916820" y="804491"/>
                    <a:pt x="0" y="1019786"/>
                  </a:cubicBezTo>
                  <a:cubicBezTo>
                    <a:pt x="91924" y="623063"/>
                    <a:pt x="256420" y="284396"/>
                    <a:pt x="508001" y="134415"/>
                  </a:cubicBez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04"/>
            <p:cNvSpPr>
              <a:spLocks/>
            </p:cNvSpPr>
            <p:nvPr/>
          </p:nvSpPr>
          <p:spPr bwMode="auto">
            <a:xfrm>
              <a:off x="2741830" y="1716665"/>
              <a:ext cx="868469" cy="1037875"/>
            </a:xfrm>
            <a:custGeom>
              <a:avLst/>
              <a:gdLst>
                <a:gd name="T0" fmla="*/ 30461600 w 13526"/>
                <a:gd name="T1" fmla="*/ 23141949 h 16157"/>
                <a:gd name="T2" fmla="*/ 30102343 w 13526"/>
                <a:gd name="T3" fmla="*/ 24064615 h 16157"/>
                <a:gd name="T4" fmla="*/ 29478704 w 13526"/>
                <a:gd name="T5" fmla="*/ 24914951 h 16157"/>
                <a:gd name="T6" fmla="*/ 28586264 w 13526"/>
                <a:gd name="T7" fmla="*/ 25701942 h 16157"/>
                <a:gd name="T8" fmla="*/ 27488195 w 13526"/>
                <a:gd name="T9" fmla="*/ 26384931 h 16157"/>
                <a:gd name="T10" fmla="*/ 26423969 w 13526"/>
                <a:gd name="T11" fmla="*/ 26880219 h 16157"/>
                <a:gd name="T12" fmla="*/ 25350760 w 13526"/>
                <a:gd name="T13" fmla="*/ 27246584 h 16157"/>
                <a:gd name="T14" fmla="*/ 24263956 w 13526"/>
                <a:gd name="T15" fmla="*/ 27481745 h 16157"/>
                <a:gd name="T16" fmla="*/ 23170402 w 13526"/>
                <a:gd name="T17" fmla="*/ 27585796 h 16157"/>
                <a:gd name="T18" fmla="*/ 22241789 w 13526"/>
                <a:gd name="T19" fmla="*/ 27574477 h 16157"/>
                <a:gd name="T20" fmla="*/ 21419366 w 13526"/>
                <a:gd name="T21" fmla="*/ 27488545 h 16157"/>
                <a:gd name="T22" fmla="*/ 20639865 w 13526"/>
                <a:gd name="T23" fmla="*/ 27339269 h 16157"/>
                <a:gd name="T24" fmla="*/ 19912319 w 13526"/>
                <a:gd name="T25" fmla="*/ 27117662 h 16157"/>
                <a:gd name="T26" fmla="*/ 19200601 w 13526"/>
                <a:gd name="T27" fmla="*/ 26821393 h 16157"/>
                <a:gd name="T28" fmla="*/ 18457226 w 13526"/>
                <a:gd name="T29" fmla="*/ 26364577 h 16157"/>
                <a:gd name="T30" fmla="*/ 17901418 w 13526"/>
                <a:gd name="T31" fmla="*/ 25833100 h 16157"/>
                <a:gd name="T32" fmla="*/ 17533129 w 13526"/>
                <a:gd name="T33" fmla="*/ 25220255 h 16157"/>
                <a:gd name="T34" fmla="*/ 17352407 w 13526"/>
                <a:gd name="T35" fmla="*/ 24528232 h 16157"/>
                <a:gd name="T36" fmla="*/ 17384016 w 13526"/>
                <a:gd name="T37" fmla="*/ 23673379 h 16157"/>
                <a:gd name="T38" fmla="*/ 17689038 w 13526"/>
                <a:gd name="T39" fmla="*/ 22798172 h 16157"/>
                <a:gd name="T40" fmla="*/ 18281019 w 13526"/>
                <a:gd name="T41" fmla="*/ 22002145 h 16157"/>
                <a:gd name="T42" fmla="*/ 19155397 w 13526"/>
                <a:gd name="T43" fmla="*/ 21287485 h 16157"/>
                <a:gd name="T44" fmla="*/ 20314499 w 13526"/>
                <a:gd name="T45" fmla="*/ 20647486 h 16157"/>
                <a:gd name="T46" fmla="*/ 21365130 w 13526"/>
                <a:gd name="T47" fmla="*/ 20213307 h 16157"/>
                <a:gd name="T48" fmla="*/ 22420277 w 13526"/>
                <a:gd name="T49" fmla="*/ 19883131 h 16157"/>
                <a:gd name="T50" fmla="*/ 23484455 w 13526"/>
                <a:gd name="T51" fmla="*/ 19661476 h 16157"/>
                <a:gd name="T52" fmla="*/ 24555431 w 13526"/>
                <a:gd name="T53" fmla="*/ 19546154 h 16157"/>
                <a:gd name="T54" fmla="*/ 25816207 w 13526"/>
                <a:gd name="T55" fmla="*/ 19548390 h 16157"/>
                <a:gd name="T56" fmla="*/ 26823915 w 13526"/>
                <a:gd name="T57" fmla="*/ 19663759 h 16157"/>
                <a:gd name="T58" fmla="*/ 27481398 w 13526"/>
                <a:gd name="T59" fmla="*/ 19806234 h 16157"/>
                <a:gd name="T60" fmla="*/ 28100473 w 13526"/>
                <a:gd name="T61" fmla="*/ 20002970 h 16157"/>
                <a:gd name="T62" fmla="*/ 13057240 w 13526"/>
                <a:gd name="T63" fmla="*/ 31432586 h 16157"/>
                <a:gd name="T64" fmla="*/ 12851610 w 13526"/>
                <a:gd name="T65" fmla="*/ 32386973 h 16157"/>
                <a:gd name="T66" fmla="*/ 12390678 w 13526"/>
                <a:gd name="T67" fmla="*/ 33277968 h 16157"/>
                <a:gd name="T68" fmla="*/ 11667695 w 13526"/>
                <a:gd name="T69" fmla="*/ 34110232 h 16157"/>
                <a:gd name="T70" fmla="*/ 10682565 w 13526"/>
                <a:gd name="T71" fmla="*/ 34881388 h 16157"/>
                <a:gd name="T72" fmla="*/ 9602558 w 13526"/>
                <a:gd name="T73" fmla="*/ 35505550 h 16157"/>
                <a:gd name="T74" fmla="*/ 8547412 w 13526"/>
                <a:gd name="T75" fmla="*/ 35971449 h 16157"/>
                <a:gd name="T76" fmla="*/ 7485467 w 13526"/>
                <a:gd name="T77" fmla="*/ 36297107 h 16157"/>
                <a:gd name="T78" fmla="*/ 6416774 w 13526"/>
                <a:gd name="T79" fmla="*/ 36489325 h 16157"/>
                <a:gd name="T80" fmla="*/ 5368377 w 13526"/>
                <a:gd name="T81" fmla="*/ 36539068 h 16157"/>
                <a:gd name="T82" fmla="*/ 4530172 w 13526"/>
                <a:gd name="T83" fmla="*/ 36496078 h 16157"/>
                <a:gd name="T84" fmla="*/ 3737077 w 13526"/>
                <a:gd name="T85" fmla="*/ 36383039 h 16157"/>
                <a:gd name="T86" fmla="*/ 2984718 w 13526"/>
                <a:gd name="T87" fmla="*/ 36204374 h 16157"/>
                <a:gd name="T88" fmla="*/ 2275235 w 13526"/>
                <a:gd name="T89" fmla="*/ 35955613 h 16157"/>
                <a:gd name="T90" fmla="*/ 1522876 w 13526"/>
                <a:gd name="T91" fmla="*/ 35591482 h 16157"/>
                <a:gd name="T92" fmla="*/ 858596 w 13526"/>
                <a:gd name="T93" fmla="*/ 35112078 h 16157"/>
                <a:gd name="T94" fmla="*/ 381836 w 13526"/>
                <a:gd name="T95" fmla="*/ 34544411 h 16157"/>
                <a:gd name="T96" fmla="*/ 97158 w 13526"/>
                <a:gd name="T97" fmla="*/ 33890859 h 16157"/>
                <a:gd name="T98" fmla="*/ 0 w 13526"/>
                <a:gd name="T99" fmla="*/ 33153611 h 16157"/>
                <a:gd name="T100" fmla="*/ 142363 w 13526"/>
                <a:gd name="T101" fmla="*/ 32244497 h 16157"/>
                <a:gd name="T102" fmla="*/ 564840 w 13526"/>
                <a:gd name="T103" fmla="*/ 31412233 h 16157"/>
                <a:gd name="T104" fmla="*/ 1274323 w 13526"/>
                <a:gd name="T105" fmla="*/ 30650113 h 16157"/>
                <a:gd name="T106" fmla="*/ 2259406 w 13526"/>
                <a:gd name="T107" fmla="*/ 29958089 h 16157"/>
                <a:gd name="T108" fmla="*/ 3400446 w 13526"/>
                <a:gd name="T109" fmla="*/ 29394987 h 16157"/>
                <a:gd name="T110" fmla="*/ 4453311 w 13526"/>
                <a:gd name="T111" fmla="*/ 29005985 h 16157"/>
                <a:gd name="T112" fmla="*/ 5513021 w 13526"/>
                <a:gd name="T113" fmla="*/ 28721082 h 16157"/>
                <a:gd name="T114" fmla="*/ 6579433 w 13526"/>
                <a:gd name="T115" fmla="*/ 28544652 h 16157"/>
                <a:gd name="T116" fmla="*/ 7654924 w 13526"/>
                <a:gd name="T117" fmla="*/ 28476838 h 16157"/>
                <a:gd name="T118" fmla="*/ 9017374 w 13526"/>
                <a:gd name="T119" fmla="*/ 28549170 h 16157"/>
                <a:gd name="T120" fmla="*/ 10302963 w 13526"/>
                <a:gd name="T121" fmla="*/ 28816050 h 1615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526" h="16157">
                  <a:moveTo>
                    <a:pt x="13526" y="9859"/>
                  </a:moveTo>
                  <a:lnTo>
                    <a:pt x="13525" y="9923"/>
                  </a:lnTo>
                  <a:lnTo>
                    <a:pt x="13521" y="9987"/>
                  </a:lnTo>
                  <a:lnTo>
                    <a:pt x="13515" y="10048"/>
                  </a:lnTo>
                  <a:lnTo>
                    <a:pt x="13507" y="10110"/>
                  </a:lnTo>
                  <a:lnTo>
                    <a:pt x="13495" y="10172"/>
                  </a:lnTo>
                  <a:lnTo>
                    <a:pt x="13482" y="10233"/>
                  </a:lnTo>
                  <a:lnTo>
                    <a:pt x="13467" y="10292"/>
                  </a:lnTo>
                  <a:lnTo>
                    <a:pt x="13449" y="10352"/>
                  </a:lnTo>
                  <a:lnTo>
                    <a:pt x="13429" y="10411"/>
                  </a:lnTo>
                  <a:lnTo>
                    <a:pt x="13405" y="10470"/>
                  </a:lnTo>
                  <a:lnTo>
                    <a:pt x="13380" y="10527"/>
                  </a:lnTo>
                  <a:lnTo>
                    <a:pt x="13353" y="10584"/>
                  </a:lnTo>
                  <a:lnTo>
                    <a:pt x="13323" y="10641"/>
                  </a:lnTo>
                  <a:lnTo>
                    <a:pt x="13291" y="10696"/>
                  </a:lnTo>
                  <a:lnTo>
                    <a:pt x="13255" y="10751"/>
                  </a:lnTo>
                  <a:lnTo>
                    <a:pt x="13219" y="10806"/>
                  </a:lnTo>
                  <a:lnTo>
                    <a:pt x="13179" y="10859"/>
                  </a:lnTo>
                  <a:lnTo>
                    <a:pt x="13137" y="10913"/>
                  </a:lnTo>
                  <a:lnTo>
                    <a:pt x="13093" y="10966"/>
                  </a:lnTo>
                  <a:lnTo>
                    <a:pt x="13047" y="11017"/>
                  </a:lnTo>
                  <a:lnTo>
                    <a:pt x="12997" y="11069"/>
                  </a:lnTo>
                  <a:lnTo>
                    <a:pt x="12945" y="11120"/>
                  </a:lnTo>
                  <a:lnTo>
                    <a:pt x="12891" y="11170"/>
                  </a:lnTo>
                  <a:lnTo>
                    <a:pt x="12836" y="11220"/>
                  </a:lnTo>
                  <a:lnTo>
                    <a:pt x="12777" y="11268"/>
                  </a:lnTo>
                  <a:lnTo>
                    <a:pt x="12716" y="11317"/>
                  </a:lnTo>
                  <a:lnTo>
                    <a:pt x="12652" y="11365"/>
                  </a:lnTo>
                  <a:lnTo>
                    <a:pt x="12587" y="11412"/>
                  </a:lnTo>
                  <a:lnTo>
                    <a:pt x="12519" y="11459"/>
                  </a:lnTo>
                  <a:lnTo>
                    <a:pt x="12449" y="11504"/>
                  </a:lnTo>
                  <a:lnTo>
                    <a:pt x="12376" y="11549"/>
                  </a:lnTo>
                  <a:lnTo>
                    <a:pt x="12301" y="11593"/>
                  </a:lnTo>
                  <a:lnTo>
                    <a:pt x="12234" y="11631"/>
                  </a:lnTo>
                  <a:lnTo>
                    <a:pt x="12166" y="11667"/>
                  </a:lnTo>
                  <a:lnTo>
                    <a:pt x="12099" y="11702"/>
                  </a:lnTo>
                  <a:lnTo>
                    <a:pt x="12032" y="11735"/>
                  </a:lnTo>
                  <a:lnTo>
                    <a:pt x="11964" y="11769"/>
                  </a:lnTo>
                  <a:lnTo>
                    <a:pt x="11898" y="11800"/>
                  </a:lnTo>
                  <a:lnTo>
                    <a:pt x="11830" y="11829"/>
                  </a:lnTo>
                  <a:lnTo>
                    <a:pt x="11763" y="11859"/>
                  </a:lnTo>
                  <a:lnTo>
                    <a:pt x="11695" y="11886"/>
                  </a:lnTo>
                  <a:lnTo>
                    <a:pt x="11627" y="11913"/>
                  </a:lnTo>
                  <a:lnTo>
                    <a:pt x="11559" y="11939"/>
                  </a:lnTo>
                  <a:lnTo>
                    <a:pt x="11492" y="11963"/>
                  </a:lnTo>
                  <a:lnTo>
                    <a:pt x="11423" y="11986"/>
                  </a:lnTo>
                  <a:lnTo>
                    <a:pt x="11355" y="12008"/>
                  </a:lnTo>
                  <a:lnTo>
                    <a:pt x="11288" y="12029"/>
                  </a:lnTo>
                  <a:lnTo>
                    <a:pt x="11220" y="12048"/>
                  </a:lnTo>
                  <a:lnTo>
                    <a:pt x="11151" y="12066"/>
                  </a:lnTo>
                  <a:lnTo>
                    <a:pt x="11083" y="12084"/>
                  </a:lnTo>
                  <a:lnTo>
                    <a:pt x="11014" y="12100"/>
                  </a:lnTo>
                  <a:lnTo>
                    <a:pt x="10946" y="12115"/>
                  </a:lnTo>
                  <a:lnTo>
                    <a:pt x="10877" y="12128"/>
                  </a:lnTo>
                  <a:lnTo>
                    <a:pt x="10808" y="12141"/>
                  </a:lnTo>
                  <a:lnTo>
                    <a:pt x="10739" y="12152"/>
                  </a:lnTo>
                  <a:lnTo>
                    <a:pt x="10671" y="12162"/>
                  </a:lnTo>
                  <a:lnTo>
                    <a:pt x="10602" y="12172"/>
                  </a:lnTo>
                  <a:lnTo>
                    <a:pt x="10533" y="12179"/>
                  </a:lnTo>
                  <a:lnTo>
                    <a:pt x="10464" y="12186"/>
                  </a:lnTo>
                  <a:lnTo>
                    <a:pt x="10394" y="12191"/>
                  </a:lnTo>
                  <a:lnTo>
                    <a:pt x="10325" y="12195"/>
                  </a:lnTo>
                  <a:lnTo>
                    <a:pt x="10255" y="12198"/>
                  </a:lnTo>
                  <a:lnTo>
                    <a:pt x="10185" y="12200"/>
                  </a:lnTo>
                  <a:lnTo>
                    <a:pt x="10115" y="12200"/>
                  </a:lnTo>
                  <a:lnTo>
                    <a:pt x="10061" y="12200"/>
                  </a:lnTo>
                  <a:lnTo>
                    <a:pt x="10006" y="12199"/>
                  </a:lnTo>
                  <a:lnTo>
                    <a:pt x="9951" y="12197"/>
                  </a:lnTo>
                  <a:lnTo>
                    <a:pt x="9897" y="12195"/>
                  </a:lnTo>
                  <a:lnTo>
                    <a:pt x="9844" y="12193"/>
                  </a:lnTo>
                  <a:lnTo>
                    <a:pt x="9790" y="12189"/>
                  </a:lnTo>
                  <a:lnTo>
                    <a:pt x="9737" y="12185"/>
                  </a:lnTo>
                  <a:lnTo>
                    <a:pt x="9685" y="12180"/>
                  </a:lnTo>
                  <a:lnTo>
                    <a:pt x="9633" y="12175"/>
                  </a:lnTo>
                  <a:lnTo>
                    <a:pt x="9581" y="12169"/>
                  </a:lnTo>
                  <a:lnTo>
                    <a:pt x="9531" y="12162"/>
                  </a:lnTo>
                  <a:lnTo>
                    <a:pt x="9480" y="12155"/>
                  </a:lnTo>
                  <a:lnTo>
                    <a:pt x="9429" y="12147"/>
                  </a:lnTo>
                  <a:lnTo>
                    <a:pt x="9380" y="12139"/>
                  </a:lnTo>
                  <a:lnTo>
                    <a:pt x="9330" y="12130"/>
                  </a:lnTo>
                  <a:lnTo>
                    <a:pt x="9280" y="12121"/>
                  </a:lnTo>
                  <a:lnTo>
                    <a:pt x="9232" y="12111"/>
                  </a:lnTo>
                  <a:lnTo>
                    <a:pt x="9184" y="12100"/>
                  </a:lnTo>
                  <a:lnTo>
                    <a:pt x="9135" y="12089"/>
                  </a:lnTo>
                  <a:lnTo>
                    <a:pt x="9089" y="12076"/>
                  </a:lnTo>
                  <a:lnTo>
                    <a:pt x="9041" y="12063"/>
                  </a:lnTo>
                  <a:lnTo>
                    <a:pt x="8995" y="12050"/>
                  </a:lnTo>
                  <a:lnTo>
                    <a:pt x="8949" y="12037"/>
                  </a:lnTo>
                  <a:lnTo>
                    <a:pt x="8903" y="12022"/>
                  </a:lnTo>
                  <a:lnTo>
                    <a:pt x="8858" y="12008"/>
                  </a:lnTo>
                  <a:lnTo>
                    <a:pt x="8813" y="11991"/>
                  </a:lnTo>
                  <a:lnTo>
                    <a:pt x="8769" y="11975"/>
                  </a:lnTo>
                  <a:lnTo>
                    <a:pt x="8724" y="11959"/>
                  </a:lnTo>
                  <a:lnTo>
                    <a:pt x="8681" y="11941"/>
                  </a:lnTo>
                  <a:lnTo>
                    <a:pt x="8638" y="11924"/>
                  </a:lnTo>
                  <a:lnTo>
                    <a:pt x="8594" y="11904"/>
                  </a:lnTo>
                  <a:lnTo>
                    <a:pt x="8553" y="11885"/>
                  </a:lnTo>
                  <a:lnTo>
                    <a:pt x="8498" y="11860"/>
                  </a:lnTo>
                  <a:lnTo>
                    <a:pt x="8446" y="11833"/>
                  </a:lnTo>
                  <a:lnTo>
                    <a:pt x="8396" y="11806"/>
                  </a:lnTo>
                  <a:lnTo>
                    <a:pt x="8347" y="11778"/>
                  </a:lnTo>
                  <a:lnTo>
                    <a:pt x="8300" y="11749"/>
                  </a:lnTo>
                  <a:lnTo>
                    <a:pt x="8255" y="11720"/>
                  </a:lnTo>
                  <a:lnTo>
                    <a:pt x="8210" y="11690"/>
                  </a:lnTo>
                  <a:lnTo>
                    <a:pt x="8169" y="11658"/>
                  </a:lnTo>
                  <a:lnTo>
                    <a:pt x="8128" y="11627"/>
                  </a:lnTo>
                  <a:lnTo>
                    <a:pt x="8090" y="11595"/>
                  </a:lnTo>
                  <a:lnTo>
                    <a:pt x="8053" y="11562"/>
                  </a:lnTo>
                  <a:lnTo>
                    <a:pt x="8018" y="11529"/>
                  </a:lnTo>
                  <a:lnTo>
                    <a:pt x="7984" y="11494"/>
                  </a:lnTo>
                  <a:lnTo>
                    <a:pt x="7952" y="11459"/>
                  </a:lnTo>
                  <a:lnTo>
                    <a:pt x="7923" y="11423"/>
                  </a:lnTo>
                  <a:lnTo>
                    <a:pt x="7894" y="11387"/>
                  </a:lnTo>
                  <a:lnTo>
                    <a:pt x="7867" y="11349"/>
                  </a:lnTo>
                  <a:lnTo>
                    <a:pt x="7843" y="11312"/>
                  </a:lnTo>
                  <a:lnTo>
                    <a:pt x="7819" y="11272"/>
                  </a:lnTo>
                  <a:lnTo>
                    <a:pt x="7797" y="11233"/>
                  </a:lnTo>
                  <a:lnTo>
                    <a:pt x="7778" y="11194"/>
                  </a:lnTo>
                  <a:lnTo>
                    <a:pt x="7760" y="11152"/>
                  </a:lnTo>
                  <a:lnTo>
                    <a:pt x="7743" y="11110"/>
                  </a:lnTo>
                  <a:lnTo>
                    <a:pt x="7728" y="11068"/>
                  </a:lnTo>
                  <a:lnTo>
                    <a:pt x="7716" y="11025"/>
                  </a:lnTo>
                  <a:lnTo>
                    <a:pt x="7704" y="10982"/>
                  </a:lnTo>
                  <a:lnTo>
                    <a:pt x="7695" y="10937"/>
                  </a:lnTo>
                  <a:lnTo>
                    <a:pt x="7687" y="10892"/>
                  </a:lnTo>
                  <a:lnTo>
                    <a:pt x="7680" y="10846"/>
                  </a:lnTo>
                  <a:lnTo>
                    <a:pt x="7676" y="10800"/>
                  </a:lnTo>
                  <a:lnTo>
                    <a:pt x="7674" y="10752"/>
                  </a:lnTo>
                  <a:lnTo>
                    <a:pt x="7673" y="10703"/>
                  </a:lnTo>
                  <a:lnTo>
                    <a:pt x="7674" y="10644"/>
                  </a:lnTo>
                  <a:lnTo>
                    <a:pt x="7678" y="10584"/>
                  </a:lnTo>
                  <a:lnTo>
                    <a:pt x="7685" y="10525"/>
                  </a:lnTo>
                  <a:lnTo>
                    <a:pt x="7694" y="10468"/>
                  </a:lnTo>
                  <a:lnTo>
                    <a:pt x="7706" y="10410"/>
                  </a:lnTo>
                  <a:lnTo>
                    <a:pt x="7720" y="10353"/>
                  </a:lnTo>
                  <a:lnTo>
                    <a:pt x="7736" y="10297"/>
                  </a:lnTo>
                  <a:lnTo>
                    <a:pt x="7755" y="10243"/>
                  </a:lnTo>
                  <a:lnTo>
                    <a:pt x="7778" y="10188"/>
                  </a:lnTo>
                  <a:lnTo>
                    <a:pt x="7802" y="10134"/>
                  </a:lnTo>
                  <a:lnTo>
                    <a:pt x="7829" y="10081"/>
                  </a:lnTo>
                  <a:lnTo>
                    <a:pt x="7859" y="10029"/>
                  </a:lnTo>
                  <a:lnTo>
                    <a:pt x="7891" y="9978"/>
                  </a:lnTo>
                  <a:lnTo>
                    <a:pt x="7926" y="9926"/>
                  </a:lnTo>
                  <a:lnTo>
                    <a:pt x="7963" y="9876"/>
                  </a:lnTo>
                  <a:lnTo>
                    <a:pt x="8004" y="9827"/>
                  </a:lnTo>
                  <a:lnTo>
                    <a:pt x="8046" y="9777"/>
                  </a:lnTo>
                  <a:lnTo>
                    <a:pt x="8091" y="9729"/>
                  </a:lnTo>
                  <a:lnTo>
                    <a:pt x="8138" y="9682"/>
                  </a:lnTo>
                  <a:lnTo>
                    <a:pt x="8189" y="9635"/>
                  </a:lnTo>
                  <a:lnTo>
                    <a:pt x="8242" y="9589"/>
                  </a:lnTo>
                  <a:lnTo>
                    <a:pt x="8297" y="9544"/>
                  </a:lnTo>
                  <a:lnTo>
                    <a:pt x="8354" y="9500"/>
                  </a:lnTo>
                  <a:lnTo>
                    <a:pt x="8415" y="9455"/>
                  </a:lnTo>
                  <a:lnTo>
                    <a:pt x="8478" y="9413"/>
                  </a:lnTo>
                  <a:lnTo>
                    <a:pt x="8544" y="9370"/>
                  </a:lnTo>
                  <a:lnTo>
                    <a:pt x="8612" y="9328"/>
                  </a:lnTo>
                  <a:lnTo>
                    <a:pt x="8683" y="9287"/>
                  </a:lnTo>
                  <a:lnTo>
                    <a:pt x="8756" y="9246"/>
                  </a:lnTo>
                  <a:lnTo>
                    <a:pt x="8832" y="9207"/>
                  </a:lnTo>
                  <a:lnTo>
                    <a:pt x="8910" y="9169"/>
                  </a:lnTo>
                  <a:lnTo>
                    <a:pt x="8991" y="9130"/>
                  </a:lnTo>
                  <a:lnTo>
                    <a:pt x="9056" y="9100"/>
                  </a:lnTo>
                  <a:lnTo>
                    <a:pt x="9123" y="9070"/>
                  </a:lnTo>
                  <a:lnTo>
                    <a:pt x="9189" y="9042"/>
                  </a:lnTo>
                  <a:lnTo>
                    <a:pt x="9256" y="9014"/>
                  </a:lnTo>
                  <a:lnTo>
                    <a:pt x="9322" y="8987"/>
                  </a:lnTo>
                  <a:lnTo>
                    <a:pt x="9389" y="8962"/>
                  </a:lnTo>
                  <a:lnTo>
                    <a:pt x="9456" y="8938"/>
                  </a:lnTo>
                  <a:lnTo>
                    <a:pt x="9522" y="8913"/>
                  </a:lnTo>
                  <a:lnTo>
                    <a:pt x="9588" y="8891"/>
                  </a:lnTo>
                  <a:lnTo>
                    <a:pt x="9655" y="8869"/>
                  </a:lnTo>
                  <a:lnTo>
                    <a:pt x="9722" y="8849"/>
                  </a:lnTo>
                  <a:lnTo>
                    <a:pt x="9789" y="8828"/>
                  </a:lnTo>
                  <a:lnTo>
                    <a:pt x="9856" y="8810"/>
                  </a:lnTo>
                  <a:lnTo>
                    <a:pt x="9923" y="8792"/>
                  </a:lnTo>
                  <a:lnTo>
                    <a:pt x="9990" y="8775"/>
                  </a:lnTo>
                  <a:lnTo>
                    <a:pt x="10056" y="8758"/>
                  </a:lnTo>
                  <a:lnTo>
                    <a:pt x="10124" y="8744"/>
                  </a:lnTo>
                  <a:lnTo>
                    <a:pt x="10191" y="8730"/>
                  </a:lnTo>
                  <a:lnTo>
                    <a:pt x="10258" y="8717"/>
                  </a:lnTo>
                  <a:lnTo>
                    <a:pt x="10326" y="8705"/>
                  </a:lnTo>
                  <a:lnTo>
                    <a:pt x="10394" y="8694"/>
                  </a:lnTo>
                  <a:lnTo>
                    <a:pt x="10461" y="8684"/>
                  </a:lnTo>
                  <a:lnTo>
                    <a:pt x="10529" y="8674"/>
                  </a:lnTo>
                  <a:lnTo>
                    <a:pt x="10597" y="8666"/>
                  </a:lnTo>
                  <a:lnTo>
                    <a:pt x="10664" y="8659"/>
                  </a:lnTo>
                  <a:lnTo>
                    <a:pt x="10732" y="8652"/>
                  </a:lnTo>
                  <a:lnTo>
                    <a:pt x="10800" y="8647"/>
                  </a:lnTo>
                  <a:lnTo>
                    <a:pt x="10868" y="8643"/>
                  </a:lnTo>
                  <a:lnTo>
                    <a:pt x="10936" y="8639"/>
                  </a:lnTo>
                  <a:lnTo>
                    <a:pt x="11004" y="8637"/>
                  </a:lnTo>
                  <a:lnTo>
                    <a:pt x="11073" y="8636"/>
                  </a:lnTo>
                  <a:lnTo>
                    <a:pt x="11141" y="8635"/>
                  </a:lnTo>
                  <a:lnTo>
                    <a:pt x="11237" y="8636"/>
                  </a:lnTo>
                  <a:lnTo>
                    <a:pt x="11332" y="8639"/>
                  </a:lnTo>
                  <a:lnTo>
                    <a:pt x="11426" y="8644"/>
                  </a:lnTo>
                  <a:lnTo>
                    <a:pt x="11519" y="8650"/>
                  </a:lnTo>
                  <a:lnTo>
                    <a:pt x="11564" y="8654"/>
                  </a:lnTo>
                  <a:lnTo>
                    <a:pt x="11609" y="8658"/>
                  </a:lnTo>
                  <a:lnTo>
                    <a:pt x="11653" y="8663"/>
                  </a:lnTo>
                  <a:lnTo>
                    <a:pt x="11698" y="8669"/>
                  </a:lnTo>
                  <a:lnTo>
                    <a:pt x="11786" y="8682"/>
                  </a:lnTo>
                  <a:lnTo>
                    <a:pt x="11872" y="8695"/>
                  </a:lnTo>
                  <a:lnTo>
                    <a:pt x="11915" y="8703"/>
                  </a:lnTo>
                  <a:lnTo>
                    <a:pt x="11957" y="8711"/>
                  </a:lnTo>
                  <a:lnTo>
                    <a:pt x="11999" y="8720"/>
                  </a:lnTo>
                  <a:lnTo>
                    <a:pt x="12041" y="8729"/>
                  </a:lnTo>
                  <a:lnTo>
                    <a:pt x="12082" y="8738"/>
                  </a:lnTo>
                  <a:lnTo>
                    <a:pt x="12122" y="8748"/>
                  </a:lnTo>
                  <a:lnTo>
                    <a:pt x="12163" y="8758"/>
                  </a:lnTo>
                  <a:lnTo>
                    <a:pt x="12204" y="8770"/>
                  </a:lnTo>
                  <a:lnTo>
                    <a:pt x="12243" y="8781"/>
                  </a:lnTo>
                  <a:lnTo>
                    <a:pt x="12283" y="8793"/>
                  </a:lnTo>
                  <a:lnTo>
                    <a:pt x="12322" y="8805"/>
                  </a:lnTo>
                  <a:lnTo>
                    <a:pt x="12361" y="8817"/>
                  </a:lnTo>
                  <a:lnTo>
                    <a:pt x="12399" y="8830"/>
                  </a:lnTo>
                  <a:lnTo>
                    <a:pt x="12437" y="8845"/>
                  </a:lnTo>
                  <a:lnTo>
                    <a:pt x="12474" y="8859"/>
                  </a:lnTo>
                  <a:lnTo>
                    <a:pt x="12512" y="8873"/>
                  </a:lnTo>
                  <a:lnTo>
                    <a:pt x="12512" y="3835"/>
                  </a:lnTo>
                  <a:lnTo>
                    <a:pt x="5784" y="6812"/>
                  </a:lnTo>
                  <a:lnTo>
                    <a:pt x="5784" y="13773"/>
                  </a:lnTo>
                  <a:lnTo>
                    <a:pt x="5783" y="13837"/>
                  </a:lnTo>
                  <a:lnTo>
                    <a:pt x="5779" y="13899"/>
                  </a:lnTo>
                  <a:lnTo>
                    <a:pt x="5774" y="13961"/>
                  </a:lnTo>
                  <a:lnTo>
                    <a:pt x="5764" y="14022"/>
                  </a:lnTo>
                  <a:lnTo>
                    <a:pt x="5754" y="14083"/>
                  </a:lnTo>
                  <a:lnTo>
                    <a:pt x="5741" y="14144"/>
                  </a:lnTo>
                  <a:lnTo>
                    <a:pt x="5726" y="14204"/>
                  </a:lnTo>
                  <a:lnTo>
                    <a:pt x="5709" y="14262"/>
                  </a:lnTo>
                  <a:lnTo>
                    <a:pt x="5688" y="14321"/>
                  </a:lnTo>
                  <a:lnTo>
                    <a:pt x="5666" y="14379"/>
                  </a:lnTo>
                  <a:lnTo>
                    <a:pt x="5642" y="14437"/>
                  </a:lnTo>
                  <a:lnTo>
                    <a:pt x="5615" y="14493"/>
                  </a:lnTo>
                  <a:lnTo>
                    <a:pt x="5586" y="14550"/>
                  </a:lnTo>
                  <a:lnTo>
                    <a:pt x="5554" y="14606"/>
                  </a:lnTo>
                  <a:lnTo>
                    <a:pt x="5520" y="14660"/>
                  </a:lnTo>
                  <a:lnTo>
                    <a:pt x="5484" y="14715"/>
                  </a:lnTo>
                  <a:lnTo>
                    <a:pt x="5445" y="14770"/>
                  </a:lnTo>
                  <a:lnTo>
                    <a:pt x="5404" y="14823"/>
                  </a:lnTo>
                  <a:lnTo>
                    <a:pt x="5360" y="14876"/>
                  </a:lnTo>
                  <a:lnTo>
                    <a:pt x="5315" y="14929"/>
                  </a:lnTo>
                  <a:lnTo>
                    <a:pt x="5267" y="14980"/>
                  </a:lnTo>
                  <a:lnTo>
                    <a:pt x="5216" y="15032"/>
                  </a:lnTo>
                  <a:lnTo>
                    <a:pt x="5164" y="15083"/>
                  </a:lnTo>
                  <a:lnTo>
                    <a:pt x="5108" y="15133"/>
                  </a:lnTo>
                  <a:lnTo>
                    <a:pt x="5050" y="15183"/>
                  </a:lnTo>
                  <a:lnTo>
                    <a:pt x="4990" y="15232"/>
                  </a:lnTo>
                  <a:lnTo>
                    <a:pt x="4929" y="15281"/>
                  </a:lnTo>
                  <a:lnTo>
                    <a:pt x="4864" y="15329"/>
                  </a:lnTo>
                  <a:lnTo>
                    <a:pt x="4797" y="15376"/>
                  </a:lnTo>
                  <a:lnTo>
                    <a:pt x="4728" y="15424"/>
                  </a:lnTo>
                  <a:lnTo>
                    <a:pt x="4656" y="15470"/>
                  </a:lnTo>
                  <a:lnTo>
                    <a:pt x="4582" y="15516"/>
                  </a:lnTo>
                  <a:lnTo>
                    <a:pt x="4515" y="15555"/>
                  </a:lnTo>
                  <a:lnTo>
                    <a:pt x="4449" y="15593"/>
                  </a:lnTo>
                  <a:lnTo>
                    <a:pt x="4382" y="15630"/>
                  </a:lnTo>
                  <a:lnTo>
                    <a:pt x="4317" y="15666"/>
                  </a:lnTo>
                  <a:lnTo>
                    <a:pt x="4250" y="15700"/>
                  </a:lnTo>
                  <a:lnTo>
                    <a:pt x="4184" y="15734"/>
                  </a:lnTo>
                  <a:lnTo>
                    <a:pt x="4117" y="15765"/>
                  </a:lnTo>
                  <a:lnTo>
                    <a:pt x="4050" y="15795"/>
                  </a:lnTo>
                  <a:lnTo>
                    <a:pt x="3983" y="15826"/>
                  </a:lnTo>
                  <a:lnTo>
                    <a:pt x="3916" y="15853"/>
                  </a:lnTo>
                  <a:lnTo>
                    <a:pt x="3849" y="15880"/>
                  </a:lnTo>
                  <a:lnTo>
                    <a:pt x="3783" y="15906"/>
                  </a:lnTo>
                  <a:lnTo>
                    <a:pt x="3716" y="15930"/>
                  </a:lnTo>
                  <a:lnTo>
                    <a:pt x="3649" y="15953"/>
                  </a:lnTo>
                  <a:lnTo>
                    <a:pt x="3582" y="15976"/>
                  </a:lnTo>
                  <a:lnTo>
                    <a:pt x="3515" y="15996"/>
                  </a:lnTo>
                  <a:lnTo>
                    <a:pt x="3448" y="16015"/>
                  </a:lnTo>
                  <a:lnTo>
                    <a:pt x="3380" y="16033"/>
                  </a:lnTo>
                  <a:lnTo>
                    <a:pt x="3313" y="16050"/>
                  </a:lnTo>
                  <a:lnTo>
                    <a:pt x="3246" y="16067"/>
                  </a:lnTo>
                  <a:lnTo>
                    <a:pt x="3179" y="16081"/>
                  </a:lnTo>
                  <a:lnTo>
                    <a:pt x="3111" y="16094"/>
                  </a:lnTo>
                  <a:lnTo>
                    <a:pt x="3043" y="16106"/>
                  </a:lnTo>
                  <a:lnTo>
                    <a:pt x="2976" y="16116"/>
                  </a:lnTo>
                  <a:lnTo>
                    <a:pt x="2908" y="16126"/>
                  </a:lnTo>
                  <a:lnTo>
                    <a:pt x="2840" y="16135"/>
                  </a:lnTo>
                  <a:lnTo>
                    <a:pt x="2772" y="16141"/>
                  </a:lnTo>
                  <a:lnTo>
                    <a:pt x="2704" y="16147"/>
                  </a:lnTo>
                  <a:lnTo>
                    <a:pt x="2636" y="16151"/>
                  </a:lnTo>
                  <a:lnTo>
                    <a:pt x="2568" y="16154"/>
                  </a:lnTo>
                  <a:lnTo>
                    <a:pt x="2500" y="16156"/>
                  </a:lnTo>
                  <a:lnTo>
                    <a:pt x="2431" y="16157"/>
                  </a:lnTo>
                  <a:lnTo>
                    <a:pt x="2376" y="16157"/>
                  </a:lnTo>
                  <a:lnTo>
                    <a:pt x="2323" y="16156"/>
                  </a:lnTo>
                  <a:lnTo>
                    <a:pt x="2269" y="16154"/>
                  </a:lnTo>
                  <a:lnTo>
                    <a:pt x="2215" y="16152"/>
                  </a:lnTo>
                  <a:lnTo>
                    <a:pt x="2162" y="16150"/>
                  </a:lnTo>
                  <a:lnTo>
                    <a:pt x="2110" y="16146"/>
                  </a:lnTo>
                  <a:lnTo>
                    <a:pt x="2057" y="16142"/>
                  </a:lnTo>
                  <a:lnTo>
                    <a:pt x="2005" y="16138"/>
                  </a:lnTo>
                  <a:lnTo>
                    <a:pt x="1954" y="16132"/>
                  </a:lnTo>
                  <a:lnTo>
                    <a:pt x="1903" y="16126"/>
                  </a:lnTo>
                  <a:lnTo>
                    <a:pt x="1852" y="16120"/>
                  </a:lnTo>
                  <a:lnTo>
                    <a:pt x="1802" y="16113"/>
                  </a:lnTo>
                  <a:lnTo>
                    <a:pt x="1752" y="16105"/>
                  </a:lnTo>
                  <a:lnTo>
                    <a:pt x="1702" y="16097"/>
                  </a:lnTo>
                  <a:lnTo>
                    <a:pt x="1654" y="16088"/>
                  </a:lnTo>
                  <a:lnTo>
                    <a:pt x="1605" y="16079"/>
                  </a:lnTo>
                  <a:lnTo>
                    <a:pt x="1557" y="16069"/>
                  </a:lnTo>
                  <a:lnTo>
                    <a:pt x="1509" y="16058"/>
                  </a:lnTo>
                  <a:lnTo>
                    <a:pt x="1461" y="16046"/>
                  </a:lnTo>
                  <a:lnTo>
                    <a:pt x="1414" y="16034"/>
                  </a:lnTo>
                  <a:lnTo>
                    <a:pt x="1367" y="16022"/>
                  </a:lnTo>
                  <a:lnTo>
                    <a:pt x="1321" y="16009"/>
                  </a:lnTo>
                  <a:lnTo>
                    <a:pt x="1275" y="15995"/>
                  </a:lnTo>
                  <a:lnTo>
                    <a:pt x="1229" y="15981"/>
                  </a:lnTo>
                  <a:lnTo>
                    <a:pt x="1185" y="15965"/>
                  </a:lnTo>
                  <a:lnTo>
                    <a:pt x="1140" y="15949"/>
                  </a:lnTo>
                  <a:lnTo>
                    <a:pt x="1096" y="15933"/>
                  </a:lnTo>
                  <a:lnTo>
                    <a:pt x="1051" y="15916"/>
                  </a:lnTo>
                  <a:lnTo>
                    <a:pt x="1007" y="15899"/>
                  </a:lnTo>
                  <a:lnTo>
                    <a:pt x="965" y="15880"/>
                  </a:lnTo>
                  <a:lnTo>
                    <a:pt x="922" y="15861"/>
                  </a:lnTo>
                  <a:lnTo>
                    <a:pt x="880" y="15842"/>
                  </a:lnTo>
                  <a:lnTo>
                    <a:pt x="826" y="15818"/>
                  </a:lnTo>
                  <a:lnTo>
                    <a:pt x="773" y="15791"/>
                  </a:lnTo>
                  <a:lnTo>
                    <a:pt x="723" y="15765"/>
                  </a:lnTo>
                  <a:lnTo>
                    <a:pt x="674" y="15738"/>
                  </a:lnTo>
                  <a:lnTo>
                    <a:pt x="627" y="15710"/>
                  </a:lnTo>
                  <a:lnTo>
                    <a:pt x="582" y="15681"/>
                  </a:lnTo>
                  <a:lnTo>
                    <a:pt x="538" y="15652"/>
                  </a:lnTo>
                  <a:lnTo>
                    <a:pt x="496" y="15621"/>
                  </a:lnTo>
                  <a:lnTo>
                    <a:pt x="455" y="15590"/>
                  </a:lnTo>
                  <a:lnTo>
                    <a:pt x="417" y="15558"/>
                  </a:lnTo>
                  <a:lnTo>
                    <a:pt x="380" y="15526"/>
                  </a:lnTo>
                  <a:lnTo>
                    <a:pt x="345" y="15493"/>
                  </a:lnTo>
                  <a:lnTo>
                    <a:pt x="311" y="15458"/>
                  </a:lnTo>
                  <a:lnTo>
                    <a:pt x="280" y="15423"/>
                  </a:lnTo>
                  <a:lnTo>
                    <a:pt x="249" y="15387"/>
                  </a:lnTo>
                  <a:lnTo>
                    <a:pt x="221" y="15351"/>
                  </a:lnTo>
                  <a:lnTo>
                    <a:pt x="195" y="15313"/>
                  </a:lnTo>
                  <a:lnTo>
                    <a:pt x="169" y="15275"/>
                  </a:lnTo>
                  <a:lnTo>
                    <a:pt x="146" y="15236"/>
                  </a:lnTo>
                  <a:lnTo>
                    <a:pt x="125" y="15196"/>
                  </a:lnTo>
                  <a:lnTo>
                    <a:pt x="105" y="15156"/>
                  </a:lnTo>
                  <a:lnTo>
                    <a:pt x="86" y="15115"/>
                  </a:lnTo>
                  <a:lnTo>
                    <a:pt x="70" y="15072"/>
                  </a:lnTo>
                  <a:lnTo>
                    <a:pt x="56" y="15030"/>
                  </a:lnTo>
                  <a:lnTo>
                    <a:pt x="43" y="14986"/>
                  </a:lnTo>
                  <a:lnTo>
                    <a:pt x="32" y="14942"/>
                  </a:lnTo>
                  <a:lnTo>
                    <a:pt x="22" y="14897"/>
                  </a:lnTo>
                  <a:lnTo>
                    <a:pt x="14" y="14851"/>
                  </a:lnTo>
                  <a:lnTo>
                    <a:pt x="8" y="14804"/>
                  </a:lnTo>
                  <a:lnTo>
                    <a:pt x="3" y="14758"/>
                  </a:lnTo>
                  <a:lnTo>
                    <a:pt x="1" y="14709"/>
                  </a:lnTo>
                  <a:lnTo>
                    <a:pt x="0" y="14660"/>
                  </a:lnTo>
                  <a:lnTo>
                    <a:pt x="1" y="14601"/>
                  </a:lnTo>
                  <a:lnTo>
                    <a:pt x="5" y="14542"/>
                  </a:lnTo>
                  <a:lnTo>
                    <a:pt x="11" y="14484"/>
                  </a:lnTo>
                  <a:lnTo>
                    <a:pt x="20" y="14426"/>
                  </a:lnTo>
                  <a:lnTo>
                    <a:pt x="33" y="14370"/>
                  </a:lnTo>
                  <a:lnTo>
                    <a:pt x="46" y="14314"/>
                  </a:lnTo>
                  <a:lnTo>
                    <a:pt x="63" y="14258"/>
                  </a:lnTo>
                  <a:lnTo>
                    <a:pt x="82" y="14204"/>
                  </a:lnTo>
                  <a:lnTo>
                    <a:pt x="104" y="14150"/>
                  </a:lnTo>
                  <a:lnTo>
                    <a:pt x="128" y="14096"/>
                  </a:lnTo>
                  <a:lnTo>
                    <a:pt x="155" y="14044"/>
                  </a:lnTo>
                  <a:lnTo>
                    <a:pt x="185" y="13992"/>
                  </a:lnTo>
                  <a:lnTo>
                    <a:pt x="216" y="13940"/>
                  </a:lnTo>
                  <a:lnTo>
                    <a:pt x="250" y="13890"/>
                  </a:lnTo>
                  <a:lnTo>
                    <a:pt x="288" y="13839"/>
                  </a:lnTo>
                  <a:lnTo>
                    <a:pt x="327" y="13790"/>
                  </a:lnTo>
                  <a:lnTo>
                    <a:pt x="370" y="13741"/>
                  </a:lnTo>
                  <a:lnTo>
                    <a:pt x="415" y="13693"/>
                  </a:lnTo>
                  <a:lnTo>
                    <a:pt x="461" y="13646"/>
                  </a:lnTo>
                  <a:lnTo>
                    <a:pt x="511" y="13599"/>
                  </a:lnTo>
                  <a:lnTo>
                    <a:pt x="564" y="13553"/>
                  </a:lnTo>
                  <a:lnTo>
                    <a:pt x="618" y="13507"/>
                  </a:lnTo>
                  <a:lnTo>
                    <a:pt x="676" y="13463"/>
                  </a:lnTo>
                  <a:lnTo>
                    <a:pt x="736" y="13418"/>
                  </a:lnTo>
                  <a:lnTo>
                    <a:pt x="799" y="13374"/>
                  </a:lnTo>
                  <a:lnTo>
                    <a:pt x="863" y="13331"/>
                  </a:lnTo>
                  <a:lnTo>
                    <a:pt x="930" y="13289"/>
                  </a:lnTo>
                  <a:lnTo>
                    <a:pt x="1000" y="13247"/>
                  </a:lnTo>
                  <a:lnTo>
                    <a:pt x="1073" y="13206"/>
                  </a:lnTo>
                  <a:lnTo>
                    <a:pt x="1148" y="13166"/>
                  </a:lnTo>
                  <a:lnTo>
                    <a:pt x="1226" y="13126"/>
                  </a:lnTo>
                  <a:lnTo>
                    <a:pt x="1306" y="13087"/>
                  </a:lnTo>
                  <a:lnTo>
                    <a:pt x="1372" y="13057"/>
                  </a:lnTo>
                  <a:lnTo>
                    <a:pt x="1438" y="13027"/>
                  </a:lnTo>
                  <a:lnTo>
                    <a:pt x="1505" y="12998"/>
                  </a:lnTo>
                  <a:lnTo>
                    <a:pt x="1572" y="12970"/>
                  </a:lnTo>
                  <a:lnTo>
                    <a:pt x="1638" y="12944"/>
                  </a:lnTo>
                  <a:lnTo>
                    <a:pt x="1704" y="12919"/>
                  </a:lnTo>
                  <a:lnTo>
                    <a:pt x="1770" y="12894"/>
                  </a:lnTo>
                  <a:lnTo>
                    <a:pt x="1837" y="12870"/>
                  </a:lnTo>
                  <a:lnTo>
                    <a:pt x="1904" y="12848"/>
                  </a:lnTo>
                  <a:lnTo>
                    <a:pt x="1971" y="12826"/>
                  </a:lnTo>
                  <a:lnTo>
                    <a:pt x="2038" y="12805"/>
                  </a:lnTo>
                  <a:lnTo>
                    <a:pt x="2105" y="12785"/>
                  </a:lnTo>
                  <a:lnTo>
                    <a:pt x="2172" y="12766"/>
                  </a:lnTo>
                  <a:lnTo>
                    <a:pt x="2238" y="12749"/>
                  </a:lnTo>
                  <a:lnTo>
                    <a:pt x="2305" y="12732"/>
                  </a:lnTo>
                  <a:lnTo>
                    <a:pt x="2372" y="12715"/>
                  </a:lnTo>
                  <a:lnTo>
                    <a:pt x="2440" y="12700"/>
                  </a:lnTo>
                  <a:lnTo>
                    <a:pt x="2507" y="12687"/>
                  </a:lnTo>
                  <a:lnTo>
                    <a:pt x="2574" y="12674"/>
                  </a:lnTo>
                  <a:lnTo>
                    <a:pt x="2642" y="12662"/>
                  </a:lnTo>
                  <a:lnTo>
                    <a:pt x="2709" y="12651"/>
                  </a:lnTo>
                  <a:lnTo>
                    <a:pt x="2776" y="12640"/>
                  </a:lnTo>
                  <a:lnTo>
                    <a:pt x="2844" y="12631"/>
                  </a:lnTo>
                  <a:lnTo>
                    <a:pt x="2912" y="12622"/>
                  </a:lnTo>
                  <a:lnTo>
                    <a:pt x="2980" y="12615"/>
                  </a:lnTo>
                  <a:lnTo>
                    <a:pt x="3048" y="12609"/>
                  </a:lnTo>
                  <a:lnTo>
                    <a:pt x="3116" y="12604"/>
                  </a:lnTo>
                  <a:lnTo>
                    <a:pt x="3184" y="12599"/>
                  </a:lnTo>
                  <a:lnTo>
                    <a:pt x="3252" y="12596"/>
                  </a:lnTo>
                  <a:lnTo>
                    <a:pt x="3320" y="12594"/>
                  </a:lnTo>
                  <a:lnTo>
                    <a:pt x="3388" y="12592"/>
                  </a:lnTo>
                  <a:lnTo>
                    <a:pt x="3456" y="12592"/>
                  </a:lnTo>
                  <a:lnTo>
                    <a:pt x="3549" y="12593"/>
                  </a:lnTo>
                  <a:lnTo>
                    <a:pt x="3640" y="12595"/>
                  </a:lnTo>
                  <a:lnTo>
                    <a:pt x="3730" y="12600"/>
                  </a:lnTo>
                  <a:lnTo>
                    <a:pt x="3818" y="12606"/>
                  </a:lnTo>
                  <a:lnTo>
                    <a:pt x="3905" y="12614"/>
                  </a:lnTo>
                  <a:lnTo>
                    <a:pt x="3991" y="12624"/>
                  </a:lnTo>
                  <a:lnTo>
                    <a:pt x="4076" y="12635"/>
                  </a:lnTo>
                  <a:lnTo>
                    <a:pt x="4160" y="12648"/>
                  </a:lnTo>
                  <a:lnTo>
                    <a:pt x="4242" y="12664"/>
                  </a:lnTo>
                  <a:lnTo>
                    <a:pt x="4324" y="12681"/>
                  </a:lnTo>
                  <a:lnTo>
                    <a:pt x="4403" y="12699"/>
                  </a:lnTo>
                  <a:lnTo>
                    <a:pt x="4482" y="12719"/>
                  </a:lnTo>
                  <a:lnTo>
                    <a:pt x="4560" y="12742"/>
                  </a:lnTo>
                  <a:lnTo>
                    <a:pt x="4636" y="12765"/>
                  </a:lnTo>
                  <a:lnTo>
                    <a:pt x="4711" y="12791"/>
                  </a:lnTo>
                  <a:lnTo>
                    <a:pt x="4786" y="12818"/>
                  </a:lnTo>
                  <a:lnTo>
                    <a:pt x="4786" y="3846"/>
                  </a:lnTo>
                  <a:lnTo>
                    <a:pt x="13526" y="0"/>
                  </a:lnTo>
                  <a:lnTo>
                    <a:pt x="13526" y="9859"/>
                  </a:lnTo>
                </a:path>
              </a:pathLst>
            </a:custGeom>
            <a:solidFill>
              <a:srgbClr val="030409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0210" y="1738760"/>
              <a:ext cx="7945222" cy="873513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>
                  <a:gd name="adj" fmla="val 75179"/>
                </a:avLst>
              </a:prstTxWarp>
              <a:spAutoFit/>
            </a:bodyPr>
            <a:lstStyle/>
            <a:p>
              <a:r>
                <a:rPr lang="zh-CN" altLang="en-US" sz="4800" dirty="0" smtClean="0">
                  <a:solidFill>
                    <a:srgbClr val="030409"/>
                  </a:solidFill>
                </a:rPr>
                <a:t>我悄悄的“蒙”上你的眼睛</a:t>
              </a:r>
              <a:endParaRPr lang="zh-CN" altLang="en-US" sz="4800" dirty="0">
                <a:solidFill>
                  <a:srgbClr val="030409"/>
                </a:solidFill>
              </a:endParaRPr>
            </a:p>
          </p:txBody>
        </p:sp>
      </p:grpSp>
      <p:pic>
        <p:nvPicPr>
          <p:cNvPr id="180" name="图片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1695" flipH="1">
            <a:off x="1056278" y="-757918"/>
            <a:ext cx="3208664" cy="8538769"/>
          </a:xfrm>
          <a:prstGeom prst="rect">
            <a:avLst/>
          </a:prstGeom>
        </p:spPr>
      </p:pic>
      <p:grpSp>
        <p:nvGrpSpPr>
          <p:cNvPr id="181" name="组合 180"/>
          <p:cNvGrpSpPr/>
          <p:nvPr/>
        </p:nvGrpSpPr>
        <p:grpSpPr>
          <a:xfrm>
            <a:off x="2557378" y="5212053"/>
            <a:ext cx="1509486" cy="2569197"/>
            <a:chOff x="1314948" y="3878593"/>
            <a:chExt cx="1509486" cy="1332206"/>
          </a:xfrm>
        </p:grpSpPr>
        <p:grpSp>
          <p:nvGrpSpPr>
            <p:cNvPr id="182" name="组合 181"/>
            <p:cNvGrpSpPr/>
            <p:nvPr/>
          </p:nvGrpSpPr>
          <p:grpSpPr>
            <a:xfrm>
              <a:off x="1314948" y="3878593"/>
              <a:ext cx="1509486" cy="1332206"/>
              <a:chOff x="1828800" y="3936650"/>
              <a:chExt cx="1509486" cy="1332206"/>
            </a:xfrm>
          </p:grpSpPr>
          <p:sp>
            <p:nvSpPr>
              <p:cNvPr id="184" name="梯形 183"/>
              <p:cNvSpPr/>
              <p:nvPr/>
            </p:nvSpPr>
            <p:spPr>
              <a:xfrm flipV="1">
                <a:off x="1828800" y="3936650"/>
                <a:ext cx="1509486" cy="1332206"/>
              </a:xfrm>
              <a:prstGeom prst="trapezoid">
                <a:avLst>
                  <a:gd name="adj" fmla="val 47879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梯形 184"/>
              <p:cNvSpPr/>
              <p:nvPr/>
            </p:nvSpPr>
            <p:spPr>
              <a:xfrm flipV="1">
                <a:off x="1828800" y="3942401"/>
                <a:ext cx="1509486" cy="1326454"/>
              </a:xfrm>
              <a:prstGeom prst="trapezoid">
                <a:avLst>
                  <a:gd name="adj" fmla="val 49032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3" name="椭圆 182"/>
            <p:cNvSpPr/>
            <p:nvPr/>
          </p:nvSpPr>
          <p:spPr>
            <a:xfrm>
              <a:off x="1750080" y="4447199"/>
              <a:ext cx="615747" cy="136003"/>
            </a:xfrm>
            <a:prstGeom prst="ellipse">
              <a:avLst/>
            </a:prstGeom>
            <a:gradFill>
              <a:gsLst>
                <a:gs pos="67000">
                  <a:srgbClr val="FFFFFF">
                    <a:alpha val="31000"/>
                  </a:srgbClr>
                </a:gs>
                <a:gs pos="0">
                  <a:schemeClr val="bg1"/>
                </a:gs>
                <a:gs pos="25000">
                  <a:schemeClr val="bg1">
                    <a:lumMod val="95000"/>
                    <a:alpha val="79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099664" y="5262206"/>
            <a:ext cx="1509486" cy="2569197"/>
            <a:chOff x="1314948" y="3878593"/>
            <a:chExt cx="1509486" cy="1332206"/>
          </a:xfrm>
        </p:grpSpPr>
        <p:grpSp>
          <p:nvGrpSpPr>
            <p:cNvPr id="187" name="组合 186"/>
            <p:cNvGrpSpPr/>
            <p:nvPr/>
          </p:nvGrpSpPr>
          <p:grpSpPr>
            <a:xfrm>
              <a:off x="1314948" y="3878593"/>
              <a:ext cx="1509486" cy="1332206"/>
              <a:chOff x="1828800" y="3936650"/>
              <a:chExt cx="1509486" cy="1332206"/>
            </a:xfrm>
          </p:grpSpPr>
          <p:sp>
            <p:nvSpPr>
              <p:cNvPr id="189" name="梯形 188"/>
              <p:cNvSpPr/>
              <p:nvPr/>
            </p:nvSpPr>
            <p:spPr>
              <a:xfrm flipV="1">
                <a:off x="1828800" y="3936650"/>
                <a:ext cx="1509486" cy="1332206"/>
              </a:xfrm>
              <a:prstGeom prst="trapezoid">
                <a:avLst>
                  <a:gd name="adj" fmla="val 47879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梯形 189"/>
              <p:cNvSpPr/>
              <p:nvPr/>
            </p:nvSpPr>
            <p:spPr>
              <a:xfrm flipV="1">
                <a:off x="1828800" y="3942401"/>
                <a:ext cx="1509486" cy="1326454"/>
              </a:xfrm>
              <a:prstGeom prst="trapezoid">
                <a:avLst>
                  <a:gd name="adj" fmla="val 49032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8" name="椭圆 187"/>
            <p:cNvSpPr/>
            <p:nvPr/>
          </p:nvSpPr>
          <p:spPr>
            <a:xfrm>
              <a:off x="1750080" y="4447199"/>
              <a:ext cx="615747" cy="136003"/>
            </a:xfrm>
            <a:prstGeom prst="ellipse">
              <a:avLst/>
            </a:prstGeom>
            <a:gradFill>
              <a:gsLst>
                <a:gs pos="67000">
                  <a:srgbClr val="FFFFFF">
                    <a:alpha val="31000"/>
                  </a:srgbClr>
                </a:gs>
                <a:gs pos="0">
                  <a:schemeClr val="bg1"/>
                </a:gs>
                <a:gs pos="25000">
                  <a:schemeClr val="bg1">
                    <a:lumMod val="95000"/>
                    <a:alpha val="79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277903" y="5462342"/>
            <a:ext cx="12430377" cy="2463818"/>
            <a:chOff x="-277903" y="5462342"/>
            <a:chExt cx="12430377" cy="2463818"/>
          </a:xfrm>
        </p:grpSpPr>
        <p:sp>
          <p:nvSpPr>
            <p:cNvPr id="21" name="任意多边形 20"/>
            <p:cNvSpPr/>
            <p:nvPr/>
          </p:nvSpPr>
          <p:spPr>
            <a:xfrm>
              <a:off x="2702967" y="5734633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93785" y="6016534"/>
              <a:ext cx="673512" cy="864324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>
              <a:off x="8560308" y="5546440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19827027" flipH="1">
              <a:off x="8449025" y="6001891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 rot="162877">
              <a:off x="6901978" y="6251958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 rot="20046424">
              <a:off x="1745009" y="6363106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rot="20046424">
              <a:off x="5713919" y="6572026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21379461">
              <a:off x="10376856" y="616249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149600" y="6470111"/>
              <a:ext cx="529837" cy="409660"/>
            </a:xfrm>
            <a:custGeom>
              <a:avLst/>
              <a:gdLst>
                <a:gd name="connsiteX0" fmla="*/ 174171 w 522514"/>
                <a:gd name="connsiteY0" fmla="*/ 391886 h 406400"/>
                <a:gd name="connsiteX1" fmla="*/ 449943 w 522514"/>
                <a:gd name="connsiteY1" fmla="*/ 406400 h 406400"/>
                <a:gd name="connsiteX2" fmla="*/ 522514 w 522514"/>
                <a:gd name="connsiteY2" fmla="*/ 304800 h 406400"/>
                <a:gd name="connsiteX3" fmla="*/ 304800 w 522514"/>
                <a:gd name="connsiteY3" fmla="*/ 0 h 406400"/>
                <a:gd name="connsiteX4" fmla="*/ 29029 w 522514"/>
                <a:gd name="connsiteY4" fmla="*/ 159658 h 406400"/>
                <a:gd name="connsiteX5" fmla="*/ 0 w 522514"/>
                <a:gd name="connsiteY5" fmla="*/ 406400 h 406400"/>
                <a:gd name="connsiteX6" fmla="*/ 174171 w 522514"/>
                <a:gd name="connsiteY6" fmla="*/ 391886 h 406400"/>
                <a:gd name="connsiteX0" fmla="*/ 174171 w 522514"/>
                <a:gd name="connsiteY0" fmla="*/ 395146 h 409660"/>
                <a:gd name="connsiteX1" fmla="*/ 449943 w 522514"/>
                <a:gd name="connsiteY1" fmla="*/ 409660 h 409660"/>
                <a:gd name="connsiteX2" fmla="*/ 522514 w 522514"/>
                <a:gd name="connsiteY2" fmla="*/ 308060 h 409660"/>
                <a:gd name="connsiteX3" fmla="*/ 304800 w 522514"/>
                <a:gd name="connsiteY3" fmla="*/ 3260 h 409660"/>
                <a:gd name="connsiteX4" fmla="*/ 29029 w 522514"/>
                <a:gd name="connsiteY4" fmla="*/ 162918 h 409660"/>
                <a:gd name="connsiteX5" fmla="*/ 0 w 522514"/>
                <a:gd name="connsiteY5" fmla="*/ 409660 h 409660"/>
                <a:gd name="connsiteX6" fmla="*/ 174171 w 522514"/>
                <a:gd name="connsiteY6" fmla="*/ 395146 h 409660"/>
                <a:gd name="connsiteX0" fmla="*/ 174171 w 529837"/>
                <a:gd name="connsiteY0" fmla="*/ 395146 h 409660"/>
                <a:gd name="connsiteX1" fmla="*/ 449943 w 529837"/>
                <a:gd name="connsiteY1" fmla="*/ 409660 h 409660"/>
                <a:gd name="connsiteX2" fmla="*/ 522514 w 529837"/>
                <a:gd name="connsiteY2" fmla="*/ 308060 h 409660"/>
                <a:gd name="connsiteX3" fmla="*/ 304800 w 529837"/>
                <a:gd name="connsiteY3" fmla="*/ 3260 h 409660"/>
                <a:gd name="connsiteX4" fmla="*/ 29029 w 529837"/>
                <a:gd name="connsiteY4" fmla="*/ 162918 h 409660"/>
                <a:gd name="connsiteX5" fmla="*/ 0 w 529837"/>
                <a:gd name="connsiteY5" fmla="*/ 409660 h 409660"/>
                <a:gd name="connsiteX6" fmla="*/ 174171 w 529837"/>
                <a:gd name="connsiteY6" fmla="*/ 395146 h 4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837" h="409660">
                  <a:moveTo>
                    <a:pt x="174171" y="395146"/>
                  </a:moveTo>
                  <a:lnTo>
                    <a:pt x="449943" y="409660"/>
                  </a:lnTo>
                  <a:cubicBezTo>
                    <a:pt x="508000" y="395146"/>
                    <a:pt x="546705" y="375793"/>
                    <a:pt x="522514" y="308060"/>
                  </a:cubicBezTo>
                  <a:cubicBezTo>
                    <a:pt x="498324" y="240327"/>
                    <a:pt x="387047" y="27450"/>
                    <a:pt x="304800" y="3260"/>
                  </a:cubicBezTo>
                  <a:cubicBezTo>
                    <a:pt x="222553" y="-20930"/>
                    <a:pt x="79829" y="95185"/>
                    <a:pt x="29029" y="162918"/>
                  </a:cubicBezTo>
                  <a:lnTo>
                    <a:pt x="0" y="409660"/>
                  </a:lnTo>
                  <a:lnTo>
                    <a:pt x="174171" y="39514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 rot="958554">
              <a:off x="3816077" y="5722455"/>
              <a:ext cx="539806" cy="1257945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25794 w 499260"/>
                <a:gd name="connsiteY0" fmla="*/ 1163459 h 1163459"/>
                <a:gd name="connsiteX1" fmla="*/ 139273 w 499260"/>
                <a:gd name="connsiteY1" fmla="*/ 591677 h 1163459"/>
                <a:gd name="connsiteX2" fmla="*/ 2155 w 499260"/>
                <a:gd name="connsiteY2" fmla="*/ 467568 h 1163459"/>
                <a:gd name="connsiteX3" fmla="*/ 2155 w 499260"/>
                <a:gd name="connsiteY3" fmla="*/ 30839 h 1163459"/>
                <a:gd name="connsiteX4" fmla="*/ 97690 w 499260"/>
                <a:gd name="connsiteY4" fmla="*/ 58135 h 1163459"/>
                <a:gd name="connsiteX5" fmla="*/ 152281 w 499260"/>
                <a:gd name="connsiteY5" fmla="*/ 235556 h 1163459"/>
                <a:gd name="connsiteX6" fmla="*/ 493475 w 499260"/>
                <a:gd name="connsiteY6" fmla="*/ 412977 h 1163459"/>
                <a:gd name="connsiteX7" fmla="*/ 438884 w 499260"/>
                <a:gd name="connsiteY7" fmla="*/ 576750 h 1163459"/>
                <a:gd name="connsiteX8" fmla="*/ 479827 w 499260"/>
                <a:gd name="connsiteY8" fmla="*/ 822409 h 1163459"/>
                <a:gd name="connsiteX9" fmla="*/ 125794 w 499260"/>
                <a:gd name="connsiteY9" fmla="*/ 1163459 h 1163459"/>
                <a:gd name="connsiteX0" fmla="*/ 125794 w 499260"/>
                <a:gd name="connsiteY0" fmla="*/ 1163459 h 1163459"/>
                <a:gd name="connsiteX1" fmla="*/ 139273 w 499260"/>
                <a:gd name="connsiteY1" fmla="*/ 591677 h 1163459"/>
                <a:gd name="connsiteX2" fmla="*/ 2155 w 499260"/>
                <a:gd name="connsiteY2" fmla="*/ 467568 h 1163459"/>
                <a:gd name="connsiteX3" fmla="*/ 2155 w 499260"/>
                <a:gd name="connsiteY3" fmla="*/ 30839 h 1163459"/>
                <a:gd name="connsiteX4" fmla="*/ 97690 w 499260"/>
                <a:gd name="connsiteY4" fmla="*/ 58135 h 1163459"/>
                <a:gd name="connsiteX5" fmla="*/ 152281 w 499260"/>
                <a:gd name="connsiteY5" fmla="*/ 235556 h 1163459"/>
                <a:gd name="connsiteX6" fmla="*/ 493475 w 499260"/>
                <a:gd name="connsiteY6" fmla="*/ 412977 h 1163459"/>
                <a:gd name="connsiteX7" fmla="*/ 438884 w 499260"/>
                <a:gd name="connsiteY7" fmla="*/ 576750 h 1163459"/>
                <a:gd name="connsiteX8" fmla="*/ 401143 w 499260"/>
                <a:gd name="connsiteY8" fmla="*/ 1145629 h 1163459"/>
                <a:gd name="connsiteX9" fmla="*/ 125794 w 499260"/>
                <a:gd name="connsiteY9" fmla="*/ 1163459 h 116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1163459">
                  <a:moveTo>
                    <a:pt x="125794" y="1163459"/>
                  </a:moveTo>
                  <a:cubicBezTo>
                    <a:pt x="133329" y="1096429"/>
                    <a:pt x="159880" y="707659"/>
                    <a:pt x="139273" y="591677"/>
                  </a:cubicBezTo>
                  <a:cubicBezTo>
                    <a:pt x="118666" y="475695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01143" y="1145629"/>
                  </a:lnTo>
                  <a:lnTo>
                    <a:pt x="125794" y="116345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任意多边形 126"/>
            <p:cNvSpPr/>
            <p:nvPr/>
          </p:nvSpPr>
          <p:spPr>
            <a:xfrm rot="19496156" flipH="1">
              <a:off x="9558085" y="5988847"/>
              <a:ext cx="849466" cy="1090127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3915771" y="6247210"/>
              <a:ext cx="887170" cy="1056281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5959357" y="6285804"/>
              <a:ext cx="837415" cy="1074662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 rot="20059573" flipH="1">
              <a:off x="7346865" y="633256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 rot="2267969" flipH="1">
              <a:off x="4612487" y="6462958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flipH="1">
              <a:off x="850720" y="5662549"/>
              <a:ext cx="1086050" cy="1552281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3353 w 1086050"/>
                <a:gd name="connsiteY0" fmla="*/ 89513 h 1552281"/>
                <a:gd name="connsiteX1" fmla="*/ 182082 w 1086050"/>
                <a:gd name="connsiteY1" fmla="*/ 436041 h 1552281"/>
                <a:gd name="connsiteX2" fmla="*/ 231068 w 1086050"/>
                <a:gd name="connsiteY2" fmla="*/ 661466 h 1552281"/>
                <a:gd name="connsiteX3" fmla="*/ 431093 w 1086050"/>
                <a:gd name="connsiteY3" fmla="*/ 773952 h 1552281"/>
                <a:gd name="connsiteX4" fmla="*/ 766736 w 1086050"/>
                <a:gd name="connsiteY4" fmla="*/ 1552281 h 1552281"/>
                <a:gd name="connsiteX5" fmla="*/ 1086050 w 1086050"/>
                <a:gd name="connsiteY5" fmla="*/ 1421652 h 1552281"/>
                <a:gd name="connsiteX6" fmla="*/ 705050 w 1086050"/>
                <a:gd name="connsiteY6" fmla="*/ 575288 h 1552281"/>
                <a:gd name="connsiteX7" fmla="*/ 607078 w 1086050"/>
                <a:gd name="connsiteY7" fmla="*/ 275024 h 1552281"/>
                <a:gd name="connsiteX8" fmla="*/ 500489 w 1086050"/>
                <a:gd name="connsiteY8" fmla="*/ 46424 h 1552281"/>
                <a:gd name="connsiteX9" fmla="*/ 435628 w 1086050"/>
                <a:gd name="connsiteY9" fmla="*/ 67288 h 1552281"/>
                <a:gd name="connsiteX10" fmla="*/ 505478 w 1086050"/>
                <a:gd name="connsiteY10" fmla="*/ 289538 h 1552281"/>
                <a:gd name="connsiteX11" fmla="*/ 254653 w 1086050"/>
                <a:gd name="connsiteY11" fmla="*/ 337616 h 1552281"/>
                <a:gd name="connsiteX12" fmla="*/ 79484 w 1086050"/>
                <a:gd name="connsiteY12" fmla="*/ 19481 h 1552281"/>
                <a:gd name="connsiteX13" fmla="*/ 13353 w 1086050"/>
                <a:gd name="connsiteY13" fmla="*/ 89513 h 155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050" h="1552281">
                  <a:moveTo>
                    <a:pt x="13353" y="89513"/>
                  </a:moveTo>
                  <a:lnTo>
                    <a:pt x="182082" y="436041"/>
                  </a:lnTo>
                  <a:cubicBezTo>
                    <a:pt x="215722" y="525017"/>
                    <a:pt x="201812" y="624953"/>
                    <a:pt x="231068" y="661466"/>
                  </a:cubicBezTo>
                  <a:cubicBezTo>
                    <a:pt x="346426" y="729653"/>
                    <a:pt x="379915" y="708033"/>
                    <a:pt x="431093" y="773952"/>
                  </a:cubicBezTo>
                  <a:cubicBezTo>
                    <a:pt x="482271" y="839871"/>
                    <a:pt x="654855" y="1292838"/>
                    <a:pt x="766736" y="1552281"/>
                  </a:cubicBezTo>
                  <a:lnTo>
                    <a:pt x="1086050" y="1421652"/>
                  </a:lnTo>
                  <a:lnTo>
                    <a:pt x="705050" y="575288"/>
                  </a:lnTo>
                  <a:cubicBezTo>
                    <a:pt x="722134" y="509067"/>
                    <a:pt x="669369" y="369820"/>
                    <a:pt x="607078" y="275024"/>
                  </a:cubicBezTo>
                  <a:lnTo>
                    <a:pt x="500489" y="46424"/>
                  </a:lnTo>
                  <a:cubicBezTo>
                    <a:pt x="498977" y="19512"/>
                    <a:pt x="446665" y="24350"/>
                    <a:pt x="435628" y="67288"/>
                  </a:cubicBezTo>
                  <a:lnTo>
                    <a:pt x="505478" y="289538"/>
                  </a:lnTo>
                  <a:cubicBezTo>
                    <a:pt x="418695" y="273814"/>
                    <a:pt x="293811" y="324765"/>
                    <a:pt x="254653" y="337616"/>
                  </a:cubicBezTo>
                  <a:lnTo>
                    <a:pt x="79484" y="19481"/>
                  </a:lnTo>
                  <a:cubicBezTo>
                    <a:pt x="20822" y="-27237"/>
                    <a:pt x="-23235" y="15581"/>
                    <a:pt x="13353" y="8951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 rot="840244">
              <a:off x="7706891" y="6082839"/>
              <a:ext cx="849239" cy="1208414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2333 w 1085030"/>
                <a:gd name="connsiteY0" fmla="*/ 81162 h 1543930"/>
                <a:gd name="connsiteX1" fmla="*/ 181062 w 1085030"/>
                <a:gd name="connsiteY1" fmla="*/ 427690 h 1543930"/>
                <a:gd name="connsiteX2" fmla="*/ 230048 w 1085030"/>
                <a:gd name="connsiteY2" fmla="*/ 653115 h 1543930"/>
                <a:gd name="connsiteX3" fmla="*/ 430073 w 1085030"/>
                <a:gd name="connsiteY3" fmla="*/ 765601 h 1543930"/>
                <a:gd name="connsiteX4" fmla="*/ 765716 w 1085030"/>
                <a:gd name="connsiteY4" fmla="*/ 1543930 h 1543930"/>
                <a:gd name="connsiteX5" fmla="*/ 1085030 w 1085030"/>
                <a:gd name="connsiteY5" fmla="*/ 1413301 h 1543930"/>
                <a:gd name="connsiteX6" fmla="*/ 704030 w 1085030"/>
                <a:gd name="connsiteY6" fmla="*/ 566937 h 1543930"/>
                <a:gd name="connsiteX7" fmla="*/ 606058 w 1085030"/>
                <a:gd name="connsiteY7" fmla="*/ 266673 h 1543930"/>
                <a:gd name="connsiteX8" fmla="*/ 499469 w 1085030"/>
                <a:gd name="connsiteY8" fmla="*/ 38073 h 1543930"/>
                <a:gd name="connsiteX9" fmla="*/ 434608 w 1085030"/>
                <a:gd name="connsiteY9" fmla="*/ 58937 h 1543930"/>
                <a:gd name="connsiteX10" fmla="*/ 504458 w 1085030"/>
                <a:gd name="connsiteY10" fmla="*/ 281187 h 1543930"/>
                <a:gd name="connsiteX11" fmla="*/ 253633 w 1085030"/>
                <a:gd name="connsiteY11" fmla="*/ 329265 h 1543930"/>
                <a:gd name="connsiteX12" fmla="*/ 85316 w 1085030"/>
                <a:gd name="connsiteY12" fmla="*/ 21850 h 1543930"/>
                <a:gd name="connsiteX13" fmla="*/ 12333 w 1085030"/>
                <a:gd name="connsiteY13" fmla="*/ 81162 h 154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5030" h="1543930">
                  <a:moveTo>
                    <a:pt x="12333" y="81162"/>
                  </a:moveTo>
                  <a:lnTo>
                    <a:pt x="181062" y="427690"/>
                  </a:lnTo>
                  <a:cubicBezTo>
                    <a:pt x="214702" y="516666"/>
                    <a:pt x="200792" y="616602"/>
                    <a:pt x="230048" y="653115"/>
                  </a:cubicBezTo>
                  <a:cubicBezTo>
                    <a:pt x="345406" y="721302"/>
                    <a:pt x="378895" y="699682"/>
                    <a:pt x="430073" y="765601"/>
                  </a:cubicBezTo>
                  <a:cubicBezTo>
                    <a:pt x="481251" y="831520"/>
                    <a:pt x="653835" y="1284487"/>
                    <a:pt x="765716" y="1543930"/>
                  </a:cubicBezTo>
                  <a:lnTo>
                    <a:pt x="1085030" y="1413301"/>
                  </a:lnTo>
                  <a:lnTo>
                    <a:pt x="704030" y="566937"/>
                  </a:lnTo>
                  <a:cubicBezTo>
                    <a:pt x="721114" y="500716"/>
                    <a:pt x="668349" y="361469"/>
                    <a:pt x="606058" y="266673"/>
                  </a:cubicBezTo>
                  <a:lnTo>
                    <a:pt x="499469" y="38073"/>
                  </a:lnTo>
                  <a:cubicBezTo>
                    <a:pt x="497957" y="11161"/>
                    <a:pt x="445645" y="15999"/>
                    <a:pt x="434608" y="58937"/>
                  </a:cubicBezTo>
                  <a:lnTo>
                    <a:pt x="504458" y="281187"/>
                  </a:lnTo>
                  <a:cubicBezTo>
                    <a:pt x="417675" y="265463"/>
                    <a:pt x="292791" y="316414"/>
                    <a:pt x="253633" y="329265"/>
                  </a:cubicBezTo>
                  <a:lnTo>
                    <a:pt x="85316" y="21850"/>
                  </a:lnTo>
                  <a:cubicBezTo>
                    <a:pt x="26654" y="-24868"/>
                    <a:pt x="-24255" y="7230"/>
                    <a:pt x="12333" y="8116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11303235" y="5834482"/>
              <a:ext cx="849239" cy="1208414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2333 w 1085030"/>
                <a:gd name="connsiteY0" fmla="*/ 81162 h 1543930"/>
                <a:gd name="connsiteX1" fmla="*/ 181062 w 1085030"/>
                <a:gd name="connsiteY1" fmla="*/ 427690 h 1543930"/>
                <a:gd name="connsiteX2" fmla="*/ 230048 w 1085030"/>
                <a:gd name="connsiteY2" fmla="*/ 653115 h 1543930"/>
                <a:gd name="connsiteX3" fmla="*/ 430073 w 1085030"/>
                <a:gd name="connsiteY3" fmla="*/ 765601 h 1543930"/>
                <a:gd name="connsiteX4" fmla="*/ 765716 w 1085030"/>
                <a:gd name="connsiteY4" fmla="*/ 1543930 h 1543930"/>
                <a:gd name="connsiteX5" fmla="*/ 1085030 w 1085030"/>
                <a:gd name="connsiteY5" fmla="*/ 1413301 h 1543930"/>
                <a:gd name="connsiteX6" fmla="*/ 704030 w 1085030"/>
                <a:gd name="connsiteY6" fmla="*/ 566937 h 1543930"/>
                <a:gd name="connsiteX7" fmla="*/ 606058 w 1085030"/>
                <a:gd name="connsiteY7" fmla="*/ 266673 h 1543930"/>
                <a:gd name="connsiteX8" fmla="*/ 499469 w 1085030"/>
                <a:gd name="connsiteY8" fmla="*/ 38073 h 1543930"/>
                <a:gd name="connsiteX9" fmla="*/ 434608 w 1085030"/>
                <a:gd name="connsiteY9" fmla="*/ 58937 h 1543930"/>
                <a:gd name="connsiteX10" fmla="*/ 504458 w 1085030"/>
                <a:gd name="connsiteY10" fmla="*/ 281187 h 1543930"/>
                <a:gd name="connsiteX11" fmla="*/ 253633 w 1085030"/>
                <a:gd name="connsiteY11" fmla="*/ 329265 h 1543930"/>
                <a:gd name="connsiteX12" fmla="*/ 85316 w 1085030"/>
                <a:gd name="connsiteY12" fmla="*/ 21850 h 1543930"/>
                <a:gd name="connsiteX13" fmla="*/ 12333 w 1085030"/>
                <a:gd name="connsiteY13" fmla="*/ 81162 h 154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5030" h="1543930">
                  <a:moveTo>
                    <a:pt x="12333" y="81162"/>
                  </a:moveTo>
                  <a:lnTo>
                    <a:pt x="181062" y="427690"/>
                  </a:lnTo>
                  <a:cubicBezTo>
                    <a:pt x="214702" y="516666"/>
                    <a:pt x="200792" y="616602"/>
                    <a:pt x="230048" y="653115"/>
                  </a:cubicBezTo>
                  <a:cubicBezTo>
                    <a:pt x="345406" y="721302"/>
                    <a:pt x="378895" y="699682"/>
                    <a:pt x="430073" y="765601"/>
                  </a:cubicBezTo>
                  <a:cubicBezTo>
                    <a:pt x="481251" y="831520"/>
                    <a:pt x="653835" y="1284487"/>
                    <a:pt x="765716" y="1543930"/>
                  </a:cubicBezTo>
                  <a:lnTo>
                    <a:pt x="1085030" y="1413301"/>
                  </a:lnTo>
                  <a:lnTo>
                    <a:pt x="704030" y="566937"/>
                  </a:lnTo>
                  <a:cubicBezTo>
                    <a:pt x="721114" y="500716"/>
                    <a:pt x="668349" y="361469"/>
                    <a:pt x="606058" y="266673"/>
                  </a:cubicBezTo>
                  <a:lnTo>
                    <a:pt x="499469" y="38073"/>
                  </a:lnTo>
                  <a:cubicBezTo>
                    <a:pt x="497957" y="11161"/>
                    <a:pt x="445645" y="15999"/>
                    <a:pt x="434608" y="58937"/>
                  </a:cubicBezTo>
                  <a:lnTo>
                    <a:pt x="504458" y="281187"/>
                  </a:lnTo>
                  <a:cubicBezTo>
                    <a:pt x="417675" y="265463"/>
                    <a:pt x="292791" y="316414"/>
                    <a:pt x="253633" y="329265"/>
                  </a:cubicBezTo>
                  <a:lnTo>
                    <a:pt x="85316" y="21850"/>
                  </a:lnTo>
                  <a:cubicBezTo>
                    <a:pt x="26654" y="-24868"/>
                    <a:pt x="-24255" y="7230"/>
                    <a:pt x="12333" y="8116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 flipH="1">
              <a:off x="11038316" y="6453113"/>
              <a:ext cx="529837" cy="409660"/>
            </a:xfrm>
            <a:custGeom>
              <a:avLst/>
              <a:gdLst>
                <a:gd name="connsiteX0" fmla="*/ 174171 w 522514"/>
                <a:gd name="connsiteY0" fmla="*/ 391886 h 406400"/>
                <a:gd name="connsiteX1" fmla="*/ 449943 w 522514"/>
                <a:gd name="connsiteY1" fmla="*/ 406400 h 406400"/>
                <a:gd name="connsiteX2" fmla="*/ 522514 w 522514"/>
                <a:gd name="connsiteY2" fmla="*/ 304800 h 406400"/>
                <a:gd name="connsiteX3" fmla="*/ 304800 w 522514"/>
                <a:gd name="connsiteY3" fmla="*/ 0 h 406400"/>
                <a:gd name="connsiteX4" fmla="*/ 29029 w 522514"/>
                <a:gd name="connsiteY4" fmla="*/ 159658 h 406400"/>
                <a:gd name="connsiteX5" fmla="*/ 0 w 522514"/>
                <a:gd name="connsiteY5" fmla="*/ 406400 h 406400"/>
                <a:gd name="connsiteX6" fmla="*/ 174171 w 522514"/>
                <a:gd name="connsiteY6" fmla="*/ 391886 h 406400"/>
                <a:gd name="connsiteX0" fmla="*/ 174171 w 522514"/>
                <a:gd name="connsiteY0" fmla="*/ 395146 h 409660"/>
                <a:gd name="connsiteX1" fmla="*/ 449943 w 522514"/>
                <a:gd name="connsiteY1" fmla="*/ 409660 h 409660"/>
                <a:gd name="connsiteX2" fmla="*/ 522514 w 522514"/>
                <a:gd name="connsiteY2" fmla="*/ 308060 h 409660"/>
                <a:gd name="connsiteX3" fmla="*/ 304800 w 522514"/>
                <a:gd name="connsiteY3" fmla="*/ 3260 h 409660"/>
                <a:gd name="connsiteX4" fmla="*/ 29029 w 522514"/>
                <a:gd name="connsiteY4" fmla="*/ 162918 h 409660"/>
                <a:gd name="connsiteX5" fmla="*/ 0 w 522514"/>
                <a:gd name="connsiteY5" fmla="*/ 409660 h 409660"/>
                <a:gd name="connsiteX6" fmla="*/ 174171 w 522514"/>
                <a:gd name="connsiteY6" fmla="*/ 395146 h 409660"/>
                <a:gd name="connsiteX0" fmla="*/ 174171 w 529837"/>
                <a:gd name="connsiteY0" fmla="*/ 395146 h 409660"/>
                <a:gd name="connsiteX1" fmla="*/ 449943 w 529837"/>
                <a:gd name="connsiteY1" fmla="*/ 409660 h 409660"/>
                <a:gd name="connsiteX2" fmla="*/ 522514 w 529837"/>
                <a:gd name="connsiteY2" fmla="*/ 308060 h 409660"/>
                <a:gd name="connsiteX3" fmla="*/ 304800 w 529837"/>
                <a:gd name="connsiteY3" fmla="*/ 3260 h 409660"/>
                <a:gd name="connsiteX4" fmla="*/ 29029 w 529837"/>
                <a:gd name="connsiteY4" fmla="*/ 162918 h 409660"/>
                <a:gd name="connsiteX5" fmla="*/ 0 w 529837"/>
                <a:gd name="connsiteY5" fmla="*/ 409660 h 409660"/>
                <a:gd name="connsiteX6" fmla="*/ 174171 w 529837"/>
                <a:gd name="connsiteY6" fmla="*/ 395146 h 4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837" h="409660">
                  <a:moveTo>
                    <a:pt x="174171" y="395146"/>
                  </a:moveTo>
                  <a:lnTo>
                    <a:pt x="449943" y="409660"/>
                  </a:lnTo>
                  <a:cubicBezTo>
                    <a:pt x="508000" y="395146"/>
                    <a:pt x="546705" y="375793"/>
                    <a:pt x="522514" y="308060"/>
                  </a:cubicBezTo>
                  <a:cubicBezTo>
                    <a:pt x="498324" y="240327"/>
                    <a:pt x="387047" y="27450"/>
                    <a:pt x="304800" y="3260"/>
                  </a:cubicBezTo>
                  <a:cubicBezTo>
                    <a:pt x="222553" y="-20930"/>
                    <a:pt x="79829" y="95185"/>
                    <a:pt x="29029" y="162918"/>
                  </a:cubicBezTo>
                  <a:lnTo>
                    <a:pt x="0" y="409660"/>
                  </a:lnTo>
                  <a:lnTo>
                    <a:pt x="174171" y="39514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 rot="1906622">
              <a:off x="526738" y="616249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-277903" y="5462342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3604322" y="4640049"/>
            <a:ext cx="1509486" cy="2569197"/>
            <a:chOff x="1314948" y="3878593"/>
            <a:chExt cx="1509486" cy="1332206"/>
          </a:xfrm>
        </p:grpSpPr>
        <p:grpSp>
          <p:nvGrpSpPr>
            <p:cNvPr id="192" name="组合 191"/>
            <p:cNvGrpSpPr/>
            <p:nvPr/>
          </p:nvGrpSpPr>
          <p:grpSpPr>
            <a:xfrm>
              <a:off x="1314948" y="3878593"/>
              <a:ext cx="1509486" cy="1332206"/>
              <a:chOff x="1828800" y="3936650"/>
              <a:chExt cx="1509486" cy="1332206"/>
            </a:xfrm>
          </p:grpSpPr>
          <p:sp>
            <p:nvSpPr>
              <p:cNvPr id="194" name="梯形 193"/>
              <p:cNvSpPr/>
              <p:nvPr/>
            </p:nvSpPr>
            <p:spPr>
              <a:xfrm flipV="1">
                <a:off x="1828800" y="3936650"/>
                <a:ext cx="1509486" cy="1332206"/>
              </a:xfrm>
              <a:prstGeom prst="trapezoid">
                <a:avLst>
                  <a:gd name="adj" fmla="val 47879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梯形 194"/>
              <p:cNvSpPr/>
              <p:nvPr/>
            </p:nvSpPr>
            <p:spPr>
              <a:xfrm flipV="1">
                <a:off x="1828800" y="3942401"/>
                <a:ext cx="1509486" cy="1326454"/>
              </a:xfrm>
              <a:prstGeom prst="trapezoid">
                <a:avLst>
                  <a:gd name="adj" fmla="val 49032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3" name="椭圆 192"/>
            <p:cNvSpPr/>
            <p:nvPr/>
          </p:nvSpPr>
          <p:spPr>
            <a:xfrm>
              <a:off x="1750080" y="4447199"/>
              <a:ext cx="615747" cy="136003"/>
            </a:xfrm>
            <a:prstGeom prst="ellipse">
              <a:avLst/>
            </a:prstGeom>
            <a:gradFill>
              <a:gsLst>
                <a:gs pos="67000">
                  <a:srgbClr val="FFFFFF">
                    <a:alpha val="31000"/>
                  </a:srgbClr>
                </a:gs>
                <a:gs pos="0">
                  <a:schemeClr val="bg1"/>
                </a:gs>
                <a:gs pos="25000">
                  <a:schemeClr val="bg1">
                    <a:lumMod val="95000"/>
                    <a:alpha val="79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7012131" y="4660085"/>
            <a:ext cx="1509486" cy="2569197"/>
            <a:chOff x="1314948" y="3878593"/>
            <a:chExt cx="1509486" cy="1332206"/>
          </a:xfrm>
        </p:grpSpPr>
        <p:grpSp>
          <p:nvGrpSpPr>
            <p:cNvPr id="197" name="组合 196"/>
            <p:cNvGrpSpPr/>
            <p:nvPr/>
          </p:nvGrpSpPr>
          <p:grpSpPr>
            <a:xfrm>
              <a:off x="1314948" y="3878593"/>
              <a:ext cx="1509486" cy="1332206"/>
              <a:chOff x="1828800" y="3936650"/>
              <a:chExt cx="1509486" cy="1332206"/>
            </a:xfrm>
          </p:grpSpPr>
          <p:sp>
            <p:nvSpPr>
              <p:cNvPr id="199" name="梯形 198"/>
              <p:cNvSpPr/>
              <p:nvPr/>
            </p:nvSpPr>
            <p:spPr>
              <a:xfrm flipV="1">
                <a:off x="1828800" y="3936650"/>
                <a:ext cx="1509486" cy="1332206"/>
              </a:xfrm>
              <a:prstGeom prst="trapezoid">
                <a:avLst>
                  <a:gd name="adj" fmla="val 47879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梯形 199"/>
              <p:cNvSpPr/>
              <p:nvPr/>
            </p:nvSpPr>
            <p:spPr>
              <a:xfrm flipV="1">
                <a:off x="1828800" y="3942401"/>
                <a:ext cx="1509486" cy="1326454"/>
              </a:xfrm>
              <a:prstGeom prst="trapezoid">
                <a:avLst>
                  <a:gd name="adj" fmla="val 49032"/>
                </a:avLst>
              </a:prstGeom>
              <a:gradFill flip="none" rotWithShape="1">
                <a:gsLst>
                  <a:gs pos="87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softEdge rad="317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8" name="椭圆 197"/>
            <p:cNvSpPr/>
            <p:nvPr/>
          </p:nvSpPr>
          <p:spPr>
            <a:xfrm>
              <a:off x="1750080" y="4447199"/>
              <a:ext cx="615747" cy="136003"/>
            </a:xfrm>
            <a:prstGeom prst="ellipse">
              <a:avLst/>
            </a:prstGeom>
            <a:gradFill>
              <a:gsLst>
                <a:gs pos="67000">
                  <a:srgbClr val="FFFFFF">
                    <a:alpha val="31000"/>
                  </a:srgbClr>
                </a:gs>
                <a:gs pos="0">
                  <a:schemeClr val="bg1"/>
                </a:gs>
                <a:gs pos="25000">
                  <a:schemeClr val="bg1">
                    <a:lumMod val="95000"/>
                    <a:alpha val="79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5197234" y="2936537"/>
            <a:ext cx="655686" cy="456823"/>
            <a:chOff x="6954956" y="1804987"/>
            <a:chExt cx="915679" cy="637962"/>
          </a:xfrm>
        </p:grpSpPr>
        <p:sp>
          <p:nvSpPr>
            <p:cNvPr id="234" name="任意多边形 233"/>
            <p:cNvSpPr/>
            <p:nvPr/>
          </p:nvSpPr>
          <p:spPr>
            <a:xfrm>
              <a:off x="6954956" y="1916089"/>
              <a:ext cx="728734" cy="526860"/>
            </a:xfrm>
            <a:custGeom>
              <a:avLst/>
              <a:gdLst>
                <a:gd name="connsiteX0" fmla="*/ 54591 w 709684"/>
                <a:gd name="connsiteY0" fmla="*/ 545910 h 545910"/>
                <a:gd name="connsiteX1" fmla="*/ 0 w 709684"/>
                <a:gd name="connsiteY1" fmla="*/ 409433 h 545910"/>
                <a:gd name="connsiteX2" fmla="*/ 614149 w 709684"/>
                <a:gd name="connsiteY2" fmla="*/ 0 h 545910"/>
                <a:gd name="connsiteX3" fmla="*/ 709684 w 709684"/>
                <a:gd name="connsiteY3" fmla="*/ 191068 h 545910"/>
                <a:gd name="connsiteX4" fmla="*/ 54591 w 709684"/>
                <a:gd name="connsiteY4" fmla="*/ 545910 h 545910"/>
                <a:gd name="connsiteX0" fmla="*/ 54591 w 709684"/>
                <a:gd name="connsiteY0" fmla="*/ 526860 h 526860"/>
                <a:gd name="connsiteX1" fmla="*/ 0 w 709684"/>
                <a:gd name="connsiteY1" fmla="*/ 390383 h 526860"/>
                <a:gd name="connsiteX2" fmla="*/ 618912 w 709684"/>
                <a:gd name="connsiteY2" fmla="*/ 0 h 526860"/>
                <a:gd name="connsiteX3" fmla="*/ 709684 w 709684"/>
                <a:gd name="connsiteY3" fmla="*/ 172018 h 526860"/>
                <a:gd name="connsiteX4" fmla="*/ 54591 w 709684"/>
                <a:gd name="connsiteY4" fmla="*/ 526860 h 526860"/>
                <a:gd name="connsiteX0" fmla="*/ 73641 w 728734"/>
                <a:gd name="connsiteY0" fmla="*/ 526860 h 526860"/>
                <a:gd name="connsiteX1" fmla="*/ 0 w 728734"/>
                <a:gd name="connsiteY1" fmla="*/ 390383 h 526860"/>
                <a:gd name="connsiteX2" fmla="*/ 637962 w 728734"/>
                <a:gd name="connsiteY2" fmla="*/ 0 h 526860"/>
                <a:gd name="connsiteX3" fmla="*/ 728734 w 728734"/>
                <a:gd name="connsiteY3" fmla="*/ 172018 h 526860"/>
                <a:gd name="connsiteX4" fmla="*/ 73641 w 728734"/>
                <a:gd name="connsiteY4" fmla="*/ 526860 h 52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734" h="526860">
                  <a:moveTo>
                    <a:pt x="73641" y="526860"/>
                  </a:moveTo>
                  <a:lnTo>
                    <a:pt x="0" y="390383"/>
                  </a:lnTo>
                  <a:lnTo>
                    <a:pt x="637962" y="0"/>
                  </a:lnTo>
                  <a:lnTo>
                    <a:pt x="728734" y="172018"/>
                  </a:lnTo>
                  <a:lnTo>
                    <a:pt x="73641" y="52686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7574507" y="1804987"/>
              <a:ext cx="296128" cy="310415"/>
            </a:xfrm>
            <a:custGeom>
              <a:avLst/>
              <a:gdLst>
                <a:gd name="connsiteX0" fmla="*/ 0 w 286603"/>
                <a:gd name="connsiteY0" fmla="*/ 68239 h 286603"/>
                <a:gd name="connsiteX1" fmla="*/ 109183 w 286603"/>
                <a:gd name="connsiteY1" fmla="*/ 286603 h 286603"/>
                <a:gd name="connsiteX2" fmla="*/ 286603 w 286603"/>
                <a:gd name="connsiteY2" fmla="*/ 136478 h 286603"/>
                <a:gd name="connsiteX3" fmla="*/ 204717 w 286603"/>
                <a:gd name="connsiteY3" fmla="*/ 0 h 286603"/>
                <a:gd name="connsiteX4" fmla="*/ 0 w 286603"/>
                <a:gd name="connsiteY4" fmla="*/ 68239 h 286603"/>
                <a:gd name="connsiteX0" fmla="*/ 0 w 286603"/>
                <a:gd name="connsiteY0" fmla="*/ 77764 h 296128"/>
                <a:gd name="connsiteX1" fmla="*/ 109183 w 286603"/>
                <a:gd name="connsiteY1" fmla="*/ 296128 h 296128"/>
                <a:gd name="connsiteX2" fmla="*/ 286603 w 286603"/>
                <a:gd name="connsiteY2" fmla="*/ 146003 h 296128"/>
                <a:gd name="connsiteX3" fmla="*/ 185667 w 286603"/>
                <a:gd name="connsiteY3" fmla="*/ 0 h 296128"/>
                <a:gd name="connsiteX4" fmla="*/ 0 w 286603"/>
                <a:gd name="connsiteY4" fmla="*/ 77764 h 296128"/>
                <a:gd name="connsiteX0" fmla="*/ 0 w 286603"/>
                <a:gd name="connsiteY0" fmla="*/ 77764 h 296128"/>
                <a:gd name="connsiteX1" fmla="*/ 109183 w 286603"/>
                <a:gd name="connsiteY1" fmla="*/ 296128 h 296128"/>
                <a:gd name="connsiteX2" fmla="*/ 286603 w 286603"/>
                <a:gd name="connsiteY2" fmla="*/ 146003 h 296128"/>
                <a:gd name="connsiteX3" fmla="*/ 185667 w 286603"/>
                <a:gd name="connsiteY3" fmla="*/ 0 h 296128"/>
                <a:gd name="connsiteX4" fmla="*/ 0 w 286603"/>
                <a:gd name="connsiteY4" fmla="*/ 77764 h 296128"/>
                <a:gd name="connsiteX0" fmla="*/ 0 w 305653"/>
                <a:gd name="connsiteY0" fmla="*/ 77764 h 296128"/>
                <a:gd name="connsiteX1" fmla="*/ 109183 w 305653"/>
                <a:gd name="connsiteY1" fmla="*/ 296128 h 296128"/>
                <a:gd name="connsiteX2" fmla="*/ 305653 w 305653"/>
                <a:gd name="connsiteY2" fmla="*/ 184103 h 296128"/>
                <a:gd name="connsiteX3" fmla="*/ 185667 w 305653"/>
                <a:gd name="connsiteY3" fmla="*/ 0 h 296128"/>
                <a:gd name="connsiteX4" fmla="*/ 0 w 305653"/>
                <a:gd name="connsiteY4" fmla="*/ 77764 h 296128"/>
                <a:gd name="connsiteX0" fmla="*/ 0 w 305653"/>
                <a:gd name="connsiteY0" fmla="*/ 92051 h 310415"/>
                <a:gd name="connsiteX1" fmla="*/ 109183 w 305653"/>
                <a:gd name="connsiteY1" fmla="*/ 310415 h 310415"/>
                <a:gd name="connsiteX2" fmla="*/ 305653 w 305653"/>
                <a:gd name="connsiteY2" fmla="*/ 198390 h 310415"/>
                <a:gd name="connsiteX3" fmla="*/ 195192 w 305653"/>
                <a:gd name="connsiteY3" fmla="*/ 0 h 310415"/>
                <a:gd name="connsiteX4" fmla="*/ 0 w 305653"/>
                <a:gd name="connsiteY4" fmla="*/ 92051 h 310415"/>
                <a:gd name="connsiteX0" fmla="*/ 0 w 296128"/>
                <a:gd name="connsiteY0" fmla="*/ 92051 h 310415"/>
                <a:gd name="connsiteX1" fmla="*/ 109183 w 296128"/>
                <a:gd name="connsiteY1" fmla="*/ 310415 h 310415"/>
                <a:gd name="connsiteX2" fmla="*/ 296128 w 296128"/>
                <a:gd name="connsiteY2" fmla="*/ 184102 h 310415"/>
                <a:gd name="connsiteX3" fmla="*/ 195192 w 296128"/>
                <a:gd name="connsiteY3" fmla="*/ 0 h 310415"/>
                <a:gd name="connsiteX4" fmla="*/ 0 w 296128"/>
                <a:gd name="connsiteY4" fmla="*/ 92051 h 310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128" h="310415">
                  <a:moveTo>
                    <a:pt x="0" y="92051"/>
                  </a:moveTo>
                  <a:lnTo>
                    <a:pt x="109183" y="310415"/>
                  </a:lnTo>
                  <a:lnTo>
                    <a:pt x="296128" y="184102"/>
                  </a:lnTo>
                  <a:lnTo>
                    <a:pt x="195192" y="0"/>
                  </a:lnTo>
                  <a:lnTo>
                    <a:pt x="0" y="9205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任意多边形 202"/>
          <p:cNvSpPr/>
          <p:nvPr/>
        </p:nvSpPr>
        <p:spPr>
          <a:xfrm>
            <a:off x="6057652" y="3020609"/>
            <a:ext cx="382838" cy="458877"/>
          </a:xfrm>
          <a:custGeom>
            <a:avLst/>
            <a:gdLst>
              <a:gd name="connsiteX0" fmla="*/ 0 w 203200"/>
              <a:gd name="connsiteY0" fmla="*/ 38100 h 330200"/>
              <a:gd name="connsiteX1" fmla="*/ 12700 w 203200"/>
              <a:gd name="connsiteY1" fmla="*/ 330200 h 330200"/>
              <a:gd name="connsiteX2" fmla="*/ 190500 w 203200"/>
              <a:gd name="connsiteY2" fmla="*/ 330200 h 330200"/>
              <a:gd name="connsiteX3" fmla="*/ 203200 w 203200"/>
              <a:gd name="connsiteY3" fmla="*/ 0 h 330200"/>
              <a:gd name="connsiteX4" fmla="*/ 0 w 203200"/>
              <a:gd name="connsiteY4" fmla="*/ 38100 h 330200"/>
              <a:gd name="connsiteX0" fmla="*/ 0 w 190500"/>
              <a:gd name="connsiteY0" fmla="*/ 38100 h 330200"/>
              <a:gd name="connsiteX1" fmla="*/ 12700 w 190500"/>
              <a:gd name="connsiteY1" fmla="*/ 330200 h 330200"/>
              <a:gd name="connsiteX2" fmla="*/ 190500 w 190500"/>
              <a:gd name="connsiteY2" fmla="*/ 330200 h 330200"/>
              <a:gd name="connsiteX3" fmla="*/ 183952 w 190500"/>
              <a:gd name="connsiteY3" fmla="*/ 0 h 330200"/>
              <a:gd name="connsiteX4" fmla="*/ 0 w 190500"/>
              <a:gd name="connsiteY4" fmla="*/ 38100 h 330200"/>
              <a:gd name="connsiteX0" fmla="*/ 0 w 216163"/>
              <a:gd name="connsiteY0" fmla="*/ 38100 h 330200"/>
              <a:gd name="connsiteX1" fmla="*/ 12700 w 216163"/>
              <a:gd name="connsiteY1" fmla="*/ 330200 h 330200"/>
              <a:gd name="connsiteX2" fmla="*/ 216163 w 216163"/>
              <a:gd name="connsiteY2" fmla="*/ 326053 h 330200"/>
              <a:gd name="connsiteX3" fmla="*/ 183952 w 216163"/>
              <a:gd name="connsiteY3" fmla="*/ 0 h 330200"/>
              <a:gd name="connsiteX4" fmla="*/ 0 w 216163"/>
              <a:gd name="connsiteY4" fmla="*/ 38100 h 330200"/>
              <a:gd name="connsiteX0" fmla="*/ 0 w 206539"/>
              <a:gd name="connsiteY0" fmla="*/ 25658 h 330200"/>
              <a:gd name="connsiteX1" fmla="*/ 3076 w 206539"/>
              <a:gd name="connsiteY1" fmla="*/ 330200 h 330200"/>
              <a:gd name="connsiteX2" fmla="*/ 206539 w 206539"/>
              <a:gd name="connsiteY2" fmla="*/ 326053 h 330200"/>
              <a:gd name="connsiteX3" fmla="*/ 174328 w 206539"/>
              <a:gd name="connsiteY3" fmla="*/ 0 h 330200"/>
              <a:gd name="connsiteX4" fmla="*/ 0 w 206539"/>
              <a:gd name="connsiteY4" fmla="*/ 25658 h 330200"/>
              <a:gd name="connsiteX0" fmla="*/ 6633 w 213172"/>
              <a:gd name="connsiteY0" fmla="*/ 25658 h 330200"/>
              <a:gd name="connsiteX1" fmla="*/ 85 w 213172"/>
              <a:gd name="connsiteY1" fmla="*/ 330200 h 330200"/>
              <a:gd name="connsiteX2" fmla="*/ 213172 w 213172"/>
              <a:gd name="connsiteY2" fmla="*/ 326053 h 330200"/>
              <a:gd name="connsiteX3" fmla="*/ 180961 w 213172"/>
              <a:gd name="connsiteY3" fmla="*/ 0 h 330200"/>
              <a:gd name="connsiteX4" fmla="*/ 6633 w 213172"/>
              <a:gd name="connsiteY4" fmla="*/ 25658 h 330200"/>
              <a:gd name="connsiteX0" fmla="*/ 6548 w 213087"/>
              <a:gd name="connsiteY0" fmla="*/ 25658 h 330200"/>
              <a:gd name="connsiteX1" fmla="*/ 0 w 213087"/>
              <a:gd name="connsiteY1" fmla="*/ 330200 h 330200"/>
              <a:gd name="connsiteX2" fmla="*/ 213087 w 213087"/>
              <a:gd name="connsiteY2" fmla="*/ 326053 h 330200"/>
              <a:gd name="connsiteX3" fmla="*/ 180876 w 213087"/>
              <a:gd name="connsiteY3" fmla="*/ 0 h 330200"/>
              <a:gd name="connsiteX4" fmla="*/ 6548 w 213087"/>
              <a:gd name="connsiteY4" fmla="*/ 25658 h 330200"/>
              <a:gd name="connsiteX0" fmla="*/ 6548 w 213087"/>
              <a:gd name="connsiteY0" fmla="*/ 25658 h 330200"/>
              <a:gd name="connsiteX1" fmla="*/ 0 w 213087"/>
              <a:gd name="connsiteY1" fmla="*/ 330200 h 330200"/>
              <a:gd name="connsiteX2" fmla="*/ 213087 w 213087"/>
              <a:gd name="connsiteY2" fmla="*/ 326053 h 330200"/>
              <a:gd name="connsiteX3" fmla="*/ 180876 w 213087"/>
              <a:gd name="connsiteY3" fmla="*/ 0 h 330200"/>
              <a:gd name="connsiteX4" fmla="*/ 6548 w 213087"/>
              <a:gd name="connsiteY4" fmla="*/ 25658 h 330200"/>
              <a:gd name="connsiteX0" fmla="*/ 6548 w 213087"/>
              <a:gd name="connsiteY0" fmla="*/ 25658 h 330200"/>
              <a:gd name="connsiteX1" fmla="*/ 0 w 213087"/>
              <a:gd name="connsiteY1" fmla="*/ 330200 h 330200"/>
              <a:gd name="connsiteX2" fmla="*/ 213087 w 213087"/>
              <a:gd name="connsiteY2" fmla="*/ 326053 h 330200"/>
              <a:gd name="connsiteX3" fmla="*/ 180876 w 213087"/>
              <a:gd name="connsiteY3" fmla="*/ 0 h 330200"/>
              <a:gd name="connsiteX4" fmla="*/ 6548 w 213087"/>
              <a:gd name="connsiteY4" fmla="*/ 25658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087" h="330200">
                <a:moveTo>
                  <a:pt x="6548" y="25658"/>
                </a:moveTo>
                <a:cubicBezTo>
                  <a:pt x="7573" y="127172"/>
                  <a:pt x="11807" y="220391"/>
                  <a:pt x="0" y="330200"/>
                </a:cubicBezTo>
                <a:lnTo>
                  <a:pt x="213087" y="326053"/>
                </a:lnTo>
                <a:cubicBezTo>
                  <a:pt x="202350" y="217369"/>
                  <a:pt x="178781" y="112831"/>
                  <a:pt x="180876" y="0"/>
                </a:cubicBezTo>
                <a:lnTo>
                  <a:pt x="6548" y="25658"/>
                </a:lnTo>
                <a:close/>
              </a:path>
            </a:pathLst>
          </a:custGeom>
          <a:solidFill>
            <a:srgbClr val="F9E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任意多边形 203"/>
          <p:cNvSpPr/>
          <p:nvPr/>
        </p:nvSpPr>
        <p:spPr>
          <a:xfrm>
            <a:off x="5461227" y="3340758"/>
            <a:ext cx="557581" cy="909078"/>
          </a:xfrm>
          <a:custGeom>
            <a:avLst/>
            <a:gdLst>
              <a:gd name="connsiteX0" fmla="*/ 682172 w 754743"/>
              <a:gd name="connsiteY0" fmla="*/ 0 h 1378857"/>
              <a:gd name="connsiteX1" fmla="*/ 493486 w 754743"/>
              <a:gd name="connsiteY1" fmla="*/ 43543 h 1378857"/>
              <a:gd name="connsiteX2" fmla="*/ 420915 w 754743"/>
              <a:gd name="connsiteY2" fmla="*/ 319314 h 1378857"/>
              <a:gd name="connsiteX3" fmla="*/ 464457 w 754743"/>
              <a:gd name="connsiteY3" fmla="*/ 986971 h 1378857"/>
              <a:gd name="connsiteX4" fmla="*/ 333829 w 754743"/>
              <a:gd name="connsiteY4" fmla="*/ 870857 h 1378857"/>
              <a:gd name="connsiteX5" fmla="*/ 362857 w 754743"/>
              <a:gd name="connsiteY5" fmla="*/ 711200 h 1378857"/>
              <a:gd name="connsiteX6" fmla="*/ 275772 w 754743"/>
              <a:gd name="connsiteY6" fmla="*/ 551543 h 1378857"/>
              <a:gd name="connsiteX7" fmla="*/ 0 w 754743"/>
              <a:gd name="connsiteY7" fmla="*/ 508000 h 1378857"/>
              <a:gd name="connsiteX8" fmla="*/ 43543 w 754743"/>
              <a:gd name="connsiteY8" fmla="*/ 928914 h 1378857"/>
              <a:gd name="connsiteX9" fmla="*/ 174172 w 754743"/>
              <a:gd name="connsiteY9" fmla="*/ 972457 h 1378857"/>
              <a:gd name="connsiteX10" fmla="*/ 420915 w 754743"/>
              <a:gd name="connsiteY10" fmla="*/ 1291771 h 1378857"/>
              <a:gd name="connsiteX11" fmla="*/ 624115 w 754743"/>
              <a:gd name="connsiteY11" fmla="*/ 1378857 h 1378857"/>
              <a:gd name="connsiteX12" fmla="*/ 754743 w 754743"/>
              <a:gd name="connsiteY12" fmla="*/ 1262743 h 1378857"/>
              <a:gd name="connsiteX13" fmla="*/ 653143 w 754743"/>
              <a:gd name="connsiteY13" fmla="*/ 449943 h 1378857"/>
              <a:gd name="connsiteX14" fmla="*/ 725715 w 754743"/>
              <a:gd name="connsiteY14" fmla="*/ 333828 h 1378857"/>
              <a:gd name="connsiteX15" fmla="*/ 682172 w 754743"/>
              <a:gd name="connsiteY15" fmla="*/ 0 h 1378857"/>
              <a:gd name="connsiteX0" fmla="*/ 682172 w 754743"/>
              <a:gd name="connsiteY0" fmla="*/ 22071 h 1400928"/>
              <a:gd name="connsiteX1" fmla="*/ 493486 w 754743"/>
              <a:gd name="connsiteY1" fmla="*/ 65614 h 1400928"/>
              <a:gd name="connsiteX2" fmla="*/ 420915 w 754743"/>
              <a:gd name="connsiteY2" fmla="*/ 341385 h 1400928"/>
              <a:gd name="connsiteX3" fmla="*/ 464457 w 754743"/>
              <a:gd name="connsiteY3" fmla="*/ 1009042 h 1400928"/>
              <a:gd name="connsiteX4" fmla="*/ 333829 w 754743"/>
              <a:gd name="connsiteY4" fmla="*/ 892928 h 1400928"/>
              <a:gd name="connsiteX5" fmla="*/ 362857 w 754743"/>
              <a:gd name="connsiteY5" fmla="*/ 733271 h 1400928"/>
              <a:gd name="connsiteX6" fmla="*/ 275772 w 754743"/>
              <a:gd name="connsiteY6" fmla="*/ 573614 h 1400928"/>
              <a:gd name="connsiteX7" fmla="*/ 0 w 754743"/>
              <a:gd name="connsiteY7" fmla="*/ 530071 h 1400928"/>
              <a:gd name="connsiteX8" fmla="*/ 43543 w 754743"/>
              <a:gd name="connsiteY8" fmla="*/ 950985 h 1400928"/>
              <a:gd name="connsiteX9" fmla="*/ 174172 w 754743"/>
              <a:gd name="connsiteY9" fmla="*/ 994528 h 1400928"/>
              <a:gd name="connsiteX10" fmla="*/ 420915 w 754743"/>
              <a:gd name="connsiteY10" fmla="*/ 1313842 h 1400928"/>
              <a:gd name="connsiteX11" fmla="*/ 624115 w 754743"/>
              <a:gd name="connsiteY11" fmla="*/ 1400928 h 1400928"/>
              <a:gd name="connsiteX12" fmla="*/ 754743 w 754743"/>
              <a:gd name="connsiteY12" fmla="*/ 1284814 h 1400928"/>
              <a:gd name="connsiteX13" fmla="*/ 653143 w 754743"/>
              <a:gd name="connsiteY13" fmla="*/ 472014 h 1400928"/>
              <a:gd name="connsiteX14" fmla="*/ 725715 w 754743"/>
              <a:gd name="connsiteY14" fmla="*/ 355899 h 1400928"/>
              <a:gd name="connsiteX15" fmla="*/ 682172 w 754743"/>
              <a:gd name="connsiteY15" fmla="*/ 22071 h 1400928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33829 w 754743"/>
              <a:gd name="connsiteY4" fmla="*/ 895043 h 1403043"/>
              <a:gd name="connsiteX5" fmla="*/ 362857 w 754743"/>
              <a:gd name="connsiteY5" fmla="*/ 73538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62404 w 754743"/>
              <a:gd name="connsiteY4" fmla="*/ 895043 h 1403043"/>
              <a:gd name="connsiteX5" fmla="*/ 362857 w 754743"/>
              <a:gd name="connsiteY5" fmla="*/ 73538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62404 w 754743"/>
              <a:gd name="connsiteY4" fmla="*/ 895043 h 1403043"/>
              <a:gd name="connsiteX5" fmla="*/ 362857 w 754743"/>
              <a:gd name="connsiteY5" fmla="*/ 73538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62404 w 754743"/>
              <a:gd name="connsiteY4" fmla="*/ 895043 h 1403043"/>
              <a:gd name="connsiteX5" fmla="*/ 381907 w 754743"/>
              <a:gd name="connsiteY5" fmla="*/ 75443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71929 w 754743"/>
              <a:gd name="connsiteY4" fmla="*/ 904568 h 1403043"/>
              <a:gd name="connsiteX5" fmla="*/ 381907 w 754743"/>
              <a:gd name="connsiteY5" fmla="*/ 75443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71929 w 754743"/>
              <a:gd name="connsiteY4" fmla="*/ 904568 h 1403043"/>
              <a:gd name="connsiteX5" fmla="*/ 381907 w 754743"/>
              <a:gd name="connsiteY5" fmla="*/ 754436 h 1403043"/>
              <a:gd name="connsiteX6" fmla="*/ 275772 w 754743"/>
              <a:gd name="connsiteY6" fmla="*/ 575729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82172 w 754743"/>
              <a:gd name="connsiteY0" fmla="*/ 24186 h 1403043"/>
              <a:gd name="connsiteX1" fmla="*/ 493486 w 754743"/>
              <a:gd name="connsiteY1" fmla="*/ 67729 h 1403043"/>
              <a:gd name="connsiteX2" fmla="*/ 420915 w 754743"/>
              <a:gd name="connsiteY2" fmla="*/ 343500 h 1403043"/>
              <a:gd name="connsiteX3" fmla="*/ 464457 w 754743"/>
              <a:gd name="connsiteY3" fmla="*/ 1011157 h 1403043"/>
              <a:gd name="connsiteX4" fmla="*/ 371929 w 754743"/>
              <a:gd name="connsiteY4" fmla="*/ 904568 h 1403043"/>
              <a:gd name="connsiteX5" fmla="*/ 381907 w 754743"/>
              <a:gd name="connsiteY5" fmla="*/ 754436 h 1403043"/>
              <a:gd name="connsiteX6" fmla="*/ 299585 w 754743"/>
              <a:gd name="connsiteY6" fmla="*/ 604304 h 1403043"/>
              <a:gd name="connsiteX7" fmla="*/ 0 w 754743"/>
              <a:gd name="connsiteY7" fmla="*/ 532186 h 1403043"/>
              <a:gd name="connsiteX8" fmla="*/ 43543 w 754743"/>
              <a:gd name="connsiteY8" fmla="*/ 953100 h 1403043"/>
              <a:gd name="connsiteX9" fmla="*/ 174172 w 754743"/>
              <a:gd name="connsiteY9" fmla="*/ 996643 h 1403043"/>
              <a:gd name="connsiteX10" fmla="*/ 420915 w 754743"/>
              <a:gd name="connsiteY10" fmla="*/ 1315957 h 1403043"/>
              <a:gd name="connsiteX11" fmla="*/ 624115 w 754743"/>
              <a:gd name="connsiteY11" fmla="*/ 1403043 h 1403043"/>
              <a:gd name="connsiteX12" fmla="*/ 754743 w 754743"/>
              <a:gd name="connsiteY12" fmla="*/ 1286929 h 1403043"/>
              <a:gd name="connsiteX13" fmla="*/ 653143 w 754743"/>
              <a:gd name="connsiteY13" fmla="*/ 474129 h 1403043"/>
              <a:gd name="connsiteX14" fmla="*/ 725715 w 754743"/>
              <a:gd name="connsiteY14" fmla="*/ 358014 h 1403043"/>
              <a:gd name="connsiteX15" fmla="*/ 682172 w 754743"/>
              <a:gd name="connsiteY15" fmla="*/ 24186 h 1403043"/>
              <a:gd name="connsiteX0" fmla="*/ 639310 w 711881"/>
              <a:gd name="connsiteY0" fmla="*/ 24186 h 1403043"/>
              <a:gd name="connsiteX1" fmla="*/ 450624 w 711881"/>
              <a:gd name="connsiteY1" fmla="*/ 67729 h 1403043"/>
              <a:gd name="connsiteX2" fmla="*/ 378053 w 711881"/>
              <a:gd name="connsiteY2" fmla="*/ 343500 h 1403043"/>
              <a:gd name="connsiteX3" fmla="*/ 421595 w 711881"/>
              <a:gd name="connsiteY3" fmla="*/ 1011157 h 1403043"/>
              <a:gd name="connsiteX4" fmla="*/ 329067 w 711881"/>
              <a:gd name="connsiteY4" fmla="*/ 904568 h 1403043"/>
              <a:gd name="connsiteX5" fmla="*/ 339045 w 711881"/>
              <a:gd name="connsiteY5" fmla="*/ 754436 h 1403043"/>
              <a:gd name="connsiteX6" fmla="*/ 256723 w 711881"/>
              <a:gd name="connsiteY6" fmla="*/ 604304 h 1403043"/>
              <a:gd name="connsiteX7" fmla="*/ 0 w 711881"/>
              <a:gd name="connsiteY7" fmla="*/ 536949 h 1403043"/>
              <a:gd name="connsiteX8" fmla="*/ 681 w 711881"/>
              <a:gd name="connsiteY8" fmla="*/ 953100 h 1403043"/>
              <a:gd name="connsiteX9" fmla="*/ 131310 w 711881"/>
              <a:gd name="connsiteY9" fmla="*/ 996643 h 1403043"/>
              <a:gd name="connsiteX10" fmla="*/ 378053 w 711881"/>
              <a:gd name="connsiteY10" fmla="*/ 1315957 h 1403043"/>
              <a:gd name="connsiteX11" fmla="*/ 581253 w 711881"/>
              <a:gd name="connsiteY11" fmla="*/ 1403043 h 1403043"/>
              <a:gd name="connsiteX12" fmla="*/ 711881 w 711881"/>
              <a:gd name="connsiteY12" fmla="*/ 1286929 h 1403043"/>
              <a:gd name="connsiteX13" fmla="*/ 610281 w 711881"/>
              <a:gd name="connsiteY13" fmla="*/ 474129 h 1403043"/>
              <a:gd name="connsiteX14" fmla="*/ 682853 w 711881"/>
              <a:gd name="connsiteY14" fmla="*/ 358014 h 1403043"/>
              <a:gd name="connsiteX15" fmla="*/ 639310 w 711881"/>
              <a:gd name="connsiteY15" fmla="*/ 24186 h 1403043"/>
              <a:gd name="connsiteX0" fmla="*/ 682471 w 755042"/>
              <a:gd name="connsiteY0" fmla="*/ 24186 h 1403043"/>
              <a:gd name="connsiteX1" fmla="*/ 493785 w 755042"/>
              <a:gd name="connsiteY1" fmla="*/ 67729 h 1403043"/>
              <a:gd name="connsiteX2" fmla="*/ 421214 w 755042"/>
              <a:gd name="connsiteY2" fmla="*/ 343500 h 1403043"/>
              <a:gd name="connsiteX3" fmla="*/ 464756 w 755042"/>
              <a:gd name="connsiteY3" fmla="*/ 1011157 h 1403043"/>
              <a:gd name="connsiteX4" fmla="*/ 372228 w 755042"/>
              <a:gd name="connsiteY4" fmla="*/ 904568 h 1403043"/>
              <a:gd name="connsiteX5" fmla="*/ 382206 w 755042"/>
              <a:gd name="connsiteY5" fmla="*/ 754436 h 1403043"/>
              <a:gd name="connsiteX6" fmla="*/ 299884 w 755042"/>
              <a:gd name="connsiteY6" fmla="*/ 604304 h 1403043"/>
              <a:gd name="connsiteX7" fmla="*/ 43161 w 755042"/>
              <a:gd name="connsiteY7" fmla="*/ 536949 h 1403043"/>
              <a:gd name="connsiteX8" fmla="*/ 43842 w 755042"/>
              <a:gd name="connsiteY8" fmla="*/ 953100 h 1403043"/>
              <a:gd name="connsiteX9" fmla="*/ 174471 w 755042"/>
              <a:gd name="connsiteY9" fmla="*/ 996643 h 1403043"/>
              <a:gd name="connsiteX10" fmla="*/ 421214 w 755042"/>
              <a:gd name="connsiteY10" fmla="*/ 1315957 h 1403043"/>
              <a:gd name="connsiteX11" fmla="*/ 624414 w 755042"/>
              <a:gd name="connsiteY11" fmla="*/ 1403043 h 1403043"/>
              <a:gd name="connsiteX12" fmla="*/ 755042 w 755042"/>
              <a:gd name="connsiteY12" fmla="*/ 1286929 h 1403043"/>
              <a:gd name="connsiteX13" fmla="*/ 653442 w 755042"/>
              <a:gd name="connsiteY13" fmla="*/ 474129 h 1403043"/>
              <a:gd name="connsiteX14" fmla="*/ 726014 w 755042"/>
              <a:gd name="connsiteY14" fmla="*/ 358014 h 1403043"/>
              <a:gd name="connsiteX15" fmla="*/ 682471 w 755042"/>
              <a:gd name="connsiteY15" fmla="*/ 24186 h 1403043"/>
              <a:gd name="connsiteX0" fmla="*/ 669998 w 742569"/>
              <a:gd name="connsiteY0" fmla="*/ 24186 h 1403043"/>
              <a:gd name="connsiteX1" fmla="*/ 481312 w 742569"/>
              <a:gd name="connsiteY1" fmla="*/ 67729 h 1403043"/>
              <a:gd name="connsiteX2" fmla="*/ 408741 w 742569"/>
              <a:gd name="connsiteY2" fmla="*/ 343500 h 1403043"/>
              <a:gd name="connsiteX3" fmla="*/ 452283 w 742569"/>
              <a:gd name="connsiteY3" fmla="*/ 1011157 h 1403043"/>
              <a:gd name="connsiteX4" fmla="*/ 359755 w 742569"/>
              <a:gd name="connsiteY4" fmla="*/ 904568 h 1403043"/>
              <a:gd name="connsiteX5" fmla="*/ 369733 w 742569"/>
              <a:gd name="connsiteY5" fmla="*/ 754436 h 1403043"/>
              <a:gd name="connsiteX6" fmla="*/ 287411 w 742569"/>
              <a:gd name="connsiteY6" fmla="*/ 604304 h 1403043"/>
              <a:gd name="connsiteX7" fmla="*/ 30688 w 742569"/>
              <a:gd name="connsiteY7" fmla="*/ 536949 h 1403043"/>
              <a:gd name="connsiteX8" fmla="*/ 31369 w 742569"/>
              <a:gd name="connsiteY8" fmla="*/ 953100 h 1403043"/>
              <a:gd name="connsiteX9" fmla="*/ 161998 w 742569"/>
              <a:gd name="connsiteY9" fmla="*/ 996643 h 1403043"/>
              <a:gd name="connsiteX10" fmla="*/ 408741 w 742569"/>
              <a:gd name="connsiteY10" fmla="*/ 1315957 h 1403043"/>
              <a:gd name="connsiteX11" fmla="*/ 611941 w 742569"/>
              <a:gd name="connsiteY11" fmla="*/ 1403043 h 1403043"/>
              <a:gd name="connsiteX12" fmla="*/ 742569 w 742569"/>
              <a:gd name="connsiteY12" fmla="*/ 1286929 h 1403043"/>
              <a:gd name="connsiteX13" fmla="*/ 640969 w 742569"/>
              <a:gd name="connsiteY13" fmla="*/ 474129 h 1403043"/>
              <a:gd name="connsiteX14" fmla="*/ 713541 w 742569"/>
              <a:gd name="connsiteY14" fmla="*/ 358014 h 1403043"/>
              <a:gd name="connsiteX15" fmla="*/ 669998 w 742569"/>
              <a:gd name="connsiteY15" fmla="*/ 24186 h 1403043"/>
              <a:gd name="connsiteX0" fmla="*/ 661797 w 734368"/>
              <a:gd name="connsiteY0" fmla="*/ 24186 h 1403043"/>
              <a:gd name="connsiteX1" fmla="*/ 473111 w 734368"/>
              <a:gd name="connsiteY1" fmla="*/ 67729 h 1403043"/>
              <a:gd name="connsiteX2" fmla="*/ 400540 w 734368"/>
              <a:gd name="connsiteY2" fmla="*/ 343500 h 1403043"/>
              <a:gd name="connsiteX3" fmla="*/ 444082 w 734368"/>
              <a:gd name="connsiteY3" fmla="*/ 1011157 h 1403043"/>
              <a:gd name="connsiteX4" fmla="*/ 351554 w 734368"/>
              <a:gd name="connsiteY4" fmla="*/ 904568 h 1403043"/>
              <a:gd name="connsiteX5" fmla="*/ 361532 w 734368"/>
              <a:gd name="connsiteY5" fmla="*/ 754436 h 1403043"/>
              <a:gd name="connsiteX6" fmla="*/ 279210 w 734368"/>
              <a:gd name="connsiteY6" fmla="*/ 604304 h 1403043"/>
              <a:gd name="connsiteX7" fmla="*/ 22487 w 734368"/>
              <a:gd name="connsiteY7" fmla="*/ 536949 h 1403043"/>
              <a:gd name="connsiteX8" fmla="*/ 27930 w 734368"/>
              <a:gd name="connsiteY8" fmla="*/ 924525 h 1403043"/>
              <a:gd name="connsiteX9" fmla="*/ 153797 w 734368"/>
              <a:gd name="connsiteY9" fmla="*/ 996643 h 1403043"/>
              <a:gd name="connsiteX10" fmla="*/ 400540 w 734368"/>
              <a:gd name="connsiteY10" fmla="*/ 1315957 h 1403043"/>
              <a:gd name="connsiteX11" fmla="*/ 603740 w 734368"/>
              <a:gd name="connsiteY11" fmla="*/ 1403043 h 1403043"/>
              <a:gd name="connsiteX12" fmla="*/ 734368 w 734368"/>
              <a:gd name="connsiteY12" fmla="*/ 1286929 h 1403043"/>
              <a:gd name="connsiteX13" fmla="*/ 632768 w 734368"/>
              <a:gd name="connsiteY13" fmla="*/ 474129 h 1403043"/>
              <a:gd name="connsiteX14" fmla="*/ 705340 w 734368"/>
              <a:gd name="connsiteY14" fmla="*/ 358014 h 1403043"/>
              <a:gd name="connsiteX15" fmla="*/ 661797 w 734368"/>
              <a:gd name="connsiteY15" fmla="*/ 24186 h 1403043"/>
              <a:gd name="connsiteX0" fmla="*/ 668157 w 740728"/>
              <a:gd name="connsiteY0" fmla="*/ 24186 h 1403043"/>
              <a:gd name="connsiteX1" fmla="*/ 479471 w 740728"/>
              <a:gd name="connsiteY1" fmla="*/ 67729 h 1403043"/>
              <a:gd name="connsiteX2" fmla="*/ 406900 w 740728"/>
              <a:gd name="connsiteY2" fmla="*/ 343500 h 1403043"/>
              <a:gd name="connsiteX3" fmla="*/ 450442 w 740728"/>
              <a:gd name="connsiteY3" fmla="*/ 1011157 h 1403043"/>
              <a:gd name="connsiteX4" fmla="*/ 357914 w 740728"/>
              <a:gd name="connsiteY4" fmla="*/ 904568 h 1403043"/>
              <a:gd name="connsiteX5" fmla="*/ 367892 w 740728"/>
              <a:gd name="connsiteY5" fmla="*/ 754436 h 1403043"/>
              <a:gd name="connsiteX6" fmla="*/ 285570 w 740728"/>
              <a:gd name="connsiteY6" fmla="*/ 604304 h 1403043"/>
              <a:gd name="connsiteX7" fmla="*/ 28847 w 740728"/>
              <a:gd name="connsiteY7" fmla="*/ 536949 h 1403043"/>
              <a:gd name="connsiteX8" fmla="*/ 34290 w 740728"/>
              <a:gd name="connsiteY8" fmla="*/ 924525 h 1403043"/>
              <a:gd name="connsiteX9" fmla="*/ 160157 w 740728"/>
              <a:gd name="connsiteY9" fmla="*/ 996643 h 1403043"/>
              <a:gd name="connsiteX10" fmla="*/ 406900 w 740728"/>
              <a:gd name="connsiteY10" fmla="*/ 1315957 h 1403043"/>
              <a:gd name="connsiteX11" fmla="*/ 610100 w 740728"/>
              <a:gd name="connsiteY11" fmla="*/ 1403043 h 1403043"/>
              <a:gd name="connsiteX12" fmla="*/ 740728 w 740728"/>
              <a:gd name="connsiteY12" fmla="*/ 1286929 h 1403043"/>
              <a:gd name="connsiteX13" fmla="*/ 639128 w 740728"/>
              <a:gd name="connsiteY13" fmla="*/ 474129 h 1403043"/>
              <a:gd name="connsiteX14" fmla="*/ 711700 w 740728"/>
              <a:gd name="connsiteY14" fmla="*/ 358014 h 1403043"/>
              <a:gd name="connsiteX15" fmla="*/ 668157 w 740728"/>
              <a:gd name="connsiteY15" fmla="*/ 24186 h 1403043"/>
              <a:gd name="connsiteX0" fmla="*/ 663483 w 736054"/>
              <a:gd name="connsiteY0" fmla="*/ 24186 h 1403043"/>
              <a:gd name="connsiteX1" fmla="*/ 474797 w 736054"/>
              <a:gd name="connsiteY1" fmla="*/ 67729 h 1403043"/>
              <a:gd name="connsiteX2" fmla="*/ 402226 w 736054"/>
              <a:gd name="connsiteY2" fmla="*/ 343500 h 1403043"/>
              <a:gd name="connsiteX3" fmla="*/ 445768 w 736054"/>
              <a:gd name="connsiteY3" fmla="*/ 1011157 h 1403043"/>
              <a:gd name="connsiteX4" fmla="*/ 353240 w 736054"/>
              <a:gd name="connsiteY4" fmla="*/ 904568 h 1403043"/>
              <a:gd name="connsiteX5" fmla="*/ 363218 w 736054"/>
              <a:gd name="connsiteY5" fmla="*/ 754436 h 1403043"/>
              <a:gd name="connsiteX6" fmla="*/ 280896 w 736054"/>
              <a:gd name="connsiteY6" fmla="*/ 604304 h 1403043"/>
              <a:gd name="connsiteX7" fmla="*/ 24173 w 736054"/>
              <a:gd name="connsiteY7" fmla="*/ 536949 h 1403043"/>
              <a:gd name="connsiteX8" fmla="*/ 29616 w 736054"/>
              <a:gd name="connsiteY8" fmla="*/ 924525 h 1403043"/>
              <a:gd name="connsiteX9" fmla="*/ 155483 w 736054"/>
              <a:gd name="connsiteY9" fmla="*/ 996643 h 1403043"/>
              <a:gd name="connsiteX10" fmla="*/ 402226 w 736054"/>
              <a:gd name="connsiteY10" fmla="*/ 1315957 h 1403043"/>
              <a:gd name="connsiteX11" fmla="*/ 605426 w 736054"/>
              <a:gd name="connsiteY11" fmla="*/ 1403043 h 1403043"/>
              <a:gd name="connsiteX12" fmla="*/ 736054 w 736054"/>
              <a:gd name="connsiteY12" fmla="*/ 1286929 h 1403043"/>
              <a:gd name="connsiteX13" fmla="*/ 634454 w 736054"/>
              <a:gd name="connsiteY13" fmla="*/ 474129 h 1403043"/>
              <a:gd name="connsiteX14" fmla="*/ 707026 w 736054"/>
              <a:gd name="connsiteY14" fmla="*/ 358014 h 1403043"/>
              <a:gd name="connsiteX15" fmla="*/ 663483 w 736054"/>
              <a:gd name="connsiteY15" fmla="*/ 24186 h 1403043"/>
              <a:gd name="connsiteX0" fmla="*/ 665661 w 738232"/>
              <a:gd name="connsiteY0" fmla="*/ 24186 h 1403043"/>
              <a:gd name="connsiteX1" fmla="*/ 476975 w 738232"/>
              <a:gd name="connsiteY1" fmla="*/ 67729 h 1403043"/>
              <a:gd name="connsiteX2" fmla="*/ 404404 w 738232"/>
              <a:gd name="connsiteY2" fmla="*/ 343500 h 1403043"/>
              <a:gd name="connsiteX3" fmla="*/ 447946 w 738232"/>
              <a:gd name="connsiteY3" fmla="*/ 1011157 h 1403043"/>
              <a:gd name="connsiteX4" fmla="*/ 355418 w 738232"/>
              <a:gd name="connsiteY4" fmla="*/ 904568 h 1403043"/>
              <a:gd name="connsiteX5" fmla="*/ 365396 w 738232"/>
              <a:gd name="connsiteY5" fmla="*/ 754436 h 1403043"/>
              <a:gd name="connsiteX6" fmla="*/ 283074 w 738232"/>
              <a:gd name="connsiteY6" fmla="*/ 604304 h 1403043"/>
              <a:gd name="connsiteX7" fmla="*/ 26351 w 738232"/>
              <a:gd name="connsiteY7" fmla="*/ 536949 h 1403043"/>
              <a:gd name="connsiteX8" fmla="*/ 31794 w 738232"/>
              <a:gd name="connsiteY8" fmla="*/ 924525 h 1403043"/>
              <a:gd name="connsiteX9" fmla="*/ 233861 w 738232"/>
              <a:gd name="connsiteY9" fmla="*/ 1053793 h 1403043"/>
              <a:gd name="connsiteX10" fmla="*/ 404404 w 738232"/>
              <a:gd name="connsiteY10" fmla="*/ 1315957 h 1403043"/>
              <a:gd name="connsiteX11" fmla="*/ 607604 w 738232"/>
              <a:gd name="connsiteY11" fmla="*/ 1403043 h 1403043"/>
              <a:gd name="connsiteX12" fmla="*/ 738232 w 738232"/>
              <a:gd name="connsiteY12" fmla="*/ 1286929 h 1403043"/>
              <a:gd name="connsiteX13" fmla="*/ 636632 w 738232"/>
              <a:gd name="connsiteY13" fmla="*/ 474129 h 1403043"/>
              <a:gd name="connsiteX14" fmla="*/ 709204 w 738232"/>
              <a:gd name="connsiteY14" fmla="*/ 358014 h 1403043"/>
              <a:gd name="connsiteX15" fmla="*/ 665661 w 738232"/>
              <a:gd name="connsiteY15" fmla="*/ 24186 h 1403043"/>
              <a:gd name="connsiteX0" fmla="*/ 665661 w 738232"/>
              <a:gd name="connsiteY0" fmla="*/ 24186 h 1403043"/>
              <a:gd name="connsiteX1" fmla="*/ 476975 w 738232"/>
              <a:gd name="connsiteY1" fmla="*/ 67729 h 1403043"/>
              <a:gd name="connsiteX2" fmla="*/ 404404 w 738232"/>
              <a:gd name="connsiteY2" fmla="*/ 343500 h 1403043"/>
              <a:gd name="connsiteX3" fmla="*/ 447946 w 738232"/>
              <a:gd name="connsiteY3" fmla="*/ 1011157 h 1403043"/>
              <a:gd name="connsiteX4" fmla="*/ 355418 w 738232"/>
              <a:gd name="connsiteY4" fmla="*/ 904568 h 1403043"/>
              <a:gd name="connsiteX5" fmla="*/ 365396 w 738232"/>
              <a:gd name="connsiteY5" fmla="*/ 754436 h 1403043"/>
              <a:gd name="connsiteX6" fmla="*/ 283074 w 738232"/>
              <a:gd name="connsiteY6" fmla="*/ 604304 h 1403043"/>
              <a:gd name="connsiteX7" fmla="*/ 26351 w 738232"/>
              <a:gd name="connsiteY7" fmla="*/ 536949 h 1403043"/>
              <a:gd name="connsiteX8" fmla="*/ 31794 w 738232"/>
              <a:gd name="connsiteY8" fmla="*/ 924525 h 1403043"/>
              <a:gd name="connsiteX9" fmla="*/ 233861 w 738232"/>
              <a:gd name="connsiteY9" fmla="*/ 1053793 h 1403043"/>
              <a:gd name="connsiteX10" fmla="*/ 404404 w 738232"/>
              <a:gd name="connsiteY10" fmla="*/ 1315957 h 1403043"/>
              <a:gd name="connsiteX11" fmla="*/ 607604 w 738232"/>
              <a:gd name="connsiteY11" fmla="*/ 1403043 h 1403043"/>
              <a:gd name="connsiteX12" fmla="*/ 738232 w 738232"/>
              <a:gd name="connsiteY12" fmla="*/ 1286929 h 1403043"/>
              <a:gd name="connsiteX13" fmla="*/ 636632 w 738232"/>
              <a:gd name="connsiteY13" fmla="*/ 474129 h 1403043"/>
              <a:gd name="connsiteX14" fmla="*/ 709204 w 738232"/>
              <a:gd name="connsiteY14" fmla="*/ 358014 h 1403043"/>
              <a:gd name="connsiteX15" fmla="*/ 665661 w 738232"/>
              <a:gd name="connsiteY15" fmla="*/ 24186 h 1403043"/>
              <a:gd name="connsiteX0" fmla="*/ 661358 w 733929"/>
              <a:gd name="connsiteY0" fmla="*/ 24186 h 1403043"/>
              <a:gd name="connsiteX1" fmla="*/ 472672 w 733929"/>
              <a:gd name="connsiteY1" fmla="*/ 67729 h 1403043"/>
              <a:gd name="connsiteX2" fmla="*/ 400101 w 733929"/>
              <a:gd name="connsiteY2" fmla="*/ 343500 h 1403043"/>
              <a:gd name="connsiteX3" fmla="*/ 443643 w 733929"/>
              <a:gd name="connsiteY3" fmla="*/ 1011157 h 1403043"/>
              <a:gd name="connsiteX4" fmla="*/ 351115 w 733929"/>
              <a:gd name="connsiteY4" fmla="*/ 904568 h 1403043"/>
              <a:gd name="connsiteX5" fmla="*/ 361093 w 733929"/>
              <a:gd name="connsiteY5" fmla="*/ 754436 h 1403043"/>
              <a:gd name="connsiteX6" fmla="*/ 278771 w 733929"/>
              <a:gd name="connsiteY6" fmla="*/ 604304 h 1403043"/>
              <a:gd name="connsiteX7" fmla="*/ 22048 w 733929"/>
              <a:gd name="connsiteY7" fmla="*/ 536949 h 1403043"/>
              <a:gd name="connsiteX8" fmla="*/ 27491 w 733929"/>
              <a:gd name="connsiteY8" fmla="*/ 924525 h 1403043"/>
              <a:gd name="connsiteX9" fmla="*/ 229558 w 733929"/>
              <a:gd name="connsiteY9" fmla="*/ 1053793 h 1403043"/>
              <a:gd name="connsiteX10" fmla="*/ 400101 w 733929"/>
              <a:gd name="connsiteY10" fmla="*/ 1315957 h 1403043"/>
              <a:gd name="connsiteX11" fmla="*/ 603301 w 733929"/>
              <a:gd name="connsiteY11" fmla="*/ 1403043 h 1403043"/>
              <a:gd name="connsiteX12" fmla="*/ 733929 w 733929"/>
              <a:gd name="connsiteY12" fmla="*/ 1286929 h 1403043"/>
              <a:gd name="connsiteX13" fmla="*/ 632329 w 733929"/>
              <a:gd name="connsiteY13" fmla="*/ 474129 h 1403043"/>
              <a:gd name="connsiteX14" fmla="*/ 704901 w 733929"/>
              <a:gd name="connsiteY14" fmla="*/ 358014 h 1403043"/>
              <a:gd name="connsiteX15" fmla="*/ 661358 w 733929"/>
              <a:gd name="connsiteY15" fmla="*/ 24186 h 1403043"/>
              <a:gd name="connsiteX0" fmla="*/ 661358 w 733929"/>
              <a:gd name="connsiteY0" fmla="*/ 24186 h 1404344"/>
              <a:gd name="connsiteX1" fmla="*/ 472672 w 733929"/>
              <a:gd name="connsiteY1" fmla="*/ 67729 h 1404344"/>
              <a:gd name="connsiteX2" fmla="*/ 400101 w 733929"/>
              <a:gd name="connsiteY2" fmla="*/ 343500 h 1404344"/>
              <a:gd name="connsiteX3" fmla="*/ 443643 w 733929"/>
              <a:gd name="connsiteY3" fmla="*/ 1011157 h 1404344"/>
              <a:gd name="connsiteX4" fmla="*/ 351115 w 733929"/>
              <a:gd name="connsiteY4" fmla="*/ 904568 h 1404344"/>
              <a:gd name="connsiteX5" fmla="*/ 361093 w 733929"/>
              <a:gd name="connsiteY5" fmla="*/ 754436 h 1404344"/>
              <a:gd name="connsiteX6" fmla="*/ 278771 w 733929"/>
              <a:gd name="connsiteY6" fmla="*/ 604304 h 1404344"/>
              <a:gd name="connsiteX7" fmla="*/ 22048 w 733929"/>
              <a:gd name="connsiteY7" fmla="*/ 536949 h 1404344"/>
              <a:gd name="connsiteX8" fmla="*/ 27491 w 733929"/>
              <a:gd name="connsiteY8" fmla="*/ 924525 h 1404344"/>
              <a:gd name="connsiteX9" fmla="*/ 229558 w 733929"/>
              <a:gd name="connsiteY9" fmla="*/ 1053793 h 1404344"/>
              <a:gd name="connsiteX10" fmla="*/ 400101 w 733929"/>
              <a:gd name="connsiteY10" fmla="*/ 1315957 h 1404344"/>
              <a:gd name="connsiteX11" fmla="*/ 603301 w 733929"/>
              <a:gd name="connsiteY11" fmla="*/ 1403043 h 1404344"/>
              <a:gd name="connsiteX12" fmla="*/ 733929 w 733929"/>
              <a:gd name="connsiteY12" fmla="*/ 1286929 h 1404344"/>
              <a:gd name="connsiteX13" fmla="*/ 632329 w 733929"/>
              <a:gd name="connsiteY13" fmla="*/ 474129 h 1404344"/>
              <a:gd name="connsiteX14" fmla="*/ 704901 w 733929"/>
              <a:gd name="connsiteY14" fmla="*/ 358014 h 1404344"/>
              <a:gd name="connsiteX15" fmla="*/ 661358 w 733929"/>
              <a:gd name="connsiteY15" fmla="*/ 24186 h 1404344"/>
              <a:gd name="connsiteX0" fmla="*/ 661358 w 733929"/>
              <a:gd name="connsiteY0" fmla="*/ 24186 h 1403562"/>
              <a:gd name="connsiteX1" fmla="*/ 472672 w 733929"/>
              <a:gd name="connsiteY1" fmla="*/ 67729 h 1403562"/>
              <a:gd name="connsiteX2" fmla="*/ 400101 w 733929"/>
              <a:gd name="connsiteY2" fmla="*/ 343500 h 1403562"/>
              <a:gd name="connsiteX3" fmla="*/ 443643 w 733929"/>
              <a:gd name="connsiteY3" fmla="*/ 1011157 h 1403562"/>
              <a:gd name="connsiteX4" fmla="*/ 351115 w 733929"/>
              <a:gd name="connsiteY4" fmla="*/ 904568 h 1403562"/>
              <a:gd name="connsiteX5" fmla="*/ 361093 w 733929"/>
              <a:gd name="connsiteY5" fmla="*/ 754436 h 1403562"/>
              <a:gd name="connsiteX6" fmla="*/ 278771 w 733929"/>
              <a:gd name="connsiteY6" fmla="*/ 604304 h 1403562"/>
              <a:gd name="connsiteX7" fmla="*/ 22048 w 733929"/>
              <a:gd name="connsiteY7" fmla="*/ 536949 h 1403562"/>
              <a:gd name="connsiteX8" fmla="*/ 27491 w 733929"/>
              <a:gd name="connsiteY8" fmla="*/ 924525 h 1403562"/>
              <a:gd name="connsiteX9" fmla="*/ 229558 w 733929"/>
              <a:gd name="connsiteY9" fmla="*/ 1053793 h 1403562"/>
              <a:gd name="connsiteX10" fmla="*/ 400101 w 733929"/>
              <a:gd name="connsiteY10" fmla="*/ 1292145 h 1403562"/>
              <a:gd name="connsiteX11" fmla="*/ 603301 w 733929"/>
              <a:gd name="connsiteY11" fmla="*/ 1403043 h 1403562"/>
              <a:gd name="connsiteX12" fmla="*/ 733929 w 733929"/>
              <a:gd name="connsiteY12" fmla="*/ 1286929 h 1403562"/>
              <a:gd name="connsiteX13" fmla="*/ 632329 w 733929"/>
              <a:gd name="connsiteY13" fmla="*/ 474129 h 1403562"/>
              <a:gd name="connsiteX14" fmla="*/ 704901 w 733929"/>
              <a:gd name="connsiteY14" fmla="*/ 358014 h 1403562"/>
              <a:gd name="connsiteX15" fmla="*/ 661358 w 733929"/>
              <a:gd name="connsiteY15" fmla="*/ 24186 h 1403562"/>
              <a:gd name="connsiteX0" fmla="*/ 661358 w 733929"/>
              <a:gd name="connsiteY0" fmla="*/ 24186 h 1403363"/>
              <a:gd name="connsiteX1" fmla="*/ 472672 w 733929"/>
              <a:gd name="connsiteY1" fmla="*/ 67729 h 1403363"/>
              <a:gd name="connsiteX2" fmla="*/ 400101 w 733929"/>
              <a:gd name="connsiteY2" fmla="*/ 343500 h 1403363"/>
              <a:gd name="connsiteX3" fmla="*/ 443643 w 733929"/>
              <a:gd name="connsiteY3" fmla="*/ 1011157 h 1403363"/>
              <a:gd name="connsiteX4" fmla="*/ 351115 w 733929"/>
              <a:gd name="connsiteY4" fmla="*/ 904568 h 1403363"/>
              <a:gd name="connsiteX5" fmla="*/ 361093 w 733929"/>
              <a:gd name="connsiteY5" fmla="*/ 754436 h 1403363"/>
              <a:gd name="connsiteX6" fmla="*/ 278771 w 733929"/>
              <a:gd name="connsiteY6" fmla="*/ 604304 h 1403363"/>
              <a:gd name="connsiteX7" fmla="*/ 22048 w 733929"/>
              <a:gd name="connsiteY7" fmla="*/ 536949 h 1403363"/>
              <a:gd name="connsiteX8" fmla="*/ 27491 w 733929"/>
              <a:gd name="connsiteY8" fmla="*/ 924525 h 1403363"/>
              <a:gd name="connsiteX9" fmla="*/ 229558 w 733929"/>
              <a:gd name="connsiteY9" fmla="*/ 1053793 h 1403363"/>
              <a:gd name="connsiteX10" fmla="*/ 400101 w 733929"/>
              <a:gd name="connsiteY10" fmla="*/ 1292145 h 1403363"/>
              <a:gd name="connsiteX11" fmla="*/ 603301 w 733929"/>
              <a:gd name="connsiteY11" fmla="*/ 1403043 h 1403363"/>
              <a:gd name="connsiteX12" fmla="*/ 733929 w 733929"/>
              <a:gd name="connsiteY12" fmla="*/ 1286929 h 1403363"/>
              <a:gd name="connsiteX13" fmla="*/ 632329 w 733929"/>
              <a:gd name="connsiteY13" fmla="*/ 474129 h 1403363"/>
              <a:gd name="connsiteX14" fmla="*/ 704901 w 733929"/>
              <a:gd name="connsiteY14" fmla="*/ 358014 h 1403363"/>
              <a:gd name="connsiteX15" fmla="*/ 661358 w 733929"/>
              <a:gd name="connsiteY15" fmla="*/ 24186 h 1403363"/>
              <a:gd name="connsiteX0" fmla="*/ 661358 w 733929"/>
              <a:gd name="connsiteY0" fmla="*/ 24186 h 1403363"/>
              <a:gd name="connsiteX1" fmla="*/ 472672 w 733929"/>
              <a:gd name="connsiteY1" fmla="*/ 67729 h 1403363"/>
              <a:gd name="connsiteX2" fmla="*/ 400101 w 733929"/>
              <a:gd name="connsiteY2" fmla="*/ 343500 h 1403363"/>
              <a:gd name="connsiteX3" fmla="*/ 443643 w 733929"/>
              <a:gd name="connsiteY3" fmla="*/ 1011157 h 1403363"/>
              <a:gd name="connsiteX4" fmla="*/ 351115 w 733929"/>
              <a:gd name="connsiteY4" fmla="*/ 904568 h 1403363"/>
              <a:gd name="connsiteX5" fmla="*/ 361093 w 733929"/>
              <a:gd name="connsiteY5" fmla="*/ 754436 h 1403363"/>
              <a:gd name="connsiteX6" fmla="*/ 278771 w 733929"/>
              <a:gd name="connsiteY6" fmla="*/ 604304 h 1403363"/>
              <a:gd name="connsiteX7" fmla="*/ 22048 w 733929"/>
              <a:gd name="connsiteY7" fmla="*/ 536949 h 1403363"/>
              <a:gd name="connsiteX8" fmla="*/ 27491 w 733929"/>
              <a:gd name="connsiteY8" fmla="*/ 924525 h 1403363"/>
              <a:gd name="connsiteX9" fmla="*/ 229558 w 733929"/>
              <a:gd name="connsiteY9" fmla="*/ 1053793 h 1403363"/>
              <a:gd name="connsiteX10" fmla="*/ 400101 w 733929"/>
              <a:gd name="connsiteY10" fmla="*/ 1292145 h 1403363"/>
              <a:gd name="connsiteX11" fmla="*/ 603301 w 733929"/>
              <a:gd name="connsiteY11" fmla="*/ 1403043 h 1403363"/>
              <a:gd name="connsiteX12" fmla="*/ 733929 w 733929"/>
              <a:gd name="connsiteY12" fmla="*/ 1286929 h 1403363"/>
              <a:gd name="connsiteX13" fmla="*/ 632329 w 733929"/>
              <a:gd name="connsiteY13" fmla="*/ 474129 h 1403363"/>
              <a:gd name="connsiteX14" fmla="*/ 704901 w 733929"/>
              <a:gd name="connsiteY14" fmla="*/ 358014 h 1403363"/>
              <a:gd name="connsiteX15" fmla="*/ 661358 w 733929"/>
              <a:gd name="connsiteY15" fmla="*/ 24186 h 1403363"/>
              <a:gd name="connsiteX0" fmla="*/ 670636 w 743207"/>
              <a:gd name="connsiteY0" fmla="*/ 24186 h 1403363"/>
              <a:gd name="connsiteX1" fmla="*/ 481950 w 743207"/>
              <a:gd name="connsiteY1" fmla="*/ 67729 h 1403363"/>
              <a:gd name="connsiteX2" fmla="*/ 409379 w 743207"/>
              <a:gd name="connsiteY2" fmla="*/ 343500 h 1403363"/>
              <a:gd name="connsiteX3" fmla="*/ 452921 w 743207"/>
              <a:gd name="connsiteY3" fmla="*/ 1011157 h 1403363"/>
              <a:gd name="connsiteX4" fmla="*/ 360393 w 743207"/>
              <a:gd name="connsiteY4" fmla="*/ 904568 h 1403363"/>
              <a:gd name="connsiteX5" fmla="*/ 370371 w 743207"/>
              <a:gd name="connsiteY5" fmla="*/ 754436 h 1403363"/>
              <a:gd name="connsiteX6" fmla="*/ 288049 w 743207"/>
              <a:gd name="connsiteY6" fmla="*/ 604304 h 1403363"/>
              <a:gd name="connsiteX7" fmla="*/ 31326 w 743207"/>
              <a:gd name="connsiteY7" fmla="*/ 536949 h 1403363"/>
              <a:gd name="connsiteX8" fmla="*/ 36769 w 743207"/>
              <a:gd name="connsiteY8" fmla="*/ 924525 h 1403363"/>
              <a:gd name="connsiteX9" fmla="*/ 238836 w 743207"/>
              <a:gd name="connsiteY9" fmla="*/ 1053793 h 1403363"/>
              <a:gd name="connsiteX10" fmla="*/ 409379 w 743207"/>
              <a:gd name="connsiteY10" fmla="*/ 1292145 h 1403363"/>
              <a:gd name="connsiteX11" fmla="*/ 612579 w 743207"/>
              <a:gd name="connsiteY11" fmla="*/ 1403043 h 1403363"/>
              <a:gd name="connsiteX12" fmla="*/ 743207 w 743207"/>
              <a:gd name="connsiteY12" fmla="*/ 1286929 h 1403363"/>
              <a:gd name="connsiteX13" fmla="*/ 641607 w 743207"/>
              <a:gd name="connsiteY13" fmla="*/ 474129 h 1403363"/>
              <a:gd name="connsiteX14" fmla="*/ 714179 w 743207"/>
              <a:gd name="connsiteY14" fmla="*/ 358014 h 1403363"/>
              <a:gd name="connsiteX15" fmla="*/ 670636 w 743207"/>
              <a:gd name="connsiteY15" fmla="*/ 24186 h 1403363"/>
              <a:gd name="connsiteX0" fmla="*/ 670636 w 743207"/>
              <a:gd name="connsiteY0" fmla="*/ 24186 h 1403317"/>
              <a:gd name="connsiteX1" fmla="*/ 481950 w 743207"/>
              <a:gd name="connsiteY1" fmla="*/ 67729 h 1403317"/>
              <a:gd name="connsiteX2" fmla="*/ 409379 w 743207"/>
              <a:gd name="connsiteY2" fmla="*/ 343500 h 1403317"/>
              <a:gd name="connsiteX3" fmla="*/ 452921 w 743207"/>
              <a:gd name="connsiteY3" fmla="*/ 1011157 h 1403317"/>
              <a:gd name="connsiteX4" fmla="*/ 360393 w 743207"/>
              <a:gd name="connsiteY4" fmla="*/ 904568 h 1403317"/>
              <a:gd name="connsiteX5" fmla="*/ 370371 w 743207"/>
              <a:gd name="connsiteY5" fmla="*/ 754436 h 1403317"/>
              <a:gd name="connsiteX6" fmla="*/ 288049 w 743207"/>
              <a:gd name="connsiteY6" fmla="*/ 604304 h 1403317"/>
              <a:gd name="connsiteX7" fmla="*/ 31326 w 743207"/>
              <a:gd name="connsiteY7" fmla="*/ 536949 h 1403317"/>
              <a:gd name="connsiteX8" fmla="*/ 36769 w 743207"/>
              <a:gd name="connsiteY8" fmla="*/ 924525 h 1403317"/>
              <a:gd name="connsiteX9" fmla="*/ 238836 w 743207"/>
              <a:gd name="connsiteY9" fmla="*/ 1053793 h 1403317"/>
              <a:gd name="connsiteX10" fmla="*/ 409379 w 743207"/>
              <a:gd name="connsiteY10" fmla="*/ 1292145 h 1403317"/>
              <a:gd name="connsiteX11" fmla="*/ 612579 w 743207"/>
              <a:gd name="connsiteY11" fmla="*/ 1403043 h 1403317"/>
              <a:gd name="connsiteX12" fmla="*/ 743207 w 743207"/>
              <a:gd name="connsiteY12" fmla="*/ 1286929 h 1403317"/>
              <a:gd name="connsiteX13" fmla="*/ 641607 w 743207"/>
              <a:gd name="connsiteY13" fmla="*/ 474129 h 1403317"/>
              <a:gd name="connsiteX14" fmla="*/ 714179 w 743207"/>
              <a:gd name="connsiteY14" fmla="*/ 358014 h 1403317"/>
              <a:gd name="connsiteX15" fmla="*/ 670636 w 743207"/>
              <a:gd name="connsiteY15" fmla="*/ 24186 h 1403317"/>
              <a:gd name="connsiteX0" fmla="*/ 670636 w 743207"/>
              <a:gd name="connsiteY0" fmla="*/ 24186 h 1412135"/>
              <a:gd name="connsiteX1" fmla="*/ 481950 w 743207"/>
              <a:gd name="connsiteY1" fmla="*/ 67729 h 1412135"/>
              <a:gd name="connsiteX2" fmla="*/ 409379 w 743207"/>
              <a:gd name="connsiteY2" fmla="*/ 343500 h 1412135"/>
              <a:gd name="connsiteX3" fmla="*/ 452921 w 743207"/>
              <a:gd name="connsiteY3" fmla="*/ 1011157 h 1412135"/>
              <a:gd name="connsiteX4" fmla="*/ 360393 w 743207"/>
              <a:gd name="connsiteY4" fmla="*/ 904568 h 1412135"/>
              <a:gd name="connsiteX5" fmla="*/ 370371 w 743207"/>
              <a:gd name="connsiteY5" fmla="*/ 754436 h 1412135"/>
              <a:gd name="connsiteX6" fmla="*/ 288049 w 743207"/>
              <a:gd name="connsiteY6" fmla="*/ 604304 h 1412135"/>
              <a:gd name="connsiteX7" fmla="*/ 31326 w 743207"/>
              <a:gd name="connsiteY7" fmla="*/ 536949 h 1412135"/>
              <a:gd name="connsiteX8" fmla="*/ 36769 w 743207"/>
              <a:gd name="connsiteY8" fmla="*/ 924525 h 1412135"/>
              <a:gd name="connsiteX9" fmla="*/ 238836 w 743207"/>
              <a:gd name="connsiteY9" fmla="*/ 1053793 h 1412135"/>
              <a:gd name="connsiteX10" fmla="*/ 409379 w 743207"/>
              <a:gd name="connsiteY10" fmla="*/ 1292145 h 1412135"/>
              <a:gd name="connsiteX11" fmla="*/ 612579 w 743207"/>
              <a:gd name="connsiteY11" fmla="*/ 1403043 h 1412135"/>
              <a:gd name="connsiteX12" fmla="*/ 743207 w 743207"/>
              <a:gd name="connsiteY12" fmla="*/ 1286929 h 1412135"/>
              <a:gd name="connsiteX13" fmla="*/ 641607 w 743207"/>
              <a:gd name="connsiteY13" fmla="*/ 474129 h 1412135"/>
              <a:gd name="connsiteX14" fmla="*/ 714179 w 743207"/>
              <a:gd name="connsiteY14" fmla="*/ 358014 h 1412135"/>
              <a:gd name="connsiteX15" fmla="*/ 670636 w 743207"/>
              <a:gd name="connsiteY15" fmla="*/ 24186 h 1412135"/>
              <a:gd name="connsiteX0" fmla="*/ 670636 w 743207"/>
              <a:gd name="connsiteY0" fmla="*/ 24186 h 1403375"/>
              <a:gd name="connsiteX1" fmla="*/ 481950 w 743207"/>
              <a:gd name="connsiteY1" fmla="*/ 67729 h 1403375"/>
              <a:gd name="connsiteX2" fmla="*/ 409379 w 743207"/>
              <a:gd name="connsiteY2" fmla="*/ 343500 h 1403375"/>
              <a:gd name="connsiteX3" fmla="*/ 452921 w 743207"/>
              <a:gd name="connsiteY3" fmla="*/ 1011157 h 1403375"/>
              <a:gd name="connsiteX4" fmla="*/ 360393 w 743207"/>
              <a:gd name="connsiteY4" fmla="*/ 904568 h 1403375"/>
              <a:gd name="connsiteX5" fmla="*/ 370371 w 743207"/>
              <a:gd name="connsiteY5" fmla="*/ 754436 h 1403375"/>
              <a:gd name="connsiteX6" fmla="*/ 288049 w 743207"/>
              <a:gd name="connsiteY6" fmla="*/ 604304 h 1403375"/>
              <a:gd name="connsiteX7" fmla="*/ 31326 w 743207"/>
              <a:gd name="connsiteY7" fmla="*/ 536949 h 1403375"/>
              <a:gd name="connsiteX8" fmla="*/ 36769 w 743207"/>
              <a:gd name="connsiteY8" fmla="*/ 924525 h 1403375"/>
              <a:gd name="connsiteX9" fmla="*/ 238836 w 743207"/>
              <a:gd name="connsiteY9" fmla="*/ 1053793 h 1403375"/>
              <a:gd name="connsiteX10" fmla="*/ 409379 w 743207"/>
              <a:gd name="connsiteY10" fmla="*/ 1292145 h 1403375"/>
              <a:gd name="connsiteX11" fmla="*/ 612579 w 743207"/>
              <a:gd name="connsiteY11" fmla="*/ 1403043 h 1403375"/>
              <a:gd name="connsiteX12" fmla="*/ 743207 w 743207"/>
              <a:gd name="connsiteY12" fmla="*/ 1286929 h 1403375"/>
              <a:gd name="connsiteX13" fmla="*/ 641607 w 743207"/>
              <a:gd name="connsiteY13" fmla="*/ 474129 h 1403375"/>
              <a:gd name="connsiteX14" fmla="*/ 714179 w 743207"/>
              <a:gd name="connsiteY14" fmla="*/ 358014 h 1403375"/>
              <a:gd name="connsiteX15" fmla="*/ 670636 w 743207"/>
              <a:gd name="connsiteY15" fmla="*/ 24186 h 1403375"/>
              <a:gd name="connsiteX0" fmla="*/ 670636 w 750169"/>
              <a:gd name="connsiteY0" fmla="*/ 24186 h 1445221"/>
              <a:gd name="connsiteX1" fmla="*/ 481950 w 750169"/>
              <a:gd name="connsiteY1" fmla="*/ 67729 h 1445221"/>
              <a:gd name="connsiteX2" fmla="*/ 409379 w 750169"/>
              <a:gd name="connsiteY2" fmla="*/ 343500 h 1445221"/>
              <a:gd name="connsiteX3" fmla="*/ 452921 w 750169"/>
              <a:gd name="connsiteY3" fmla="*/ 1011157 h 1445221"/>
              <a:gd name="connsiteX4" fmla="*/ 360393 w 750169"/>
              <a:gd name="connsiteY4" fmla="*/ 904568 h 1445221"/>
              <a:gd name="connsiteX5" fmla="*/ 370371 w 750169"/>
              <a:gd name="connsiteY5" fmla="*/ 754436 h 1445221"/>
              <a:gd name="connsiteX6" fmla="*/ 288049 w 750169"/>
              <a:gd name="connsiteY6" fmla="*/ 604304 h 1445221"/>
              <a:gd name="connsiteX7" fmla="*/ 31326 w 750169"/>
              <a:gd name="connsiteY7" fmla="*/ 536949 h 1445221"/>
              <a:gd name="connsiteX8" fmla="*/ 36769 w 750169"/>
              <a:gd name="connsiteY8" fmla="*/ 924525 h 1445221"/>
              <a:gd name="connsiteX9" fmla="*/ 238836 w 750169"/>
              <a:gd name="connsiteY9" fmla="*/ 1053793 h 1445221"/>
              <a:gd name="connsiteX10" fmla="*/ 409379 w 750169"/>
              <a:gd name="connsiteY10" fmla="*/ 1292145 h 1445221"/>
              <a:gd name="connsiteX11" fmla="*/ 612579 w 750169"/>
              <a:gd name="connsiteY11" fmla="*/ 1403043 h 1445221"/>
              <a:gd name="connsiteX12" fmla="*/ 743207 w 750169"/>
              <a:gd name="connsiteY12" fmla="*/ 1286929 h 1445221"/>
              <a:gd name="connsiteX13" fmla="*/ 641607 w 750169"/>
              <a:gd name="connsiteY13" fmla="*/ 474129 h 1445221"/>
              <a:gd name="connsiteX14" fmla="*/ 714179 w 750169"/>
              <a:gd name="connsiteY14" fmla="*/ 358014 h 1445221"/>
              <a:gd name="connsiteX15" fmla="*/ 670636 w 750169"/>
              <a:gd name="connsiteY15" fmla="*/ 24186 h 1445221"/>
              <a:gd name="connsiteX0" fmla="*/ 670636 w 743934"/>
              <a:gd name="connsiteY0" fmla="*/ 24186 h 1403375"/>
              <a:gd name="connsiteX1" fmla="*/ 481950 w 743934"/>
              <a:gd name="connsiteY1" fmla="*/ 67729 h 1403375"/>
              <a:gd name="connsiteX2" fmla="*/ 409379 w 743934"/>
              <a:gd name="connsiteY2" fmla="*/ 343500 h 1403375"/>
              <a:gd name="connsiteX3" fmla="*/ 452921 w 743934"/>
              <a:gd name="connsiteY3" fmla="*/ 1011157 h 1403375"/>
              <a:gd name="connsiteX4" fmla="*/ 360393 w 743934"/>
              <a:gd name="connsiteY4" fmla="*/ 904568 h 1403375"/>
              <a:gd name="connsiteX5" fmla="*/ 370371 w 743934"/>
              <a:gd name="connsiteY5" fmla="*/ 754436 h 1403375"/>
              <a:gd name="connsiteX6" fmla="*/ 288049 w 743934"/>
              <a:gd name="connsiteY6" fmla="*/ 604304 h 1403375"/>
              <a:gd name="connsiteX7" fmla="*/ 31326 w 743934"/>
              <a:gd name="connsiteY7" fmla="*/ 536949 h 1403375"/>
              <a:gd name="connsiteX8" fmla="*/ 36769 w 743934"/>
              <a:gd name="connsiteY8" fmla="*/ 924525 h 1403375"/>
              <a:gd name="connsiteX9" fmla="*/ 238836 w 743934"/>
              <a:gd name="connsiteY9" fmla="*/ 1053793 h 1403375"/>
              <a:gd name="connsiteX10" fmla="*/ 409379 w 743934"/>
              <a:gd name="connsiteY10" fmla="*/ 1292145 h 1403375"/>
              <a:gd name="connsiteX11" fmla="*/ 612579 w 743934"/>
              <a:gd name="connsiteY11" fmla="*/ 1403043 h 1403375"/>
              <a:gd name="connsiteX12" fmla="*/ 743207 w 743934"/>
              <a:gd name="connsiteY12" fmla="*/ 1286929 h 1403375"/>
              <a:gd name="connsiteX13" fmla="*/ 641607 w 743934"/>
              <a:gd name="connsiteY13" fmla="*/ 474129 h 1403375"/>
              <a:gd name="connsiteX14" fmla="*/ 714179 w 743934"/>
              <a:gd name="connsiteY14" fmla="*/ 358014 h 1403375"/>
              <a:gd name="connsiteX15" fmla="*/ 670636 w 743934"/>
              <a:gd name="connsiteY15" fmla="*/ 24186 h 1403375"/>
              <a:gd name="connsiteX0" fmla="*/ 670636 w 743638"/>
              <a:gd name="connsiteY0" fmla="*/ 24186 h 1403375"/>
              <a:gd name="connsiteX1" fmla="*/ 481950 w 743638"/>
              <a:gd name="connsiteY1" fmla="*/ 67729 h 1403375"/>
              <a:gd name="connsiteX2" fmla="*/ 409379 w 743638"/>
              <a:gd name="connsiteY2" fmla="*/ 343500 h 1403375"/>
              <a:gd name="connsiteX3" fmla="*/ 452921 w 743638"/>
              <a:gd name="connsiteY3" fmla="*/ 1011157 h 1403375"/>
              <a:gd name="connsiteX4" fmla="*/ 360393 w 743638"/>
              <a:gd name="connsiteY4" fmla="*/ 904568 h 1403375"/>
              <a:gd name="connsiteX5" fmla="*/ 370371 w 743638"/>
              <a:gd name="connsiteY5" fmla="*/ 754436 h 1403375"/>
              <a:gd name="connsiteX6" fmla="*/ 288049 w 743638"/>
              <a:gd name="connsiteY6" fmla="*/ 604304 h 1403375"/>
              <a:gd name="connsiteX7" fmla="*/ 31326 w 743638"/>
              <a:gd name="connsiteY7" fmla="*/ 536949 h 1403375"/>
              <a:gd name="connsiteX8" fmla="*/ 36769 w 743638"/>
              <a:gd name="connsiteY8" fmla="*/ 924525 h 1403375"/>
              <a:gd name="connsiteX9" fmla="*/ 238836 w 743638"/>
              <a:gd name="connsiteY9" fmla="*/ 1053793 h 1403375"/>
              <a:gd name="connsiteX10" fmla="*/ 409379 w 743638"/>
              <a:gd name="connsiteY10" fmla="*/ 1292145 h 1403375"/>
              <a:gd name="connsiteX11" fmla="*/ 612579 w 743638"/>
              <a:gd name="connsiteY11" fmla="*/ 1403043 h 1403375"/>
              <a:gd name="connsiteX12" fmla="*/ 743207 w 743638"/>
              <a:gd name="connsiteY12" fmla="*/ 1286929 h 1403375"/>
              <a:gd name="connsiteX13" fmla="*/ 641607 w 743638"/>
              <a:gd name="connsiteY13" fmla="*/ 474129 h 1403375"/>
              <a:gd name="connsiteX14" fmla="*/ 714179 w 743638"/>
              <a:gd name="connsiteY14" fmla="*/ 358014 h 1403375"/>
              <a:gd name="connsiteX15" fmla="*/ 670636 w 743638"/>
              <a:gd name="connsiteY15" fmla="*/ 24186 h 1403375"/>
              <a:gd name="connsiteX0" fmla="*/ 670636 w 743624"/>
              <a:gd name="connsiteY0" fmla="*/ 24186 h 1403375"/>
              <a:gd name="connsiteX1" fmla="*/ 481950 w 743624"/>
              <a:gd name="connsiteY1" fmla="*/ 67729 h 1403375"/>
              <a:gd name="connsiteX2" fmla="*/ 409379 w 743624"/>
              <a:gd name="connsiteY2" fmla="*/ 343500 h 1403375"/>
              <a:gd name="connsiteX3" fmla="*/ 452921 w 743624"/>
              <a:gd name="connsiteY3" fmla="*/ 1011157 h 1403375"/>
              <a:gd name="connsiteX4" fmla="*/ 360393 w 743624"/>
              <a:gd name="connsiteY4" fmla="*/ 904568 h 1403375"/>
              <a:gd name="connsiteX5" fmla="*/ 370371 w 743624"/>
              <a:gd name="connsiteY5" fmla="*/ 754436 h 1403375"/>
              <a:gd name="connsiteX6" fmla="*/ 288049 w 743624"/>
              <a:gd name="connsiteY6" fmla="*/ 604304 h 1403375"/>
              <a:gd name="connsiteX7" fmla="*/ 31326 w 743624"/>
              <a:gd name="connsiteY7" fmla="*/ 536949 h 1403375"/>
              <a:gd name="connsiteX8" fmla="*/ 36769 w 743624"/>
              <a:gd name="connsiteY8" fmla="*/ 924525 h 1403375"/>
              <a:gd name="connsiteX9" fmla="*/ 238836 w 743624"/>
              <a:gd name="connsiteY9" fmla="*/ 1053793 h 1403375"/>
              <a:gd name="connsiteX10" fmla="*/ 409379 w 743624"/>
              <a:gd name="connsiteY10" fmla="*/ 1292145 h 1403375"/>
              <a:gd name="connsiteX11" fmla="*/ 612579 w 743624"/>
              <a:gd name="connsiteY11" fmla="*/ 1403043 h 1403375"/>
              <a:gd name="connsiteX12" fmla="*/ 743207 w 743624"/>
              <a:gd name="connsiteY12" fmla="*/ 1286929 h 1403375"/>
              <a:gd name="connsiteX13" fmla="*/ 641607 w 743624"/>
              <a:gd name="connsiteY13" fmla="*/ 474129 h 1403375"/>
              <a:gd name="connsiteX14" fmla="*/ 714179 w 743624"/>
              <a:gd name="connsiteY14" fmla="*/ 358014 h 1403375"/>
              <a:gd name="connsiteX15" fmla="*/ 670636 w 743624"/>
              <a:gd name="connsiteY15" fmla="*/ 24186 h 1403375"/>
              <a:gd name="connsiteX0" fmla="*/ 670636 w 743624"/>
              <a:gd name="connsiteY0" fmla="*/ 1018 h 1380207"/>
              <a:gd name="connsiteX1" fmla="*/ 481950 w 743624"/>
              <a:gd name="connsiteY1" fmla="*/ 44561 h 1380207"/>
              <a:gd name="connsiteX2" fmla="*/ 409379 w 743624"/>
              <a:gd name="connsiteY2" fmla="*/ 320332 h 1380207"/>
              <a:gd name="connsiteX3" fmla="*/ 452921 w 743624"/>
              <a:gd name="connsiteY3" fmla="*/ 987989 h 1380207"/>
              <a:gd name="connsiteX4" fmla="*/ 360393 w 743624"/>
              <a:gd name="connsiteY4" fmla="*/ 881400 h 1380207"/>
              <a:gd name="connsiteX5" fmla="*/ 370371 w 743624"/>
              <a:gd name="connsiteY5" fmla="*/ 731268 h 1380207"/>
              <a:gd name="connsiteX6" fmla="*/ 288049 w 743624"/>
              <a:gd name="connsiteY6" fmla="*/ 581136 h 1380207"/>
              <a:gd name="connsiteX7" fmla="*/ 31326 w 743624"/>
              <a:gd name="connsiteY7" fmla="*/ 513781 h 1380207"/>
              <a:gd name="connsiteX8" fmla="*/ 36769 w 743624"/>
              <a:gd name="connsiteY8" fmla="*/ 901357 h 1380207"/>
              <a:gd name="connsiteX9" fmla="*/ 238836 w 743624"/>
              <a:gd name="connsiteY9" fmla="*/ 1030625 h 1380207"/>
              <a:gd name="connsiteX10" fmla="*/ 409379 w 743624"/>
              <a:gd name="connsiteY10" fmla="*/ 1268977 h 1380207"/>
              <a:gd name="connsiteX11" fmla="*/ 612579 w 743624"/>
              <a:gd name="connsiteY11" fmla="*/ 1379875 h 1380207"/>
              <a:gd name="connsiteX12" fmla="*/ 743207 w 743624"/>
              <a:gd name="connsiteY12" fmla="*/ 1263761 h 1380207"/>
              <a:gd name="connsiteX13" fmla="*/ 641607 w 743624"/>
              <a:gd name="connsiteY13" fmla="*/ 450961 h 1380207"/>
              <a:gd name="connsiteX14" fmla="*/ 714179 w 743624"/>
              <a:gd name="connsiteY14" fmla="*/ 334846 h 1380207"/>
              <a:gd name="connsiteX15" fmla="*/ 670636 w 743624"/>
              <a:gd name="connsiteY15" fmla="*/ 1018 h 1380207"/>
              <a:gd name="connsiteX0" fmla="*/ 670636 w 743624"/>
              <a:gd name="connsiteY0" fmla="*/ 0 h 1379189"/>
              <a:gd name="connsiteX1" fmla="*/ 481950 w 743624"/>
              <a:gd name="connsiteY1" fmla="*/ 43543 h 1379189"/>
              <a:gd name="connsiteX2" fmla="*/ 409379 w 743624"/>
              <a:gd name="connsiteY2" fmla="*/ 319314 h 1379189"/>
              <a:gd name="connsiteX3" fmla="*/ 452921 w 743624"/>
              <a:gd name="connsiteY3" fmla="*/ 986971 h 1379189"/>
              <a:gd name="connsiteX4" fmla="*/ 360393 w 743624"/>
              <a:gd name="connsiteY4" fmla="*/ 880382 h 1379189"/>
              <a:gd name="connsiteX5" fmla="*/ 370371 w 743624"/>
              <a:gd name="connsiteY5" fmla="*/ 730250 h 1379189"/>
              <a:gd name="connsiteX6" fmla="*/ 288049 w 743624"/>
              <a:gd name="connsiteY6" fmla="*/ 580118 h 1379189"/>
              <a:gd name="connsiteX7" fmla="*/ 31326 w 743624"/>
              <a:gd name="connsiteY7" fmla="*/ 512763 h 1379189"/>
              <a:gd name="connsiteX8" fmla="*/ 36769 w 743624"/>
              <a:gd name="connsiteY8" fmla="*/ 900339 h 1379189"/>
              <a:gd name="connsiteX9" fmla="*/ 238836 w 743624"/>
              <a:gd name="connsiteY9" fmla="*/ 1029607 h 1379189"/>
              <a:gd name="connsiteX10" fmla="*/ 409379 w 743624"/>
              <a:gd name="connsiteY10" fmla="*/ 1267959 h 1379189"/>
              <a:gd name="connsiteX11" fmla="*/ 612579 w 743624"/>
              <a:gd name="connsiteY11" fmla="*/ 1378857 h 1379189"/>
              <a:gd name="connsiteX12" fmla="*/ 743207 w 743624"/>
              <a:gd name="connsiteY12" fmla="*/ 1262743 h 1379189"/>
              <a:gd name="connsiteX13" fmla="*/ 641607 w 743624"/>
              <a:gd name="connsiteY13" fmla="*/ 449943 h 1379189"/>
              <a:gd name="connsiteX14" fmla="*/ 714179 w 743624"/>
              <a:gd name="connsiteY14" fmla="*/ 333828 h 1379189"/>
              <a:gd name="connsiteX15" fmla="*/ 670636 w 743624"/>
              <a:gd name="connsiteY15" fmla="*/ 0 h 1379189"/>
              <a:gd name="connsiteX0" fmla="*/ 670636 w 743624"/>
              <a:gd name="connsiteY0" fmla="*/ 0 h 1379189"/>
              <a:gd name="connsiteX1" fmla="*/ 481950 w 743624"/>
              <a:gd name="connsiteY1" fmla="*/ 43543 h 1379189"/>
              <a:gd name="connsiteX2" fmla="*/ 409379 w 743624"/>
              <a:gd name="connsiteY2" fmla="*/ 319314 h 1379189"/>
              <a:gd name="connsiteX3" fmla="*/ 452921 w 743624"/>
              <a:gd name="connsiteY3" fmla="*/ 986971 h 1379189"/>
              <a:gd name="connsiteX4" fmla="*/ 360393 w 743624"/>
              <a:gd name="connsiteY4" fmla="*/ 880382 h 1379189"/>
              <a:gd name="connsiteX5" fmla="*/ 370371 w 743624"/>
              <a:gd name="connsiteY5" fmla="*/ 730250 h 1379189"/>
              <a:gd name="connsiteX6" fmla="*/ 288049 w 743624"/>
              <a:gd name="connsiteY6" fmla="*/ 580118 h 1379189"/>
              <a:gd name="connsiteX7" fmla="*/ 31326 w 743624"/>
              <a:gd name="connsiteY7" fmla="*/ 512763 h 1379189"/>
              <a:gd name="connsiteX8" fmla="*/ 36769 w 743624"/>
              <a:gd name="connsiteY8" fmla="*/ 900339 h 1379189"/>
              <a:gd name="connsiteX9" fmla="*/ 238836 w 743624"/>
              <a:gd name="connsiteY9" fmla="*/ 1029607 h 1379189"/>
              <a:gd name="connsiteX10" fmla="*/ 409379 w 743624"/>
              <a:gd name="connsiteY10" fmla="*/ 1267959 h 1379189"/>
              <a:gd name="connsiteX11" fmla="*/ 612579 w 743624"/>
              <a:gd name="connsiteY11" fmla="*/ 1378857 h 1379189"/>
              <a:gd name="connsiteX12" fmla="*/ 743207 w 743624"/>
              <a:gd name="connsiteY12" fmla="*/ 1262743 h 1379189"/>
              <a:gd name="connsiteX13" fmla="*/ 641607 w 743624"/>
              <a:gd name="connsiteY13" fmla="*/ 449943 h 1379189"/>
              <a:gd name="connsiteX14" fmla="*/ 714179 w 743624"/>
              <a:gd name="connsiteY14" fmla="*/ 333828 h 1379189"/>
              <a:gd name="connsiteX15" fmla="*/ 670636 w 743624"/>
              <a:gd name="connsiteY15" fmla="*/ 0 h 1379189"/>
              <a:gd name="connsiteX0" fmla="*/ 670636 w 743624"/>
              <a:gd name="connsiteY0" fmla="*/ 0 h 1379189"/>
              <a:gd name="connsiteX1" fmla="*/ 481950 w 743624"/>
              <a:gd name="connsiteY1" fmla="*/ 43543 h 1379189"/>
              <a:gd name="connsiteX2" fmla="*/ 409379 w 743624"/>
              <a:gd name="connsiteY2" fmla="*/ 319314 h 1379189"/>
              <a:gd name="connsiteX3" fmla="*/ 452921 w 743624"/>
              <a:gd name="connsiteY3" fmla="*/ 986971 h 1379189"/>
              <a:gd name="connsiteX4" fmla="*/ 360393 w 743624"/>
              <a:gd name="connsiteY4" fmla="*/ 880382 h 1379189"/>
              <a:gd name="connsiteX5" fmla="*/ 370371 w 743624"/>
              <a:gd name="connsiteY5" fmla="*/ 730250 h 1379189"/>
              <a:gd name="connsiteX6" fmla="*/ 288049 w 743624"/>
              <a:gd name="connsiteY6" fmla="*/ 580118 h 1379189"/>
              <a:gd name="connsiteX7" fmla="*/ 31326 w 743624"/>
              <a:gd name="connsiteY7" fmla="*/ 512763 h 1379189"/>
              <a:gd name="connsiteX8" fmla="*/ 36769 w 743624"/>
              <a:gd name="connsiteY8" fmla="*/ 900339 h 1379189"/>
              <a:gd name="connsiteX9" fmla="*/ 238836 w 743624"/>
              <a:gd name="connsiteY9" fmla="*/ 1029607 h 1379189"/>
              <a:gd name="connsiteX10" fmla="*/ 409379 w 743624"/>
              <a:gd name="connsiteY10" fmla="*/ 1267959 h 1379189"/>
              <a:gd name="connsiteX11" fmla="*/ 612579 w 743624"/>
              <a:gd name="connsiteY11" fmla="*/ 1378857 h 1379189"/>
              <a:gd name="connsiteX12" fmla="*/ 743207 w 743624"/>
              <a:gd name="connsiteY12" fmla="*/ 1262743 h 1379189"/>
              <a:gd name="connsiteX13" fmla="*/ 641607 w 743624"/>
              <a:gd name="connsiteY13" fmla="*/ 449943 h 1379189"/>
              <a:gd name="connsiteX14" fmla="*/ 714179 w 743624"/>
              <a:gd name="connsiteY14" fmla="*/ 333828 h 1379189"/>
              <a:gd name="connsiteX15" fmla="*/ 670636 w 743624"/>
              <a:gd name="connsiteY15" fmla="*/ 0 h 1379189"/>
              <a:gd name="connsiteX0" fmla="*/ 670636 w 744513"/>
              <a:gd name="connsiteY0" fmla="*/ 0 h 1379189"/>
              <a:gd name="connsiteX1" fmla="*/ 481950 w 744513"/>
              <a:gd name="connsiteY1" fmla="*/ 43543 h 1379189"/>
              <a:gd name="connsiteX2" fmla="*/ 409379 w 744513"/>
              <a:gd name="connsiteY2" fmla="*/ 319314 h 1379189"/>
              <a:gd name="connsiteX3" fmla="*/ 452921 w 744513"/>
              <a:gd name="connsiteY3" fmla="*/ 986971 h 1379189"/>
              <a:gd name="connsiteX4" fmla="*/ 360393 w 744513"/>
              <a:gd name="connsiteY4" fmla="*/ 880382 h 1379189"/>
              <a:gd name="connsiteX5" fmla="*/ 370371 w 744513"/>
              <a:gd name="connsiteY5" fmla="*/ 730250 h 1379189"/>
              <a:gd name="connsiteX6" fmla="*/ 288049 w 744513"/>
              <a:gd name="connsiteY6" fmla="*/ 580118 h 1379189"/>
              <a:gd name="connsiteX7" fmla="*/ 31326 w 744513"/>
              <a:gd name="connsiteY7" fmla="*/ 512763 h 1379189"/>
              <a:gd name="connsiteX8" fmla="*/ 36769 w 744513"/>
              <a:gd name="connsiteY8" fmla="*/ 900339 h 1379189"/>
              <a:gd name="connsiteX9" fmla="*/ 238836 w 744513"/>
              <a:gd name="connsiteY9" fmla="*/ 1029607 h 1379189"/>
              <a:gd name="connsiteX10" fmla="*/ 409379 w 744513"/>
              <a:gd name="connsiteY10" fmla="*/ 1267959 h 1379189"/>
              <a:gd name="connsiteX11" fmla="*/ 612579 w 744513"/>
              <a:gd name="connsiteY11" fmla="*/ 1378857 h 1379189"/>
              <a:gd name="connsiteX12" fmla="*/ 743207 w 744513"/>
              <a:gd name="connsiteY12" fmla="*/ 1262743 h 1379189"/>
              <a:gd name="connsiteX13" fmla="*/ 692292 w 744513"/>
              <a:gd name="connsiteY13" fmla="*/ 517525 h 1379189"/>
              <a:gd name="connsiteX14" fmla="*/ 714179 w 744513"/>
              <a:gd name="connsiteY14" fmla="*/ 333828 h 1379189"/>
              <a:gd name="connsiteX15" fmla="*/ 670636 w 744513"/>
              <a:gd name="connsiteY15" fmla="*/ 0 h 1379189"/>
              <a:gd name="connsiteX0" fmla="*/ 670636 w 749258"/>
              <a:gd name="connsiteY0" fmla="*/ 0 h 1379189"/>
              <a:gd name="connsiteX1" fmla="*/ 481950 w 749258"/>
              <a:gd name="connsiteY1" fmla="*/ 43543 h 1379189"/>
              <a:gd name="connsiteX2" fmla="*/ 409379 w 749258"/>
              <a:gd name="connsiteY2" fmla="*/ 319314 h 1379189"/>
              <a:gd name="connsiteX3" fmla="*/ 452921 w 749258"/>
              <a:gd name="connsiteY3" fmla="*/ 986971 h 1379189"/>
              <a:gd name="connsiteX4" fmla="*/ 360393 w 749258"/>
              <a:gd name="connsiteY4" fmla="*/ 880382 h 1379189"/>
              <a:gd name="connsiteX5" fmla="*/ 370371 w 749258"/>
              <a:gd name="connsiteY5" fmla="*/ 730250 h 1379189"/>
              <a:gd name="connsiteX6" fmla="*/ 288049 w 749258"/>
              <a:gd name="connsiteY6" fmla="*/ 580118 h 1379189"/>
              <a:gd name="connsiteX7" fmla="*/ 31326 w 749258"/>
              <a:gd name="connsiteY7" fmla="*/ 512763 h 1379189"/>
              <a:gd name="connsiteX8" fmla="*/ 36769 w 749258"/>
              <a:gd name="connsiteY8" fmla="*/ 900339 h 1379189"/>
              <a:gd name="connsiteX9" fmla="*/ 238836 w 749258"/>
              <a:gd name="connsiteY9" fmla="*/ 1029607 h 1379189"/>
              <a:gd name="connsiteX10" fmla="*/ 409379 w 749258"/>
              <a:gd name="connsiteY10" fmla="*/ 1267959 h 1379189"/>
              <a:gd name="connsiteX11" fmla="*/ 612579 w 749258"/>
              <a:gd name="connsiteY11" fmla="*/ 1378857 h 1379189"/>
              <a:gd name="connsiteX12" fmla="*/ 743207 w 749258"/>
              <a:gd name="connsiteY12" fmla="*/ 1262743 h 1379189"/>
              <a:gd name="connsiteX13" fmla="*/ 742979 w 749258"/>
              <a:gd name="connsiteY13" fmla="*/ 551316 h 1379189"/>
              <a:gd name="connsiteX14" fmla="*/ 714179 w 749258"/>
              <a:gd name="connsiteY14" fmla="*/ 333828 h 1379189"/>
              <a:gd name="connsiteX15" fmla="*/ 670636 w 749258"/>
              <a:gd name="connsiteY15" fmla="*/ 0 h 1379189"/>
              <a:gd name="connsiteX0" fmla="*/ 670636 w 781761"/>
              <a:gd name="connsiteY0" fmla="*/ 0 h 1379189"/>
              <a:gd name="connsiteX1" fmla="*/ 481950 w 781761"/>
              <a:gd name="connsiteY1" fmla="*/ 43543 h 1379189"/>
              <a:gd name="connsiteX2" fmla="*/ 409379 w 781761"/>
              <a:gd name="connsiteY2" fmla="*/ 319314 h 1379189"/>
              <a:gd name="connsiteX3" fmla="*/ 452921 w 781761"/>
              <a:gd name="connsiteY3" fmla="*/ 986971 h 1379189"/>
              <a:gd name="connsiteX4" fmla="*/ 360393 w 781761"/>
              <a:gd name="connsiteY4" fmla="*/ 880382 h 1379189"/>
              <a:gd name="connsiteX5" fmla="*/ 370371 w 781761"/>
              <a:gd name="connsiteY5" fmla="*/ 730250 h 1379189"/>
              <a:gd name="connsiteX6" fmla="*/ 288049 w 781761"/>
              <a:gd name="connsiteY6" fmla="*/ 580118 h 1379189"/>
              <a:gd name="connsiteX7" fmla="*/ 31326 w 781761"/>
              <a:gd name="connsiteY7" fmla="*/ 512763 h 1379189"/>
              <a:gd name="connsiteX8" fmla="*/ 36769 w 781761"/>
              <a:gd name="connsiteY8" fmla="*/ 900339 h 1379189"/>
              <a:gd name="connsiteX9" fmla="*/ 238836 w 781761"/>
              <a:gd name="connsiteY9" fmla="*/ 1029607 h 1379189"/>
              <a:gd name="connsiteX10" fmla="*/ 409379 w 781761"/>
              <a:gd name="connsiteY10" fmla="*/ 1267959 h 1379189"/>
              <a:gd name="connsiteX11" fmla="*/ 612579 w 781761"/>
              <a:gd name="connsiteY11" fmla="*/ 1378857 h 1379189"/>
              <a:gd name="connsiteX12" fmla="*/ 743207 w 781761"/>
              <a:gd name="connsiteY12" fmla="*/ 1262743 h 1379189"/>
              <a:gd name="connsiteX13" fmla="*/ 742979 w 781761"/>
              <a:gd name="connsiteY13" fmla="*/ 551316 h 1379189"/>
              <a:gd name="connsiteX14" fmla="*/ 781761 w 781761"/>
              <a:gd name="connsiteY14" fmla="*/ 333828 h 1379189"/>
              <a:gd name="connsiteX15" fmla="*/ 670636 w 781761"/>
              <a:gd name="connsiteY15" fmla="*/ 0 h 1379189"/>
              <a:gd name="connsiteX0" fmla="*/ 670636 w 781761"/>
              <a:gd name="connsiteY0" fmla="*/ 0 h 1379189"/>
              <a:gd name="connsiteX1" fmla="*/ 481950 w 781761"/>
              <a:gd name="connsiteY1" fmla="*/ 43543 h 1379189"/>
              <a:gd name="connsiteX2" fmla="*/ 409379 w 781761"/>
              <a:gd name="connsiteY2" fmla="*/ 319314 h 1379189"/>
              <a:gd name="connsiteX3" fmla="*/ 452921 w 781761"/>
              <a:gd name="connsiteY3" fmla="*/ 986971 h 1379189"/>
              <a:gd name="connsiteX4" fmla="*/ 360393 w 781761"/>
              <a:gd name="connsiteY4" fmla="*/ 880382 h 1379189"/>
              <a:gd name="connsiteX5" fmla="*/ 370371 w 781761"/>
              <a:gd name="connsiteY5" fmla="*/ 730250 h 1379189"/>
              <a:gd name="connsiteX6" fmla="*/ 288049 w 781761"/>
              <a:gd name="connsiteY6" fmla="*/ 580118 h 1379189"/>
              <a:gd name="connsiteX7" fmla="*/ 31326 w 781761"/>
              <a:gd name="connsiteY7" fmla="*/ 512763 h 1379189"/>
              <a:gd name="connsiteX8" fmla="*/ 36769 w 781761"/>
              <a:gd name="connsiteY8" fmla="*/ 900339 h 1379189"/>
              <a:gd name="connsiteX9" fmla="*/ 238836 w 781761"/>
              <a:gd name="connsiteY9" fmla="*/ 1029607 h 1379189"/>
              <a:gd name="connsiteX10" fmla="*/ 409379 w 781761"/>
              <a:gd name="connsiteY10" fmla="*/ 1267959 h 1379189"/>
              <a:gd name="connsiteX11" fmla="*/ 612579 w 781761"/>
              <a:gd name="connsiteY11" fmla="*/ 1378857 h 1379189"/>
              <a:gd name="connsiteX12" fmla="*/ 743207 w 781761"/>
              <a:gd name="connsiteY12" fmla="*/ 1262743 h 1379189"/>
              <a:gd name="connsiteX13" fmla="*/ 709188 w 781761"/>
              <a:gd name="connsiteY13" fmla="*/ 540052 h 1379189"/>
              <a:gd name="connsiteX14" fmla="*/ 781761 w 781761"/>
              <a:gd name="connsiteY14" fmla="*/ 333828 h 1379189"/>
              <a:gd name="connsiteX15" fmla="*/ 670636 w 781761"/>
              <a:gd name="connsiteY15" fmla="*/ 0 h 1379189"/>
              <a:gd name="connsiteX0" fmla="*/ 670636 w 759234"/>
              <a:gd name="connsiteY0" fmla="*/ 0 h 1379189"/>
              <a:gd name="connsiteX1" fmla="*/ 481950 w 759234"/>
              <a:gd name="connsiteY1" fmla="*/ 43543 h 1379189"/>
              <a:gd name="connsiteX2" fmla="*/ 409379 w 759234"/>
              <a:gd name="connsiteY2" fmla="*/ 319314 h 1379189"/>
              <a:gd name="connsiteX3" fmla="*/ 452921 w 759234"/>
              <a:gd name="connsiteY3" fmla="*/ 986971 h 1379189"/>
              <a:gd name="connsiteX4" fmla="*/ 360393 w 759234"/>
              <a:gd name="connsiteY4" fmla="*/ 880382 h 1379189"/>
              <a:gd name="connsiteX5" fmla="*/ 370371 w 759234"/>
              <a:gd name="connsiteY5" fmla="*/ 730250 h 1379189"/>
              <a:gd name="connsiteX6" fmla="*/ 288049 w 759234"/>
              <a:gd name="connsiteY6" fmla="*/ 580118 h 1379189"/>
              <a:gd name="connsiteX7" fmla="*/ 31326 w 759234"/>
              <a:gd name="connsiteY7" fmla="*/ 512763 h 1379189"/>
              <a:gd name="connsiteX8" fmla="*/ 36769 w 759234"/>
              <a:gd name="connsiteY8" fmla="*/ 900339 h 1379189"/>
              <a:gd name="connsiteX9" fmla="*/ 238836 w 759234"/>
              <a:gd name="connsiteY9" fmla="*/ 1029607 h 1379189"/>
              <a:gd name="connsiteX10" fmla="*/ 409379 w 759234"/>
              <a:gd name="connsiteY10" fmla="*/ 1267959 h 1379189"/>
              <a:gd name="connsiteX11" fmla="*/ 612579 w 759234"/>
              <a:gd name="connsiteY11" fmla="*/ 1378857 h 1379189"/>
              <a:gd name="connsiteX12" fmla="*/ 743207 w 759234"/>
              <a:gd name="connsiteY12" fmla="*/ 1262743 h 1379189"/>
              <a:gd name="connsiteX13" fmla="*/ 709188 w 759234"/>
              <a:gd name="connsiteY13" fmla="*/ 540052 h 1379189"/>
              <a:gd name="connsiteX14" fmla="*/ 759234 w 759234"/>
              <a:gd name="connsiteY14" fmla="*/ 254983 h 1379189"/>
              <a:gd name="connsiteX15" fmla="*/ 670636 w 759234"/>
              <a:gd name="connsiteY15" fmla="*/ 0 h 1379189"/>
              <a:gd name="connsiteX0" fmla="*/ 715691 w 759234"/>
              <a:gd name="connsiteY0" fmla="*/ 0 h 1412980"/>
              <a:gd name="connsiteX1" fmla="*/ 481950 w 759234"/>
              <a:gd name="connsiteY1" fmla="*/ 77334 h 1412980"/>
              <a:gd name="connsiteX2" fmla="*/ 409379 w 759234"/>
              <a:gd name="connsiteY2" fmla="*/ 353105 h 1412980"/>
              <a:gd name="connsiteX3" fmla="*/ 452921 w 759234"/>
              <a:gd name="connsiteY3" fmla="*/ 1020762 h 1412980"/>
              <a:gd name="connsiteX4" fmla="*/ 360393 w 759234"/>
              <a:gd name="connsiteY4" fmla="*/ 914173 h 1412980"/>
              <a:gd name="connsiteX5" fmla="*/ 370371 w 759234"/>
              <a:gd name="connsiteY5" fmla="*/ 764041 h 1412980"/>
              <a:gd name="connsiteX6" fmla="*/ 288049 w 759234"/>
              <a:gd name="connsiteY6" fmla="*/ 613909 h 1412980"/>
              <a:gd name="connsiteX7" fmla="*/ 31326 w 759234"/>
              <a:gd name="connsiteY7" fmla="*/ 546554 h 1412980"/>
              <a:gd name="connsiteX8" fmla="*/ 36769 w 759234"/>
              <a:gd name="connsiteY8" fmla="*/ 934130 h 1412980"/>
              <a:gd name="connsiteX9" fmla="*/ 238836 w 759234"/>
              <a:gd name="connsiteY9" fmla="*/ 1063398 h 1412980"/>
              <a:gd name="connsiteX10" fmla="*/ 409379 w 759234"/>
              <a:gd name="connsiteY10" fmla="*/ 1301750 h 1412980"/>
              <a:gd name="connsiteX11" fmla="*/ 612579 w 759234"/>
              <a:gd name="connsiteY11" fmla="*/ 1412648 h 1412980"/>
              <a:gd name="connsiteX12" fmla="*/ 743207 w 759234"/>
              <a:gd name="connsiteY12" fmla="*/ 1296534 h 1412980"/>
              <a:gd name="connsiteX13" fmla="*/ 709188 w 759234"/>
              <a:gd name="connsiteY13" fmla="*/ 573843 h 1412980"/>
              <a:gd name="connsiteX14" fmla="*/ 759234 w 759234"/>
              <a:gd name="connsiteY14" fmla="*/ 288774 h 1412980"/>
              <a:gd name="connsiteX15" fmla="*/ 715691 w 759234"/>
              <a:gd name="connsiteY15" fmla="*/ 0 h 1412980"/>
              <a:gd name="connsiteX0" fmla="*/ 715691 w 759234"/>
              <a:gd name="connsiteY0" fmla="*/ 0 h 1412980"/>
              <a:gd name="connsiteX1" fmla="*/ 481950 w 759234"/>
              <a:gd name="connsiteY1" fmla="*/ 77334 h 1412980"/>
              <a:gd name="connsiteX2" fmla="*/ 409379 w 759234"/>
              <a:gd name="connsiteY2" fmla="*/ 353105 h 1412980"/>
              <a:gd name="connsiteX3" fmla="*/ 452921 w 759234"/>
              <a:gd name="connsiteY3" fmla="*/ 1020762 h 1412980"/>
              <a:gd name="connsiteX4" fmla="*/ 360393 w 759234"/>
              <a:gd name="connsiteY4" fmla="*/ 914173 h 1412980"/>
              <a:gd name="connsiteX5" fmla="*/ 370371 w 759234"/>
              <a:gd name="connsiteY5" fmla="*/ 764041 h 1412980"/>
              <a:gd name="connsiteX6" fmla="*/ 288049 w 759234"/>
              <a:gd name="connsiteY6" fmla="*/ 613909 h 1412980"/>
              <a:gd name="connsiteX7" fmla="*/ 31326 w 759234"/>
              <a:gd name="connsiteY7" fmla="*/ 546554 h 1412980"/>
              <a:gd name="connsiteX8" fmla="*/ 36769 w 759234"/>
              <a:gd name="connsiteY8" fmla="*/ 934130 h 1412980"/>
              <a:gd name="connsiteX9" fmla="*/ 238836 w 759234"/>
              <a:gd name="connsiteY9" fmla="*/ 1063398 h 1412980"/>
              <a:gd name="connsiteX10" fmla="*/ 409379 w 759234"/>
              <a:gd name="connsiteY10" fmla="*/ 1301750 h 1412980"/>
              <a:gd name="connsiteX11" fmla="*/ 612579 w 759234"/>
              <a:gd name="connsiteY11" fmla="*/ 1412648 h 1412980"/>
              <a:gd name="connsiteX12" fmla="*/ 743207 w 759234"/>
              <a:gd name="connsiteY12" fmla="*/ 1296534 h 1412980"/>
              <a:gd name="connsiteX13" fmla="*/ 709188 w 759234"/>
              <a:gd name="connsiteY13" fmla="*/ 573843 h 1412980"/>
              <a:gd name="connsiteX14" fmla="*/ 759234 w 759234"/>
              <a:gd name="connsiteY14" fmla="*/ 322565 h 1412980"/>
              <a:gd name="connsiteX15" fmla="*/ 715691 w 759234"/>
              <a:gd name="connsiteY15" fmla="*/ 0 h 1412980"/>
              <a:gd name="connsiteX0" fmla="*/ 743422 w 786965"/>
              <a:gd name="connsiteY0" fmla="*/ 0 h 1412980"/>
              <a:gd name="connsiteX1" fmla="*/ 509681 w 786965"/>
              <a:gd name="connsiteY1" fmla="*/ 77334 h 1412980"/>
              <a:gd name="connsiteX2" fmla="*/ 437110 w 786965"/>
              <a:gd name="connsiteY2" fmla="*/ 353105 h 1412980"/>
              <a:gd name="connsiteX3" fmla="*/ 480652 w 786965"/>
              <a:gd name="connsiteY3" fmla="*/ 1020762 h 1412980"/>
              <a:gd name="connsiteX4" fmla="*/ 388124 w 786965"/>
              <a:gd name="connsiteY4" fmla="*/ 914173 h 1412980"/>
              <a:gd name="connsiteX5" fmla="*/ 398102 w 786965"/>
              <a:gd name="connsiteY5" fmla="*/ 764041 h 1412980"/>
              <a:gd name="connsiteX6" fmla="*/ 315780 w 786965"/>
              <a:gd name="connsiteY6" fmla="*/ 613909 h 1412980"/>
              <a:gd name="connsiteX7" fmla="*/ 16055 w 786965"/>
              <a:gd name="connsiteY7" fmla="*/ 546554 h 1412980"/>
              <a:gd name="connsiteX8" fmla="*/ 64500 w 786965"/>
              <a:gd name="connsiteY8" fmla="*/ 934130 h 1412980"/>
              <a:gd name="connsiteX9" fmla="*/ 266567 w 786965"/>
              <a:gd name="connsiteY9" fmla="*/ 1063398 h 1412980"/>
              <a:gd name="connsiteX10" fmla="*/ 437110 w 786965"/>
              <a:gd name="connsiteY10" fmla="*/ 1301750 h 1412980"/>
              <a:gd name="connsiteX11" fmla="*/ 640310 w 786965"/>
              <a:gd name="connsiteY11" fmla="*/ 1412648 h 1412980"/>
              <a:gd name="connsiteX12" fmla="*/ 770938 w 786965"/>
              <a:gd name="connsiteY12" fmla="*/ 1296534 h 1412980"/>
              <a:gd name="connsiteX13" fmla="*/ 736919 w 786965"/>
              <a:gd name="connsiteY13" fmla="*/ 573843 h 1412980"/>
              <a:gd name="connsiteX14" fmla="*/ 786965 w 786965"/>
              <a:gd name="connsiteY14" fmla="*/ 322565 h 1412980"/>
              <a:gd name="connsiteX15" fmla="*/ 743422 w 786965"/>
              <a:gd name="connsiteY15" fmla="*/ 0 h 1412980"/>
              <a:gd name="connsiteX0" fmla="*/ 764744 w 808287"/>
              <a:gd name="connsiteY0" fmla="*/ 0 h 1412980"/>
              <a:gd name="connsiteX1" fmla="*/ 531003 w 808287"/>
              <a:gd name="connsiteY1" fmla="*/ 77334 h 1412980"/>
              <a:gd name="connsiteX2" fmla="*/ 458432 w 808287"/>
              <a:gd name="connsiteY2" fmla="*/ 353105 h 1412980"/>
              <a:gd name="connsiteX3" fmla="*/ 501974 w 808287"/>
              <a:gd name="connsiteY3" fmla="*/ 1020762 h 1412980"/>
              <a:gd name="connsiteX4" fmla="*/ 409446 w 808287"/>
              <a:gd name="connsiteY4" fmla="*/ 914173 h 1412980"/>
              <a:gd name="connsiteX5" fmla="*/ 419424 w 808287"/>
              <a:gd name="connsiteY5" fmla="*/ 764041 h 1412980"/>
              <a:gd name="connsiteX6" fmla="*/ 337102 w 808287"/>
              <a:gd name="connsiteY6" fmla="*/ 613909 h 1412980"/>
              <a:gd name="connsiteX7" fmla="*/ 37377 w 808287"/>
              <a:gd name="connsiteY7" fmla="*/ 546554 h 1412980"/>
              <a:gd name="connsiteX8" fmla="*/ 32070 w 808287"/>
              <a:gd name="connsiteY8" fmla="*/ 934130 h 1412980"/>
              <a:gd name="connsiteX9" fmla="*/ 287889 w 808287"/>
              <a:gd name="connsiteY9" fmla="*/ 1063398 h 1412980"/>
              <a:gd name="connsiteX10" fmla="*/ 458432 w 808287"/>
              <a:gd name="connsiteY10" fmla="*/ 1301750 h 1412980"/>
              <a:gd name="connsiteX11" fmla="*/ 661632 w 808287"/>
              <a:gd name="connsiteY11" fmla="*/ 1412648 h 1412980"/>
              <a:gd name="connsiteX12" fmla="*/ 792260 w 808287"/>
              <a:gd name="connsiteY12" fmla="*/ 1296534 h 1412980"/>
              <a:gd name="connsiteX13" fmla="*/ 758241 w 808287"/>
              <a:gd name="connsiteY13" fmla="*/ 573843 h 1412980"/>
              <a:gd name="connsiteX14" fmla="*/ 808287 w 808287"/>
              <a:gd name="connsiteY14" fmla="*/ 322565 h 1412980"/>
              <a:gd name="connsiteX15" fmla="*/ 764744 w 808287"/>
              <a:gd name="connsiteY15" fmla="*/ 0 h 1412980"/>
              <a:gd name="connsiteX0" fmla="*/ 785877 w 829420"/>
              <a:gd name="connsiteY0" fmla="*/ 0 h 1412980"/>
              <a:gd name="connsiteX1" fmla="*/ 552136 w 829420"/>
              <a:gd name="connsiteY1" fmla="*/ 77334 h 1412980"/>
              <a:gd name="connsiteX2" fmla="*/ 479565 w 829420"/>
              <a:gd name="connsiteY2" fmla="*/ 353105 h 1412980"/>
              <a:gd name="connsiteX3" fmla="*/ 523107 w 829420"/>
              <a:gd name="connsiteY3" fmla="*/ 1020762 h 1412980"/>
              <a:gd name="connsiteX4" fmla="*/ 430579 w 829420"/>
              <a:gd name="connsiteY4" fmla="*/ 914173 h 1412980"/>
              <a:gd name="connsiteX5" fmla="*/ 440557 w 829420"/>
              <a:gd name="connsiteY5" fmla="*/ 764041 h 1412980"/>
              <a:gd name="connsiteX6" fmla="*/ 358235 w 829420"/>
              <a:gd name="connsiteY6" fmla="*/ 613909 h 1412980"/>
              <a:gd name="connsiteX7" fmla="*/ 26259 w 829420"/>
              <a:gd name="connsiteY7" fmla="*/ 546554 h 1412980"/>
              <a:gd name="connsiteX8" fmla="*/ 53203 w 829420"/>
              <a:gd name="connsiteY8" fmla="*/ 934130 h 1412980"/>
              <a:gd name="connsiteX9" fmla="*/ 309022 w 829420"/>
              <a:gd name="connsiteY9" fmla="*/ 1063398 h 1412980"/>
              <a:gd name="connsiteX10" fmla="*/ 479565 w 829420"/>
              <a:gd name="connsiteY10" fmla="*/ 1301750 h 1412980"/>
              <a:gd name="connsiteX11" fmla="*/ 682765 w 829420"/>
              <a:gd name="connsiteY11" fmla="*/ 1412648 h 1412980"/>
              <a:gd name="connsiteX12" fmla="*/ 813393 w 829420"/>
              <a:gd name="connsiteY12" fmla="*/ 1296534 h 1412980"/>
              <a:gd name="connsiteX13" fmla="*/ 779374 w 829420"/>
              <a:gd name="connsiteY13" fmla="*/ 573843 h 1412980"/>
              <a:gd name="connsiteX14" fmla="*/ 829420 w 829420"/>
              <a:gd name="connsiteY14" fmla="*/ 322565 h 1412980"/>
              <a:gd name="connsiteX15" fmla="*/ 785877 w 829420"/>
              <a:gd name="connsiteY15" fmla="*/ 0 h 1412980"/>
              <a:gd name="connsiteX0" fmla="*/ 780349 w 823892"/>
              <a:gd name="connsiteY0" fmla="*/ 0 h 1412980"/>
              <a:gd name="connsiteX1" fmla="*/ 546608 w 823892"/>
              <a:gd name="connsiteY1" fmla="*/ 77334 h 1412980"/>
              <a:gd name="connsiteX2" fmla="*/ 474037 w 823892"/>
              <a:gd name="connsiteY2" fmla="*/ 353105 h 1412980"/>
              <a:gd name="connsiteX3" fmla="*/ 517579 w 823892"/>
              <a:gd name="connsiteY3" fmla="*/ 1020762 h 1412980"/>
              <a:gd name="connsiteX4" fmla="*/ 425051 w 823892"/>
              <a:gd name="connsiteY4" fmla="*/ 914173 h 1412980"/>
              <a:gd name="connsiteX5" fmla="*/ 435029 w 823892"/>
              <a:gd name="connsiteY5" fmla="*/ 764041 h 1412980"/>
              <a:gd name="connsiteX6" fmla="*/ 277453 w 823892"/>
              <a:gd name="connsiteY6" fmla="*/ 624660 h 1412980"/>
              <a:gd name="connsiteX7" fmla="*/ 20731 w 823892"/>
              <a:gd name="connsiteY7" fmla="*/ 546554 h 1412980"/>
              <a:gd name="connsiteX8" fmla="*/ 47675 w 823892"/>
              <a:gd name="connsiteY8" fmla="*/ 934130 h 1412980"/>
              <a:gd name="connsiteX9" fmla="*/ 303494 w 823892"/>
              <a:gd name="connsiteY9" fmla="*/ 1063398 h 1412980"/>
              <a:gd name="connsiteX10" fmla="*/ 474037 w 823892"/>
              <a:gd name="connsiteY10" fmla="*/ 1301750 h 1412980"/>
              <a:gd name="connsiteX11" fmla="*/ 677237 w 823892"/>
              <a:gd name="connsiteY11" fmla="*/ 1412648 h 1412980"/>
              <a:gd name="connsiteX12" fmla="*/ 807865 w 823892"/>
              <a:gd name="connsiteY12" fmla="*/ 1296534 h 1412980"/>
              <a:gd name="connsiteX13" fmla="*/ 773846 w 823892"/>
              <a:gd name="connsiteY13" fmla="*/ 573843 h 1412980"/>
              <a:gd name="connsiteX14" fmla="*/ 823892 w 823892"/>
              <a:gd name="connsiteY14" fmla="*/ 322565 h 1412980"/>
              <a:gd name="connsiteX15" fmla="*/ 780349 w 823892"/>
              <a:gd name="connsiteY15" fmla="*/ 0 h 1412980"/>
              <a:gd name="connsiteX0" fmla="*/ 778775 w 822318"/>
              <a:gd name="connsiteY0" fmla="*/ 0 h 1412980"/>
              <a:gd name="connsiteX1" fmla="*/ 545034 w 822318"/>
              <a:gd name="connsiteY1" fmla="*/ 77334 h 1412980"/>
              <a:gd name="connsiteX2" fmla="*/ 472463 w 822318"/>
              <a:gd name="connsiteY2" fmla="*/ 353105 h 1412980"/>
              <a:gd name="connsiteX3" fmla="*/ 516005 w 822318"/>
              <a:gd name="connsiteY3" fmla="*/ 1020762 h 1412980"/>
              <a:gd name="connsiteX4" fmla="*/ 423477 w 822318"/>
              <a:gd name="connsiteY4" fmla="*/ 914173 h 1412980"/>
              <a:gd name="connsiteX5" fmla="*/ 433455 w 822318"/>
              <a:gd name="connsiteY5" fmla="*/ 764041 h 1412980"/>
              <a:gd name="connsiteX6" fmla="*/ 254377 w 822318"/>
              <a:gd name="connsiteY6" fmla="*/ 570907 h 1412980"/>
              <a:gd name="connsiteX7" fmla="*/ 19157 w 822318"/>
              <a:gd name="connsiteY7" fmla="*/ 546554 h 1412980"/>
              <a:gd name="connsiteX8" fmla="*/ 46101 w 822318"/>
              <a:gd name="connsiteY8" fmla="*/ 934130 h 1412980"/>
              <a:gd name="connsiteX9" fmla="*/ 301920 w 822318"/>
              <a:gd name="connsiteY9" fmla="*/ 1063398 h 1412980"/>
              <a:gd name="connsiteX10" fmla="*/ 472463 w 822318"/>
              <a:gd name="connsiteY10" fmla="*/ 1301750 h 1412980"/>
              <a:gd name="connsiteX11" fmla="*/ 675663 w 822318"/>
              <a:gd name="connsiteY11" fmla="*/ 1412648 h 1412980"/>
              <a:gd name="connsiteX12" fmla="*/ 806291 w 822318"/>
              <a:gd name="connsiteY12" fmla="*/ 1296534 h 1412980"/>
              <a:gd name="connsiteX13" fmla="*/ 772272 w 822318"/>
              <a:gd name="connsiteY13" fmla="*/ 573843 h 1412980"/>
              <a:gd name="connsiteX14" fmla="*/ 822318 w 822318"/>
              <a:gd name="connsiteY14" fmla="*/ 322565 h 1412980"/>
              <a:gd name="connsiteX15" fmla="*/ 778775 w 822318"/>
              <a:gd name="connsiteY15" fmla="*/ 0 h 1412980"/>
              <a:gd name="connsiteX0" fmla="*/ 778774 w 822317"/>
              <a:gd name="connsiteY0" fmla="*/ 0 h 1412980"/>
              <a:gd name="connsiteX1" fmla="*/ 545033 w 822317"/>
              <a:gd name="connsiteY1" fmla="*/ 77334 h 1412980"/>
              <a:gd name="connsiteX2" fmla="*/ 472462 w 822317"/>
              <a:gd name="connsiteY2" fmla="*/ 353105 h 1412980"/>
              <a:gd name="connsiteX3" fmla="*/ 516004 w 822317"/>
              <a:gd name="connsiteY3" fmla="*/ 1020762 h 1412980"/>
              <a:gd name="connsiteX4" fmla="*/ 423476 w 822317"/>
              <a:gd name="connsiteY4" fmla="*/ 914173 h 1412980"/>
              <a:gd name="connsiteX5" fmla="*/ 347451 w 822317"/>
              <a:gd name="connsiteY5" fmla="*/ 764042 h 1412980"/>
              <a:gd name="connsiteX6" fmla="*/ 254376 w 822317"/>
              <a:gd name="connsiteY6" fmla="*/ 570907 h 1412980"/>
              <a:gd name="connsiteX7" fmla="*/ 19156 w 822317"/>
              <a:gd name="connsiteY7" fmla="*/ 546554 h 1412980"/>
              <a:gd name="connsiteX8" fmla="*/ 46100 w 822317"/>
              <a:gd name="connsiteY8" fmla="*/ 934130 h 1412980"/>
              <a:gd name="connsiteX9" fmla="*/ 301919 w 822317"/>
              <a:gd name="connsiteY9" fmla="*/ 1063398 h 1412980"/>
              <a:gd name="connsiteX10" fmla="*/ 472462 w 822317"/>
              <a:gd name="connsiteY10" fmla="*/ 1301750 h 1412980"/>
              <a:gd name="connsiteX11" fmla="*/ 675662 w 822317"/>
              <a:gd name="connsiteY11" fmla="*/ 1412648 h 1412980"/>
              <a:gd name="connsiteX12" fmla="*/ 806290 w 822317"/>
              <a:gd name="connsiteY12" fmla="*/ 1296534 h 1412980"/>
              <a:gd name="connsiteX13" fmla="*/ 772271 w 822317"/>
              <a:gd name="connsiteY13" fmla="*/ 573843 h 1412980"/>
              <a:gd name="connsiteX14" fmla="*/ 822317 w 822317"/>
              <a:gd name="connsiteY14" fmla="*/ 322565 h 1412980"/>
              <a:gd name="connsiteX15" fmla="*/ 778774 w 822317"/>
              <a:gd name="connsiteY15" fmla="*/ 0 h 1412980"/>
              <a:gd name="connsiteX0" fmla="*/ 777848 w 821391"/>
              <a:gd name="connsiteY0" fmla="*/ 0 h 1413024"/>
              <a:gd name="connsiteX1" fmla="*/ 544107 w 821391"/>
              <a:gd name="connsiteY1" fmla="*/ 77334 h 1413024"/>
              <a:gd name="connsiteX2" fmla="*/ 471536 w 821391"/>
              <a:gd name="connsiteY2" fmla="*/ 353105 h 1413024"/>
              <a:gd name="connsiteX3" fmla="*/ 515078 w 821391"/>
              <a:gd name="connsiteY3" fmla="*/ 1020762 h 1413024"/>
              <a:gd name="connsiteX4" fmla="*/ 422550 w 821391"/>
              <a:gd name="connsiteY4" fmla="*/ 914173 h 1413024"/>
              <a:gd name="connsiteX5" fmla="*/ 346525 w 821391"/>
              <a:gd name="connsiteY5" fmla="*/ 764042 h 1413024"/>
              <a:gd name="connsiteX6" fmla="*/ 253450 w 821391"/>
              <a:gd name="connsiteY6" fmla="*/ 570907 h 1413024"/>
              <a:gd name="connsiteX7" fmla="*/ 18230 w 821391"/>
              <a:gd name="connsiteY7" fmla="*/ 546554 h 1413024"/>
              <a:gd name="connsiteX8" fmla="*/ 45174 w 821391"/>
              <a:gd name="connsiteY8" fmla="*/ 934130 h 1413024"/>
              <a:gd name="connsiteX9" fmla="*/ 279492 w 821391"/>
              <a:gd name="connsiteY9" fmla="*/ 1031147 h 1413024"/>
              <a:gd name="connsiteX10" fmla="*/ 471536 w 821391"/>
              <a:gd name="connsiteY10" fmla="*/ 1301750 h 1413024"/>
              <a:gd name="connsiteX11" fmla="*/ 674736 w 821391"/>
              <a:gd name="connsiteY11" fmla="*/ 1412648 h 1413024"/>
              <a:gd name="connsiteX12" fmla="*/ 805364 w 821391"/>
              <a:gd name="connsiteY12" fmla="*/ 1296534 h 1413024"/>
              <a:gd name="connsiteX13" fmla="*/ 771345 w 821391"/>
              <a:gd name="connsiteY13" fmla="*/ 573843 h 1413024"/>
              <a:gd name="connsiteX14" fmla="*/ 821391 w 821391"/>
              <a:gd name="connsiteY14" fmla="*/ 322565 h 1413024"/>
              <a:gd name="connsiteX15" fmla="*/ 777848 w 821391"/>
              <a:gd name="connsiteY15" fmla="*/ 0 h 1413024"/>
              <a:gd name="connsiteX0" fmla="*/ 794949 w 838492"/>
              <a:gd name="connsiteY0" fmla="*/ 0 h 1413024"/>
              <a:gd name="connsiteX1" fmla="*/ 561208 w 838492"/>
              <a:gd name="connsiteY1" fmla="*/ 77334 h 1413024"/>
              <a:gd name="connsiteX2" fmla="*/ 488637 w 838492"/>
              <a:gd name="connsiteY2" fmla="*/ 353105 h 1413024"/>
              <a:gd name="connsiteX3" fmla="*/ 532179 w 838492"/>
              <a:gd name="connsiteY3" fmla="*/ 1020762 h 1413024"/>
              <a:gd name="connsiteX4" fmla="*/ 439651 w 838492"/>
              <a:gd name="connsiteY4" fmla="*/ 914173 h 1413024"/>
              <a:gd name="connsiteX5" fmla="*/ 363626 w 838492"/>
              <a:gd name="connsiteY5" fmla="*/ 764042 h 1413024"/>
              <a:gd name="connsiteX6" fmla="*/ 270551 w 838492"/>
              <a:gd name="connsiteY6" fmla="*/ 570907 h 1413024"/>
              <a:gd name="connsiteX7" fmla="*/ 13831 w 838492"/>
              <a:gd name="connsiteY7" fmla="*/ 535803 h 1413024"/>
              <a:gd name="connsiteX8" fmla="*/ 62275 w 838492"/>
              <a:gd name="connsiteY8" fmla="*/ 934130 h 1413024"/>
              <a:gd name="connsiteX9" fmla="*/ 296593 w 838492"/>
              <a:gd name="connsiteY9" fmla="*/ 1031147 h 1413024"/>
              <a:gd name="connsiteX10" fmla="*/ 488637 w 838492"/>
              <a:gd name="connsiteY10" fmla="*/ 1301750 h 1413024"/>
              <a:gd name="connsiteX11" fmla="*/ 691837 w 838492"/>
              <a:gd name="connsiteY11" fmla="*/ 1412648 h 1413024"/>
              <a:gd name="connsiteX12" fmla="*/ 822465 w 838492"/>
              <a:gd name="connsiteY12" fmla="*/ 1296534 h 1413024"/>
              <a:gd name="connsiteX13" fmla="*/ 788446 w 838492"/>
              <a:gd name="connsiteY13" fmla="*/ 573843 h 1413024"/>
              <a:gd name="connsiteX14" fmla="*/ 838492 w 838492"/>
              <a:gd name="connsiteY14" fmla="*/ 322565 h 1413024"/>
              <a:gd name="connsiteX15" fmla="*/ 794949 w 838492"/>
              <a:gd name="connsiteY15" fmla="*/ 0 h 1413024"/>
              <a:gd name="connsiteX0" fmla="*/ 797290 w 840833"/>
              <a:gd name="connsiteY0" fmla="*/ 0 h 1413024"/>
              <a:gd name="connsiteX1" fmla="*/ 563549 w 840833"/>
              <a:gd name="connsiteY1" fmla="*/ 77334 h 1413024"/>
              <a:gd name="connsiteX2" fmla="*/ 490978 w 840833"/>
              <a:gd name="connsiteY2" fmla="*/ 353105 h 1413024"/>
              <a:gd name="connsiteX3" fmla="*/ 534520 w 840833"/>
              <a:gd name="connsiteY3" fmla="*/ 1020762 h 1413024"/>
              <a:gd name="connsiteX4" fmla="*/ 441992 w 840833"/>
              <a:gd name="connsiteY4" fmla="*/ 914173 h 1413024"/>
              <a:gd name="connsiteX5" fmla="*/ 365967 w 840833"/>
              <a:gd name="connsiteY5" fmla="*/ 764042 h 1413024"/>
              <a:gd name="connsiteX6" fmla="*/ 305143 w 840833"/>
              <a:gd name="connsiteY6" fmla="*/ 570907 h 1413024"/>
              <a:gd name="connsiteX7" fmla="*/ 16172 w 840833"/>
              <a:gd name="connsiteY7" fmla="*/ 535803 h 1413024"/>
              <a:gd name="connsiteX8" fmla="*/ 64616 w 840833"/>
              <a:gd name="connsiteY8" fmla="*/ 934130 h 1413024"/>
              <a:gd name="connsiteX9" fmla="*/ 298934 w 840833"/>
              <a:gd name="connsiteY9" fmla="*/ 1031147 h 1413024"/>
              <a:gd name="connsiteX10" fmla="*/ 490978 w 840833"/>
              <a:gd name="connsiteY10" fmla="*/ 1301750 h 1413024"/>
              <a:gd name="connsiteX11" fmla="*/ 694178 w 840833"/>
              <a:gd name="connsiteY11" fmla="*/ 1412648 h 1413024"/>
              <a:gd name="connsiteX12" fmla="*/ 824806 w 840833"/>
              <a:gd name="connsiteY12" fmla="*/ 1296534 h 1413024"/>
              <a:gd name="connsiteX13" fmla="*/ 790787 w 840833"/>
              <a:gd name="connsiteY13" fmla="*/ 573843 h 1413024"/>
              <a:gd name="connsiteX14" fmla="*/ 840833 w 840833"/>
              <a:gd name="connsiteY14" fmla="*/ 322565 h 1413024"/>
              <a:gd name="connsiteX15" fmla="*/ 797290 w 840833"/>
              <a:gd name="connsiteY15" fmla="*/ 0 h 1413024"/>
              <a:gd name="connsiteX0" fmla="*/ 797290 w 840833"/>
              <a:gd name="connsiteY0" fmla="*/ 0 h 1413024"/>
              <a:gd name="connsiteX1" fmla="*/ 563549 w 840833"/>
              <a:gd name="connsiteY1" fmla="*/ 77334 h 1413024"/>
              <a:gd name="connsiteX2" fmla="*/ 490978 w 840833"/>
              <a:gd name="connsiteY2" fmla="*/ 353105 h 1413024"/>
              <a:gd name="connsiteX3" fmla="*/ 534520 w 840833"/>
              <a:gd name="connsiteY3" fmla="*/ 1020762 h 1413024"/>
              <a:gd name="connsiteX4" fmla="*/ 431241 w 840833"/>
              <a:gd name="connsiteY4" fmla="*/ 881922 h 1413024"/>
              <a:gd name="connsiteX5" fmla="*/ 365967 w 840833"/>
              <a:gd name="connsiteY5" fmla="*/ 764042 h 1413024"/>
              <a:gd name="connsiteX6" fmla="*/ 305143 w 840833"/>
              <a:gd name="connsiteY6" fmla="*/ 570907 h 1413024"/>
              <a:gd name="connsiteX7" fmla="*/ 16172 w 840833"/>
              <a:gd name="connsiteY7" fmla="*/ 535803 h 1413024"/>
              <a:gd name="connsiteX8" fmla="*/ 64616 w 840833"/>
              <a:gd name="connsiteY8" fmla="*/ 934130 h 1413024"/>
              <a:gd name="connsiteX9" fmla="*/ 298934 w 840833"/>
              <a:gd name="connsiteY9" fmla="*/ 1031147 h 1413024"/>
              <a:gd name="connsiteX10" fmla="*/ 490978 w 840833"/>
              <a:gd name="connsiteY10" fmla="*/ 1301750 h 1413024"/>
              <a:gd name="connsiteX11" fmla="*/ 694178 w 840833"/>
              <a:gd name="connsiteY11" fmla="*/ 1412648 h 1413024"/>
              <a:gd name="connsiteX12" fmla="*/ 824806 w 840833"/>
              <a:gd name="connsiteY12" fmla="*/ 1296534 h 1413024"/>
              <a:gd name="connsiteX13" fmla="*/ 790787 w 840833"/>
              <a:gd name="connsiteY13" fmla="*/ 573843 h 1413024"/>
              <a:gd name="connsiteX14" fmla="*/ 840833 w 840833"/>
              <a:gd name="connsiteY14" fmla="*/ 322565 h 1413024"/>
              <a:gd name="connsiteX15" fmla="*/ 797290 w 840833"/>
              <a:gd name="connsiteY15" fmla="*/ 0 h 1413024"/>
              <a:gd name="connsiteX0" fmla="*/ 796120 w 839663"/>
              <a:gd name="connsiteY0" fmla="*/ 0 h 1413013"/>
              <a:gd name="connsiteX1" fmla="*/ 562379 w 839663"/>
              <a:gd name="connsiteY1" fmla="*/ 77334 h 1413013"/>
              <a:gd name="connsiteX2" fmla="*/ 489808 w 839663"/>
              <a:gd name="connsiteY2" fmla="*/ 353105 h 1413013"/>
              <a:gd name="connsiteX3" fmla="*/ 533350 w 839663"/>
              <a:gd name="connsiteY3" fmla="*/ 1020762 h 1413013"/>
              <a:gd name="connsiteX4" fmla="*/ 430071 w 839663"/>
              <a:gd name="connsiteY4" fmla="*/ 881922 h 1413013"/>
              <a:gd name="connsiteX5" fmla="*/ 364797 w 839663"/>
              <a:gd name="connsiteY5" fmla="*/ 764042 h 1413013"/>
              <a:gd name="connsiteX6" fmla="*/ 303973 w 839663"/>
              <a:gd name="connsiteY6" fmla="*/ 570907 h 1413013"/>
              <a:gd name="connsiteX7" fmla="*/ 15002 w 839663"/>
              <a:gd name="connsiteY7" fmla="*/ 535803 h 1413013"/>
              <a:gd name="connsiteX8" fmla="*/ 63446 w 839663"/>
              <a:gd name="connsiteY8" fmla="*/ 934130 h 1413013"/>
              <a:gd name="connsiteX9" fmla="*/ 254762 w 839663"/>
              <a:gd name="connsiteY9" fmla="*/ 1041897 h 1413013"/>
              <a:gd name="connsiteX10" fmla="*/ 489808 w 839663"/>
              <a:gd name="connsiteY10" fmla="*/ 1301750 h 1413013"/>
              <a:gd name="connsiteX11" fmla="*/ 693008 w 839663"/>
              <a:gd name="connsiteY11" fmla="*/ 1412648 h 1413013"/>
              <a:gd name="connsiteX12" fmla="*/ 823636 w 839663"/>
              <a:gd name="connsiteY12" fmla="*/ 1296534 h 1413013"/>
              <a:gd name="connsiteX13" fmla="*/ 789617 w 839663"/>
              <a:gd name="connsiteY13" fmla="*/ 573843 h 1413013"/>
              <a:gd name="connsiteX14" fmla="*/ 839663 w 839663"/>
              <a:gd name="connsiteY14" fmla="*/ 322565 h 1413013"/>
              <a:gd name="connsiteX15" fmla="*/ 796120 w 839663"/>
              <a:gd name="connsiteY15" fmla="*/ 0 h 1413013"/>
              <a:gd name="connsiteX0" fmla="*/ 796985 w 840528"/>
              <a:gd name="connsiteY0" fmla="*/ 0 h 1413013"/>
              <a:gd name="connsiteX1" fmla="*/ 563244 w 840528"/>
              <a:gd name="connsiteY1" fmla="*/ 77334 h 1413013"/>
              <a:gd name="connsiteX2" fmla="*/ 490673 w 840528"/>
              <a:gd name="connsiteY2" fmla="*/ 353105 h 1413013"/>
              <a:gd name="connsiteX3" fmla="*/ 534215 w 840528"/>
              <a:gd name="connsiteY3" fmla="*/ 1020762 h 1413013"/>
              <a:gd name="connsiteX4" fmla="*/ 430936 w 840528"/>
              <a:gd name="connsiteY4" fmla="*/ 881922 h 1413013"/>
              <a:gd name="connsiteX5" fmla="*/ 365662 w 840528"/>
              <a:gd name="connsiteY5" fmla="*/ 764042 h 1413013"/>
              <a:gd name="connsiteX6" fmla="*/ 304838 w 840528"/>
              <a:gd name="connsiteY6" fmla="*/ 570907 h 1413013"/>
              <a:gd name="connsiteX7" fmla="*/ 15867 w 840528"/>
              <a:gd name="connsiteY7" fmla="*/ 535803 h 1413013"/>
              <a:gd name="connsiteX8" fmla="*/ 64311 w 840528"/>
              <a:gd name="connsiteY8" fmla="*/ 934130 h 1413013"/>
              <a:gd name="connsiteX9" fmla="*/ 287879 w 840528"/>
              <a:gd name="connsiteY9" fmla="*/ 1041898 h 1413013"/>
              <a:gd name="connsiteX10" fmla="*/ 490673 w 840528"/>
              <a:gd name="connsiteY10" fmla="*/ 1301750 h 1413013"/>
              <a:gd name="connsiteX11" fmla="*/ 693873 w 840528"/>
              <a:gd name="connsiteY11" fmla="*/ 1412648 h 1413013"/>
              <a:gd name="connsiteX12" fmla="*/ 824501 w 840528"/>
              <a:gd name="connsiteY12" fmla="*/ 1296534 h 1413013"/>
              <a:gd name="connsiteX13" fmla="*/ 790482 w 840528"/>
              <a:gd name="connsiteY13" fmla="*/ 573843 h 1413013"/>
              <a:gd name="connsiteX14" fmla="*/ 840528 w 840528"/>
              <a:gd name="connsiteY14" fmla="*/ 322565 h 1413013"/>
              <a:gd name="connsiteX15" fmla="*/ 796985 w 840528"/>
              <a:gd name="connsiteY15" fmla="*/ 0 h 1413013"/>
              <a:gd name="connsiteX0" fmla="*/ 824733 w 868276"/>
              <a:gd name="connsiteY0" fmla="*/ 0 h 1413013"/>
              <a:gd name="connsiteX1" fmla="*/ 590992 w 868276"/>
              <a:gd name="connsiteY1" fmla="*/ 77334 h 1413013"/>
              <a:gd name="connsiteX2" fmla="*/ 518421 w 868276"/>
              <a:gd name="connsiteY2" fmla="*/ 353105 h 1413013"/>
              <a:gd name="connsiteX3" fmla="*/ 561963 w 868276"/>
              <a:gd name="connsiteY3" fmla="*/ 1020762 h 1413013"/>
              <a:gd name="connsiteX4" fmla="*/ 458684 w 868276"/>
              <a:gd name="connsiteY4" fmla="*/ 881922 h 1413013"/>
              <a:gd name="connsiteX5" fmla="*/ 393410 w 868276"/>
              <a:gd name="connsiteY5" fmla="*/ 764042 h 1413013"/>
              <a:gd name="connsiteX6" fmla="*/ 332586 w 868276"/>
              <a:gd name="connsiteY6" fmla="*/ 570907 h 1413013"/>
              <a:gd name="connsiteX7" fmla="*/ 43615 w 868276"/>
              <a:gd name="connsiteY7" fmla="*/ 535803 h 1413013"/>
              <a:gd name="connsiteX8" fmla="*/ 29348 w 868276"/>
              <a:gd name="connsiteY8" fmla="*/ 898296 h 1413013"/>
              <a:gd name="connsiteX9" fmla="*/ 315627 w 868276"/>
              <a:gd name="connsiteY9" fmla="*/ 1041898 h 1413013"/>
              <a:gd name="connsiteX10" fmla="*/ 518421 w 868276"/>
              <a:gd name="connsiteY10" fmla="*/ 1301750 h 1413013"/>
              <a:gd name="connsiteX11" fmla="*/ 721621 w 868276"/>
              <a:gd name="connsiteY11" fmla="*/ 1412648 h 1413013"/>
              <a:gd name="connsiteX12" fmla="*/ 852249 w 868276"/>
              <a:gd name="connsiteY12" fmla="*/ 1296534 h 1413013"/>
              <a:gd name="connsiteX13" fmla="*/ 818230 w 868276"/>
              <a:gd name="connsiteY13" fmla="*/ 573843 h 1413013"/>
              <a:gd name="connsiteX14" fmla="*/ 868276 w 868276"/>
              <a:gd name="connsiteY14" fmla="*/ 322565 h 1413013"/>
              <a:gd name="connsiteX15" fmla="*/ 824733 w 868276"/>
              <a:gd name="connsiteY15" fmla="*/ 0 h 1413013"/>
              <a:gd name="connsiteX0" fmla="*/ 829289 w 872832"/>
              <a:gd name="connsiteY0" fmla="*/ 0 h 1413013"/>
              <a:gd name="connsiteX1" fmla="*/ 595548 w 872832"/>
              <a:gd name="connsiteY1" fmla="*/ 77334 h 1413013"/>
              <a:gd name="connsiteX2" fmla="*/ 522977 w 872832"/>
              <a:gd name="connsiteY2" fmla="*/ 353105 h 1413013"/>
              <a:gd name="connsiteX3" fmla="*/ 566519 w 872832"/>
              <a:gd name="connsiteY3" fmla="*/ 1020762 h 1413013"/>
              <a:gd name="connsiteX4" fmla="*/ 463240 w 872832"/>
              <a:gd name="connsiteY4" fmla="*/ 881922 h 1413013"/>
              <a:gd name="connsiteX5" fmla="*/ 397966 w 872832"/>
              <a:gd name="connsiteY5" fmla="*/ 764042 h 1413013"/>
              <a:gd name="connsiteX6" fmla="*/ 337142 w 872832"/>
              <a:gd name="connsiteY6" fmla="*/ 570907 h 1413013"/>
              <a:gd name="connsiteX7" fmla="*/ 39213 w 872832"/>
              <a:gd name="connsiteY7" fmla="*/ 526845 h 1413013"/>
              <a:gd name="connsiteX8" fmla="*/ 33904 w 872832"/>
              <a:gd name="connsiteY8" fmla="*/ 898296 h 1413013"/>
              <a:gd name="connsiteX9" fmla="*/ 320183 w 872832"/>
              <a:gd name="connsiteY9" fmla="*/ 1041898 h 1413013"/>
              <a:gd name="connsiteX10" fmla="*/ 522977 w 872832"/>
              <a:gd name="connsiteY10" fmla="*/ 1301750 h 1413013"/>
              <a:gd name="connsiteX11" fmla="*/ 726177 w 872832"/>
              <a:gd name="connsiteY11" fmla="*/ 1412648 h 1413013"/>
              <a:gd name="connsiteX12" fmla="*/ 856805 w 872832"/>
              <a:gd name="connsiteY12" fmla="*/ 1296534 h 1413013"/>
              <a:gd name="connsiteX13" fmla="*/ 822786 w 872832"/>
              <a:gd name="connsiteY13" fmla="*/ 573843 h 1413013"/>
              <a:gd name="connsiteX14" fmla="*/ 872832 w 872832"/>
              <a:gd name="connsiteY14" fmla="*/ 322565 h 1413013"/>
              <a:gd name="connsiteX15" fmla="*/ 829289 w 872832"/>
              <a:gd name="connsiteY15" fmla="*/ 0 h 1413013"/>
              <a:gd name="connsiteX0" fmla="*/ 826149 w 869692"/>
              <a:gd name="connsiteY0" fmla="*/ 0 h 1413013"/>
              <a:gd name="connsiteX1" fmla="*/ 592408 w 869692"/>
              <a:gd name="connsiteY1" fmla="*/ 77334 h 1413013"/>
              <a:gd name="connsiteX2" fmla="*/ 519837 w 869692"/>
              <a:gd name="connsiteY2" fmla="*/ 353105 h 1413013"/>
              <a:gd name="connsiteX3" fmla="*/ 563379 w 869692"/>
              <a:gd name="connsiteY3" fmla="*/ 1020762 h 1413013"/>
              <a:gd name="connsiteX4" fmla="*/ 460100 w 869692"/>
              <a:gd name="connsiteY4" fmla="*/ 881922 h 1413013"/>
              <a:gd name="connsiteX5" fmla="*/ 394826 w 869692"/>
              <a:gd name="connsiteY5" fmla="*/ 764042 h 1413013"/>
              <a:gd name="connsiteX6" fmla="*/ 280250 w 869692"/>
              <a:gd name="connsiteY6" fmla="*/ 544031 h 1413013"/>
              <a:gd name="connsiteX7" fmla="*/ 36073 w 869692"/>
              <a:gd name="connsiteY7" fmla="*/ 526845 h 1413013"/>
              <a:gd name="connsiteX8" fmla="*/ 30764 w 869692"/>
              <a:gd name="connsiteY8" fmla="*/ 898296 h 1413013"/>
              <a:gd name="connsiteX9" fmla="*/ 317043 w 869692"/>
              <a:gd name="connsiteY9" fmla="*/ 1041898 h 1413013"/>
              <a:gd name="connsiteX10" fmla="*/ 519837 w 869692"/>
              <a:gd name="connsiteY10" fmla="*/ 1301750 h 1413013"/>
              <a:gd name="connsiteX11" fmla="*/ 723037 w 869692"/>
              <a:gd name="connsiteY11" fmla="*/ 1412648 h 1413013"/>
              <a:gd name="connsiteX12" fmla="*/ 853665 w 869692"/>
              <a:gd name="connsiteY12" fmla="*/ 1296534 h 1413013"/>
              <a:gd name="connsiteX13" fmla="*/ 819646 w 869692"/>
              <a:gd name="connsiteY13" fmla="*/ 573843 h 1413013"/>
              <a:gd name="connsiteX14" fmla="*/ 869692 w 869692"/>
              <a:gd name="connsiteY14" fmla="*/ 322565 h 1413013"/>
              <a:gd name="connsiteX15" fmla="*/ 826149 w 869692"/>
              <a:gd name="connsiteY15" fmla="*/ 0 h 1413013"/>
              <a:gd name="connsiteX0" fmla="*/ 826149 w 869692"/>
              <a:gd name="connsiteY0" fmla="*/ 0 h 1413013"/>
              <a:gd name="connsiteX1" fmla="*/ 592408 w 869692"/>
              <a:gd name="connsiteY1" fmla="*/ 77334 h 1413013"/>
              <a:gd name="connsiteX2" fmla="*/ 519837 w 869692"/>
              <a:gd name="connsiteY2" fmla="*/ 353105 h 1413013"/>
              <a:gd name="connsiteX3" fmla="*/ 563379 w 869692"/>
              <a:gd name="connsiteY3" fmla="*/ 1020762 h 1413013"/>
              <a:gd name="connsiteX4" fmla="*/ 460100 w 869692"/>
              <a:gd name="connsiteY4" fmla="*/ 881922 h 1413013"/>
              <a:gd name="connsiteX5" fmla="*/ 332115 w 869692"/>
              <a:gd name="connsiteY5" fmla="*/ 781959 h 1413013"/>
              <a:gd name="connsiteX6" fmla="*/ 280250 w 869692"/>
              <a:gd name="connsiteY6" fmla="*/ 544031 h 1413013"/>
              <a:gd name="connsiteX7" fmla="*/ 36073 w 869692"/>
              <a:gd name="connsiteY7" fmla="*/ 526845 h 1413013"/>
              <a:gd name="connsiteX8" fmla="*/ 30764 w 869692"/>
              <a:gd name="connsiteY8" fmla="*/ 898296 h 1413013"/>
              <a:gd name="connsiteX9" fmla="*/ 317043 w 869692"/>
              <a:gd name="connsiteY9" fmla="*/ 1041898 h 1413013"/>
              <a:gd name="connsiteX10" fmla="*/ 519837 w 869692"/>
              <a:gd name="connsiteY10" fmla="*/ 1301750 h 1413013"/>
              <a:gd name="connsiteX11" fmla="*/ 723037 w 869692"/>
              <a:gd name="connsiteY11" fmla="*/ 1412648 h 1413013"/>
              <a:gd name="connsiteX12" fmla="*/ 853665 w 869692"/>
              <a:gd name="connsiteY12" fmla="*/ 1296534 h 1413013"/>
              <a:gd name="connsiteX13" fmla="*/ 819646 w 869692"/>
              <a:gd name="connsiteY13" fmla="*/ 573843 h 1413013"/>
              <a:gd name="connsiteX14" fmla="*/ 869692 w 869692"/>
              <a:gd name="connsiteY14" fmla="*/ 322565 h 1413013"/>
              <a:gd name="connsiteX15" fmla="*/ 826149 w 869692"/>
              <a:gd name="connsiteY15" fmla="*/ 0 h 1413013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0397 w 866710"/>
              <a:gd name="connsiteY3" fmla="*/ 1020762 h 1413076"/>
              <a:gd name="connsiteX4" fmla="*/ 457118 w 866710"/>
              <a:gd name="connsiteY4" fmla="*/ 881922 h 1413076"/>
              <a:gd name="connsiteX5" fmla="*/ 329133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0397 w 866710"/>
              <a:gd name="connsiteY3" fmla="*/ 1020762 h 1413076"/>
              <a:gd name="connsiteX4" fmla="*/ 457118 w 866710"/>
              <a:gd name="connsiteY4" fmla="*/ 881922 h 1413076"/>
              <a:gd name="connsiteX5" fmla="*/ 342571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0397 w 866710"/>
              <a:gd name="connsiteY3" fmla="*/ 1020762 h 1413076"/>
              <a:gd name="connsiteX4" fmla="*/ 443679 w 866710"/>
              <a:gd name="connsiteY4" fmla="*/ 895360 h 1413076"/>
              <a:gd name="connsiteX5" fmla="*/ 342571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0397 w 866710"/>
              <a:gd name="connsiteY3" fmla="*/ 1020762 h 1413076"/>
              <a:gd name="connsiteX4" fmla="*/ 443679 w 866710"/>
              <a:gd name="connsiteY4" fmla="*/ 895360 h 1413076"/>
              <a:gd name="connsiteX5" fmla="*/ 342571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7115 w 866710"/>
              <a:gd name="connsiteY3" fmla="*/ 980448 h 1413076"/>
              <a:gd name="connsiteX4" fmla="*/ 443679 w 866710"/>
              <a:gd name="connsiteY4" fmla="*/ 895360 h 1413076"/>
              <a:gd name="connsiteX5" fmla="*/ 342571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  <a:gd name="connsiteX0" fmla="*/ 823167 w 866710"/>
              <a:gd name="connsiteY0" fmla="*/ 0 h 1413076"/>
              <a:gd name="connsiteX1" fmla="*/ 589426 w 866710"/>
              <a:gd name="connsiteY1" fmla="*/ 77334 h 1413076"/>
              <a:gd name="connsiteX2" fmla="*/ 516855 w 866710"/>
              <a:gd name="connsiteY2" fmla="*/ 353105 h 1413076"/>
              <a:gd name="connsiteX3" fmla="*/ 567115 w 866710"/>
              <a:gd name="connsiteY3" fmla="*/ 980448 h 1413076"/>
              <a:gd name="connsiteX4" fmla="*/ 443679 w 866710"/>
              <a:gd name="connsiteY4" fmla="*/ 895360 h 1413076"/>
              <a:gd name="connsiteX5" fmla="*/ 342571 w 866710"/>
              <a:gd name="connsiteY5" fmla="*/ 781959 h 1413076"/>
              <a:gd name="connsiteX6" fmla="*/ 277268 w 866710"/>
              <a:gd name="connsiteY6" fmla="*/ 544031 h 1413076"/>
              <a:gd name="connsiteX7" fmla="*/ 33091 w 866710"/>
              <a:gd name="connsiteY7" fmla="*/ 526845 h 1413076"/>
              <a:gd name="connsiteX8" fmla="*/ 27782 w 866710"/>
              <a:gd name="connsiteY8" fmla="*/ 898296 h 1413076"/>
              <a:gd name="connsiteX9" fmla="*/ 269268 w 866710"/>
              <a:gd name="connsiteY9" fmla="*/ 988145 h 1413076"/>
              <a:gd name="connsiteX10" fmla="*/ 516855 w 866710"/>
              <a:gd name="connsiteY10" fmla="*/ 1301750 h 1413076"/>
              <a:gd name="connsiteX11" fmla="*/ 720055 w 866710"/>
              <a:gd name="connsiteY11" fmla="*/ 1412648 h 1413076"/>
              <a:gd name="connsiteX12" fmla="*/ 850683 w 866710"/>
              <a:gd name="connsiteY12" fmla="*/ 1296534 h 1413076"/>
              <a:gd name="connsiteX13" fmla="*/ 816664 w 866710"/>
              <a:gd name="connsiteY13" fmla="*/ 573843 h 1413076"/>
              <a:gd name="connsiteX14" fmla="*/ 866710 w 866710"/>
              <a:gd name="connsiteY14" fmla="*/ 322565 h 1413076"/>
              <a:gd name="connsiteX15" fmla="*/ 823167 w 866710"/>
              <a:gd name="connsiteY15" fmla="*/ 0 h 1413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66710" h="1413076">
                <a:moveTo>
                  <a:pt x="823167" y="0"/>
                </a:moveTo>
                <a:cubicBezTo>
                  <a:pt x="751125" y="4006"/>
                  <a:pt x="640478" y="18483"/>
                  <a:pt x="589426" y="77334"/>
                </a:cubicBezTo>
                <a:cubicBezTo>
                  <a:pt x="538374" y="136185"/>
                  <a:pt x="521693" y="195867"/>
                  <a:pt x="516855" y="353105"/>
                </a:cubicBezTo>
                <a:lnTo>
                  <a:pt x="567115" y="980448"/>
                </a:lnTo>
                <a:cubicBezTo>
                  <a:pt x="554919" y="1003633"/>
                  <a:pt x="481103" y="928442"/>
                  <a:pt x="443679" y="895360"/>
                </a:cubicBezTo>
                <a:cubicBezTo>
                  <a:pt x="406255" y="862279"/>
                  <a:pt x="370306" y="840514"/>
                  <a:pt x="342571" y="781959"/>
                </a:cubicBezTo>
                <a:cubicBezTo>
                  <a:pt x="314836" y="723404"/>
                  <a:pt x="337744" y="577898"/>
                  <a:pt x="277268" y="544031"/>
                </a:cubicBezTo>
                <a:cubicBezTo>
                  <a:pt x="191694" y="521579"/>
                  <a:pt x="74672" y="467801"/>
                  <a:pt x="33091" y="526845"/>
                </a:cubicBezTo>
                <a:cubicBezTo>
                  <a:pt x="-8490" y="585889"/>
                  <a:pt x="-11581" y="821413"/>
                  <a:pt x="27782" y="898296"/>
                </a:cubicBezTo>
                <a:cubicBezTo>
                  <a:pt x="67145" y="975179"/>
                  <a:pt x="187756" y="920903"/>
                  <a:pt x="269268" y="988145"/>
                </a:cubicBezTo>
                <a:cubicBezTo>
                  <a:pt x="350780" y="1055387"/>
                  <a:pt x="441724" y="1231000"/>
                  <a:pt x="516855" y="1301750"/>
                </a:cubicBezTo>
                <a:cubicBezTo>
                  <a:pt x="591986" y="1372500"/>
                  <a:pt x="652700" y="1418015"/>
                  <a:pt x="720055" y="1412648"/>
                </a:cubicBezTo>
                <a:cubicBezTo>
                  <a:pt x="787410" y="1407281"/>
                  <a:pt x="834581" y="1436335"/>
                  <a:pt x="850683" y="1296534"/>
                </a:cubicBezTo>
                <a:cubicBezTo>
                  <a:pt x="866785" y="1156733"/>
                  <a:pt x="813993" y="736171"/>
                  <a:pt x="816664" y="573843"/>
                </a:cubicBezTo>
                <a:cubicBezTo>
                  <a:pt x="819335" y="411515"/>
                  <a:pt x="842519" y="361270"/>
                  <a:pt x="866710" y="322565"/>
                </a:cubicBezTo>
                <a:lnTo>
                  <a:pt x="823167" y="0"/>
                </a:lnTo>
                <a:close/>
              </a:path>
            </a:pathLst>
          </a:custGeom>
          <a:solidFill>
            <a:srgbClr val="F9E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5277573" y="3223406"/>
            <a:ext cx="513268" cy="2901265"/>
            <a:chOff x="3344744" y="2343903"/>
            <a:chExt cx="565505" cy="3473556"/>
          </a:xfrm>
        </p:grpSpPr>
        <p:sp>
          <p:nvSpPr>
            <p:cNvPr id="231" name="矩形 230"/>
            <p:cNvSpPr/>
            <p:nvPr/>
          </p:nvSpPr>
          <p:spPr>
            <a:xfrm>
              <a:off x="3617603" y="2343903"/>
              <a:ext cx="70586" cy="3286065"/>
            </a:xfrm>
            <a:prstGeom prst="rect">
              <a:avLst/>
            </a:prstGeom>
            <a:solidFill>
              <a:srgbClr val="030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圆角矩形 231"/>
            <p:cNvSpPr/>
            <p:nvPr/>
          </p:nvSpPr>
          <p:spPr>
            <a:xfrm>
              <a:off x="3344744" y="5632037"/>
              <a:ext cx="565505" cy="185422"/>
            </a:xfrm>
            <a:prstGeom prst="roundRect">
              <a:avLst>
                <a:gd name="adj" fmla="val 50000"/>
              </a:avLst>
            </a:prstGeom>
            <a:solidFill>
              <a:srgbClr val="030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矩形 232"/>
            <p:cNvSpPr/>
            <p:nvPr/>
          </p:nvSpPr>
          <p:spPr>
            <a:xfrm>
              <a:off x="3558780" y="2616733"/>
              <a:ext cx="180000" cy="430318"/>
            </a:xfrm>
            <a:prstGeom prst="rect">
              <a:avLst/>
            </a:prstGeom>
            <a:solidFill>
              <a:srgbClr val="030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587121" y="3272727"/>
            <a:ext cx="1310429" cy="2907817"/>
            <a:chOff x="2460430" y="2043874"/>
            <a:chExt cx="1443796" cy="3203755"/>
          </a:xfrm>
        </p:grpSpPr>
        <p:sp>
          <p:nvSpPr>
            <p:cNvPr id="220" name="任意多边形 219"/>
            <p:cNvSpPr/>
            <p:nvPr/>
          </p:nvSpPr>
          <p:spPr>
            <a:xfrm>
              <a:off x="2460430" y="2043874"/>
              <a:ext cx="1443796" cy="3203755"/>
            </a:xfrm>
            <a:custGeom>
              <a:avLst/>
              <a:gdLst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44705"/>
                <a:gd name="connsiteX1" fmla="*/ 545911 w 2183642"/>
                <a:gd name="connsiteY1" fmla="*/ 750627 h 4544705"/>
                <a:gd name="connsiteX2" fmla="*/ 436729 w 2183642"/>
                <a:gd name="connsiteY2" fmla="*/ 1160060 h 4544705"/>
                <a:gd name="connsiteX3" fmla="*/ 0 w 2183642"/>
                <a:gd name="connsiteY3" fmla="*/ 2019869 h 4544705"/>
                <a:gd name="connsiteX4" fmla="*/ 300251 w 2183642"/>
                <a:gd name="connsiteY4" fmla="*/ 2333767 h 4544705"/>
                <a:gd name="connsiteX5" fmla="*/ 177421 w 2183642"/>
                <a:gd name="connsiteY5" fmla="*/ 4517409 h 4544705"/>
                <a:gd name="connsiteX6" fmla="*/ 1883391 w 2183642"/>
                <a:gd name="connsiteY6" fmla="*/ 4544705 h 4544705"/>
                <a:gd name="connsiteX7" fmla="*/ 1897039 w 2183642"/>
                <a:gd name="connsiteY7" fmla="*/ 2770496 h 4544705"/>
                <a:gd name="connsiteX8" fmla="*/ 2183642 w 2183642"/>
                <a:gd name="connsiteY8" fmla="*/ 2456597 h 4544705"/>
                <a:gd name="connsiteX9" fmla="*/ 1760561 w 2183642"/>
                <a:gd name="connsiteY9" fmla="*/ 1787857 h 4544705"/>
                <a:gd name="connsiteX10" fmla="*/ 1610436 w 2183642"/>
                <a:gd name="connsiteY10" fmla="*/ 709684 h 4544705"/>
                <a:gd name="connsiteX11" fmla="*/ 1596788 w 2183642"/>
                <a:gd name="connsiteY11" fmla="*/ 54591 h 4544705"/>
                <a:gd name="connsiteX12" fmla="*/ 1378424 w 2183642"/>
                <a:gd name="connsiteY12" fmla="*/ 0 h 4544705"/>
                <a:gd name="connsiteX13" fmla="*/ 982639 w 2183642"/>
                <a:gd name="connsiteY13" fmla="*/ 204717 h 4544705"/>
                <a:gd name="connsiteX14" fmla="*/ 777923 w 2183642"/>
                <a:gd name="connsiteY14" fmla="*/ 54591 h 4544705"/>
                <a:gd name="connsiteX15" fmla="*/ 627797 w 2183642"/>
                <a:gd name="connsiteY15" fmla="*/ 122830 h 4544705"/>
                <a:gd name="connsiteX0" fmla="*/ 627797 w 2183642"/>
                <a:gd name="connsiteY0" fmla="*/ 122830 h 4532005"/>
                <a:gd name="connsiteX1" fmla="*/ 545911 w 2183642"/>
                <a:gd name="connsiteY1" fmla="*/ 750627 h 4532005"/>
                <a:gd name="connsiteX2" fmla="*/ 436729 w 2183642"/>
                <a:gd name="connsiteY2" fmla="*/ 1160060 h 4532005"/>
                <a:gd name="connsiteX3" fmla="*/ 0 w 2183642"/>
                <a:gd name="connsiteY3" fmla="*/ 2019869 h 4532005"/>
                <a:gd name="connsiteX4" fmla="*/ 300251 w 2183642"/>
                <a:gd name="connsiteY4" fmla="*/ 2333767 h 4532005"/>
                <a:gd name="connsiteX5" fmla="*/ 177421 w 2183642"/>
                <a:gd name="connsiteY5" fmla="*/ 4517409 h 4532005"/>
                <a:gd name="connsiteX6" fmla="*/ 1896091 w 2183642"/>
                <a:gd name="connsiteY6" fmla="*/ 4532005 h 4532005"/>
                <a:gd name="connsiteX7" fmla="*/ 1897039 w 2183642"/>
                <a:gd name="connsiteY7" fmla="*/ 2770496 h 4532005"/>
                <a:gd name="connsiteX8" fmla="*/ 2183642 w 2183642"/>
                <a:gd name="connsiteY8" fmla="*/ 2456597 h 4532005"/>
                <a:gd name="connsiteX9" fmla="*/ 1760561 w 2183642"/>
                <a:gd name="connsiteY9" fmla="*/ 1787857 h 4532005"/>
                <a:gd name="connsiteX10" fmla="*/ 1610436 w 2183642"/>
                <a:gd name="connsiteY10" fmla="*/ 709684 h 4532005"/>
                <a:gd name="connsiteX11" fmla="*/ 1596788 w 2183642"/>
                <a:gd name="connsiteY11" fmla="*/ 54591 h 4532005"/>
                <a:gd name="connsiteX12" fmla="*/ 1378424 w 2183642"/>
                <a:gd name="connsiteY12" fmla="*/ 0 h 4532005"/>
                <a:gd name="connsiteX13" fmla="*/ 982639 w 2183642"/>
                <a:gd name="connsiteY13" fmla="*/ 204717 h 4532005"/>
                <a:gd name="connsiteX14" fmla="*/ 777923 w 2183642"/>
                <a:gd name="connsiteY14" fmla="*/ 54591 h 4532005"/>
                <a:gd name="connsiteX15" fmla="*/ 627797 w 2183642"/>
                <a:gd name="connsiteY15" fmla="*/ 122830 h 4532005"/>
                <a:gd name="connsiteX0" fmla="*/ 627797 w 2183642"/>
                <a:gd name="connsiteY0" fmla="*/ 122830 h 4519305"/>
                <a:gd name="connsiteX1" fmla="*/ 545911 w 2183642"/>
                <a:gd name="connsiteY1" fmla="*/ 750627 h 4519305"/>
                <a:gd name="connsiteX2" fmla="*/ 436729 w 2183642"/>
                <a:gd name="connsiteY2" fmla="*/ 1160060 h 4519305"/>
                <a:gd name="connsiteX3" fmla="*/ 0 w 2183642"/>
                <a:gd name="connsiteY3" fmla="*/ 2019869 h 4519305"/>
                <a:gd name="connsiteX4" fmla="*/ 300251 w 2183642"/>
                <a:gd name="connsiteY4" fmla="*/ 2333767 h 4519305"/>
                <a:gd name="connsiteX5" fmla="*/ 177421 w 2183642"/>
                <a:gd name="connsiteY5" fmla="*/ 4517409 h 4519305"/>
                <a:gd name="connsiteX6" fmla="*/ 1934191 w 2183642"/>
                <a:gd name="connsiteY6" fmla="*/ 4519305 h 4519305"/>
                <a:gd name="connsiteX7" fmla="*/ 1897039 w 2183642"/>
                <a:gd name="connsiteY7" fmla="*/ 2770496 h 4519305"/>
                <a:gd name="connsiteX8" fmla="*/ 2183642 w 2183642"/>
                <a:gd name="connsiteY8" fmla="*/ 2456597 h 4519305"/>
                <a:gd name="connsiteX9" fmla="*/ 1760561 w 2183642"/>
                <a:gd name="connsiteY9" fmla="*/ 1787857 h 4519305"/>
                <a:gd name="connsiteX10" fmla="*/ 1610436 w 2183642"/>
                <a:gd name="connsiteY10" fmla="*/ 709684 h 4519305"/>
                <a:gd name="connsiteX11" fmla="*/ 1596788 w 2183642"/>
                <a:gd name="connsiteY11" fmla="*/ 54591 h 4519305"/>
                <a:gd name="connsiteX12" fmla="*/ 1378424 w 2183642"/>
                <a:gd name="connsiteY12" fmla="*/ 0 h 4519305"/>
                <a:gd name="connsiteX13" fmla="*/ 982639 w 2183642"/>
                <a:gd name="connsiteY13" fmla="*/ 204717 h 4519305"/>
                <a:gd name="connsiteX14" fmla="*/ 777923 w 2183642"/>
                <a:gd name="connsiteY14" fmla="*/ 54591 h 4519305"/>
                <a:gd name="connsiteX15" fmla="*/ 627797 w 2183642"/>
                <a:gd name="connsiteY15" fmla="*/ 122830 h 4519305"/>
                <a:gd name="connsiteX0" fmla="*/ 635356 w 2191201"/>
                <a:gd name="connsiteY0" fmla="*/ 122830 h 4519305"/>
                <a:gd name="connsiteX1" fmla="*/ 553470 w 2191201"/>
                <a:gd name="connsiteY1" fmla="*/ 750627 h 4519305"/>
                <a:gd name="connsiteX2" fmla="*/ 444288 w 2191201"/>
                <a:gd name="connsiteY2" fmla="*/ 1160060 h 4519305"/>
                <a:gd name="connsiteX3" fmla="*/ 110316 w 2191201"/>
                <a:gd name="connsiteY3" fmla="*/ 1807201 h 4519305"/>
                <a:gd name="connsiteX4" fmla="*/ 7559 w 2191201"/>
                <a:gd name="connsiteY4" fmla="*/ 2019869 h 4519305"/>
                <a:gd name="connsiteX5" fmla="*/ 307810 w 2191201"/>
                <a:gd name="connsiteY5" fmla="*/ 2333767 h 4519305"/>
                <a:gd name="connsiteX6" fmla="*/ 184980 w 2191201"/>
                <a:gd name="connsiteY6" fmla="*/ 4517409 h 4519305"/>
                <a:gd name="connsiteX7" fmla="*/ 1941750 w 2191201"/>
                <a:gd name="connsiteY7" fmla="*/ 4519305 h 4519305"/>
                <a:gd name="connsiteX8" fmla="*/ 1904598 w 2191201"/>
                <a:gd name="connsiteY8" fmla="*/ 2770496 h 4519305"/>
                <a:gd name="connsiteX9" fmla="*/ 2191201 w 2191201"/>
                <a:gd name="connsiteY9" fmla="*/ 2456597 h 4519305"/>
                <a:gd name="connsiteX10" fmla="*/ 1768120 w 2191201"/>
                <a:gd name="connsiteY10" fmla="*/ 1787857 h 4519305"/>
                <a:gd name="connsiteX11" fmla="*/ 1617995 w 2191201"/>
                <a:gd name="connsiteY11" fmla="*/ 709684 h 4519305"/>
                <a:gd name="connsiteX12" fmla="*/ 1604347 w 2191201"/>
                <a:gd name="connsiteY12" fmla="*/ 54591 h 4519305"/>
                <a:gd name="connsiteX13" fmla="*/ 1385983 w 2191201"/>
                <a:gd name="connsiteY13" fmla="*/ 0 h 4519305"/>
                <a:gd name="connsiteX14" fmla="*/ 990198 w 2191201"/>
                <a:gd name="connsiteY14" fmla="*/ 204717 h 4519305"/>
                <a:gd name="connsiteX15" fmla="*/ 785482 w 2191201"/>
                <a:gd name="connsiteY15" fmla="*/ 54591 h 4519305"/>
                <a:gd name="connsiteX16" fmla="*/ 635356 w 2191201"/>
                <a:gd name="connsiteY16" fmla="*/ 122830 h 4519305"/>
                <a:gd name="connsiteX0" fmla="*/ 634532 w 2190377"/>
                <a:gd name="connsiteY0" fmla="*/ 122830 h 4519305"/>
                <a:gd name="connsiteX1" fmla="*/ 552646 w 2190377"/>
                <a:gd name="connsiteY1" fmla="*/ 750627 h 4519305"/>
                <a:gd name="connsiteX2" fmla="*/ 443464 w 2190377"/>
                <a:gd name="connsiteY2" fmla="*/ 1160060 h 4519305"/>
                <a:gd name="connsiteX3" fmla="*/ 109492 w 2190377"/>
                <a:gd name="connsiteY3" fmla="*/ 1807201 h 4519305"/>
                <a:gd name="connsiteX4" fmla="*/ 6735 w 2190377"/>
                <a:gd name="connsiteY4" fmla="*/ 2019869 h 4519305"/>
                <a:gd name="connsiteX5" fmla="*/ 306986 w 2190377"/>
                <a:gd name="connsiteY5" fmla="*/ 2333767 h 4519305"/>
                <a:gd name="connsiteX6" fmla="*/ 184156 w 2190377"/>
                <a:gd name="connsiteY6" fmla="*/ 4517409 h 4519305"/>
                <a:gd name="connsiteX7" fmla="*/ 1940926 w 2190377"/>
                <a:gd name="connsiteY7" fmla="*/ 4519305 h 4519305"/>
                <a:gd name="connsiteX8" fmla="*/ 1903774 w 2190377"/>
                <a:gd name="connsiteY8" fmla="*/ 2770496 h 4519305"/>
                <a:gd name="connsiteX9" fmla="*/ 2190377 w 2190377"/>
                <a:gd name="connsiteY9" fmla="*/ 2456597 h 4519305"/>
                <a:gd name="connsiteX10" fmla="*/ 1767296 w 2190377"/>
                <a:gd name="connsiteY10" fmla="*/ 1787857 h 4519305"/>
                <a:gd name="connsiteX11" fmla="*/ 1617171 w 2190377"/>
                <a:gd name="connsiteY11" fmla="*/ 709684 h 4519305"/>
                <a:gd name="connsiteX12" fmla="*/ 1603523 w 2190377"/>
                <a:gd name="connsiteY12" fmla="*/ 54591 h 4519305"/>
                <a:gd name="connsiteX13" fmla="*/ 1385159 w 2190377"/>
                <a:gd name="connsiteY13" fmla="*/ 0 h 4519305"/>
                <a:gd name="connsiteX14" fmla="*/ 989374 w 2190377"/>
                <a:gd name="connsiteY14" fmla="*/ 204717 h 4519305"/>
                <a:gd name="connsiteX15" fmla="*/ 784658 w 2190377"/>
                <a:gd name="connsiteY15" fmla="*/ 54591 h 4519305"/>
                <a:gd name="connsiteX16" fmla="*/ 634532 w 2190377"/>
                <a:gd name="connsiteY16" fmla="*/ 122830 h 4519305"/>
                <a:gd name="connsiteX0" fmla="*/ 642313 w 2198158"/>
                <a:gd name="connsiteY0" fmla="*/ 122830 h 4519305"/>
                <a:gd name="connsiteX1" fmla="*/ 560427 w 2198158"/>
                <a:gd name="connsiteY1" fmla="*/ 750627 h 4519305"/>
                <a:gd name="connsiteX2" fmla="*/ 451245 w 2198158"/>
                <a:gd name="connsiteY2" fmla="*/ 1160060 h 4519305"/>
                <a:gd name="connsiteX3" fmla="*/ 117273 w 2198158"/>
                <a:gd name="connsiteY3" fmla="*/ 1807201 h 4519305"/>
                <a:gd name="connsiteX4" fmla="*/ 14516 w 2198158"/>
                <a:gd name="connsiteY4" fmla="*/ 2019869 h 4519305"/>
                <a:gd name="connsiteX5" fmla="*/ 314767 w 2198158"/>
                <a:gd name="connsiteY5" fmla="*/ 2333767 h 4519305"/>
                <a:gd name="connsiteX6" fmla="*/ 191937 w 2198158"/>
                <a:gd name="connsiteY6" fmla="*/ 4517409 h 4519305"/>
                <a:gd name="connsiteX7" fmla="*/ 1948707 w 2198158"/>
                <a:gd name="connsiteY7" fmla="*/ 4519305 h 4519305"/>
                <a:gd name="connsiteX8" fmla="*/ 1911555 w 2198158"/>
                <a:gd name="connsiteY8" fmla="*/ 2770496 h 4519305"/>
                <a:gd name="connsiteX9" fmla="*/ 2198158 w 2198158"/>
                <a:gd name="connsiteY9" fmla="*/ 2456597 h 4519305"/>
                <a:gd name="connsiteX10" fmla="*/ 1775077 w 2198158"/>
                <a:gd name="connsiteY10" fmla="*/ 1787857 h 4519305"/>
                <a:gd name="connsiteX11" fmla="*/ 1624952 w 2198158"/>
                <a:gd name="connsiteY11" fmla="*/ 709684 h 4519305"/>
                <a:gd name="connsiteX12" fmla="*/ 1611304 w 2198158"/>
                <a:gd name="connsiteY12" fmla="*/ 54591 h 4519305"/>
                <a:gd name="connsiteX13" fmla="*/ 1392940 w 2198158"/>
                <a:gd name="connsiteY13" fmla="*/ 0 h 4519305"/>
                <a:gd name="connsiteX14" fmla="*/ 997155 w 2198158"/>
                <a:gd name="connsiteY14" fmla="*/ 204717 h 4519305"/>
                <a:gd name="connsiteX15" fmla="*/ 792439 w 2198158"/>
                <a:gd name="connsiteY15" fmla="*/ 54591 h 4519305"/>
                <a:gd name="connsiteX16" fmla="*/ 642313 w 2198158"/>
                <a:gd name="connsiteY16" fmla="*/ 122830 h 4519305"/>
                <a:gd name="connsiteX0" fmla="*/ 642315 w 2198160"/>
                <a:gd name="connsiteY0" fmla="*/ 122830 h 4561012"/>
                <a:gd name="connsiteX1" fmla="*/ 560429 w 2198160"/>
                <a:gd name="connsiteY1" fmla="*/ 750627 h 4561012"/>
                <a:gd name="connsiteX2" fmla="*/ 451247 w 2198160"/>
                <a:gd name="connsiteY2" fmla="*/ 1160060 h 4561012"/>
                <a:gd name="connsiteX3" fmla="*/ 117275 w 2198160"/>
                <a:gd name="connsiteY3" fmla="*/ 1807201 h 4561012"/>
                <a:gd name="connsiteX4" fmla="*/ 14518 w 2198160"/>
                <a:gd name="connsiteY4" fmla="*/ 2019869 h 4561012"/>
                <a:gd name="connsiteX5" fmla="*/ 314769 w 2198160"/>
                <a:gd name="connsiteY5" fmla="*/ 2333767 h 4561012"/>
                <a:gd name="connsiteX6" fmla="*/ 191939 w 2198160"/>
                <a:gd name="connsiteY6" fmla="*/ 4517409 h 4561012"/>
                <a:gd name="connsiteX7" fmla="*/ 1948709 w 2198160"/>
                <a:gd name="connsiteY7" fmla="*/ 4519305 h 4561012"/>
                <a:gd name="connsiteX8" fmla="*/ 1911557 w 2198160"/>
                <a:gd name="connsiteY8" fmla="*/ 2770496 h 4561012"/>
                <a:gd name="connsiteX9" fmla="*/ 2198160 w 2198160"/>
                <a:gd name="connsiteY9" fmla="*/ 2456597 h 4561012"/>
                <a:gd name="connsiteX10" fmla="*/ 1775079 w 2198160"/>
                <a:gd name="connsiteY10" fmla="*/ 1787857 h 4561012"/>
                <a:gd name="connsiteX11" fmla="*/ 1624954 w 2198160"/>
                <a:gd name="connsiteY11" fmla="*/ 709684 h 4561012"/>
                <a:gd name="connsiteX12" fmla="*/ 1611306 w 2198160"/>
                <a:gd name="connsiteY12" fmla="*/ 54591 h 4561012"/>
                <a:gd name="connsiteX13" fmla="*/ 1392942 w 2198160"/>
                <a:gd name="connsiteY13" fmla="*/ 0 h 4561012"/>
                <a:gd name="connsiteX14" fmla="*/ 997157 w 2198160"/>
                <a:gd name="connsiteY14" fmla="*/ 204717 h 4561012"/>
                <a:gd name="connsiteX15" fmla="*/ 792441 w 2198160"/>
                <a:gd name="connsiteY15" fmla="*/ 54591 h 4561012"/>
                <a:gd name="connsiteX16" fmla="*/ 642315 w 2198160"/>
                <a:gd name="connsiteY16" fmla="*/ 122830 h 4561012"/>
                <a:gd name="connsiteX0" fmla="*/ 642315 w 2198160"/>
                <a:gd name="connsiteY0" fmla="*/ 122830 h 4550514"/>
                <a:gd name="connsiteX1" fmla="*/ 560429 w 2198160"/>
                <a:gd name="connsiteY1" fmla="*/ 750627 h 4550514"/>
                <a:gd name="connsiteX2" fmla="*/ 451247 w 2198160"/>
                <a:gd name="connsiteY2" fmla="*/ 1160060 h 4550514"/>
                <a:gd name="connsiteX3" fmla="*/ 117275 w 2198160"/>
                <a:gd name="connsiteY3" fmla="*/ 1807201 h 4550514"/>
                <a:gd name="connsiteX4" fmla="*/ 14518 w 2198160"/>
                <a:gd name="connsiteY4" fmla="*/ 2019869 h 4550514"/>
                <a:gd name="connsiteX5" fmla="*/ 314769 w 2198160"/>
                <a:gd name="connsiteY5" fmla="*/ 2333767 h 4550514"/>
                <a:gd name="connsiteX6" fmla="*/ 191939 w 2198160"/>
                <a:gd name="connsiteY6" fmla="*/ 4517409 h 4550514"/>
                <a:gd name="connsiteX7" fmla="*/ 1948709 w 2198160"/>
                <a:gd name="connsiteY7" fmla="*/ 4519305 h 4550514"/>
                <a:gd name="connsiteX8" fmla="*/ 1911557 w 2198160"/>
                <a:gd name="connsiteY8" fmla="*/ 2770496 h 4550514"/>
                <a:gd name="connsiteX9" fmla="*/ 2198160 w 2198160"/>
                <a:gd name="connsiteY9" fmla="*/ 2456597 h 4550514"/>
                <a:gd name="connsiteX10" fmla="*/ 1775079 w 2198160"/>
                <a:gd name="connsiteY10" fmla="*/ 1787857 h 4550514"/>
                <a:gd name="connsiteX11" fmla="*/ 1624954 w 2198160"/>
                <a:gd name="connsiteY11" fmla="*/ 709684 h 4550514"/>
                <a:gd name="connsiteX12" fmla="*/ 1611306 w 2198160"/>
                <a:gd name="connsiteY12" fmla="*/ 54591 h 4550514"/>
                <a:gd name="connsiteX13" fmla="*/ 1392942 w 2198160"/>
                <a:gd name="connsiteY13" fmla="*/ 0 h 4550514"/>
                <a:gd name="connsiteX14" fmla="*/ 997157 w 2198160"/>
                <a:gd name="connsiteY14" fmla="*/ 204717 h 4550514"/>
                <a:gd name="connsiteX15" fmla="*/ 792441 w 2198160"/>
                <a:gd name="connsiteY15" fmla="*/ 54591 h 4550514"/>
                <a:gd name="connsiteX16" fmla="*/ 642315 w 2198160"/>
                <a:gd name="connsiteY16" fmla="*/ 122830 h 4550514"/>
                <a:gd name="connsiteX0" fmla="*/ 642315 w 2198160"/>
                <a:gd name="connsiteY0" fmla="*/ 122830 h 4590868"/>
                <a:gd name="connsiteX1" fmla="*/ 560429 w 2198160"/>
                <a:gd name="connsiteY1" fmla="*/ 750627 h 4590868"/>
                <a:gd name="connsiteX2" fmla="*/ 451247 w 2198160"/>
                <a:gd name="connsiteY2" fmla="*/ 1160060 h 4590868"/>
                <a:gd name="connsiteX3" fmla="*/ 117275 w 2198160"/>
                <a:gd name="connsiteY3" fmla="*/ 1807201 h 4590868"/>
                <a:gd name="connsiteX4" fmla="*/ 14518 w 2198160"/>
                <a:gd name="connsiteY4" fmla="*/ 2019869 h 4590868"/>
                <a:gd name="connsiteX5" fmla="*/ 314769 w 2198160"/>
                <a:gd name="connsiteY5" fmla="*/ 2333767 h 4590868"/>
                <a:gd name="connsiteX6" fmla="*/ 191939 w 2198160"/>
                <a:gd name="connsiteY6" fmla="*/ 4517409 h 4590868"/>
                <a:gd name="connsiteX7" fmla="*/ 1948709 w 2198160"/>
                <a:gd name="connsiteY7" fmla="*/ 4519305 h 4590868"/>
                <a:gd name="connsiteX8" fmla="*/ 1911557 w 2198160"/>
                <a:gd name="connsiteY8" fmla="*/ 2770496 h 4590868"/>
                <a:gd name="connsiteX9" fmla="*/ 2198160 w 2198160"/>
                <a:gd name="connsiteY9" fmla="*/ 2456597 h 4590868"/>
                <a:gd name="connsiteX10" fmla="*/ 1775079 w 2198160"/>
                <a:gd name="connsiteY10" fmla="*/ 1787857 h 4590868"/>
                <a:gd name="connsiteX11" fmla="*/ 1624954 w 2198160"/>
                <a:gd name="connsiteY11" fmla="*/ 709684 h 4590868"/>
                <a:gd name="connsiteX12" fmla="*/ 1611306 w 2198160"/>
                <a:gd name="connsiteY12" fmla="*/ 54591 h 4590868"/>
                <a:gd name="connsiteX13" fmla="*/ 1392942 w 2198160"/>
                <a:gd name="connsiteY13" fmla="*/ 0 h 4590868"/>
                <a:gd name="connsiteX14" fmla="*/ 997157 w 2198160"/>
                <a:gd name="connsiteY14" fmla="*/ 204717 h 4590868"/>
                <a:gd name="connsiteX15" fmla="*/ 792441 w 2198160"/>
                <a:gd name="connsiteY15" fmla="*/ 54591 h 4590868"/>
                <a:gd name="connsiteX16" fmla="*/ 642315 w 2198160"/>
                <a:gd name="connsiteY16" fmla="*/ 122830 h 4590868"/>
                <a:gd name="connsiteX0" fmla="*/ 642315 w 2198160"/>
                <a:gd name="connsiteY0" fmla="*/ 122830 h 4590868"/>
                <a:gd name="connsiteX1" fmla="*/ 560429 w 2198160"/>
                <a:gd name="connsiteY1" fmla="*/ 750627 h 4590868"/>
                <a:gd name="connsiteX2" fmla="*/ 451247 w 2198160"/>
                <a:gd name="connsiteY2" fmla="*/ 1160060 h 4590868"/>
                <a:gd name="connsiteX3" fmla="*/ 117275 w 2198160"/>
                <a:gd name="connsiteY3" fmla="*/ 1807201 h 4590868"/>
                <a:gd name="connsiteX4" fmla="*/ 14518 w 2198160"/>
                <a:gd name="connsiteY4" fmla="*/ 2019869 h 4590868"/>
                <a:gd name="connsiteX5" fmla="*/ 314769 w 2198160"/>
                <a:gd name="connsiteY5" fmla="*/ 2333767 h 4590868"/>
                <a:gd name="connsiteX6" fmla="*/ 191939 w 2198160"/>
                <a:gd name="connsiteY6" fmla="*/ 4517409 h 4590868"/>
                <a:gd name="connsiteX7" fmla="*/ 1948709 w 2198160"/>
                <a:gd name="connsiteY7" fmla="*/ 4519305 h 4590868"/>
                <a:gd name="connsiteX8" fmla="*/ 1911557 w 2198160"/>
                <a:gd name="connsiteY8" fmla="*/ 2770496 h 4590868"/>
                <a:gd name="connsiteX9" fmla="*/ 2198160 w 2198160"/>
                <a:gd name="connsiteY9" fmla="*/ 2456597 h 4590868"/>
                <a:gd name="connsiteX10" fmla="*/ 1775079 w 2198160"/>
                <a:gd name="connsiteY10" fmla="*/ 1787857 h 4590868"/>
                <a:gd name="connsiteX11" fmla="*/ 1696964 w 2198160"/>
                <a:gd name="connsiteY11" fmla="*/ 589671 h 4590868"/>
                <a:gd name="connsiteX12" fmla="*/ 1611306 w 2198160"/>
                <a:gd name="connsiteY12" fmla="*/ 54591 h 4590868"/>
                <a:gd name="connsiteX13" fmla="*/ 1392942 w 2198160"/>
                <a:gd name="connsiteY13" fmla="*/ 0 h 4590868"/>
                <a:gd name="connsiteX14" fmla="*/ 997157 w 2198160"/>
                <a:gd name="connsiteY14" fmla="*/ 204717 h 4590868"/>
                <a:gd name="connsiteX15" fmla="*/ 792441 w 2198160"/>
                <a:gd name="connsiteY15" fmla="*/ 54591 h 4590868"/>
                <a:gd name="connsiteX16" fmla="*/ 642315 w 2198160"/>
                <a:gd name="connsiteY16" fmla="*/ 122830 h 4590868"/>
                <a:gd name="connsiteX0" fmla="*/ 642315 w 2198160"/>
                <a:gd name="connsiteY0" fmla="*/ 122830 h 4590868"/>
                <a:gd name="connsiteX1" fmla="*/ 560429 w 2198160"/>
                <a:gd name="connsiteY1" fmla="*/ 750627 h 4590868"/>
                <a:gd name="connsiteX2" fmla="*/ 451247 w 2198160"/>
                <a:gd name="connsiteY2" fmla="*/ 1160060 h 4590868"/>
                <a:gd name="connsiteX3" fmla="*/ 117275 w 2198160"/>
                <a:gd name="connsiteY3" fmla="*/ 1807201 h 4590868"/>
                <a:gd name="connsiteX4" fmla="*/ 14518 w 2198160"/>
                <a:gd name="connsiteY4" fmla="*/ 2019869 h 4590868"/>
                <a:gd name="connsiteX5" fmla="*/ 314769 w 2198160"/>
                <a:gd name="connsiteY5" fmla="*/ 2333767 h 4590868"/>
                <a:gd name="connsiteX6" fmla="*/ 191939 w 2198160"/>
                <a:gd name="connsiteY6" fmla="*/ 4517409 h 4590868"/>
                <a:gd name="connsiteX7" fmla="*/ 1948709 w 2198160"/>
                <a:gd name="connsiteY7" fmla="*/ 4519305 h 4590868"/>
                <a:gd name="connsiteX8" fmla="*/ 1911557 w 2198160"/>
                <a:gd name="connsiteY8" fmla="*/ 2770496 h 4590868"/>
                <a:gd name="connsiteX9" fmla="*/ 2198160 w 2198160"/>
                <a:gd name="connsiteY9" fmla="*/ 2456597 h 4590868"/>
                <a:gd name="connsiteX10" fmla="*/ 1775079 w 2198160"/>
                <a:gd name="connsiteY10" fmla="*/ 1787857 h 4590868"/>
                <a:gd name="connsiteX11" fmla="*/ 1696964 w 2198160"/>
                <a:gd name="connsiteY11" fmla="*/ 589671 h 4590868"/>
                <a:gd name="connsiteX12" fmla="*/ 1611306 w 2198160"/>
                <a:gd name="connsiteY12" fmla="*/ 54591 h 4590868"/>
                <a:gd name="connsiteX13" fmla="*/ 1392942 w 2198160"/>
                <a:gd name="connsiteY13" fmla="*/ 0 h 4590868"/>
                <a:gd name="connsiteX14" fmla="*/ 997157 w 2198160"/>
                <a:gd name="connsiteY14" fmla="*/ 204717 h 4590868"/>
                <a:gd name="connsiteX15" fmla="*/ 792441 w 2198160"/>
                <a:gd name="connsiteY15" fmla="*/ 54591 h 4590868"/>
                <a:gd name="connsiteX16" fmla="*/ 642315 w 2198160"/>
                <a:gd name="connsiteY16" fmla="*/ 122830 h 4590868"/>
                <a:gd name="connsiteX0" fmla="*/ 642315 w 2198160"/>
                <a:gd name="connsiteY0" fmla="*/ 122830 h 4846906"/>
                <a:gd name="connsiteX1" fmla="*/ 560429 w 2198160"/>
                <a:gd name="connsiteY1" fmla="*/ 750627 h 4846906"/>
                <a:gd name="connsiteX2" fmla="*/ 451247 w 2198160"/>
                <a:gd name="connsiteY2" fmla="*/ 1160060 h 4846906"/>
                <a:gd name="connsiteX3" fmla="*/ 117275 w 2198160"/>
                <a:gd name="connsiteY3" fmla="*/ 1807201 h 4846906"/>
                <a:gd name="connsiteX4" fmla="*/ 14518 w 2198160"/>
                <a:gd name="connsiteY4" fmla="*/ 2019869 h 4846906"/>
                <a:gd name="connsiteX5" fmla="*/ 314769 w 2198160"/>
                <a:gd name="connsiteY5" fmla="*/ 2333767 h 4846906"/>
                <a:gd name="connsiteX6" fmla="*/ 191939 w 2198160"/>
                <a:gd name="connsiteY6" fmla="*/ 4517409 h 4846906"/>
                <a:gd name="connsiteX7" fmla="*/ 1910039 w 2198160"/>
                <a:gd name="connsiteY7" fmla="*/ 4828674 h 4846906"/>
                <a:gd name="connsiteX8" fmla="*/ 1911557 w 2198160"/>
                <a:gd name="connsiteY8" fmla="*/ 2770496 h 4846906"/>
                <a:gd name="connsiteX9" fmla="*/ 2198160 w 2198160"/>
                <a:gd name="connsiteY9" fmla="*/ 2456597 h 4846906"/>
                <a:gd name="connsiteX10" fmla="*/ 1775079 w 2198160"/>
                <a:gd name="connsiteY10" fmla="*/ 1787857 h 4846906"/>
                <a:gd name="connsiteX11" fmla="*/ 1696964 w 2198160"/>
                <a:gd name="connsiteY11" fmla="*/ 589671 h 4846906"/>
                <a:gd name="connsiteX12" fmla="*/ 1611306 w 2198160"/>
                <a:gd name="connsiteY12" fmla="*/ 54591 h 4846906"/>
                <a:gd name="connsiteX13" fmla="*/ 1392942 w 2198160"/>
                <a:gd name="connsiteY13" fmla="*/ 0 h 4846906"/>
                <a:gd name="connsiteX14" fmla="*/ 997157 w 2198160"/>
                <a:gd name="connsiteY14" fmla="*/ 204717 h 4846906"/>
                <a:gd name="connsiteX15" fmla="*/ 792441 w 2198160"/>
                <a:gd name="connsiteY15" fmla="*/ 54591 h 4846906"/>
                <a:gd name="connsiteX16" fmla="*/ 642315 w 2198160"/>
                <a:gd name="connsiteY16" fmla="*/ 122830 h 4846906"/>
                <a:gd name="connsiteX0" fmla="*/ 642315 w 2198160"/>
                <a:gd name="connsiteY0" fmla="*/ 122830 h 4846906"/>
                <a:gd name="connsiteX1" fmla="*/ 560429 w 2198160"/>
                <a:gd name="connsiteY1" fmla="*/ 750627 h 4846906"/>
                <a:gd name="connsiteX2" fmla="*/ 451247 w 2198160"/>
                <a:gd name="connsiteY2" fmla="*/ 1160060 h 4846906"/>
                <a:gd name="connsiteX3" fmla="*/ 117275 w 2198160"/>
                <a:gd name="connsiteY3" fmla="*/ 1807201 h 4846906"/>
                <a:gd name="connsiteX4" fmla="*/ 14518 w 2198160"/>
                <a:gd name="connsiteY4" fmla="*/ 2019869 h 4846906"/>
                <a:gd name="connsiteX5" fmla="*/ 314769 w 2198160"/>
                <a:gd name="connsiteY5" fmla="*/ 2333767 h 4846906"/>
                <a:gd name="connsiteX6" fmla="*/ 191939 w 2198160"/>
                <a:gd name="connsiteY6" fmla="*/ 4517409 h 4846906"/>
                <a:gd name="connsiteX7" fmla="*/ 1910039 w 2198160"/>
                <a:gd name="connsiteY7" fmla="*/ 4828674 h 4846906"/>
                <a:gd name="connsiteX8" fmla="*/ 1776207 w 2198160"/>
                <a:gd name="connsiteY8" fmla="*/ 2712489 h 4846906"/>
                <a:gd name="connsiteX9" fmla="*/ 2198160 w 2198160"/>
                <a:gd name="connsiteY9" fmla="*/ 2456597 h 4846906"/>
                <a:gd name="connsiteX10" fmla="*/ 1775079 w 2198160"/>
                <a:gd name="connsiteY10" fmla="*/ 1787857 h 4846906"/>
                <a:gd name="connsiteX11" fmla="*/ 1696964 w 2198160"/>
                <a:gd name="connsiteY11" fmla="*/ 589671 h 4846906"/>
                <a:gd name="connsiteX12" fmla="*/ 1611306 w 2198160"/>
                <a:gd name="connsiteY12" fmla="*/ 54591 h 4846906"/>
                <a:gd name="connsiteX13" fmla="*/ 1392942 w 2198160"/>
                <a:gd name="connsiteY13" fmla="*/ 0 h 4846906"/>
                <a:gd name="connsiteX14" fmla="*/ 997157 w 2198160"/>
                <a:gd name="connsiteY14" fmla="*/ 204717 h 4846906"/>
                <a:gd name="connsiteX15" fmla="*/ 792441 w 2198160"/>
                <a:gd name="connsiteY15" fmla="*/ 54591 h 4846906"/>
                <a:gd name="connsiteX16" fmla="*/ 642315 w 2198160"/>
                <a:gd name="connsiteY16" fmla="*/ 122830 h 4846906"/>
                <a:gd name="connsiteX0" fmla="*/ 642315 w 2198160"/>
                <a:gd name="connsiteY0" fmla="*/ 122830 h 4877675"/>
                <a:gd name="connsiteX1" fmla="*/ 560429 w 2198160"/>
                <a:gd name="connsiteY1" fmla="*/ 750627 h 4877675"/>
                <a:gd name="connsiteX2" fmla="*/ 451247 w 2198160"/>
                <a:gd name="connsiteY2" fmla="*/ 1160060 h 4877675"/>
                <a:gd name="connsiteX3" fmla="*/ 117275 w 2198160"/>
                <a:gd name="connsiteY3" fmla="*/ 1807201 h 4877675"/>
                <a:gd name="connsiteX4" fmla="*/ 14518 w 2198160"/>
                <a:gd name="connsiteY4" fmla="*/ 2019869 h 4877675"/>
                <a:gd name="connsiteX5" fmla="*/ 314769 w 2198160"/>
                <a:gd name="connsiteY5" fmla="*/ 2333767 h 4877675"/>
                <a:gd name="connsiteX6" fmla="*/ 269281 w 2198160"/>
                <a:gd name="connsiteY6" fmla="*/ 4768772 h 4877675"/>
                <a:gd name="connsiteX7" fmla="*/ 1910039 w 2198160"/>
                <a:gd name="connsiteY7" fmla="*/ 4828674 h 4877675"/>
                <a:gd name="connsiteX8" fmla="*/ 1776207 w 2198160"/>
                <a:gd name="connsiteY8" fmla="*/ 2712489 h 4877675"/>
                <a:gd name="connsiteX9" fmla="*/ 2198160 w 2198160"/>
                <a:gd name="connsiteY9" fmla="*/ 2456597 h 4877675"/>
                <a:gd name="connsiteX10" fmla="*/ 1775079 w 2198160"/>
                <a:gd name="connsiteY10" fmla="*/ 1787857 h 4877675"/>
                <a:gd name="connsiteX11" fmla="*/ 1696964 w 2198160"/>
                <a:gd name="connsiteY11" fmla="*/ 589671 h 4877675"/>
                <a:gd name="connsiteX12" fmla="*/ 1611306 w 2198160"/>
                <a:gd name="connsiteY12" fmla="*/ 54591 h 4877675"/>
                <a:gd name="connsiteX13" fmla="*/ 1392942 w 2198160"/>
                <a:gd name="connsiteY13" fmla="*/ 0 h 4877675"/>
                <a:gd name="connsiteX14" fmla="*/ 997157 w 2198160"/>
                <a:gd name="connsiteY14" fmla="*/ 204717 h 4877675"/>
                <a:gd name="connsiteX15" fmla="*/ 792441 w 2198160"/>
                <a:gd name="connsiteY15" fmla="*/ 54591 h 4877675"/>
                <a:gd name="connsiteX16" fmla="*/ 642315 w 2198160"/>
                <a:gd name="connsiteY16" fmla="*/ 122830 h 4877675"/>
                <a:gd name="connsiteX0" fmla="*/ 642315 w 2198160"/>
                <a:gd name="connsiteY0" fmla="*/ 122830 h 4877675"/>
                <a:gd name="connsiteX1" fmla="*/ 560429 w 2198160"/>
                <a:gd name="connsiteY1" fmla="*/ 750627 h 4877675"/>
                <a:gd name="connsiteX2" fmla="*/ 451247 w 2198160"/>
                <a:gd name="connsiteY2" fmla="*/ 1160060 h 4877675"/>
                <a:gd name="connsiteX3" fmla="*/ 117275 w 2198160"/>
                <a:gd name="connsiteY3" fmla="*/ 1807201 h 4877675"/>
                <a:gd name="connsiteX4" fmla="*/ 14518 w 2198160"/>
                <a:gd name="connsiteY4" fmla="*/ 2019869 h 4877675"/>
                <a:gd name="connsiteX5" fmla="*/ 314769 w 2198160"/>
                <a:gd name="connsiteY5" fmla="*/ 2333767 h 4877675"/>
                <a:gd name="connsiteX6" fmla="*/ 269281 w 2198160"/>
                <a:gd name="connsiteY6" fmla="*/ 4768772 h 4877675"/>
                <a:gd name="connsiteX7" fmla="*/ 1910039 w 2198160"/>
                <a:gd name="connsiteY7" fmla="*/ 4828674 h 4877675"/>
                <a:gd name="connsiteX8" fmla="*/ 1776207 w 2198160"/>
                <a:gd name="connsiteY8" fmla="*/ 2712489 h 4877675"/>
                <a:gd name="connsiteX9" fmla="*/ 2198160 w 2198160"/>
                <a:gd name="connsiteY9" fmla="*/ 2456597 h 4877675"/>
                <a:gd name="connsiteX10" fmla="*/ 1775079 w 2198160"/>
                <a:gd name="connsiteY10" fmla="*/ 1787857 h 4877675"/>
                <a:gd name="connsiteX11" fmla="*/ 1638957 w 2198160"/>
                <a:gd name="connsiteY11" fmla="*/ 589671 h 4877675"/>
                <a:gd name="connsiteX12" fmla="*/ 1611306 w 2198160"/>
                <a:gd name="connsiteY12" fmla="*/ 54591 h 4877675"/>
                <a:gd name="connsiteX13" fmla="*/ 1392942 w 2198160"/>
                <a:gd name="connsiteY13" fmla="*/ 0 h 4877675"/>
                <a:gd name="connsiteX14" fmla="*/ 997157 w 2198160"/>
                <a:gd name="connsiteY14" fmla="*/ 204717 h 4877675"/>
                <a:gd name="connsiteX15" fmla="*/ 792441 w 2198160"/>
                <a:gd name="connsiteY15" fmla="*/ 54591 h 4877675"/>
                <a:gd name="connsiteX16" fmla="*/ 642315 w 2198160"/>
                <a:gd name="connsiteY16" fmla="*/ 122830 h 4877675"/>
                <a:gd name="connsiteX0" fmla="*/ 642315 w 2198160"/>
                <a:gd name="connsiteY0" fmla="*/ 122830 h 4877675"/>
                <a:gd name="connsiteX1" fmla="*/ 560429 w 2198160"/>
                <a:gd name="connsiteY1" fmla="*/ 750627 h 4877675"/>
                <a:gd name="connsiteX2" fmla="*/ 451247 w 2198160"/>
                <a:gd name="connsiteY2" fmla="*/ 1160060 h 4877675"/>
                <a:gd name="connsiteX3" fmla="*/ 117275 w 2198160"/>
                <a:gd name="connsiteY3" fmla="*/ 1807201 h 4877675"/>
                <a:gd name="connsiteX4" fmla="*/ 14518 w 2198160"/>
                <a:gd name="connsiteY4" fmla="*/ 2019869 h 4877675"/>
                <a:gd name="connsiteX5" fmla="*/ 314769 w 2198160"/>
                <a:gd name="connsiteY5" fmla="*/ 2333767 h 4877675"/>
                <a:gd name="connsiteX6" fmla="*/ 269281 w 2198160"/>
                <a:gd name="connsiteY6" fmla="*/ 4768772 h 4877675"/>
                <a:gd name="connsiteX7" fmla="*/ 1910039 w 2198160"/>
                <a:gd name="connsiteY7" fmla="*/ 4828674 h 4877675"/>
                <a:gd name="connsiteX8" fmla="*/ 1776207 w 2198160"/>
                <a:gd name="connsiteY8" fmla="*/ 2712489 h 4877675"/>
                <a:gd name="connsiteX9" fmla="*/ 2198160 w 2198160"/>
                <a:gd name="connsiteY9" fmla="*/ 2456597 h 4877675"/>
                <a:gd name="connsiteX10" fmla="*/ 1775079 w 2198160"/>
                <a:gd name="connsiteY10" fmla="*/ 1787857 h 4877675"/>
                <a:gd name="connsiteX11" fmla="*/ 1638957 w 2198160"/>
                <a:gd name="connsiteY11" fmla="*/ 589671 h 4877675"/>
                <a:gd name="connsiteX12" fmla="*/ 1611306 w 2198160"/>
                <a:gd name="connsiteY12" fmla="*/ 54591 h 4877675"/>
                <a:gd name="connsiteX13" fmla="*/ 1392942 w 2198160"/>
                <a:gd name="connsiteY13" fmla="*/ 0 h 4877675"/>
                <a:gd name="connsiteX14" fmla="*/ 997157 w 2198160"/>
                <a:gd name="connsiteY14" fmla="*/ 204717 h 4877675"/>
                <a:gd name="connsiteX15" fmla="*/ 792441 w 2198160"/>
                <a:gd name="connsiteY15" fmla="*/ 54591 h 4877675"/>
                <a:gd name="connsiteX16" fmla="*/ 642315 w 2198160"/>
                <a:gd name="connsiteY16" fmla="*/ 122830 h 4877675"/>
                <a:gd name="connsiteX0" fmla="*/ 642315 w 2198160"/>
                <a:gd name="connsiteY0" fmla="*/ 122830 h 4877675"/>
                <a:gd name="connsiteX1" fmla="*/ 560429 w 2198160"/>
                <a:gd name="connsiteY1" fmla="*/ 750627 h 4877675"/>
                <a:gd name="connsiteX2" fmla="*/ 451247 w 2198160"/>
                <a:gd name="connsiteY2" fmla="*/ 1160060 h 4877675"/>
                <a:gd name="connsiteX3" fmla="*/ 117275 w 2198160"/>
                <a:gd name="connsiteY3" fmla="*/ 1807201 h 4877675"/>
                <a:gd name="connsiteX4" fmla="*/ 14518 w 2198160"/>
                <a:gd name="connsiteY4" fmla="*/ 2019869 h 4877675"/>
                <a:gd name="connsiteX5" fmla="*/ 314769 w 2198160"/>
                <a:gd name="connsiteY5" fmla="*/ 2333767 h 4877675"/>
                <a:gd name="connsiteX6" fmla="*/ 269281 w 2198160"/>
                <a:gd name="connsiteY6" fmla="*/ 4768772 h 4877675"/>
                <a:gd name="connsiteX7" fmla="*/ 1910039 w 2198160"/>
                <a:gd name="connsiteY7" fmla="*/ 4828674 h 4877675"/>
                <a:gd name="connsiteX8" fmla="*/ 1776207 w 2198160"/>
                <a:gd name="connsiteY8" fmla="*/ 2712489 h 4877675"/>
                <a:gd name="connsiteX9" fmla="*/ 2198160 w 2198160"/>
                <a:gd name="connsiteY9" fmla="*/ 2456597 h 4877675"/>
                <a:gd name="connsiteX10" fmla="*/ 1775079 w 2198160"/>
                <a:gd name="connsiteY10" fmla="*/ 1787857 h 4877675"/>
                <a:gd name="connsiteX11" fmla="*/ 1638957 w 2198160"/>
                <a:gd name="connsiteY11" fmla="*/ 589671 h 4877675"/>
                <a:gd name="connsiteX12" fmla="*/ 1611306 w 2198160"/>
                <a:gd name="connsiteY12" fmla="*/ 54591 h 4877675"/>
                <a:gd name="connsiteX13" fmla="*/ 1392942 w 2198160"/>
                <a:gd name="connsiteY13" fmla="*/ 0 h 4877675"/>
                <a:gd name="connsiteX14" fmla="*/ 997157 w 2198160"/>
                <a:gd name="connsiteY14" fmla="*/ 204717 h 4877675"/>
                <a:gd name="connsiteX15" fmla="*/ 792441 w 2198160"/>
                <a:gd name="connsiteY15" fmla="*/ 54591 h 4877675"/>
                <a:gd name="connsiteX16" fmla="*/ 642315 w 2198160"/>
                <a:gd name="connsiteY16" fmla="*/ 122830 h 487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98160" h="4877675">
                  <a:moveTo>
                    <a:pt x="642315" y="122830"/>
                  </a:moveTo>
                  <a:lnTo>
                    <a:pt x="560429" y="750627"/>
                  </a:lnTo>
                  <a:lnTo>
                    <a:pt x="451247" y="1160060"/>
                  </a:lnTo>
                  <a:cubicBezTo>
                    <a:pt x="381255" y="1336156"/>
                    <a:pt x="190063" y="1663900"/>
                    <a:pt x="117275" y="1807201"/>
                  </a:cubicBezTo>
                  <a:cubicBezTo>
                    <a:pt x="-9170" y="1869293"/>
                    <a:pt x="-14530" y="1932108"/>
                    <a:pt x="14518" y="2019869"/>
                  </a:cubicBezTo>
                  <a:cubicBezTo>
                    <a:pt x="38402" y="2147362"/>
                    <a:pt x="214685" y="2229134"/>
                    <a:pt x="314769" y="2333767"/>
                  </a:cubicBezTo>
                  <a:cubicBezTo>
                    <a:pt x="241217" y="3050750"/>
                    <a:pt x="310224" y="4040891"/>
                    <a:pt x="269281" y="4768772"/>
                  </a:cubicBezTo>
                  <a:cubicBezTo>
                    <a:pt x="661516" y="4866082"/>
                    <a:pt x="1459798" y="4924720"/>
                    <a:pt x="1910039" y="4828674"/>
                  </a:cubicBezTo>
                  <a:lnTo>
                    <a:pt x="1776207" y="2712489"/>
                  </a:lnTo>
                  <a:lnTo>
                    <a:pt x="2198160" y="2456597"/>
                  </a:lnTo>
                  <a:lnTo>
                    <a:pt x="1775079" y="1787857"/>
                  </a:lnTo>
                  <a:cubicBezTo>
                    <a:pt x="1749041" y="1388462"/>
                    <a:pt x="1631659" y="1109078"/>
                    <a:pt x="1638957" y="589671"/>
                  </a:cubicBezTo>
                  <a:lnTo>
                    <a:pt x="1611306" y="54591"/>
                  </a:lnTo>
                  <a:lnTo>
                    <a:pt x="1392942" y="0"/>
                  </a:lnTo>
                  <a:cubicBezTo>
                    <a:pt x="1290584" y="25021"/>
                    <a:pt x="1226780" y="165139"/>
                    <a:pt x="997157" y="204717"/>
                  </a:cubicBezTo>
                  <a:cubicBezTo>
                    <a:pt x="767534" y="244295"/>
                    <a:pt x="851581" y="68239"/>
                    <a:pt x="792441" y="54591"/>
                  </a:cubicBezTo>
                  <a:lnTo>
                    <a:pt x="642315" y="12283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>
              <a:off x="2662528" y="2836742"/>
              <a:ext cx="475135" cy="210512"/>
            </a:xfrm>
            <a:custGeom>
              <a:avLst/>
              <a:gdLst>
                <a:gd name="connsiteX0" fmla="*/ 495300 w 495300"/>
                <a:gd name="connsiteY0" fmla="*/ 50800 h 215900"/>
                <a:gd name="connsiteX1" fmla="*/ 368300 w 495300"/>
                <a:gd name="connsiteY1" fmla="*/ 88900 h 215900"/>
                <a:gd name="connsiteX2" fmla="*/ 368300 w 495300"/>
                <a:gd name="connsiteY2" fmla="*/ 88900 h 215900"/>
                <a:gd name="connsiteX3" fmla="*/ 203200 w 495300"/>
                <a:gd name="connsiteY3" fmla="*/ 152400 h 215900"/>
                <a:gd name="connsiteX4" fmla="*/ 76200 w 495300"/>
                <a:gd name="connsiteY4" fmla="*/ 215900 h 215900"/>
                <a:gd name="connsiteX5" fmla="*/ 0 w 495300"/>
                <a:gd name="connsiteY5" fmla="*/ 177800 h 215900"/>
                <a:gd name="connsiteX6" fmla="*/ 228600 w 495300"/>
                <a:gd name="connsiteY6" fmla="*/ 0 h 215900"/>
                <a:gd name="connsiteX7" fmla="*/ 495300 w 495300"/>
                <a:gd name="connsiteY7" fmla="*/ 50800 h 215900"/>
                <a:gd name="connsiteX0" fmla="*/ 495300 w 495300"/>
                <a:gd name="connsiteY0" fmla="*/ 55447 h 220547"/>
                <a:gd name="connsiteX1" fmla="*/ 368300 w 495300"/>
                <a:gd name="connsiteY1" fmla="*/ 93547 h 220547"/>
                <a:gd name="connsiteX2" fmla="*/ 368300 w 495300"/>
                <a:gd name="connsiteY2" fmla="*/ 93547 h 220547"/>
                <a:gd name="connsiteX3" fmla="*/ 203200 w 495300"/>
                <a:gd name="connsiteY3" fmla="*/ 157047 h 220547"/>
                <a:gd name="connsiteX4" fmla="*/ 76200 w 495300"/>
                <a:gd name="connsiteY4" fmla="*/ 220547 h 220547"/>
                <a:gd name="connsiteX5" fmla="*/ 0 w 495300"/>
                <a:gd name="connsiteY5" fmla="*/ 182447 h 220547"/>
                <a:gd name="connsiteX6" fmla="*/ 228600 w 495300"/>
                <a:gd name="connsiteY6" fmla="*/ 4647 h 220547"/>
                <a:gd name="connsiteX7" fmla="*/ 495300 w 495300"/>
                <a:gd name="connsiteY7" fmla="*/ 55447 h 220547"/>
                <a:gd name="connsiteX0" fmla="*/ 500873 w 500873"/>
                <a:gd name="connsiteY0" fmla="*/ 55447 h 221695"/>
                <a:gd name="connsiteX1" fmla="*/ 373873 w 500873"/>
                <a:gd name="connsiteY1" fmla="*/ 93547 h 221695"/>
                <a:gd name="connsiteX2" fmla="*/ 373873 w 500873"/>
                <a:gd name="connsiteY2" fmla="*/ 93547 h 221695"/>
                <a:gd name="connsiteX3" fmla="*/ 208773 w 500873"/>
                <a:gd name="connsiteY3" fmla="*/ 157047 h 221695"/>
                <a:gd name="connsiteX4" fmla="*/ 81773 w 500873"/>
                <a:gd name="connsiteY4" fmla="*/ 220547 h 221695"/>
                <a:gd name="connsiteX5" fmla="*/ 5573 w 500873"/>
                <a:gd name="connsiteY5" fmla="*/ 182447 h 221695"/>
                <a:gd name="connsiteX6" fmla="*/ 234173 w 500873"/>
                <a:gd name="connsiteY6" fmla="*/ 4647 h 221695"/>
                <a:gd name="connsiteX7" fmla="*/ 500873 w 500873"/>
                <a:gd name="connsiteY7" fmla="*/ 55447 h 221695"/>
                <a:gd name="connsiteX0" fmla="*/ 494634 w 494634"/>
                <a:gd name="connsiteY0" fmla="*/ 54052 h 219152"/>
                <a:gd name="connsiteX1" fmla="*/ 367634 w 494634"/>
                <a:gd name="connsiteY1" fmla="*/ 92152 h 219152"/>
                <a:gd name="connsiteX2" fmla="*/ 367634 w 494634"/>
                <a:gd name="connsiteY2" fmla="*/ 92152 h 219152"/>
                <a:gd name="connsiteX3" fmla="*/ 202534 w 494634"/>
                <a:gd name="connsiteY3" fmla="*/ 155652 h 219152"/>
                <a:gd name="connsiteX4" fmla="*/ 75534 w 494634"/>
                <a:gd name="connsiteY4" fmla="*/ 219152 h 219152"/>
                <a:gd name="connsiteX5" fmla="*/ 5944 w 494634"/>
                <a:gd name="connsiteY5" fmla="*/ 154609 h 219152"/>
                <a:gd name="connsiteX6" fmla="*/ 227934 w 494634"/>
                <a:gd name="connsiteY6" fmla="*/ 3252 h 219152"/>
                <a:gd name="connsiteX7" fmla="*/ 494634 w 494634"/>
                <a:gd name="connsiteY7" fmla="*/ 54052 h 21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634" h="219152">
                  <a:moveTo>
                    <a:pt x="494634" y="54052"/>
                  </a:moveTo>
                  <a:lnTo>
                    <a:pt x="367634" y="92152"/>
                  </a:lnTo>
                  <a:lnTo>
                    <a:pt x="367634" y="92152"/>
                  </a:lnTo>
                  <a:lnTo>
                    <a:pt x="202534" y="155652"/>
                  </a:lnTo>
                  <a:cubicBezTo>
                    <a:pt x="153851" y="176819"/>
                    <a:pt x="108299" y="219326"/>
                    <a:pt x="75534" y="219152"/>
                  </a:cubicBezTo>
                  <a:cubicBezTo>
                    <a:pt x="42769" y="218978"/>
                    <a:pt x="-19456" y="190592"/>
                    <a:pt x="5944" y="154609"/>
                  </a:cubicBezTo>
                  <a:cubicBezTo>
                    <a:pt x="31344" y="118626"/>
                    <a:pt x="146486" y="20011"/>
                    <a:pt x="227934" y="3252"/>
                  </a:cubicBezTo>
                  <a:cubicBezTo>
                    <a:pt x="309382" y="-13507"/>
                    <a:pt x="471351" y="39235"/>
                    <a:pt x="494634" y="54052"/>
                  </a:cubicBezTo>
                  <a:close/>
                </a:path>
              </a:pathLst>
            </a:custGeom>
            <a:solidFill>
              <a:srgbClr val="D1D3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>
              <a:off x="2946384" y="3037379"/>
              <a:ext cx="203631" cy="2148690"/>
            </a:xfrm>
            <a:custGeom>
              <a:avLst/>
              <a:gdLst>
                <a:gd name="connsiteX0" fmla="*/ 163774 w 218365"/>
                <a:gd name="connsiteY0" fmla="*/ 0 h 1992574"/>
                <a:gd name="connsiteX1" fmla="*/ 95535 w 218365"/>
                <a:gd name="connsiteY1" fmla="*/ 259308 h 1992574"/>
                <a:gd name="connsiteX2" fmla="*/ 0 w 218365"/>
                <a:gd name="connsiteY2" fmla="*/ 1992574 h 1992574"/>
                <a:gd name="connsiteX3" fmla="*/ 68239 w 218365"/>
                <a:gd name="connsiteY3" fmla="*/ 1965278 h 1992574"/>
                <a:gd name="connsiteX4" fmla="*/ 177421 w 218365"/>
                <a:gd name="connsiteY4" fmla="*/ 409433 h 1992574"/>
                <a:gd name="connsiteX5" fmla="*/ 218365 w 218365"/>
                <a:gd name="connsiteY5" fmla="*/ 122830 h 1992574"/>
                <a:gd name="connsiteX6" fmla="*/ 163774 w 218365"/>
                <a:gd name="connsiteY6" fmla="*/ 0 h 199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8365" h="1992574">
                  <a:moveTo>
                    <a:pt x="163774" y="0"/>
                  </a:moveTo>
                  <a:lnTo>
                    <a:pt x="95535" y="259308"/>
                  </a:lnTo>
                  <a:lnTo>
                    <a:pt x="0" y="1992574"/>
                  </a:lnTo>
                  <a:lnTo>
                    <a:pt x="68239" y="1965278"/>
                  </a:lnTo>
                  <a:lnTo>
                    <a:pt x="177421" y="409433"/>
                  </a:lnTo>
                  <a:lnTo>
                    <a:pt x="218365" y="122830"/>
                  </a:lnTo>
                  <a:lnTo>
                    <a:pt x="163774" y="0"/>
                  </a:lnTo>
                  <a:close/>
                </a:path>
              </a:pathLst>
            </a:custGeom>
            <a:gradFill>
              <a:gsLst>
                <a:gs pos="100000">
                  <a:srgbClr val="E1E3F8">
                    <a:alpha val="0"/>
                  </a:srgbClr>
                </a:gs>
                <a:gs pos="42000">
                  <a:srgbClr val="E1E3F8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3110015" y="3005673"/>
              <a:ext cx="215459" cy="2241956"/>
            </a:xfrm>
            <a:custGeom>
              <a:avLst/>
              <a:gdLst>
                <a:gd name="connsiteX0" fmla="*/ 0 w 259307"/>
                <a:gd name="connsiteY0" fmla="*/ 0 h 2047165"/>
                <a:gd name="connsiteX1" fmla="*/ 204716 w 259307"/>
                <a:gd name="connsiteY1" fmla="*/ 846162 h 2047165"/>
                <a:gd name="connsiteX2" fmla="*/ 259307 w 259307"/>
                <a:gd name="connsiteY2" fmla="*/ 1801505 h 2047165"/>
                <a:gd name="connsiteX3" fmla="*/ 95534 w 259307"/>
                <a:gd name="connsiteY3" fmla="*/ 2047165 h 2047165"/>
                <a:gd name="connsiteX4" fmla="*/ 0 w 259307"/>
                <a:gd name="connsiteY4" fmla="*/ 887105 h 2047165"/>
                <a:gd name="connsiteX5" fmla="*/ 0 w 259307"/>
                <a:gd name="connsiteY5" fmla="*/ 0 h 2047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307" h="2047165">
                  <a:moveTo>
                    <a:pt x="0" y="0"/>
                  </a:moveTo>
                  <a:lnTo>
                    <a:pt x="204716" y="846162"/>
                  </a:lnTo>
                  <a:lnTo>
                    <a:pt x="259307" y="1801505"/>
                  </a:lnTo>
                  <a:lnTo>
                    <a:pt x="95534" y="2047165"/>
                  </a:lnTo>
                  <a:lnTo>
                    <a:pt x="0" y="88710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E1E3F8">
                    <a:alpha val="0"/>
                  </a:srgbClr>
                </a:gs>
                <a:gs pos="35000">
                  <a:srgbClr val="E1E3F8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任意多边形 223"/>
            <p:cNvSpPr/>
            <p:nvPr/>
          </p:nvSpPr>
          <p:spPr>
            <a:xfrm>
              <a:off x="3367562" y="3832432"/>
              <a:ext cx="189854" cy="825450"/>
            </a:xfrm>
            <a:custGeom>
              <a:avLst/>
              <a:gdLst>
                <a:gd name="connsiteX0" fmla="*/ 0 w 341194"/>
                <a:gd name="connsiteY0" fmla="*/ 81886 h 1364776"/>
                <a:gd name="connsiteX1" fmla="*/ 136477 w 341194"/>
                <a:gd name="connsiteY1" fmla="*/ 532263 h 1364776"/>
                <a:gd name="connsiteX2" fmla="*/ 95534 w 341194"/>
                <a:gd name="connsiteY2" fmla="*/ 1364776 h 1364776"/>
                <a:gd name="connsiteX3" fmla="*/ 341194 w 341194"/>
                <a:gd name="connsiteY3" fmla="*/ 1173707 h 1364776"/>
                <a:gd name="connsiteX4" fmla="*/ 286603 w 341194"/>
                <a:gd name="connsiteY4" fmla="*/ 245660 h 1364776"/>
                <a:gd name="connsiteX5" fmla="*/ 150125 w 341194"/>
                <a:gd name="connsiteY5" fmla="*/ 0 h 1364776"/>
                <a:gd name="connsiteX6" fmla="*/ 0 w 341194"/>
                <a:gd name="connsiteY6" fmla="*/ 0 h 1364776"/>
                <a:gd name="connsiteX7" fmla="*/ 0 w 341194"/>
                <a:gd name="connsiteY7" fmla="*/ 81886 h 1364776"/>
                <a:gd name="connsiteX0" fmla="*/ 0 w 341194"/>
                <a:gd name="connsiteY0" fmla="*/ 0 h 1364776"/>
                <a:gd name="connsiteX1" fmla="*/ 136477 w 341194"/>
                <a:gd name="connsiteY1" fmla="*/ 532263 h 1364776"/>
                <a:gd name="connsiteX2" fmla="*/ 95534 w 341194"/>
                <a:gd name="connsiteY2" fmla="*/ 1364776 h 1364776"/>
                <a:gd name="connsiteX3" fmla="*/ 341194 w 341194"/>
                <a:gd name="connsiteY3" fmla="*/ 1173707 h 1364776"/>
                <a:gd name="connsiteX4" fmla="*/ 286603 w 341194"/>
                <a:gd name="connsiteY4" fmla="*/ 245660 h 1364776"/>
                <a:gd name="connsiteX5" fmla="*/ 150125 w 341194"/>
                <a:gd name="connsiteY5" fmla="*/ 0 h 1364776"/>
                <a:gd name="connsiteX6" fmla="*/ 0 w 341194"/>
                <a:gd name="connsiteY6" fmla="*/ 0 h 1364776"/>
                <a:gd name="connsiteX0" fmla="*/ 0 w 313899"/>
                <a:gd name="connsiteY0" fmla="*/ 0 h 1364776"/>
                <a:gd name="connsiteX1" fmla="*/ 109182 w 313899"/>
                <a:gd name="connsiteY1" fmla="*/ 532263 h 1364776"/>
                <a:gd name="connsiteX2" fmla="*/ 68239 w 313899"/>
                <a:gd name="connsiteY2" fmla="*/ 1364776 h 1364776"/>
                <a:gd name="connsiteX3" fmla="*/ 313899 w 313899"/>
                <a:gd name="connsiteY3" fmla="*/ 1173707 h 1364776"/>
                <a:gd name="connsiteX4" fmla="*/ 259308 w 313899"/>
                <a:gd name="connsiteY4" fmla="*/ 245660 h 1364776"/>
                <a:gd name="connsiteX5" fmla="*/ 122830 w 313899"/>
                <a:gd name="connsiteY5" fmla="*/ 0 h 1364776"/>
                <a:gd name="connsiteX6" fmla="*/ 0 w 313899"/>
                <a:gd name="connsiteY6" fmla="*/ 0 h 13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899" h="1364776">
                  <a:moveTo>
                    <a:pt x="0" y="0"/>
                  </a:moveTo>
                  <a:lnTo>
                    <a:pt x="109182" y="532263"/>
                  </a:lnTo>
                  <a:lnTo>
                    <a:pt x="68239" y="1364776"/>
                  </a:lnTo>
                  <a:lnTo>
                    <a:pt x="313899" y="1173707"/>
                  </a:lnTo>
                  <a:lnTo>
                    <a:pt x="259308" y="245660"/>
                  </a:lnTo>
                  <a:lnTo>
                    <a:pt x="1228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E3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 flipH="1">
              <a:off x="3344359" y="3624440"/>
              <a:ext cx="75994" cy="1033442"/>
            </a:xfrm>
            <a:custGeom>
              <a:avLst/>
              <a:gdLst>
                <a:gd name="connsiteX0" fmla="*/ 152400 w 190500"/>
                <a:gd name="connsiteY0" fmla="*/ 0 h 2057400"/>
                <a:gd name="connsiteX1" fmla="*/ 127000 w 190500"/>
                <a:gd name="connsiteY1" fmla="*/ 571500 h 2057400"/>
                <a:gd name="connsiteX2" fmla="*/ 0 w 190500"/>
                <a:gd name="connsiteY2" fmla="*/ 2057400 h 2057400"/>
                <a:gd name="connsiteX3" fmla="*/ 50800 w 190500"/>
                <a:gd name="connsiteY3" fmla="*/ 2057400 h 2057400"/>
                <a:gd name="connsiteX4" fmla="*/ 76200 w 190500"/>
                <a:gd name="connsiteY4" fmla="*/ 1587500 h 2057400"/>
                <a:gd name="connsiteX5" fmla="*/ 127000 w 190500"/>
                <a:gd name="connsiteY5" fmla="*/ 952500 h 2057400"/>
                <a:gd name="connsiteX6" fmla="*/ 190500 w 190500"/>
                <a:gd name="connsiteY6" fmla="*/ 215900 h 2057400"/>
                <a:gd name="connsiteX7" fmla="*/ 152400 w 190500"/>
                <a:gd name="connsiteY7" fmla="*/ 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057400">
                  <a:moveTo>
                    <a:pt x="152400" y="0"/>
                  </a:moveTo>
                  <a:lnTo>
                    <a:pt x="127000" y="571500"/>
                  </a:lnTo>
                  <a:lnTo>
                    <a:pt x="0" y="2057400"/>
                  </a:lnTo>
                  <a:lnTo>
                    <a:pt x="50800" y="2057400"/>
                  </a:lnTo>
                  <a:lnTo>
                    <a:pt x="76200" y="1587500"/>
                  </a:lnTo>
                  <a:lnTo>
                    <a:pt x="127000" y="952500"/>
                  </a:lnTo>
                  <a:lnTo>
                    <a:pt x="190500" y="2159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E5D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任意多边形 225"/>
            <p:cNvSpPr/>
            <p:nvPr/>
          </p:nvSpPr>
          <p:spPr>
            <a:xfrm>
              <a:off x="2697145" y="2881202"/>
              <a:ext cx="406400" cy="419100"/>
            </a:xfrm>
            <a:custGeom>
              <a:avLst/>
              <a:gdLst>
                <a:gd name="connsiteX0" fmla="*/ 406400 w 406400"/>
                <a:gd name="connsiteY0" fmla="*/ 0 h 304800"/>
                <a:gd name="connsiteX1" fmla="*/ 292100 w 406400"/>
                <a:gd name="connsiteY1" fmla="*/ 304800 h 304800"/>
                <a:gd name="connsiteX2" fmla="*/ 0 w 406400"/>
                <a:gd name="connsiteY2" fmla="*/ 139700 h 304800"/>
                <a:gd name="connsiteX3" fmla="*/ 406400 w 406400"/>
                <a:gd name="connsiteY3" fmla="*/ 0 h 304800"/>
                <a:gd name="connsiteX0" fmla="*/ 406400 w 406400"/>
                <a:gd name="connsiteY0" fmla="*/ 0 h 304800"/>
                <a:gd name="connsiteX1" fmla="*/ 292100 w 406400"/>
                <a:gd name="connsiteY1" fmla="*/ 304800 h 304800"/>
                <a:gd name="connsiteX2" fmla="*/ 0 w 406400"/>
                <a:gd name="connsiteY2" fmla="*/ 139700 h 304800"/>
                <a:gd name="connsiteX3" fmla="*/ 406400 w 406400"/>
                <a:gd name="connsiteY3" fmla="*/ 0 h 304800"/>
                <a:gd name="connsiteX0" fmla="*/ 406400 w 406400"/>
                <a:gd name="connsiteY0" fmla="*/ 0 h 330200"/>
                <a:gd name="connsiteX1" fmla="*/ 292100 w 406400"/>
                <a:gd name="connsiteY1" fmla="*/ 330200 h 330200"/>
                <a:gd name="connsiteX2" fmla="*/ 0 w 406400"/>
                <a:gd name="connsiteY2" fmla="*/ 165100 h 330200"/>
                <a:gd name="connsiteX3" fmla="*/ 406400 w 406400"/>
                <a:gd name="connsiteY3" fmla="*/ 0 h 330200"/>
                <a:gd name="connsiteX0" fmla="*/ 406400 w 406400"/>
                <a:gd name="connsiteY0" fmla="*/ 0 h 419100"/>
                <a:gd name="connsiteX1" fmla="*/ 292100 w 406400"/>
                <a:gd name="connsiteY1" fmla="*/ 419100 h 419100"/>
                <a:gd name="connsiteX2" fmla="*/ 0 w 406400"/>
                <a:gd name="connsiteY2" fmla="*/ 165100 h 419100"/>
                <a:gd name="connsiteX3" fmla="*/ 406400 w 406400"/>
                <a:gd name="connsiteY3" fmla="*/ 0 h 419100"/>
                <a:gd name="connsiteX0" fmla="*/ 406400 w 406400"/>
                <a:gd name="connsiteY0" fmla="*/ 0 h 419100"/>
                <a:gd name="connsiteX1" fmla="*/ 292100 w 406400"/>
                <a:gd name="connsiteY1" fmla="*/ 419100 h 419100"/>
                <a:gd name="connsiteX2" fmla="*/ 0 w 406400"/>
                <a:gd name="connsiteY2" fmla="*/ 165100 h 419100"/>
                <a:gd name="connsiteX3" fmla="*/ 406400 w 406400"/>
                <a:gd name="connsiteY3" fmla="*/ 0 h 419100"/>
                <a:gd name="connsiteX0" fmla="*/ 406400 w 406400"/>
                <a:gd name="connsiteY0" fmla="*/ 0 h 419100"/>
                <a:gd name="connsiteX1" fmla="*/ 292100 w 406400"/>
                <a:gd name="connsiteY1" fmla="*/ 419100 h 419100"/>
                <a:gd name="connsiteX2" fmla="*/ 0 w 406400"/>
                <a:gd name="connsiteY2" fmla="*/ 165100 h 419100"/>
                <a:gd name="connsiteX3" fmla="*/ 406400 w 406400"/>
                <a:gd name="connsiteY3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400" h="419100">
                  <a:moveTo>
                    <a:pt x="406400" y="0"/>
                  </a:moveTo>
                  <a:lnTo>
                    <a:pt x="292100" y="419100"/>
                  </a:lnTo>
                  <a:cubicBezTo>
                    <a:pt x="194733" y="334433"/>
                    <a:pt x="52917" y="249767"/>
                    <a:pt x="0" y="165100"/>
                  </a:cubicBezTo>
                  <a:cubicBezTo>
                    <a:pt x="21167" y="91017"/>
                    <a:pt x="270933" y="55033"/>
                    <a:pt x="406400" y="0"/>
                  </a:cubicBezTo>
                  <a:close/>
                </a:path>
              </a:pathLst>
            </a:custGeom>
            <a:solidFill>
              <a:srgbClr val="ECE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3262867" y="3594868"/>
              <a:ext cx="393700" cy="177800"/>
            </a:xfrm>
            <a:custGeom>
              <a:avLst/>
              <a:gdLst>
                <a:gd name="connsiteX0" fmla="*/ 114300 w 393700"/>
                <a:gd name="connsiteY0" fmla="*/ 0 h 177800"/>
                <a:gd name="connsiteX1" fmla="*/ 393700 w 393700"/>
                <a:gd name="connsiteY1" fmla="*/ 177800 h 177800"/>
                <a:gd name="connsiteX2" fmla="*/ 0 w 393700"/>
                <a:gd name="connsiteY2" fmla="*/ 12700 h 177800"/>
                <a:gd name="connsiteX3" fmla="*/ 114300 w 393700"/>
                <a:gd name="connsiteY3" fmla="*/ 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700" h="177800">
                  <a:moveTo>
                    <a:pt x="114300" y="0"/>
                  </a:moveTo>
                  <a:lnTo>
                    <a:pt x="393700" y="177800"/>
                  </a:lnTo>
                  <a:lnTo>
                    <a:pt x="0" y="12700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E5D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>
              <a:off x="2697161" y="3055026"/>
              <a:ext cx="108000" cy="1877890"/>
            </a:xfrm>
            <a:custGeom>
              <a:avLst/>
              <a:gdLst>
                <a:gd name="connsiteX0" fmla="*/ 152400 w 190500"/>
                <a:gd name="connsiteY0" fmla="*/ 0 h 2057400"/>
                <a:gd name="connsiteX1" fmla="*/ 127000 w 190500"/>
                <a:gd name="connsiteY1" fmla="*/ 571500 h 2057400"/>
                <a:gd name="connsiteX2" fmla="*/ 0 w 190500"/>
                <a:gd name="connsiteY2" fmla="*/ 2057400 h 2057400"/>
                <a:gd name="connsiteX3" fmla="*/ 50800 w 190500"/>
                <a:gd name="connsiteY3" fmla="*/ 2057400 h 2057400"/>
                <a:gd name="connsiteX4" fmla="*/ 76200 w 190500"/>
                <a:gd name="connsiteY4" fmla="*/ 1587500 h 2057400"/>
                <a:gd name="connsiteX5" fmla="*/ 127000 w 190500"/>
                <a:gd name="connsiteY5" fmla="*/ 952500 h 2057400"/>
                <a:gd name="connsiteX6" fmla="*/ 190500 w 190500"/>
                <a:gd name="connsiteY6" fmla="*/ 215900 h 2057400"/>
                <a:gd name="connsiteX7" fmla="*/ 152400 w 190500"/>
                <a:gd name="connsiteY7" fmla="*/ 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2057400">
                  <a:moveTo>
                    <a:pt x="152400" y="0"/>
                  </a:moveTo>
                  <a:lnTo>
                    <a:pt x="127000" y="571500"/>
                  </a:lnTo>
                  <a:lnTo>
                    <a:pt x="0" y="2057400"/>
                  </a:lnTo>
                  <a:lnTo>
                    <a:pt x="50800" y="2057400"/>
                  </a:lnTo>
                  <a:lnTo>
                    <a:pt x="76200" y="1587500"/>
                  </a:lnTo>
                  <a:lnTo>
                    <a:pt x="127000" y="952500"/>
                  </a:lnTo>
                  <a:lnTo>
                    <a:pt x="190500" y="215900"/>
                  </a:lnTo>
                  <a:lnTo>
                    <a:pt x="152400" y="0"/>
                  </a:lnTo>
                  <a:close/>
                </a:path>
              </a:pathLst>
            </a:custGeom>
            <a:solidFill>
              <a:srgbClr val="E5DA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>
              <a:off x="2531552" y="2544103"/>
              <a:ext cx="584200" cy="749530"/>
            </a:xfrm>
            <a:custGeom>
              <a:avLst/>
              <a:gdLst>
                <a:gd name="connsiteX0" fmla="*/ 0 w 584200"/>
                <a:gd name="connsiteY0" fmla="*/ 673100 h 749300"/>
                <a:gd name="connsiteX1" fmla="*/ 266700 w 584200"/>
                <a:gd name="connsiteY1" fmla="*/ 749300 h 749300"/>
                <a:gd name="connsiteX2" fmla="*/ 317500 w 584200"/>
                <a:gd name="connsiteY2" fmla="*/ 647700 h 749300"/>
                <a:gd name="connsiteX3" fmla="*/ 139700 w 584200"/>
                <a:gd name="connsiteY3" fmla="*/ 482600 h 749300"/>
                <a:gd name="connsiteX4" fmla="*/ 584200 w 584200"/>
                <a:gd name="connsiteY4" fmla="*/ 0 h 749300"/>
                <a:gd name="connsiteX0" fmla="*/ 0 w 584200"/>
                <a:gd name="connsiteY0" fmla="*/ 673100 h 749300"/>
                <a:gd name="connsiteX1" fmla="*/ 266700 w 584200"/>
                <a:gd name="connsiteY1" fmla="*/ 749300 h 749300"/>
                <a:gd name="connsiteX2" fmla="*/ 317500 w 584200"/>
                <a:gd name="connsiteY2" fmla="*/ 647700 h 749300"/>
                <a:gd name="connsiteX3" fmla="*/ 139700 w 584200"/>
                <a:gd name="connsiteY3" fmla="*/ 482600 h 749300"/>
                <a:gd name="connsiteX4" fmla="*/ 584200 w 584200"/>
                <a:gd name="connsiteY4" fmla="*/ 0 h 749300"/>
                <a:gd name="connsiteX0" fmla="*/ 0 w 584200"/>
                <a:gd name="connsiteY0" fmla="*/ 673100 h 749300"/>
                <a:gd name="connsiteX1" fmla="*/ 266700 w 584200"/>
                <a:gd name="connsiteY1" fmla="*/ 749300 h 749300"/>
                <a:gd name="connsiteX2" fmla="*/ 317500 w 584200"/>
                <a:gd name="connsiteY2" fmla="*/ 647700 h 749300"/>
                <a:gd name="connsiteX3" fmla="*/ 154940 w 584200"/>
                <a:gd name="connsiteY3" fmla="*/ 436880 h 749300"/>
                <a:gd name="connsiteX4" fmla="*/ 584200 w 584200"/>
                <a:gd name="connsiteY4" fmla="*/ 0 h 749300"/>
                <a:gd name="connsiteX0" fmla="*/ 0 w 584200"/>
                <a:gd name="connsiteY0" fmla="*/ 673100 h 749300"/>
                <a:gd name="connsiteX1" fmla="*/ 266700 w 584200"/>
                <a:gd name="connsiteY1" fmla="*/ 749300 h 749300"/>
                <a:gd name="connsiteX2" fmla="*/ 317500 w 584200"/>
                <a:gd name="connsiteY2" fmla="*/ 647700 h 749300"/>
                <a:gd name="connsiteX3" fmla="*/ 162560 w 584200"/>
                <a:gd name="connsiteY3" fmla="*/ 406400 h 749300"/>
                <a:gd name="connsiteX4" fmla="*/ 584200 w 584200"/>
                <a:gd name="connsiteY4" fmla="*/ 0 h 749300"/>
                <a:gd name="connsiteX0" fmla="*/ 0 w 584200"/>
                <a:gd name="connsiteY0" fmla="*/ 673100 h 749300"/>
                <a:gd name="connsiteX1" fmla="*/ 266700 w 584200"/>
                <a:gd name="connsiteY1" fmla="*/ 749300 h 749300"/>
                <a:gd name="connsiteX2" fmla="*/ 317500 w 584200"/>
                <a:gd name="connsiteY2" fmla="*/ 647700 h 749300"/>
                <a:gd name="connsiteX3" fmla="*/ 162560 w 584200"/>
                <a:gd name="connsiteY3" fmla="*/ 406400 h 749300"/>
                <a:gd name="connsiteX4" fmla="*/ 584200 w 584200"/>
                <a:gd name="connsiteY4" fmla="*/ 0 h 749300"/>
                <a:gd name="connsiteX0" fmla="*/ 0 w 584200"/>
                <a:gd name="connsiteY0" fmla="*/ 673100 h 749530"/>
                <a:gd name="connsiteX1" fmla="*/ 266700 w 584200"/>
                <a:gd name="connsiteY1" fmla="*/ 749300 h 749530"/>
                <a:gd name="connsiteX2" fmla="*/ 317500 w 584200"/>
                <a:gd name="connsiteY2" fmla="*/ 647700 h 749530"/>
                <a:gd name="connsiteX3" fmla="*/ 162560 w 584200"/>
                <a:gd name="connsiteY3" fmla="*/ 406400 h 749530"/>
                <a:gd name="connsiteX4" fmla="*/ 584200 w 584200"/>
                <a:gd name="connsiteY4" fmla="*/ 0 h 749530"/>
                <a:gd name="connsiteX0" fmla="*/ 0 w 584200"/>
                <a:gd name="connsiteY0" fmla="*/ 673100 h 749530"/>
                <a:gd name="connsiteX1" fmla="*/ 266700 w 584200"/>
                <a:gd name="connsiteY1" fmla="*/ 749300 h 749530"/>
                <a:gd name="connsiteX2" fmla="*/ 317500 w 584200"/>
                <a:gd name="connsiteY2" fmla="*/ 647700 h 749530"/>
                <a:gd name="connsiteX3" fmla="*/ 143510 w 584200"/>
                <a:gd name="connsiteY3" fmla="*/ 406400 h 749530"/>
                <a:gd name="connsiteX4" fmla="*/ 584200 w 584200"/>
                <a:gd name="connsiteY4" fmla="*/ 0 h 749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200" h="749530">
                  <a:moveTo>
                    <a:pt x="0" y="673100"/>
                  </a:moveTo>
                  <a:cubicBezTo>
                    <a:pt x="88900" y="698500"/>
                    <a:pt x="213783" y="753533"/>
                    <a:pt x="266700" y="749300"/>
                  </a:cubicBezTo>
                  <a:cubicBezTo>
                    <a:pt x="319617" y="745067"/>
                    <a:pt x="338032" y="704850"/>
                    <a:pt x="317500" y="647700"/>
                  </a:cubicBezTo>
                  <a:cubicBezTo>
                    <a:pt x="296968" y="590550"/>
                    <a:pt x="99060" y="514350"/>
                    <a:pt x="143510" y="406400"/>
                  </a:cubicBezTo>
                  <a:cubicBezTo>
                    <a:pt x="187960" y="298450"/>
                    <a:pt x="436033" y="160867"/>
                    <a:pt x="584200" y="0"/>
                  </a:cubicBezTo>
                </a:path>
              </a:pathLst>
            </a:custGeom>
            <a:noFill/>
            <a:ln>
              <a:solidFill>
                <a:srgbClr val="DDD9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>
              <a:off x="3467323" y="4597681"/>
              <a:ext cx="179934" cy="577306"/>
            </a:xfrm>
            <a:custGeom>
              <a:avLst/>
              <a:gdLst>
                <a:gd name="connsiteX0" fmla="*/ 0 w 341194"/>
                <a:gd name="connsiteY0" fmla="*/ 81886 h 1364776"/>
                <a:gd name="connsiteX1" fmla="*/ 136477 w 341194"/>
                <a:gd name="connsiteY1" fmla="*/ 532263 h 1364776"/>
                <a:gd name="connsiteX2" fmla="*/ 95534 w 341194"/>
                <a:gd name="connsiteY2" fmla="*/ 1364776 h 1364776"/>
                <a:gd name="connsiteX3" fmla="*/ 341194 w 341194"/>
                <a:gd name="connsiteY3" fmla="*/ 1173707 h 1364776"/>
                <a:gd name="connsiteX4" fmla="*/ 286603 w 341194"/>
                <a:gd name="connsiteY4" fmla="*/ 245660 h 1364776"/>
                <a:gd name="connsiteX5" fmla="*/ 150125 w 341194"/>
                <a:gd name="connsiteY5" fmla="*/ 0 h 1364776"/>
                <a:gd name="connsiteX6" fmla="*/ 0 w 341194"/>
                <a:gd name="connsiteY6" fmla="*/ 0 h 1364776"/>
                <a:gd name="connsiteX7" fmla="*/ 0 w 341194"/>
                <a:gd name="connsiteY7" fmla="*/ 81886 h 1364776"/>
                <a:gd name="connsiteX0" fmla="*/ 0 w 341194"/>
                <a:gd name="connsiteY0" fmla="*/ 0 h 1364776"/>
                <a:gd name="connsiteX1" fmla="*/ 136477 w 341194"/>
                <a:gd name="connsiteY1" fmla="*/ 532263 h 1364776"/>
                <a:gd name="connsiteX2" fmla="*/ 95534 w 341194"/>
                <a:gd name="connsiteY2" fmla="*/ 1364776 h 1364776"/>
                <a:gd name="connsiteX3" fmla="*/ 341194 w 341194"/>
                <a:gd name="connsiteY3" fmla="*/ 1173707 h 1364776"/>
                <a:gd name="connsiteX4" fmla="*/ 286603 w 341194"/>
                <a:gd name="connsiteY4" fmla="*/ 245660 h 1364776"/>
                <a:gd name="connsiteX5" fmla="*/ 150125 w 341194"/>
                <a:gd name="connsiteY5" fmla="*/ 0 h 1364776"/>
                <a:gd name="connsiteX6" fmla="*/ 0 w 341194"/>
                <a:gd name="connsiteY6" fmla="*/ 0 h 1364776"/>
                <a:gd name="connsiteX0" fmla="*/ 0 w 313899"/>
                <a:gd name="connsiteY0" fmla="*/ 0 h 1364776"/>
                <a:gd name="connsiteX1" fmla="*/ 109182 w 313899"/>
                <a:gd name="connsiteY1" fmla="*/ 532263 h 1364776"/>
                <a:gd name="connsiteX2" fmla="*/ 68239 w 313899"/>
                <a:gd name="connsiteY2" fmla="*/ 1364776 h 1364776"/>
                <a:gd name="connsiteX3" fmla="*/ 313899 w 313899"/>
                <a:gd name="connsiteY3" fmla="*/ 1173707 h 1364776"/>
                <a:gd name="connsiteX4" fmla="*/ 259308 w 313899"/>
                <a:gd name="connsiteY4" fmla="*/ 245660 h 1364776"/>
                <a:gd name="connsiteX5" fmla="*/ 122830 w 313899"/>
                <a:gd name="connsiteY5" fmla="*/ 0 h 1364776"/>
                <a:gd name="connsiteX6" fmla="*/ 0 w 313899"/>
                <a:gd name="connsiteY6" fmla="*/ 0 h 1364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3899" h="1364776">
                  <a:moveTo>
                    <a:pt x="0" y="0"/>
                  </a:moveTo>
                  <a:lnTo>
                    <a:pt x="109182" y="532263"/>
                  </a:lnTo>
                  <a:lnTo>
                    <a:pt x="68239" y="1364776"/>
                  </a:lnTo>
                  <a:lnTo>
                    <a:pt x="313899" y="1173707"/>
                  </a:lnTo>
                  <a:lnTo>
                    <a:pt x="259308" y="245660"/>
                  </a:lnTo>
                  <a:lnTo>
                    <a:pt x="12283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A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7" name="任意多边形 206"/>
          <p:cNvSpPr/>
          <p:nvPr/>
        </p:nvSpPr>
        <p:spPr>
          <a:xfrm>
            <a:off x="5455193" y="3053640"/>
            <a:ext cx="1149951" cy="958708"/>
          </a:xfrm>
          <a:custGeom>
            <a:avLst/>
            <a:gdLst>
              <a:gd name="connsiteX0" fmla="*/ 1422400 w 1651000"/>
              <a:gd name="connsiteY0" fmla="*/ 266700 h 1358900"/>
              <a:gd name="connsiteX1" fmla="*/ 1625600 w 1651000"/>
              <a:gd name="connsiteY1" fmla="*/ 355600 h 1358900"/>
              <a:gd name="connsiteX2" fmla="*/ 1651000 w 1651000"/>
              <a:gd name="connsiteY2" fmla="*/ 673100 h 1358900"/>
              <a:gd name="connsiteX3" fmla="*/ 1066800 w 1651000"/>
              <a:gd name="connsiteY3" fmla="*/ 1308100 h 1358900"/>
              <a:gd name="connsiteX4" fmla="*/ 876300 w 1651000"/>
              <a:gd name="connsiteY4" fmla="*/ 1358900 h 1358900"/>
              <a:gd name="connsiteX5" fmla="*/ 292100 w 1651000"/>
              <a:gd name="connsiteY5" fmla="*/ 596900 h 1358900"/>
              <a:gd name="connsiteX6" fmla="*/ 215900 w 1651000"/>
              <a:gd name="connsiteY6" fmla="*/ 546100 h 1358900"/>
              <a:gd name="connsiteX7" fmla="*/ 0 w 1651000"/>
              <a:gd name="connsiteY7" fmla="*/ 114300 h 1358900"/>
              <a:gd name="connsiteX8" fmla="*/ 152400 w 1651000"/>
              <a:gd name="connsiteY8" fmla="*/ 0 h 1358900"/>
              <a:gd name="connsiteX9" fmla="*/ 304800 w 1651000"/>
              <a:gd name="connsiteY9" fmla="*/ 127000 h 1358900"/>
              <a:gd name="connsiteX10" fmla="*/ 381000 w 1651000"/>
              <a:gd name="connsiteY10" fmla="*/ 495300 h 1358900"/>
              <a:gd name="connsiteX11" fmla="*/ 495300 w 1651000"/>
              <a:gd name="connsiteY11" fmla="*/ 546100 h 1358900"/>
              <a:gd name="connsiteX12" fmla="*/ 990600 w 1651000"/>
              <a:gd name="connsiteY12" fmla="*/ 1016000 h 1358900"/>
              <a:gd name="connsiteX13" fmla="*/ 1422400 w 1651000"/>
              <a:gd name="connsiteY13" fmla="*/ 266700 h 1358900"/>
              <a:gd name="connsiteX0" fmla="*/ 1422400 w 1694288"/>
              <a:gd name="connsiteY0" fmla="*/ 266700 h 1358900"/>
              <a:gd name="connsiteX1" fmla="*/ 1625600 w 1694288"/>
              <a:gd name="connsiteY1" fmla="*/ 355600 h 1358900"/>
              <a:gd name="connsiteX2" fmla="*/ 1651000 w 1694288"/>
              <a:gd name="connsiteY2" fmla="*/ 673100 h 1358900"/>
              <a:gd name="connsiteX3" fmla="*/ 1066800 w 1694288"/>
              <a:gd name="connsiteY3" fmla="*/ 1308100 h 1358900"/>
              <a:gd name="connsiteX4" fmla="*/ 876300 w 1694288"/>
              <a:gd name="connsiteY4" fmla="*/ 1358900 h 1358900"/>
              <a:gd name="connsiteX5" fmla="*/ 292100 w 1694288"/>
              <a:gd name="connsiteY5" fmla="*/ 596900 h 1358900"/>
              <a:gd name="connsiteX6" fmla="*/ 215900 w 1694288"/>
              <a:gd name="connsiteY6" fmla="*/ 546100 h 1358900"/>
              <a:gd name="connsiteX7" fmla="*/ 0 w 1694288"/>
              <a:gd name="connsiteY7" fmla="*/ 114300 h 1358900"/>
              <a:gd name="connsiteX8" fmla="*/ 152400 w 1694288"/>
              <a:gd name="connsiteY8" fmla="*/ 0 h 1358900"/>
              <a:gd name="connsiteX9" fmla="*/ 304800 w 1694288"/>
              <a:gd name="connsiteY9" fmla="*/ 127000 h 1358900"/>
              <a:gd name="connsiteX10" fmla="*/ 381000 w 1694288"/>
              <a:gd name="connsiteY10" fmla="*/ 495300 h 1358900"/>
              <a:gd name="connsiteX11" fmla="*/ 495300 w 1694288"/>
              <a:gd name="connsiteY11" fmla="*/ 546100 h 1358900"/>
              <a:gd name="connsiteX12" fmla="*/ 990600 w 1694288"/>
              <a:gd name="connsiteY12" fmla="*/ 1016000 h 1358900"/>
              <a:gd name="connsiteX13" fmla="*/ 1422400 w 1694288"/>
              <a:gd name="connsiteY13" fmla="*/ 266700 h 1358900"/>
              <a:gd name="connsiteX0" fmla="*/ 1422400 w 1667000"/>
              <a:gd name="connsiteY0" fmla="*/ 266700 h 1358900"/>
              <a:gd name="connsiteX1" fmla="*/ 1625600 w 1667000"/>
              <a:gd name="connsiteY1" fmla="*/ 355600 h 1358900"/>
              <a:gd name="connsiteX2" fmla="*/ 1612900 w 1667000"/>
              <a:gd name="connsiteY2" fmla="*/ 695960 h 1358900"/>
              <a:gd name="connsiteX3" fmla="*/ 1066800 w 1667000"/>
              <a:gd name="connsiteY3" fmla="*/ 1308100 h 1358900"/>
              <a:gd name="connsiteX4" fmla="*/ 876300 w 1667000"/>
              <a:gd name="connsiteY4" fmla="*/ 1358900 h 1358900"/>
              <a:gd name="connsiteX5" fmla="*/ 292100 w 1667000"/>
              <a:gd name="connsiteY5" fmla="*/ 596900 h 1358900"/>
              <a:gd name="connsiteX6" fmla="*/ 215900 w 1667000"/>
              <a:gd name="connsiteY6" fmla="*/ 546100 h 1358900"/>
              <a:gd name="connsiteX7" fmla="*/ 0 w 1667000"/>
              <a:gd name="connsiteY7" fmla="*/ 114300 h 1358900"/>
              <a:gd name="connsiteX8" fmla="*/ 152400 w 1667000"/>
              <a:gd name="connsiteY8" fmla="*/ 0 h 1358900"/>
              <a:gd name="connsiteX9" fmla="*/ 304800 w 1667000"/>
              <a:gd name="connsiteY9" fmla="*/ 127000 h 1358900"/>
              <a:gd name="connsiteX10" fmla="*/ 381000 w 1667000"/>
              <a:gd name="connsiteY10" fmla="*/ 495300 h 1358900"/>
              <a:gd name="connsiteX11" fmla="*/ 495300 w 1667000"/>
              <a:gd name="connsiteY11" fmla="*/ 546100 h 1358900"/>
              <a:gd name="connsiteX12" fmla="*/ 990600 w 1667000"/>
              <a:gd name="connsiteY12" fmla="*/ 1016000 h 1358900"/>
              <a:gd name="connsiteX13" fmla="*/ 1422400 w 1667000"/>
              <a:gd name="connsiteY13" fmla="*/ 266700 h 1358900"/>
              <a:gd name="connsiteX0" fmla="*/ 1422400 w 1646473"/>
              <a:gd name="connsiteY0" fmla="*/ 266700 h 1358900"/>
              <a:gd name="connsiteX1" fmla="*/ 1625600 w 1646473"/>
              <a:gd name="connsiteY1" fmla="*/ 355600 h 1358900"/>
              <a:gd name="connsiteX2" fmla="*/ 1612900 w 1646473"/>
              <a:gd name="connsiteY2" fmla="*/ 695960 h 1358900"/>
              <a:gd name="connsiteX3" fmla="*/ 1066800 w 1646473"/>
              <a:gd name="connsiteY3" fmla="*/ 1308100 h 1358900"/>
              <a:gd name="connsiteX4" fmla="*/ 876300 w 1646473"/>
              <a:gd name="connsiteY4" fmla="*/ 1358900 h 1358900"/>
              <a:gd name="connsiteX5" fmla="*/ 292100 w 1646473"/>
              <a:gd name="connsiteY5" fmla="*/ 596900 h 1358900"/>
              <a:gd name="connsiteX6" fmla="*/ 215900 w 1646473"/>
              <a:gd name="connsiteY6" fmla="*/ 546100 h 1358900"/>
              <a:gd name="connsiteX7" fmla="*/ 0 w 1646473"/>
              <a:gd name="connsiteY7" fmla="*/ 114300 h 1358900"/>
              <a:gd name="connsiteX8" fmla="*/ 152400 w 1646473"/>
              <a:gd name="connsiteY8" fmla="*/ 0 h 1358900"/>
              <a:gd name="connsiteX9" fmla="*/ 304800 w 1646473"/>
              <a:gd name="connsiteY9" fmla="*/ 127000 h 1358900"/>
              <a:gd name="connsiteX10" fmla="*/ 381000 w 1646473"/>
              <a:gd name="connsiteY10" fmla="*/ 495300 h 1358900"/>
              <a:gd name="connsiteX11" fmla="*/ 495300 w 1646473"/>
              <a:gd name="connsiteY11" fmla="*/ 546100 h 1358900"/>
              <a:gd name="connsiteX12" fmla="*/ 990600 w 1646473"/>
              <a:gd name="connsiteY12" fmla="*/ 1016000 h 1358900"/>
              <a:gd name="connsiteX13" fmla="*/ 1422400 w 1646473"/>
              <a:gd name="connsiteY13" fmla="*/ 266700 h 1358900"/>
              <a:gd name="connsiteX0" fmla="*/ 1430020 w 1645948"/>
              <a:gd name="connsiteY0" fmla="*/ 289560 h 1358900"/>
              <a:gd name="connsiteX1" fmla="*/ 1625600 w 1645948"/>
              <a:gd name="connsiteY1" fmla="*/ 355600 h 1358900"/>
              <a:gd name="connsiteX2" fmla="*/ 1612900 w 1645948"/>
              <a:gd name="connsiteY2" fmla="*/ 695960 h 1358900"/>
              <a:gd name="connsiteX3" fmla="*/ 1066800 w 1645948"/>
              <a:gd name="connsiteY3" fmla="*/ 1308100 h 1358900"/>
              <a:gd name="connsiteX4" fmla="*/ 876300 w 1645948"/>
              <a:gd name="connsiteY4" fmla="*/ 1358900 h 1358900"/>
              <a:gd name="connsiteX5" fmla="*/ 292100 w 1645948"/>
              <a:gd name="connsiteY5" fmla="*/ 596900 h 1358900"/>
              <a:gd name="connsiteX6" fmla="*/ 215900 w 1645948"/>
              <a:gd name="connsiteY6" fmla="*/ 546100 h 1358900"/>
              <a:gd name="connsiteX7" fmla="*/ 0 w 1645948"/>
              <a:gd name="connsiteY7" fmla="*/ 114300 h 1358900"/>
              <a:gd name="connsiteX8" fmla="*/ 152400 w 1645948"/>
              <a:gd name="connsiteY8" fmla="*/ 0 h 1358900"/>
              <a:gd name="connsiteX9" fmla="*/ 304800 w 1645948"/>
              <a:gd name="connsiteY9" fmla="*/ 127000 h 1358900"/>
              <a:gd name="connsiteX10" fmla="*/ 381000 w 1645948"/>
              <a:gd name="connsiteY10" fmla="*/ 495300 h 1358900"/>
              <a:gd name="connsiteX11" fmla="*/ 495300 w 1645948"/>
              <a:gd name="connsiteY11" fmla="*/ 546100 h 1358900"/>
              <a:gd name="connsiteX12" fmla="*/ 990600 w 1645948"/>
              <a:gd name="connsiteY12" fmla="*/ 1016000 h 1358900"/>
              <a:gd name="connsiteX13" fmla="*/ 1430020 w 1645948"/>
              <a:gd name="connsiteY13" fmla="*/ 289560 h 1358900"/>
              <a:gd name="connsiteX0" fmla="*/ 1430020 w 1645948"/>
              <a:gd name="connsiteY0" fmla="*/ 289560 h 1358900"/>
              <a:gd name="connsiteX1" fmla="*/ 1625600 w 1645948"/>
              <a:gd name="connsiteY1" fmla="*/ 355600 h 1358900"/>
              <a:gd name="connsiteX2" fmla="*/ 1612900 w 1645948"/>
              <a:gd name="connsiteY2" fmla="*/ 695960 h 1358900"/>
              <a:gd name="connsiteX3" fmla="*/ 1066800 w 1645948"/>
              <a:gd name="connsiteY3" fmla="*/ 1308100 h 1358900"/>
              <a:gd name="connsiteX4" fmla="*/ 876300 w 1645948"/>
              <a:gd name="connsiteY4" fmla="*/ 1358900 h 1358900"/>
              <a:gd name="connsiteX5" fmla="*/ 292100 w 1645948"/>
              <a:gd name="connsiteY5" fmla="*/ 596900 h 1358900"/>
              <a:gd name="connsiteX6" fmla="*/ 215900 w 1645948"/>
              <a:gd name="connsiteY6" fmla="*/ 546100 h 1358900"/>
              <a:gd name="connsiteX7" fmla="*/ 0 w 1645948"/>
              <a:gd name="connsiteY7" fmla="*/ 114300 h 1358900"/>
              <a:gd name="connsiteX8" fmla="*/ 152400 w 1645948"/>
              <a:gd name="connsiteY8" fmla="*/ 0 h 1358900"/>
              <a:gd name="connsiteX9" fmla="*/ 304800 w 1645948"/>
              <a:gd name="connsiteY9" fmla="*/ 127000 h 1358900"/>
              <a:gd name="connsiteX10" fmla="*/ 381000 w 1645948"/>
              <a:gd name="connsiteY10" fmla="*/ 495300 h 1358900"/>
              <a:gd name="connsiteX11" fmla="*/ 495300 w 1645948"/>
              <a:gd name="connsiteY11" fmla="*/ 546100 h 1358900"/>
              <a:gd name="connsiteX12" fmla="*/ 990600 w 1645948"/>
              <a:gd name="connsiteY12" fmla="*/ 1016000 h 1358900"/>
              <a:gd name="connsiteX13" fmla="*/ 1430020 w 1645948"/>
              <a:gd name="connsiteY13" fmla="*/ 289560 h 1358900"/>
              <a:gd name="connsiteX0" fmla="*/ 1430020 w 1645948"/>
              <a:gd name="connsiteY0" fmla="*/ 289560 h 1358900"/>
              <a:gd name="connsiteX1" fmla="*/ 1625600 w 1645948"/>
              <a:gd name="connsiteY1" fmla="*/ 355600 h 1358900"/>
              <a:gd name="connsiteX2" fmla="*/ 1612900 w 1645948"/>
              <a:gd name="connsiteY2" fmla="*/ 695960 h 1358900"/>
              <a:gd name="connsiteX3" fmla="*/ 1066800 w 1645948"/>
              <a:gd name="connsiteY3" fmla="*/ 1308100 h 1358900"/>
              <a:gd name="connsiteX4" fmla="*/ 876300 w 1645948"/>
              <a:gd name="connsiteY4" fmla="*/ 1358900 h 1358900"/>
              <a:gd name="connsiteX5" fmla="*/ 292100 w 1645948"/>
              <a:gd name="connsiteY5" fmla="*/ 596900 h 1358900"/>
              <a:gd name="connsiteX6" fmla="*/ 215900 w 1645948"/>
              <a:gd name="connsiteY6" fmla="*/ 546100 h 1358900"/>
              <a:gd name="connsiteX7" fmla="*/ 0 w 1645948"/>
              <a:gd name="connsiteY7" fmla="*/ 114300 h 1358900"/>
              <a:gd name="connsiteX8" fmla="*/ 152400 w 1645948"/>
              <a:gd name="connsiteY8" fmla="*/ 0 h 1358900"/>
              <a:gd name="connsiteX9" fmla="*/ 304800 w 1645948"/>
              <a:gd name="connsiteY9" fmla="*/ 127000 h 1358900"/>
              <a:gd name="connsiteX10" fmla="*/ 381000 w 1645948"/>
              <a:gd name="connsiteY10" fmla="*/ 495300 h 1358900"/>
              <a:gd name="connsiteX11" fmla="*/ 495300 w 1645948"/>
              <a:gd name="connsiteY11" fmla="*/ 546100 h 1358900"/>
              <a:gd name="connsiteX12" fmla="*/ 990600 w 1645948"/>
              <a:gd name="connsiteY12" fmla="*/ 1016000 h 1358900"/>
              <a:gd name="connsiteX13" fmla="*/ 1430020 w 1645948"/>
              <a:gd name="connsiteY13" fmla="*/ 289560 h 1358900"/>
              <a:gd name="connsiteX0" fmla="*/ 1452880 w 1644387"/>
              <a:gd name="connsiteY0" fmla="*/ 320040 h 1358900"/>
              <a:gd name="connsiteX1" fmla="*/ 1625600 w 1644387"/>
              <a:gd name="connsiteY1" fmla="*/ 355600 h 1358900"/>
              <a:gd name="connsiteX2" fmla="*/ 1612900 w 1644387"/>
              <a:gd name="connsiteY2" fmla="*/ 695960 h 1358900"/>
              <a:gd name="connsiteX3" fmla="*/ 1066800 w 1644387"/>
              <a:gd name="connsiteY3" fmla="*/ 1308100 h 1358900"/>
              <a:gd name="connsiteX4" fmla="*/ 876300 w 1644387"/>
              <a:gd name="connsiteY4" fmla="*/ 1358900 h 1358900"/>
              <a:gd name="connsiteX5" fmla="*/ 292100 w 1644387"/>
              <a:gd name="connsiteY5" fmla="*/ 596900 h 1358900"/>
              <a:gd name="connsiteX6" fmla="*/ 215900 w 1644387"/>
              <a:gd name="connsiteY6" fmla="*/ 546100 h 1358900"/>
              <a:gd name="connsiteX7" fmla="*/ 0 w 1644387"/>
              <a:gd name="connsiteY7" fmla="*/ 114300 h 1358900"/>
              <a:gd name="connsiteX8" fmla="*/ 152400 w 1644387"/>
              <a:gd name="connsiteY8" fmla="*/ 0 h 1358900"/>
              <a:gd name="connsiteX9" fmla="*/ 304800 w 1644387"/>
              <a:gd name="connsiteY9" fmla="*/ 127000 h 1358900"/>
              <a:gd name="connsiteX10" fmla="*/ 381000 w 1644387"/>
              <a:gd name="connsiteY10" fmla="*/ 495300 h 1358900"/>
              <a:gd name="connsiteX11" fmla="*/ 495300 w 1644387"/>
              <a:gd name="connsiteY11" fmla="*/ 546100 h 1358900"/>
              <a:gd name="connsiteX12" fmla="*/ 990600 w 1644387"/>
              <a:gd name="connsiteY12" fmla="*/ 1016000 h 1358900"/>
              <a:gd name="connsiteX13" fmla="*/ 1452880 w 1644387"/>
              <a:gd name="connsiteY13" fmla="*/ 320040 h 1358900"/>
              <a:gd name="connsiteX0" fmla="*/ 1452880 w 1634218"/>
              <a:gd name="connsiteY0" fmla="*/ 320040 h 1358900"/>
              <a:gd name="connsiteX1" fmla="*/ 1602740 w 1634218"/>
              <a:gd name="connsiteY1" fmla="*/ 355600 h 1358900"/>
              <a:gd name="connsiteX2" fmla="*/ 1612900 w 1634218"/>
              <a:gd name="connsiteY2" fmla="*/ 695960 h 1358900"/>
              <a:gd name="connsiteX3" fmla="*/ 1066800 w 1634218"/>
              <a:gd name="connsiteY3" fmla="*/ 1308100 h 1358900"/>
              <a:gd name="connsiteX4" fmla="*/ 876300 w 1634218"/>
              <a:gd name="connsiteY4" fmla="*/ 1358900 h 1358900"/>
              <a:gd name="connsiteX5" fmla="*/ 292100 w 1634218"/>
              <a:gd name="connsiteY5" fmla="*/ 596900 h 1358900"/>
              <a:gd name="connsiteX6" fmla="*/ 215900 w 1634218"/>
              <a:gd name="connsiteY6" fmla="*/ 546100 h 1358900"/>
              <a:gd name="connsiteX7" fmla="*/ 0 w 1634218"/>
              <a:gd name="connsiteY7" fmla="*/ 114300 h 1358900"/>
              <a:gd name="connsiteX8" fmla="*/ 152400 w 1634218"/>
              <a:gd name="connsiteY8" fmla="*/ 0 h 1358900"/>
              <a:gd name="connsiteX9" fmla="*/ 304800 w 1634218"/>
              <a:gd name="connsiteY9" fmla="*/ 127000 h 1358900"/>
              <a:gd name="connsiteX10" fmla="*/ 381000 w 1634218"/>
              <a:gd name="connsiteY10" fmla="*/ 495300 h 1358900"/>
              <a:gd name="connsiteX11" fmla="*/ 495300 w 1634218"/>
              <a:gd name="connsiteY11" fmla="*/ 546100 h 1358900"/>
              <a:gd name="connsiteX12" fmla="*/ 990600 w 1634218"/>
              <a:gd name="connsiteY12" fmla="*/ 1016000 h 1358900"/>
              <a:gd name="connsiteX13" fmla="*/ 1452880 w 1634218"/>
              <a:gd name="connsiteY13" fmla="*/ 320040 h 1358900"/>
              <a:gd name="connsiteX0" fmla="*/ 1452880 w 1647050"/>
              <a:gd name="connsiteY0" fmla="*/ 320040 h 1358900"/>
              <a:gd name="connsiteX1" fmla="*/ 1602740 w 1647050"/>
              <a:gd name="connsiteY1" fmla="*/ 355600 h 1358900"/>
              <a:gd name="connsiteX2" fmla="*/ 1612900 w 1647050"/>
              <a:gd name="connsiteY2" fmla="*/ 695960 h 1358900"/>
              <a:gd name="connsiteX3" fmla="*/ 1066800 w 1647050"/>
              <a:gd name="connsiteY3" fmla="*/ 1308100 h 1358900"/>
              <a:gd name="connsiteX4" fmla="*/ 876300 w 1647050"/>
              <a:gd name="connsiteY4" fmla="*/ 1358900 h 1358900"/>
              <a:gd name="connsiteX5" fmla="*/ 292100 w 1647050"/>
              <a:gd name="connsiteY5" fmla="*/ 596900 h 1358900"/>
              <a:gd name="connsiteX6" fmla="*/ 215900 w 1647050"/>
              <a:gd name="connsiteY6" fmla="*/ 546100 h 1358900"/>
              <a:gd name="connsiteX7" fmla="*/ 0 w 1647050"/>
              <a:gd name="connsiteY7" fmla="*/ 114300 h 1358900"/>
              <a:gd name="connsiteX8" fmla="*/ 152400 w 1647050"/>
              <a:gd name="connsiteY8" fmla="*/ 0 h 1358900"/>
              <a:gd name="connsiteX9" fmla="*/ 304800 w 1647050"/>
              <a:gd name="connsiteY9" fmla="*/ 127000 h 1358900"/>
              <a:gd name="connsiteX10" fmla="*/ 381000 w 1647050"/>
              <a:gd name="connsiteY10" fmla="*/ 495300 h 1358900"/>
              <a:gd name="connsiteX11" fmla="*/ 495300 w 1647050"/>
              <a:gd name="connsiteY11" fmla="*/ 546100 h 1358900"/>
              <a:gd name="connsiteX12" fmla="*/ 990600 w 1647050"/>
              <a:gd name="connsiteY12" fmla="*/ 1016000 h 1358900"/>
              <a:gd name="connsiteX13" fmla="*/ 1452880 w 1647050"/>
              <a:gd name="connsiteY13" fmla="*/ 320040 h 1358900"/>
              <a:gd name="connsiteX0" fmla="*/ 1452880 w 1647050"/>
              <a:gd name="connsiteY0" fmla="*/ 320040 h 1358900"/>
              <a:gd name="connsiteX1" fmla="*/ 1602740 w 1647050"/>
              <a:gd name="connsiteY1" fmla="*/ 355600 h 1358900"/>
              <a:gd name="connsiteX2" fmla="*/ 1612900 w 1647050"/>
              <a:gd name="connsiteY2" fmla="*/ 695960 h 1358900"/>
              <a:gd name="connsiteX3" fmla="*/ 1066800 w 1647050"/>
              <a:gd name="connsiteY3" fmla="*/ 1308100 h 1358900"/>
              <a:gd name="connsiteX4" fmla="*/ 876300 w 1647050"/>
              <a:gd name="connsiteY4" fmla="*/ 1358900 h 1358900"/>
              <a:gd name="connsiteX5" fmla="*/ 292100 w 1647050"/>
              <a:gd name="connsiteY5" fmla="*/ 596900 h 1358900"/>
              <a:gd name="connsiteX6" fmla="*/ 215900 w 1647050"/>
              <a:gd name="connsiteY6" fmla="*/ 546100 h 1358900"/>
              <a:gd name="connsiteX7" fmla="*/ 0 w 1647050"/>
              <a:gd name="connsiteY7" fmla="*/ 114300 h 1358900"/>
              <a:gd name="connsiteX8" fmla="*/ 152400 w 1647050"/>
              <a:gd name="connsiteY8" fmla="*/ 0 h 1358900"/>
              <a:gd name="connsiteX9" fmla="*/ 304800 w 1647050"/>
              <a:gd name="connsiteY9" fmla="*/ 127000 h 1358900"/>
              <a:gd name="connsiteX10" fmla="*/ 381000 w 1647050"/>
              <a:gd name="connsiteY10" fmla="*/ 495300 h 1358900"/>
              <a:gd name="connsiteX11" fmla="*/ 495300 w 1647050"/>
              <a:gd name="connsiteY11" fmla="*/ 546100 h 1358900"/>
              <a:gd name="connsiteX12" fmla="*/ 990600 w 1647050"/>
              <a:gd name="connsiteY12" fmla="*/ 1016000 h 1358900"/>
              <a:gd name="connsiteX13" fmla="*/ 1452880 w 1647050"/>
              <a:gd name="connsiteY13" fmla="*/ 320040 h 1358900"/>
              <a:gd name="connsiteX0" fmla="*/ 1452880 w 1647050"/>
              <a:gd name="connsiteY0" fmla="*/ 320040 h 1358900"/>
              <a:gd name="connsiteX1" fmla="*/ 1602740 w 1647050"/>
              <a:gd name="connsiteY1" fmla="*/ 355600 h 1358900"/>
              <a:gd name="connsiteX2" fmla="*/ 1612900 w 1647050"/>
              <a:gd name="connsiteY2" fmla="*/ 695960 h 1358900"/>
              <a:gd name="connsiteX3" fmla="*/ 1066800 w 1647050"/>
              <a:gd name="connsiteY3" fmla="*/ 1308100 h 1358900"/>
              <a:gd name="connsiteX4" fmla="*/ 876300 w 1647050"/>
              <a:gd name="connsiteY4" fmla="*/ 1358900 h 1358900"/>
              <a:gd name="connsiteX5" fmla="*/ 292100 w 1647050"/>
              <a:gd name="connsiteY5" fmla="*/ 596900 h 1358900"/>
              <a:gd name="connsiteX6" fmla="*/ 215900 w 1647050"/>
              <a:gd name="connsiteY6" fmla="*/ 546100 h 1358900"/>
              <a:gd name="connsiteX7" fmla="*/ 0 w 1647050"/>
              <a:gd name="connsiteY7" fmla="*/ 114300 h 1358900"/>
              <a:gd name="connsiteX8" fmla="*/ 152400 w 1647050"/>
              <a:gd name="connsiteY8" fmla="*/ 0 h 1358900"/>
              <a:gd name="connsiteX9" fmla="*/ 304800 w 1647050"/>
              <a:gd name="connsiteY9" fmla="*/ 127000 h 1358900"/>
              <a:gd name="connsiteX10" fmla="*/ 381000 w 1647050"/>
              <a:gd name="connsiteY10" fmla="*/ 495300 h 1358900"/>
              <a:gd name="connsiteX11" fmla="*/ 495300 w 1647050"/>
              <a:gd name="connsiteY11" fmla="*/ 546100 h 1358900"/>
              <a:gd name="connsiteX12" fmla="*/ 990600 w 1647050"/>
              <a:gd name="connsiteY12" fmla="*/ 1016000 h 1358900"/>
              <a:gd name="connsiteX13" fmla="*/ 1452880 w 1647050"/>
              <a:gd name="connsiteY13" fmla="*/ 320040 h 1358900"/>
              <a:gd name="connsiteX0" fmla="*/ 1452880 w 1647050"/>
              <a:gd name="connsiteY0" fmla="*/ 320040 h 1358900"/>
              <a:gd name="connsiteX1" fmla="*/ 1602740 w 1647050"/>
              <a:gd name="connsiteY1" fmla="*/ 355600 h 1358900"/>
              <a:gd name="connsiteX2" fmla="*/ 1612900 w 1647050"/>
              <a:gd name="connsiteY2" fmla="*/ 695960 h 1358900"/>
              <a:gd name="connsiteX3" fmla="*/ 1066800 w 1647050"/>
              <a:gd name="connsiteY3" fmla="*/ 1308100 h 1358900"/>
              <a:gd name="connsiteX4" fmla="*/ 876300 w 1647050"/>
              <a:gd name="connsiteY4" fmla="*/ 1358900 h 1358900"/>
              <a:gd name="connsiteX5" fmla="*/ 292100 w 1647050"/>
              <a:gd name="connsiteY5" fmla="*/ 596900 h 1358900"/>
              <a:gd name="connsiteX6" fmla="*/ 215900 w 1647050"/>
              <a:gd name="connsiteY6" fmla="*/ 546100 h 1358900"/>
              <a:gd name="connsiteX7" fmla="*/ 0 w 1647050"/>
              <a:gd name="connsiteY7" fmla="*/ 114300 h 1358900"/>
              <a:gd name="connsiteX8" fmla="*/ 152400 w 1647050"/>
              <a:gd name="connsiteY8" fmla="*/ 0 h 1358900"/>
              <a:gd name="connsiteX9" fmla="*/ 304800 w 1647050"/>
              <a:gd name="connsiteY9" fmla="*/ 127000 h 1358900"/>
              <a:gd name="connsiteX10" fmla="*/ 381000 w 1647050"/>
              <a:gd name="connsiteY10" fmla="*/ 495300 h 1358900"/>
              <a:gd name="connsiteX11" fmla="*/ 480060 w 1647050"/>
              <a:gd name="connsiteY11" fmla="*/ 561340 h 1358900"/>
              <a:gd name="connsiteX12" fmla="*/ 990600 w 1647050"/>
              <a:gd name="connsiteY12" fmla="*/ 1016000 h 1358900"/>
              <a:gd name="connsiteX13" fmla="*/ 1452880 w 1647050"/>
              <a:gd name="connsiteY13" fmla="*/ 320040 h 1358900"/>
              <a:gd name="connsiteX0" fmla="*/ 1452880 w 1647050"/>
              <a:gd name="connsiteY0" fmla="*/ 320040 h 1358900"/>
              <a:gd name="connsiteX1" fmla="*/ 1602740 w 1647050"/>
              <a:gd name="connsiteY1" fmla="*/ 355600 h 1358900"/>
              <a:gd name="connsiteX2" fmla="*/ 1612900 w 1647050"/>
              <a:gd name="connsiteY2" fmla="*/ 695960 h 1358900"/>
              <a:gd name="connsiteX3" fmla="*/ 1066800 w 1647050"/>
              <a:gd name="connsiteY3" fmla="*/ 1308100 h 1358900"/>
              <a:gd name="connsiteX4" fmla="*/ 876300 w 1647050"/>
              <a:gd name="connsiteY4" fmla="*/ 1358900 h 1358900"/>
              <a:gd name="connsiteX5" fmla="*/ 292100 w 1647050"/>
              <a:gd name="connsiteY5" fmla="*/ 596900 h 1358900"/>
              <a:gd name="connsiteX6" fmla="*/ 215900 w 1647050"/>
              <a:gd name="connsiteY6" fmla="*/ 546100 h 1358900"/>
              <a:gd name="connsiteX7" fmla="*/ 0 w 1647050"/>
              <a:gd name="connsiteY7" fmla="*/ 114300 h 1358900"/>
              <a:gd name="connsiteX8" fmla="*/ 152400 w 1647050"/>
              <a:gd name="connsiteY8" fmla="*/ 0 h 1358900"/>
              <a:gd name="connsiteX9" fmla="*/ 304800 w 1647050"/>
              <a:gd name="connsiteY9" fmla="*/ 127000 h 1358900"/>
              <a:gd name="connsiteX10" fmla="*/ 381000 w 1647050"/>
              <a:gd name="connsiteY10" fmla="*/ 495300 h 1358900"/>
              <a:gd name="connsiteX11" fmla="*/ 480060 w 1647050"/>
              <a:gd name="connsiteY11" fmla="*/ 561340 h 1358900"/>
              <a:gd name="connsiteX12" fmla="*/ 990600 w 1647050"/>
              <a:gd name="connsiteY12" fmla="*/ 1016000 h 1358900"/>
              <a:gd name="connsiteX13" fmla="*/ 1452880 w 1647050"/>
              <a:gd name="connsiteY13" fmla="*/ 320040 h 1358900"/>
              <a:gd name="connsiteX0" fmla="*/ 1452880 w 1647050"/>
              <a:gd name="connsiteY0" fmla="*/ 312420 h 1351280"/>
              <a:gd name="connsiteX1" fmla="*/ 1602740 w 1647050"/>
              <a:gd name="connsiteY1" fmla="*/ 347980 h 1351280"/>
              <a:gd name="connsiteX2" fmla="*/ 1612900 w 1647050"/>
              <a:gd name="connsiteY2" fmla="*/ 688340 h 1351280"/>
              <a:gd name="connsiteX3" fmla="*/ 1066800 w 1647050"/>
              <a:gd name="connsiteY3" fmla="*/ 1300480 h 1351280"/>
              <a:gd name="connsiteX4" fmla="*/ 876300 w 1647050"/>
              <a:gd name="connsiteY4" fmla="*/ 1351280 h 1351280"/>
              <a:gd name="connsiteX5" fmla="*/ 292100 w 1647050"/>
              <a:gd name="connsiteY5" fmla="*/ 589280 h 1351280"/>
              <a:gd name="connsiteX6" fmla="*/ 215900 w 1647050"/>
              <a:gd name="connsiteY6" fmla="*/ 538480 h 1351280"/>
              <a:gd name="connsiteX7" fmla="*/ 0 w 1647050"/>
              <a:gd name="connsiteY7" fmla="*/ 106680 h 1351280"/>
              <a:gd name="connsiteX8" fmla="*/ 175260 w 1647050"/>
              <a:gd name="connsiteY8" fmla="*/ 0 h 1351280"/>
              <a:gd name="connsiteX9" fmla="*/ 304800 w 1647050"/>
              <a:gd name="connsiteY9" fmla="*/ 119380 h 1351280"/>
              <a:gd name="connsiteX10" fmla="*/ 381000 w 1647050"/>
              <a:gd name="connsiteY10" fmla="*/ 487680 h 1351280"/>
              <a:gd name="connsiteX11" fmla="*/ 480060 w 1647050"/>
              <a:gd name="connsiteY11" fmla="*/ 553720 h 1351280"/>
              <a:gd name="connsiteX12" fmla="*/ 990600 w 1647050"/>
              <a:gd name="connsiteY12" fmla="*/ 1008380 h 1351280"/>
              <a:gd name="connsiteX13" fmla="*/ 1452880 w 1647050"/>
              <a:gd name="connsiteY13" fmla="*/ 312420 h 1351280"/>
              <a:gd name="connsiteX0" fmla="*/ 1452880 w 1647050"/>
              <a:gd name="connsiteY0" fmla="*/ 312420 h 1351280"/>
              <a:gd name="connsiteX1" fmla="*/ 1602740 w 1647050"/>
              <a:gd name="connsiteY1" fmla="*/ 347980 h 1351280"/>
              <a:gd name="connsiteX2" fmla="*/ 1612900 w 1647050"/>
              <a:gd name="connsiteY2" fmla="*/ 688340 h 1351280"/>
              <a:gd name="connsiteX3" fmla="*/ 1066800 w 1647050"/>
              <a:gd name="connsiteY3" fmla="*/ 1300480 h 1351280"/>
              <a:gd name="connsiteX4" fmla="*/ 876300 w 1647050"/>
              <a:gd name="connsiteY4" fmla="*/ 1351280 h 1351280"/>
              <a:gd name="connsiteX5" fmla="*/ 292100 w 1647050"/>
              <a:gd name="connsiteY5" fmla="*/ 589280 h 1351280"/>
              <a:gd name="connsiteX6" fmla="*/ 215900 w 1647050"/>
              <a:gd name="connsiteY6" fmla="*/ 538480 h 1351280"/>
              <a:gd name="connsiteX7" fmla="*/ 0 w 1647050"/>
              <a:gd name="connsiteY7" fmla="*/ 106680 h 1351280"/>
              <a:gd name="connsiteX8" fmla="*/ 175260 w 1647050"/>
              <a:gd name="connsiteY8" fmla="*/ 0 h 1351280"/>
              <a:gd name="connsiteX9" fmla="*/ 304800 w 1647050"/>
              <a:gd name="connsiteY9" fmla="*/ 119380 h 1351280"/>
              <a:gd name="connsiteX10" fmla="*/ 381000 w 1647050"/>
              <a:gd name="connsiteY10" fmla="*/ 487680 h 1351280"/>
              <a:gd name="connsiteX11" fmla="*/ 480060 w 1647050"/>
              <a:gd name="connsiteY11" fmla="*/ 553720 h 1351280"/>
              <a:gd name="connsiteX12" fmla="*/ 990600 w 1647050"/>
              <a:gd name="connsiteY12" fmla="*/ 1008380 h 1351280"/>
              <a:gd name="connsiteX13" fmla="*/ 1452880 w 1647050"/>
              <a:gd name="connsiteY13" fmla="*/ 312420 h 1351280"/>
              <a:gd name="connsiteX0" fmla="*/ 1452880 w 1647050"/>
              <a:gd name="connsiteY0" fmla="*/ 312420 h 1361602"/>
              <a:gd name="connsiteX1" fmla="*/ 1602740 w 1647050"/>
              <a:gd name="connsiteY1" fmla="*/ 347980 h 1361602"/>
              <a:gd name="connsiteX2" fmla="*/ 1612900 w 1647050"/>
              <a:gd name="connsiteY2" fmla="*/ 688340 h 1361602"/>
              <a:gd name="connsiteX3" fmla="*/ 1066800 w 1647050"/>
              <a:gd name="connsiteY3" fmla="*/ 1300480 h 1361602"/>
              <a:gd name="connsiteX4" fmla="*/ 876300 w 1647050"/>
              <a:gd name="connsiteY4" fmla="*/ 1351280 h 1361602"/>
              <a:gd name="connsiteX5" fmla="*/ 292100 w 1647050"/>
              <a:gd name="connsiteY5" fmla="*/ 589280 h 1361602"/>
              <a:gd name="connsiteX6" fmla="*/ 215900 w 1647050"/>
              <a:gd name="connsiteY6" fmla="*/ 538480 h 1361602"/>
              <a:gd name="connsiteX7" fmla="*/ 0 w 1647050"/>
              <a:gd name="connsiteY7" fmla="*/ 106680 h 1361602"/>
              <a:gd name="connsiteX8" fmla="*/ 175260 w 1647050"/>
              <a:gd name="connsiteY8" fmla="*/ 0 h 1361602"/>
              <a:gd name="connsiteX9" fmla="*/ 304800 w 1647050"/>
              <a:gd name="connsiteY9" fmla="*/ 119380 h 1361602"/>
              <a:gd name="connsiteX10" fmla="*/ 381000 w 1647050"/>
              <a:gd name="connsiteY10" fmla="*/ 487680 h 1361602"/>
              <a:gd name="connsiteX11" fmla="*/ 480060 w 1647050"/>
              <a:gd name="connsiteY11" fmla="*/ 553720 h 1361602"/>
              <a:gd name="connsiteX12" fmla="*/ 990600 w 1647050"/>
              <a:gd name="connsiteY12" fmla="*/ 1008380 h 1361602"/>
              <a:gd name="connsiteX13" fmla="*/ 1452880 w 1647050"/>
              <a:gd name="connsiteY13" fmla="*/ 312420 h 1361602"/>
              <a:gd name="connsiteX0" fmla="*/ 1452880 w 1647050"/>
              <a:gd name="connsiteY0" fmla="*/ 312420 h 1366769"/>
              <a:gd name="connsiteX1" fmla="*/ 1602740 w 1647050"/>
              <a:gd name="connsiteY1" fmla="*/ 347980 h 1366769"/>
              <a:gd name="connsiteX2" fmla="*/ 1612900 w 1647050"/>
              <a:gd name="connsiteY2" fmla="*/ 688340 h 1366769"/>
              <a:gd name="connsiteX3" fmla="*/ 1066800 w 1647050"/>
              <a:gd name="connsiteY3" fmla="*/ 1300480 h 1366769"/>
              <a:gd name="connsiteX4" fmla="*/ 876300 w 1647050"/>
              <a:gd name="connsiteY4" fmla="*/ 1351280 h 1366769"/>
              <a:gd name="connsiteX5" fmla="*/ 292100 w 1647050"/>
              <a:gd name="connsiteY5" fmla="*/ 589280 h 1366769"/>
              <a:gd name="connsiteX6" fmla="*/ 215900 w 1647050"/>
              <a:gd name="connsiteY6" fmla="*/ 538480 h 1366769"/>
              <a:gd name="connsiteX7" fmla="*/ 0 w 1647050"/>
              <a:gd name="connsiteY7" fmla="*/ 106680 h 1366769"/>
              <a:gd name="connsiteX8" fmla="*/ 175260 w 1647050"/>
              <a:gd name="connsiteY8" fmla="*/ 0 h 1366769"/>
              <a:gd name="connsiteX9" fmla="*/ 304800 w 1647050"/>
              <a:gd name="connsiteY9" fmla="*/ 119380 h 1366769"/>
              <a:gd name="connsiteX10" fmla="*/ 381000 w 1647050"/>
              <a:gd name="connsiteY10" fmla="*/ 487680 h 1366769"/>
              <a:gd name="connsiteX11" fmla="*/ 480060 w 1647050"/>
              <a:gd name="connsiteY11" fmla="*/ 553720 h 1366769"/>
              <a:gd name="connsiteX12" fmla="*/ 990600 w 1647050"/>
              <a:gd name="connsiteY12" fmla="*/ 1008380 h 1366769"/>
              <a:gd name="connsiteX13" fmla="*/ 1452880 w 1647050"/>
              <a:gd name="connsiteY13" fmla="*/ 312420 h 1366769"/>
              <a:gd name="connsiteX0" fmla="*/ 1452880 w 1647050"/>
              <a:gd name="connsiteY0" fmla="*/ 312420 h 1366769"/>
              <a:gd name="connsiteX1" fmla="*/ 1602740 w 1647050"/>
              <a:gd name="connsiteY1" fmla="*/ 347980 h 1366769"/>
              <a:gd name="connsiteX2" fmla="*/ 1612900 w 1647050"/>
              <a:gd name="connsiteY2" fmla="*/ 688340 h 1366769"/>
              <a:gd name="connsiteX3" fmla="*/ 1066800 w 1647050"/>
              <a:gd name="connsiteY3" fmla="*/ 1300480 h 1366769"/>
              <a:gd name="connsiteX4" fmla="*/ 876300 w 1647050"/>
              <a:gd name="connsiteY4" fmla="*/ 1351280 h 1366769"/>
              <a:gd name="connsiteX5" fmla="*/ 292100 w 1647050"/>
              <a:gd name="connsiteY5" fmla="*/ 589280 h 1366769"/>
              <a:gd name="connsiteX6" fmla="*/ 215900 w 1647050"/>
              <a:gd name="connsiteY6" fmla="*/ 538480 h 1366769"/>
              <a:gd name="connsiteX7" fmla="*/ 0 w 1647050"/>
              <a:gd name="connsiteY7" fmla="*/ 106680 h 1366769"/>
              <a:gd name="connsiteX8" fmla="*/ 175260 w 1647050"/>
              <a:gd name="connsiteY8" fmla="*/ 0 h 1366769"/>
              <a:gd name="connsiteX9" fmla="*/ 304800 w 1647050"/>
              <a:gd name="connsiteY9" fmla="*/ 119380 h 1366769"/>
              <a:gd name="connsiteX10" fmla="*/ 381000 w 1647050"/>
              <a:gd name="connsiteY10" fmla="*/ 487680 h 1366769"/>
              <a:gd name="connsiteX11" fmla="*/ 480060 w 1647050"/>
              <a:gd name="connsiteY11" fmla="*/ 553720 h 1366769"/>
              <a:gd name="connsiteX12" fmla="*/ 990600 w 1647050"/>
              <a:gd name="connsiteY12" fmla="*/ 1008380 h 1366769"/>
              <a:gd name="connsiteX13" fmla="*/ 1452880 w 1647050"/>
              <a:gd name="connsiteY13" fmla="*/ 312420 h 1366769"/>
              <a:gd name="connsiteX0" fmla="*/ 1452880 w 1647050"/>
              <a:gd name="connsiteY0" fmla="*/ 312420 h 1366769"/>
              <a:gd name="connsiteX1" fmla="*/ 1602740 w 1647050"/>
              <a:gd name="connsiteY1" fmla="*/ 347980 h 1366769"/>
              <a:gd name="connsiteX2" fmla="*/ 1612900 w 1647050"/>
              <a:gd name="connsiteY2" fmla="*/ 688340 h 1366769"/>
              <a:gd name="connsiteX3" fmla="*/ 1066800 w 1647050"/>
              <a:gd name="connsiteY3" fmla="*/ 1300480 h 1366769"/>
              <a:gd name="connsiteX4" fmla="*/ 876300 w 1647050"/>
              <a:gd name="connsiteY4" fmla="*/ 1351280 h 1366769"/>
              <a:gd name="connsiteX5" fmla="*/ 292100 w 1647050"/>
              <a:gd name="connsiteY5" fmla="*/ 589280 h 1366769"/>
              <a:gd name="connsiteX6" fmla="*/ 215900 w 1647050"/>
              <a:gd name="connsiteY6" fmla="*/ 538480 h 1366769"/>
              <a:gd name="connsiteX7" fmla="*/ 0 w 1647050"/>
              <a:gd name="connsiteY7" fmla="*/ 106680 h 1366769"/>
              <a:gd name="connsiteX8" fmla="*/ 175260 w 1647050"/>
              <a:gd name="connsiteY8" fmla="*/ 0 h 1366769"/>
              <a:gd name="connsiteX9" fmla="*/ 304800 w 1647050"/>
              <a:gd name="connsiteY9" fmla="*/ 119380 h 1366769"/>
              <a:gd name="connsiteX10" fmla="*/ 381000 w 1647050"/>
              <a:gd name="connsiteY10" fmla="*/ 487680 h 1366769"/>
              <a:gd name="connsiteX11" fmla="*/ 480060 w 1647050"/>
              <a:gd name="connsiteY11" fmla="*/ 553720 h 1366769"/>
              <a:gd name="connsiteX12" fmla="*/ 990600 w 1647050"/>
              <a:gd name="connsiteY12" fmla="*/ 1008380 h 1366769"/>
              <a:gd name="connsiteX13" fmla="*/ 1452880 w 1647050"/>
              <a:gd name="connsiteY13" fmla="*/ 312420 h 1366769"/>
              <a:gd name="connsiteX0" fmla="*/ 1452880 w 1647050"/>
              <a:gd name="connsiteY0" fmla="*/ 312420 h 1366769"/>
              <a:gd name="connsiteX1" fmla="*/ 1602740 w 1647050"/>
              <a:gd name="connsiteY1" fmla="*/ 347980 h 1366769"/>
              <a:gd name="connsiteX2" fmla="*/ 1612900 w 1647050"/>
              <a:gd name="connsiteY2" fmla="*/ 688340 h 1366769"/>
              <a:gd name="connsiteX3" fmla="*/ 1066800 w 1647050"/>
              <a:gd name="connsiteY3" fmla="*/ 1300480 h 1366769"/>
              <a:gd name="connsiteX4" fmla="*/ 876300 w 1647050"/>
              <a:gd name="connsiteY4" fmla="*/ 1351280 h 1366769"/>
              <a:gd name="connsiteX5" fmla="*/ 292100 w 1647050"/>
              <a:gd name="connsiteY5" fmla="*/ 589280 h 1366769"/>
              <a:gd name="connsiteX6" fmla="*/ 215900 w 1647050"/>
              <a:gd name="connsiteY6" fmla="*/ 538480 h 1366769"/>
              <a:gd name="connsiteX7" fmla="*/ 0 w 1647050"/>
              <a:gd name="connsiteY7" fmla="*/ 106680 h 1366769"/>
              <a:gd name="connsiteX8" fmla="*/ 175260 w 1647050"/>
              <a:gd name="connsiteY8" fmla="*/ 0 h 1366769"/>
              <a:gd name="connsiteX9" fmla="*/ 304800 w 1647050"/>
              <a:gd name="connsiteY9" fmla="*/ 119380 h 1366769"/>
              <a:gd name="connsiteX10" fmla="*/ 381000 w 1647050"/>
              <a:gd name="connsiteY10" fmla="*/ 487680 h 1366769"/>
              <a:gd name="connsiteX11" fmla="*/ 480060 w 1647050"/>
              <a:gd name="connsiteY11" fmla="*/ 553720 h 1366769"/>
              <a:gd name="connsiteX12" fmla="*/ 990600 w 1647050"/>
              <a:gd name="connsiteY12" fmla="*/ 1008380 h 1366769"/>
              <a:gd name="connsiteX13" fmla="*/ 1452880 w 1647050"/>
              <a:gd name="connsiteY13" fmla="*/ 312420 h 1366769"/>
              <a:gd name="connsiteX0" fmla="*/ 1452880 w 1625211"/>
              <a:gd name="connsiteY0" fmla="*/ 312420 h 1366769"/>
              <a:gd name="connsiteX1" fmla="*/ 1602740 w 1625211"/>
              <a:gd name="connsiteY1" fmla="*/ 347980 h 1366769"/>
              <a:gd name="connsiteX2" fmla="*/ 1599321 w 1625211"/>
              <a:gd name="connsiteY2" fmla="*/ 688340 h 1366769"/>
              <a:gd name="connsiteX3" fmla="*/ 1066800 w 1625211"/>
              <a:gd name="connsiteY3" fmla="*/ 1300480 h 1366769"/>
              <a:gd name="connsiteX4" fmla="*/ 876300 w 1625211"/>
              <a:gd name="connsiteY4" fmla="*/ 1351280 h 1366769"/>
              <a:gd name="connsiteX5" fmla="*/ 292100 w 1625211"/>
              <a:gd name="connsiteY5" fmla="*/ 589280 h 1366769"/>
              <a:gd name="connsiteX6" fmla="*/ 215900 w 1625211"/>
              <a:gd name="connsiteY6" fmla="*/ 538480 h 1366769"/>
              <a:gd name="connsiteX7" fmla="*/ 0 w 1625211"/>
              <a:gd name="connsiteY7" fmla="*/ 106680 h 1366769"/>
              <a:gd name="connsiteX8" fmla="*/ 175260 w 1625211"/>
              <a:gd name="connsiteY8" fmla="*/ 0 h 1366769"/>
              <a:gd name="connsiteX9" fmla="*/ 304800 w 1625211"/>
              <a:gd name="connsiteY9" fmla="*/ 119380 h 1366769"/>
              <a:gd name="connsiteX10" fmla="*/ 381000 w 1625211"/>
              <a:gd name="connsiteY10" fmla="*/ 487680 h 1366769"/>
              <a:gd name="connsiteX11" fmla="*/ 480060 w 1625211"/>
              <a:gd name="connsiteY11" fmla="*/ 553720 h 1366769"/>
              <a:gd name="connsiteX12" fmla="*/ 990600 w 1625211"/>
              <a:gd name="connsiteY12" fmla="*/ 1008380 h 1366769"/>
              <a:gd name="connsiteX13" fmla="*/ 1452880 w 1625211"/>
              <a:gd name="connsiteY13" fmla="*/ 312420 h 1366769"/>
              <a:gd name="connsiteX0" fmla="*/ 1452880 w 1639413"/>
              <a:gd name="connsiteY0" fmla="*/ 312420 h 1366769"/>
              <a:gd name="connsiteX1" fmla="*/ 1602740 w 1639413"/>
              <a:gd name="connsiteY1" fmla="*/ 347980 h 1366769"/>
              <a:gd name="connsiteX2" fmla="*/ 1599321 w 1639413"/>
              <a:gd name="connsiteY2" fmla="*/ 688340 h 1366769"/>
              <a:gd name="connsiteX3" fmla="*/ 1066800 w 1639413"/>
              <a:gd name="connsiteY3" fmla="*/ 1300480 h 1366769"/>
              <a:gd name="connsiteX4" fmla="*/ 876300 w 1639413"/>
              <a:gd name="connsiteY4" fmla="*/ 1351280 h 1366769"/>
              <a:gd name="connsiteX5" fmla="*/ 292100 w 1639413"/>
              <a:gd name="connsiteY5" fmla="*/ 589280 h 1366769"/>
              <a:gd name="connsiteX6" fmla="*/ 215900 w 1639413"/>
              <a:gd name="connsiteY6" fmla="*/ 538480 h 1366769"/>
              <a:gd name="connsiteX7" fmla="*/ 0 w 1639413"/>
              <a:gd name="connsiteY7" fmla="*/ 106680 h 1366769"/>
              <a:gd name="connsiteX8" fmla="*/ 175260 w 1639413"/>
              <a:gd name="connsiteY8" fmla="*/ 0 h 1366769"/>
              <a:gd name="connsiteX9" fmla="*/ 304800 w 1639413"/>
              <a:gd name="connsiteY9" fmla="*/ 119380 h 1366769"/>
              <a:gd name="connsiteX10" fmla="*/ 381000 w 1639413"/>
              <a:gd name="connsiteY10" fmla="*/ 487680 h 1366769"/>
              <a:gd name="connsiteX11" fmla="*/ 480060 w 1639413"/>
              <a:gd name="connsiteY11" fmla="*/ 553720 h 1366769"/>
              <a:gd name="connsiteX12" fmla="*/ 990600 w 1639413"/>
              <a:gd name="connsiteY12" fmla="*/ 1008380 h 1366769"/>
              <a:gd name="connsiteX13" fmla="*/ 1452880 w 1639413"/>
              <a:gd name="connsiteY13" fmla="*/ 312420 h 1366769"/>
              <a:gd name="connsiteX0" fmla="*/ 1452880 w 1639413"/>
              <a:gd name="connsiteY0" fmla="*/ 312420 h 1366769"/>
              <a:gd name="connsiteX1" fmla="*/ 1602740 w 1639413"/>
              <a:gd name="connsiteY1" fmla="*/ 347980 h 1366769"/>
              <a:gd name="connsiteX2" fmla="*/ 1599321 w 1639413"/>
              <a:gd name="connsiteY2" fmla="*/ 688340 h 1366769"/>
              <a:gd name="connsiteX3" fmla="*/ 1066800 w 1639413"/>
              <a:gd name="connsiteY3" fmla="*/ 1300480 h 1366769"/>
              <a:gd name="connsiteX4" fmla="*/ 876300 w 1639413"/>
              <a:gd name="connsiteY4" fmla="*/ 1351280 h 1366769"/>
              <a:gd name="connsiteX5" fmla="*/ 292100 w 1639413"/>
              <a:gd name="connsiteY5" fmla="*/ 589280 h 1366769"/>
              <a:gd name="connsiteX6" fmla="*/ 215900 w 1639413"/>
              <a:gd name="connsiteY6" fmla="*/ 538480 h 1366769"/>
              <a:gd name="connsiteX7" fmla="*/ 0 w 1639413"/>
              <a:gd name="connsiteY7" fmla="*/ 106680 h 1366769"/>
              <a:gd name="connsiteX8" fmla="*/ 175260 w 1639413"/>
              <a:gd name="connsiteY8" fmla="*/ 0 h 1366769"/>
              <a:gd name="connsiteX9" fmla="*/ 304800 w 1639413"/>
              <a:gd name="connsiteY9" fmla="*/ 119380 h 1366769"/>
              <a:gd name="connsiteX10" fmla="*/ 381000 w 1639413"/>
              <a:gd name="connsiteY10" fmla="*/ 467311 h 1366769"/>
              <a:gd name="connsiteX11" fmla="*/ 480060 w 1639413"/>
              <a:gd name="connsiteY11" fmla="*/ 553720 h 1366769"/>
              <a:gd name="connsiteX12" fmla="*/ 990600 w 1639413"/>
              <a:gd name="connsiteY12" fmla="*/ 1008380 h 1366769"/>
              <a:gd name="connsiteX13" fmla="*/ 1452880 w 1639413"/>
              <a:gd name="connsiteY13" fmla="*/ 312420 h 1366769"/>
              <a:gd name="connsiteX0" fmla="*/ 1452880 w 1639413"/>
              <a:gd name="connsiteY0" fmla="*/ 312420 h 1366769"/>
              <a:gd name="connsiteX1" fmla="*/ 1602740 w 1639413"/>
              <a:gd name="connsiteY1" fmla="*/ 347980 h 1366769"/>
              <a:gd name="connsiteX2" fmla="*/ 1599321 w 1639413"/>
              <a:gd name="connsiteY2" fmla="*/ 688340 h 1366769"/>
              <a:gd name="connsiteX3" fmla="*/ 1066800 w 1639413"/>
              <a:gd name="connsiteY3" fmla="*/ 1300480 h 1366769"/>
              <a:gd name="connsiteX4" fmla="*/ 876300 w 1639413"/>
              <a:gd name="connsiteY4" fmla="*/ 1351280 h 1366769"/>
              <a:gd name="connsiteX5" fmla="*/ 292100 w 1639413"/>
              <a:gd name="connsiteY5" fmla="*/ 589280 h 1366769"/>
              <a:gd name="connsiteX6" fmla="*/ 215900 w 1639413"/>
              <a:gd name="connsiteY6" fmla="*/ 538480 h 1366769"/>
              <a:gd name="connsiteX7" fmla="*/ 0 w 1639413"/>
              <a:gd name="connsiteY7" fmla="*/ 106680 h 1366769"/>
              <a:gd name="connsiteX8" fmla="*/ 175260 w 1639413"/>
              <a:gd name="connsiteY8" fmla="*/ 0 h 1366769"/>
              <a:gd name="connsiteX9" fmla="*/ 304800 w 1639413"/>
              <a:gd name="connsiteY9" fmla="*/ 119380 h 1366769"/>
              <a:gd name="connsiteX10" fmla="*/ 381000 w 1639413"/>
              <a:gd name="connsiteY10" fmla="*/ 467311 h 1366769"/>
              <a:gd name="connsiteX11" fmla="*/ 480060 w 1639413"/>
              <a:gd name="connsiteY11" fmla="*/ 553720 h 1366769"/>
              <a:gd name="connsiteX12" fmla="*/ 983811 w 1639413"/>
              <a:gd name="connsiteY12" fmla="*/ 988012 h 1366769"/>
              <a:gd name="connsiteX13" fmla="*/ 1452880 w 1639413"/>
              <a:gd name="connsiteY13" fmla="*/ 312420 h 1366769"/>
              <a:gd name="connsiteX0" fmla="*/ 1452880 w 1639413"/>
              <a:gd name="connsiteY0" fmla="*/ 312420 h 1366769"/>
              <a:gd name="connsiteX1" fmla="*/ 1602740 w 1639413"/>
              <a:gd name="connsiteY1" fmla="*/ 347980 h 1366769"/>
              <a:gd name="connsiteX2" fmla="*/ 1599321 w 1639413"/>
              <a:gd name="connsiteY2" fmla="*/ 688340 h 1366769"/>
              <a:gd name="connsiteX3" fmla="*/ 1066800 w 1639413"/>
              <a:gd name="connsiteY3" fmla="*/ 1300480 h 1366769"/>
              <a:gd name="connsiteX4" fmla="*/ 876300 w 1639413"/>
              <a:gd name="connsiteY4" fmla="*/ 1351280 h 1366769"/>
              <a:gd name="connsiteX5" fmla="*/ 292100 w 1639413"/>
              <a:gd name="connsiteY5" fmla="*/ 589280 h 1366769"/>
              <a:gd name="connsiteX6" fmla="*/ 215900 w 1639413"/>
              <a:gd name="connsiteY6" fmla="*/ 538480 h 1366769"/>
              <a:gd name="connsiteX7" fmla="*/ 0 w 1639413"/>
              <a:gd name="connsiteY7" fmla="*/ 106680 h 1366769"/>
              <a:gd name="connsiteX8" fmla="*/ 175260 w 1639413"/>
              <a:gd name="connsiteY8" fmla="*/ 0 h 1366769"/>
              <a:gd name="connsiteX9" fmla="*/ 304800 w 1639413"/>
              <a:gd name="connsiteY9" fmla="*/ 119380 h 1366769"/>
              <a:gd name="connsiteX10" fmla="*/ 381000 w 1639413"/>
              <a:gd name="connsiteY10" fmla="*/ 467311 h 1366769"/>
              <a:gd name="connsiteX11" fmla="*/ 480060 w 1639413"/>
              <a:gd name="connsiteY11" fmla="*/ 553720 h 1366769"/>
              <a:gd name="connsiteX12" fmla="*/ 956653 w 1639413"/>
              <a:gd name="connsiteY12" fmla="*/ 988012 h 1366769"/>
              <a:gd name="connsiteX13" fmla="*/ 1452880 w 1639413"/>
              <a:gd name="connsiteY13" fmla="*/ 312420 h 136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39413" h="1366769">
                <a:moveTo>
                  <a:pt x="1452880" y="312420"/>
                </a:moveTo>
                <a:cubicBezTo>
                  <a:pt x="1512993" y="286173"/>
                  <a:pt x="1578333" y="285327"/>
                  <a:pt x="1602740" y="347980"/>
                </a:cubicBezTo>
                <a:cubicBezTo>
                  <a:pt x="1627147" y="410633"/>
                  <a:pt x="1673061" y="536380"/>
                  <a:pt x="1599321" y="688340"/>
                </a:cubicBezTo>
                <a:cubicBezTo>
                  <a:pt x="1580238" y="770174"/>
                  <a:pt x="1248833" y="1096433"/>
                  <a:pt x="1066800" y="1300480"/>
                </a:cubicBezTo>
                <a:cubicBezTo>
                  <a:pt x="1010920" y="1355513"/>
                  <a:pt x="962660" y="1387687"/>
                  <a:pt x="876300" y="1351280"/>
                </a:cubicBezTo>
                <a:cubicBezTo>
                  <a:pt x="651087" y="1082040"/>
                  <a:pt x="456353" y="850900"/>
                  <a:pt x="292100" y="589280"/>
                </a:cubicBezTo>
                <a:lnTo>
                  <a:pt x="215900" y="538480"/>
                </a:lnTo>
                <a:cubicBezTo>
                  <a:pt x="143933" y="394547"/>
                  <a:pt x="132927" y="227753"/>
                  <a:pt x="0" y="106680"/>
                </a:cubicBezTo>
                <a:lnTo>
                  <a:pt x="175260" y="0"/>
                </a:lnTo>
                <a:cubicBezTo>
                  <a:pt x="226060" y="2117"/>
                  <a:pt x="270510" y="41495"/>
                  <a:pt x="304800" y="119380"/>
                </a:cubicBezTo>
                <a:cubicBezTo>
                  <a:pt x="339090" y="197265"/>
                  <a:pt x="351790" y="394921"/>
                  <a:pt x="381000" y="467311"/>
                </a:cubicBezTo>
                <a:cubicBezTo>
                  <a:pt x="414020" y="489324"/>
                  <a:pt x="447040" y="531707"/>
                  <a:pt x="480060" y="553720"/>
                </a:cubicBezTo>
                <a:cubicBezTo>
                  <a:pt x="645160" y="710353"/>
                  <a:pt x="722973" y="869479"/>
                  <a:pt x="956653" y="988012"/>
                </a:cubicBezTo>
                <a:cubicBezTo>
                  <a:pt x="1125986" y="761105"/>
                  <a:pt x="1390227" y="356447"/>
                  <a:pt x="1452880" y="312420"/>
                </a:cubicBezTo>
                <a:close/>
              </a:path>
            </a:pathLst>
          </a:custGeom>
          <a:solidFill>
            <a:srgbClr val="F9E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组合 207"/>
          <p:cNvGrpSpPr/>
          <p:nvPr/>
        </p:nvGrpSpPr>
        <p:grpSpPr>
          <a:xfrm>
            <a:off x="5808133" y="2460179"/>
            <a:ext cx="821645" cy="922090"/>
            <a:chOff x="2542402" y="682701"/>
            <a:chExt cx="1918494" cy="2153026"/>
          </a:xfrm>
        </p:grpSpPr>
        <p:sp>
          <p:nvSpPr>
            <p:cNvPr id="213" name="任意多边形 212"/>
            <p:cNvSpPr/>
            <p:nvPr/>
          </p:nvSpPr>
          <p:spPr>
            <a:xfrm>
              <a:off x="2982266" y="832874"/>
              <a:ext cx="1031612" cy="1593976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3576777" y="1400664"/>
              <a:ext cx="389808" cy="91299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5" name="任意多边形 214"/>
            <p:cNvSpPr/>
            <p:nvPr/>
          </p:nvSpPr>
          <p:spPr>
            <a:xfrm flipH="1">
              <a:off x="3040124" y="1400664"/>
              <a:ext cx="389808" cy="91299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6" name="任意多边形 215"/>
            <p:cNvSpPr/>
            <p:nvPr/>
          </p:nvSpPr>
          <p:spPr>
            <a:xfrm>
              <a:off x="3288185" y="2036339"/>
              <a:ext cx="394075" cy="201330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7" name="任意多边形 216"/>
            <p:cNvSpPr/>
            <p:nvPr/>
          </p:nvSpPr>
          <p:spPr>
            <a:xfrm>
              <a:off x="2542402" y="682701"/>
              <a:ext cx="1918494" cy="2153026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8" name="任意多边形 217"/>
            <p:cNvSpPr/>
            <p:nvPr/>
          </p:nvSpPr>
          <p:spPr>
            <a:xfrm rot="734718">
              <a:off x="3115262" y="1589960"/>
              <a:ext cx="239530" cy="45719"/>
            </a:xfrm>
            <a:custGeom>
              <a:avLst/>
              <a:gdLst>
                <a:gd name="connsiteX0" fmla="*/ 0 w 152400"/>
                <a:gd name="connsiteY0" fmla="*/ 9525 h 9525"/>
                <a:gd name="connsiteX1" fmla="*/ 85725 w 152400"/>
                <a:gd name="connsiteY1" fmla="*/ 9525 h 9525"/>
                <a:gd name="connsiteX2" fmla="*/ 152400 w 152400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9525">
                  <a:moveTo>
                    <a:pt x="0" y="9525"/>
                  </a:moveTo>
                  <a:lnTo>
                    <a:pt x="85725" y="9525"/>
                  </a:lnTo>
                  <a:lnTo>
                    <a:pt x="152400" y="0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任意多边形 218"/>
            <p:cNvSpPr/>
            <p:nvPr/>
          </p:nvSpPr>
          <p:spPr>
            <a:xfrm rot="20865282" flipH="1">
              <a:off x="3640533" y="1589959"/>
              <a:ext cx="239530" cy="45719"/>
            </a:xfrm>
            <a:custGeom>
              <a:avLst/>
              <a:gdLst>
                <a:gd name="connsiteX0" fmla="*/ 0 w 152400"/>
                <a:gd name="connsiteY0" fmla="*/ 9525 h 9525"/>
                <a:gd name="connsiteX1" fmla="*/ 85725 w 152400"/>
                <a:gd name="connsiteY1" fmla="*/ 9525 h 9525"/>
                <a:gd name="connsiteX2" fmla="*/ 152400 w 152400"/>
                <a:gd name="connsiteY2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9525">
                  <a:moveTo>
                    <a:pt x="0" y="9525"/>
                  </a:moveTo>
                  <a:lnTo>
                    <a:pt x="85725" y="9525"/>
                  </a:lnTo>
                  <a:lnTo>
                    <a:pt x="152400" y="0"/>
                  </a:lnTo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9" name="任意多边形 208"/>
          <p:cNvSpPr/>
          <p:nvPr/>
        </p:nvSpPr>
        <p:spPr>
          <a:xfrm>
            <a:off x="5741718" y="4347605"/>
            <a:ext cx="320992" cy="1783118"/>
          </a:xfrm>
          <a:custGeom>
            <a:avLst/>
            <a:gdLst>
              <a:gd name="connsiteX0" fmla="*/ 573206 w 573206"/>
              <a:gd name="connsiteY0" fmla="*/ 136477 h 2838734"/>
              <a:gd name="connsiteX1" fmla="*/ 436728 w 573206"/>
              <a:gd name="connsiteY1" fmla="*/ 2129050 h 2838734"/>
              <a:gd name="connsiteX2" fmla="*/ 423081 w 573206"/>
              <a:gd name="connsiteY2" fmla="*/ 2838734 h 2838734"/>
              <a:gd name="connsiteX3" fmla="*/ 0 w 573206"/>
              <a:gd name="connsiteY3" fmla="*/ 2825086 h 2838734"/>
              <a:gd name="connsiteX4" fmla="*/ 68239 w 573206"/>
              <a:gd name="connsiteY4" fmla="*/ 1351128 h 2838734"/>
              <a:gd name="connsiteX5" fmla="*/ 191069 w 573206"/>
              <a:gd name="connsiteY5" fmla="*/ 191068 h 2838734"/>
              <a:gd name="connsiteX6" fmla="*/ 259307 w 573206"/>
              <a:gd name="connsiteY6" fmla="*/ 0 h 2838734"/>
              <a:gd name="connsiteX7" fmla="*/ 573206 w 573206"/>
              <a:gd name="connsiteY7" fmla="*/ 136477 h 2838734"/>
              <a:gd name="connsiteX0" fmla="*/ 586854 w 586854"/>
              <a:gd name="connsiteY0" fmla="*/ 0 h 2838734"/>
              <a:gd name="connsiteX1" fmla="*/ 436728 w 586854"/>
              <a:gd name="connsiteY1" fmla="*/ 2129050 h 2838734"/>
              <a:gd name="connsiteX2" fmla="*/ 423081 w 586854"/>
              <a:gd name="connsiteY2" fmla="*/ 2838734 h 2838734"/>
              <a:gd name="connsiteX3" fmla="*/ 0 w 586854"/>
              <a:gd name="connsiteY3" fmla="*/ 2825086 h 2838734"/>
              <a:gd name="connsiteX4" fmla="*/ 68239 w 586854"/>
              <a:gd name="connsiteY4" fmla="*/ 1351128 h 2838734"/>
              <a:gd name="connsiteX5" fmla="*/ 191069 w 586854"/>
              <a:gd name="connsiteY5" fmla="*/ 191068 h 2838734"/>
              <a:gd name="connsiteX6" fmla="*/ 259307 w 586854"/>
              <a:gd name="connsiteY6" fmla="*/ 0 h 2838734"/>
              <a:gd name="connsiteX7" fmla="*/ 586854 w 586854"/>
              <a:gd name="connsiteY7" fmla="*/ 0 h 2838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6854" h="2838734">
                <a:moveTo>
                  <a:pt x="586854" y="0"/>
                </a:moveTo>
                <a:lnTo>
                  <a:pt x="436728" y="2129050"/>
                </a:lnTo>
                <a:lnTo>
                  <a:pt x="423081" y="2838734"/>
                </a:lnTo>
                <a:lnTo>
                  <a:pt x="0" y="2825086"/>
                </a:lnTo>
                <a:lnTo>
                  <a:pt x="68239" y="1351128"/>
                </a:lnTo>
                <a:lnTo>
                  <a:pt x="191069" y="191068"/>
                </a:lnTo>
                <a:lnTo>
                  <a:pt x="259307" y="0"/>
                </a:lnTo>
                <a:lnTo>
                  <a:pt x="586854" y="0"/>
                </a:lnTo>
                <a:close/>
              </a:path>
            </a:pathLst>
          </a:custGeom>
          <a:gradFill flip="none" rotWithShape="1">
            <a:gsLst>
              <a:gs pos="100000">
                <a:srgbClr val="F0EFFF">
                  <a:alpha val="0"/>
                </a:srgbClr>
              </a:gs>
              <a:gs pos="3000">
                <a:srgbClr val="F0EF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任意多边形 209"/>
          <p:cNvSpPr/>
          <p:nvPr/>
        </p:nvSpPr>
        <p:spPr>
          <a:xfrm>
            <a:off x="5463940" y="3673255"/>
            <a:ext cx="98547" cy="230970"/>
          </a:xfrm>
          <a:custGeom>
            <a:avLst/>
            <a:gdLst>
              <a:gd name="connsiteX0" fmla="*/ 31531 w 157655"/>
              <a:gd name="connsiteY0" fmla="*/ 0 h 362607"/>
              <a:gd name="connsiteX1" fmla="*/ 141889 w 157655"/>
              <a:gd name="connsiteY1" fmla="*/ 157655 h 362607"/>
              <a:gd name="connsiteX2" fmla="*/ 157655 w 157655"/>
              <a:gd name="connsiteY2" fmla="*/ 331076 h 362607"/>
              <a:gd name="connsiteX3" fmla="*/ 47296 w 157655"/>
              <a:gd name="connsiteY3" fmla="*/ 362607 h 362607"/>
              <a:gd name="connsiteX4" fmla="*/ 0 w 157655"/>
              <a:gd name="connsiteY4" fmla="*/ 204952 h 362607"/>
              <a:gd name="connsiteX5" fmla="*/ 31531 w 157655"/>
              <a:gd name="connsiteY5" fmla="*/ 0 h 362607"/>
              <a:gd name="connsiteX0" fmla="*/ 31924 w 158048"/>
              <a:gd name="connsiteY0" fmla="*/ 400 h 363007"/>
              <a:gd name="connsiteX1" fmla="*/ 142282 w 158048"/>
              <a:gd name="connsiteY1" fmla="*/ 158055 h 363007"/>
              <a:gd name="connsiteX2" fmla="*/ 158048 w 158048"/>
              <a:gd name="connsiteY2" fmla="*/ 331476 h 363007"/>
              <a:gd name="connsiteX3" fmla="*/ 47689 w 158048"/>
              <a:gd name="connsiteY3" fmla="*/ 363007 h 363007"/>
              <a:gd name="connsiteX4" fmla="*/ 393 w 158048"/>
              <a:gd name="connsiteY4" fmla="*/ 205352 h 363007"/>
              <a:gd name="connsiteX5" fmla="*/ 31924 w 158048"/>
              <a:gd name="connsiteY5" fmla="*/ 400 h 363007"/>
              <a:gd name="connsiteX0" fmla="*/ 32824 w 158948"/>
              <a:gd name="connsiteY0" fmla="*/ 400 h 363007"/>
              <a:gd name="connsiteX1" fmla="*/ 143182 w 158948"/>
              <a:gd name="connsiteY1" fmla="*/ 158055 h 363007"/>
              <a:gd name="connsiteX2" fmla="*/ 158948 w 158948"/>
              <a:gd name="connsiteY2" fmla="*/ 331476 h 363007"/>
              <a:gd name="connsiteX3" fmla="*/ 48589 w 158948"/>
              <a:gd name="connsiteY3" fmla="*/ 363007 h 363007"/>
              <a:gd name="connsiteX4" fmla="*/ 1293 w 158948"/>
              <a:gd name="connsiteY4" fmla="*/ 205352 h 363007"/>
              <a:gd name="connsiteX5" fmla="*/ 32824 w 158948"/>
              <a:gd name="connsiteY5" fmla="*/ 400 h 363007"/>
              <a:gd name="connsiteX0" fmla="*/ 32824 w 158948"/>
              <a:gd name="connsiteY0" fmla="*/ 409 h 363016"/>
              <a:gd name="connsiteX1" fmla="*/ 143182 w 158948"/>
              <a:gd name="connsiteY1" fmla="*/ 158064 h 363016"/>
              <a:gd name="connsiteX2" fmla="*/ 158948 w 158948"/>
              <a:gd name="connsiteY2" fmla="*/ 331485 h 363016"/>
              <a:gd name="connsiteX3" fmla="*/ 48589 w 158948"/>
              <a:gd name="connsiteY3" fmla="*/ 363016 h 363016"/>
              <a:gd name="connsiteX4" fmla="*/ 1293 w 158948"/>
              <a:gd name="connsiteY4" fmla="*/ 205361 h 363016"/>
              <a:gd name="connsiteX5" fmla="*/ 32824 w 158948"/>
              <a:gd name="connsiteY5" fmla="*/ 409 h 363016"/>
              <a:gd name="connsiteX0" fmla="*/ 32824 w 158948"/>
              <a:gd name="connsiteY0" fmla="*/ 409 h 371937"/>
              <a:gd name="connsiteX1" fmla="*/ 143182 w 158948"/>
              <a:gd name="connsiteY1" fmla="*/ 158064 h 371937"/>
              <a:gd name="connsiteX2" fmla="*/ 158948 w 158948"/>
              <a:gd name="connsiteY2" fmla="*/ 331485 h 371937"/>
              <a:gd name="connsiteX3" fmla="*/ 48589 w 158948"/>
              <a:gd name="connsiteY3" fmla="*/ 363016 h 371937"/>
              <a:gd name="connsiteX4" fmla="*/ 1293 w 158948"/>
              <a:gd name="connsiteY4" fmla="*/ 205361 h 371937"/>
              <a:gd name="connsiteX5" fmla="*/ 32824 w 158948"/>
              <a:gd name="connsiteY5" fmla="*/ 409 h 371937"/>
              <a:gd name="connsiteX0" fmla="*/ 32824 w 158948"/>
              <a:gd name="connsiteY0" fmla="*/ 409 h 372538"/>
              <a:gd name="connsiteX1" fmla="*/ 143182 w 158948"/>
              <a:gd name="connsiteY1" fmla="*/ 158064 h 372538"/>
              <a:gd name="connsiteX2" fmla="*/ 158948 w 158948"/>
              <a:gd name="connsiteY2" fmla="*/ 331485 h 372538"/>
              <a:gd name="connsiteX3" fmla="*/ 48589 w 158948"/>
              <a:gd name="connsiteY3" fmla="*/ 363016 h 372538"/>
              <a:gd name="connsiteX4" fmla="*/ 1293 w 158948"/>
              <a:gd name="connsiteY4" fmla="*/ 205361 h 372538"/>
              <a:gd name="connsiteX5" fmla="*/ 32824 w 158948"/>
              <a:gd name="connsiteY5" fmla="*/ 409 h 37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948" h="372538">
                <a:moveTo>
                  <a:pt x="32824" y="409"/>
                </a:moveTo>
                <a:cubicBezTo>
                  <a:pt x="69172" y="-7474"/>
                  <a:pt x="137927" y="100257"/>
                  <a:pt x="143182" y="158064"/>
                </a:cubicBezTo>
                <a:lnTo>
                  <a:pt x="158948" y="331485"/>
                </a:lnTo>
                <a:cubicBezTo>
                  <a:pt x="149533" y="368819"/>
                  <a:pt x="74865" y="384037"/>
                  <a:pt x="48589" y="363016"/>
                </a:cubicBezTo>
                <a:cubicBezTo>
                  <a:pt x="22313" y="341995"/>
                  <a:pt x="3920" y="265795"/>
                  <a:pt x="1293" y="205361"/>
                </a:cubicBezTo>
                <a:cubicBezTo>
                  <a:pt x="-1334" y="144927"/>
                  <a:pt x="-3524" y="8292"/>
                  <a:pt x="32824" y="409"/>
                </a:cubicBezTo>
                <a:close/>
              </a:path>
            </a:pathLst>
          </a:custGeom>
          <a:solidFill>
            <a:srgbClr val="F9E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任意多边形 210"/>
          <p:cNvSpPr/>
          <p:nvPr/>
        </p:nvSpPr>
        <p:spPr>
          <a:xfrm>
            <a:off x="6487127" y="5465555"/>
            <a:ext cx="150693" cy="192553"/>
          </a:xfrm>
          <a:custGeom>
            <a:avLst/>
            <a:gdLst>
              <a:gd name="connsiteX0" fmla="*/ 215900 w 228600"/>
              <a:gd name="connsiteY0" fmla="*/ 292100 h 292100"/>
              <a:gd name="connsiteX1" fmla="*/ 0 w 228600"/>
              <a:gd name="connsiteY1" fmla="*/ 50800 h 292100"/>
              <a:gd name="connsiteX2" fmla="*/ 228600 w 228600"/>
              <a:gd name="connsiteY2" fmla="*/ 0 h 292100"/>
              <a:gd name="connsiteX3" fmla="*/ 215900 w 228600"/>
              <a:gd name="connsiteY3" fmla="*/ 292100 h 29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" h="292100">
                <a:moveTo>
                  <a:pt x="215900" y="292100"/>
                </a:moveTo>
                <a:lnTo>
                  <a:pt x="0" y="50800"/>
                </a:lnTo>
                <a:lnTo>
                  <a:pt x="228600" y="0"/>
                </a:lnTo>
                <a:lnTo>
                  <a:pt x="215900" y="292100"/>
                </a:lnTo>
                <a:close/>
              </a:path>
            </a:pathLst>
          </a:custGeom>
          <a:solidFill>
            <a:srgbClr val="E9EA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任意多边形 211"/>
          <p:cNvSpPr/>
          <p:nvPr/>
        </p:nvSpPr>
        <p:spPr>
          <a:xfrm>
            <a:off x="6396893" y="4587119"/>
            <a:ext cx="184430" cy="115269"/>
          </a:xfrm>
          <a:custGeom>
            <a:avLst/>
            <a:gdLst>
              <a:gd name="connsiteX0" fmla="*/ 203200 w 203200"/>
              <a:gd name="connsiteY0" fmla="*/ 88900 h 127000"/>
              <a:gd name="connsiteX1" fmla="*/ 76200 w 203200"/>
              <a:gd name="connsiteY1" fmla="*/ 127000 h 127000"/>
              <a:gd name="connsiteX2" fmla="*/ 0 w 203200"/>
              <a:gd name="connsiteY2" fmla="*/ 0 h 127000"/>
              <a:gd name="connsiteX3" fmla="*/ 203200 w 203200"/>
              <a:gd name="connsiteY3" fmla="*/ 8890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" h="127000">
                <a:moveTo>
                  <a:pt x="203200" y="88900"/>
                </a:moveTo>
                <a:lnTo>
                  <a:pt x="76200" y="127000"/>
                </a:lnTo>
                <a:lnTo>
                  <a:pt x="0" y="0"/>
                </a:lnTo>
                <a:lnTo>
                  <a:pt x="203200" y="88900"/>
                </a:lnTo>
                <a:close/>
              </a:path>
            </a:pathLst>
          </a:custGeom>
          <a:solidFill>
            <a:srgbClr val="DEF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6505575" y="4262438"/>
            <a:ext cx="123825" cy="75704"/>
          </a:xfrm>
          <a:custGeom>
            <a:avLst/>
            <a:gdLst>
              <a:gd name="connsiteX0" fmla="*/ 123825 w 123825"/>
              <a:gd name="connsiteY0" fmla="*/ 66675 h 66675"/>
              <a:gd name="connsiteX1" fmla="*/ 0 w 123825"/>
              <a:gd name="connsiteY1" fmla="*/ 0 h 66675"/>
              <a:gd name="connsiteX2" fmla="*/ 0 w 123825"/>
              <a:gd name="connsiteY2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25" h="66675">
                <a:moveTo>
                  <a:pt x="123825" y="6667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DDD9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6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99006" y="2084992"/>
            <a:ext cx="7138493" cy="3157788"/>
            <a:chOff x="1823727" y="1971910"/>
            <a:chExt cx="7138493" cy="3157788"/>
          </a:xfrm>
        </p:grpSpPr>
        <p:sp>
          <p:nvSpPr>
            <p:cNvPr id="11" name="矩形 10"/>
            <p:cNvSpPr/>
            <p:nvPr/>
          </p:nvSpPr>
          <p:spPr>
            <a:xfrm>
              <a:off x="1823727" y="1971910"/>
              <a:ext cx="7138493" cy="31577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200" dirty="0" smtClean="0">
                  <a:solidFill>
                    <a:schemeClr val="bg1"/>
                  </a:solidFill>
                </a:rPr>
                <a:t>但看起来好 </a:t>
              </a:r>
              <a:r>
                <a:rPr lang="zh-CN" altLang="en-US" sz="16600" dirty="0" smtClean="0">
                  <a:solidFill>
                    <a:srgbClr val="FED501"/>
                  </a:solidFill>
                </a:rPr>
                <a:t>和</a:t>
              </a:r>
              <a:endParaRPr lang="zh-CN" altLang="en-US" sz="16600" dirty="0">
                <a:solidFill>
                  <a:srgbClr val="FED50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891276" y="2682229"/>
              <a:ext cx="3416320" cy="7102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bg1"/>
                  </a:solidFill>
                </a:rPr>
                <a:t>虽然“朦朦”哒</a:t>
              </a:r>
              <a:endParaRPr lang="en-US" altLang="zh-CN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9957" y="1859479"/>
            <a:ext cx="1380415" cy="1549168"/>
            <a:chOff x="1507927" y="2272975"/>
            <a:chExt cx="1780895" cy="1998606"/>
          </a:xfrm>
        </p:grpSpPr>
        <p:sp>
          <p:nvSpPr>
            <p:cNvPr id="13" name="任意多边形 12"/>
            <p:cNvSpPr/>
            <p:nvPr/>
          </p:nvSpPr>
          <p:spPr>
            <a:xfrm>
              <a:off x="1916243" y="2412377"/>
              <a:ext cx="957622" cy="1479652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" name="心形 13"/>
            <p:cNvSpPr/>
            <p:nvPr/>
          </p:nvSpPr>
          <p:spPr>
            <a:xfrm rot="21420000">
              <a:off x="1997968" y="3045022"/>
              <a:ext cx="306757" cy="268412"/>
            </a:xfrm>
            <a:prstGeom prst="heart">
              <a:avLst/>
            </a:prstGeom>
            <a:solidFill>
              <a:srgbClr val="FF13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心形 14"/>
            <p:cNvSpPr/>
            <p:nvPr/>
          </p:nvSpPr>
          <p:spPr>
            <a:xfrm rot="180000">
              <a:off x="2477544" y="3049994"/>
              <a:ext cx="306757" cy="268412"/>
            </a:xfrm>
            <a:prstGeom prst="heart">
              <a:avLst/>
            </a:prstGeom>
            <a:solidFill>
              <a:srgbClr val="FF130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468114" y="2939444"/>
              <a:ext cx="361850" cy="84751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flipH="1">
              <a:off x="1969952" y="2939444"/>
              <a:ext cx="361850" cy="84751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200221" y="3529527"/>
              <a:ext cx="365811" cy="186891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507927" y="2272975"/>
              <a:ext cx="1780895" cy="1998606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393177" y="900065"/>
            <a:ext cx="5405646" cy="5042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2400" dirty="0" smtClean="0">
                <a:solidFill>
                  <a:schemeClr val="bg1"/>
                </a:solidFill>
              </a:rPr>
              <a:t>1S</a:t>
            </a:r>
            <a:r>
              <a:rPr lang="zh-CN" altLang="en-US" sz="2400" dirty="0" smtClean="0">
                <a:solidFill>
                  <a:schemeClr val="bg1"/>
                </a:solidFill>
              </a:rPr>
              <a:t>改变你对他们的</a:t>
            </a:r>
            <a:r>
              <a:rPr lang="zh-CN" altLang="en-US" sz="2400" b="1" dirty="0" smtClean="0">
                <a:solidFill>
                  <a:srgbClr val="FED501"/>
                </a:solidFill>
              </a:rPr>
              <a:t>“看”</a:t>
            </a:r>
            <a:r>
              <a:rPr lang="zh-CN" altLang="en-US" sz="2400" dirty="0" smtClean="0">
                <a:solidFill>
                  <a:schemeClr val="bg1"/>
                </a:solidFill>
              </a:rPr>
              <a:t>法，有木有？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2" name="矩形标注 21"/>
          <p:cNvSpPr/>
          <p:nvPr/>
        </p:nvSpPr>
        <p:spPr>
          <a:xfrm>
            <a:off x="550863" y="5944269"/>
            <a:ext cx="1455426" cy="535531"/>
          </a:xfrm>
          <a:prstGeom prst="wedgeRectCallout">
            <a:avLst>
              <a:gd name="adj1" fmla="val -47435"/>
              <a:gd name="adj2" fmla="val 116856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 22"/>
          <p:cNvSpPr/>
          <p:nvPr/>
        </p:nvSpPr>
        <p:spPr>
          <a:xfrm>
            <a:off x="666615" y="5964318"/>
            <a:ext cx="1223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在一起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10106123" y="5806753"/>
            <a:ext cx="1455426" cy="535531"/>
          </a:xfrm>
          <a:prstGeom prst="wedgeRectCallout">
            <a:avLst>
              <a:gd name="adj1" fmla="val 58616"/>
              <a:gd name="adj2" fmla="val 137244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10221875" y="5827474"/>
            <a:ext cx="1223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在一起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矩形标注 25"/>
          <p:cNvSpPr/>
          <p:nvPr/>
        </p:nvSpPr>
        <p:spPr>
          <a:xfrm>
            <a:off x="5391286" y="5628036"/>
            <a:ext cx="1455426" cy="535531"/>
          </a:xfrm>
          <a:prstGeom prst="wedgeRectCallout">
            <a:avLst>
              <a:gd name="adj1" fmla="val 7042"/>
              <a:gd name="adj2" fmla="val 17292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矩形 26"/>
          <p:cNvSpPr/>
          <p:nvPr/>
        </p:nvSpPr>
        <p:spPr>
          <a:xfrm>
            <a:off x="5520686" y="5627157"/>
            <a:ext cx="1223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在一起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442585" y="3885060"/>
            <a:ext cx="793804" cy="686561"/>
            <a:chOff x="7180656" y="4967907"/>
            <a:chExt cx="1910101" cy="1652047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80656" y="5034994"/>
              <a:ext cx="1158240" cy="158496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43182" y1="7798" x2="59848" y2="2293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92537" y="4967907"/>
              <a:ext cx="998220" cy="1652047"/>
            </a:xfrm>
            <a:prstGeom prst="rect">
              <a:avLst/>
            </a:prstGeom>
          </p:spPr>
        </p:pic>
      </p:grpSp>
      <p:sp>
        <p:nvSpPr>
          <p:cNvPr id="37" name="任意多边形 36"/>
          <p:cNvSpPr/>
          <p:nvPr/>
        </p:nvSpPr>
        <p:spPr>
          <a:xfrm>
            <a:off x="9894290" y="2712436"/>
            <a:ext cx="678377" cy="886002"/>
          </a:xfrm>
          <a:custGeom>
            <a:avLst/>
            <a:gdLst/>
            <a:ahLst/>
            <a:cxnLst/>
            <a:rect l="l" t="t" r="r" b="b"/>
            <a:pathLst>
              <a:path w="678377" h="886002">
                <a:moveTo>
                  <a:pt x="0" y="0"/>
                </a:moveTo>
                <a:lnTo>
                  <a:pt x="152121" y="0"/>
                </a:lnTo>
                <a:lnTo>
                  <a:pt x="152121" y="312465"/>
                </a:lnTo>
                <a:cubicBezTo>
                  <a:pt x="308354" y="243942"/>
                  <a:pt x="448825" y="174734"/>
                  <a:pt x="573537" y="104840"/>
                </a:cubicBezTo>
                <a:lnTo>
                  <a:pt x="649598" y="242571"/>
                </a:lnTo>
                <a:cubicBezTo>
                  <a:pt x="487884" y="322743"/>
                  <a:pt x="322058" y="397433"/>
                  <a:pt x="152121" y="466641"/>
                </a:cubicBezTo>
                <a:lnTo>
                  <a:pt x="152121" y="626985"/>
                </a:lnTo>
                <a:cubicBezTo>
                  <a:pt x="152121" y="707842"/>
                  <a:pt x="187753" y="748271"/>
                  <a:pt x="259017" y="748271"/>
                </a:cubicBezTo>
                <a:lnTo>
                  <a:pt x="390581" y="748271"/>
                </a:lnTo>
                <a:cubicBezTo>
                  <a:pt x="464586" y="748271"/>
                  <a:pt x="506385" y="711954"/>
                  <a:pt x="515978" y="639319"/>
                </a:cubicBezTo>
                <a:cubicBezTo>
                  <a:pt x="524201" y="574908"/>
                  <a:pt x="530368" y="497477"/>
                  <a:pt x="534479" y="407026"/>
                </a:cubicBezTo>
                <a:cubicBezTo>
                  <a:pt x="594779" y="439917"/>
                  <a:pt x="642746" y="461160"/>
                  <a:pt x="678377" y="470753"/>
                </a:cubicBezTo>
                <a:cubicBezTo>
                  <a:pt x="670155" y="561203"/>
                  <a:pt x="661932" y="635208"/>
                  <a:pt x="653709" y="692767"/>
                </a:cubicBezTo>
                <a:cubicBezTo>
                  <a:pt x="635893" y="821590"/>
                  <a:pt x="564629" y="886002"/>
                  <a:pt x="439918" y="886002"/>
                </a:cubicBezTo>
                <a:lnTo>
                  <a:pt x="236405" y="886002"/>
                </a:lnTo>
                <a:cubicBezTo>
                  <a:pt x="78802" y="886002"/>
                  <a:pt x="0" y="809941"/>
                  <a:pt x="0" y="657820"/>
                </a:cubicBezTo>
                <a:lnTo>
                  <a:pt x="0" y="0"/>
                </a:lnTo>
                <a:close/>
              </a:path>
            </a:pathLst>
          </a:cu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9176854" y="2714493"/>
            <a:ext cx="610540" cy="972341"/>
          </a:xfrm>
          <a:custGeom>
            <a:avLst/>
            <a:gdLst/>
            <a:ahLst/>
            <a:cxnLst/>
            <a:rect l="l" t="t" r="r" b="b"/>
            <a:pathLst>
              <a:path w="610540" h="972341">
                <a:moveTo>
                  <a:pt x="53448" y="0"/>
                </a:moveTo>
                <a:lnTo>
                  <a:pt x="205569" y="0"/>
                </a:lnTo>
                <a:lnTo>
                  <a:pt x="205569" y="261072"/>
                </a:lnTo>
                <a:lnTo>
                  <a:pt x="592038" y="261072"/>
                </a:lnTo>
                <a:lnTo>
                  <a:pt x="592038" y="407026"/>
                </a:lnTo>
                <a:lnTo>
                  <a:pt x="205569" y="407026"/>
                </a:lnTo>
                <a:lnTo>
                  <a:pt x="205569" y="711268"/>
                </a:lnTo>
                <a:cubicBezTo>
                  <a:pt x="304242" y="672895"/>
                  <a:pt x="439232" y="616706"/>
                  <a:pt x="610540" y="542702"/>
                </a:cubicBezTo>
                <a:cubicBezTo>
                  <a:pt x="606428" y="601631"/>
                  <a:pt x="605743" y="657820"/>
                  <a:pt x="608484" y="711268"/>
                </a:cubicBezTo>
                <a:cubicBezTo>
                  <a:pt x="459104" y="771568"/>
                  <a:pt x="330280" y="829813"/>
                  <a:pt x="222014" y="886002"/>
                </a:cubicBezTo>
                <a:cubicBezTo>
                  <a:pt x="187753" y="905188"/>
                  <a:pt x="147324" y="933968"/>
                  <a:pt x="100729" y="972341"/>
                </a:cubicBezTo>
                <a:lnTo>
                  <a:pt x="0" y="818164"/>
                </a:lnTo>
                <a:cubicBezTo>
                  <a:pt x="35632" y="777050"/>
                  <a:pt x="53448" y="730455"/>
                  <a:pt x="53448" y="678377"/>
                </a:cubicBezTo>
                <a:lnTo>
                  <a:pt x="53448" y="0"/>
                </a:lnTo>
                <a:close/>
              </a:path>
            </a:pathLst>
          </a:cu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8627985" y="2722716"/>
            <a:ext cx="425528" cy="476919"/>
          </a:xfrm>
          <a:custGeom>
            <a:avLst/>
            <a:gdLst/>
            <a:ahLst/>
            <a:cxnLst/>
            <a:rect l="l" t="t" r="r" b="b"/>
            <a:pathLst>
              <a:path w="425528" h="476919">
                <a:moveTo>
                  <a:pt x="135676" y="0"/>
                </a:moveTo>
                <a:cubicBezTo>
                  <a:pt x="242571" y="132934"/>
                  <a:pt x="339189" y="256276"/>
                  <a:pt x="425528" y="370024"/>
                </a:cubicBezTo>
                <a:lnTo>
                  <a:pt x="269295" y="476919"/>
                </a:lnTo>
                <a:cubicBezTo>
                  <a:pt x="198031" y="360430"/>
                  <a:pt x="108266" y="232978"/>
                  <a:pt x="0" y="94561"/>
                </a:cubicBezTo>
                <a:lnTo>
                  <a:pt x="135676" y="0"/>
                </a:lnTo>
                <a:close/>
              </a:path>
            </a:pathLst>
          </a:cu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566315" y="3378480"/>
            <a:ext cx="641374" cy="1260137"/>
          </a:xfrm>
          <a:custGeom>
            <a:avLst/>
            <a:gdLst/>
            <a:ahLst/>
            <a:cxnLst/>
            <a:rect l="l" t="t" r="r" b="b"/>
            <a:pathLst>
              <a:path w="641374" h="1260137">
                <a:moveTo>
                  <a:pt x="0" y="0"/>
                </a:moveTo>
                <a:lnTo>
                  <a:pt x="388525" y="0"/>
                </a:lnTo>
                <a:lnTo>
                  <a:pt x="388525" y="974397"/>
                </a:lnTo>
                <a:cubicBezTo>
                  <a:pt x="457048" y="929171"/>
                  <a:pt x="536534" y="874353"/>
                  <a:pt x="626985" y="809942"/>
                </a:cubicBezTo>
                <a:cubicBezTo>
                  <a:pt x="631096" y="881205"/>
                  <a:pt x="635893" y="940135"/>
                  <a:pt x="641374" y="986731"/>
                </a:cubicBezTo>
                <a:cubicBezTo>
                  <a:pt x="467326" y="1099108"/>
                  <a:pt x="339873" y="1190244"/>
                  <a:pt x="259016" y="1260137"/>
                </a:cubicBezTo>
                <a:lnTo>
                  <a:pt x="162399" y="1122406"/>
                </a:lnTo>
                <a:cubicBezTo>
                  <a:pt x="208995" y="1089515"/>
                  <a:pt x="232292" y="1030585"/>
                  <a:pt x="232292" y="945617"/>
                </a:cubicBezTo>
                <a:lnTo>
                  <a:pt x="232292" y="148010"/>
                </a:lnTo>
                <a:lnTo>
                  <a:pt x="0" y="148010"/>
                </a:lnTo>
                <a:lnTo>
                  <a:pt x="0" y="0"/>
                </a:lnTo>
                <a:close/>
              </a:path>
            </a:pathLst>
          </a:cu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9308419" y="3518266"/>
            <a:ext cx="1087459" cy="1175854"/>
          </a:xfrm>
          <a:custGeom>
            <a:avLst/>
            <a:gdLst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840073 h 1175854"/>
              <a:gd name="connsiteX5" fmla="*/ 160344 w 1087459"/>
              <a:gd name="connsiteY5" fmla="*/ 957951 h 1175854"/>
              <a:gd name="connsiteX6" fmla="*/ 927116 w 1087459"/>
              <a:gd name="connsiteY6" fmla="*/ 957951 h 1175854"/>
              <a:gd name="connsiteX7" fmla="*/ 927116 w 1087459"/>
              <a:gd name="connsiteY7" fmla="*/ 840073 h 1175854"/>
              <a:gd name="connsiteX8" fmla="*/ 928575 w 1087459"/>
              <a:gd name="connsiteY8" fmla="*/ 840073 h 1175854"/>
              <a:gd name="connsiteX9" fmla="*/ 928575 w 1087459"/>
              <a:gd name="connsiteY9" fmla="*/ 486577 h 1175854"/>
              <a:gd name="connsiteX10" fmla="*/ 927116 w 1087459"/>
              <a:gd name="connsiteY10" fmla="*/ 486577 h 1175854"/>
              <a:gd name="connsiteX11" fmla="*/ 927116 w 1087459"/>
              <a:gd name="connsiteY11" fmla="*/ 351523 h 1175854"/>
              <a:gd name="connsiteX12" fmla="*/ 380302 w 1087459"/>
              <a:gd name="connsiteY12" fmla="*/ 0 h 1175854"/>
              <a:gd name="connsiteX13" fmla="*/ 552980 w 1087459"/>
              <a:gd name="connsiteY13" fmla="*/ 43170 h 1175854"/>
              <a:gd name="connsiteX14" fmla="*/ 468697 w 1087459"/>
              <a:gd name="connsiteY14" fmla="*/ 228181 h 1175854"/>
              <a:gd name="connsiteX15" fmla="*/ 1087459 w 1087459"/>
              <a:gd name="connsiteY15" fmla="*/ 228181 h 1175854"/>
              <a:gd name="connsiteX16" fmla="*/ 1087459 w 1087459"/>
              <a:gd name="connsiteY16" fmla="*/ 1175854 h 1175854"/>
              <a:gd name="connsiteX17" fmla="*/ 927116 w 1087459"/>
              <a:gd name="connsiteY17" fmla="*/ 1175854 h 1175854"/>
              <a:gd name="connsiteX18" fmla="*/ 927116 w 1087459"/>
              <a:gd name="connsiteY18" fmla="*/ 1081292 h 1175854"/>
              <a:gd name="connsiteX19" fmla="*/ 160344 w 1087459"/>
              <a:gd name="connsiteY19" fmla="*/ 1081292 h 1175854"/>
              <a:gd name="connsiteX20" fmla="*/ 160344 w 1087459"/>
              <a:gd name="connsiteY20" fmla="*/ 1175854 h 1175854"/>
              <a:gd name="connsiteX21" fmla="*/ 0 w 1087459"/>
              <a:gd name="connsiteY21" fmla="*/ 1175854 h 1175854"/>
              <a:gd name="connsiteX22" fmla="*/ 0 w 1087459"/>
              <a:gd name="connsiteY22" fmla="*/ 228181 h 1175854"/>
              <a:gd name="connsiteX23" fmla="*/ 301158 w 1087459"/>
              <a:gd name="connsiteY23" fmla="*/ 228181 h 1175854"/>
              <a:gd name="connsiteX24" fmla="*/ 380302 w 1087459"/>
              <a:gd name="connsiteY24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840073 h 1175854"/>
              <a:gd name="connsiteX5" fmla="*/ 160344 w 1087459"/>
              <a:gd name="connsiteY5" fmla="*/ 957951 h 1175854"/>
              <a:gd name="connsiteX6" fmla="*/ 927116 w 1087459"/>
              <a:gd name="connsiteY6" fmla="*/ 957951 h 1175854"/>
              <a:gd name="connsiteX7" fmla="*/ 927116 w 1087459"/>
              <a:gd name="connsiteY7" fmla="*/ 840073 h 1175854"/>
              <a:gd name="connsiteX8" fmla="*/ 928575 w 1087459"/>
              <a:gd name="connsiteY8" fmla="*/ 486577 h 1175854"/>
              <a:gd name="connsiteX9" fmla="*/ 927116 w 1087459"/>
              <a:gd name="connsiteY9" fmla="*/ 486577 h 1175854"/>
              <a:gd name="connsiteX10" fmla="*/ 927116 w 1087459"/>
              <a:gd name="connsiteY10" fmla="*/ 351523 h 1175854"/>
              <a:gd name="connsiteX11" fmla="*/ 160344 w 1087459"/>
              <a:gd name="connsiteY11" fmla="*/ 351523 h 1175854"/>
              <a:gd name="connsiteX12" fmla="*/ 380302 w 1087459"/>
              <a:gd name="connsiteY12" fmla="*/ 0 h 1175854"/>
              <a:gd name="connsiteX13" fmla="*/ 552980 w 1087459"/>
              <a:gd name="connsiteY13" fmla="*/ 43170 h 1175854"/>
              <a:gd name="connsiteX14" fmla="*/ 468697 w 1087459"/>
              <a:gd name="connsiteY14" fmla="*/ 228181 h 1175854"/>
              <a:gd name="connsiteX15" fmla="*/ 1087459 w 1087459"/>
              <a:gd name="connsiteY15" fmla="*/ 228181 h 1175854"/>
              <a:gd name="connsiteX16" fmla="*/ 1087459 w 1087459"/>
              <a:gd name="connsiteY16" fmla="*/ 1175854 h 1175854"/>
              <a:gd name="connsiteX17" fmla="*/ 927116 w 1087459"/>
              <a:gd name="connsiteY17" fmla="*/ 1175854 h 1175854"/>
              <a:gd name="connsiteX18" fmla="*/ 927116 w 1087459"/>
              <a:gd name="connsiteY18" fmla="*/ 1081292 h 1175854"/>
              <a:gd name="connsiteX19" fmla="*/ 160344 w 1087459"/>
              <a:gd name="connsiteY19" fmla="*/ 1081292 h 1175854"/>
              <a:gd name="connsiteX20" fmla="*/ 160344 w 1087459"/>
              <a:gd name="connsiteY20" fmla="*/ 1175854 h 1175854"/>
              <a:gd name="connsiteX21" fmla="*/ 0 w 1087459"/>
              <a:gd name="connsiteY21" fmla="*/ 1175854 h 1175854"/>
              <a:gd name="connsiteX22" fmla="*/ 0 w 1087459"/>
              <a:gd name="connsiteY22" fmla="*/ 228181 h 1175854"/>
              <a:gd name="connsiteX23" fmla="*/ 301158 w 1087459"/>
              <a:gd name="connsiteY23" fmla="*/ 228181 h 1175854"/>
              <a:gd name="connsiteX24" fmla="*/ 380302 w 1087459"/>
              <a:gd name="connsiteY24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840073 h 1175854"/>
              <a:gd name="connsiteX5" fmla="*/ 160344 w 1087459"/>
              <a:gd name="connsiteY5" fmla="*/ 957951 h 1175854"/>
              <a:gd name="connsiteX6" fmla="*/ 927116 w 1087459"/>
              <a:gd name="connsiteY6" fmla="*/ 957951 h 1175854"/>
              <a:gd name="connsiteX7" fmla="*/ 927116 w 1087459"/>
              <a:gd name="connsiteY7" fmla="*/ 840073 h 1175854"/>
              <a:gd name="connsiteX8" fmla="*/ 928575 w 1087459"/>
              <a:gd name="connsiteY8" fmla="*/ 486577 h 1175854"/>
              <a:gd name="connsiteX9" fmla="*/ 927116 w 1087459"/>
              <a:gd name="connsiteY9" fmla="*/ 351523 h 1175854"/>
              <a:gd name="connsiteX10" fmla="*/ 160344 w 1087459"/>
              <a:gd name="connsiteY10" fmla="*/ 351523 h 1175854"/>
              <a:gd name="connsiteX11" fmla="*/ 380302 w 1087459"/>
              <a:gd name="connsiteY11" fmla="*/ 0 h 1175854"/>
              <a:gd name="connsiteX12" fmla="*/ 552980 w 1087459"/>
              <a:gd name="connsiteY12" fmla="*/ 43170 h 1175854"/>
              <a:gd name="connsiteX13" fmla="*/ 468697 w 1087459"/>
              <a:gd name="connsiteY13" fmla="*/ 228181 h 1175854"/>
              <a:gd name="connsiteX14" fmla="*/ 1087459 w 1087459"/>
              <a:gd name="connsiteY14" fmla="*/ 228181 h 1175854"/>
              <a:gd name="connsiteX15" fmla="*/ 1087459 w 1087459"/>
              <a:gd name="connsiteY15" fmla="*/ 1175854 h 1175854"/>
              <a:gd name="connsiteX16" fmla="*/ 927116 w 1087459"/>
              <a:gd name="connsiteY16" fmla="*/ 1175854 h 1175854"/>
              <a:gd name="connsiteX17" fmla="*/ 927116 w 1087459"/>
              <a:gd name="connsiteY17" fmla="*/ 1081292 h 1175854"/>
              <a:gd name="connsiteX18" fmla="*/ 160344 w 1087459"/>
              <a:gd name="connsiteY18" fmla="*/ 1081292 h 1175854"/>
              <a:gd name="connsiteX19" fmla="*/ 160344 w 1087459"/>
              <a:gd name="connsiteY19" fmla="*/ 1175854 h 1175854"/>
              <a:gd name="connsiteX20" fmla="*/ 0 w 1087459"/>
              <a:gd name="connsiteY20" fmla="*/ 1175854 h 1175854"/>
              <a:gd name="connsiteX21" fmla="*/ 0 w 1087459"/>
              <a:gd name="connsiteY21" fmla="*/ 228181 h 1175854"/>
              <a:gd name="connsiteX22" fmla="*/ 301158 w 1087459"/>
              <a:gd name="connsiteY22" fmla="*/ 228181 h 1175854"/>
              <a:gd name="connsiteX23" fmla="*/ 380302 w 1087459"/>
              <a:gd name="connsiteY23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840073 h 1175854"/>
              <a:gd name="connsiteX5" fmla="*/ 160344 w 1087459"/>
              <a:gd name="connsiteY5" fmla="*/ 957951 h 1175854"/>
              <a:gd name="connsiteX6" fmla="*/ 927116 w 1087459"/>
              <a:gd name="connsiteY6" fmla="*/ 957951 h 1175854"/>
              <a:gd name="connsiteX7" fmla="*/ 927116 w 1087459"/>
              <a:gd name="connsiteY7" fmla="*/ 840073 h 1175854"/>
              <a:gd name="connsiteX8" fmla="*/ 927116 w 1087459"/>
              <a:gd name="connsiteY8" fmla="*/ 351523 h 1175854"/>
              <a:gd name="connsiteX9" fmla="*/ 160344 w 1087459"/>
              <a:gd name="connsiteY9" fmla="*/ 351523 h 1175854"/>
              <a:gd name="connsiteX10" fmla="*/ 380302 w 1087459"/>
              <a:gd name="connsiteY10" fmla="*/ 0 h 1175854"/>
              <a:gd name="connsiteX11" fmla="*/ 552980 w 1087459"/>
              <a:gd name="connsiteY11" fmla="*/ 43170 h 1175854"/>
              <a:gd name="connsiteX12" fmla="*/ 468697 w 1087459"/>
              <a:gd name="connsiteY12" fmla="*/ 228181 h 1175854"/>
              <a:gd name="connsiteX13" fmla="*/ 1087459 w 1087459"/>
              <a:gd name="connsiteY13" fmla="*/ 228181 h 1175854"/>
              <a:gd name="connsiteX14" fmla="*/ 1087459 w 1087459"/>
              <a:gd name="connsiteY14" fmla="*/ 1175854 h 1175854"/>
              <a:gd name="connsiteX15" fmla="*/ 927116 w 1087459"/>
              <a:gd name="connsiteY15" fmla="*/ 1175854 h 1175854"/>
              <a:gd name="connsiteX16" fmla="*/ 927116 w 1087459"/>
              <a:gd name="connsiteY16" fmla="*/ 1081292 h 1175854"/>
              <a:gd name="connsiteX17" fmla="*/ 160344 w 1087459"/>
              <a:gd name="connsiteY17" fmla="*/ 1081292 h 1175854"/>
              <a:gd name="connsiteX18" fmla="*/ 160344 w 1087459"/>
              <a:gd name="connsiteY18" fmla="*/ 1175854 h 1175854"/>
              <a:gd name="connsiteX19" fmla="*/ 0 w 1087459"/>
              <a:gd name="connsiteY19" fmla="*/ 1175854 h 1175854"/>
              <a:gd name="connsiteX20" fmla="*/ 0 w 1087459"/>
              <a:gd name="connsiteY20" fmla="*/ 228181 h 1175854"/>
              <a:gd name="connsiteX21" fmla="*/ 301158 w 1087459"/>
              <a:gd name="connsiteY21" fmla="*/ 228181 h 1175854"/>
              <a:gd name="connsiteX22" fmla="*/ 380302 w 1087459"/>
              <a:gd name="connsiteY22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840073 h 1175854"/>
              <a:gd name="connsiteX5" fmla="*/ 160344 w 1087459"/>
              <a:gd name="connsiteY5" fmla="*/ 957951 h 1175854"/>
              <a:gd name="connsiteX6" fmla="*/ 927116 w 1087459"/>
              <a:gd name="connsiteY6" fmla="*/ 957951 h 1175854"/>
              <a:gd name="connsiteX7" fmla="*/ 927116 w 1087459"/>
              <a:gd name="connsiteY7" fmla="*/ 840073 h 1175854"/>
              <a:gd name="connsiteX8" fmla="*/ 927116 w 1087459"/>
              <a:gd name="connsiteY8" fmla="*/ 351523 h 1175854"/>
              <a:gd name="connsiteX9" fmla="*/ 160344 w 1087459"/>
              <a:gd name="connsiteY9" fmla="*/ 351523 h 1175854"/>
              <a:gd name="connsiteX10" fmla="*/ 380302 w 1087459"/>
              <a:gd name="connsiteY10" fmla="*/ 0 h 1175854"/>
              <a:gd name="connsiteX11" fmla="*/ 552980 w 1087459"/>
              <a:gd name="connsiteY11" fmla="*/ 43170 h 1175854"/>
              <a:gd name="connsiteX12" fmla="*/ 468697 w 1087459"/>
              <a:gd name="connsiteY12" fmla="*/ 228181 h 1175854"/>
              <a:gd name="connsiteX13" fmla="*/ 1087459 w 1087459"/>
              <a:gd name="connsiteY13" fmla="*/ 228181 h 1175854"/>
              <a:gd name="connsiteX14" fmla="*/ 1087459 w 1087459"/>
              <a:gd name="connsiteY14" fmla="*/ 1175854 h 1175854"/>
              <a:gd name="connsiteX15" fmla="*/ 927116 w 1087459"/>
              <a:gd name="connsiteY15" fmla="*/ 1175854 h 1175854"/>
              <a:gd name="connsiteX16" fmla="*/ 927116 w 1087459"/>
              <a:gd name="connsiteY16" fmla="*/ 1081292 h 1175854"/>
              <a:gd name="connsiteX17" fmla="*/ 160344 w 1087459"/>
              <a:gd name="connsiteY17" fmla="*/ 1081292 h 1175854"/>
              <a:gd name="connsiteX18" fmla="*/ 160344 w 1087459"/>
              <a:gd name="connsiteY18" fmla="*/ 1175854 h 1175854"/>
              <a:gd name="connsiteX19" fmla="*/ 0 w 1087459"/>
              <a:gd name="connsiteY19" fmla="*/ 1175854 h 1175854"/>
              <a:gd name="connsiteX20" fmla="*/ 0 w 1087459"/>
              <a:gd name="connsiteY20" fmla="*/ 228181 h 1175854"/>
              <a:gd name="connsiteX21" fmla="*/ 301158 w 1087459"/>
              <a:gd name="connsiteY21" fmla="*/ 228181 h 1175854"/>
              <a:gd name="connsiteX22" fmla="*/ 380302 w 1087459"/>
              <a:gd name="connsiteY22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486577 h 1175854"/>
              <a:gd name="connsiteX3" fmla="*/ 159431 w 1087459"/>
              <a:gd name="connsiteY3" fmla="*/ 840073 h 1175854"/>
              <a:gd name="connsiteX4" fmla="*/ 160344 w 1087459"/>
              <a:gd name="connsiteY4" fmla="*/ 957951 h 1175854"/>
              <a:gd name="connsiteX5" fmla="*/ 927116 w 1087459"/>
              <a:gd name="connsiteY5" fmla="*/ 957951 h 1175854"/>
              <a:gd name="connsiteX6" fmla="*/ 927116 w 1087459"/>
              <a:gd name="connsiteY6" fmla="*/ 840073 h 1175854"/>
              <a:gd name="connsiteX7" fmla="*/ 927116 w 1087459"/>
              <a:gd name="connsiteY7" fmla="*/ 351523 h 1175854"/>
              <a:gd name="connsiteX8" fmla="*/ 160344 w 1087459"/>
              <a:gd name="connsiteY8" fmla="*/ 351523 h 1175854"/>
              <a:gd name="connsiteX9" fmla="*/ 380302 w 1087459"/>
              <a:gd name="connsiteY9" fmla="*/ 0 h 1175854"/>
              <a:gd name="connsiteX10" fmla="*/ 552980 w 1087459"/>
              <a:gd name="connsiteY10" fmla="*/ 43170 h 1175854"/>
              <a:gd name="connsiteX11" fmla="*/ 468697 w 1087459"/>
              <a:gd name="connsiteY11" fmla="*/ 228181 h 1175854"/>
              <a:gd name="connsiteX12" fmla="*/ 1087459 w 1087459"/>
              <a:gd name="connsiteY12" fmla="*/ 228181 h 1175854"/>
              <a:gd name="connsiteX13" fmla="*/ 1087459 w 1087459"/>
              <a:gd name="connsiteY13" fmla="*/ 1175854 h 1175854"/>
              <a:gd name="connsiteX14" fmla="*/ 927116 w 1087459"/>
              <a:gd name="connsiteY14" fmla="*/ 1175854 h 1175854"/>
              <a:gd name="connsiteX15" fmla="*/ 927116 w 1087459"/>
              <a:gd name="connsiteY15" fmla="*/ 1081292 h 1175854"/>
              <a:gd name="connsiteX16" fmla="*/ 160344 w 1087459"/>
              <a:gd name="connsiteY16" fmla="*/ 1081292 h 1175854"/>
              <a:gd name="connsiteX17" fmla="*/ 160344 w 1087459"/>
              <a:gd name="connsiteY17" fmla="*/ 1175854 h 1175854"/>
              <a:gd name="connsiteX18" fmla="*/ 0 w 1087459"/>
              <a:gd name="connsiteY18" fmla="*/ 1175854 h 1175854"/>
              <a:gd name="connsiteX19" fmla="*/ 0 w 1087459"/>
              <a:gd name="connsiteY19" fmla="*/ 228181 h 1175854"/>
              <a:gd name="connsiteX20" fmla="*/ 301158 w 1087459"/>
              <a:gd name="connsiteY20" fmla="*/ 228181 h 1175854"/>
              <a:gd name="connsiteX21" fmla="*/ 380302 w 1087459"/>
              <a:gd name="connsiteY21" fmla="*/ 0 h 1175854"/>
              <a:gd name="connsiteX0" fmla="*/ 160344 w 1087459"/>
              <a:gd name="connsiteY0" fmla="*/ 351523 h 1175854"/>
              <a:gd name="connsiteX1" fmla="*/ 160344 w 1087459"/>
              <a:gd name="connsiteY1" fmla="*/ 486577 h 1175854"/>
              <a:gd name="connsiteX2" fmla="*/ 159431 w 1087459"/>
              <a:gd name="connsiteY2" fmla="*/ 840073 h 1175854"/>
              <a:gd name="connsiteX3" fmla="*/ 160344 w 1087459"/>
              <a:gd name="connsiteY3" fmla="*/ 957951 h 1175854"/>
              <a:gd name="connsiteX4" fmla="*/ 927116 w 1087459"/>
              <a:gd name="connsiteY4" fmla="*/ 957951 h 1175854"/>
              <a:gd name="connsiteX5" fmla="*/ 927116 w 1087459"/>
              <a:gd name="connsiteY5" fmla="*/ 840073 h 1175854"/>
              <a:gd name="connsiteX6" fmla="*/ 927116 w 1087459"/>
              <a:gd name="connsiteY6" fmla="*/ 351523 h 1175854"/>
              <a:gd name="connsiteX7" fmla="*/ 160344 w 1087459"/>
              <a:gd name="connsiteY7" fmla="*/ 351523 h 1175854"/>
              <a:gd name="connsiteX8" fmla="*/ 380302 w 1087459"/>
              <a:gd name="connsiteY8" fmla="*/ 0 h 1175854"/>
              <a:gd name="connsiteX9" fmla="*/ 552980 w 1087459"/>
              <a:gd name="connsiteY9" fmla="*/ 43170 h 1175854"/>
              <a:gd name="connsiteX10" fmla="*/ 468697 w 1087459"/>
              <a:gd name="connsiteY10" fmla="*/ 228181 h 1175854"/>
              <a:gd name="connsiteX11" fmla="*/ 1087459 w 1087459"/>
              <a:gd name="connsiteY11" fmla="*/ 228181 h 1175854"/>
              <a:gd name="connsiteX12" fmla="*/ 1087459 w 1087459"/>
              <a:gd name="connsiteY12" fmla="*/ 1175854 h 1175854"/>
              <a:gd name="connsiteX13" fmla="*/ 927116 w 1087459"/>
              <a:gd name="connsiteY13" fmla="*/ 1175854 h 1175854"/>
              <a:gd name="connsiteX14" fmla="*/ 927116 w 1087459"/>
              <a:gd name="connsiteY14" fmla="*/ 1081292 h 1175854"/>
              <a:gd name="connsiteX15" fmla="*/ 160344 w 1087459"/>
              <a:gd name="connsiteY15" fmla="*/ 1081292 h 1175854"/>
              <a:gd name="connsiteX16" fmla="*/ 160344 w 1087459"/>
              <a:gd name="connsiteY16" fmla="*/ 1175854 h 1175854"/>
              <a:gd name="connsiteX17" fmla="*/ 0 w 1087459"/>
              <a:gd name="connsiteY17" fmla="*/ 1175854 h 1175854"/>
              <a:gd name="connsiteX18" fmla="*/ 0 w 1087459"/>
              <a:gd name="connsiteY18" fmla="*/ 228181 h 1175854"/>
              <a:gd name="connsiteX19" fmla="*/ 301158 w 1087459"/>
              <a:gd name="connsiteY19" fmla="*/ 228181 h 1175854"/>
              <a:gd name="connsiteX20" fmla="*/ 380302 w 1087459"/>
              <a:gd name="connsiteY20" fmla="*/ 0 h 117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087459" h="1175854">
                <a:moveTo>
                  <a:pt x="160344" y="351523"/>
                </a:moveTo>
                <a:lnTo>
                  <a:pt x="160344" y="486577"/>
                </a:lnTo>
                <a:cubicBezTo>
                  <a:pt x="160040" y="604409"/>
                  <a:pt x="159735" y="722241"/>
                  <a:pt x="159431" y="840073"/>
                </a:cubicBezTo>
                <a:cubicBezTo>
                  <a:pt x="159735" y="879366"/>
                  <a:pt x="160040" y="918658"/>
                  <a:pt x="160344" y="957951"/>
                </a:cubicBezTo>
                <a:lnTo>
                  <a:pt x="927116" y="957951"/>
                </a:lnTo>
                <a:lnTo>
                  <a:pt x="927116" y="840073"/>
                </a:lnTo>
                <a:lnTo>
                  <a:pt x="927116" y="351523"/>
                </a:lnTo>
                <a:lnTo>
                  <a:pt x="160344" y="351523"/>
                </a:lnTo>
                <a:close/>
                <a:moveTo>
                  <a:pt x="380302" y="0"/>
                </a:moveTo>
                <a:lnTo>
                  <a:pt x="552980" y="43170"/>
                </a:lnTo>
                <a:cubicBezTo>
                  <a:pt x="529683" y="97303"/>
                  <a:pt x="501588" y="158973"/>
                  <a:pt x="468697" y="228181"/>
                </a:cubicBezTo>
                <a:lnTo>
                  <a:pt x="1087459" y="228181"/>
                </a:lnTo>
                <a:lnTo>
                  <a:pt x="1087459" y="1175854"/>
                </a:lnTo>
                <a:lnTo>
                  <a:pt x="927116" y="1175854"/>
                </a:lnTo>
                <a:lnTo>
                  <a:pt x="927116" y="1081292"/>
                </a:lnTo>
                <a:lnTo>
                  <a:pt x="160344" y="1081292"/>
                </a:lnTo>
                <a:lnTo>
                  <a:pt x="160344" y="1175854"/>
                </a:lnTo>
                <a:lnTo>
                  <a:pt x="0" y="1175854"/>
                </a:lnTo>
                <a:lnTo>
                  <a:pt x="0" y="228181"/>
                </a:lnTo>
                <a:lnTo>
                  <a:pt x="301158" y="228181"/>
                </a:lnTo>
                <a:cubicBezTo>
                  <a:pt x="331994" y="152806"/>
                  <a:pt x="358375" y="76746"/>
                  <a:pt x="380302" y="0"/>
                </a:cubicBezTo>
                <a:close/>
              </a:path>
            </a:pathLst>
          </a:cu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51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6388" y="2381538"/>
            <a:ext cx="4499396" cy="2531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79" y="0"/>
            <a:ext cx="261983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54994" y="739947"/>
            <a:ext cx="2492990" cy="710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dirty="0" smtClean="0">
                <a:solidFill>
                  <a:srgbClr val="FED501"/>
                </a:solidFill>
              </a:rPr>
              <a:t>再说清楚些</a:t>
            </a:r>
            <a:endParaRPr lang="en-US" altLang="zh-CN" sz="3600" dirty="0">
              <a:solidFill>
                <a:srgbClr val="FED50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54994" y="1456641"/>
            <a:ext cx="897984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夏至小朋友做过这样一套模板，当初封面上加图片的时候，右下角加了这么个耀眼图片</a:t>
            </a:r>
            <a:endParaRPr lang="en-US" altLang="zh-CN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2348" y="2381538"/>
            <a:ext cx="4499395" cy="25316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280" y="3446343"/>
            <a:ext cx="1454815" cy="146685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27697" y="1841748"/>
            <a:ext cx="941796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FED501"/>
                </a:solidFill>
              </a:rPr>
              <a:t>看</a:t>
            </a:r>
            <a:r>
              <a:rPr lang="zh-CN" altLang="en-US" sz="2400" dirty="0" smtClean="0">
                <a:solidFill>
                  <a:srgbClr val="FED501"/>
                </a:solidFill>
              </a:rPr>
              <a:t>起实在很别扭，简直不忍直视，使用</a:t>
            </a:r>
            <a:r>
              <a:rPr lang="zh-CN" altLang="en-US" sz="2400" dirty="0">
                <a:solidFill>
                  <a:srgbClr val="FED501"/>
                </a:solidFill>
              </a:rPr>
              <a:t>半透明蒙板</a:t>
            </a:r>
            <a:r>
              <a:rPr lang="zh-CN" altLang="en-US" sz="2400" dirty="0" smtClean="0">
                <a:solidFill>
                  <a:srgbClr val="FED501"/>
                </a:solidFill>
              </a:rPr>
              <a:t>后华丽</a:t>
            </a:r>
            <a:r>
              <a:rPr lang="zh-CN" altLang="en-US" sz="2400" dirty="0">
                <a:solidFill>
                  <a:srgbClr val="FED501"/>
                </a:solidFill>
              </a:rPr>
              <a:t>丽的变</a:t>
            </a:r>
            <a:r>
              <a:rPr lang="zh-CN" altLang="en-US" sz="2400" dirty="0" smtClean="0">
                <a:solidFill>
                  <a:srgbClr val="FED501"/>
                </a:solidFill>
              </a:rPr>
              <a:t>身</a:t>
            </a:r>
            <a:endParaRPr lang="en-US" altLang="zh-CN" sz="2400" dirty="0">
              <a:solidFill>
                <a:srgbClr val="FED50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58172" y="4945126"/>
            <a:ext cx="829603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FED501"/>
                </a:solidFill>
              </a:rPr>
              <a:t>提示：</a:t>
            </a:r>
            <a:r>
              <a:rPr lang="zh-CN" altLang="en-US" sz="2400" dirty="0" smtClean="0">
                <a:solidFill>
                  <a:schemeClr val="bg1"/>
                </a:solidFill>
              </a:rPr>
              <a:t>蒙板的使用可以是</a:t>
            </a:r>
            <a:r>
              <a:rPr lang="zh-CN" altLang="en-US" sz="2400" dirty="0" smtClean="0">
                <a:solidFill>
                  <a:srgbClr val="FED501"/>
                </a:solidFill>
              </a:rPr>
              <a:t>一层</a:t>
            </a:r>
            <a:r>
              <a:rPr lang="zh-CN" altLang="en-US" sz="2400" dirty="0" smtClean="0">
                <a:solidFill>
                  <a:schemeClr val="bg1"/>
                </a:solidFill>
              </a:rPr>
              <a:t>、</a:t>
            </a:r>
            <a:r>
              <a:rPr lang="zh-CN" altLang="en-US" sz="2400" dirty="0" smtClean="0">
                <a:solidFill>
                  <a:srgbClr val="FED501"/>
                </a:solidFill>
              </a:rPr>
              <a:t>两层</a:t>
            </a:r>
            <a:r>
              <a:rPr lang="zh-CN" altLang="en-US" sz="2400" dirty="0" smtClean="0">
                <a:solidFill>
                  <a:schemeClr val="bg1"/>
                </a:solidFill>
              </a:rPr>
              <a:t>、也可以是</a:t>
            </a:r>
            <a:r>
              <a:rPr lang="zh-CN" altLang="en-US" sz="2400" dirty="0" smtClean="0">
                <a:solidFill>
                  <a:srgbClr val="FED501"/>
                </a:solidFill>
              </a:rPr>
              <a:t>多层</a:t>
            </a:r>
            <a:endParaRPr lang="en-US" altLang="zh-CN" sz="2400" dirty="0">
              <a:solidFill>
                <a:srgbClr val="FED501"/>
              </a:solidFill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9973736" y="5854890"/>
            <a:ext cx="2006221" cy="518614"/>
          </a:xfrm>
          <a:prstGeom prst="wedgeRectCallout">
            <a:avLst>
              <a:gd name="adj1" fmla="val 61337"/>
              <a:gd name="adj2" fmla="val 14184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矩形 13"/>
          <p:cNvSpPr/>
          <p:nvPr/>
        </p:nvSpPr>
        <p:spPr>
          <a:xfrm>
            <a:off x="9973736" y="5854890"/>
            <a:ext cx="200622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又在打广告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4049359" y="1917867"/>
            <a:ext cx="2445387" cy="1006929"/>
          </a:xfrm>
          <a:prstGeom prst="wedgeRectCallout">
            <a:avLst>
              <a:gd name="adj1" fmla="val -59659"/>
              <a:gd name="adj2" fmla="val 2881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86891" y="1946067"/>
            <a:ext cx="23703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white"/>
                </a:solidFill>
              </a:rPr>
              <a:t>你再拿个透明抹布蒙你眼上试试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73863" y="30702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rgbClr val="FED501"/>
                </a:solidFill>
              </a:rPr>
              <a:t>举个栗子</a:t>
            </a:r>
            <a:endParaRPr lang="zh-CN" altLang="en-US" sz="1400" dirty="0">
              <a:solidFill>
                <a:srgbClr val="FED50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34277" y="2233081"/>
            <a:ext cx="2034495" cy="2318814"/>
            <a:chOff x="7701573" y="3094881"/>
            <a:chExt cx="3081342" cy="3511958"/>
          </a:xfrm>
        </p:grpSpPr>
        <p:grpSp>
          <p:nvGrpSpPr>
            <p:cNvPr id="29" name="组合 28"/>
            <p:cNvGrpSpPr/>
            <p:nvPr/>
          </p:nvGrpSpPr>
          <p:grpSpPr>
            <a:xfrm rot="803676">
              <a:off x="8616899" y="3094881"/>
              <a:ext cx="1606279" cy="1802644"/>
              <a:chOff x="4776428" y="853554"/>
              <a:chExt cx="3247945" cy="364500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5521102" y="1107792"/>
                <a:ext cx="1746483" cy="2698551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21420000">
                <a:off x="5715314" y="2317240"/>
                <a:ext cx="467415" cy="186596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80000">
                <a:off x="6605802" y="2322435"/>
                <a:ext cx="503505" cy="185784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527590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5619054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039013" y="3145219"/>
                <a:ext cx="667154" cy="340845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>
              <a:off x="8111572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0162331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22225" y="4487270"/>
              <a:ext cx="3060689" cy="826156"/>
            </a:xfrm>
            <a:custGeom>
              <a:avLst/>
              <a:gdLst>
                <a:gd name="connsiteX0" fmla="*/ 0 w 2351314"/>
                <a:gd name="connsiteY0" fmla="*/ 566057 h 580572"/>
                <a:gd name="connsiteX1" fmla="*/ 2351314 w 2351314"/>
                <a:gd name="connsiteY1" fmla="*/ 580572 h 580572"/>
                <a:gd name="connsiteX2" fmla="*/ 2162629 w 2351314"/>
                <a:gd name="connsiteY2" fmla="*/ 0 h 580572"/>
                <a:gd name="connsiteX3" fmla="*/ 304800 w 2351314"/>
                <a:gd name="connsiteY3" fmla="*/ 29029 h 580572"/>
                <a:gd name="connsiteX4" fmla="*/ 0 w 2351314"/>
                <a:gd name="connsiteY4" fmla="*/ 566057 h 58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314" h="580572">
                  <a:moveTo>
                    <a:pt x="0" y="566057"/>
                  </a:moveTo>
                  <a:lnTo>
                    <a:pt x="2351314" y="580572"/>
                  </a:lnTo>
                  <a:lnTo>
                    <a:pt x="2162629" y="0"/>
                  </a:lnTo>
                  <a:lnTo>
                    <a:pt x="304800" y="29029"/>
                  </a:lnTo>
                  <a:lnTo>
                    <a:pt x="0" y="566057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669136" y="5437349"/>
              <a:ext cx="1042316" cy="411788"/>
            </a:xfrm>
            <a:custGeom>
              <a:avLst/>
              <a:gdLst>
                <a:gd name="connsiteX0" fmla="*/ 711200 w 711200"/>
                <a:gd name="connsiteY0" fmla="*/ 232229 h 232229"/>
                <a:gd name="connsiteX1" fmla="*/ 275772 w 711200"/>
                <a:gd name="connsiteY1" fmla="*/ 217715 h 232229"/>
                <a:gd name="connsiteX2" fmla="*/ 58057 w 711200"/>
                <a:gd name="connsiteY2" fmla="*/ 72572 h 232229"/>
                <a:gd name="connsiteX3" fmla="*/ 0 w 711200"/>
                <a:gd name="connsiteY3" fmla="*/ 0 h 232229"/>
                <a:gd name="connsiteX4" fmla="*/ 420914 w 711200"/>
                <a:gd name="connsiteY4" fmla="*/ 14515 h 232229"/>
                <a:gd name="connsiteX5" fmla="*/ 696686 w 711200"/>
                <a:gd name="connsiteY5" fmla="*/ 116115 h 232229"/>
                <a:gd name="connsiteX6" fmla="*/ 711200 w 711200"/>
                <a:gd name="connsiteY6" fmla="*/ 232229 h 232229"/>
                <a:gd name="connsiteX0" fmla="*/ 711200 w 711200"/>
                <a:gd name="connsiteY0" fmla="*/ 232229 h 242106"/>
                <a:gd name="connsiteX1" fmla="*/ 275772 w 711200"/>
                <a:gd name="connsiteY1" fmla="*/ 217715 h 242106"/>
                <a:gd name="connsiteX2" fmla="*/ 58057 w 711200"/>
                <a:gd name="connsiteY2" fmla="*/ 72572 h 242106"/>
                <a:gd name="connsiteX3" fmla="*/ 0 w 711200"/>
                <a:gd name="connsiteY3" fmla="*/ 0 h 242106"/>
                <a:gd name="connsiteX4" fmla="*/ 420914 w 711200"/>
                <a:gd name="connsiteY4" fmla="*/ 14515 h 242106"/>
                <a:gd name="connsiteX5" fmla="*/ 696686 w 711200"/>
                <a:gd name="connsiteY5" fmla="*/ 116115 h 242106"/>
                <a:gd name="connsiteX6" fmla="*/ 711200 w 711200"/>
                <a:gd name="connsiteY6" fmla="*/ 232229 h 242106"/>
                <a:gd name="connsiteX0" fmla="*/ 711200 w 711200"/>
                <a:gd name="connsiteY0" fmla="*/ 232229 h 259924"/>
                <a:gd name="connsiteX1" fmla="*/ 275772 w 711200"/>
                <a:gd name="connsiteY1" fmla="*/ 217715 h 259924"/>
                <a:gd name="connsiteX2" fmla="*/ 58057 w 711200"/>
                <a:gd name="connsiteY2" fmla="*/ 72572 h 259924"/>
                <a:gd name="connsiteX3" fmla="*/ 0 w 711200"/>
                <a:gd name="connsiteY3" fmla="*/ 0 h 259924"/>
                <a:gd name="connsiteX4" fmla="*/ 420914 w 711200"/>
                <a:gd name="connsiteY4" fmla="*/ 14515 h 259924"/>
                <a:gd name="connsiteX5" fmla="*/ 696686 w 711200"/>
                <a:gd name="connsiteY5" fmla="*/ 116115 h 259924"/>
                <a:gd name="connsiteX6" fmla="*/ 711200 w 711200"/>
                <a:gd name="connsiteY6" fmla="*/ 232229 h 259924"/>
                <a:gd name="connsiteX0" fmla="*/ 730250 w 730250"/>
                <a:gd name="connsiteY0" fmla="*/ 289379 h 292654"/>
                <a:gd name="connsiteX1" fmla="*/ 275772 w 730250"/>
                <a:gd name="connsiteY1" fmla="*/ 217715 h 292654"/>
                <a:gd name="connsiteX2" fmla="*/ 58057 w 730250"/>
                <a:gd name="connsiteY2" fmla="*/ 72572 h 292654"/>
                <a:gd name="connsiteX3" fmla="*/ 0 w 730250"/>
                <a:gd name="connsiteY3" fmla="*/ 0 h 292654"/>
                <a:gd name="connsiteX4" fmla="*/ 420914 w 730250"/>
                <a:gd name="connsiteY4" fmla="*/ 14515 h 292654"/>
                <a:gd name="connsiteX5" fmla="*/ 696686 w 730250"/>
                <a:gd name="connsiteY5" fmla="*/ 116115 h 292654"/>
                <a:gd name="connsiteX6" fmla="*/ 730250 w 730250"/>
                <a:gd name="connsiteY6" fmla="*/ 289379 h 292654"/>
                <a:gd name="connsiteX0" fmla="*/ 730250 w 730250"/>
                <a:gd name="connsiteY0" fmla="*/ 289379 h 289379"/>
                <a:gd name="connsiteX1" fmla="*/ 275772 w 730250"/>
                <a:gd name="connsiteY1" fmla="*/ 217715 h 289379"/>
                <a:gd name="connsiteX2" fmla="*/ 58057 w 730250"/>
                <a:gd name="connsiteY2" fmla="*/ 72572 h 289379"/>
                <a:gd name="connsiteX3" fmla="*/ 0 w 730250"/>
                <a:gd name="connsiteY3" fmla="*/ 0 h 289379"/>
                <a:gd name="connsiteX4" fmla="*/ 420914 w 730250"/>
                <a:gd name="connsiteY4" fmla="*/ 14515 h 289379"/>
                <a:gd name="connsiteX5" fmla="*/ 696686 w 730250"/>
                <a:gd name="connsiteY5" fmla="*/ 116115 h 289379"/>
                <a:gd name="connsiteX6" fmla="*/ 730250 w 730250"/>
                <a:gd name="connsiteY6" fmla="*/ 289379 h 289379"/>
                <a:gd name="connsiteX0" fmla="*/ 732476 w 732476"/>
                <a:gd name="connsiteY0" fmla="*/ 289379 h 289379"/>
                <a:gd name="connsiteX1" fmla="*/ 277998 w 732476"/>
                <a:gd name="connsiteY1" fmla="*/ 217715 h 289379"/>
                <a:gd name="connsiteX2" fmla="*/ 2226 w 732476"/>
                <a:gd name="connsiteY2" fmla="*/ 0 h 289379"/>
                <a:gd name="connsiteX3" fmla="*/ 423140 w 732476"/>
                <a:gd name="connsiteY3" fmla="*/ 14515 h 289379"/>
                <a:gd name="connsiteX4" fmla="*/ 698912 w 732476"/>
                <a:gd name="connsiteY4" fmla="*/ 116115 h 289379"/>
                <a:gd name="connsiteX5" fmla="*/ 732476 w 732476"/>
                <a:gd name="connsiteY5" fmla="*/ 289379 h 2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476" h="289379">
                  <a:moveTo>
                    <a:pt x="732476" y="289379"/>
                  </a:moveTo>
                  <a:cubicBezTo>
                    <a:pt x="614699" y="287262"/>
                    <a:pt x="399706" y="265945"/>
                    <a:pt x="277998" y="217715"/>
                  </a:cubicBezTo>
                  <a:cubicBezTo>
                    <a:pt x="156290" y="169485"/>
                    <a:pt x="-21964" y="33867"/>
                    <a:pt x="2226" y="0"/>
                  </a:cubicBezTo>
                  <a:lnTo>
                    <a:pt x="423140" y="14515"/>
                  </a:lnTo>
                  <a:lnTo>
                    <a:pt x="698912" y="116115"/>
                  </a:lnTo>
                  <a:lnTo>
                    <a:pt x="732476" y="2893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0946" y="5376031"/>
              <a:ext cx="499214" cy="1078643"/>
            </a:xfrm>
            <a:custGeom>
              <a:avLst/>
              <a:gdLst>
                <a:gd name="connsiteX0" fmla="*/ 133350 w 333375"/>
                <a:gd name="connsiteY0" fmla="*/ 38100 h 781050"/>
                <a:gd name="connsiteX1" fmla="*/ 0 w 333375"/>
                <a:gd name="connsiteY1" fmla="*/ 228600 h 781050"/>
                <a:gd name="connsiteX2" fmla="*/ 28575 w 333375"/>
                <a:gd name="connsiteY2" fmla="*/ 781050 h 781050"/>
                <a:gd name="connsiteX3" fmla="*/ 200025 w 333375"/>
                <a:gd name="connsiteY3" fmla="*/ 762000 h 781050"/>
                <a:gd name="connsiteX4" fmla="*/ 161925 w 333375"/>
                <a:gd name="connsiteY4" fmla="*/ 276225 h 781050"/>
                <a:gd name="connsiteX5" fmla="*/ 333375 w 333375"/>
                <a:gd name="connsiteY5" fmla="*/ 0 h 781050"/>
                <a:gd name="connsiteX6" fmla="*/ 133350 w 333375"/>
                <a:gd name="connsiteY6" fmla="*/ 38100 h 781050"/>
                <a:gd name="connsiteX0" fmla="*/ 141181 w 341206"/>
                <a:gd name="connsiteY0" fmla="*/ 38100 h 781050"/>
                <a:gd name="connsiteX1" fmla="*/ 7831 w 341206"/>
                <a:gd name="connsiteY1" fmla="*/ 228600 h 781050"/>
                <a:gd name="connsiteX2" fmla="*/ 36406 w 341206"/>
                <a:gd name="connsiteY2" fmla="*/ 781050 h 781050"/>
                <a:gd name="connsiteX3" fmla="*/ 207856 w 341206"/>
                <a:gd name="connsiteY3" fmla="*/ 762000 h 781050"/>
                <a:gd name="connsiteX4" fmla="*/ 169756 w 341206"/>
                <a:gd name="connsiteY4" fmla="*/ 276225 h 781050"/>
                <a:gd name="connsiteX5" fmla="*/ 341206 w 341206"/>
                <a:gd name="connsiteY5" fmla="*/ 0 h 781050"/>
                <a:gd name="connsiteX6" fmla="*/ 141181 w 341206"/>
                <a:gd name="connsiteY6" fmla="*/ 38100 h 781050"/>
                <a:gd name="connsiteX0" fmla="*/ 161634 w 342609"/>
                <a:gd name="connsiteY0" fmla="*/ 0 h 790575"/>
                <a:gd name="connsiteX1" fmla="*/ 9234 w 342609"/>
                <a:gd name="connsiteY1" fmla="*/ 238125 h 790575"/>
                <a:gd name="connsiteX2" fmla="*/ 37809 w 342609"/>
                <a:gd name="connsiteY2" fmla="*/ 790575 h 790575"/>
                <a:gd name="connsiteX3" fmla="*/ 209259 w 342609"/>
                <a:gd name="connsiteY3" fmla="*/ 771525 h 790575"/>
                <a:gd name="connsiteX4" fmla="*/ 171159 w 342609"/>
                <a:gd name="connsiteY4" fmla="*/ 285750 h 790575"/>
                <a:gd name="connsiteX5" fmla="*/ 342609 w 342609"/>
                <a:gd name="connsiteY5" fmla="*/ 9525 h 790575"/>
                <a:gd name="connsiteX6" fmla="*/ 161634 w 342609"/>
                <a:gd name="connsiteY6" fmla="*/ 0 h 790575"/>
                <a:gd name="connsiteX0" fmla="*/ 169366 w 350341"/>
                <a:gd name="connsiteY0" fmla="*/ 0 h 790575"/>
                <a:gd name="connsiteX1" fmla="*/ 7441 w 350341"/>
                <a:gd name="connsiteY1" fmla="*/ 247650 h 790575"/>
                <a:gd name="connsiteX2" fmla="*/ 45541 w 350341"/>
                <a:gd name="connsiteY2" fmla="*/ 790575 h 790575"/>
                <a:gd name="connsiteX3" fmla="*/ 216991 w 350341"/>
                <a:gd name="connsiteY3" fmla="*/ 771525 h 790575"/>
                <a:gd name="connsiteX4" fmla="*/ 178891 w 350341"/>
                <a:gd name="connsiteY4" fmla="*/ 285750 h 790575"/>
                <a:gd name="connsiteX5" fmla="*/ 350341 w 350341"/>
                <a:gd name="connsiteY5" fmla="*/ 9525 h 790575"/>
                <a:gd name="connsiteX6" fmla="*/ 169366 w 350341"/>
                <a:gd name="connsiteY6" fmla="*/ 0 h 790575"/>
                <a:gd name="connsiteX0" fmla="*/ 171862 w 352837"/>
                <a:gd name="connsiteY0" fmla="*/ 0 h 790575"/>
                <a:gd name="connsiteX1" fmla="*/ 9937 w 352837"/>
                <a:gd name="connsiteY1" fmla="*/ 247650 h 790575"/>
                <a:gd name="connsiteX2" fmla="*/ 38512 w 352837"/>
                <a:gd name="connsiteY2" fmla="*/ 790575 h 790575"/>
                <a:gd name="connsiteX3" fmla="*/ 219487 w 352837"/>
                <a:gd name="connsiteY3" fmla="*/ 771525 h 790575"/>
                <a:gd name="connsiteX4" fmla="*/ 181387 w 352837"/>
                <a:gd name="connsiteY4" fmla="*/ 285750 h 790575"/>
                <a:gd name="connsiteX5" fmla="*/ 352837 w 352837"/>
                <a:gd name="connsiteY5" fmla="*/ 9525 h 790575"/>
                <a:gd name="connsiteX6" fmla="*/ 171862 w 352837"/>
                <a:gd name="connsiteY6" fmla="*/ 0 h 790575"/>
                <a:gd name="connsiteX0" fmla="*/ 171862 w 352837"/>
                <a:gd name="connsiteY0" fmla="*/ 0 h 801895"/>
                <a:gd name="connsiteX1" fmla="*/ 9937 w 352837"/>
                <a:gd name="connsiteY1" fmla="*/ 247650 h 801895"/>
                <a:gd name="connsiteX2" fmla="*/ 38512 w 352837"/>
                <a:gd name="connsiteY2" fmla="*/ 790575 h 801895"/>
                <a:gd name="connsiteX3" fmla="*/ 219487 w 352837"/>
                <a:gd name="connsiteY3" fmla="*/ 771525 h 801895"/>
                <a:gd name="connsiteX4" fmla="*/ 181387 w 352837"/>
                <a:gd name="connsiteY4" fmla="*/ 285750 h 801895"/>
                <a:gd name="connsiteX5" fmla="*/ 352837 w 352837"/>
                <a:gd name="connsiteY5" fmla="*/ 9525 h 801895"/>
                <a:gd name="connsiteX6" fmla="*/ 171862 w 352837"/>
                <a:gd name="connsiteY6" fmla="*/ 0 h 801895"/>
                <a:gd name="connsiteX0" fmla="*/ 171862 w 352837"/>
                <a:gd name="connsiteY0" fmla="*/ 0 h 839286"/>
                <a:gd name="connsiteX1" fmla="*/ 9937 w 352837"/>
                <a:gd name="connsiteY1" fmla="*/ 247650 h 839286"/>
                <a:gd name="connsiteX2" fmla="*/ 38512 w 352837"/>
                <a:gd name="connsiteY2" fmla="*/ 790575 h 839286"/>
                <a:gd name="connsiteX3" fmla="*/ 219487 w 352837"/>
                <a:gd name="connsiteY3" fmla="*/ 838200 h 839286"/>
                <a:gd name="connsiteX4" fmla="*/ 181387 w 352837"/>
                <a:gd name="connsiteY4" fmla="*/ 285750 h 839286"/>
                <a:gd name="connsiteX5" fmla="*/ 352837 w 352837"/>
                <a:gd name="connsiteY5" fmla="*/ 9525 h 839286"/>
                <a:gd name="connsiteX6" fmla="*/ 171862 w 352837"/>
                <a:gd name="connsiteY6" fmla="*/ 0 h 839286"/>
                <a:gd name="connsiteX0" fmla="*/ 171862 w 352837"/>
                <a:gd name="connsiteY0" fmla="*/ 0 h 816942"/>
                <a:gd name="connsiteX1" fmla="*/ 9937 w 352837"/>
                <a:gd name="connsiteY1" fmla="*/ 247650 h 816942"/>
                <a:gd name="connsiteX2" fmla="*/ 38512 w 352837"/>
                <a:gd name="connsiteY2" fmla="*/ 790575 h 816942"/>
                <a:gd name="connsiteX3" fmla="*/ 219487 w 352837"/>
                <a:gd name="connsiteY3" fmla="*/ 812800 h 816942"/>
                <a:gd name="connsiteX4" fmla="*/ 181387 w 352837"/>
                <a:gd name="connsiteY4" fmla="*/ 285750 h 816942"/>
                <a:gd name="connsiteX5" fmla="*/ 352837 w 352837"/>
                <a:gd name="connsiteY5" fmla="*/ 9525 h 816942"/>
                <a:gd name="connsiteX6" fmla="*/ 171862 w 352837"/>
                <a:gd name="connsiteY6" fmla="*/ 0 h 816942"/>
                <a:gd name="connsiteX0" fmla="*/ 171862 w 352837"/>
                <a:gd name="connsiteY0" fmla="*/ 0 h 807239"/>
                <a:gd name="connsiteX1" fmla="*/ 9937 w 352837"/>
                <a:gd name="connsiteY1" fmla="*/ 247650 h 807239"/>
                <a:gd name="connsiteX2" fmla="*/ 38512 w 352837"/>
                <a:gd name="connsiteY2" fmla="*/ 790575 h 807239"/>
                <a:gd name="connsiteX3" fmla="*/ 219487 w 352837"/>
                <a:gd name="connsiteY3" fmla="*/ 793750 h 807239"/>
                <a:gd name="connsiteX4" fmla="*/ 181387 w 352837"/>
                <a:gd name="connsiteY4" fmla="*/ 285750 h 807239"/>
                <a:gd name="connsiteX5" fmla="*/ 352837 w 352837"/>
                <a:gd name="connsiteY5" fmla="*/ 9525 h 807239"/>
                <a:gd name="connsiteX6" fmla="*/ 171862 w 352837"/>
                <a:gd name="connsiteY6" fmla="*/ 0 h 807239"/>
                <a:gd name="connsiteX0" fmla="*/ 171862 w 352837"/>
                <a:gd name="connsiteY0" fmla="*/ 0 h 819865"/>
                <a:gd name="connsiteX1" fmla="*/ 9937 w 352837"/>
                <a:gd name="connsiteY1" fmla="*/ 247650 h 819865"/>
                <a:gd name="connsiteX2" fmla="*/ 38512 w 352837"/>
                <a:gd name="connsiteY2" fmla="*/ 790575 h 819865"/>
                <a:gd name="connsiteX3" fmla="*/ 219487 w 352837"/>
                <a:gd name="connsiteY3" fmla="*/ 793750 h 819865"/>
                <a:gd name="connsiteX4" fmla="*/ 181387 w 352837"/>
                <a:gd name="connsiteY4" fmla="*/ 285750 h 819865"/>
                <a:gd name="connsiteX5" fmla="*/ 352837 w 352837"/>
                <a:gd name="connsiteY5" fmla="*/ 9525 h 819865"/>
                <a:gd name="connsiteX6" fmla="*/ 171862 w 352837"/>
                <a:gd name="connsiteY6" fmla="*/ 0 h 819865"/>
                <a:gd name="connsiteX0" fmla="*/ 171862 w 352837"/>
                <a:gd name="connsiteY0" fmla="*/ 0 h 823164"/>
                <a:gd name="connsiteX1" fmla="*/ 9937 w 352837"/>
                <a:gd name="connsiteY1" fmla="*/ 247650 h 823164"/>
                <a:gd name="connsiteX2" fmla="*/ 38512 w 352837"/>
                <a:gd name="connsiteY2" fmla="*/ 790575 h 823164"/>
                <a:gd name="connsiteX3" fmla="*/ 219487 w 352837"/>
                <a:gd name="connsiteY3" fmla="*/ 793750 h 823164"/>
                <a:gd name="connsiteX4" fmla="*/ 181387 w 352837"/>
                <a:gd name="connsiteY4" fmla="*/ 285750 h 823164"/>
                <a:gd name="connsiteX5" fmla="*/ 352837 w 352837"/>
                <a:gd name="connsiteY5" fmla="*/ 9525 h 823164"/>
                <a:gd name="connsiteX6" fmla="*/ 171862 w 352837"/>
                <a:gd name="connsiteY6" fmla="*/ 0 h 823164"/>
                <a:gd name="connsiteX0" fmla="*/ 171862 w 352837"/>
                <a:gd name="connsiteY0" fmla="*/ 0 h 832162"/>
                <a:gd name="connsiteX1" fmla="*/ 9937 w 352837"/>
                <a:gd name="connsiteY1" fmla="*/ 247650 h 832162"/>
                <a:gd name="connsiteX2" fmla="*/ 38512 w 352837"/>
                <a:gd name="connsiteY2" fmla="*/ 790575 h 832162"/>
                <a:gd name="connsiteX3" fmla="*/ 219487 w 352837"/>
                <a:gd name="connsiteY3" fmla="*/ 793750 h 832162"/>
                <a:gd name="connsiteX4" fmla="*/ 181387 w 352837"/>
                <a:gd name="connsiteY4" fmla="*/ 285750 h 832162"/>
                <a:gd name="connsiteX5" fmla="*/ 352837 w 352837"/>
                <a:gd name="connsiteY5" fmla="*/ 9525 h 832162"/>
                <a:gd name="connsiteX6" fmla="*/ 171862 w 352837"/>
                <a:gd name="connsiteY6" fmla="*/ 0 h 832162"/>
                <a:gd name="connsiteX0" fmla="*/ 171862 w 352837"/>
                <a:gd name="connsiteY0" fmla="*/ 0 h 816675"/>
                <a:gd name="connsiteX1" fmla="*/ 9937 w 352837"/>
                <a:gd name="connsiteY1" fmla="*/ 247650 h 816675"/>
                <a:gd name="connsiteX2" fmla="*/ 38512 w 352837"/>
                <a:gd name="connsiteY2" fmla="*/ 790575 h 816675"/>
                <a:gd name="connsiteX3" fmla="*/ 216312 w 352837"/>
                <a:gd name="connsiteY3" fmla="*/ 762000 h 816675"/>
                <a:gd name="connsiteX4" fmla="*/ 181387 w 352837"/>
                <a:gd name="connsiteY4" fmla="*/ 285750 h 816675"/>
                <a:gd name="connsiteX5" fmla="*/ 352837 w 352837"/>
                <a:gd name="connsiteY5" fmla="*/ 9525 h 816675"/>
                <a:gd name="connsiteX6" fmla="*/ 171862 w 352837"/>
                <a:gd name="connsiteY6" fmla="*/ 0 h 816675"/>
                <a:gd name="connsiteX0" fmla="*/ 171862 w 352837"/>
                <a:gd name="connsiteY0" fmla="*/ 0 h 825168"/>
                <a:gd name="connsiteX1" fmla="*/ 9937 w 352837"/>
                <a:gd name="connsiteY1" fmla="*/ 247650 h 825168"/>
                <a:gd name="connsiteX2" fmla="*/ 38512 w 352837"/>
                <a:gd name="connsiteY2" fmla="*/ 790575 h 825168"/>
                <a:gd name="connsiteX3" fmla="*/ 216312 w 352837"/>
                <a:gd name="connsiteY3" fmla="*/ 762000 h 825168"/>
                <a:gd name="connsiteX4" fmla="*/ 181387 w 352837"/>
                <a:gd name="connsiteY4" fmla="*/ 285750 h 825168"/>
                <a:gd name="connsiteX5" fmla="*/ 352837 w 352837"/>
                <a:gd name="connsiteY5" fmla="*/ 9525 h 825168"/>
                <a:gd name="connsiteX6" fmla="*/ 171862 w 352837"/>
                <a:gd name="connsiteY6" fmla="*/ 0 h 825168"/>
                <a:gd name="connsiteX0" fmla="*/ 171862 w 352837"/>
                <a:gd name="connsiteY0" fmla="*/ 0 h 816147"/>
                <a:gd name="connsiteX1" fmla="*/ 9937 w 352837"/>
                <a:gd name="connsiteY1" fmla="*/ 247650 h 816147"/>
                <a:gd name="connsiteX2" fmla="*/ 38512 w 352837"/>
                <a:gd name="connsiteY2" fmla="*/ 771525 h 816147"/>
                <a:gd name="connsiteX3" fmla="*/ 216312 w 352837"/>
                <a:gd name="connsiteY3" fmla="*/ 762000 h 816147"/>
                <a:gd name="connsiteX4" fmla="*/ 181387 w 352837"/>
                <a:gd name="connsiteY4" fmla="*/ 285750 h 816147"/>
                <a:gd name="connsiteX5" fmla="*/ 352837 w 352837"/>
                <a:gd name="connsiteY5" fmla="*/ 9525 h 816147"/>
                <a:gd name="connsiteX6" fmla="*/ 171862 w 352837"/>
                <a:gd name="connsiteY6" fmla="*/ 0 h 816147"/>
                <a:gd name="connsiteX0" fmla="*/ 171862 w 352837"/>
                <a:gd name="connsiteY0" fmla="*/ 0 h 833628"/>
                <a:gd name="connsiteX1" fmla="*/ 9937 w 352837"/>
                <a:gd name="connsiteY1" fmla="*/ 247650 h 833628"/>
                <a:gd name="connsiteX2" fmla="*/ 38512 w 352837"/>
                <a:gd name="connsiteY2" fmla="*/ 771525 h 833628"/>
                <a:gd name="connsiteX3" fmla="*/ 216312 w 352837"/>
                <a:gd name="connsiteY3" fmla="*/ 762000 h 833628"/>
                <a:gd name="connsiteX4" fmla="*/ 181387 w 352837"/>
                <a:gd name="connsiteY4" fmla="*/ 285750 h 833628"/>
                <a:gd name="connsiteX5" fmla="*/ 352837 w 352837"/>
                <a:gd name="connsiteY5" fmla="*/ 9525 h 833628"/>
                <a:gd name="connsiteX6" fmla="*/ 171862 w 352837"/>
                <a:gd name="connsiteY6" fmla="*/ 0 h 83362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47"/>
                <a:gd name="connsiteY0" fmla="*/ 0 h 834758"/>
                <a:gd name="connsiteX1" fmla="*/ 9937 w 352847"/>
                <a:gd name="connsiteY1" fmla="*/ 247650 h 834758"/>
                <a:gd name="connsiteX2" fmla="*/ 38512 w 352847"/>
                <a:gd name="connsiteY2" fmla="*/ 771525 h 834758"/>
                <a:gd name="connsiteX3" fmla="*/ 216312 w 352847"/>
                <a:gd name="connsiteY3" fmla="*/ 762000 h 834758"/>
                <a:gd name="connsiteX4" fmla="*/ 181387 w 352847"/>
                <a:gd name="connsiteY4" fmla="*/ 285750 h 834758"/>
                <a:gd name="connsiteX5" fmla="*/ 352837 w 352847"/>
                <a:gd name="connsiteY5" fmla="*/ 9525 h 834758"/>
                <a:gd name="connsiteX6" fmla="*/ 171862 w 352847"/>
                <a:gd name="connsiteY6" fmla="*/ 0 h 834758"/>
                <a:gd name="connsiteX0" fmla="*/ 171862 w 352848"/>
                <a:gd name="connsiteY0" fmla="*/ 0 h 834758"/>
                <a:gd name="connsiteX1" fmla="*/ 9937 w 352848"/>
                <a:gd name="connsiteY1" fmla="*/ 247650 h 834758"/>
                <a:gd name="connsiteX2" fmla="*/ 38512 w 352848"/>
                <a:gd name="connsiteY2" fmla="*/ 771525 h 834758"/>
                <a:gd name="connsiteX3" fmla="*/ 216312 w 352848"/>
                <a:gd name="connsiteY3" fmla="*/ 762000 h 834758"/>
                <a:gd name="connsiteX4" fmla="*/ 181387 w 352848"/>
                <a:gd name="connsiteY4" fmla="*/ 285750 h 834758"/>
                <a:gd name="connsiteX5" fmla="*/ 352837 w 352848"/>
                <a:gd name="connsiteY5" fmla="*/ 9525 h 834758"/>
                <a:gd name="connsiteX6" fmla="*/ 171862 w 352848"/>
                <a:gd name="connsiteY6" fmla="*/ 0 h 83475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37"/>
                <a:gd name="connsiteY0" fmla="*/ 0 h 833296"/>
                <a:gd name="connsiteX1" fmla="*/ 9937 w 352837"/>
                <a:gd name="connsiteY1" fmla="*/ 247650 h 833296"/>
                <a:gd name="connsiteX2" fmla="*/ 38512 w 352837"/>
                <a:gd name="connsiteY2" fmla="*/ 771525 h 833296"/>
                <a:gd name="connsiteX3" fmla="*/ 206787 w 352837"/>
                <a:gd name="connsiteY3" fmla="*/ 758825 h 833296"/>
                <a:gd name="connsiteX4" fmla="*/ 181387 w 352837"/>
                <a:gd name="connsiteY4" fmla="*/ 285750 h 833296"/>
                <a:gd name="connsiteX5" fmla="*/ 352837 w 352837"/>
                <a:gd name="connsiteY5" fmla="*/ 9525 h 833296"/>
                <a:gd name="connsiteX6" fmla="*/ 171862 w 352837"/>
                <a:gd name="connsiteY6" fmla="*/ 0 h 833296"/>
                <a:gd name="connsiteX0" fmla="*/ 168575 w 349550"/>
                <a:gd name="connsiteY0" fmla="*/ 0 h 833296"/>
                <a:gd name="connsiteX1" fmla="*/ 6650 w 349550"/>
                <a:gd name="connsiteY1" fmla="*/ 247650 h 833296"/>
                <a:gd name="connsiteX2" fmla="*/ 35225 w 349550"/>
                <a:gd name="connsiteY2" fmla="*/ 771525 h 833296"/>
                <a:gd name="connsiteX3" fmla="*/ 203500 w 349550"/>
                <a:gd name="connsiteY3" fmla="*/ 758825 h 833296"/>
                <a:gd name="connsiteX4" fmla="*/ 178100 w 349550"/>
                <a:gd name="connsiteY4" fmla="*/ 285750 h 833296"/>
                <a:gd name="connsiteX5" fmla="*/ 349550 w 349550"/>
                <a:gd name="connsiteY5" fmla="*/ 9525 h 833296"/>
                <a:gd name="connsiteX6" fmla="*/ 168575 w 349550"/>
                <a:gd name="connsiteY6" fmla="*/ 0 h 833296"/>
                <a:gd name="connsiteX0" fmla="*/ 169842 w 350817"/>
                <a:gd name="connsiteY0" fmla="*/ 0 h 804807"/>
                <a:gd name="connsiteX1" fmla="*/ 7917 w 350817"/>
                <a:gd name="connsiteY1" fmla="*/ 247650 h 804807"/>
                <a:gd name="connsiteX2" fmla="*/ 30142 w 350817"/>
                <a:gd name="connsiteY2" fmla="*/ 701675 h 804807"/>
                <a:gd name="connsiteX3" fmla="*/ 204767 w 350817"/>
                <a:gd name="connsiteY3" fmla="*/ 758825 h 804807"/>
                <a:gd name="connsiteX4" fmla="*/ 179367 w 350817"/>
                <a:gd name="connsiteY4" fmla="*/ 285750 h 804807"/>
                <a:gd name="connsiteX5" fmla="*/ 350817 w 350817"/>
                <a:gd name="connsiteY5" fmla="*/ 9525 h 804807"/>
                <a:gd name="connsiteX6" fmla="*/ 169842 w 350817"/>
                <a:gd name="connsiteY6" fmla="*/ 0 h 804807"/>
                <a:gd name="connsiteX0" fmla="*/ 169842 w 350817"/>
                <a:gd name="connsiteY0" fmla="*/ 0 h 758004"/>
                <a:gd name="connsiteX1" fmla="*/ 7917 w 350817"/>
                <a:gd name="connsiteY1" fmla="*/ 247650 h 758004"/>
                <a:gd name="connsiteX2" fmla="*/ 30142 w 350817"/>
                <a:gd name="connsiteY2" fmla="*/ 701675 h 758004"/>
                <a:gd name="connsiteX3" fmla="*/ 204767 w 350817"/>
                <a:gd name="connsiteY3" fmla="*/ 676275 h 758004"/>
                <a:gd name="connsiteX4" fmla="*/ 179367 w 350817"/>
                <a:gd name="connsiteY4" fmla="*/ 285750 h 758004"/>
                <a:gd name="connsiteX5" fmla="*/ 350817 w 350817"/>
                <a:gd name="connsiteY5" fmla="*/ 9525 h 758004"/>
                <a:gd name="connsiteX6" fmla="*/ 169842 w 350817"/>
                <a:gd name="connsiteY6" fmla="*/ 0 h 7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17" h="758004">
                  <a:moveTo>
                    <a:pt x="169842" y="0"/>
                  </a:moveTo>
                  <a:cubicBezTo>
                    <a:pt x="114280" y="38100"/>
                    <a:pt x="31200" y="130704"/>
                    <a:pt x="7917" y="247650"/>
                  </a:cubicBezTo>
                  <a:cubicBezTo>
                    <a:pt x="-15366" y="364596"/>
                    <a:pt x="19029" y="612775"/>
                    <a:pt x="30142" y="701675"/>
                  </a:cubicBezTo>
                  <a:cubicBezTo>
                    <a:pt x="49192" y="790575"/>
                    <a:pt x="195242" y="768350"/>
                    <a:pt x="204767" y="676275"/>
                  </a:cubicBezTo>
                  <a:cubicBezTo>
                    <a:pt x="193125" y="517525"/>
                    <a:pt x="155025" y="396875"/>
                    <a:pt x="179367" y="285750"/>
                  </a:cubicBezTo>
                  <a:cubicBezTo>
                    <a:pt x="203709" y="174625"/>
                    <a:pt x="307954" y="57150"/>
                    <a:pt x="350817" y="9525"/>
                  </a:cubicBezTo>
                  <a:lnTo>
                    <a:pt x="1698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259465">
              <a:off x="8706012" y="4286153"/>
              <a:ext cx="965703" cy="777537"/>
            </a:xfrm>
            <a:custGeom>
              <a:avLst/>
              <a:gdLst>
                <a:gd name="connsiteX0" fmla="*/ 158750 w 698500"/>
                <a:gd name="connsiteY0" fmla="*/ 0 h 476250"/>
                <a:gd name="connsiteX1" fmla="*/ 38100 w 698500"/>
                <a:gd name="connsiteY1" fmla="*/ 95250 h 476250"/>
                <a:gd name="connsiteX2" fmla="*/ 0 w 698500"/>
                <a:gd name="connsiteY2" fmla="*/ 419100 h 476250"/>
                <a:gd name="connsiteX3" fmla="*/ 698500 w 698500"/>
                <a:gd name="connsiteY3" fmla="*/ 476250 h 476250"/>
                <a:gd name="connsiteX4" fmla="*/ 647700 w 698500"/>
                <a:gd name="connsiteY4" fmla="*/ 317500 h 476250"/>
                <a:gd name="connsiteX5" fmla="*/ 177800 w 698500"/>
                <a:gd name="connsiteY5" fmla="*/ 336550 h 476250"/>
                <a:gd name="connsiteX6" fmla="*/ 317500 w 698500"/>
                <a:gd name="connsiteY6" fmla="*/ 76200 h 476250"/>
                <a:gd name="connsiteX7" fmla="*/ 158750 w 698500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12147 w 751897"/>
                <a:gd name="connsiteY0" fmla="*/ 0 h 476250"/>
                <a:gd name="connsiteX1" fmla="*/ 59747 w 751897"/>
                <a:gd name="connsiteY1" fmla="*/ 133350 h 476250"/>
                <a:gd name="connsiteX2" fmla="*/ 53397 w 751897"/>
                <a:gd name="connsiteY2" fmla="*/ 419100 h 476250"/>
                <a:gd name="connsiteX3" fmla="*/ 751897 w 751897"/>
                <a:gd name="connsiteY3" fmla="*/ 476250 h 476250"/>
                <a:gd name="connsiteX4" fmla="*/ 701097 w 751897"/>
                <a:gd name="connsiteY4" fmla="*/ 317500 h 476250"/>
                <a:gd name="connsiteX5" fmla="*/ 231197 w 751897"/>
                <a:gd name="connsiteY5" fmla="*/ 336550 h 476250"/>
                <a:gd name="connsiteX6" fmla="*/ 370897 w 751897"/>
                <a:gd name="connsiteY6" fmla="*/ 76200 h 476250"/>
                <a:gd name="connsiteX7" fmla="*/ 212147 w 751897"/>
                <a:gd name="connsiteY7" fmla="*/ 0 h 476250"/>
                <a:gd name="connsiteX0" fmla="*/ 213765 w 753515"/>
                <a:gd name="connsiteY0" fmla="*/ 0 h 476250"/>
                <a:gd name="connsiteX1" fmla="*/ 61365 w 753515"/>
                <a:gd name="connsiteY1" fmla="*/ 133350 h 476250"/>
                <a:gd name="connsiteX2" fmla="*/ 55015 w 753515"/>
                <a:gd name="connsiteY2" fmla="*/ 419100 h 476250"/>
                <a:gd name="connsiteX3" fmla="*/ 753515 w 753515"/>
                <a:gd name="connsiteY3" fmla="*/ 476250 h 476250"/>
                <a:gd name="connsiteX4" fmla="*/ 702715 w 753515"/>
                <a:gd name="connsiteY4" fmla="*/ 317500 h 476250"/>
                <a:gd name="connsiteX5" fmla="*/ 232815 w 753515"/>
                <a:gd name="connsiteY5" fmla="*/ 336550 h 476250"/>
                <a:gd name="connsiteX6" fmla="*/ 372515 w 753515"/>
                <a:gd name="connsiteY6" fmla="*/ 76200 h 476250"/>
                <a:gd name="connsiteX7" fmla="*/ 213765 w 753515"/>
                <a:gd name="connsiteY7" fmla="*/ 0 h 476250"/>
                <a:gd name="connsiteX0" fmla="*/ 213765 w 753515"/>
                <a:gd name="connsiteY0" fmla="*/ 0 h 521559"/>
                <a:gd name="connsiteX1" fmla="*/ 61365 w 753515"/>
                <a:gd name="connsiteY1" fmla="*/ 133350 h 521559"/>
                <a:gd name="connsiteX2" fmla="*/ 55015 w 753515"/>
                <a:gd name="connsiteY2" fmla="*/ 419100 h 521559"/>
                <a:gd name="connsiteX3" fmla="*/ 753515 w 753515"/>
                <a:gd name="connsiteY3" fmla="*/ 476250 h 521559"/>
                <a:gd name="connsiteX4" fmla="*/ 702715 w 753515"/>
                <a:gd name="connsiteY4" fmla="*/ 317500 h 521559"/>
                <a:gd name="connsiteX5" fmla="*/ 232815 w 753515"/>
                <a:gd name="connsiteY5" fmla="*/ 336550 h 521559"/>
                <a:gd name="connsiteX6" fmla="*/ 372515 w 753515"/>
                <a:gd name="connsiteY6" fmla="*/ 76200 h 521559"/>
                <a:gd name="connsiteX7" fmla="*/ 213765 w 753515"/>
                <a:gd name="connsiteY7" fmla="*/ 0 h 521559"/>
                <a:gd name="connsiteX0" fmla="*/ 213765 w 702715"/>
                <a:gd name="connsiteY0" fmla="*/ 0 h 526031"/>
                <a:gd name="connsiteX1" fmla="*/ 61365 w 702715"/>
                <a:gd name="connsiteY1" fmla="*/ 133350 h 526031"/>
                <a:gd name="connsiteX2" fmla="*/ 55015 w 702715"/>
                <a:gd name="connsiteY2" fmla="*/ 419100 h 526031"/>
                <a:gd name="connsiteX3" fmla="*/ 696365 w 702715"/>
                <a:gd name="connsiteY3" fmla="*/ 488950 h 526031"/>
                <a:gd name="connsiteX4" fmla="*/ 702715 w 702715"/>
                <a:gd name="connsiteY4" fmla="*/ 317500 h 526031"/>
                <a:gd name="connsiteX5" fmla="*/ 232815 w 702715"/>
                <a:gd name="connsiteY5" fmla="*/ 336550 h 526031"/>
                <a:gd name="connsiteX6" fmla="*/ 372515 w 702715"/>
                <a:gd name="connsiteY6" fmla="*/ 76200 h 526031"/>
                <a:gd name="connsiteX7" fmla="*/ 213765 w 702715"/>
                <a:gd name="connsiteY7" fmla="*/ 0 h 526031"/>
                <a:gd name="connsiteX0" fmla="*/ 228710 w 717660"/>
                <a:gd name="connsiteY0" fmla="*/ 0 h 526031"/>
                <a:gd name="connsiteX1" fmla="*/ 76310 w 717660"/>
                <a:gd name="connsiteY1" fmla="*/ 133350 h 526031"/>
                <a:gd name="connsiteX2" fmla="*/ 69960 w 717660"/>
                <a:gd name="connsiteY2" fmla="*/ 419100 h 526031"/>
                <a:gd name="connsiteX3" fmla="*/ 711310 w 717660"/>
                <a:gd name="connsiteY3" fmla="*/ 488950 h 526031"/>
                <a:gd name="connsiteX4" fmla="*/ 717660 w 717660"/>
                <a:gd name="connsiteY4" fmla="*/ 317500 h 526031"/>
                <a:gd name="connsiteX5" fmla="*/ 247760 w 717660"/>
                <a:gd name="connsiteY5" fmla="*/ 336550 h 526031"/>
                <a:gd name="connsiteX6" fmla="*/ 387460 w 717660"/>
                <a:gd name="connsiteY6" fmla="*/ 76200 h 526031"/>
                <a:gd name="connsiteX7" fmla="*/ 228710 w 717660"/>
                <a:gd name="connsiteY7" fmla="*/ 0 h 526031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16238 w 692488"/>
                <a:gd name="connsiteY5" fmla="*/ 2984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28336"/>
                <a:gd name="connsiteX1" fmla="*/ 37349 w 678699"/>
                <a:gd name="connsiteY1" fmla="*/ 133350 h 528336"/>
                <a:gd name="connsiteX2" fmla="*/ 30999 w 678699"/>
                <a:gd name="connsiteY2" fmla="*/ 419100 h 528336"/>
                <a:gd name="connsiteX3" fmla="*/ 672349 w 678699"/>
                <a:gd name="connsiteY3" fmla="*/ 488950 h 528336"/>
                <a:gd name="connsiteX4" fmla="*/ 678699 w 678699"/>
                <a:gd name="connsiteY4" fmla="*/ 317500 h 528336"/>
                <a:gd name="connsiteX5" fmla="*/ 202449 w 678699"/>
                <a:gd name="connsiteY5" fmla="*/ 298450 h 528336"/>
                <a:gd name="connsiteX6" fmla="*/ 348499 w 678699"/>
                <a:gd name="connsiteY6" fmla="*/ 76200 h 528336"/>
                <a:gd name="connsiteX7" fmla="*/ 189749 w 678699"/>
                <a:gd name="connsiteY7" fmla="*/ 0 h 528336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48437 w 678637"/>
                <a:gd name="connsiteY6" fmla="*/ 94269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637" h="546405">
                  <a:moveTo>
                    <a:pt x="226530" y="0"/>
                  </a:moveTo>
                  <a:cubicBezTo>
                    <a:pt x="173613" y="22225"/>
                    <a:pt x="69886" y="78558"/>
                    <a:pt x="37287" y="151419"/>
                  </a:cubicBezTo>
                  <a:cubicBezTo>
                    <a:pt x="4688" y="224280"/>
                    <a:pt x="-24096" y="284769"/>
                    <a:pt x="30937" y="437169"/>
                  </a:cubicBezTo>
                  <a:cubicBezTo>
                    <a:pt x="85970" y="589569"/>
                    <a:pt x="464854" y="551469"/>
                    <a:pt x="672287" y="507019"/>
                  </a:cubicBezTo>
                  <a:lnTo>
                    <a:pt x="678637" y="335569"/>
                  </a:lnTo>
                  <a:cubicBezTo>
                    <a:pt x="569629" y="348269"/>
                    <a:pt x="235274" y="383882"/>
                    <a:pt x="202387" y="316519"/>
                  </a:cubicBezTo>
                  <a:cubicBezTo>
                    <a:pt x="169500" y="249156"/>
                    <a:pt x="252419" y="177277"/>
                    <a:pt x="312744" y="127535"/>
                  </a:cubicBezTo>
                  <a:lnTo>
                    <a:pt x="2265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994946" y="6325397"/>
              <a:ext cx="507614" cy="281442"/>
            </a:xfrm>
            <a:custGeom>
              <a:avLst/>
              <a:gdLst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88900 h 330200"/>
                <a:gd name="connsiteX5" fmla="*/ 330200 w 584200"/>
                <a:gd name="connsiteY5" fmla="*/ 0 h 330200"/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50800 h 330200"/>
                <a:gd name="connsiteX5" fmla="*/ 330200 w 584200"/>
                <a:gd name="connsiteY5" fmla="*/ 0 h 330200"/>
                <a:gd name="connsiteX0" fmla="*/ 307340 w 584200"/>
                <a:gd name="connsiteY0" fmla="*/ 2540 h 279400"/>
                <a:gd name="connsiteX1" fmla="*/ 0 w 584200"/>
                <a:gd name="connsiteY1" fmla="*/ 190500 h 279400"/>
                <a:gd name="connsiteX2" fmla="*/ 63500 w 584200"/>
                <a:gd name="connsiteY2" fmla="*/ 279400 h 279400"/>
                <a:gd name="connsiteX3" fmla="*/ 381000 w 584200"/>
                <a:gd name="connsiteY3" fmla="*/ 203200 h 279400"/>
                <a:gd name="connsiteX4" fmla="*/ 584200 w 584200"/>
                <a:gd name="connsiteY4" fmla="*/ 0 h 279400"/>
                <a:gd name="connsiteX5" fmla="*/ 307340 w 584200"/>
                <a:gd name="connsiteY5" fmla="*/ 2540 h 279400"/>
                <a:gd name="connsiteX0" fmla="*/ 307340 w 584200"/>
                <a:gd name="connsiteY0" fmla="*/ 0 h 292100"/>
                <a:gd name="connsiteX1" fmla="*/ 0 w 584200"/>
                <a:gd name="connsiteY1" fmla="*/ 203200 h 292100"/>
                <a:gd name="connsiteX2" fmla="*/ 63500 w 584200"/>
                <a:gd name="connsiteY2" fmla="*/ 292100 h 292100"/>
                <a:gd name="connsiteX3" fmla="*/ 381000 w 584200"/>
                <a:gd name="connsiteY3" fmla="*/ 215900 h 292100"/>
                <a:gd name="connsiteX4" fmla="*/ 584200 w 584200"/>
                <a:gd name="connsiteY4" fmla="*/ 12700 h 292100"/>
                <a:gd name="connsiteX5" fmla="*/ 307340 w 584200"/>
                <a:gd name="connsiteY5" fmla="*/ 0 h 292100"/>
                <a:gd name="connsiteX0" fmla="*/ 307340 w 585017"/>
                <a:gd name="connsiteY0" fmla="*/ 0 h 292199"/>
                <a:gd name="connsiteX1" fmla="*/ 0 w 585017"/>
                <a:gd name="connsiteY1" fmla="*/ 203200 h 292199"/>
                <a:gd name="connsiteX2" fmla="*/ 63500 w 585017"/>
                <a:gd name="connsiteY2" fmla="*/ 292100 h 292199"/>
                <a:gd name="connsiteX3" fmla="*/ 381000 w 585017"/>
                <a:gd name="connsiteY3" fmla="*/ 215900 h 292199"/>
                <a:gd name="connsiteX4" fmla="*/ 584200 w 585017"/>
                <a:gd name="connsiteY4" fmla="*/ 12700 h 292199"/>
                <a:gd name="connsiteX5" fmla="*/ 307340 w 585017"/>
                <a:gd name="connsiteY5" fmla="*/ 0 h 292199"/>
                <a:gd name="connsiteX0" fmla="*/ 307340 w 585412"/>
                <a:gd name="connsiteY0" fmla="*/ 0 h 292278"/>
                <a:gd name="connsiteX1" fmla="*/ 0 w 585412"/>
                <a:gd name="connsiteY1" fmla="*/ 203200 h 292278"/>
                <a:gd name="connsiteX2" fmla="*/ 63500 w 585412"/>
                <a:gd name="connsiteY2" fmla="*/ 292100 h 292278"/>
                <a:gd name="connsiteX3" fmla="*/ 426720 w 585412"/>
                <a:gd name="connsiteY3" fmla="*/ 231140 h 292278"/>
                <a:gd name="connsiteX4" fmla="*/ 584200 w 585412"/>
                <a:gd name="connsiteY4" fmla="*/ 12700 h 292278"/>
                <a:gd name="connsiteX5" fmla="*/ 307340 w 585412"/>
                <a:gd name="connsiteY5" fmla="*/ 0 h 292278"/>
                <a:gd name="connsiteX0" fmla="*/ 324989 w 603061"/>
                <a:gd name="connsiteY0" fmla="*/ 0 h 292278"/>
                <a:gd name="connsiteX1" fmla="*/ 17649 w 603061"/>
                <a:gd name="connsiteY1" fmla="*/ 203200 h 292278"/>
                <a:gd name="connsiteX2" fmla="*/ 81149 w 603061"/>
                <a:gd name="connsiteY2" fmla="*/ 292100 h 292278"/>
                <a:gd name="connsiteX3" fmla="*/ 444369 w 603061"/>
                <a:gd name="connsiteY3" fmla="*/ 231140 h 292278"/>
                <a:gd name="connsiteX4" fmla="*/ 601849 w 603061"/>
                <a:gd name="connsiteY4" fmla="*/ 12700 h 292278"/>
                <a:gd name="connsiteX5" fmla="*/ 324989 w 603061"/>
                <a:gd name="connsiteY5" fmla="*/ 0 h 292278"/>
                <a:gd name="connsiteX0" fmla="*/ 321639 w 599711"/>
                <a:gd name="connsiteY0" fmla="*/ 0 h 292278"/>
                <a:gd name="connsiteX1" fmla="*/ 14299 w 599711"/>
                <a:gd name="connsiteY1" fmla="*/ 203200 h 292278"/>
                <a:gd name="connsiteX2" fmla="*/ 77799 w 599711"/>
                <a:gd name="connsiteY2" fmla="*/ 292100 h 292278"/>
                <a:gd name="connsiteX3" fmla="*/ 441019 w 599711"/>
                <a:gd name="connsiteY3" fmla="*/ 231140 h 292278"/>
                <a:gd name="connsiteX4" fmla="*/ 598499 w 599711"/>
                <a:gd name="connsiteY4" fmla="*/ 12700 h 292278"/>
                <a:gd name="connsiteX5" fmla="*/ 321639 w 599711"/>
                <a:gd name="connsiteY5" fmla="*/ 0 h 292278"/>
                <a:gd name="connsiteX0" fmla="*/ 316794 w 594792"/>
                <a:gd name="connsiteY0" fmla="*/ 0 h 307447"/>
                <a:gd name="connsiteX1" fmla="*/ 9454 w 594792"/>
                <a:gd name="connsiteY1" fmla="*/ 203200 h 307447"/>
                <a:gd name="connsiteX2" fmla="*/ 111054 w 594792"/>
                <a:gd name="connsiteY2" fmla="*/ 307340 h 307447"/>
                <a:gd name="connsiteX3" fmla="*/ 436174 w 594792"/>
                <a:gd name="connsiteY3" fmla="*/ 231140 h 307447"/>
                <a:gd name="connsiteX4" fmla="*/ 593654 w 594792"/>
                <a:gd name="connsiteY4" fmla="*/ 12700 h 307447"/>
                <a:gd name="connsiteX5" fmla="*/ 316794 w 594792"/>
                <a:gd name="connsiteY5" fmla="*/ 0 h 307447"/>
                <a:gd name="connsiteX0" fmla="*/ 332989 w 595747"/>
                <a:gd name="connsiteY0" fmla="*/ 0 h 330307"/>
                <a:gd name="connsiteX1" fmla="*/ 10409 w 595747"/>
                <a:gd name="connsiteY1" fmla="*/ 226060 h 330307"/>
                <a:gd name="connsiteX2" fmla="*/ 112009 w 595747"/>
                <a:gd name="connsiteY2" fmla="*/ 330200 h 330307"/>
                <a:gd name="connsiteX3" fmla="*/ 437129 w 595747"/>
                <a:gd name="connsiteY3" fmla="*/ 254000 h 330307"/>
                <a:gd name="connsiteX4" fmla="*/ 594609 w 595747"/>
                <a:gd name="connsiteY4" fmla="*/ 35560 h 330307"/>
                <a:gd name="connsiteX5" fmla="*/ 332989 w 595747"/>
                <a:gd name="connsiteY5" fmla="*/ 0 h 33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747" h="330307">
                  <a:moveTo>
                    <a:pt x="332989" y="0"/>
                  </a:moveTo>
                  <a:cubicBezTo>
                    <a:pt x="235622" y="31750"/>
                    <a:pt x="47239" y="171027"/>
                    <a:pt x="10409" y="226060"/>
                  </a:cubicBezTo>
                  <a:cubicBezTo>
                    <a:pt x="-26421" y="281093"/>
                    <a:pt x="40889" y="325543"/>
                    <a:pt x="112009" y="330200"/>
                  </a:cubicBezTo>
                  <a:cubicBezTo>
                    <a:pt x="175509" y="332317"/>
                    <a:pt x="356696" y="303107"/>
                    <a:pt x="437129" y="254000"/>
                  </a:cubicBezTo>
                  <a:cubicBezTo>
                    <a:pt x="517562" y="204893"/>
                    <a:pt x="606886" y="71543"/>
                    <a:pt x="594609" y="35560"/>
                  </a:cubicBezTo>
                  <a:lnTo>
                    <a:pt x="3329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9627040" y="559801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0536676" flipV="1">
              <a:off x="9484140" y="479642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334127" y="4024661"/>
              <a:ext cx="664719" cy="923255"/>
              <a:chOff x="4426639" y="4597546"/>
              <a:chExt cx="467124" cy="648807"/>
            </a:xfrm>
          </p:grpSpPr>
          <p:sp>
            <p:nvSpPr>
              <p:cNvPr id="41" name="任意多边形 40"/>
              <p:cNvSpPr/>
              <p:nvPr/>
            </p:nvSpPr>
            <p:spPr>
              <a:xfrm rot="948434">
                <a:off x="4426639" y="4756173"/>
                <a:ext cx="467124" cy="490180"/>
              </a:xfrm>
              <a:custGeom>
                <a:avLst/>
                <a:gdLst>
                  <a:gd name="connsiteX0" fmla="*/ 464457 w 464457"/>
                  <a:gd name="connsiteY0" fmla="*/ 319314 h 493486"/>
                  <a:gd name="connsiteX1" fmla="*/ 188686 w 464457"/>
                  <a:gd name="connsiteY1" fmla="*/ 0 h 493486"/>
                  <a:gd name="connsiteX2" fmla="*/ 0 w 464457"/>
                  <a:gd name="connsiteY2" fmla="*/ 72571 h 493486"/>
                  <a:gd name="connsiteX3" fmla="*/ 333829 w 464457"/>
                  <a:gd name="connsiteY3" fmla="*/ 493486 h 493486"/>
                  <a:gd name="connsiteX4" fmla="*/ 464457 w 464457"/>
                  <a:gd name="connsiteY4" fmla="*/ 319314 h 493486"/>
                  <a:gd name="connsiteX0" fmla="*/ 464457 w 470027"/>
                  <a:gd name="connsiteY0" fmla="*/ 319314 h 493486"/>
                  <a:gd name="connsiteX1" fmla="*/ 188686 w 470027"/>
                  <a:gd name="connsiteY1" fmla="*/ 0 h 493486"/>
                  <a:gd name="connsiteX2" fmla="*/ 0 w 470027"/>
                  <a:gd name="connsiteY2" fmla="*/ 72571 h 493486"/>
                  <a:gd name="connsiteX3" fmla="*/ 333829 w 470027"/>
                  <a:gd name="connsiteY3" fmla="*/ 493486 h 493486"/>
                  <a:gd name="connsiteX4" fmla="*/ 464457 w 470027"/>
                  <a:gd name="connsiteY4" fmla="*/ 319314 h 493486"/>
                  <a:gd name="connsiteX0" fmla="*/ 464457 w 471830"/>
                  <a:gd name="connsiteY0" fmla="*/ 319314 h 498019"/>
                  <a:gd name="connsiteX1" fmla="*/ 188686 w 471830"/>
                  <a:gd name="connsiteY1" fmla="*/ 0 h 498019"/>
                  <a:gd name="connsiteX2" fmla="*/ 0 w 471830"/>
                  <a:gd name="connsiteY2" fmla="*/ 72571 h 498019"/>
                  <a:gd name="connsiteX3" fmla="*/ 333829 w 471830"/>
                  <a:gd name="connsiteY3" fmla="*/ 493486 h 498019"/>
                  <a:gd name="connsiteX4" fmla="*/ 464457 w 471830"/>
                  <a:gd name="connsiteY4" fmla="*/ 319314 h 498019"/>
                  <a:gd name="connsiteX0" fmla="*/ 464457 w 493622"/>
                  <a:gd name="connsiteY0" fmla="*/ 319314 h 498936"/>
                  <a:gd name="connsiteX1" fmla="*/ 188686 w 493622"/>
                  <a:gd name="connsiteY1" fmla="*/ 0 h 498936"/>
                  <a:gd name="connsiteX2" fmla="*/ 0 w 493622"/>
                  <a:gd name="connsiteY2" fmla="*/ 72571 h 498936"/>
                  <a:gd name="connsiteX3" fmla="*/ 333829 w 493622"/>
                  <a:gd name="connsiteY3" fmla="*/ 493486 h 498936"/>
                  <a:gd name="connsiteX4" fmla="*/ 464457 w 493622"/>
                  <a:gd name="connsiteY4" fmla="*/ 319314 h 498936"/>
                  <a:gd name="connsiteX0" fmla="*/ 464457 w 493622"/>
                  <a:gd name="connsiteY0" fmla="*/ 338364 h 517986"/>
                  <a:gd name="connsiteX1" fmla="*/ 163286 w 493622"/>
                  <a:gd name="connsiteY1" fmla="*/ 0 h 517986"/>
                  <a:gd name="connsiteX2" fmla="*/ 0 w 493622"/>
                  <a:gd name="connsiteY2" fmla="*/ 91621 h 517986"/>
                  <a:gd name="connsiteX3" fmla="*/ 333829 w 493622"/>
                  <a:gd name="connsiteY3" fmla="*/ 512536 h 517986"/>
                  <a:gd name="connsiteX4" fmla="*/ 464457 w 493622"/>
                  <a:gd name="connsiteY4" fmla="*/ 338364 h 51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22" h="517986">
                    <a:moveTo>
                      <a:pt x="464457" y="338364"/>
                    </a:moveTo>
                    <a:lnTo>
                      <a:pt x="163286" y="0"/>
                    </a:lnTo>
                    <a:lnTo>
                      <a:pt x="0" y="91621"/>
                    </a:lnTo>
                    <a:lnTo>
                      <a:pt x="333829" y="512536"/>
                    </a:lnTo>
                    <a:cubicBezTo>
                      <a:pt x="415472" y="537029"/>
                      <a:pt x="554264" y="478971"/>
                      <a:pt x="464457" y="33836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3998585" flipV="1">
                <a:off x="4419761" y="4638305"/>
                <a:ext cx="258822" cy="177304"/>
              </a:xfrm>
              <a:custGeom>
                <a:avLst/>
                <a:gdLst>
                  <a:gd name="connsiteX0" fmla="*/ 3 w 258822"/>
                  <a:gd name="connsiteY0" fmla="*/ 92221 h 177304"/>
                  <a:gd name="connsiteX1" fmla="*/ 23228 w 258822"/>
                  <a:gd name="connsiteY1" fmla="*/ 114710 h 177304"/>
                  <a:gd name="connsiteX2" fmla="*/ 72356 w 258822"/>
                  <a:gd name="connsiteY2" fmla="*/ 113920 h 177304"/>
                  <a:gd name="connsiteX3" fmla="*/ 92204 w 258822"/>
                  <a:gd name="connsiteY3" fmla="*/ 150142 h 177304"/>
                  <a:gd name="connsiteX4" fmla="*/ 137833 w 258822"/>
                  <a:gd name="connsiteY4" fmla="*/ 177304 h 177304"/>
                  <a:gd name="connsiteX5" fmla="*/ 258822 w 258822"/>
                  <a:gd name="connsiteY5" fmla="*/ 173570 h 177304"/>
                  <a:gd name="connsiteX6" fmla="*/ 241872 w 258822"/>
                  <a:gd name="connsiteY6" fmla="*/ 2305 h 177304"/>
                  <a:gd name="connsiteX7" fmla="*/ 230913 w 258822"/>
                  <a:gd name="connsiteY7" fmla="*/ 2175 h 177304"/>
                  <a:gd name="connsiteX8" fmla="*/ 194074 w 258822"/>
                  <a:gd name="connsiteY8" fmla="*/ 246 h 177304"/>
                  <a:gd name="connsiteX9" fmla="*/ 119883 w 258822"/>
                  <a:gd name="connsiteY9" fmla="*/ 9128 h 177304"/>
                  <a:gd name="connsiteX10" fmla="*/ 71600 w 258822"/>
                  <a:gd name="connsiteY10" fmla="*/ 50633 h 177304"/>
                  <a:gd name="connsiteX11" fmla="*/ 69794 w 258822"/>
                  <a:gd name="connsiteY11" fmla="*/ 68235 h 177304"/>
                  <a:gd name="connsiteX12" fmla="*/ 22493 w 258822"/>
                  <a:gd name="connsiteY12" fmla="*/ 68996 h 177304"/>
                  <a:gd name="connsiteX13" fmla="*/ 3 w 258822"/>
                  <a:gd name="connsiteY13" fmla="*/ 92221 h 17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822" h="177304">
                    <a:moveTo>
                      <a:pt x="3" y="92221"/>
                    </a:moveTo>
                    <a:cubicBezTo>
                      <a:pt x="206" y="104844"/>
                      <a:pt x="10604" y="114914"/>
                      <a:pt x="23228" y="114710"/>
                    </a:cubicBezTo>
                    <a:lnTo>
                      <a:pt x="72356" y="113920"/>
                    </a:lnTo>
                    <a:lnTo>
                      <a:pt x="92204" y="150142"/>
                    </a:lnTo>
                    <a:cubicBezTo>
                      <a:pt x="104781" y="163420"/>
                      <a:pt x="120636" y="173330"/>
                      <a:pt x="137833" y="177304"/>
                    </a:cubicBezTo>
                    <a:lnTo>
                      <a:pt x="258822" y="173570"/>
                    </a:lnTo>
                    <a:lnTo>
                      <a:pt x="241872" y="2305"/>
                    </a:lnTo>
                    <a:lnTo>
                      <a:pt x="230913" y="2175"/>
                    </a:lnTo>
                    <a:cubicBezTo>
                      <a:pt x="218633" y="1532"/>
                      <a:pt x="206679" y="644"/>
                      <a:pt x="194074" y="246"/>
                    </a:cubicBezTo>
                    <a:cubicBezTo>
                      <a:pt x="168862" y="-551"/>
                      <a:pt x="158135" y="144"/>
                      <a:pt x="119883" y="9128"/>
                    </a:cubicBezTo>
                    <a:cubicBezTo>
                      <a:pt x="95341" y="19476"/>
                      <a:pt x="79893" y="34167"/>
                      <a:pt x="71600" y="50633"/>
                    </a:cubicBezTo>
                    <a:lnTo>
                      <a:pt x="69794" y="68235"/>
                    </a:lnTo>
                    <a:lnTo>
                      <a:pt x="22493" y="68996"/>
                    </a:lnTo>
                    <a:cubicBezTo>
                      <a:pt x="9869" y="69199"/>
                      <a:pt x="-200" y="79597"/>
                      <a:pt x="3" y="922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7701573" y="5292771"/>
              <a:ext cx="3081342" cy="156559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41081" y="1858994"/>
            <a:ext cx="662365" cy="769440"/>
            <a:chOff x="2640280" y="362072"/>
            <a:chExt cx="735987" cy="854965"/>
          </a:xfrm>
        </p:grpSpPr>
        <p:sp>
          <p:nvSpPr>
            <p:cNvPr id="2" name="椭圆 1"/>
            <p:cNvSpPr/>
            <p:nvPr/>
          </p:nvSpPr>
          <p:spPr>
            <a:xfrm>
              <a:off x="2640280" y="423081"/>
              <a:ext cx="735987" cy="735987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59833" y="362072"/>
              <a:ext cx="689981" cy="854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32740"/>
                  </a:solidFill>
                </a:rPr>
                <a:t>2</a:t>
              </a:r>
              <a:endParaRPr lang="zh-CN" altLang="en-US" sz="4400" b="1" dirty="0">
                <a:solidFill>
                  <a:srgbClr val="43274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248422" y="2663173"/>
            <a:ext cx="252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</a:rPr>
              <a:t>突出显示辅助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72265" y="1833989"/>
            <a:ext cx="2066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rgbClr val="FED501"/>
                </a:solidFill>
              </a:rPr>
              <a:t>功效</a:t>
            </a:r>
            <a:endParaRPr lang="zh-CN" altLang="en-US" sz="4800" dirty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41" y="1262742"/>
            <a:ext cx="5637993" cy="31713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8341" y="1262742"/>
            <a:ext cx="1378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ED501"/>
                </a:solidFill>
              </a:rPr>
              <a:t>黑</a:t>
            </a:r>
            <a:r>
              <a:rPr lang="zh-CN" altLang="en-US" sz="2400" dirty="0" smtClean="0">
                <a:solidFill>
                  <a:schemeClr val="bg1"/>
                </a:solidFill>
              </a:rPr>
              <a:t>使者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483" y="3636081"/>
            <a:ext cx="5341258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如果在搭配字体时，与使用</a:t>
            </a:r>
            <a:r>
              <a:rPr lang="zh-CN" altLang="en-US" sz="1400" dirty="0">
                <a:solidFill>
                  <a:schemeClr val="bg1"/>
                </a:solidFill>
              </a:rPr>
              <a:t>的</a:t>
            </a:r>
            <a:r>
              <a:rPr lang="zh-CN" altLang="en-US" sz="1400" dirty="0" smtClean="0">
                <a:solidFill>
                  <a:schemeClr val="bg1"/>
                </a:solidFill>
              </a:rPr>
              <a:t>图片背景有冲突，如何突出文字效果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1145" y="1262742"/>
            <a:ext cx="5637993" cy="317137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41145" y="3601932"/>
            <a:ext cx="5637993" cy="450102"/>
          </a:xfrm>
          <a:prstGeom prst="rect">
            <a:avLst/>
          </a:prstGeom>
          <a:solidFill>
            <a:srgbClr val="4327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6797" y="3636081"/>
            <a:ext cx="5766208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加半透明蒙板，立马让文字突出展示（至于透明程度，由自己掌控）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41145" y="1262742"/>
            <a:ext cx="1378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ED501"/>
                </a:solidFill>
              </a:rPr>
              <a:t>黑</a:t>
            </a:r>
            <a:r>
              <a:rPr lang="zh-CN" altLang="en-US" sz="2400" dirty="0" smtClean="0">
                <a:solidFill>
                  <a:schemeClr val="bg1"/>
                </a:solidFill>
              </a:rPr>
              <a:t>使者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01653" y="4578420"/>
            <a:ext cx="5801588" cy="18128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 smtClean="0">
                <a:solidFill>
                  <a:schemeClr val="bg1"/>
                </a:solidFill>
              </a:rPr>
              <a:t>也许你会说，我</a:t>
            </a:r>
            <a:r>
              <a:rPr lang="zh-CN" altLang="en-US" sz="3200" dirty="0" smtClean="0">
                <a:solidFill>
                  <a:srgbClr val="FED501"/>
                </a:solidFill>
              </a:rPr>
              <a:t>睁大眼</a:t>
            </a:r>
            <a:r>
              <a:rPr lang="zh-CN" altLang="en-US" sz="1900" dirty="0" smtClean="0">
                <a:solidFill>
                  <a:schemeClr val="bg1"/>
                </a:solidFill>
              </a:rPr>
              <a:t>还是看得清手臂上的字呀</a:t>
            </a:r>
            <a:endParaRPr lang="en-US" altLang="zh-CN" sz="1900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bg1"/>
                </a:solidFill>
              </a:rPr>
              <a:t>下面我们有请</a:t>
            </a:r>
            <a:r>
              <a:rPr lang="zh-CN" altLang="en-US" sz="5400" dirty="0" smtClean="0">
                <a:solidFill>
                  <a:srgbClr val="FED501"/>
                </a:solidFill>
              </a:rPr>
              <a:t>白</a:t>
            </a:r>
            <a:r>
              <a:rPr lang="zh-CN" altLang="en-US" sz="4000" dirty="0" smtClean="0">
                <a:solidFill>
                  <a:schemeClr val="bg1"/>
                </a:solidFill>
              </a:rPr>
              <a:t>使者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1" name="Freeform 84"/>
          <p:cNvSpPr>
            <a:spLocks noEditPoints="1"/>
          </p:cNvSpPr>
          <p:nvPr/>
        </p:nvSpPr>
        <p:spPr bwMode="auto">
          <a:xfrm>
            <a:off x="238672" y="3148880"/>
            <a:ext cx="1826464" cy="1806307"/>
          </a:xfrm>
          <a:custGeom>
            <a:avLst/>
            <a:gdLst>
              <a:gd name="T0" fmla="*/ 314 w 314"/>
              <a:gd name="T1" fmla="*/ 301 h 311"/>
              <a:gd name="T2" fmla="*/ 189 w 314"/>
              <a:gd name="T3" fmla="*/ 176 h 311"/>
              <a:gd name="T4" fmla="*/ 214 w 314"/>
              <a:gd name="T5" fmla="*/ 107 h 311"/>
              <a:gd name="T6" fmla="*/ 107 w 314"/>
              <a:gd name="T7" fmla="*/ 0 h 311"/>
              <a:gd name="T8" fmla="*/ 0 w 314"/>
              <a:gd name="T9" fmla="*/ 107 h 311"/>
              <a:gd name="T10" fmla="*/ 107 w 314"/>
              <a:gd name="T11" fmla="*/ 215 h 311"/>
              <a:gd name="T12" fmla="*/ 179 w 314"/>
              <a:gd name="T13" fmla="*/ 186 h 311"/>
              <a:gd name="T14" fmla="*/ 304 w 314"/>
              <a:gd name="T15" fmla="*/ 311 h 311"/>
              <a:gd name="T16" fmla="*/ 314 w 314"/>
              <a:gd name="T17" fmla="*/ 301 h 311"/>
              <a:gd name="T18" fmla="*/ 107 w 314"/>
              <a:gd name="T19" fmla="*/ 200 h 311"/>
              <a:gd name="T20" fmla="*/ 14 w 314"/>
              <a:gd name="T21" fmla="*/ 107 h 311"/>
              <a:gd name="T22" fmla="*/ 107 w 314"/>
              <a:gd name="T23" fmla="*/ 15 h 311"/>
              <a:gd name="T24" fmla="*/ 199 w 314"/>
              <a:gd name="T25" fmla="*/ 107 h 311"/>
              <a:gd name="T26" fmla="*/ 107 w 314"/>
              <a:gd name="T27" fmla="*/ 20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4" h="311">
                <a:moveTo>
                  <a:pt x="314" y="301"/>
                </a:moveTo>
                <a:cubicBezTo>
                  <a:pt x="189" y="176"/>
                  <a:pt x="189" y="176"/>
                  <a:pt x="189" y="176"/>
                </a:cubicBezTo>
                <a:cubicBezTo>
                  <a:pt x="205" y="157"/>
                  <a:pt x="214" y="133"/>
                  <a:pt x="214" y="107"/>
                </a:cubicBezTo>
                <a:cubicBezTo>
                  <a:pt x="214" y="48"/>
                  <a:pt x="166" y="0"/>
                  <a:pt x="107" y="0"/>
                </a:cubicBezTo>
                <a:cubicBezTo>
                  <a:pt x="48" y="0"/>
                  <a:pt x="0" y="48"/>
                  <a:pt x="0" y="107"/>
                </a:cubicBezTo>
                <a:cubicBezTo>
                  <a:pt x="0" y="167"/>
                  <a:pt x="48" y="215"/>
                  <a:pt x="107" y="215"/>
                </a:cubicBezTo>
                <a:cubicBezTo>
                  <a:pt x="135" y="215"/>
                  <a:pt x="160" y="204"/>
                  <a:pt x="179" y="186"/>
                </a:cubicBezTo>
                <a:cubicBezTo>
                  <a:pt x="304" y="311"/>
                  <a:pt x="304" y="311"/>
                  <a:pt x="304" y="311"/>
                </a:cubicBezTo>
                <a:lnTo>
                  <a:pt x="314" y="301"/>
                </a:lnTo>
                <a:close/>
                <a:moveTo>
                  <a:pt x="107" y="200"/>
                </a:moveTo>
                <a:cubicBezTo>
                  <a:pt x="56" y="200"/>
                  <a:pt x="14" y="158"/>
                  <a:pt x="14" y="107"/>
                </a:cubicBezTo>
                <a:cubicBezTo>
                  <a:pt x="14" y="57"/>
                  <a:pt x="56" y="15"/>
                  <a:pt x="107" y="15"/>
                </a:cubicBezTo>
                <a:cubicBezTo>
                  <a:pt x="158" y="15"/>
                  <a:pt x="199" y="57"/>
                  <a:pt x="199" y="107"/>
                </a:cubicBezTo>
                <a:cubicBezTo>
                  <a:pt x="199" y="158"/>
                  <a:pt x="158" y="200"/>
                  <a:pt x="107" y="200"/>
                </a:cubicBezTo>
                <a:close/>
              </a:path>
            </a:pathLst>
          </a:custGeom>
          <a:solidFill>
            <a:srgbClr val="FED501"/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 kern="0" smtClean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95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5563" y="1612171"/>
            <a:ext cx="5423922" cy="3598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239573" y="1620938"/>
            <a:ext cx="1415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ED501"/>
                </a:solidFill>
              </a:rPr>
              <a:t>白</a:t>
            </a:r>
            <a:r>
              <a:rPr lang="zh-CN" altLang="en-US" sz="2800" dirty="0" smtClean="0"/>
              <a:t>使者</a:t>
            </a:r>
            <a:endParaRPr lang="zh-CN" altLang="en-US" sz="28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853" y="1612171"/>
            <a:ext cx="5423922" cy="359846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50863" y="1620938"/>
            <a:ext cx="1415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ED501"/>
                </a:solidFill>
              </a:rPr>
              <a:t>白</a:t>
            </a:r>
            <a:r>
              <a:rPr lang="zh-CN" altLang="en-US" sz="2800" dirty="0" smtClean="0"/>
              <a:t>使者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928912" y="4043164"/>
            <a:ext cx="4615545" cy="782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如果在搭配字体时，与使用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</a:rPr>
              <a:t>图片背景有冲突，如何突出文字效果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9573" y="4013452"/>
            <a:ext cx="5429912" cy="828000"/>
          </a:xfrm>
          <a:prstGeom prst="rect">
            <a:avLst/>
          </a:prstGeom>
          <a:solidFill>
            <a:srgbClr val="43274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02400" y="4027967"/>
            <a:ext cx="510902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加半透明蒙板，立马让文字突出展示（至于透明程度，由自己掌控）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5377" y="10338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我就不信你看得清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02533" y="528787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ED501"/>
                </a:solidFill>
              </a:rPr>
              <a:t>辛苦白使者了</a:t>
            </a:r>
            <a:endParaRPr lang="zh-CN" altLang="en-US" sz="2400" dirty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54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107" y="2939896"/>
            <a:ext cx="3730950" cy="24752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0453" y="1536894"/>
            <a:ext cx="5820929" cy="38782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8279" y="4363805"/>
            <a:ext cx="2626222" cy="900949"/>
          </a:xfrm>
          <a:prstGeom prst="rect">
            <a:avLst/>
          </a:prstGeom>
          <a:solidFill>
            <a:srgbClr val="4327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5967" y="4363806"/>
            <a:ext cx="2689903" cy="825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</a:rPr>
              <a:t>镂空字</a:t>
            </a:r>
            <a:endParaRPr lang="zh-CN" altLang="en-US" sz="4000" dirty="0">
              <a:blipFill dpi="0" rotWithShape="1">
                <a:blip r:embed="rId4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1307" y="1460694"/>
            <a:ext cx="407549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当然，半透明模板还是可以搭配</a:t>
            </a:r>
            <a:r>
              <a:rPr lang="zh-CN" altLang="en-US" sz="2800" dirty="0" smtClean="0">
                <a:solidFill>
                  <a:srgbClr val="FED501"/>
                </a:solidFill>
              </a:rPr>
              <a:t>镂空字</a:t>
            </a:r>
            <a:r>
              <a:rPr lang="zh-CN" altLang="en-US" sz="2800" dirty="0" smtClean="0">
                <a:solidFill>
                  <a:schemeClr val="bg1"/>
                </a:solidFill>
              </a:rPr>
              <a:t>的噢！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64551" y="4528854"/>
            <a:ext cx="2305050" cy="461665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641184" y="4538380"/>
            <a:ext cx="191886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500" dirty="0" smtClean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你丫少得意</a:t>
            </a:r>
            <a:endParaRPr lang="zh-CN" altLang="en-US" sz="25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51306" y="2587156"/>
            <a:ext cx="39611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 smtClean="0">
                <a:solidFill>
                  <a:schemeClr val="bg1">
                    <a:lumMod val="50000"/>
                  </a:schemeClr>
                </a:solidFill>
              </a:rPr>
              <a:t>不过镂空字不是今天的重点，不会详细讲解</a:t>
            </a:r>
            <a:endParaRPr lang="zh-CN" altLang="en-US" sz="15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4049359" y="1917867"/>
            <a:ext cx="2445387" cy="1006929"/>
          </a:xfrm>
          <a:prstGeom prst="wedgeRectCallout">
            <a:avLst>
              <a:gd name="adj1" fmla="val -59659"/>
              <a:gd name="adj2" fmla="val 2881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86891" y="1946067"/>
            <a:ext cx="23703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prstClr val="white"/>
                </a:solidFill>
              </a:rPr>
              <a:t>你最好还是拿透明抹布蒙你眼上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73863" y="30702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rgbClr val="FED501"/>
                </a:solidFill>
              </a:rPr>
              <a:t>举个栗子</a:t>
            </a:r>
            <a:endParaRPr lang="zh-CN" altLang="en-US" sz="1400" dirty="0">
              <a:solidFill>
                <a:srgbClr val="FED50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34277" y="2233081"/>
            <a:ext cx="2034495" cy="2318814"/>
            <a:chOff x="7701573" y="3094881"/>
            <a:chExt cx="3081342" cy="3511958"/>
          </a:xfrm>
        </p:grpSpPr>
        <p:grpSp>
          <p:nvGrpSpPr>
            <p:cNvPr id="29" name="组合 28"/>
            <p:cNvGrpSpPr/>
            <p:nvPr/>
          </p:nvGrpSpPr>
          <p:grpSpPr>
            <a:xfrm rot="803676">
              <a:off x="8616899" y="3094881"/>
              <a:ext cx="1606279" cy="1802644"/>
              <a:chOff x="4776428" y="853554"/>
              <a:chExt cx="3247945" cy="364500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5521102" y="1107792"/>
                <a:ext cx="1746483" cy="2698551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21420000">
                <a:off x="5715314" y="2317240"/>
                <a:ext cx="467415" cy="186596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80000">
                <a:off x="6605802" y="2322435"/>
                <a:ext cx="503505" cy="185784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527590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5619054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039013" y="3145219"/>
                <a:ext cx="667154" cy="340845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/>
                </a:endParaRPr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>
              <a:off x="8111572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0162331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22225" y="4487270"/>
              <a:ext cx="3060689" cy="826156"/>
            </a:xfrm>
            <a:custGeom>
              <a:avLst/>
              <a:gdLst>
                <a:gd name="connsiteX0" fmla="*/ 0 w 2351314"/>
                <a:gd name="connsiteY0" fmla="*/ 566057 h 580572"/>
                <a:gd name="connsiteX1" fmla="*/ 2351314 w 2351314"/>
                <a:gd name="connsiteY1" fmla="*/ 580572 h 580572"/>
                <a:gd name="connsiteX2" fmla="*/ 2162629 w 2351314"/>
                <a:gd name="connsiteY2" fmla="*/ 0 h 580572"/>
                <a:gd name="connsiteX3" fmla="*/ 304800 w 2351314"/>
                <a:gd name="connsiteY3" fmla="*/ 29029 h 580572"/>
                <a:gd name="connsiteX4" fmla="*/ 0 w 2351314"/>
                <a:gd name="connsiteY4" fmla="*/ 566057 h 58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314" h="580572">
                  <a:moveTo>
                    <a:pt x="0" y="566057"/>
                  </a:moveTo>
                  <a:lnTo>
                    <a:pt x="2351314" y="580572"/>
                  </a:lnTo>
                  <a:lnTo>
                    <a:pt x="2162629" y="0"/>
                  </a:lnTo>
                  <a:lnTo>
                    <a:pt x="304800" y="29029"/>
                  </a:lnTo>
                  <a:lnTo>
                    <a:pt x="0" y="566057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669136" y="5437349"/>
              <a:ext cx="1042316" cy="411788"/>
            </a:xfrm>
            <a:custGeom>
              <a:avLst/>
              <a:gdLst>
                <a:gd name="connsiteX0" fmla="*/ 711200 w 711200"/>
                <a:gd name="connsiteY0" fmla="*/ 232229 h 232229"/>
                <a:gd name="connsiteX1" fmla="*/ 275772 w 711200"/>
                <a:gd name="connsiteY1" fmla="*/ 217715 h 232229"/>
                <a:gd name="connsiteX2" fmla="*/ 58057 w 711200"/>
                <a:gd name="connsiteY2" fmla="*/ 72572 h 232229"/>
                <a:gd name="connsiteX3" fmla="*/ 0 w 711200"/>
                <a:gd name="connsiteY3" fmla="*/ 0 h 232229"/>
                <a:gd name="connsiteX4" fmla="*/ 420914 w 711200"/>
                <a:gd name="connsiteY4" fmla="*/ 14515 h 232229"/>
                <a:gd name="connsiteX5" fmla="*/ 696686 w 711200"/>
                <a:gd name="connsiteY5" fmla="*/ 116115 h 232229"/>
                <a:gd name="connsiteX6" fmla="*/ 711200 w 711200"/>
                <a:gd name="connsiteY6" fmla="*/ 232229 h 232229"/>
                <a:gd name="connsiteX0" fmla="*/ 711200 w 711200"/>
                <a:gd name="connsiteY0" fmla="*/ 232229 h 242106"/>
                <a:gd name="connsiteX1" fmla="*/ 275772 w 711200"/>
                <a:gd name="connsiteY1" fmla="*/ 217715 h 242106"/>
                <a:gd name="connsiteX2" fmla="*/ 58057 w 711200"/>
                <a:gd name="connsiteY2" fmla="*/ 72572 h 242106"/>
                <a:gd name="connsiteX3" fmla="*/ 0 w 711200"/>
                <a:gd name="connsiteY3" fmla="*/ 0 h 242106"/>
                <a:gd name="connsiteX4" fmla="*/ 420914 w 711200"/>
                <a:gd name="connsiteY4" fmla="*/ 14515 h 242106"/>
                <a:gd name="connsiteX5" fmla="*/ 696686 w 711200"/>
                <a:gd name="connsiteY5" fmla="*/ 116115 h 242106"/>
                <a:gd name="connsiteX6" fmla="*/ 711200 w 711200"/>
                <a:gd name="connsiteY6" fmla="*/ 232229 h 242106"/>
                <a:gd name="connsiteX0" fmla="*/ 711200 w 711200"/>
                <a:gd name="connsiteY0" fmla="*/ 232229 h 259924"/>
                <a:gd name="connsiteX1" fmla="*/ 275772 w 711200"/>
                <a:gd name="connsiteY1" fmla="*/ 217715 h 259924"/>
                <a:gd name="connsiteX2" fmla="*/ 58057 w 711200"/>
                <a:gd name="connsiteY2" fmla="*/ 72572 h 259924"/>
                <a:gd name="connsiteX3" fmla="*/ 0 w 711200"/>
                <a:gd name="connsiteY3" fmla="*/ 0 h 259924"/>
                <a:gd name="connsiteX4" fmla="*/ 420914 w 711200"/>
                <a:gd name="connsiteY4" fmla="*/ 14515 h 259924"/>
                <a:gd name="connsiteX5" fmla="*/ 696686 w 711200"/>
                <a:gd name="connsiteY5" fmla="*/ 116115 h 259924"/>
                <a:gd name="connsiteX6" fmla="*/ 711200 w 711200"/>
                <a:gd name="connsiteY6" fmla="*/ 232229 h 259924"/>
                <a:gd name="connsiteX0" fmla="*/ 730250 w 730250"/>
                <a:gd name="connsiteY0" fmla="*/ 289379 h 292654"/>
                <a:gd name="connsiteX1" fmla="*/ 275772 w 730250"/>
                <a:gd name="connsiteY1" fmla="*/ 217715 h 292654"/>
                <a:gd name="connsiteX2" fmla="*/ 58057 w 730250"/>
                <a:gd name="connsiteY2" fmla="*/ 72572 h 292654"/>
                <a:gd name="connsiteX3" fmla="*/ 0 w 730250"/>
                <a:gd name="connsiteY3" fmla="*/ 0 h 292654"/>
                <a:gd name="connsiteX4" fmla="*/ 420914 w 730250"/>
                <a:gd name="connsiteY4" fmla="*/ 14515 h 292654"/>
                <a:gd name="connsiteX5" fmla="*/ 696686 w 730250"/>
                <a:gd name="connsiteY5" fmla="*/ 116115 h 292654"/>
                <a:gd name="connsiteX6" fmla="*/ 730250 w 730250"/>
                <a:gd name="connsiteY6" fmla="*/ 289379 h 292654"/>
                <a:gd name="connsiteX0" fmla="*/ 730250 w 730250"/>
                <a:gd name="connsiteY0" fmla="*/ 289379 h 289379"/>
                <a:gd name="connsiteX1" fmla="*/ 275772 w 730250"/>
                <a:gd name="connsiteY1" fmla="*/ 217715 h 289379"/>
                <a:gd name="connsiteX2" fmla="*/ 58057 w 730250"/>
                <a:gd name="connsiteY2" fmla="*/ 72572 h 289379"/>
                <a:gd name="connsiteX3" fmla="*/ 0 w 730250"/>
                <a:gd name="connsiteY3" fmla="*/ 0 h 289379"/>
                <a:gd name="connsiteX4" fmla="*/ 420914 w 730250"/>
                <a:gd name="connsiteY4" fmla="*/ 14515 h 289379"/>
                <a:gd name="connsiteX5" fmla="*/ 696686 w 730250"/>
                <a:gd name="connsiteY5" fmla="*/ 116115 h 289379"/>
                <a:gd name="connsiteX6" fmla="*/ 730250 w 730250"/>
                <a:gd name="connsiteY6" fmla="*/ 289379 h 289379"/>
                <a:gd name="connsiteX0" fmla="*/ 732476 w 732476"/>
                <a:gd name="connsiteY0" fmla="*/ 289379 h 289379"/>
                <a:gd name="connsiteX1" fmla="*/ 277998 w 732476"/>
                <a:gd name="connsiteY1" fmla="*/ 217715 h 289379"/>
                <a:gd name="connsiteX2" fmla="*/ 2226 w 732476"/>
                <a:gd name="connsiteY2" fmla="*/ 0 h 289379"/>
                <a:gd name="connsiteX3" fmla="*/ 423140 w 732476"/>
                <a:gd name="connsiteY3" fmla="*/ 14515 h 289379"/>
                <a:gd name="connsiteX4" fmla="*/ 698912 w 732476"/>
                <a:gd name="connsiteY4" fmla="*/ 116115 h 289379"/>
                <a:gd name="connsiteX5" fmla="*/ 732476 w 732476"/>
                <a:gd name="connsiteY5" fmla="*/ 289379 h 2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476" h="289379">
                  <a:moveTo>
                    <a:pt x="732476" y="289379"/>
                  </a:moveTo>
                  <a:cubicBezTo>
                    <a:pt x="614699" y="287262"/>
                    <a:pt x="399706" y="265945"/>
                    <a:pt x="277998" y="217715"/>
                  </a:cubicBezTo>
                  <a:cubicBezTo>
                    <a:pt x="156290" y="169485"/>
                    <a:pt x="-21964" y="33867"/>
                    <a:pt x="2226" y="0"/>
                  </a:cubicBezTo>
                  <a:lnTo>
                    <a:pt x="423140" y="14515"/>
                  </a:lnTo>
                  <a:lnTo>
                    <a:pt x="698912" y="116115"/>
                  </a:lnTo>
                  <a:lnTo>
                    <a:pt x="732476" y="2893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0946" y="5376031"/>
              <a:ext cx="499214" cy="1078643"/>
            </a:xfrm>
            <a:custGeom>
              <a:avLst/>
              <a:gdLst>
                <a:gd name="connsiteX0" fmla="*/ 133350 w 333375"/>
                <a:gd name="connsiteY0" fmla="*/ 38100 h 781050"/>
                <a:gd name="connsiteX1" fmla="*/ 0 w 333375"/>
                <a:gd name="connsiteY1" fmla="*/ 228600 h 781050"/>
                <a:gd name="connsiteX2" fmla="*/ 28575 w 333375"/>
                <a:gd name="connsiteY2" fmla="*/ 781050 h 781050"/>
                <a:gd name="connsiteX3" fmla="*/ 200025 w 333375"/>
                <a:gd name="connsiteY3" fmla="*/ 762000 h 781050"/>
                <a:gd name="connsiteX4" fmla="*/ 161925 w 333375"/>
                <a:gd name="connsiteY4" fmla="*/ 276225 h 781050"/>
                <a:gd name="connsiteX5" fmla="*/ 333375 w 333375"/>
                <a:gd name="connsiteY5" fmla="*/ 0 h 781050"/>
                <a:gd name="connsiteX6" fmla="*/ 133350 w 333375"/>
                <a:gd name="connsiteY6" fmla="*/ 38100 h 781050"/>
                <a:gd name="connsiteX0" fmla="*/ 141181 w 341206"/>
                <a:gd name="connsiteY0" fmla="*/ 38100 h 781050"/>
                <a:gd name="connsiteX1" fmla="*/ 7831 w 341206"/>
                <a:gd name="connsiteY1" fmla="*/ 228600 h 781050"/>
                <a:gd name="connsiteX2" fmla="*/ 36406 w 341206"/>
                <a:gd name="connsiteY2" fmla="*/ 781050 h 781050"/>
                <a:gd name="connsiteX3" fmla="*/ 207856 w 341206"/>
                <a:gd name="connsiteY3" fmla="*/ 762000 h 781050"/>
                <a:gd name="connsiteX4" fmla="*/ 169756 w 341206"/>
                <a:gd name="connsiteY4" fmla="*/ 276225 h 781050"/>
                <a:gd name="connsiteX5" fmla="*/ 341206 w 341206"/>
                <a:gd name="connsiteY5" fmla="*/ 0 h 781050"/>
                <a:gd name="connsiteX6" fmla="*/ 141181 w 341206"/>
                <a:gd name="connsiteY6" fmla="*/ 38100 h 781050"/>
                <a:gd name="connsiteX0" fmla="*/ 161634 w 342609"/>
                <a:gd name="connsiteY0" fmla="*/ 0 h 790575"/>
                <a:gd name="connsiteX1" fmla="*/ 9234 w 342609"/>
                <a:gd name="connsiteY1" fmla="*/ 238125 h 790575"/>
                <a:gd name="connsiteX2" fmla="*/ 37809 w 342609"/>
                <a:gd name="connsiteY2" fmla="*/ 790575 h 790575"/>
                <a:gd name="connsiteX3" fmla="*/ 209259 w 342609"/>
                <a:gd name="connsiteY3" fmla="*/ 771525 h 790575"/>
                <a:gd name="connsiteX4" fmla="*/ 171159 w 342609"/>
                <a:gd name="connsiteY4" fmla="*/ 285750 h 790575"/>
                <a:gd name="connsiteX5" fmla="*/ 342609 w 342609"/>
                <a:gd name="connsiteY5" fmla="*/ 9525 h 790575"/>
                <a:gd name="connsiteX6" fmla="*/ 161634 w 342609"/>
                <a:gd name="connsiteY6" fmla="*/ 0 h 790575"/>
                <a:gd name="connsiteX0" fmla="*/ 169366 w 350341"/>
                <a:gd name="connsiteY0" fmla="*/ 0 h 790575"/>
                <a:gd name="connsiteX1" fmla="*/ 7441 w 350341"/>
                <a:gd name="connsiteY1" fmla="*/ 247650 h 790575"/>
                <a:gd name="connsiteX2" fmla="*/ 45541 w 350341"/>
                <a:gd name="connsiteY2" fmla="*/ 790575 h 790575"/>
                <a:gd name="connsiteX3" fmla="*/ 216991 w 350341"/>
                <a:gd name="connsiteY3" fmla="*/ 771525 h 790575"/>
                <a:gd name="connsiteX4" fmla="*/ 178891 w 350341"/>
                <a:gd name="connsiteY4" fmla="*/ 285750 h 790575"/>
                <a:gd name="connsiteX5" fmla="*/ 350341 w 350341"/>
                <a:gd name="connsiteY5" fmla="*/ 9525 h 790575"/>
                <a:gd name="connsiteX6" fmla="*/ 169366 w 350341"/>
                <a:gd name="connsiteY6" fmla="*/ 0 h 790575"/>
                <a:gd name="connsiteX0" fmla="*/ 171862 w 352837"/>
                <a:gd name="connsiteY0" fmla="*/ 0 h 790575"/>
                <a:gd name="connsiteX1" fmla="*/ 9937 w 352837"/>
                <a:gd name="connsiteY1" fmla="*/ 247650 h 790575"/>
                <a:gd name="connsiteX2" fmla="*/ 38512 w 352837"/>
                <a:gd name="connsiteY2" fmla="*/ 790575 h 790575"/>
                <a:gd name="connsiteX3" fmla="*/ 219487 w 352837"/>
                <a:gd name="connsiteY3" fmla="*/ 771525 h 790575"/>
                <a:gd name="connsiteX4" fmla="*/ 181387 w 352837"/>
                <a:gd name="connsiteY4" fmla="*/ 285750 h 790575"/>
                <a:gd name="connsiteX5" fmla="*/ 352837 w 352837"/>
                <a:gd name="connsiteY5" fmla="*/ 9525 h 790575"/>
                <a:gd name="connsiteX6" fmla="*/ 171862 w 352837"/>
                <a:gd name="connsiteY6" fmla="*/ 0 h 790575"/>
                <a:gd name="connsiteX0" fmla="*/ 171862 w 352837"/>
                <a:gd name="connsiteY0" fmla="*/ 0 h 801895"/>
                <a:gd name="connsiteX1" fmla="*/ 9937 w 352837"/>
                <a:gd name="connsiteY1" fmla="*/ 247650 h 801895"/>
                <a:gd name="connsiteX2" fmla="*/ 38512 w 352837"/>
                <a:gd name="connsiteY2" fmla="*/ 790575 h 801895"/>
                <a:gd name="connsiteX3" fmla="*/ 219487 w 352837"/>
                <a:gd name="connsiteY3" fmla="*/ 771525 h 801895"/>
                <a:gd name="connsiteX4" fmla="*/ 181387 w 352837"/>
                <a:gd name="connsiteY4" fmla="*/ 285750 h 801895"/>
                <a:gd name="connsiteX5" fmla="*/ 352837 w 352837"/>
                <a:gd name="connsiteY5" fmla="*/ 9525 h 801895"/>
                <a:gd name="connsiteX6" fmla="*/ 171862 w 352837"/>
                <a:gd name="connsiteY6" fmla="*/ 0 h 801895"/>
                <a:gd name="connsiteX0" fmla="*/ 171862 w 352837"/>
                <a:gd name="connsiteY0" fmla="*/ 0 h 839286"/>
                <a:gd name="connsiteX1" fmla="*/ 9937 w 352837"/>
                <a:gd name="connsiteY1" fmla="*/ 247650 h 839286"/>
                <a:gd name="connsiteX2" fmla="*/ 38512 w 352837"/>
                <a:gd name="connsiteY2" fmla="*/ 790575 h 839286"/>
                <a:gd name="connsiteX3" fmla="*/ 219487 w 352837"/>
                <a:gd name="connsiteY3" fmla="*/ 838200 h 839286"/>
                <a:gd name="connsiteX4" fmla="*/ 181387 w 352837"/>
                <a:gd name="connsiteY4" fmla="*/ 285750 h 839286"/>
                <a:gd name="connsiteX5" fmla="*/ 352837 w 352837"/>
                <a:gd name="connsiteY5" fmla="*/ 9525 h 839286"/>
                <a:gd name="connsiteX6" fmla="*/ 171862 w 352837"/>
                <a:gd name="connsiteY6" fmla="*/ 0 h 839286"/>
                <a:gd name="connsiteX0" fmla="*/ 171862 w 352837"/>
                <a:gd name="connsiteY0" fmla="*/ 0 h 816942"/>
                <a:gd name="connsiteX1" fmla="*/ 9937 w 352837"/>
                <a:gd name="connsiteY1" fmla="*/ 247650 h 816942"/>
                <a:gd name="connsiteX2" fmla="*/ 38512 w 352837"/>
                <a:gd name="connsiteY2" fmla="*/ 790575 h 816942"/>
                <a:gd name="connsiteX3" fmla="*/ 219487 w 352837"/>
                <a:gd name="connsiteY3" fmla="*/ 812800 h 816942"/>
                <a:gd name="connsiteX4" fmla="*/ 181387 w 352837"/>
                <a:gd name="connsiteY4" fmla="*/ 285750 h 816942"/>
                <a:gd name="connsiteX5" fmla="*/ 352837 w 352837"/>
                <a:gd name="connsiteY5" fmla="*/ 9525 h 816942"/>
                <a:gd name="connsiteX6" fmla="*/ 171862 w 352837"/>
                <a:gd name="connsiteY6" fmla="*/ 0 h 816942"/>
                <a:gd name="connsiteX0" fmla="*/ 171862 w 352837"/>
                <a:gd name="connsiteY0" fmla="*/ 0 h 807239"/>
                <a:gd name="connsiteX1" fmla="*/ 9937 w 352837"/>
                <a:gd name="connsiteY1" fmla="*/ 247650 h 807239"/>
                <a:gd name="connsiteX2" fmla="*/ 38512 w 352837"/>
                <a:gd name="connsiteY2" fmla="*/ 790575 h 807239"/>
                <a:gd name="connsiteX3" fmla="*/ 219487 w 352837"/>
                <a:gd name="connsiteY3" fmla="*/ 793750 h 807239"/>
                <a:gd name="connsiteX4" fmla="*/ 181387 w 352837"/>
                <a:gd name="connsiteY4" fmla="*/ 285750 h 807239"/>
                <a:gd name="connsiteX5" fmla="*/ 352837 w 352837"/>
                <a:gd name="connsiteY5" fmla="*/ 9525 h 807239"/>
                <a:gd name="connsiteX6" fmla="*/ 171862 w 352837"/>
                <a:gd name="connsiteY6" fmla="*/ 0 h 807239"/>
                <a:gd name="connsiteX0" fmla="*/ 171862 w 352837"/>
                <a:gd name="connsiteY0" fmla="*/ 0 h 819865"/>
                <a:gd name="connsiteX1" fmla="*/ 9937 w 352837"/>
                <a:gd name="connsiteY1" fmla="*/ 247650 h 819865"/>
                <a:gd name="connsiteX2" fmla="*/ 38512 w 352837"/>
                <a:gd name="connsiteY2" fmla="*/ 790575 h 819865"/>
                <a:gd name="connsiteX3" fmla="*/ 219487 w 352837"/>
                <a:gd name="connsiteY3" fmla="*/ 793750 h 819865"/>
                <a:gd name="connsiteX4" fmla="*/ 181387 w 352837"/>
                <a:gd name="connsiteY4" fmla="*/ 285750 h 819865"/>
                <a:gd name="connsiteX5" fmla="*/ 352837 w 352837"/>
                <a:gd name="connsiteY5" fmla="*/ 9525 h 819865"/>
                <a:gd name="connsiteX6" fmla="*/ 171862 w 352837"/>
                <a:gd name="connsiteY6" fmla="*/ 0 h 819865"/>
                <a:gd name="connsiteX0" fmla="*/ 171862 w 352837"/>
                <a:gd name="connsiteY0" fmla="*/ 0 h 823164"/>
                <a:gd name="connsiteX1" fmla="*/ 9937 w 352837"/>
                <a:gd name="connsiteY1" fmla="*/ 247650 h 823164"/>
                <a:gd name="connsiteX2" fmla="*/ 38512 w 352837"/>
                <a:gd name="connsiteY2" fmla="*/ 790575 h 823164"/>
                <a:gd name="connsiteX3" fmla="*/ 219487 w 352837"/>
                <a:gd name="connsiteY3" fmla="*/ 793750 h 823164"/>
                <a:gd name="connsiteX4" fmla="*/ 181387 w 352837"/>
                <a:gd name="connsiteY4" fmla="*/ 285750 h 823164"/>
                <a:gd name="connsiteX5" fmla="*/ 352837 w 352837"/>
                <a:gd name="connsiteY5" fmla="*/ 9525 h 823164"/>
                <a:gd name="connsiteX6" fmla="*/ 171862 w 352837"/>
                <a:gd name="connsiteY6" fmla="*/ 0 h 823164"/>
                <a:gd name="connsiteX0" fmla="*/ 171862 w 352837"/>
                <a:gd name="connsiteY0" fmla="*/ 0 h 832162"/>
                <a:gd name="connsiteX1" fmla="*/ 9937 w 352837"/>
                <a:gd name="connsiteY1" fmla="*/ 247650 h 832162"/>
                <a:gd name="connsiteX2" fmla="*/ 38512 w 352837"/>
                <a:gd name="connsiteY2" fmla="*/ 790575 h 832162"/>
                <a:gd name="connsiteX3" fmla="*/ 219487 w 352837"/>
                <a:gd name="connsiteY3" fmla="*/ 793750 h 832162"/>
                <a:gd name="connsiteX4" fmla="*/ 181387 w 352837"/>
                <a:gd name="connsiteY4" fmla="*/ 285750 h 832162"/>
                <a:gd name="connsiteX5" fmla="*/ 352837 w 352837"/>
                <a:gd name="connsiteY5" fmla="*/ 9525 h 832162"/>
                <a:gd name="connsiteX6" fmla="*/ 171862 w 352837"/>
                <a:gd name="connsiteY6" fmla="*/ 0 h 832162"/>
                <a:gd name="connsiteX0" fmla="*/ 171862 w 352837"/>
                <a:gd name="connsiteY0" fmla="*/ 0 h 816675"/>
                <a:gd name="connsiteX1" fmla="*/ 9937 w 352837"/>
                <a:gd name="connsiteY1" fmla="*/ 247650 h 816675"/>
                <a:gd name="connsiteX2" fmla="*/ 38512 w 352837"/>
                <a:gd name="connsiteY2" fmla="*/ 790575 h 816675"/>
                <a:gd name="connsiteX3" fmla="*/ 216312 w 352837"/>
                <a:gd name="connsiteY3" fmla="*/ 762000 h 816675"/>
                <a:gd name="connsiteX4" fmla="*/ 181387 w 352837"/>
                <a:gd name="connsiteY4" fmla="*/ 285750 h 816675"/>
                <a:gd name="connsiteX5" fmla="*/ 352837 w 352837"/>
                <a:gd name="connsiteY5" fmla="*/ 9525 h 816675"/>
                <a:gd name="connsiteX6" fmla="*/ 171862 w 352837"/>
                <a:gd name="connsiteY6" fmla="*/ 0 h 816675"/>
                <a:gd name="connsiteX0" fmla="*/ 171862 w 352837"/>
                <a:gd name="connsiteY0" fmla="*/ 0 h 825168"/>
                <a:gd name="connsiteX1" fmla="*/ 9937 w 352837"/>
                <a:gd name="connsiteY1" fmla="*/ 247650 h 825168"/>
                <a:gd name="connsiteX2" fmla="*/ 38512 w 352837"/>
                <a:gd name="connsiteY2" fmla="*/ 790575 h 825168"/>
                <a:gd name="connsiteX3" fmla="*/ 216312 w 352837"/>
                <a:gd name="connsiteY3" fmla="*/ 762000 h 825168"/>
                <a:gd name="connsiteX4" fmla="*/ 181387 w 352837"/>
                <a:gd name="connsiteY4" fmla="*/ 285750 h 825168"/>
                <a:gd name="connsiteX5" fmla="*/ 352837 w 352837"/>
                <a:gd name="connsiteY5" fmla="*/ 9525 h 825168"/>
                <a:gd name="connsiteX6" fmla="*/ 171862 w 352837"/>
                <a:gd name="connsiteY6" fmla="*/ 0 h 825168"/>
                <a:gd name="connsiteX0" fmla="*/ 171862 w 352837"/>
                <a:gd name="connsiteY0" fmla="*/ 0 h 816147"/>
                <a:gd name="connsiteX1" fmla="*/ 9937 w 352837"/>
                <a:gd name="connsiteY1" fmla="*/ 247650 h 816147"/>
                <a:gd name="connsiteX2" fmla="*/ 38512 w 352837"/>
                <a:gd name="connsiteY2" fmla="*/ 771525 h 816147"/>
                <a:gd name="connsiteX3" fmla="*/ 216312 w 352837"/>
                <a:gd name="connsiteY3" fmla="*/ 762000 h 816147"/>
                <a:gd name="connsiteX4" fmla="*/ 181387 w 352837"/>
                <a:gd name="connsiteY4" fmla="*/ 285750 h 816147"/>
                <a:gd name="connsiteX5" fmla="*/ 352837 w 352837"/>
                <a:gd name="connsiteY5" fmla="*/ 9525 h 816147"/>
                <a:gd name="connsiteX6" fmla="*/ 171862 w 352837"/>
                <a:gd name="connsiteY6" fmla="*/ 0 h 816147"/>
                <a:gd name="connsiteX0" fmla="*/ 171862 w 352837"/>
                <a:gd name="connsiteY0" fmla="*/ 0 h 833628"/>
                <a:gd name="connsiteX1" fmla="*/ 9937 w 352837"/>
                <a:gd name="connsiteY1" fmla="*/ 247650 h 833628"/>
                <a:gd name="connsiteX2" fmla="*/ 38512 w 352837"/>
                <a:gd name="connsiteY2" fmla="*/ 771525 h 833628"/>
                <a:gd name="connsiteX3" fmla="*/ 216312 w 352837"/>
                <a:gd name="connsiteY3" fmla="*/ 762000 h 833628"/>
                <a:gd name="connsiteX4" fmla="*/ 181387 w 352837"/>
                <a:gd name="connsiteY4" fmla="*/ 285750 h 833628"/>
                <a:gd name="connsiteX5" fmla="*/ 352837 w 352837"/>
                <a:gd name="connsiteY5" fmla="*/ 9525 h 833628"/>
                <a:gd name="connsiteX6" fmla="*/ 171862 w 352837"/>
                <a:gd name="connsiteY6" fmla="*/ 0 h 83362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47"/>
                <a:gd name="connsiteY0" fmla="*/ 0 h 834758"/>
                <a:gd name="connsiteX1" fmla="*/ 9937 w 352847"/>
                <a:gd name="connsiteY1" fmla="*/ 247650 h 834758"/>
                <a:gd name="connsiteX2" fmla="*/ 38512 w 352847"/>
                <a:gd name="connsiteY2" fmla="*/ 771525 h 834758"/>
                <a:gd name="connsiteX3" fmla="*/ 216312 w 352847"/>
                <a:gd name="connsiteY3" fmla="*/ 762000 h 834758"/>
                <a:gd name="connsiteX4" fmla="*/ 181387 w 352847"/>
                <a:gd name="connsiteY4" fmla="*/ 285750 h 834758"/>
                <a:gd name="connsiteX5" fmla="*/ 352837 w 352847"/>
                <a:gd name="connsiteY5" fmla="*/ 9525 h 834758"/>
                <a:gd name="connsiteX6" fmla="*/ 171862 w 352847"/>
                <a:gd name="connsiteY6" fmla="*/ 0 h 834758"/>
                <a:gd name="connsiteX0" fmla="*/ 171862 w 352848"/>
                <a:gd name="connsiteY0" fmla="*/ 0 h 834758"/>
                <a:gd name="connsiteX1" fmla="*/ 9937 w 352848"/>
                <a:gd name="connsiteY1" fmla="*/ 247650 h 834758"/>
                <a:gd name="connsiteX2" fmla="*/ 38512 w 352848"/>
                <a:gd name="connsiteY2" fmla="*/ 771525 h 834758"/>
                <a:gd name="connsiteX3" fmla="*/ 216312 w 352848"/>
                <a:gd name="connsiteY3" fmla="*/ 762000 h 834758"/>
                <a:gd name="connsiteX4" fmla="*/ 181387 w 352848"/>
                <a:gd name="connsiteY4" fmla="*/ 285750 h 834758"/>
                <a:gd name="connsiteX5" fmla="*/ 352837 w 352848"/>
                <a:gd name="connsiteY5" fmla="*/ 9525 h 834758"/>
                <a:gd name="connsiteX6" fmla="*/ 171862 w 352848"/>
                <a:gd name="connsiteY6" fmla="*/ 0 h 83475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37"/>
                <a:gd name="connsiteY0" fmla="*/ 0 h 833296"/>
                <a:gd name="connsiteX1" fmla="*/ 9937 w 352837"/>
                <a:gd name="connsiteY1" fmla="*/ 247650 h 833296"/>
                <a:gd name="connsiteX2" fmla="*/ 38512 w 352837"/>
                <a:gd name="connsiteY2" fmla="*/ 771525 h 833296"/>
                <a:gd name="connsiteX3" fmla="*/ 206787 w 352837"/>
                <a:gd name="connsiteY3" fmla="*/ 758825 h 833296"/>
                <a:gd name="connsiteX4" fmla="*/ 181387 w 352837"/>
                <a:gd name="connsiteY4" fmla="*/ 285750 h 833296"/>
                <a:gd name="connsiteX5" fmla="*/ 352837 w 352837"/>
                <a:gd name="connsiteY5" fmla="*/ 9525 h 833296"/>
                <a:gd name="connsiteX6" fmla="*/ 171862 w 352837"/>
                <a:gd name="connsiteY6" fmla="*/ 0 h 833296"/>
                <a:gd name="connsiteX0" fmla="*/ 168575 w 349550"/>
                <a:gd name="connsiteY0" fmla="*/ 0 h 833296"/>
                <a:gd name="connsiteX1" fmla="*/ 6650 w 349550"/>
                <a:gd name="connsiteY1" fmla="*/ 247650 h 833296"/>
                <a:gd name="connsiteX2" fmla="*/ 35225 w 349550"/>
                <a:gd name="connsiteY2" fmla="*/ 771525 h 833296"/>
                <a:gd name="connsiteX3" fmla="*/ 203500 w 349550"/>
                <a:gd name="connsiteY3" fmla="*/ 758825 h 833296"/>
                <a:gd name="connsiteX4" fmla="*/ 178100 w 349550"/>
                <a:gd name="connsiteY4" fmla="*/ 285750 h 833296"/>
                <a:gd name="connsiteX5" fmla="*/ 349550 w 349550"/>
                <a:gd name="connsiteY5" fmla="*/ 9525 h 833296"/>
                <a:gd name="connsiteX6" fmla="*/ 168575 w 349550"/>
                <a:gd name="connsiteY6" fmla="*/ 0 h 833296"/>
                <a:gd name="connsiteX0" fmla="*/ 169842 w 350817"/>
                <a:gd name="connsiteY0" fmla="*/ 0 h 804807"/>
                <a:gd name="connsiteX1" fmla="*/ 7917 w 350817"/>
                <a:gd name="connsiteY1" fmla="*/ 247650 h 804807"/>
                <a:gd name="connsiteX2" fmla="*/ 30142 w 350817"/>
                <a:gd name="connsiteY2" fmla="*/ 701675 h 804807"/>
                <a:gd name="connsiteX3" fmla="*/ 204767 w 350817"/>
                <a:gd name="connsiteY3" fmla="*/ 758825 h 804807"/>
                <a:gd name="connsiteX4" fmla="*/ 179367 w 350817"/>
                <a:gd name="connsiteY4" fmla="*/ 285750 h 804807"/>
                <a:gd name="connsiteX5" fmla="*/ 350817 w 350817"/>
                <a:gd name="connsiteY5" fmla="*/ 9525 h 804807"/>
                <a:gd name="connsiteX6" fmla="*/ 169842 w 350817"/>
                <a:gd name="connsiteY6" fmla="*/ 0 h 804807"/>
                <a:gd name="connsiteX0" fmla="*/ 169842 w 350817"/>
                <a:gd name="connsiteY0" fmla="*/ 0 h 758004"/>
                <a:gd name="connsiteX1" fmla="*/ 7917 w 350817"/>
                <a:gd name="connsiteY1" fmla="*/ 247650 h 758004"/>
                <a:gd name="connsiteX2" fmla="*/ 30142 w 350817"/>
                <a:gd name="connsiteY2" fmla="*/ 701675 h 758004"/>
                <a:gd name="connsiteX3" fmla="*/ 204767 w 350817"/>
                <a:gd name="connsiteY3" fmla="*/ 676275 h 758004"/>
                <a:gd name="connsiteX4" fmla="*/ 179367 w 350817"/>
                <a:gd name="connsiteY4" fmla="*/ 285750 h 758004"/>
                <a:gd name="connsiteX5" fmla="*/ 350817 w 350817"/>
                <a:gd name="connsiteY5" fmla="*/ 9525 h 758004"/>
                <a:gd name="connsiteX6" fmla="*/ 169842 w 350817"/>
                <a:gd name="connsiteY6" fmla="*/ 0 h 7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17" h="758004">
                  <a:moveTo>
                    <a:pt x="169842" y="0"/>
                  </a:moveTo>
                  <a:cubicBezTo>
                    <a:pt x="114280" y="38100"/>
                    <a:pt x="31200" y="130704"/>
                    <a:pt x="7917" y="247650"/>
                  </a:cubicBezTo>
                  <a:cubicBezTo>
                    <a:pt x="-15366" y="364596"/>
                    <a:pt x="19029" y="612775"/>
                    <a:pt x="30142" y="701675"/>
                  </a:cubicBezTo>
                  <a:cubicBezTo>
                    <a:pt x="49192" y="790575"/>
                    <a:pt x="195242" y="768350"/>
                    <a:pt x="204767" y="676275"/>
                  </a:cubicBezTo>
                  <a:cubicBezTo>
                    <a:pt x="193125" y="517525"/>
                    <a:pt x="155025" y="396875"/>
                    <a:pt x="179367" y="285750"/>
                  </a:cubicBezTo>
                  <a:cubicBezTo>
                    <a:pt x="203709" y="174625"/>
                    <a:pt x="307954" y="57150"/>
                    <a:pt x="350817" y="9525"/>
                  </a:cubicBezTo>
                  <a:lnTo>
                    <a:pt x="1698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259465">
              <a:off x="8706012" y="4286153"/>
              <a:ext cx="965703" cy="777537"/>
            </a:xfrm>
            <a:custGeom>
              <a:avLst/>
              <a:gdLst>
                <a:gd name="connsiteX0" fmla="*/ 158750 w 698500"/>
                <a:gd name="connsiteY0" fmla="*/ 0 h 476250"/>
                <a:gd name="connsiteX1" fmla="*/ 38100 w 698500"/>
                <a:gd name="connsiteY1" fmla="*/ 95250 h 476250"/>
                <a:gd name="connsiteX2" fmla="*/ 0 w 698500"/>
                <a:gd name="connsiteY2" fmla="*/ 419100 h 476250"/>
                <a:gd name="connsiteX3" fmla="*/ 698500 w 698500"/>
                <a:gd name="connsiteY3" fmla="*/ 476250 h 476250"/>
                <a:gd name="connsiteX4" fmla="*/ 647700 w 698500"/>
                <a:gd name="connsiteY4" fmla="*/ 317500 h 476250"/>
                <a:gd name="connsiteX5" fmla="*/ 177800 w 698500"/>
                <a:gd name="connsiteY5" fmla="*/ 336550 h 476250"/>
                <a:gd name="connsiteX6" fmla="*/ 317500 w 698500"/>
                <a:gd name="connsiteY6" fmla="*/ 76200 h 476250"/>
                <a:gd name="connsiteX7" fmla="*/ 158750 w 698500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12147 w 751897"/>
                <a:gd name="connsiteY0" fmla="*/ 0 h 476250"/>
                <a:gd name="connsiteX1" fmla="*/ 59747 w 751897"/>
                <a:gd name="connsiteY1" fmla="*/ 133350 h 476250"/>
                <a:gd name="connsiteX2" fmla="*/ 53397 w 751897"/>
                <a:gd name="connsiteY2" fmla="*/ 419100 h 476250"/>
                <a:gd name="connsiteX3" fmla="*/ 751897 w 751897"/>
                <a:gd name="connsiteY3" fmla="*/ 476250 h 476250"/>
                <a:gd name="connsiteX4" fmla="*/ 701097 w 751897"/>
                <a:gd name="connsiteY4" fmla="*/ 317500 h 476250"/>
                <a:gd name="connsiteX5" fmla="*/ 231197 w 751897"/>
                <a:gd name="connsiteY5" fmla="*/ 336550 h 476250"/>
                <a:gd name="connsiteX6" fmla="*/ 370897 w 751897"/>
                <a:gd name="connsiteY6" fmla="*/ 76200 h 476250"/>
                <a:gd name="connsiteX7" fmla="*/ 212147 w 751897"/>
                <a:gd name="connsiteY7" fmla="*/ 0 h 476250"/>
                <a:gd name="connsiteX0" fmla="*/ 213765 w 753515"/>
                <a:gd name="connsiteY0" fmla="*/ 0 h 476250"/>
                <a:gd name="connsiteX1" fmla="*/ 61365 w 753515"/>
                <a:gd name="connsiteY1" fmla="*/ 133350 h 476250"/>
                <a:gd name="connsiteX2" fmla="*/ 55015 w 753515"/>
                <a:gd name="connsiteY2" fmla="*/ 419100 h 476250"/>
                <a:gd name="connsiteX3" fmla="*/ 753515 w 753515"/>
                <a:gd name="connsiteY3" fmla="*/ 476250 h 476250"/>
                <a:gd name="connsiteX4" fmla="*/ 702715 w 753515"/>
                <a:gd name="connsiteY4" fmla="*/ 317500 h 476250"/>
                <a:gd name="connsiteX5" fmla="*/ 232815 w 753515"/>
                <a:gd name="connsiteY5" fmla="*/ 336550 h 476250"/>
                <a:gd name="connsiteX6" fmla="*/ 372515 w 753515"/>
                <a:gd name="connsiteY6" fmla="*/ 76200 h 476250"/>
                <a:gd name="connsiteX7" fmla="*/ 213765 w 753515"/>
                <a:gd name="connsiteY7" fmla="*/ 0 h 476250"/>
                <a:gd name="connsiteX0" fmla="*/ 213765 w 753515"/>
                <a:gd name="connsiteY0" fmla="*/ 0 h 521559"/>
                <a:gd name="connsiteX1" fmla="*/ 61365 w 753515"/>
                <a:gd name="connsiteY1" fmla="*/ 133350 h 521559"/>
                <a:gd name="connsiteX2" fmla="*/ 55015 w 753515"/>
                <a:gd name="connsiteY2" fmla="*/ 419100 h 521559"/>
                <a:gd name="connsiteX3" fmla="*/ 753515 w 753515"/>
                <a:gd name="connsiteY3" fmla="*/ 476250 h 521559"/>
                <a:gd name="connsiteX4" fmla="*/ 702715 w 753515"/>
                <a:gd name="connsiteY4" fmla="*/ 317500 h 521559"/>
                <a:gd name="connsiteX5" fmla="*/ 232815 w 753515"/>
                <a:gd name="connsiteY5" fmla="*/ 336550 h 521559"/>
                <a:gd name="connsiteX6" fmla="*/ 372515 w 753515"/>
                <a:gd name="connsiteY6" fmla="*/ 76200 h 521559"/>
                <a:gd name="connsiteX7" fmla="*/ 213765 w 753515"/>
                <a:gd name="connsiteY7" fmla="*/ 0 h 521559"/>
                <a:gd name="connsiteX0" fmla="*/ 213765 w 702715"/>
                <a:gd name="connsiteY0" fmla="*/ 0 h 526031"/>
                <a:gd name="connsiteX1" fmla="*/ 61365 w 702715"/>
                <a:gd name="connsiteY1" fmla="*/ 133350 h 526031"/>
                <a:gd name="connsiteX2" fmla="*/ 55015 w 702715"/>
                <a:gd name="connsiteY2" fmla="*/ 419100 h 526031"/>
                <a:gd name="connsiteX3" fmla="*/ 696365 w 702715"/>
                <a:gd name="connsiteY3" fmla="*/ 488950 h 526031"/>
                <a:gd name="connsiteX4" fmla="*/ 702715 w 702715"/>
                <a:gd name="connsiteY4" fmla="*/ 317500 h 526031"/>
                <a:gd name="connsiteX5" fmla="*/ 232815 w 702715"/>
                <a:gd name="connsiteY5" fmla="*/ 336550 h 526031"/>
                <a:gd name="connsiteX6" fmla="*/ 372515 w 702715"/>
                <a:gd name="connsiteY6" fmla="*/ 76200 h 526031"/>
                <a:gd name="connsiteX7" fmla="*/ 213765 w 702715"/>
                <a:gd name="connsiteY7" fmla="*/ 0 h 526031"/>
                <a:gd name="connsiteX0" fmla="*/ 228710 w 717660"/>
                <a:gd name="connsiteY0" fmla="*/ 0 h 526031"/>
                <a:gd name="connsiteX1" fmla="*/ 76310 w 717660"/>
                <a:gd name="connsiteY1" fmla="*/ 133350 h 526031"/>
                <a:gd name="connsiteX2" fmla="*/ 69960 w 717660"/>
                <a:gd name="connsiteY2" fmla="*/ 419100 h 526031"/>
                <a:gd name="connsiteX3" fmla="*/ 711310 w 717660"/>
                <a:gd name="connsiteY3" fmla="*/ 488950 h 526031"/>
                <a:gd name="connsiteX4" fmla="*/ 717660 w 717660"/>
                <a:gd name="connsiteY4" fmla="*/ 317500 h 526031"/>
                <a:gd name="connsiteX5" fmla="*/ 247760 w 717660"/>
                <a:gd name="connsiteY5" fmla="*/ 336550 h 526031"/>
                <a:gd name="connsiteX6" fmla="*/ 387460 w 717660"/>
                <a:gd name="connsiteY6" fmla="*/ 76200 h 526031"/>
                <a:gd name="connsiteX7" fmla="*/ 228710 w 717660"/>
                <a:gd name="connsiteY7" fmla="*/ 0 h 526031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16238 w 692488"/>
                <a:gd name="connsiteY5" fmla="*/ 2984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28336"/>
                <a:gd name="connsiteX1" fmla="*/ 37349 w 678699"/>
                <a:gd name="connsiteY1" fmla="*/ 133350 h 528336"/>
                <a:gd name="connsiteX2" fmla="*/ 30999 w 678699"/>
                <a:gd name="connsiteY2" fmla="*/ 419100 h 528336"/>
                <a:gd name="connsiteX3" fmla="*/ 672349 w 678699"/>
                <a:gd name="connsiteY3" fmla="*/ 488950 h 528336"/>
                <a:gd name="connsiteX4" fmla="*/ 678699 w 678699"/>
                <a:gd name="connsiteY4" fmla="*/ 317500 h 528336"/>
                <a:gd name="connsiteX5" fmla="*/ 202449 w 678699"/>
                <a:gd name="connsiteY5" fmla="*/ 298450 h 528336"/>
                <a:gd name="connsiteX6" fmla="*/ 348499 w 678699"/>
                <a:gd name="connsiteY6" fmla="*/ 76200 h 528336"/>
                <a:gd name="connsiteX7" fmla="*/ 189749 w 678699"/>
                <a:gd name="connsiteY7" fmla="*/ 0 h 528336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48437 w 678637"/>
                <a:gd name="connsiteY6" fmla="*/ 94269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637" h="546405">
                  <a:moveTo>
                    <a:pt x="226530" y="0"/>
                  </a:moveTo>
                  <a:cubicBezTo>
                    <a:pt x="173613" y="22225"/>
                    <a:pt x="69886" y="78558"/>
                    <a:pt x="37287" y="151419"/>
                  </a:cubicBezTo>
                  <a:cubicBezTo>
                    <a:pt x="4688" y="224280"/>
                    <a:pt x="-24096" y="284769"/>
                    <a:pt x="30937" y="437169"/>
                  </a:cubicBezTo>
                  <a:cubicBezTo>
                    <a:pt x="85970" y="589569"/>
                    <a:pt x="464854" y="551469"/>
                    <a:pt x="672287" y="507019"/>
                  </a:cubicBezTo>
                  <a:lnTo>
                    <a:pt x="678637" y="335569"/>
                  </a:lnTo>
                  <a:cubicBezTo>
                    <a:pt x="569629" y="348269"/>
                    <a:pt x="235274" y="383882"/>
                    <a:pt x="202387" y="316519"/>
                  </a:cubicBezTo>
                  <a:cubicBezTo>
                    <a:pt x="169500" y="249156"/>
                    <a:pt x="252419" y="177277"/>
                    <a:pt x="312744" y="127535"/>
                  </a:cubicBezTo>
                  <a:lnTo>
                    <a:pt x="2265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994946" y="6325397"/>
              <a:ext cx="507614" cy="281442"/>
            </a:xfrm>
            <a:custGeom>
              <a:avLst/>
              <a:gdLst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88900 h 330200"/>
                <a:gd name="connsiteX5" fmla="*/ 330200 w 584200"/>
                <a:gd name="connsiteY5" fmla="*/ 0 h 330200"/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50800 h 330200"/>
                <a:gd name="connsiteX5" fmla="*/ 330200 w 584200"/>
                <a:gd name="connsiteY5" fmla="*/ 0 h 330200"/>
                <a:gd name="connsiteX0" fmla="*/ 307340 w 584200"/>
                <a:gd name="connsiteY0" fmla="*/ 2540 h 279400"/>
                <a:gd name="connsiteX1" fmla="*/ 0 w 584200"/>
                <a:gd name="connsiteY1" fmla="*/ 190500 h 279400"/>
                <a:gd name="connsiteX2" fmla="*/ 63500 w 584200"/>
                <a:gd name="connsiteY2" fmla="*/ 279400 h 279400"/>
                <a:gd name="connsiteX3" fmla="*/ 381000 w 584200"/>
                <a:gd name="connsiteY3" fmla="*/ 203200 h 279400"/>
                <a:gd name="connsiteX4" fmla="*/ 584200 w 584200"/>
                <a:gd name="connsiteY4" fmla="*/ 0 h 279400"/>
                <a:gd name="connsiteX5" fmla="*/ 307340 w 584200"/>
                <a:gd name="connsiteY5" fmla="*/ 2540 h 279400"/>
                <a:gd name="connsiteX0" fmla="*/ 307340 w 584200"/>
                <a:gd name="connsiteY0" fmla="*/ 0 h 292100"/>
                <a:gd name="connsiteX1" fmla="*/ 0 w 584200"/>
                <a:gd name="connsiteY1" fmla="*/ 203200 h 292100"/>
                <a:gd name="connsiteX2" fmla="*/ 63500 w 584200"/>
                <a:gd name="connsiteY2" fmla="*/ 292100 h 292100"/>
                <a:gd name="connsiteX3" fmla="*/ 381000 w 584200"/>
                <a:gd name="connsiteY3" fmla="*/ 215900 h 292100"/>
                <a:gd name="connsiteX4" fmla="*/ 584200 w 584200"/>
                <a:gd name="connsiteY4" fmla="*/ 12700 h 292100"/>
                <a:gd name="connsiteX5" fmla="*/ 307340 w 584200"/>
                <a:gd name="connsiteY5" fmla="*/ 0 h 292100"/>
                <a:gd name="connsiteX0" fmla="*/ 307340 w 585017"/>
                <a:gd name="connsiteY0" fmla="*/ 0 h 292199"/>
                <a:gd name="connsiteX1" fmla="*/ 0 w 585017"/>
                <a:gd name="connsiteY1" fmla="*/ 203200 h 292199"/>
                <a:gd name="connsiteX2" fmla="*/ 63500 w 585017"/>
                <a:gd name="connsiteY2" fmla="*/ 292100 h 292199"/>
                <a:gd name="connsiteX3" fmla="*/ 381000 w 585017"/>
                <a:gd name="connsiteY3" fmla="*/ 215900 h 292199"/>
                <a:gd name="connsiteX4" fmla="*/ 584200 w 585017"/>
                <a:gd name="connsiteY4" fmla="*/ 12700 h 292199"/>
                <a:gd name="connsiteX5" fmla="*/ 307340 w 585017"/>
                <a:gd name="connsiteY5" fmla="*/ 0 h 292199"/>
                <a:gd name="connsiteX0" fmla="*/ 307340 w 585412"/>
                <a:gd name="connsiteY0" fmla="*/ 0 h 292278"/>
                <a:gd name="connsiteX1" fmla="*/ 0 w 585412"/>
                <a:gd name="connsiteY1" fmla="*/ 203200 h 292278"/>
                <a:gd name="connsiteX2" fmla="*/ 63500 w 585412"/>
                <a:gd name="connsiteY2" fmla="*/ 292100 h 292278"/>
                <a:gd name="connsiteX3" fmla="*/ 426720 w 585412"/>
                <a:gd name="connsiteY3" fmla="*/ 231140 h 292278"/>
                <a:gd name="connsiteX4" fmla="*/ 584200 w 585412"/>
                <a:gd name="connsiteY4" fmla="*/ 12700 h 292278"/>
                <a:gd name="connsiteX5" fmla="*/ 307340 w 585412"/>
                <a:gd name="connsiteY5" fmla="*/ 0 h 292278"/>
                <a:gd name="connsiteX0" fmla="*/ 324989 w 603061"/>
                <a:gd name="connsiteY0" fmla="*/ 0 h 292278"/>
                <a:gd name="connsiteX1" fmla="*/ 17649 w 603061"/>
                <a:gd name="connsiteY1" fmla="*/ 203200 h 292278"/>
                <a:gd name="connsiteX2" fmla="*/ 81149 w 603061"/>
                <a:gd name="connsiteY2" fmla="*/ 292100 h 292278"/>
                <a:gd name="connsiteX3" fmla="*/ 444369 w 603061"/>
                <a:gd name="connsiteY3" fmla="*/ 231140 h 292278"/>
                <a:gd name="connsiteX4" fmla="*/ 601849 w 603061"/>
                <a:gd name="connsiteY4" fmla="*/ 12700 h 292278"/>
                <a:gd name="connsiteX5" fmla="*/ 324989 w 603061"/>
                <a:gd name="connsiteY5" fmla="*/ 0 h 292278"/>
                <a:gd name="connsiteX0" fmla="*/ 321639 w 599711"/>
                <a:gd name="connsiteY0" fmla="*/ 0 h 292278"/>
                <a:gd name="connsiteX1" fmla="*/ 14299 w 599711"/>
                <a:gd name="connsiteY1" fmla="*/ 203200 h 292278"/>
                <a:gd name="connsiteX2" fmla="*/ 77799 w 599711"/>
                <a:gd name="connsiteY2" fmla="*/ 292100 h 292278"/>
                <a:gd name="connsiteX3" fmla="*/ 441019 w 599711"/>
                <a:gd name="connsiteY3" fmla="*/ 231140 h 292278"/>
                <a:gd name="connsiteX4" fmla="*/ 598499 w 599711"/>
                <a:gd name="connsiteY4" fmla="*/ 12700 h 292278"/>
                <a:gd name="connsiteX5" fmla="*/ 321639 w 599711"/>
                <a:gd name="connsiteY5" fmla="*/ 0 h 292278"/>
                <a:gd name="connsiteX0" fmla="*/ 316794 w 594792"/>
                <a:gd name="connsiteY0" fmla="*/ 0 h 307447"/>
                <a:gd name="connsiteX1" fmla="*/ 9454 w 594792"/>
                <a:gd name="connsiteY1" fmla="*/ 203200 h 307447"/>
                <a:gd name="connsiteX2" fmla="*/ 111054 w 594792"/>
                <a:gd name="connsiteY2" fmla="*/ 307340 h 307447"/>
                <a:gd name="connsiteX3" fmla="*/ 436174 w 594792"/>
                <a:gd name="connsiteY3" fmla="*/ 231140 h 307447"/>
                <a:gd name="connsiteX4" fmla="*/ 593654 w 594792"/>
                <a:gd name="connsiteY4" fmla="*/ 12700 h 307447"/>
                <a:gd name="connsiteX5" fmla="*/ 316794 w 594792"/>
                <a:gd name="connsiteY5" fmla="*/ 0 h 307447"/>
                <a:gd name="connsiteX0" fmla="*/ 332989 w 595747"/>
                <a:gd name="connsiteY0" fmla="*/ 0 h 330307"/>
                <a:gd name="connsiteX1" fmla="*/ 10409 w 595747"/>
                <a:gd name="connsiteY1" fmla="*/ 226060 h 330307"/>
                <a:gd name="connsiteX2" fmla="*/ 112009 w 595747"/>
                <a:gd name="connsiteY2" fmla="*/ 330200 h 330307"/>
                <a:gd name="connsiteX3" fmla="*/ 437129 w 595747"/>
                <a:gd name="connsiteY3" fmla="*/ 254000 h 330307"/>
                <a:gd name="connsiteX4" fmla="*/ 594609 w 595747"/>
                <a:gd name="connsiteY4" fmla="*/ 35560 h 330307"/>
                <a:gd name="connsiteX5" fmla="*/ 332989 w 595747"/>
                <a:gd name="connsiteY5" fmla="*/ 0 h 33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747" h="330307">
                  <a:moveTo>
                    <a:pt x="332989" y="0"/>
                  </a:moveTo>
                  <a:cubicBezTo>
                    <a:pt x="235622" y="31750"/>
                    <a:pt x="47239" y="171027"/>
                    <a:pt x="10409" y="226060"/>
                  </a:cubicBezTo>
                  <a:cubicBezTo>
                    <a:pt x="-26421" y="281093"/>
                    <a:pt x="40889" y="325543"/>
                    <a:pt x="112009" y="330200"/>
                  </a:cubicBezTo>
                  <a:cubicBezTo>
                    <a:pt x="175509" y="332317"/>
                    <a:pt x="356696" y="303107"/>
                    <a:pt x="437129" y="254000"/>
                  </a:cubicBezTo>
                  <a:cubicBezTo>
                    <a:pt x="517562" y="204893"/>
                    <a:pt x="606886" y="71543"/>
                    <a:pt x="594609" y="35560"/>
                  </a:cubicBezTo>
                  <a:lnTo>
                    <a:pt x="3329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9627040" y="559801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10536676" flipV="1">
              <a:off x="9484140" y="479642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334127" y="4024661"/>
              <a:ext cx="664719" cy="923255"/>
              <a:chOff x="4426639" y="4597546"/>
              <a:chExt cx="467124" cy="648807"/>
            </a:xfrm>
          </p:grpSpPr>
          <p:sp>
            <p:nvSpPr>
              <p:cNvPr id="41" name="任意多边形 40"/>
              <p:cNvSpPr/>
              <p:nvPr/>
            </p:nvSpPr>
            <p:spPr>
              <a:xfrm rot="948434">
                <a:off x="4426639" y="4756173"/>
                <a:ext cx="467124" cy="490180"/>
              </a:xfrm>
              <a:custGeom>
                <a:avLst/>
                <a:gdLst>
                  <a:gd name="connsiteX0" fmla="*/ 464457 w 464457"/>
                  <a:gd name="connsiteY0" fmla="*/ 319314 h 493486"/>
                  <a:gd name="connsiteX1" fmla="*/ 188686 w 464457"/>
                  <a:gd name="connsiteY1" fmla="*/ 0 h 493486"/>
                  <a:gd name="connsiteX2" fmla="*/ 0 w 464457"/>
                  <a:gd name="connsiteY2" fmla="*/ 72571 h 493486"/>
                  <a:gd name="connsiteX3" fmla="*/ 333829 w 464457"/>
                  <a:gd name="connsiteY3" fmla="*/ 493486 h 493486"/>
                  <a:gd name="connsiteX4" fmla="*/ 464457 w 464457"/>
                  <a:gd name="connsiteY4" fmla="*/ 319314 h 493486"/>
                  <a:gd name="connsiteX0" fmla="*/ 464457 w 470027"/>
                  <a:gd name="connsiteY0" fmla="*/ 319314 h 493486"/>
                  <a:gd name="connsiteX1" fmla="*/ 188686 w 470027"/>
                  <a:gd name="connsiteY1" fmla="*/ 0 h 493486"/>
                  <a:gd name="connsiteX2" fmla="*/ 0 w 470027"/>
                  <a:gd name="connsiteY2" fmla="*/ 72571 h 493486"/>
                  <a:gd name="connsiteX3" fmla="*/ 333829 w 470027"/>
                  <a:gd name="connsiteY3" fmla="*/ 493486 h 493486"/>
                  <a:gd name="connsiteX4" fmla="*/ 464457 w 470027"/>
                  <a:gd name="connsiteY4" fmla="*/ 319314 h 493486"/>
                  <a:gd name="connsiteX0" fmla="*/ 464457 w 471830"/>
                  <a:gd name="connsiteY0" fmla="*/ 319314 h 498019"/>
                  <a:gd name="connsiteX1" fmla="*/ 188686 w 471830"/>
                  <a:gd name="connsiteY1" fmla="*/ 0 h 498019"/>
                  <a:gd name="connsiteX2" fmla="*/ 0 w 471830"/>
                  <a:gd name="connsiteY2" fmla="*/ 72571 h 498019"/>
                  <a:gd name="connsiteX3" fmla="*/ 333829 w 471830"/>
                  <a:gd name="connsiteY3" fmla="*/ 493486 h 498019"/>
                  <a:gd name="connsiteX4" fmla="*/ 464457 w 471830"/>
                  <a:gd name="connsiteY4" fmla="*/ 319314 h 498019"/>
                  <a:gd name="connsiteX0" fmla="*/ 464457 w 493622"/>
                  <a:gd name="connsiteY0" fmla="*/ 319314 h 498936"/>
                  <a:gd name="connsiteX1" fmla="*/ 188686 w 493622"/>
                  <a:gd name="connsiteY1" fmla="*/ 0 h 498936"/>
                  <a:gd name="connsiteX2" fmla="*/ 0 w 493622"/>
                  <a:gd name="connsiteY2" fmla="*/ 72571 h 498936"/>
                  <a:gd name="connsiteX3" fmla="*/ 333829 w 493622"/>
                  <a:gd name="connsiteY3" fmla="*/ 493486 h 498936"/>
                  <a:gd name="connsiteX4" fmla="*/ 464457 w 493622"/>
                  <a:gd name="connsiteY4" fmla="*/ 319314 h 498936"/>
                  <a:gd name="connsiteX0" fmla="*/ 464457 w 493622"/>
                  <a:gd name="connsiteY0" fmla="*/ 338364 h 517986"/>
                  <a:gd name="connsiteX1" fmla="*/ 163286 w 493622"/>
                  <a:gd name="connsiteY1" fmla="*/ 0 h 517986"/>
                  <a:gd name="connsiteX2" fmla="*/ 0 w 493622"/>
                  <a:gd name="connsiteY2" fmla="*/ 91621 h 517986"/>
                  <a:gd name="connsiteX3" fmla="*/ 333829 w 493622"/>
                  <a:gd name="connsiteY3" fmla="*/ 512536 h 517986"/>
                  <a:gd name="connsiteX4" fmla="*/ 464457 w 493622"/>
                  <a:gd name="connsiteY4" fmla="*/ 338364 h 51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22" h="517986">
                    <a:moveTo>
                      <a:pt x="464457" y="338364"/>
                    </a:moveTo>
                    <a:lnTo>
                      <a:pt x="163286" y="0"/>
                    </a:lnTo>
                    <a:lnTo>
                      <a:pt x="0" y="91621"/>
                    </a:lnTo>
                    <a:lnTo>
                      <a:pt x="333829" y="512536"/>
                    </a:lnTo>
                    <a:cubicBezTo>
                      <a:pt x="415472" y="537029"/>
                      <a:pt x="554264" y="478971"/>
                      <a:pt x="464457" y="33836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3998585" flipV="1">
                <a:off x="4419761" y="4638305"/>
                <a:ext cx="258822" cy="177304"/>
              </a:xfrm>
              <a:custGeom>
                <a:avLst/>
                <a:gdLst>
                  <a:gd name="connsiteX0" fmla="*/ 3 w 258822"/>
                  <a:gd name="connsiteY0" fmla="*/ 92221 h 177304"/>
                  <a:gd name="connsiteX1" fmla="*/ 23228 w 258822"/>
                  <a:gd name="connsiteY1" fmla="*/ 114710 h 177304"/>
                  <a:gd name="connsiteX2" fmla="*/ 72356 w 258822"/>
                  <a:gd name="connsiteY2" fmla="*/ 113920 h 177304"/>
                  <a:gd name="connsiteX3" fmla="*/ 92204 w 258822"/>
                  <a:gd name="connsiteY3" fmla="*/ 150142 h 177304"/>
                  <a:gd name="connsiteX4" fmla="*/ 137833 w 258822"/>
                  <a:gd name="connsiteY4" fmla="*/ 177304 h 177304"/>
                  <a:gd name="connsiteX5" fmla="*/ 258822 w 258822"/>
                  <a:gd name="connsiteY5" fmla="*/ 173570 h 177304"/>
                  <a:gd name="connsiteX6" fmla="*/ 241872 w 258822"/>
                  <a:gd name="connsiteY6" fmla="*/ 2305 h 177304"/>
                  <a:gd name="connsiteX7" fmla="*/ 230913 w 258822"/>
                  <a:gd name="connsiteY7" fmla="*/ 2175 h 177304"/>
                  <a:gd name="connsiteX8" fmla="*/ 194074 w 258822"/>
                  <a:gd name="connsiteY8" fmla="*/ 246 h 177304"/>
                  <a:gd name="connsiteX9" fmla="*/ 119883 w 258822"/>
                  <a:gd name="connsiteY9" fmla="*/ 9128 h 177304"/>
                  <a:gd name="connsiteX10" fmla="*/ 71600 w 258822"/>
                  <a:gd name="connsiteY10" fmla="*/ 50633 h 177304"/>
                  <a:gd name="connsiteX11" fmla="*/ 69794 w 258822"/>
                  <a:gd name="connsiteY11" fmla="*/ 68235 h 177304"/>
                  <a:gd name="connsiteX12" fmla="*/ 22493 w 258822"/>
                  <a:gd name="connsiteY12" fmla="*/ 68996 h 177304"/>
                  <a:gd name="connsiteX13" fmla="*/ 3 w 258822"/>
                  <a:gd name="connsiteY13" fmla="*/ 92221 h 17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822" h="177304">
                    <a:moveTo>
                      <a:pt x="3" y="92221"/>
                    </a:moveTo>
                    <a:cubicBezTo>
                      <a:pt x="206" y="104844"/>
                      <a:pt x="10604" y="114914"/>
                      <a:pt x="23228" y="114710"/>
                    </a:cubicBezTo>
                    <a:lnTo>
                      <a:pt x="72356" y="113920"/>
                    </a:lnTo>
                    <a:lnTo>
                      <a:pt x="92204" y="150142"/>
                    </a:lnTo>
                    <a:cubicBezTo>
                      <a:pt x="104781" y="163420"/>
                      <a:pt x="120636" y="173330"/>
                      <a:pt x="137833" y="177304"/>
                    </a:cubicBezTo>
                    <a:lnTo>
                      <a:pt x="258822" y="173570"/>
                    </a:lnTo>
                    <a:lnTo>
                      <a:pt x="241872" y="2305"/>
                    </a:lnTo>
                    <a:lnTo>
                      <a:pt x="230913" y="2175"/>
                    </a:lnTo>
                    <a:cubicBezTo>
                      <a:pt x="218633" y="1532"/>
                      <a:pt x="206679" y="644"/>
                      <a:pt x="194074" y="246"/>
                    </a:cubicBezTo>
                    <a:cubicBezTo>
                      <a:pt x="168862" y="-551"/>
                      <a:pt x="158135" y="144"/>
                      <a:pt x="119883" y="9128"/>
                    </a:cubicBezTo>
                    <a:cubicBezTo>
                      <a:pt x="95341" y="19476"/>
                      <a:pt x="79893" y="34167"/>
                      <a:pt x="71600" y="50633"/>
                    </a:cubicBezTo>
                    <a:lnTo>
                      <a:pt x="69794" y="68235"/>
                    </a:lnTo>
                    <a:lnTo>
                      <a:pt x="22493" y="68996"/>
                    </a:lnTo>
                    <a:cubicBezTo>
                      <a:pt x="9869" y="69199"/>
                      <a:pt x="-200" y="79597"/>
                      <a:pt x="3" y="922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7701573" y="5292771"/>
              <a:ext cx="3081342" cy="156559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41081" y="1858994"/>
            <a:ext cx="662365" cy="769440"/>
            <a:chOff x="2640280" y="362072"/>
            <a:chExt cx="735987" cy="854965"/>
          </a:xfrm>
        </p:grpSpPr>
        <p:sp>
          <p:nvSpPr>
            <p:cNvPr id="2" name="椭圆 1"/>
            <p:cNvSpPr/>
            <p:nvPr/>
          </p:nvSpPr>
          <p:spPr>
            <a:xfrm>
              <a:off x="2640280" y="423081"/>
              <a:ext cx="735987" cy="735987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59833" y="362072"/>
              <a:ext cx="689981" cy="854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32740"/>
                  </a:solidFill>
                </a:rPr>
                <a:t>3</a:t>
              </a:r>
              <a:endParaRPr lang="zh-CN" altLang="en-US" sz="4400" b="1" dirty="0">
                <a:solidFill>
                  <a:srgbClr val="43274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248422" y="2663173"/>
            <a:ext cx="252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prstClr val="white"/>
                </a:solidFill>
              </a:rPr>
              <a:t>加强排版效果</a:t>
            </a:r>
            <a:endParaRPr lang="zh-CN" altLang="en-US" sz="2400" dirty="0">
              <a:solidFill>
                <a:prstClr val="white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72265" y="1833989"/>
            <a:ext cx="2066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rgbClr val="FED501"/>
                </a:solidFill>
              </a:rPr>
              <a:t>功效</a:t>
            </a:r>
            <a:endParaRPr lang="zh-CN" altLang="en-US" sz="4800" dirty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1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5473"/>
            <a:ext cx="12201722" cy="6863473"/>
            <a:chOff x="550863" y="1944912"/>
            <a:chExt cx="5637993" cy="3171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863" y="1944914"/>
              <a:ext cx="5637993" cy="317137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50865" y="1944913"/>
              <a:ext cx="1828800" cy="3171372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281035" y="1944913"/>
              <a:ext cx="1907821" cy="3171372"/>
            </a:xfrm>
            <a:prstGeom prst="rect">
              <a:avLst/>
            </a:prstGeom>
            <a:solidFill>
              <a:srgbClr val="FED5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3350" y="3273698"/>
              <a:ext cx="1603830" cy="51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 smtClean="0"/>
                <a:t>负能量</a:t>
              </a:r>
              <a:endParaRPr lang="zh-CN" altLang="en-US" sz="6600" b="1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83314" y="3273698"/>
              <a:ext cx="1726523" cy="51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 smtClean="0">
                  <a:solidFill>
                    <a:srgbClr val="432740"/>
                  </a:solidFill>
                </a:rPr>
                <a:t>正能量</a:t>
              </a:r>
              <a:endParaRPr lang="zh-CN" altLang="en-US" sz="6600" b="1" dirty="0">
                <a:solidFill>
                  <a:srgbClr val="43274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79665" y="1944912"/>
              <a:ext cx="1901370" cy="3171372"/>
            </a:xfrm>
            <a:prstGeom prst="rect">
              <a:avLst/>
            </a:prstGeom>
            <a:solidFill>
              <a:srgbClr val="4327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03372" y="3017715"/>
              <a:ext cx="1726523" cy="1023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装逼</a:t>
              </a:r>
              <a:endParaRPr lang="zh-CN" altLang="en-US" sz="13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70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flipV="1">
            <a:off x="1" y="0"/>
            <a:ext cx="6807200" cy="6858001"/>
          </a:xfrm>
          <a:custGeom>
            <a:avLst/>
            <a:gdLst>
              <a:gd name="connsiteX0" fmla="*/ 0 w 6807200"/>
              <a:gd name="connsiteY0" fmla="*/ 6858001 h 6858001"/>
              <a:gd name="connsiteX1" fmla="*/ 6807200 w 6807200"/>
              <a:gd name="connsiteY1" fmla="*/ 6858001 h 6858001"/>
              <a:gd name="connsiteX2" fmla="*/ 1078753 w 6807200"/>
              <a:gd name="connsiteY2" fmla="*/ 0 h 6858001"/>
              <a:gd name="connsiteX3" fmla="*/ 0 w 6807200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7200" h="6858001">
                <a:moveTo>
                  <a:pt x="0" y="6858001"/>
                </a:moveTo>
                <a:lnTo>
                  <a:pt x="6807200" y="6858001"/>
                </a:lnTo>
                <a:lnTo>
                  <a:pt x="1078753" y="0"/>
                </a:lnTo>
                <a:lnTo>
                  <a:pt x="0" y="0"/>
                </a:lnTo>
                <a:close/>
              </a:path>
            </a:pathLst>
          </a:custGeom>
          <a:solidFill>
            <a:srgbClr val="43274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>
            <a:off x="6463554" y="1"/>
            <a:ext cx="5728446" cy="6858000"/>
          </a:xfrm>
          <a:prstGeom prst="rtTriangle">
            <a:avLst/>
          </a:prstGeom>
          <a:solidFill>
            <a:srgbClr val="43274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 flipH="1">
            <a:off x="-1111233" y="-2"/>
            <a:ext cx="6494594" cy="3429001"/>
          </a:xfrm>
          <a:prstGeom prst="parallelogram">
            <a:avLst>
              <a:gd name="adj" fmla="val 82895"/>
            </a:avLst>
          </a:prstGeom>
          <a:solidFill>
            <a:srgbClr val="FED50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463553" y="5814559"/>
            <a:ext cx="1741715" cy="1043441"/>
          </a:xfrm>
          <a:prstGeom prst="triangle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0" y="2385558"/>
            <a:ext cx="1741715" cy="1043441"/>
          </a:xfrm>
          <a:prstGeom prst="triangle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flipH="1">
            <a:off x="1295494" y="1949879"/>
            <a:ext cx="3031420" cy="12126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432740"/>
                </a:solidFill>
              </a:rPr>
              <a:t>半透明蒙板一样</a:t>
            </a:r>
            <a:endParaRPr lang="en-US" altLang="zh-CN" sz="2800" dirty="0" smtClean="0">
              <a:solidFill>
                <a:srgbClr val="43274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432740"/>
                </a:solidFill>
              </a:rPr>
              <a:t>可以做形状噢！</a:t>
            </a:r>
            <a:endParaRPr lang="en-US" altLang="zh-CN" sz="2800" dirty="0" smtClean="0">
              <a:solidFill>
                <a:srgbClr val="43274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7922970" y="4803552"/>
            <a:ext cx="3864578" cy="153272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比如此处我想保留电脑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的样子，但我又想遮住它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写文字，就用上半透明蒙板</a:t>
            </a:r>
            <a:endParaRPr lang="en-US" altLang="zh-CN" sz="2400" dirty="0" smtClea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7942020" y="3895771"/>
            <a:ext cx="3864578" cy="8145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4000" dirty="0" smtClean="0">
                <a:solidFill>
                  <a:srgbClr val="FED501"/>
                </a:solidFill>
              </a:rPr>
              <a:t>白</a:t>
            </a:r>
            <a:r>
              <a:rPr lang="zh-CN" altLang="en-US" sz="2800" dirty="0" smtClean="0">
                <a:solidFill>
                  <a:srgbClr val="FED501"/>
                </a:solidFill>
              </a:rPr>
              <a:t>使者辛苦了</a:t>
            </a:r>
            <a:endParaRPr lang="en-US" altLang="zh-CN" sz="2800" dirty="0" smtClean="0">
              <a:solidFill>
                <a:srgbClr val="FED50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201150" y="4746401"/>
            <a:ext cx="24840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26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505" y="1659506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 smtClean="0">
                <a:solidFill>
                  <a:srgbClr val="FED501"/>
                </a:solidFill>
              </a:rPr>
              <a:t>总</a:t>
            </a:r>
            <a:endParaRPr lang="zh-CN" altLang="en-US" sz="13800" dirty="0">
              <a:solidFill>
                <a:srgbClr val="FED50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47761" y="3598278"/>
            <a:ext cx="61127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prstClr val="white"/>
                </a:solidFill>
              </a:rPr>
              <a:t>半透明蒙板作用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1210" y="3046364"/>
            <a:ext cx="2079286" cy="2152131"/>
          </a:xfrm>
          <a:prstGeom prst="rect">
            <a:avLst/>
          </a:prstGeom>
          <a:effectLst>
            <a:softEdge rad="25400"/>
          </a:effectLst>
        </p:spPr>
      </p:pic>
      <p:grpSp>
        <p:nvGrpSpPr>
          <p:cNvPr id="18" name="组合 17"/>
          <p:cNvGrpSpPr/>
          <p:nvPr/>
        </p:nvGrpSpPr>
        <p:grpSpPr>
          <a:xfrm>
            <a:off x="3285886" y="1904099"/>
            <a:ext cx="1788392" cy="1701403"/>
            <a:chOff x="2774410" y="4108781"/>
            <a:chExt cx="1788392" cy="1701403"/>
          </a:xfrm>
        </p:grpSpPr>
        <p:sp>
          <p:nvSpPr>
            <p:cNvPr id="15" name="任意多边形 14"/>
            <p:cNvSpPr/>
            <p:nvPr/>
          </p:nvSpPr>
          <p:spPr>
            <a:xfrm>
              <a:off x="2774410" y="4586805"/>
              <a:ext cx="1788392" cy="1223379"/>
            </a:xfrm>
            <a:custGeom>
              <a:avLst/>
              <a:gdLst>
                <a:gd name="connsiteX0" fmla="*/ 109182 w 1583140"/>
                <a:gd name="connsiteY0" fmla="*/ 54591 h 1323832"/>
                <a:gd name="connsiteX1" fmla="*/ 122830 w 1583140"/>
                <a:gd name="connsiteY1" fmla="*/ 163773 h 1323832"/>
                <a:gd name="connsiteX2" fmla="*/ 696036 w 1583140"/>
                <a:gd name="connsiteY2" fmla="*/ 163773 h 1323832"/>
                <a:gd name="connsiteX3" fmla="*/ 723331 w 1583140"/>
                <a:gd name="connsiteY3" fmla="*/ 464023 h 1323832"/>
                <a:gd name="connsiteX4" fmla="*/ 504967 w 1583140"/>
                <a:gd name="connsiteY4" fmla="*/ 791570 h 1323832"/>
                <a:gd name="connsiteX5" fmla="*/ 0 w 1583140"/>
                <a:gd name="connsiteY5" fmla="*/ 1132764 h 1323832"/>
                <a:gd name="connsiteX6" fmla="*/ 109182 w 1583140"/>
                <a:gd name="connsiteY6" fmla="*/ 1269241 h 1323832"/>
                <a:gd name="connsiteX7" fmla="*/ 464024 w 1583140"/>
                <a:gd name="connsiteY7" fmla="*/ 1323832 h 1323832"/>
                <a:gd name="connsiteX8" fmla="*/ 532263 w 1583140"/>
                <a:gd name="connsiteY8" fmla="*/ 1173707 h 1323832"/>
                <a:gd name="connsiteX9" fmla="*/ 191069 w 1583140"/>
                <a:gd name="connsiteY9" fmla="*/ 1173707 h 1323832"/>
                <a:gd name="connsiteX10" fmla="*/ 518615 w 1583140"/>
                <a:gd name="connsiteY10" fmla="*/ 941695 h 1323832"/>
                <a:gd name="connsiteX11" fmla="*/ 1187355 w 1583140"/>
                <a:gd name="connsiteY11" fmla="*/ 1091820 h 1323832"/>
                <a:gd name="connsiteX12" fmla="*/ 1501254 w 1583140"/>
                <a:gd name="connsiteY12" fmla="*/ 1296537 h 1323832"/>
                <a:gd name="connsiteX13" fmla="*/ 1583140 w 1583140"/>
                <a:gd name="connsiteY13" fmla="*/ 1173707 h 1323832"/>
                <a:gd name="connsiteX14" fmla="*/ 1282890 w 1583140"/>
                <a:gd name="connsiteY14" fmla="*/ 996286 h 1323832"/>
                <a:gd name="connsiteX15" fmla="*/ 1023582 w 1583140"/>
                <a:gd name="connsiteY15" fmla="*/ 791570 h 1323832"/>
                <a:gd name="connsiteX16" fmla="*/ 1119117 w 1583140"/>
                <a:gd name="connsiteY16" fmla="*/ 0 h 1323832"/>
                <a:gd name="connsiteX17" fmla="*/ 109182 w 1583140"/>
                <a:gd name="connsiteY17" fmla="*/ 54591 h 1323832"/>
                <a:gd name="connsiteX0" fmla="*/ 109182 w 1583140"/>
                <a:gd name="connsiteY0" fmla="*/ 54591 h 1323832"/>
                <a:gd name="connsiteX1" fmla="*/ 122830 w 1583140"/>
                <a:gd name="connsiteY1" fmla="*/ 163773 h 1323832"/>
                <a:gd name="connsiteX2" fmla="*/ 696036 w 1583140"/>
                <a:gd name="connsiteY2" fmla="*/ 163773 h 1323832"/>
                <a:gd name="connsiteX3" fmla="*/ 723331 w 1583140"/>
                <a:gd name="connsiteY3" fmla="*/ 464023 h 1323832"/>
                <a:gd name="connsiteX4" fmla="*/ 504967 w 1583140"/>
                <a:gd name="connsiteY4" fmla="*/ 791570 h 1323832"/>
                <a:gd name="connsiteX5" fmla="*/ 0 w 1583140"/>
                <a:gd name="connsiteY5" fmla="*/ 1132764 h 1323832"/>
                <a:gd name="connsiteX6" fmla="*/ 109182 w 1583140"/>
                <a:gd name="connsiteY6" fmla="*/ 1269241 h 1323832"/>
                <a:gd name="connsiteX7" fmla="*/ 464024 w 1583140"/>
                <a:gd name="connsiteY7" fmla="*/ 1323832 h 1323832"/>
                <a:gd name="connsiteX8" fmla="*/ 532263 w 1583140"/>
                <a:gd name="connsiteY8" fmla="*/ 1173707 h 1323832"/>
                <a:gd name="connsiteX9" fmla="*/ 191069 w 1583140"/>
                <a:gd name="connsiteY9" fmla="*/ 1173707 h 1323832"/>
                <a:gd name="connsiteX10" fmla="*/ 518615 w 1583140"/>
                <a:gd name="connsiteY10" fmla="*/ 941695 h 1323832"/>
                <a:gd name="connsiteX11" fmla="*/ 1187355 w 1583140"/>
                <a:gd name="connsiteY11" fmla="*/ 1091820 h 1323832"/>
                <a:gd name="connsiteX12" fmla="*/ 1501254 w 1583140"/>
                <a:gd name="connsiteY12" fmla="*/ 1296537 h 1323832"/>
                <a:gd name="connsiteX13" fmla="*/ 1583140 w 1583140"/>
                <a:gd name="connsiteY13" fmla="*/ 1173707 h 1323832"/>
                <a:gd name="connsiteX14" fmla="*/ 1282890 w 1583140"/>
                <a:gd name="connsiteY14" fmla="*/ 996286 h 1323832"/>
                <a:gd name="connsiteX15" fmla="*/ 1023582 w 1583140"/>
                <a:gd name="connsiteY15" fmla="*/ 791570 h 1323832"/>
                <a:gd name="connsiteX16" fmla="*/ 1119117 w 1583140"/>
                <a:gd name="connsiteY16" fmla="*/ 0 h 1323832"/>
                <a:gd name="connsiteX17" fmla="*/ 109182 w 1583140"/>
                <a:gd name="connsiteY17" fmla="*/ 54591 h 1323832"/>
                <a:gd name="connsiteX0" fmla="*/ 109182 w 1583140"/>
                <a:gd name="connsiteY0" fmla="*/ 54591 h 1323832"/>
                <a:gd name="connsiteX1" fmla="*/ 122830 w 1583140"/>
                <a:gd name="connsiteY1" fmla="*/ 163773 h 1323832"/>
                <a:gd name="connsiteX2" fmla="*/ 696036 w 1583140"/>
                <a:gd name="connsiteY2" fmla="*/ 163773 h 1323832"/>
                <a:gd name="connsiteX3" fmla="*/ 723331 w 1583140"/>
                <a:gd name="connsiteY3" fmla="*/ 464023 h 1323832"/>
                <a:gd name="connsiteX4" fmla="*/ 504967 w 1583140"/>
                <a:gd name="connsiteY4" fmla="*/ 791570 h 1323832"/>
                <a:gd name="connsiteX5" fmla="*/ 0 w 1583140"/>
                <a:gd name="connsiteY5" fmla="*/ 1132764 h 1323832"/>
                <a:gd name="connsiteX6" fmla="*/ 109182 w 1583140"/>
                <a:gd name="connsiteY6" fmla="*/ 1269241 h 1323832"/>
                <a:gd name="connsiteX7" fmla="*/ 464024 w 1583140"/>
                <a:gd name="connsiteY7" fmla="*/ 1323832 h 1323832"/>
                <a:gd name="connsiteX8" fmla="*/ 532263 w 1583140"/>
                <a:gd name="connsiteY8" fmla="*/ 1173707 h 1323832"/>
                <a:gd name="connsiteX9" fmla="*/ 191069 w 1583140"/>
                <a:gd name="connsiteY9" fmla="*/ 1173707 h 1323832"/>
                <a:gd name="connsiteX10" fmla="*/ 518615 w 1583140"/>
                <a:gd name="connsiteY10" fmla="*/ 941695 h 1323832"/>
                <a:gd name="connsiteX11" fmla="*/ 1187355 w 1583140"/>
                <a:gd name="connsiteY11" fmla="*/ 1091820 h 1323832"/>
                <a:gd name="connsiteX12" fmla="*/ 1501254 w 1583140"/>
                <a:gd name="connsiteY12" fmla="*/ 1296537 h 1323832"/>
                <a:gd name="connsiteX13" fmla="*/ 1583140 w 1583140"/>
                <a:gd name="connsiteY13" fmla="*/ 1173707 h 1323832"/>
                <a:gd name="connsiteX14" fmla="*/ 1282890 w 1583140"/>
                <a:gd name="connsiteY14" fmla="*/ 996286 h 1323832"/>
                <a:gd name="connsiteX15" fmla="*/ 1023582 w 1583140"/>
                <a:gd name="connsiteY15" fmla="*/ 791570 h 1323832"/>
                <a:gd name="connsiteX16" fmla="*/ 1119117 w 1583140"/>
                <a:gd name="connsiteY16" fmla="*/ 0 h 1323832"/>
                <a:gd name="connsiteX17" fmla="*/ 109182 w 1583140"/>
                <a:gd name="connsiteY17" fmla="*/ 54591 h 1323832"/>
                <a:gd name="connsiteX0" fmla="*/ 109182 w 1583140"/>
                <a:gd name="connsiteY0" fmla="*/ 54591 h 1323832"/>
                <a:gd name="connsiteX1" fmla="*/ 122830 w 1583140"/>
                <a:gd name="connsiteY1" fmla="*/ 163773 h 1323832"/>
                <a:gd name="connsiteX2" fmla="*/ 696036 w 1583140"/>
                <a:gd name="connsiteY2" fmla="*/ 163773 h 1323832"/>
                <a:gd name="connsiteX3" fmla="*/ 723331 w 1583140"/>
                <a:gd name="connsiteY3" fmla="*/ 464023 h 1323832"/>
                <a:gd name="connsiteX4" fmla="*/ 504967 w 1583140"/>
                <a:gd name="connsiteY4" fmla="*/ 791570 h 1323832"/>
                <a:gd name="connsiteX5" fmla="*/ 0 w 1583140"/>
                <a:gd name="connsiteY5" fmla="*/ 1132764 h 1323832"/>
                <a:gd name="connsiteX6" fmla="*/ 109182 w 1583140"/>
                <a:gd name="connsiteY6" fmla="*/ 1269241 h 1323832"/>
                <a:gd name="connsiteX7" fmla="*/ 464024 w 1583140"/>
                <a:gd name="connsiteY7" fmla="*/ 1323832 h 1323832"/>
                <a:gd name="connsiteX8" fmla="*/ 532263 w 1583140"/>
                <a:gd name="connsiteY8" fmla="*/ 1173707 h 1323832"/>
                <a:gd name="connsiteX9" fmla="*/ 191069 w 1583140"/>
                <a:gd name="connsiteY9" fmla="*/ 1173707 h 1323832"/>
                <a:gd name="connsiteX10" fmla="*/ 518615 w 1583140"/>
                <a:gd name="connsiteY10" fmla="*/ 941695 h 1323832"/>
                <a:gd name="connsiteX11" fmla="*/ 1187355 w 1583140"/>
                <a:gd name="connsiteY11" fmla="*/ 1091820 h 1323832"/>
                <a:gd name="connsiteX12" fmla="*/ 1501254 w 1583140"/>
                <a:gd name="connsiteY12" fmla="*/ 1296537 h 1323832"/>
                <a:gd name="connsiteX13" fmla="*/ 1583140 w 1583140"/>
                <a:gd name="connsiteY13" fmla="*/ 1173707 h 1323832"/>
                <a:gd name="connsiteX14" fmla="*/ 1282890 w 1583140"/>
                <a:gd name="connsiteY14" fmla="*/ 996286 h 1323832"/>
                <a:gd name="connsiteX15" fmla="*/ 1023582 w 1583140"/>
                <a:gd name="connsiteY15" fmla="*/ 791570 h 1323832"/>
                <a:gd name="connsiteX16" fmla="*/ 1119117 w 1583140"/>
                <a:gd name="connsiteY16" fmla="*/ 0 h 1323832"/>
                <a:gd name="connsiteX17" fmla="*/ 691088 w 1583140"/>
                <a:gd name="connsiteY17" fmla="*/ 29656 h 1323832"/>
                <a:gd name="connsiteX18" fmla="*/ 109182 w 1583140"/>
                <a:gd name="connsiteY18" fmla="*/ 54591 h 1323832"/>
                <a:gd name="connsiteX0" fmla="*/ 109182 w 1583140"/>
                <a:gd name="connsiteY0" fmla="*/ 60327 h 1329568"/>
                <a:gd name="connsiteX1" fmla="*/ 122830 w 1583140"/>
                <a:gd name="connsiteY1" fmla="*/ 169509 h 1329568"/>
                <a:gd name="connsiteX2" fmla="*/ 696036 w 1583140"/>
                <a:gd name="connsiteY2" fmla="*/ 169509 h 1329568"/>
                <a:gd name="connsiteX3" fmla="*/ 723331 w 1583140"/>
                <a:gd name="connsiteY3" fmla="*/ 469759 h 1329568"/>
                <a:gd name="connsiteX4" fmla="*/ 504967 w 1583140"/>
                <a:gd name="connsiteY4" fmla="*/ 797306 h 1329568"/>
                <a:gd name="connsiteX5" fmla="*/ 0 w 1583140"/>
                <a:gd name="connsiteY5" fmla="*/ 1138500 h 1329568"/>
                <a:gd name="connsiteX6" fmla="*/ 109182 w 1583140"/>
                <a:gd name="connsiteY6" fmla="*/ 1274977 h 1329568"/>
                <a:gd name="connsiteX7" fmla="*/ 464024 w 1583140"/>
                <a:gd name="connsiteY7" fmla="*/ 1329568 h 1329568"/>
                <a:gd name="connsiteX8" fmla="*/ 532263 w 1583140"/>
                <a:gd name="connsiteY8" fmla="*/ 1179443 h 1329568"/>
                <a:gd name="connsiteX9" fmla="*/ 191069 w 1583140"/>
                <a:gd name="connsiteY9" fmla="*/ 1179443 h 1329568"/>
                <a:gd name="connsiteX10" fmla="*/ 518615 w 1583140"/>
                <a:gd name="connsiteY10" fmla="*/ 947431 h 1329568"/>
                <a:gd name="connsiteX11" fmla="*/ 1187355 w 1583140"/>
                <a:gd name="connsiteY11" fmla="*/ 1097556 h 1329568"/>
                <a:gd name="connsiteX12" fmla="*/ 1501254 w 1583140"/>
                <a:gd name="connsiteY12" fmla="*/ 1302273 h 1329568"/>
                <a:gd name="connsiteX13" fmla="*/ 1583140 w 1583140"/>
                <a:gd name="connsiteY13" fmla="*/ 1179443 h 1329568"/>
                <a:gd name="connsiteX14" fmla="*/ 1282890 w 1583140"/>
                <a:gd name="connsiteY14" fmla="*/ 1002022 h 1329568"/>
                <a:gd name="connsiteX15" fmla="*/ 1023582 w 1583140"/>
                <a:gd name="connsiteY15" fmla="*/ 797306 h 1329568"/>
                <a:gd name="connsiteX16" fmla="*/ 1119117 w 1583140"/>
                <a:gd name="connsiteY16" fmla="*/ 5736 h 1329568"/>
                <a:gd name="connsiteX17" fmla="*/ 691088 w 1583140"/>
                <a:gd name="connsiteY17" fmla="*/ 35392 h 1329568"/>
                <a:gd name="connsiteX18" fmla="*/ 109182 w 1583140"/>
                <a:gd name="connsiteY18" fmla="*/ 60327 h 1329568"/>
                <a:gd name="connsiteX0" fmla="*/ 109182 w 1583140"/>
                <a:gd name="connsiteY0" fmla="*/ 105907 h 1375148"/>
                <a:gd name="connsiteX1" fmla="*/ 122830 w 1583140"/>
                <a:gd name="connsiteY1" fmla="*/ 215089 h 1375148"/>
                <a:gd name="connsiteX2" fmla="*/ 696036 w 1583140"/>
                <a:gd name="connsiteY2" fmla="*/ 215089 h 1375148"/>
                <a:gd name="connsiteX3" fmla="*/ 723331 w 1583140"/>
                <a:gd name="connsiteY3" fmla="*/ 515339 h 1375148"/>
                <a:gd name="connsiteX4" fmla="*/ 504967 w 1583140"/>
                <a:gd name="connsiteY4" fmla="*/ 842886 h 1375148"/>
                <a:gd name="connsiteX5" fmla="*/ 0 w 1583140"/>
                <a:gd name="connsiteY5" fmla="*/ 1184080 h 1375148"/>
                <a:gd name="connsiteX6" fmla="*/ 109182 w 1583140"/>
                <a:gd name="connsiteY6" fmla="*/ 1320557 h 1375148"/>
                <a:gd name="connsiteX7" fmla="*/ 464024 w 1583140"/>
                <a:gd name="connsiteY7" fmla="*/ 1375148 h 1375148"/>
                <a:gd name="connsiteX8" fmla="*/ 532263 w 1583140"/>
                <a:gd name="connsiteY8" fmla="*/ 1225023 h 1375148"/>
                <a:gd name="connsiteX9" fmla="*/ 191069 w 1583140"/>
                <a:gd name="connsiteY9" fmla="*/ 1225023 h 1375148"/>
                <a:gd name="connsiteX10" fmla="*/ 518615 w 1583140"/>
                <a:gd name="connsiteY10" fmla="*/ 993011 h 1375148"/>
                <a:gd name="connsiteX11" fmla="*/ 1187355 w 1583140"/>
                <a:gd name="connsiteY11" fmla="*/ 1143136 h 1375148"/>
                <a:gd name="connsiteX12" fmla="*/ 1501254 w 1583140"/>
                <a:gd name="connsiteY12" fmla="*/ 1347853 h 1375148"/>
                <a:gd name="connsiteX13" fmla="*/ 1583140 w 1583140"/>
                <a:gd name="connsiteY13" fmla="*/ 1225023 h 1375148"/>
                <a:gd name="connsiteX14" fmla="*/ 1282890 w 1583140"/>
                <a:gd name="connsiteY14" fmla="*/ 1047602 h 1375148"/>
                <a:gd name="connsiteX15" fmla="*/ 1023582 w 1583140"/>
                <a:gd name="connsiteY15" fmla="*/ 842886 h 1375148"/>
                <a:gd name="connsiteX16" fmla="*/ 1119117 w 1583140"/>
                <a:gd name="connsiteY16" fmla="*/ 51316 h 1375148"/>
                <a:gd name="connsiteX17" fmla="*/ 691088 w 1583140"/>
                <a:gd name="connsiteY17" fmla="*/ 80972 h 1375148"/>
                <a:gd name="connsiteX18" fmla="*/ 109182 w 1583140"/>
                <a:gd name="connsiteY18" fmla="*/ 105907 h 1375148"/>
                <a:gd name="connsiteX0" fmla="*/ 109182 w 1583140"/>
                <a:gd name="connsiteY0" fmla="*/ 81939 h 1351180"/>
                <a:gd name="connsiteX1" fmla="*/ 122830 w 1583140"/>
                <a:gd name="connsiteY1" fmla="*/ 191121 h 1351180"/>
                <a:gd name="connsiteX2" fmla="*/ 696036 w 1583140"/>
                <a:gd name="connsiteY2" fmla="*/ 191121 h 1351180"/>
                <a:gd name="connsiteX3" fmla="*/ 723331 w 1583140"/>
                <a:gd name="connsiteY3" fmla="*/ 491371 h 1351180"/>
                <a:gd name="connsiteX4" fmla="*/ 504967 w 1583140"/>
                <a:gd name="connsiteY4" fmla="*/ 818918 h 1351180"/>
                <a:gd name="connsiteX5" fmla="*/ 0 w 1583140"/>
                <a:gd name="connsiteY5" fmla="*/ 1160112 h 1351180"/>
                <a:gd name="connsiteX6" fmla="*/ 109182 w 1583140"/>
                <a:gd name="connsiteY6" fmla="*/ 1296589 h 1351180"/>
                <a:gd name="connsiteX7" fmla="*/ 464024 w 1583140"/>
                <a:gd name="connsiteY7" fmla="*/ 1351180 h 1351180"/>
                <a:gd name="connsiteX8" fmla="*/ 532263 w 1583140"/>
                <a:gd name="connsiteY8" fmla="*/ 1201055 h 1351180"/>
                <a:gd name="connsiteX9" fmla="*/ 191069 w 1583140"/>
                <a:gd name="connsiteY9" fmla="*/ 1201055 h 1351180"/>
                <a:gd name="connsiteX10" fmla="*/ 518615 w 1583140"/>
                <a:gd name="connsiteY10" fmla="*/ 969043 h 1351180"/>
                <a:gd name="connsiteX11" fmla="*/ 1187355 w 1583140"/>
                <a:gd name="connsiteY11" fmla="*/ 1119168 h 1351180"/>
                <a:gd name="connsiteX12" fmla="*/ 1501254 w 1583140"/>
                <a:gd name="connsiteY12" fmla="*/ 1323885 h 1351180"/>
                <a:gd name="connsiteX13" fmla="*/ 1583140 w 1583140"/>
                <a:gd name="connsiteY13" fmla="*/ 1201055 h 1351180"/>
                <a:gd name="connsiteX14" fmla="*/ 1282890 w 1583140"/>
                <a:gd name="connsiteY14" fmla="*/ 1023634 h 1351180"/>
                <a:gd name="connsiteX15" fmla="*/ 1023582 w 1583140"/>
                <a:gd name="connsiteY15" fmla="*/ 818918 h 1351180"/>
                <a:gd name="connsiteX16" fmla="*/ 1090542 w 1583140"/>
                <a:gd name="connsiteY16" fmla="*/ 59098 h 1351180"/>
                <a:gd name="connsiteX17" fmla="*/ 691088 w 1583140"/>
                <a:gd name="connsiteY17" fmla="*/ 57004 h 1351180"/>
                <a:gd name="connsiteX18" fmla="*/ 109182 w 1583140"/>
                <a:gd name="connsiteY18" fmla="*/ 81939 h 1351180"/>
                <a:gd name="connsiteX0" fmla="*/ 109182 w 1583140"/>
                <a:gd name="connsiteY0" fmla="*/ 86730 h 1355971"/>
                <a:gd name="connsiteX1" fmla="*/ 122830 w 1583140"/>
                <a:gd name="connsiteY1" fmla="*/ 195912 h 1355971"/>
                <a:gd name="connsiteX2" fmla="*/ 696036 w 1583140"/>
                <a:gd name="connsiteY2" fmla="*/ 195912 h 1355971"/>
                <a:gd name="connsiteX3" fmla="*/ 723331 w 1583140"/>
                <a:gd name="connsiteY3" fmla="*/ 496162 h 1355971"/>
                <a:gd name="connsiteX4" fmla="*/ 504967 w 1583140"/>
                <a:gd name="connsiteY4" fmla="*/ 823709 h 1355971"/>
                <a:gd name="connsiteX5" fmla="*/ 0 w 1583140"/>
                <a:gd name="connsiteY5" fmla="*/ 1164903 h 1355971"/>
                <a:gd name="connsiteX6" fmla="*/ 109182 w 1583140"/>
                <a:gd name="connsiteY6" fmla="*/ 1301380 h 1355971"/>
                <a:gd name="connsiteX7" fmla="*/ 464024 w 1583140"/>
                <a:gd name="connsiteY7" fmla="*/ 1355971 h 1355971"/>
                <a:gd name="connsiteX8" fmla="*/ 532263 w 1583140"/>
                <a:gd name="connsiteY8" fmla="*/ 1205846 h 1355971"/>
                <a:gd name="connsiteX9" fmla="*/ 191069 w 1583140"/>
                <a:gd name="connsiteY9" fmla="*/ 1205846 h 1355971"/>
                <a:gd name="connsiteX10" fmla="*/ 518615 w 1583140"/>
                <a:gd name="connsiteY10" fmla="*/ 973834 h 1355971"/>
                <a:gd name="connsiteX11" fmla="*/ 1187355 w 1583140"/>
                <a:gd name="connsiteY11" fmla="*/ 1123959 h 1355971"/>
                <a:gd name="connsiteX12" fmla="*/ 1501254 w 1583140"/>
                <a:gd name="connsiteY12" fmla="*/ 1328676 h 1355971"/>
                <a:gd name="connsiteX13" fmla="*/ 1583140 w 1583140"/>
                <a:gd name="connsiteY13" fmla="*/ 1205846 h 1355971"/>
                <a:gd name="connsiteX14" fmla="*/ 1282890 w 1583140"/>
                <a:gd name="connsiteY14" fmla="*/ 1028425 h 1355971"/>
                <a:gd name="connsiteX15" fmla="*/ 1023582 w 1583140"/>
                <a:gd name="connsiteY15" fmla="*/ 823709 h 1355971"/>
                <a:gd name="connsiteX16" fmla="*/ 1090542 w 1583140"/>
                <a:gd name="connsiteY16" fmla="*/ 63889 h 1355971"/>
                <a:gd name="connsiteX17" fmla="*/ 691088 w 1583140"/>
                <a:gd name="connsiteY17" fmla="*/ 61795 h 1355971"/>
                <a:gd name="connsiteX18" fmla="*/ 109182 w 1583140"/>
                <a:gd name="connsiteY18" fmla="*/ 86730 h 1355971"/>
                <a:gd name="connsiteX0" fmla="*/ 109182 w 1583140"/>
                <a:gd name="connsiteY0" fmla="*/ 86730 h 1355971"/>
                <a:gd name="connsiteX1" fmla="*/ 122830 w 1583140"/>
                <a:gd name="connsiteY1" fmla="*/ 195912 h 1355971"/>
                <a:gd name="connsiteX2" fmla="*/ 696036 w 1583140"/>
                <a:gd name="connsiteY2" fmla="*/ 195912 h 1355971"/>
                <a:gd name="connsiteX3" fmla="*/ 723331 w 1583140"/>
                <a:gd name="connsiteY3" fmla="*/ 496162 h 1355971"/>
                <a:gd name="connsiteX4" fmla="*/ 504967 w 1583140"/>
                <a:gd name="connsiteY4" fmla="*/ 823709 h 1355971"/>
                <a:gd name="connsiteX5" fmla="*/ 0 w 1583140"/>
                <a:gd name="connsiteY5" fmla="*/ 1164903 h 1355971"/>
                <a:gd name="connsiteX6" fmla="*/ 109182 w 1583140"/>
                <a:gd name="connsiteY6" fmla="*/ 1301380 h 1355971"/>
                <a:gd name="connsiteX7" fmla="*/ 464024 w 1583140"/>
                <a:gd name="connsiteY7" fmla="*/ 1355971 h 1355971"/>
                <a:gd name="connsiteX8" fmla="*/ 532263 w 1583140"/>
                <a:gd name="connsiteY8" fmla="*/ 1205846 h 1355971"/>
                <a:gd name="connsiteX9" fmla="*/ 191069 w 1583140"/>
                <a:gd name="connsiteY9" fmla="*/ 1205846 h 1355971"/>
                <a:gd name="connsiteX10" fmla="*/ 518615 w 1583140"/>
                <a:gd name="connsiteY10" fmla="*/ 973834 h 1355971"/>
                <a:gd name="connsiteX11" fmla="*/ 1187355 w 1583140"/>
                <a:gd name="connsiteY11" fmla="*/ 1123959 h 1355971"/>
                <a:gd name="connsiteX12" fmla="*/ 1501254 w 1583140"/>
                <a:gd name="connsiteY12" fmla="*/ 1328676 h 1355971"/>
                <a:gd name="connsiteX13" fmla="*/ 1583140 w 1583140"/>
                <a:gd name="connsiteY13" fmla="*/ 1205846 h 1355971"/>
                <a:gd name="connsiteX14" fmla="*/ 1282890 w 1583140"/>
                <a:gd name="connsiteY14" fmla="*/ 1028425 h 1355971"/>
                <a:gd name="connsiteX15" fmla="*/ 1023582 w 1583140"/>
                <a:gd name="connsiteY15" fmla="*/ 823709 h 1355971"/>
                <a:gd name="connsiteX16" fmla="*/ 1090542 w 1583140"/>
                <a:gd name="connsiteY16" fmla="*/ 63889 h 1355971"/>
                <a:gd name="connsiteX17" fmla="*/ 691088 w 1583140"/>
                <a:gd name="connsiteY17" fmla="*/ 61795 h 1355971"/>
                <a:gd name="connsiteX18" fmla="*/ 109182 w 1583140"/>
                <a:gd name="connsiteY18" fmla="*/ 86730 h 1355971"/>
                <a:gd name="connsiteX0" fmla="*/ 109182 w 1583140"/>
                <a:gd name="connsiteY0" fmla="*/ 86730 h 1355971"/>
                <a:gd name="connsiteX1" fmla="*/ 122830 w 1583140"/>
                <a:gd name="connsiteY1" fmla="*/ 195912 h 1355971"/>
                <a:gd name="connsiteX2" fmla="*/ 696036 w 1583140"/>
                <a:gd name="connsiteY2" fmla="*/ 195912 h 1355971"/>
                <a:gd name="connsiteX3" fmla="*/ 723331 w 1583140"/>
                <a:gd name="connsiteY3" fmla="*/ 496162 h 1355971"/>
                <a:gd name="connsiteX4" fmla="*/ 504967 w 1583140"/>
                <a:gd name="connsiteY4" fmla="*/ 823709 h 1355971"/>
                <a:gd name="connsiteX5" fmla="*/ 0 w 1583140"/>
                <a:gd name="connsiteY5" fmla="*/ 1164903 h 1355971"/>
                <a:gd name="connsiteX6" fmla="*/ 109182 w 1583140"/>
                <a:gd name="connsiteY6" fmla="*/ 1301380 h 1355971"/>
                <a:gd name="connsiteX7" fmla="*/ 464024 w 1583140"/>
                <a:gd name="connsiteY7" fmla="*/ 1355971 h 1355971"/>
                <a:gd name="connsiteX8" fmla="*/ 532263 w 1583140"/>
                <a:gd name="connsiteY8" fmla="*/ 1205846 h 1355971"/>
                <a:gd name="connsiteX9" fmla="*/ 191069 w 1583140"/>
                <a:gd name="connsiteY9" fmla="*/ 1205846 h 1355971"/>
                <a:gd name="connsiteX10" fmla="*/ 518615 w 1583140"/>
                <a:gd name="connsiteY10" fmla="*/ 973834 h 1355971"/>
                <a:gd name="connsiteX11" fmla="*/ 1187355 w 1583140"/>
                <a:gd name="connsiteY11" fmla="*/ 1123959 h 1355971"/>
                <a:gd name="connsiteX12" fmla="*/ 1501254 w 1583140"/>
                <a:gd name="connsiteY12" fmla="*/ 1328676 h 1355971"/>
                <a:gd name="connsiteX13" fmla="*/ 1583140 w 1583140"/>
                <a:gd name="connsiteY13" fmla="*/ 1205846 h 1355971"/>
                <a:gd name="connsiteX14" fmla="*/ 1282890 w 1583140"/>
                <a:gd name="connsiteY14" fmla="*/ 1028425 h 1355971"/>
                <a:gd name="connsiteX15" fmla="*/ 1023582 w 1583140"/>
                <a:gd name="connsiteY15" fmla="*/ 823709 h 1355971"/>
                <a:gd name="connsiteX16" fmla="*/ 1090542 w 1583140"/>
                <a:gd name="connsiteY16" fmla="*/ 63889 h 1355971"/>
                <a:gd name="connsiteX17" fmla="*/ 691088 w 1583140"/>
                <a:gd name="connsiteY17" fmla="*/ 61795 h 1355971"/>
                <a:gd name="connsiteX18" fmla="*/ 109182 w 1583140"/>
                <a:gd name="connsiteY18" fmla="*/ 86730 h 1355971"/>
                <a:gd name="connsiteX0" fmla="*/ 109182 w 1583140"/>
                <a:gd name="connsiteY0" fmla="*/ 86730 h 1355971"/>
                <a:gd name="connsiteX1" fmla="*/ 122830 w 1583140"/>
                <a:gd name="connsiteY1" fmla="*/ 195912 h 1355971"/>
                <a:gd name="connsiteX2" fmla="*/ 696036 w 1583140"/>
                <a:gd name="connsiteY2" fmla="*/ 195912 h 1355971"/>
                <a:gd name="connsiteX3" fmla="*/ 723331 w 1583140"/>
                <a:gd name="connsiteY3" fmla="*/ 496162 h 1355971"/>
                <a:gd name="connsiteX4" fmla="*/ 504967 w 1583140"/>
                <a:gd name="connsiteY4" fmla="*/ 823709 h 1355971"/>
                <a:gd name="connsiteX5" fmla="*/ 0 w 1583140"/>
                <a:gd name="connsiteY5" fmla="*/ 1164903 h 1355971"/>
                <a:gd name="connsiteX6" fmla="*/ 109182 w 1583140"/>
                <a:gd name="connsiteY6" fmla="*/ 1301380 h 1355971"/>
                <a:gd name="connsiteX7" fmla="*/ 464024 w 1583140"/>
                <a:gd name="connsiteY7" fmla="*/ 1355971 h 1355971"/>
                <a:gd name="connsiteX8" fmla="*/ 532263 w 1583140"/>
                <a:gd name="connsiteY8" fmla="*/ 1205846 h 1355971"/>
                <a:gd name="connsiteX9" fmla="*/ 191069 w 1583140"/>
                <a:gd name="connsiteY9" fmla="*/ 1205846 h 1355971"/>
                <a:gd name="connsiteX10" fmla="*/ 518615 w 1583140"/>
                <a:gd name="connsiteY10" fmla="*/ 973834 h 1355971"/>
                <a:gd name="connsiteX11" fmla="*/ 1187355 w 1583140"/>
                <a:gd name="connsiteY11" fmla="*/ 1123959 h 1355971"/>
                <a:gd name="connsiteX12" fmla="*/ 1501254 w 1583140"/>
                <a:gd name="connsiteY12" fmla="*/ 1328676 h 1355971"/>
                <a:gd name="connsiteX13" fmla="*/ 1583140 w 1583140"/>
                <a:gd name="connsiteY13" fmla="*/ 1205846 h 1355971"/>
                <a:gd name="connsiteX14" fmla="*/ 1282890 w 1583140"/>
                <a:gd name="connsiteY14" fmla="*/ 1028425 h 1355971"/>
                <a:gd name="connsiteX15" fmla="*/ 1023582 w 1583140"/>
                <a:gd name="connsiteY15" fmla="*/ 823709 h 1355971"/>
                <a:gd name="connsiteX16" fmla="*/ 1090542 w 1583140"/>
                <a:gd name="connsiteY16" fmla="*/ 63889 h 1355971"/>
                <a:gd name="connsiteX17" fmla="*/ 691088 w 1583140"/>
                <a:gd name="connsiteY17" fmla="*/ 61795 h 1355971"/>
                <a:gd name="connsiteX18" fmla="*/ 109182 w 1583140"/>
                <a:gd name="connsiteY18" fmla="*/ 86730 h 1355971"/>
                <a:gd name="connsiteX0" fmla="*/ 174690 w 1648648"/>
                <a:gd name="connsiteY0" fmla="*/ 86730 h 1355971"/>
                <a:gd name="connsiteX1" fmla="*/ 188338 w 1648648"/>
                <a:gd name="connsiteY1" fmla="*/ 195912 h 1355971"/>
                <a:gd name="connsiteX2" fmla="*/ 761544 w 1648648"/>
                <a:gd name="connsiteY2" fmla="*/ 195912 h 1355971"/>
                <a:gd name="connsiteX3" fmla="*/ 788839 w 1648648"/>
                <a:gd name="connsiteY3" fmla="*/ 496162 h 1355971"/>
                <a:gd name="connsiteX4" fmla="*/ 570475 w 1648648"/>
                <a:gd name="connsiteY4" fmla="*/ 823709 h 1355971"/>
                <a:gd name="connsiteX5" fmla="*/ 65508 w 1648648"/>
                <a:gd name="connsiteY5" fmla="*/ 1164903 h 1355971"/>
                <a:gd name="connsiteX6" fmla="*/ 174690 w 1648648"/>
                <a:gd name="connsiteY6" fmla="*/ 1301380 h 1355971"/>
                <a:gd name="connsiteX7" fmla="*/ 529532 w 1648648"/>
                <a:gd name="connsiteY7" fmla="*/ 1355971 h 1355971"/>
                <a:gd name="connsiteX8" fmla="*/ 597771 w 1648648"/>
                <a:gd name="connsiteY8" fmla="*/ 1205846 h 1355971"/>
                <a:gd name="connsiteX9" fmla="*/ 256577 w 1648648"/>
                <a:gd name="connsiteY9" fmla="*/ 1205846 h 1355971"/>
                <a:gd name="connsiteX10" fmla="*/ 584123 w 1648648"/>
                <a:gd name="connsiteY10" fmla="*/ 973834 h 1355971"/>
                <a:gd name="connsiteX11" fmla="*/ 1252863 w 1648648"/>
                <a:gd name="connsiteY11" fmla="*/ 1123959 h 1355971"/>
                <a:gd name="connsiteX12" fmla="*/ 1566762 w 1648648"/>
                <a:gd name="connsiteY12" fmla="*/ 1328676 h 1355971"/>
                <a:gd name="connsiteX13" fmla="*/ 1648648 w 1648648"/>
                <a:gd name="connsiteY13" fmla="*/ 1205846 h 1355971"/>
                <a:gd name="connsiteX14" fmla="*/ 1348398 w 1648648"/>
                <a:gd name="connsiteY14" fmla="*/ 1028425 h 1355971"/>
                <a:gd name="connsiteX15" fmla="*/ 1089090 w 1648648"/>
                <a:gd name="connsiteY15" fmla="*/ 823709 h 1355971"/>
                <a:gd name="connsiteX16" fmla="*/ 1156050 w 1648648"/>
                <a:gd name="connsiteY16" fmla="*/ 63889 h 1355971"/>
                <a:gd name="connsiteX17" fmla="*/ 756596 w 1648648"/>
                <a:gd name="connsiteY17" fmla="*/ 61795 h 1355971"/>
                <a:gd name="connsiteX18" fmla="*/ 174690 w 1648648"/>
                <a:gd name="connsiteY18" fmla="*/ 86730 h 1355971"/>
                <a:gd name="connsiteX0" fmla="*/ 128667 w 1602625"/>
                <a:gd name="connsiteY0" fmla="*/ 86730 h 1355971"/>
                <a:gd name="connsiteX1" fmla="*/ 142315 w 1602625"/>
                <a:gd name="connsiteY1" fmla="*/ 195912 h 1355971"/>
                <a:gd name="connsiteX2" fmla="*/ 715521 w 1602625"/>
                <a:gd name="connsiteY2" fmla="*/ 195912 h 1355971"/>
                <a:gd name="connsiteX3" fmla="*/ 742816 w 1602625"/>
                <a:gd name="connsiteY3" fmla="*/ 496162 h 1355971"/>
                <a:gd name="connsiteX4" fmla="*/ 524452 w 1602625"/>
                <a:gd name="connsiteY4" fmla="*/ 823709 h 1355971"/>
                <a:gd name="connsiteX5" fmla="*/ 19485 w 1602625"/>
                <a:gd name="connsiteY5" fmla="*/ 1164903 h 1355971"/>
                <a:gd name="connsiteX6" fmla="*/ 128667 w 1602625"/>
                <a:gd name="connsiteY6" fmla="*/ 1301380 h 1355971"/>
                <a:gd name="connsiteX7" fmla="*/ 483509 w 1602625"/>
                <a:gd name="connsiteY7" fmla="*/ 1355971 h 1355971"/>
                <a:gd name="connsiteX8" fmla="*/ 551748 w 1602625"/>
                <a:gd name="connsiteY8" fmla="*/ 1205846 h 1355971"/>
                <a:gd name="connsiteX9" fmla="*/ 210554 w 1602625"/>
                <a:gd name="connsiteY9" fmla="*/ 1205846 h 1355971"/>
                <a:gd name="connsiteX10" fmla="*/ 538100 w 1602625"/>
                <a:gd name="connsiteY10" fmla="*/ 973834 h 1355971"/>
                <a:gd name="connsiteX11" fmla="*/ 1206840 w 1602625"/>
                <a:gd name="connsiteY11" fmla="*/ 1123959 h 1355971"/>
                <a:gd name="connsiteX12" fmla="*/ 1520739 w 1602625"/>
                <a:gd name="connsiteY12" fmla="*/ 1328676 h 1355971"/>
                <a:gd name="connsiteX13" fmla="*/ 1602625 w 1602625"/>
                <a:gd name="connsiteY13" fmla="*/ 1205846 h 1355971"/>
                <a:gd name="connsiteX14" fmla="*/ 1302375 w 1602625"/>
                <a:gd name="connsiteY14" fmla="*/ 1028425 h 1355971"/>
                <a:gd name="connsiteX15" fmla="*/ 1043067 w 1602625"/>
                <a:gd name="connsiteY15" fmla="*/ 823709 h 1355971"/>
                <a:gd name="connsiteX16" fmla="*/ 1110027 w 1602625"/>
                <a:gd name="connsiteY16" fmla="*/ 63889 h 1355971"/>
                <a:gd name="connsiteX17" fmla="*/ 710573 w 1602625"/>
                <a:gd name="connsiteY17" fmla="*/ 61795 h 1355971"/>
                <a:gd name="connsiteX18" fmla="*/ 128667 w 1602625"/>
                <a:gd name="connsiteY18" fmla="*/ 86730 h 1355971"/>
                <a:gd name="connsiteX0" fmla="*/ 128667 w 1602625"/>
                <a:gd name="connsiteY0" fmla="*/ 86730 h 1355971"/>
                <a:gd name="connsiteX1" fmla="*/ 142315 w 1602625"/>
                <a:gd name="connsiteY1" fmla="*/ 195912 h 1355971"/>
                <a:gd name="connsiteX2" fmla="*/ 715521 w 1602625"/>
                <a:gd name="connsiteY2" fmla="*/ 195912 h 1355971"/>
                <a:gd name="connsiteX3" fmla="*/ 742816 w 1602625"/>
                <a:gd name="connsiteY3" fmla="*/ 496162 h 1355971"/>
                <a:gd name="connsiteX4" fmla="*/ 524452 w 1602625"/>
                <a:gd name="connsiteY4" fmla="*/ 823709 h 1355971"/>
                <a:gd name="connsiteX5" fmla="*/ 19485 w 1602625"/>
                <a:gd name="connsiteY5" fmla="*/ 1126803 h 1355971"/>
                <a:gd name="connsiteX6" fmla="*/ 128667 w 1602625"/>
                <a:gd name="connsiteY6" fmla="*/ 1301380 h 1355971"/>
                <a:gd name="connsiteX7" fmla="*/ 483509 w 1602625"/>
                <a:gd name="connsiteY7" fmla="*/ 1355971 h 1355971"/>
                <a:gd name="connsiteX8" fmla="*/ 551748 w 1602625"/>
                <a:gd name="connsiteY8" fmla="*/ 1205846 h 1355971"/>
                <a:gd name="connsiteX9" fmla="*/ 210554 w 1602625"/>
                <a:gd name="connsiteY9" fmla="*/ 1205846 h 1355971"/>
                <a:gd name="connsiteX10" fmla="*/ 538100 w 1602625"/>
                <a:gd name="connsiteY10" fmla="*/ 973834 h 1355971"/>
                <a:gd name="connsiteX11" fmla="*/ 1206840 w 1602625"/>
                <a:gd name="connsiteY11" fmla="*/ 1123959 h 1355971"/>
                <a:gd name="connsiteX12" fmla="*/ 1520739 w 1602625"/>
                <a:gd name="connsiteY12" fmla="*/ 1328676 h 1355971"/>
                <a:gd name="connsiteX13" fmla="*/ 1602625 w 1602625"/>
                <a:gd name="connsiteY13" fmla="*/ 1205846 h 1355971"/>
                <a:gd name="connsiteX14" fmla="*/ 1302375 w 1602625"/>
                <a:gd name="connsiteY14" fmla="*/ 1028425 h 1355971"/>
                <a:gd name="connsiteX15" fmla="*/ 1043067 w 1602625"/>
                <a:gd name="connsiteY15" fmla="*/ 823709 h 1355971"/>
                <a:gd name="connsiteX16" fmla="*/ 1110027 w 1602625"/>
                <a:gd name="connsiteY16" fmla="*/ 63889 h 1355971"/>
                <a:gd name="connsiteX17" fmla="*/ 710573 w 1602625"/>
                <a:gd name="connsiteY17" fmla="*/ 61795 h 1355971"/>
                <a:gd name="connsiteX18" fmla="*/ 128667 w 1602625"/>
                <a:gd name="connsiteY18" fmla="*/ 86730 h 1355971"/>
                <a:gd name="connsiteX0" fmla="*/ 113206 w 1587164"/>
                <a:gd name="connsiteY0" fmla="*/ 86730 h 1355971"/>
                <a:gd name="connsiteX1" fmla="*/ 126854 w 1587164"/>
                <a:gd name="connsiteY1" fmla="*/ 195912 h 1355971"/>
                <a:gd name="connsiteX2" fmla="*/ 700060 w 1587164"/>
                <a:gd name="connsiteY2" fmla="*/ 195912 h 1355971"/>
                <a:gd name="connsiteX3" fmla="*/ 727355 w 1587164"/>
                <a:gd name="connsiteY3" fmla="*/ 496162 h 1355971"/>
                <a:gd name="connsiteX4" fmla="*/ 508991 w 1587164"/>
                <a:gd name="connsiteY4" fmla="*/ 823709 h 1355971"/>
                <a:gd name="connsiteX5" fmla="*/ 4024 w 1587164"/>
                <a:gd name="connsiteY5" fmla="*/ 1126803 h 1355971"/>
                <a:gd name="connsiteX6" fmla="*/ 113206 w 1587164"/>
                <a:gd name="connsiteY6" fmla="*/ 1301380 h 1355971"/>
                <a:gd name="connsiteX7" fmla="*/ 468048 w 1587164"/>
                <a:gd name="connsiteY7" fmla="*/ 1355971 h 1355971"/>
                <a:gd name="connsiteX8" fmla="*/ 536287 w 1587164"/>
                <a:gd name="connsiteY8" fmla="*/ 1205846 h 1355971"/>
                <a:gd name="connsiteX9" fmla="*/ 195093 w 1587164"/>
                <a:gd name="connsiteY9" fmla="*/ 1205846 h 1355971"/>
                <a:gd name="connsiteX10" fmla="*/ 522639 w 1587164"/>
                <a:gd name="connsiteY10" fmla="*/ 973834 h 1355971"/>
                <a:gd name="connsiteX11" fmla="*/ 1191379 w 1587164"/>
                <a:gd name="connsiteY11" fmla="*/ 1123959 h 1355971"/>
                <a:gd name="connsiteX12" fmla="*/ 1505278 w 1587164"/>
                <a:gd name="connsiteY12" fmla="*/ 1328676 h 1355971"/>
                <a:gd name="connsiteX13" fmla="*/ 1587164 w 1587164"/>
                <a:gd name="connsiteY13" fmla="*/ 1205846 h 1355971"/>
                <a:gd name="connsiteX14" fmla="*/ 1286914 w 1587164"/>
                <a:gd name="connsiteY14" fmla="*/ 1028425 h 1355971"/>
                <a:gd name="connsiteX15" fmla="*/ 1027606 w 1587164"/>
                <a:gd name="connsiteY15" fmla="*/ 823709 h 1355971"/>
                <a:gd name="connsiteX16" fmla="*/ 1094566 w 1587164"/>
                <a:gd name="connsiteY16" fmla="*/ 63889 h 1355971"/>
                <a:gd name="connsiteX17" fmla="*/ 695112 w 1587164"/>
                <a:gd name="connsiteY17" fmla="*/ 61795 h 1355971"/>
                <a:gd name="connsiteX18" fmla="*/ 113206 w 1587164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198298 w 1590369"/>
                <a:gd name="connsiteY9" fmla="*/ 1205846 h 1355971"/>
                <a:gd name="connsiteX10" fmla="*/ 525844 w 1590369"/>
                <a:gd name="connsiteY10" fmla="*/ 973834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233223 w 1590369"/>
                <a:gd name="connsiteY9" fmla="*/ 1170921 h 1355971"/>
                <a:gd name="connsiteX10" fmla="*/ 525844 w 1590369"/>
                <a:gd name="connsiteY10" fmla="*/ 973834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214173 w 1590369"/>
                <a:gd name="connsiteY9" fmla="*/ 1148696 h 1355971"/>
                <a:gd name="connsiteX10" fmla="*/ 525844 w 1590369"/>
                <a:gd name="connsiteY10" fmla="*/ 973834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214173 w 1590369"/>
                <a:gd name="connsiteY9" fmla="*/ 1148696 h 1355971"/>
                <a:gd name="connsiteX10" fmla="*/ 567119 w 1590369"/>
                <a:gd name="connsiteY10" fmla="*/ 989709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214173 w 1590369"/>
                <a:gd name="connsiteY9" fmla="*/ 1148696 h 1355971"/>
                <a:gd name="connsiteX10" fmla="*/ 567119 w 1590369"/>
                <a:gd name="connsiteY10" fmla="*/ 989709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39492 w 1590369"/>
                <a:gd name="connsiteY8" fmla="*/ 1205846 h 1355971"/>
                <a:gd name="connsiteX9" fmla="*/ 214173 w 1590369"/>
                <a:gd name="connsiteY9" fmla="*/ 1148696 h 1355971"/>
                <a:gd name="connsiteX10" fmla="*/ 754444 w 1590369"/>
                <a:gd name="connsiteY10" fmla="*/ 977009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55971"/>
                <a:gd name="connsiteX1" fmla="*/ 130059 w 1590369"/>
                <a:gd name="connsiteY1" fmla="*/ 195912 h 1355971"/>
                <a:gd name="connsiteX2" fmla="*/ 703265 w 1590369"/>
                <a:gd name="connsiteY2" fmla="*/ 195912 h 1355971"/>
                <a:gd name="connsiteX3" fmla="*/ 730560 w 1590369"/>
                <a:gd name="connsiteY3" fmla="*/ 496162 h 1355971"/>
                <a:gd name="connsiteX4" fmla="*/ 512196 w 1590369"/>
                <a:gd name="connsiteY4" fmla="*/ 823709 h 1355971"/>
                <a:gd name="connsiteX5" fmla="*/ 7229 w 1590369"/>
                <a:gd name="connsiteY5" fmla="*/ 1126803 h 1355971"/>
                <a:gd name="connsiteX6" fmla="*/ 116411 w 1590369"/>
                <a:gd name="connsiteY6" fmla="*/ 1301380 h 1355971"/>
                <a:gd name="connsiteX7" fmla="*/ 471253 w 1590369"/>
                <a:gd name="connsiteY7" fmla="*/ 1355971 h 1355971"/>
                <a:gd name="connsiteX8" fmla="*/ 590292 w 1590369"/>
                <a:gd name="connsiteY8" fmla="*/ 1237596 h 1355971"/>
                <a:gd name="connsiteX9" fmla="*/ 214173 w 1590369"/>
                <a:gd name="connsiteY9" fmla="*/ 1148696 h 1355971"/>
                <a:gd name="connsiteX10" fmla="*/ 754444 w 1590369"/>
                <a:gd name="connsiteY10" fmla="*/ 977009 h 1355971"/>
                <a:gd name="connsiteX11" fmla="*/ 1194584 w 1590369"/>
                <a:gd name="connsiteY11" fmla="*/ 1123959 h 1355971"/>
                <a:gd name="connsiteX12" fmla="*/ 1508483 w 1590369"/>
                <a:gd name="connsiteY12" fmla="*/ 1328676 h 1355971"/>
                <a:gd name="connsiteX13" fmla="*/ 1590369 w 1590369"/>
                <a:gd name="connsiteY13" fmla="*/ 1205846 h 1355971"/>
                <a:gd name="connsiteX14" fmla="*/ 1290119 w 1590369"/>
                <a:gd name="connsiteY14" fmla="*/ 1028425 h 1355971"/>
                <a:gd name="connsiteX15" fmla="*/ 1030811 w 1590369"/>
                <a:gd name="connsiteY15" fmla="*/ 823709 h 1355971"/>
                <a:gd name="connsiteX16" fmla="*/ 1097771 w 1590369"/>
                <a:gd name="connsiteY16" fmla="*/ 63889 h 1355971"/>
                <a:gd name="connsiteX17" fmla="*/ 698317 w 1590369"/>
                <a:gd name="connsiteY17" fmla="*/ 61795 h 1355971"/>
                <a:gd name="connsiteX18" fmla="*/ 116411 w 1590369"/>
                <a:gd name="connsiteY18" fmla="*/ 86730 h 1355971"/>
                <a:gd name="connsiteX0" fmla="*/ 116411 w 1590369"/>
                <a:gd name="connsiteY0" fmla="*/ 86730 h 1346446"/>
                <a:gd name="connsiteX1" fmla="*/ 130059 w 1590369"/>
                <a:gd name="connsiteY1" fmla="*/ 195912 h 1346446"/>
                <a:gd name="connsiteX2" fmla="*/ 703265 w 1590369"/>
                <a:gd name="connsiteY2" fmla="*/ 195912 h 1346446"/>
                <a:gd name="connsiteX3" fmla="*/ 730560 w 1590369"/>
                <a:gd name="connsiteY3" fmla="*/ 496162 h 1346446"/>
                <a:gd name="connsiteX4" fmla="*/ 512196 w 1590369"/>
                <a:gd name="connsiteY4" fmla="*/ 823709 h 1346446"/>
                <a:gd name="connsiteX5" fmla="*/ 7229 w 1590369"/>
                <a:gd name="connsiteY5" fmla="*/ 1126803 h 1346446"/>
                <a:gd name="connsiteX6" fmla="*/ 116411 w 1590369"/>
                <a:gd name="connsiteY6" fmla="*/ 1301380 h 1346446"/>
                <a:gd name="connsiteX7" fmla="*/ 569678 w 1590369"/>
                <a:gd name="connsiteY7" fmla="*/ 1346446 h 1346446"/>
                <a:gd name="connsiteX8" fmla="*/ 590292 w 1590369"/>
                <a:gd name="connsiteY8" fmla="*/ 1237596 h 1346446"/>
                <a:gd name="connsiteX9" fmla="*/ 214173 w 1590369"/>
                <a:gd name="connsiteY9" fmla="*/ 1148696 h 1346446"/>
                <a:gd name="connsiteX10" fmla="*/ 754444 w 1590369"/>
                <a:gd name="connsiteY10" fmla="*/ 977009 h 1346446"/>
                <a:gd name="connsiteX11" fmla="*/ 1194584 w 1590369"/>
                <a:gd name="connsiteY11" fmla="*/ 1123959 h 1346446"/>
                <a:gd name="connsiteX12" fmla="*/ 1508483 w 1590369"/>
                <a:gd name="connsiteY12" fmla="*/ 1328676 h 1346446"/>
                <a:gd name="connsiteX13" fmla="*/ 1590369 w 1590369"/>
                <a:gd name="connsiteY13" fmla="*/ 1205846 h 1346446"/>
                <a:gd name="connsiteX14" fmla="*/ 1290119 w 1590369"/>
                <a:gd name="connsiteY14" fmla="*/ 1028425 h 1346446"/>
                <a:gd name="connsiteX15" fmla="*/ 1030811 w 1590369"/>
                <a:gd name="connsiteY15" fmla="*/ 823709 h 1346446"/>
                <a:gd name="connsiteX16" fmla="*/ 1097771 w 1590369"/>
                <a:gd name="connsiteY16" fmla="*/ 63889 h 1346446"/>
                <a:gd name="connsiteX17" fmla="*/ 698317 w 1590369"/>
                <a:gd name="connsiteY17" fmla="*/ 61795 h 1346446"/>
                <a:gd name="connsiteX18" fmla="*/ 116411 w 1590369"/>
                <a:gd name="connsiteY18" fmla="*/ 86730 h 1346446"/>
                <a:gd name="connsiteX0" fmla="*/ 116411 w 1590369"/>
                <a:gd name="connsiteY0" fmla="*/ 86730 h 1346446"/>
                <a:gd name="connsiteX1" fmla="*/ 130059 w 1590369"/>
                <a:gd name="connsiteY1" fmla="*/ 195912 h 1346446"/>
                <a:gd name="connsiteX2" fmla="*/ 703265 w 1590369"/>
                <a:gd name="connsiteY2" fmla="*/ 195912 h 1346446"/>
                <a:gd name="connsiteX3" fmla="*/ 730560 w 1590369"/>
                <a:gd name="connsiteY3" fmla="*/ 496162 h 1346446"/>
                <a:gd name="connsiteX4" fmla="*/ 512196 w 1590369"/>
                <a:gd name="connsiteY4" fmla="*/ 823709 h 1346446"/>
                <a:gd name="connsiteX5" fmla="*/ 7229 w 1590369"/>
                <a:gd name="connsiteY5" fmla="*/ 1126803 h 1346446"/>
                <a:gd name="connsiteX6" fmla="*/ 116411 w 1590369"/>
                <a:gd name="connsiteY6" fmla="*/ 1301380 h 1346446"/>
                <a:gd name="connsiteX7" fmla="*/ 569678 w 1590369"/>
                <a:gd name="connsiteY7" fmla="*/ 1346446 h 1346446"/>
                <a:gd name="connsiteX8" fmla="*/ 514092 w 1590369"/>
                <a:gd name="connsiteY8" fmla="*/ 1078846 h 1346446"/>
                <a:gd name="connsiteX9" fmla="*/ 214173 w 1590369"/>
                <a:gd name="connsiteY9" fmla="*/ 1148696 h 1346446"/>
                <a:gd name="connsiteX10" fmla="*/ 754444 w 1590369"/>
                <a:gd name="connsiteY10" fmla="*/ 977009 h 1346446"/>
                <a:gd name="connsiteX11" fmla="*/ 1194584 w 1590369"/>
                <a:gd name="connsiteY11" fmla="*/ 1123959 h 1346446"/>
                <a:gd name="connsiteX12" fmla="*/ 1508483 w 1590369"/>
                <a:gd name="connsiteY12" fmla="*/ 1328676 h 1346446"/>
                <a:gd name="connsiteX13" fmla="*/ 1590369 w 1590369"/>
                <a:gd name="connsiteY13" fmla="*/ 1205846 h 1346446"/>
                <a:gd name="connsiteX14" fmla="*/ 1290119 w 1590369"/>
                <a:gd name="connsiteY14" fmla="*/ 1028425 h 1346446"/>
                <a:gd name="connsiteX15" fmla="*/ 1030811 w 1590369"/>
                <a:gd name="connsiteY15" fmla="*/ 823709 h 1346446"/>
                <a:gd name="connsiteX16" fmla="*/ 1097771 w 1590369"/>
                <a:gd name="connsiteY16" fmla="*/ 63889 h 1346446"/>
                <a:gd name="connsiteX17" fmla="*/ 698317 w 1590369"/>
                <a:gd name="connsiteY17" fmla="*/ 61795 h 1346446"/>
                <a:gd name="connsiteX18" fmla="*/ 116411 w 1590369"/>
                <a:gd name="connsiteY18" fmla="*/ 86730 h 134644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47453 w 1590369"/>
                <a:gd name="connsiteY7" fmla="*/ 1203571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47453 w 1590369"/>
                <a:gd name="connsiteY7" fmla="*/ 1244846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47453 w 1590369"/>
                <a:gd name="connsiteY7" fmla="*/ 1244846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53803 w 1590369"/>
                <a:gd name="connsiteY7" fmla="*/ 1203571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53803 w 1590369"/>
                <a:gd name="connsiteY7" fmla="*/ 1203571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53803 w 1590369"/>
                <a:gd name="connsiteY7" fmla="*/ 1203571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53803 w 1590369"/>
                <a:gd name="connsiteY7" fmla="*/ 1203571 h 1328676"/>
                <a:gd name="connsiteX8" fmla="*/ 514092 w 1590369"/>
                <a:gd name="connsiteY8" fmla="*/ 107884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53803 w 1590369"/>
                <a:gd name="connsiteY7" fmla="*/ 1203571 h 1328676"/>
                <a:gd name="connsiteX8" fmla="*/ 561717 w 1590369"/>
                <a:gd name="connsiteY8" fmla="*/ 103439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85553 w 1590369"/>
                <a:gd name="connsiteY7" fmla="*/ 1168646 h 1328676"/>
                <a:gd name="connsiteX8" fmla="*/ 561717 w 1590369"/>
                <a:gd name="connsiteY8" fmla="*/ 103439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585553 w 1590369"/>
                <a:gd name="connsiteY7" fmla="*/ 1168646 h 1328676"/>
                <a:gd name="connsiteX8" fmla="*/ 571242 w 1590369"/>
                <a:gd name="connsiteY8" fmla="*/ 100899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28676"/>
                <a:gd name="connsiteX1" fmla="*/ 130059 w 1590369"/>
                <a:gd name="connsiteY1" fmla="*/ 195912 h 1328676"/>
                <a:gd name="connsiteX2" fmla="*/ 703265 w 1590369"/>
                <a:gd name="connsiteY2" fmla="*/ 195912 h 1328676"/>
                <a:gd name="connsiteX3" fmla="*/ 730560 w 1590369"/>
                <a:gd name="connsiteY3" fmla="*/ 496162 h 1328676"/>
                <a:gd name="connsiteX4" fmla="*/ 512196 w 1590369"/>
                <a:gd name="connsiteY4" fmla="*/ 823709 h 1328676"/>
                <a:gd name="connsiteX5" fmla="*/ 7229 w 1590369"/>
                <a:gd name="connsiteY5" fmla="*/ 1126803 h 1328676"/>
                <a:gd name="connsiteX6" fmla="*/ 116411 w 1590369"/>
                <a:gd name="connsiteY6" fmla="*/ 1301380 h 1328676"/>
                <a:gd name="connsiteX7" fmla="*/ 604603 w 1590369"/>
                <a:gd name="connsiteY7" fmla="*/ 1165471 h 1328676"/>
                <a:gd name="connsiteX8" fmla="*/ 571242 w 1590369"/>
                <a:gd name="connsiteY8" fmla="*/ 1008996 h 1328676"/>
                <a:gd name="connsiteX9" fmla="*/ 214173 w 1590369"/>
                <a:gd name="connsiteY9" fmla="*/ 1148696 h 1328676"/>
                <a:gd name="connsiteX10" fmla="*/ 754444 w 1590369"/>
                <a:gd name="connsiteY10" fmla="*/ 977009 h 1328676"/>
                <a:gd name="connsiteX11" fmla="*/ 1194584 w 1590369"/>
                <a:gd name="connsiteY11" fmla="*/ 1123959 h 1328676"/>
                <a:gd name="connsiteX12" fmla="*/ 1508483 w 1590369"/>
                <a:gd name="connsiteY12" fmla="*/ 1328676 h 1328676"/>
                <a:gd name="connsiteX13" fmla="*/ 1590369 w 1590369"/>
                <a:gd name="connsiteY13" fmla="*/ 1205846 h 1328676"/>
                <a:gd name="connsiteX14" fmla="*/ 1290119 w 1590369"/>
                <a:gd name="connsiteY14" fmla="*/ 1028425 h 1328676"/>
                <a:gd name="connsiteX15" fmla="*/ 1030811 w 1590369"/>
                <a:gd name="connsiteY15" fmla="*/ 823709 h 1328676"/>
                <a:gd name="connsiteX16" fmla="*/ 1097771 w 1590369"/>
                <a:gd name="connsiteY16" fmla="*/ 63889 h 1328676"/>
                <a:gd name="connsiteX17" fmla="*/ 698317 w 1590369"/>
                <a:gd name="connsiteY17" fmla="*/ 61795 h 1328676"/>
                <a:gd name="connsiteX18" fmla="*/ 116411 w 1590369"/>
                <a:gd name="connsiteY18" fmla="*/ 86730 h 1328676"/>
                <a:gd name="connsiteX0" fmla="*/ 116411 w 1590369"/>
                <a:gd name="connsiteY0" fmla="*/ 86730 h 1319151"/>
                <a:gd name="connsiteX1" fmla="*/ 130059 w 1590369"/>
                <a:gd name="connsiteY1" fmla="*/ 195912 h 1319151"/>
                <a:gd name="connsiteX2" fmla="*/ 703265 w 1590369"/>
                <a:gd name="connsiteY2" fmla="*/ 195912 h 1319151"/>
                <a:gd name="connsiteX3" fmla="*/ 730560 w 1590369"/>
                <a:gd name="connsiteY3" fmla="*/ 496162 h 1319151"/>
                <a:gd name="connsiteX4" fmla="*/ 512196 w 1590369"/>
                <a:gd name="connsiteY4" fmla="*/ 823709 h 1319151"/>
                <a:gd name="connsiteX5" fmla="*/ 7229 w 1590369"/>
                <a:gd name="connsiteY5" fmla="*/ 1126803 h 1319151"/>
                <a:gd name="connsiteX6" fmla="*/ 116411 w 1590369"/>
                <a:gd name="connsiteY6" fmla="*/ 1301380 h 1319151"/>
                <a:gd name="connsiteX7" fmla="*/ 604603 w 1590369"/>
                <a:gd name="connsiteY7" fmla="*/ 1165471 h 1319151"/>
                <a:gd name="connsiteX8" fmla="*/ 571242 w 1590369"/>
                <a:gd name="connsiteY8" fmla="*/ 1008996 h 1319151"/>
                <a:gd name="connsiteX9" fmla="*/ 214173 w 1590369"/>
                <a:gd name="connsiteY9" fmla="*/ 1148696 h 1319151"/>
                <a:gd name="connsiteX10" fmla="*/ 754444 w 1590369"/>
                <a:gd name="connsiteY10" fmla="*/ 977009 h 1319151"/>
                <a:gd name="connsiteX11" fmla="*/ 1194584 w 1590369"/>
                <a:gd name="connsiteY11" fmla="*/ 1123959 h 1319151"/>
                <a:gd name="connsiteX12" fmla="*/ 1556108 w 1590369"/>
                <a:gd name="connsiteY12" fmla="*/ 1319151 h 1319151"/>
                <a:gd name="connsiteX13" fmla="*/ 1590369 w 1590369"/>
                <a:gd name="connsiteY13" fmla="*/ 1205846 h 1319151"/>
                <a:gd name="connsiteX14" fmla="*/ 1290119 w 1590369"/>
                <a:gd name="connsiteY14" fmla="*/ 1028425 h 1319151"/>
                <a:gd name="connsiteX15" fmla="*/ 1030811 w 1590369"/>
                <a:gd name="connsiteY15" fmla="*/ 823709 h 1319151"/>
                <a:gd name="connsiteX16" fmla="*/ 1097771 w 1590369"/>
                <a:gd name="connsiteY16" fmla="*/ 63889 h 1319151"/>
                <a:gd name="connsiteX17" fmla="*/ 698317 w 1590369"/>
                <a:gd name="connsiteY17" fmla="*/ 61795 h 1319151"/>
                <a:gd name="connsiteX18" fmla="*/ 116411 w 1590369"/>
                <a:gd name="connsiteY18" fmla="*/ 86730 h 1319151"/>
                <a:gd name="connsiteX0" fmla="*/ 116411 w 1634819"/>
                <a:gd name="connsiteY0" fmla="*/ 86730 h 1319151"/>
                <a:gd name="connsiteX1" fmla="*/ 130059 w 1634819"/>
                <a:gd name="connsiteY1" fmla="*/ 195912 h 1319151"/>
                <a:gd name="connsiteX2" fmla="*/ 703265 w 1634819"/>
                <a:gd name="connsiteY2" fmla="*/ 195912 h 1319151"/>
                <a:gd name="connsiteX3" fmla="*/ 730560 w 1634819"/>
                <a:gd name="connsiteY3" fmla="*/ 496162 h 1319151"/>
                <a:gd name="connsiteX4" fmla="*/ 512196 w 1634819"/>
                <a:gd name="connsiteY4" fmla="*/ 823709 h 1319151"/>
                <a:gd name="connsiteX5" fmla="*/ 7229 w 1634819"/>
                <a:gd name="connsiteY5" fmla="*/ 1126803 h 1319151"/>
                <a:gd name="connsiteX6" fmla="*/ 116411 w 1634819"/>
                <a:gd name="connsiteY6" fmla="*/ 1301380 h 1319151"/>
                <a:gd name="connsiteX7" fmla="*/ 604603 w 1634819"/>
                <a:gd name="connsiteY7" fmla="*/ 1165471 h 1319151"/>
                <a:gd name="connsiteX8" fmla="*/ 571242 w 1634819"/>
                <a:gd name="connsiteY8" fmla="*/ 1008996 h 1319151"/>
                <a:gd name="connsiteX9" fmla="*/ 214173 w 1634819"/>
                <a:gd name="connsiteY9" fmla="*/ 1148696 h 1319151"/>
                <a:gd name="connsiteX10" fmla="*/ 754444 w 1634819"/>
                <a:gd name="connsiteY10" fmla="*/ 977009 h 1319151"/>
                <a:gd name="connsiteX11" fmla="*/ 1194584 w 1634819"/>
                <a:gd name="connsiteY11" fmla="*/ 1123959 h 1319151"/>
                <a:gd name="connsiteX12" fmla="*/ 1556108 w 1634819"/>
                <a:gd name="connsiteY12" fmla="*/ 1319151 h 1319151"/>
                <a:gd name="connsiteX13" fmla="*/ 1634819 w 1634819"/>
                <a:gd name="connsiteY13" fmla="*/ 1234421 h 1319151"/>
                <a:gd name="connsiteX14" fmla="*/ 1290119 w 1634819"/>
                <a:gd name="connsiteY14" fmla="*/ 1028425 h 1319151"/>
                <a:gd name="connsiteX15" fmla="*/ 1030811 w 1634819"/>
                <a:gd name="connsiteY15" fmla="*/ 823709 h 1319151"/>
                <a:gd name="connsiteX16" fmla="*/ 1097771 w 1634819"/>
                <a:gd name="connsiteY16" fmla="*/ 63889 h 1319151"/>
                <a:gd name="connsiteX17" fmla="*/ 698317 w 1634819"/>
                <a:gd name="connsiteY17" fmla="*/ 61795 h 1319151"/>
                <a:gd name="connsiteX18" fmla="*/ 116411 w 1634819"/>
                <a:gd name="connsiteY18" fmla="*/ 86730 h 1319151"/>
                <a:gd name="connsiteX0" fmla="*/ 116411 w 1684874"/>
                <a:gd name="connsiteY0" fmla="*/ 86730 h 1319151"/>
                <a:gd name="connsiteX1" fmla="*/ 130059 w 1684874"/>
                <a:gd name="connsiteY1" fmla="*/ 195912 h 1319151"/>
                <a:gd name="connsiteX2" fmla="*/ 703265 w 1684874"/>
                <a:gd name="connsiteY2" fmla="*/ 195912 h 1319151"/>
                <a:gd name="connsiteX3" fmla="*/ 730560 w 1684874"/>
                <a:gd name="connsiteY3" fmla="*/ 496162 h 1319151"/>
                <a:gd name="connsiteX4" fmla="*/ 512196 w 1684874"/>
                <a:gd name="connsiteY4" fmla="*/ 823709 h 1319151"/>
                <a:gd name="connsiteX5" fmla="*/ 7229 w 1684874"/>
                <a:gd name="connsiteY5" fmla="*/ 1126803 h 1319151"/>
                <a:gd name="connsiteX6" fmla="*/ 116411 w 1684874"/>
                <a:gd name="connsiteY6" fmla="*/ 1301380 h 1319151"/>
                <a:gd name="connsiteX7" fmla="*/ 604603 w 1684874"/>
                <a:gd name="connsiteY7" fmla="*/ 1165471 h 1319151"/>
                <a:gd name="connsiteX8" fmla="*/ 571242 w 1684874"/>
                <a:gd name="connsiteY8" fmla="*/ 1008996 h 1319151"/>
                <a:gd name="connsiteX9" fmla="*/ 214173 w 1684874"/>
                <a:gd name="connsiteY9" fmla="*/ 1148696 h 1319151"/>
                <a:gd name="connsiteX10" fmla="*/ 754444 w 1684874"/>
                <a:gd name="connsiteY10" fmla="*/ 977009 h 1319151"/>
                <a:gd name="connsiteX11" fmla="*/ 1194584 w 1684874"/>
                <a:gd name="connsiteY11" fmla="*/ 1123959 h 1319151"/>
                <a:gd name="connsiteX12" fmla="*/ 1556108 w 1684874"/>
                <a:gd name="connsiteY12" fmla="*/ 1319151 h 1319151"/>
                <a:gd name="connsiteX13" fmla="*/ 1634819 w 1684874"/>
                <a:gd name="connsiteY13" fmla="*/ 1234421 h 1319151"/>
                <a:gd name="connsiteX14" fmla="*/ 1290119 w 1684874"/>
                <a:gd name="connsiteY14" fmla="*/ 1028425 h 1319151"/>
                <a:gd name="connsiteX15" fmla="*/ 1030811 w 1684874"/>
                <a:gd name="connsiteY15" fmla="*/ 823709 h 1319151"/>
                <a:gd name="connsiteX16" fmla="*/ 1097771 w 1684874"/>
                <a:gd name="connsiteY16" fmla="*/ 63889 h 1319151"/>
                <a:gd name="connsiteX17" fmla="*/ 698317 w 1684874"/>
                <a:gd name="connsiteY17" fmla="*/ 61795 h 1319151"/>
                <a:gd name="connsiteX18" fmla="*/ 116411 w 1684874"/>
                <a:gd name="connsiteY18" fmla="*/ 86730 h 1319151"/>
                <a:gd name="connsiteX0" fmla="*/ 116411 w 1693634"/>
                <a:gd name="connsiteY0" fmla="*/ 86730 h 1322005"/>
                <a:gd name="connsiteX1" fmla="*/ 130059 w 1693634"/>
                <a:gd name="connsiteY1" fmla="*/ 195912 h 1322005"/>
                <a:gd name="connsiteX2" fmla="*/ 703265 w 1693634"/>
                <a:gd name="connsiteY2" fmla="*/ 195912 h 1322005"/>
                <a:gd name="connsiteX3" fmla="*/ 730560 w 1693634"/>
                <a:gd name="connsiteY3" fmla="*/ 496162 h 1322005"/>
                <a:gd name="connsiteX4" fmla="*/ 512196 w 1693634"/>
                <a:gd name="connsiteY4" fmla="*/ 823709 h 1322005"/>
                <a:gd name="connsiteX5" fmla="*/ 7229 w 1693634"/>
                <a:gd name="connsiteY5" fmla="*/ 1126803 h 1322005"/>
                <a:gd name="connsiteX6" fmla="*/ 116411 w 1693634"/>
                <a:gd name="connsiteY6" fmla="*/ 1301380 h 1322005"/>
                <a:gd name="connsiteX7" fmla="*/ 604603 w 1693634"/>
                <a:gd name="connsiteY7" fmla="*/ 1165471 h 1322005"/>
                <a:gd name="connsiteX8" fmla="*/ 571242 w 1693634"/>
                <a:gd name="connsiteY8" fmla="*/ 1008996 h 1322005"/>
                <a:gd name="connsiteX9" fmla="*/ 214173 w 1693634"/>
                <a:gd name="connsiteY9" fmla="*/ 1148696 h 1322005"/>
                <a:gd name="connsiteX10" fmla="*/ 754444 w 1693634"/>
                <a:gd name="connsiteY10" fmla="*/ 977009 h 1322005"/>
                <a:gd name="connsiteX11" fmla="*/ 1194584 w 1693634"/>
                <a:gd name="connsiteY11" fmla="*/ 1123959 h 1322005"/>
                <a:gd name="connsiteX12" fmla="*/ 1556108 w 1693634"/>
                <a:gd name="connsiteY12" fmla="*/ 1319151 h 1322005"/>
                <a:gd name="connsiteX13" fmla="*/ 1634819 w 1693634"/>
                <a:gd name="connsiteY13" fmla="*/ 1234421 h 1322005"/>
                <a:gd name="connsiteX14" fmla="*/ 1290119 w 1693634"/>
                <a:gd name="connsiteY14" fmla="*/ 1028425 h 1322005"/>
                <a:gd name="connsiteX15" fmla="*/ 1030811 w 1693634"/>
                <a:gd name="connsiteY15" fmla="*/ 823709 h 1322005"/>
                <a:gd name="connsiteX16" fmla="*/ 1097771 w 1693634"/>
                <a:gd name="connsiteY16" fmla="*/ 63889 h 1322005"/>
                <a:gd name="connsiteX17" fmla="*/ 698317 w 1693634"/>
                <a:gd name="connsiteY17" fmla="*/ 61795 h 1322005"/>
                <a:gd name="connsiteX18" fmla="*/ 116411 w 1693634"/>
                <a:gd name="connsiteY18" fmla="*/ 86730 h 1322005"/>
                <a:gd name="connsiteX0" fmla="*/ 116411 w 1710496"/>
                <a:gd name="connsiteY0" fmla="*/ 86730 h 1319151"/>
                <a:gd name="connsiteX1" fmla="*/ 130059 w 1710496"/>
                <a:gd name="connsiteY1" fmla="*/ 195912 h 1319151"/>
                <a:gd name="connsiteX2" fmla="*/ 703265 w 1710496"/>
                <a:gd name="connsiteY2" fmla="*/ 195912 h 1319151"/>
                <a:gd name="connsiteX3" fmla="*/ 730560 w 1710496"/>
                <a:gd name="connsiteY3" fmla="*/ 496162 h 1319151"/>
                <a:gd name="connsiteX4" fmla="*/ 512196 w 1710496"/>
                <a:gd name="connsiteY4" fmla="*/ 823709 h 1319151"/>
                <a:gd name="connsiteX5" fmla="*/ 7229 w 1710496"/>
                <a:gd name="connsiteY5" fmla="*/ 1126803 h 1319151"/>
                <a:gd name="connsiteX6" fmla="*/ 116411 w 1710496"/>
                <a:gd name="connsiteY6" fmla="*/ 1301380 h 1319151"/>
                <a:gd name="connsiteX7" fmla="*/ 604603 w 1710496"/>
                <a:gd name="connsiteY7" fmla="*/ 1165471 h 1319151"/>
                <a:gd name="connsiteX8" fmla="*/ 571242 w 1710496"/>
                <a:gd name="connsiteY8" fmla="*/ 1008996 h 1319151"/>
                <a:gd name="connsiteX9" fmla="*/ 214173 w 1710496"/>
                <a:gd name="connsiteY9" fmla="*/ 1148696 h 1319151"/>
                <a:gd name="connsiteX10" fmla="*/ 754444 w 1710496"/>
                <a:gd name="connsiteY10" fmla="*/ 977009 h 1319151"/>
                <a:gd name="connsiteX11" fmla="*/ 1194584 w 1710496"/>
                <a:gd name="connsiteY11" fmla="*/ 1123959 h 1319151"/>
                <a:gd name="connsiteX12" fmla="*/ 1556108 w 1710496"/>
                <a:gd name="connsiteY12" fmla="*/ 1319151 h 1319151"/>
                <a:gd name="connsiteX13" fmla="*/ 1634819 w 1710496"/>
                <a:gd name="connsiteY13" fmla="*/ 1234421 h 1319151"/>
                <a:gd name="connsiteX14" fmla="*/ 1290119 w 1710496"/>
                <a:gd name="connsiteY14" fmla="*/ 1028425 h 1319151"/>
                <a:gd name="connsiteX15" fmla="*/ 1030811 w 1710496"/>
                <a:gd name="connsiteY15" fmla="*/ 823709 h 1319151"/>
                <a:gd name="connsiteX16" fmla="*/ 1097771 w 1710496"/>
                <a:gd name="connsiteY16" fmla="*/ 63889 h 1319151"/>
                <a:gd name="connsiteX17" fmla="*/ 698317 w 1710496"/>
                <a:gd name="connsiteY17" fmla="*/ 61795 h 1319151"/>
                <a:gd name="connsiteX18" fmla="*/ 116411 w 1710496"/>
                <a:gd name="connsiteY18" fmla="*/ 86730 h 1319151"/>
                <a:gd name="connsiteX0" fmla="*/ 116411 w 1710496"/>
                <a:gd name="connsiteY0" fmla="*/ 86730 h 1319151"/>
                <a:gd name="connsiteX1" fmla="*/ 130059 w 1710496"/>
                <a:gd name="connsiteY1" fmla="*/ 195912 h 1319151"/>
                <a:gd name="connsiteX2" fmla="*/ 703265 w 1710496"/>
                <a:gd name="connsiteY2" fmla="*/ 195912 h 1319151"/>
                <a:gd name="connsiteX3" fmla="*/ 730560 w 1710496"/>
                <a:gd name="connsiteY3" fmla="*/ 496162 h 1319151"/>
                <a:gd name="connsiteX4" fmla="*/ 512196 w 1710496"/>
                <a:gd name="connsiteY4" fmla="*/ 823709 h 1319151"/>
                <a:gd name="connsiteX5" fmla="*/ 7229 w 1710496"/>
                <a:gd name="connsiteY5" fmla="*/ 1126803 h 1319151"/>
                <a:gd name="connsiteX6" fmla="*/ 116411 w 1710496"/>
                <a:gd name="connsiteY6" fmla="*/ 1301380 h 1319151"/>
                <a:gd name="connsiteX7" fmla="*/ 604603 w 1710496"/>
                <a:gd name="connsiteY7" fmla="*/ 1165471 h 1319151"/>
                <a:gd name="connsiteX8" fmla="*/ 571242 w 1710496"/>
                <a:gd name="connsiteY8" fmla="*/ 1008996 h 1319151"/>
                <a:gd name="connsiteX9" fmla="*/ 214173 w 1710496"/>
                <a:gd name="connsiteY9" fmla="*/ 1148696 h 1319151"/>
                <a:gd name="connsiteX10" fmla="*/ 754444 w 1710496"/>
                <a:gd name="connsiteY10" fmla="*/ 977009 h 1319151"/>
                <a:gd name="connsiteX11" fmla="*/ 1194584 w 1710496"/>
                <a:gd name="connsiteY11" fmla="*/ 1123959 h 1319151"/>
                <a:gd name="connsiteX12" fmla="*/ 1556108 w 1710496"/>
                <a:gd name="connsiteY12" fmla="*/ 1319151 h 1319151"/>
                <a:gd name="connsiteX13" fmla="*/ 1634819 w 1710496"/>
                <a:gd name="connsiteY13" fmla="*/ 1234421 h 1319151"/>
                <a:gd name="connsiteX14" fmla="*/ 1283769 w 1710496"/>
                <a:gd name="connsiteY14" fmla="*/ 1018900 h 1319151"/>
                <a:gd name="connsiteX15" fmla="*/ 1030811 w 1710496"/>
                <a:gd name="connsiteY15" fmla="*/ 823709 h 1319151"/>
                <a:gd name="connsiteX16" fmla="*/ 1097771 w 1710496"/>
                <a:gd name="connsiteY16" fmla="*/ 63889 h 1319151"/>
                <a:gd name="connsiteX17" fmla="*/ 698317 w 1710496"/>
                <a:gd name="connsiteY17" fmla="*/ 61795 h 1319151"/>
                <a:gd name="connsiteX18" fmla="*/ 116411 w 1710496"/>
                <a:gd name="connsiteY18" fmla="*/ 86730 h 1319151"/>
                <a:gd name="connsiteX0" fmla="*/ 116411 w 1710496"/>
                <a:gd name="connsiteY0" fmla="*/ 84408 h 1316829"/>
                <a:gd name="connsiteX1" fmla="*/ 130059 w 1710496"/>
                <a:gd name="connsiteY1" fmla="*/ 193590 h 1316829"/>
                <a:gd name="connsiteX2" fmla="*/ 703265 w 1710496"/>
                <a:gd name="connsiteY2" fmla="*/ 193590 h 1316829"/>
                <a:gd name="connsiteX3" fmla="*/ 730560 w 1710496"/>
                <a:gd name="connsiteY3" fmla="*/ 493840 h 1316829"/>
                <a:gd name="connsiteX4" fmla="*/ 512196 w 1710496"/>
                <a:gd name="connsiteY4" fmla="*/ 821387 h 1316829"/>
                <a:gd name="connsiteX5" fmla="*/ 7229 w 1710496"/>
                <a:gd name="connsiteY5" fmla="*/ 1124481 h 1316829"/>
                <a:gd name="connsiteX6" fmla="*/ 116411 w 1710496"/>
                <a:gd name="connsiteY6" fmla="*/ 1299058 h 1316829"/>
                <a:gd name="connsiteX7" fmla="*/ 604603 w 1710496"/>
                <a:gd name="connsiteY7" fmla="*/ 1163149 h 1316829"/>
                <a:gd name="connsiteX8" fmla="*/ 571242 w 1710496"/>
                <a:gd name="connsiteY8" fmla="*/ 1006674 h 1316829"/>
                <a:gd name="connsiteX9" fmla="*/ 214173 w 1710496"/>
                <a:gd name="connsiteY9" fmla="*/ 1146374 h 1316829"/>
                <a:gd name="connsiteX10" fmla="*/ 754444 w 1710496"/>
                <a:gd name="connsiteY10" fmla="*/ 974687 h 1316829"/>
                <a:gd name="connsiteX11" fmla="*/ 1194584 w 1710496"/>
                <a:gd name="connsiteY11" fmla="*/ 1121637 h 1316829"/>
                <a:gd name="connsiteX12" fmla="*/ 1556108 w 1710496"/>
                <a:gd name="connsiteY12" fmla="*/ 1316829 h 1316829"/>
                <a:gd name="connsiteX13" fmla="*/ 1634819 w 1710496"/>
                <a:gd name="connsiteY13" fmla="*/ 1232099 h 1316829"/>
                <a:gd name="connsiteX14" fmla="*/ 1283769 w 1710496"/>
                <a:gd name="connsiteY14" fmla="*/ 1016578 h 1316829"/>
                <a:gd name="connsiteX15" fmla="*/ 1014936 w 1710496"/>
                <a:gd name="connsiteY15" fmla="*/ 789637 h 1316829"/>
                <a:gd name="connsiteX16" fmla="*/ 1097771 w 1710496"/>
                <a:gd name="connsiteY16" fmla="*/ 61567 h 1316829"/>
                <a:gd name="connsiteX17" fmla="*/ 698317 w 1710496"/>
                <a:gd name="connsiteY17" fmla="*/ 59473 h 1316829"/>
                <a:gd name="connsiteX18" fmla="*/ 116411 w 1710496"/>
                <a:gd name="connsiteY18" fmla="*/ 84408 h 1316829"/>
                <a:gd name="connsiteX0" fmla="*/ 116411 w 1710496"/>
                <a:gd name="connsiteY0" fmla="*/ 77921 h 1310342"/>
                <a:gd name="connsiteX1" fmla="*/ 130059 w 1710496"/>
                <a:gd name="connsiteY1" fmla="*/ 187103 h 1310342"/>
                <a:gd name="connsiteX2" fmla="*/ 703265 w 1710496"/>
                <a:gd name="connsiteY2" fmla="*/ 187103 h 1310342"/>
                <a:gd name="connsiteX3" fmla="*/ 730560 w 1710496"/>
                <a:gd name="connsiteY3" fmla="*/ 487353 h 1310342"/>
                <a:gd name="connsiteX4" fmla="*/ 512196 w 1710496"/>
                <a:gd name="connsiteY4" fmla="*/ 814900 h 1310342"/>
                <a:gd name="connsiteX5" fmla="*/ 7229 w 1710496"/>
                <a:gd name="connsiteY5" fmla="*/ 1117994 h 1310342"/>
                <a:gd name="connsiteX6" fmla="*/ 116411 w 1710496"/>
                <a:gd name="connsiteY6" fmla="*/ 1292571 h 1310342"/>
                <a:gd name="connsiteX7" fmla="*/ 604603 w 1710496"/>
                <a:gd name="connsiteY7" fmla="*/ 1156662 h 1310342"/>
                <a:gd name="connsiteX8" fmla="*/ 571242 w 1710496"/>
                <a:gd name="connsiteY8" fmla="*/ 1000187 h 1310342"/>
                <a:gd name="connsiteX9" fmla="*/ 214173 w 1710496"/>
                <a:gd name="connsiteY9" fmla="*/ 1139887 h 1310342"/>
                <a:gd name="connsiteX10" fmla="*/ 754444 w 1710496"/>
                <a:gd name="connsiteY10" fmla="*/ 968200 h 1310342"/>
                <a:gd name="connsiteX11" fmla="*/ 1194584 w 1710496"/>
                <a:gd name="connsiteY11" fmla="*/ 1115150 h 1310342"/>
                <a:gd name="connsiteX12" fmla="*/ 1556108 w 1710496"/>
                <a:gd name="connsiteY12" fmla="*/ 1310342 h 1310342"/>
                <a:gd name="connsiteX13" fmla="*/ 1634819 w 1710496"/>
                <a:gd name="connsiteY13" fmla="*/ 1225612 h 1310342"/>
                <a:gd name="connsiteX14" fmla="*/ 1283769 w 1710496"/>
                <a:gd name="connsiteY14" fmla="*/ 1010091 h 1310342"/>
                <a:gd name="connsiteX15" fmla="*/ 1049861 w 1710496"/>
                <a:gd name="connsiteY15" fmla="*/ 694250 h 1310342"/>
                <a:gd name="connsiteX16" fmla="*/ 1097771 w 1710496"/>
                <a:gd name="connsiteY16" fmla="*/ 55080 h 1310342"/>
                <a:gd name="connsiteX17" fmla="*/ 698317 w 1710496"/>
                <a:gd name="connsiteY17" fmla="*/ 52986 h 1310342"/>
                <a:gd name="connsiteX18" fmla="*/ 116411 w 1710496"/>
                <a:gd name="connsiteY18" fmla="*/ 77921 h 1310342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30560 w 1710496"/>
                <a:gd name="connsiteY3" fmla="*/ 48665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754444 w 1710496"/>
                <a:gd name="connsiteY10" fmla="*/ 967506 h 1309648"/>
                <a:gd name="connsiteX11" fmla="*/ 1194584 w 1710496"/>
                <a:gd name="connsiteY11" fmla="*/ 1114456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283769 w 1710496"/>
                <a:gd name="connsiteY14" fmla="*/ 1009397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30560 w 1710496"/>
                <a:gd name="connsiteY3" fmla="*/ 48665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194584 w 1710496"/>
                <a:gd name="connsiteY11" fmla="*/ 1114456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283769 w 1710496"/>
                <a:gd name="connsiteY14" fmla="*/ 1009397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30560 w 1710496"/>
                <a:gd name="connsiteY3" fmla="*/ 48665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194584 w 1710496"/>
                <a:gd name="connsiteY11" fmla="*/ 1114456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283769 w 1710496"/>
                <a:gd name="connsiteY14" fmla="*/ 1009397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30560 w 1710496"/>
                <a:gd name="connsiteY3" fmla="*/ 48665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194584 w 1710496"/>
                <a:gd name="connsiteY11" fmla="*/ 1114456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30560 w 1710496"/>
                <a:gd name="connsiteY3" fmla="*/ 48665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254909 w 1710496"/>
                <a:gd name="connsiteY11" fmla="*/ 1079531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03265 w 1710496"/>
                <a:gd name="connsiteY2" fmla="*/ 186409 h 1309648"/>
                <a:gd name="connsiteX3" fmla="*/ 714685 w 1710496"/>
                <a:gd name="connsiteY3" fmla="*/ 54380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254909 w 1710496"/>
                <a:gd name="connsiteY11" fmla="*/ 1079531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30059 w 1710496"/>
                <a:gd name="connsiteY1" fmla="*/ 186409 h 1309648"/>
                <a:gd name="connsiteX2" fmla="*/ 722315 w 1710496"/>
                <a:gd name="connsiteY2" fmla="*/ 278484 h 1309648"/>
                <a:gd name="connsiteX3" fmla="*/ 714685 w 1710496"/>
                <a:gd name="connsiteY3" fmla="*/ 54380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254909 w 1710496"/>
                <a:gd name="connsiteY11" fmla="*/ 1079531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6411 w 1710496"/>
                <a:gd name="connsiteY0" fmla="*/ 77227 h 1309648"/>
                <a:gd name="connsiteX1" fmla="*/ 123709 w 1710496"/>
                <a:gd name="connsiteY1" fmla="*/ 288009 h 1309648"/>
                <a:gd name="connsiteX2" fmla="*/ 722315 w 1710496"/>
                <a:gd name="connsiteY2" fmla="*/ 278484 h 1309648"/>
                <a:gd name="connsiteX3" fmla="*/ 714685 w 1710496"/>
                <a:gd name="connsiteY3" fmla="*/ 54380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254909 w 1710496"/>
                <a:gd name="connsiteY11" fmla="*/ 1079531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6411 w 1710496"/>
                <a:gd name="connsiteY18" fmla="*/ 77227 h 1309648"/>
                <a:gd name="connsiteX0" fmla="*/ 110061 w 1710496"/>
                <a:gd name="connsiteY0" fmla="*/ 159777 h 1309648"/>
                <a:gd name="connsiteX1" fmla="*/ 123709 w 1710496"/>
                <a:gd name="connsiteY1" fmla="*/ 288009 h 1309648"/>
                <a:gd name="connsiteX2" fmla="*/ 722315 w 1710496"/>
                <a:gd name="connsiteY2" fmla="*/ 278484 h 1309648"/>
                <a:gd name="connsiteX3" fmla="*/ 714685 w 1710496"/>
                <a:gd name="connsiteY3" fmla="*/ 543809 h 1309648"/>
                <a:gd name="connsiteX4" fmla="*/ 512196 w 1710496"/>
                <a:gd name="connsiteY4" fmla="*/ 814206 h 1309648"/>
                <a:gd name="connsiteX5" fmla="*/ 7229 w 1710496"/>
                <a:gd name="connsiteY5" fmla="*/ 1117300 h 1309648"/>
                <a:gd name="connsiteX6" fmla="*/ 116411 w 1710496"/>
                <a:gd name="connsiteY6" fmla="*/ 1291877 h 1309648"/>
                <a:gd name="connsiteX7" fmla="*/ 604603 w 1710496"/>
                <a:gd name="connsiteY7" fmla="*/ 1155968 h 1309648"/>
                <a:gd name="connsiteX8" fmla="*/ 571242 w 1710496"/>
                <a:gd name="connsiteY8" fmla="*/ 999493 h 1309648"/>
                <a:gd name="connsiteX9" fmla="*/ 214173 w 1710496"/>
                <a:gd name="connsiteY9" fmla="*/ 1139193 h 1309648"/>
                <a:gd name="connsiteX10" fmla="*/ 821119 w 1710496"/>
                <a:gd name="connsiteY10" fmla="*/ 935756 h 1309648"/>
                <a:gd name="connsiteX11" fmla="*/ 1254909 w 1710496"/>
                <a:gd name="connsiteY11" fmla="*/ 1079531 h 1309648"/>
                <a:gd name="connsiteX12" fmla="*/ 1556108 w 1710496"/>
                <a:gd name="connsiteY12" fmla="*/ 1309648 h 1309648"/>
                <a:gd name="connsiteX13" fmla="*/ 1634819 w 1710496"/>
                <a:gd name="connsiteY13" fmla="*/ 1224918 h 1309648"/>
                <a:gd name="connsiteX14" fmla="*/ 1334569 w 1710496"/>
                <a:gd name="connsiteY14" fmla="*/ 968122 h 1309648"/>
                <a:gd name="connsiteX15" fmla="*/ 1033986 w 1710496"/>
                <a:gd name="connsiteY15" fmla="*/ 684031 h 1309648"/>
                <a:gd name="connsiteX16" fmla="*/ 1097771 w 1710496"/>
                <a:gd name="connsiteY16" fmla="*/ 54386 h 1309648"/>
                <a:gd name="connsiteX17" fmla="*/ 698317 w 1710496"/>
                <a:gd name="connsiteY17" fmla="*/ 52292 h 1309648"/>
                <a:gd name="connsiteX18" fmla="*/ 110061 w 1710496"/>
                <a:gd name="connsiteY18" fmla="*/ 159777 h 1309648"/>
                <a:gd name="connsiteX0" fmla="*/ 110061 w 1710496"/>
                <a:gd name="connsiteY0" fmla="*/ 132941 h 1282812"/>
                <a:gd name="connsiteX1" fmla="*/ 123709 w 1710496"/>
                <a:gd name="connsiteY1" fmla="*/ 261173 h 1282812"/>
                <a:gd name="connsiteX2" fmla="*/ 722315 w 1710496"/>
                <a:gd name="connsiteY2" fmla="*/ 251648 h 1282812"/>
                <a:gd name="connsiteX3" fmla="*/ 714685 w 1710496"/>
                <a:gd name="connsiteY3" fmla="*/ 516973 h 1282812"/>
                <a:gd name="connsiteX4" fmla="*/ 512196 w 1710496"/>
                <a:gd name="connsiteY4" fmla="*/ 787370 h 1282812"/>
                <a:gd name="connsiteX5" fmla="*/ 7229 w 1710496"/>
                <a:gd name="connsiteY5" fmla="*/ 1090464 h 1282812"/>
                <a:gd name="connsiteX6" fmla="*/ 116411 w 1710496"/>
                <a:gd name="connsiteY6" fmla="*/ 1265041 h 1282812"/>
                <a:gd name="connsiteX7" fmla="*/ 604603 w 1710496"/>
                <a:gd name="connsiteY7" fmla="*/ 1129132 h 1282812"/>
                <a:gd name="connsiteX8" fmla="*/ 571242 w 1710496"/>
                <a:gd name="connsiteY8" fmla="*/ 972657 h 1282812"/>
                <a:gd name="connsiteX9" fmla="*/ 214173 w 1710496"/>
                <a:gd name="connsiteY9" fmla="*/ 1112357 h 1282812"/>
                <a:gd name="connsiteX10" fmla="*/ 821119 w 1710496"/>
                <a:gd name="connsiteY10" fmla="*/ 908920 h 1282812"/>
                <a:gd name="connsiteX11" fmla="*/ 1254909 w 1710496"/>
                <a:gd name="connsiteY11" fmla="*/ 1052695 h 1282812"/>
                <a:gd name="connsiteX12" fmla="*/ 1556108 w 1710496"/>
                <a:gd name="connsiteY12" fmla="*/ 1282812 h 1282812"/>
                <a:gd name="connsiteX13" fmla="*/ 1634819 w 1710496"/>
                <a:gd name="connsiteY13" fmla="*/ 1198082 h 1282812"/>
                <a:gd name="connsiteX14" fmla="*/ 1334569 w 1710496"/>
                <a:gd name="connsiteY14" fmla="*/ 941286 h 1282812"/>
                <a:gd name="connsiteX15" fmla="*/ 1033986 w 1710496"/>
                <a:gd name="connsiteY15" fmla="*/ 657195 h 1282812"/>
                <a:gd name="connsiteX16" fmla="*/ 1097771 w 1710496"/>
                <a:gd name="connsiteY16" fmla="*/ 27550 h 1282812"/>
                <a:gd name="connsiteX17" fmla="*/ 730067 w 1710496"/>
                <a:gd name="connsiteY17" fmla="*/ 120706 h 1282812"/>
                <a:gd name="connsiteX18" fmla="*/ 110061 w 1710496"/>
                <a:gd name="connsiteY18" fmla="*/ 132941 h 1282812"/>
                <a:gd name="connsiteX0" fmla="*/ 110061 w 1710496"/>
                <a:gd name="connsiteY0" fmla="*/ 44287 h 1194158"/>
                <a:gd name="connsiteX1" fmla="*/ 123709 w 1710496"/>
                <a:gd name="connsiteY1" fmla="*/ 172519 h 1194158"/>
                <a:gd name="connsiteX2" fmla="*/ 722315 w 1710496"/>
                <a:gd name="connsiteY2" fmla="*/ 162994 h 1194158"/>
                <a:gd name="connsiteX3" fmla="*/ 714685 w 1710496"/>
                <a:gd name="connsiteY3" fmla="*/ 428319 h 1194158"/>
                <a:gd name="connsiteX4" fmla="*/ 512196 w 1710496"/>
                <a:gd name="connsiteY4" fmla="*/ 698716 h 1194158"/>
                <a:gd name="connsiteX5" fmla="*/ 7229 w 1710496"/>
                <a:gd name="connsiteY5" fmla="*/ 1001810 h 1194158"/>
                <a:gd name="connsiteX6" fmla="*/ 116411 w 1710496"/>
                <a:gd name="connsiteY6" fmla="*/ 1176387 h 1194158"/>
                <a:gd name="connsiteX7" fmla="*/ 604603 w 1710496"/>
                <a:gd name="connsiteY7" fmla="*/ 1040478 h 1194158"/>
                <a:gd name="connsiteX8" fmla="*/ 571242 w 1710496"/>
                <a:gd name="connsiteY8" fmla="*/ 884003 h 1194158"/>
                <a:gd name="connsiteX9" fmla="*/ 214173 w 1710496"/>
                <a:gd name="connsiteY9" fmla="*/ 1023703 h 1194158"/>
                <a:gd name="connsiteX10" fmla="*/ 821119 w 1710496"/>
                <a:gd name="connsiteY10" fmla="*/ 820266 h 1194158"/>
                <a:gd name="connsiteX11" fmla="*/ 1254909 w 1710496"/>
                <a:gd name="connsiteY11" fmla="*/ 964041 h 1194158"/>
                <a:gd name="connsiteX12" fmla="*/ 1556108 w 1710496"/>
                <a:gd name="connsiteY12" fmla="*/ 1194158 h 1194158"/>
                <a:gd name="connsiteX13" fmla="*/ 1634819 w 1710496"/>
                <a:gd name="connsiteY13" fmla="*/ 1109428 h 1194158"/>
                <a:gd name="connsiteX14" fmla="*/ 1334569 w 1710496"/>
                <a:gd name="connsiteY14" fmla="*/ 852632 h 1194158"/>
                <a:gd name="connsiteX15" fmla="*/ 1033986 w 1710496"/>
                <a:gd name="connsiteY15" fmla="*/ 568541 h 1194158"/>
                <a:gd name="connsiteX16" fmla="*/ 1094596 w 1710496"/>
                <a:gd name="connsiteY16" fmla="*/ 56371 h 1194158"/>
                <a:gd name="connsiteX17" fmla="*/ 730067 w 1710496"/>
                <a:gd name="connsiteY17" fmla="*/ 32052 h 1194158"/>
                <a:gd name="connsiteX18" fmla="*/ 110061 w 1710496"/>
                <a:gd name="connsiteY18" fmla="*/ 44287 h 1194158"/>
                <a:gd name="connsiteX0" fmla="*/ 110061 w 1710496"/>
                <a:gd name="connsiteY0" fmla="*/ 44287 h 1194158"/>
                <a:gd name="connsiteX1" fmla="*/ 123709 w 1710496"/>
                <a:gd name="connsiteY1" fmla="*/ 172519 h 1194158"/>
                <a:gd name="connsiteX2" fmla="*/ 681040 w 1710496"/>
                <a:gd name="connsiteY2" fmla="*/ 169344 h 1194158"/>
                <a:gd name="connsiteX3" fmla="*/ 714685 w 1710496"/>
                <a:gd name="connsiteY3" fmla="*/ 428319 h 1194158"/>
                <a:gd name="connsiteX4" fmla="*/ 512196 w 1710496"/>
                <a:gd name="connsiteY4" fmla="*/ 698716 h 1194158"/>
                <a:gd name="connsiteX5" fmla="*/ 7229 w 1710496"/>
                <a:gd name="connsiteY5" fmla="*/ 1001810 h 1194158"/>
                <a:gd name="connsiteX6" fmla="*/ 116411 w 1710496"/>
                <a:gd name="connsiteY6" fmla="*/ 1176387 h 1194158"/>
                <a:gd name="connsiteX7" fmla="*/ 604603 w 1710496"/>
                <a:gd name="connsiteY7" fmla="*/ 1040478 h 1194158"/>
                <a:gd name="connsiteX8" fmla="*/ 571242 w 1710496"/>
                <a:gd name="connsiteY8" fmla="*/ 884003 h 1194158"/>
                <a:gd name="connsiteX9" fmla="*/ 214173 w 1710496"/>
                <a:gd name="connsiteY9" fmla="*/ 1023703 h 1194158"/>
                <a:gd name="connsiteX10" fmla="*/ 821119 w 1710496"/>
                <a:gd name="connsiteY10" fmla="*/ 820266 h 1194158"/>
                <a:gd name="connsiteX11" fmla="*/ 1254909 w 1710496"/>
                <a:gd name="connsiteY11" fmla="*/ 964041 h 1194158"/>
                <a:gd name="connsiteX12" fmla="*/ 1556108 w 1710496"/>
                <a:gd name="connsiteY12" fmla="*/ 1194158 h 1194158"/>
                <a:gd name="connsiteX13" fmla="*/ 1634819 w 1710496"/>
                <a:gd name="connsiteY13" fmla="*/ 1109428 h 1194158"/>
                <a:gd name="connsiteX14" fmla="*/ 1334569 w 1710496"/>
                <a:gd name="connsiteY14" fmla="*/ 852632 h 1194158"/>
                <a:gd name="connsiteX15" fmla="*/ 1033986 w 1710496"/>
                <a:gd name="connsiteY15" fmla="*/ 568541 h 1194158"/>
                <a:gd name="connsiteX16" fmla="*/ 1094596 w 1710496"/>
                <a:gd name="connsiteY16" fmla="*/ 56371 h 1194158"/>
                <a:gd name="connsiteX17" fmla="*/ 730067 w 1710496"/>
                <a:gd name="connsiteY17" fmla="*/ 32052 h 1194158"/>
                <a:gd name="connsiteX18" fmla="*/ 110061 w 1710496"/>
                <a:gd name="connsiteY18" fmla="*/ 44287 h 1194158"/>
                <a:gd name="connsiteX0" fmla="*/ 110061 w 1710496"/>
                <a:gd name="connsiteY0" fmla="*/ 42641 h 1192512"/>
                <a:gd name="connsiteX1" fmla="*/ 123709 w 1710496"/>
                <a:gd name="connsiteY1" fmla="*/ 170873 h 1192512"/>
                <a:gd name="connsiteX2" fmla="*/ 681040 w 1710496"/>
                <a:gd name="connsiteY2" fmla="*/ 167698 h 1192512"/>
                <a:gd name="connsiteX3" fmla="*/ 714685 w 1710496"/>
                <a:gd name="connsiteY3" fmla="*/ 426673 h 1192512"/>
                <a:gd name="connsiteX4" fmla="*/ 512196 w 1710496"/>
                <a:gd name="connsiteY4" fmla="*/ 697070 h 1192512"/>
                <a:gd name="connsiteX5" fmla="*/ 7229 w 1710496"/>
                <a:gd name="connsiteY5" fmla="*/ 1000164 h 1192512"/>
                <a:gd name="connsiteX6" fmla="*/ 116411 w 1710496"/>
                <a:gd name="connsiteY6" fmla="*/ 1174741 h 1192512"/>
                <a:gd name="connsiteX7" fmla="*/ 604603 w 1710496"/>
                <a:gd name="connsiteY7" fmla="*/ 1038832 h 1192512"/>
                <a:gd name="connsiteX8" fmla="*/ 571242 w 1710496"/>
                <a:gd name="connsiteY8" fmla="*/ 882357 h 1192512"/>
                <a:gd name="connsiteX9" fmla="*/ 214173 w 1710496"/>
                <a:gd name="connsiteY9" fmla="*/ 1022057 h 1192512"/>
                <a:gd name="connsiteX10" fmla="*/ 821119 w 1710496"/>
                <a:gd name="connsiteY10" fmla="*/ 818620 h 1192512"/>
                <a:gd name="connsiteX11" fmla="*/ 1254909 w 1710496"/>
                <a:gd name="connsiteY11" fmla="*/ 962395 h 1192512"/>
                <a:gd name="connsiteX12" fmla="*/ 1556108 w 1710496"/>
                <a:gd name="connsiteY12" fmla="*/ 1192512 h 1192512"/>
                <a:gd name="connsiteX13" fmla="*/ 1634819 w 1710496"/>
                <a:gd name="connsiteY13" fmla="*/ 1107782 h 1192512"/>
                <a:gd name="connsiteX14" fmla="*/ 1334569 w 1710496"/>
                <a:gd name="connsiteY14" fmla="*/ 850986 h 1192512"/>
                <a:gd name="connsiteX15" fmla="*/ 1033986 w 1710496"/>
                <a:gd name="connsiteY15" fmla="*/ 566895 h 1192512"/>
                <a:gd name="connsiteX16" fmla="*/ 1094596 w 1710496"/>
                <a:gd name="connsiteY16" fmla="*/ 54725 h 1192512"/>
                <a:gd name="connsiteX17" fmla="*/ 698317 w 1710496"/>
                <a:gd name="connsiteY17" fmla="*/ 33581 h 1192512"/>
                <a:gd name="connsiteX18" fmla="*/ 110061 w 1710496"/>
                <a:gd name="connsiteY18" fmla="*/ 42641 h 1192512"/>
                <a:gd name="connsiteX0" fmla="*/ 110061 w 1710496"/>
                <a:gd name="connsiteY0" fmla="*/ 45636 h 1195507"/>
                <a:gd name="connsiteX1" fmla="*/ 123709 w 1710496"/>
                <a:gd name="connsiteY1" fmla="*/ 173868 h 1195507"/>
                <a:gd name="connsiteX2" fmla="*/ 681040 w 1710496"/>
                <a:gd name="connsiteY2" fmla="*/ 170693 h 1195507"/>
                <a:gd name="connsiteX3" fmla="*/ 714685 w 1710496"/>
                <a:gd name="connsiteY3" fmla="*/ 429668 h 1195507"/>
                <a:gd name="connsiteX4" fmla="*/ 512196 w 1710496"/>
                <a:gd name="connsiteY4" fmla="*/ 700065 h 1195507"/>
                <a:gd name="connsiteX5" fmla="*/ 7229 w 1710496"/>
                <a:gd name="connsiteY5" fmla="*/ 1003159 h 1195507"/>
                <a:gd name="connsiteX6" fmla="*/ 116411 w 1710496"/>
                <a:gd name="connsiteY6" fmla="*/ 1177736 h 1195507"/>
                <a:gd name="connsiteX7" fmla="*/ 604603 w 1710496"/>
                <a:gd name="connsiteY7" fmla="*/ 1041827 h 1195507"/>
                <a:gd name="connsiteX8" fmla="*/ 571242 w 1710496"/>
                <a:gd name="connsiteY8" fmla="*/ 885352 h 1195507"/>
                <a:gd name="connsiteX9" fmla="*/ 214173 w 1710496"/>
                <a:gd name="connsiteY9" fmla="*/ 1025052 h 1195507"/>
                <a:gd name="connsiteX10" fmla="*/ 821119 w 1710496"/>
                <a:gd name="connsiteY10" fmla="*/ 821615 h 1195507"/>
                <a:gd name="connsiteX11" fmla="*/ 1254909 w 1710496"/>
                <a:gd name="connsiteY11" fmla="*/ 965390 h 1195507"/>
                <a:gd name="connsiteX12" fmla="*/ 1556108 w 1710496"/>
                <a:gd name="connsiteY12" fmla="*/ 1195507 h 1195507"/>
                <a:gd name="connsiteX13" fmla="*/ 1634819 w 1710496"/>
                <a:gd name="connsiteY13" fmla="*/ 1110777 h 1195507"/>
                <a:gd name="connsiteX14" fmla="*/ 1334569 w 1710496"/>
                <a:gd name="connsiteY14" fmla="*/ 853981 h 1195507"/>
                <a:gd name="connsiteX15" fmla="*/ 1040336 w 1710496"/>
                <a:gd name="connsiteY15" fmla="*/ 614340 h 1195507"/>
                <a:gd name="connsiteX16" fmla="*/ 1094596 w 1710496"/>
                <a:gd name="connsiteY16" fmla="*/ 57720 h 1195507"/>
                <a:gd name="connsiteX17" fmla="*/ 698317 w 1710496"/>
                <a:gd name="connsiteY17" fmla="*/ 36576 h 1195507"/>
                <a:gd name="connsiteX18" fmla="*/ 110061 w 1710496"/>
                <a:gd name="connsiteY18" fmla="*/ 45636 h 1195507"/>
                <a:gd name="connsiteX0" fmla="*/ 110061 w 1710496"/>
                <a:gd name="connsiteY0" fmla="*/ 46935 h 1196806"/>
                <a:gd name="connsiteX1" fmla="*/ 123709 w 1710496"/>
                <a:gd name="connsiteY1" fmla="*/ 175167 h 1196806"/>
                <a:gd name="connsiteX2" fmla="*/ 681040 w 1710496"/>
                <a:gd name="connsiteY2" fmla="*/ 171992 h 1196806"/>
                <a:gd name="connsiteX3" fmla="*/ 714685 w 1710496"/>
                <a:gd name="connsiteY3" fmla="*/ 430967 h 1196806"/>
                <a:gd name="connsiteX4" fmla="*/ 512196 w 1710496"/>
                <a:gd name="connsiteY4" fmla="*/ 701364 h 1196806"/>
                <a:gd name="connsiteX5" fmla="*/ 7229 w 1710496"/>
                <a:gd name="connsiteY5" fmla="*/ 1004458 h 1196806"/>
                <a:gd name="connsiteX6" fmla="*/ 116411 w 1710496"/>
                <a:gd name="connsiteY6" fmla="*/ 1179035 h 1196806"/>
                <a:gd name="connsiteX7" fmla="*/ 604603 w 1710496"/>
                <a:gd name="connsiteY7" fmla="*/ 1043126 h 1196806"/>
                <a:gd name="connsiteX8" fmla="*/ 571242 w 1710496"/>
                <a:gd name="connsiteY8" fmla="*/ 886651 h 1196806"/>
                <a:gd name="connsiteX9" fmla="*/ 214173 w 1710496"/>
                <a:gd name="connsiteY9" fmla="*/ 1026351 h 1196806"/>
                <a:gd name="connsiteX10" fmla="*/ 821119 w 1710496"/>
                <a:gd name="connsiteY10" fmla="*/ 822914 h 1196806"/>
                <a:gd name="connsiteX11" fmla="*/ 1254909 w 1710496"/>
                <a:gd name="connsiteY11" fmla="*/ 966689 h 1196806"/>
                <a:gd name="connsiteX12" fmla="*/ 1556108 w 1710496"/>
                <a:gd name="connsiteY12" fmla="*/ 1196806 h 1196806"/>
                <a:gd name="connsiteX13" fmla="*/ 1634819 w 1710496"/>
                <a:gd name="connsiteY13" fmla="*/ 1112076 h 1196806"/>
                <a:gd name="connsiteX14" fmla="*/ 1334569 w 1710496"/>
                <a:gd name="connsiteY14" fmla="*/ 855280 h 1196806"/>
                <a:gd name="connsiteX15" fmla="*/ 1040336 w 1710496"/>
                <a:gd name="connsiteY15" fmla="*/ 615639 h 1196806"/>
                <a:gd name="connsiteX16" fmla="*/ 1094596 w 1710496"/>
                <a:gd name="connsiteY16" fmla="*/ 59019 h 1196806"/>
                <a:gd name="connsiteX17" fmla="*/ 698317 w 1710496"/>
                <a:gd name="connsiteY17" fmla="*/ 37875 h 1196806"/>
                <a:gd name="connsiteX18" fmla="*/ 110061 w 1710496"/>
                <a:gd name="connsiteY18" fmla="*/ 46935 h 1196806"/>
                <a:gd name="connsiteX0" fmla="*/ 110061 w 1710496"/>
                <a:gd name="connsiteY0" fmla="*/ 46285 h 1196156"/>
                <a:gd name="connsiteX1" fmla="*/ 123709 w 1710496"/>
                <a:gd name="connsiteY1" fmla="*/ 174517 h 1196156"/>
                <a:gd name="connsiteX2" fmla="*/ 681040 w 1710496"/>
                <a:gd name="connsiteY2" fmla="*/ 171342 h 1196156"/>
                <a:gd name="connsiteX3" fmla="*/ 714685 w 1710496"/>
                <a:gd name="connsiteY3" fmla="*/ 430317 h 1196156"/>
                <a:gd name="connsiteX4" fmla="*/ 512196 w 1710496"/>
                <a:gd name="connsiteY4" fmla="*/ 700714 h 1196156"/>
                <a:gd name="connsiteX5" fmla="*/ 7229 w 1710496"/>
                <a:gd name="connsiteY5" fmla="*/ 1003808 h 1196156"/>
                <a:gd name="connsiteX6" fmla="*/ 116411 w 1710496"/>
                <a:gd name="connsiteY6" fmla="*/ 1178385 h 1196156"/>
                <a:gd name="connsiteX7" fmla="*/ 604603 w 1710496"/>
                <a:gd name="connsiteY7" fmla="*/ 1042476 h 1196156"/>
                <a:gd name="connsiteX8" fmla="*/ 571242 w 1710496"/>
                <a:gd name="connsiteY8" fmla="*/ 886001 h 1196156"/>
                <a:gd name="connsiteX9" fmla="*/ 214173 w 1710496"/>
                <a:gd name="connsiteY9" fmla="*/ 1025701 h 1196156"/>
                <a:gd name="connsiteX10" fmla="*/ 821119 w 1710496"/>
                <a:gd name="connsiteY10" fmla="*/ 822264 h 1196156"/>
                <a:gd name="connsiteX11" fmla="*/ 1254909 w 1710496"/>
                <a:gd name="connsiteY11" fmla="*/ 966039 h 1196156"/>
                <a:gd name="connsiteX12" fmla="*/ 1556108 w 1710496"/>
                <a:gd name="connsiteY12" fmla="*/ 1196156 h 1196156"/>
                <a:gd name="connsiteX13" fmla="*/ 1634819 w 1710496"/>
                <a:gd name="connsiteY13" fmla="*/ 1111426 h 1196156"/>
                <a:gd name="connsiteX14" fmla="*/ 1334569 w 1710496"/>
                <a:gd name="connsiteY14" fmla="*/ 854630 h 1196156"/>
                <a:gd name="connsiteX15" fmla="*/ 1053036 w 1710496"/>
                <a:gd name="connsiteY15" fmla="*/ 624514 h 1196156"/>
                <a:gd name="connsiteX16" fmla="*/ 1094596 w 1710496"/>
                <a:gd name="connsiteY16" fmla="*/ 58369 h 1196156"/>
                <a:gd name="connsiteX17" fmla="*/ 698317 w 1710496"/>
                <a:gd name="connsiteY17" fmla="*/ 37225 h 1196156"/>
                <a:gd name="connsiteX18" fmla="*/ 110061 w 1710496"/>
                <a:gd name="connsiteY18" fmla="*/ 46285 h 1196156"/>
                <a:gd name="connsiteX0" fmla="*/ 110061 w 1710496"/>
                <a:gd name="connsiteY0" fmla="*/ 46285 h 1196156"/>
                <a:gd name="connsiteX1" fmla="*/ 123709 w 1710496"/>
                <a:gd name="connsiteY1" fmla="*/ 174517 h 1196156"/>
                <a:gd name="connsiteX2" fmla="*/ 681040 w 1710496"/>
                <a:gd name="connsiteY2" fmla="*/ 171342 h 1196156"/>
                <a:gd name="connsiteX3" fmla="*/ 714685 w 1710496"/>
                <a:gd name="connsiteY3" fmla="*/ 430317 h 1196156"/>
                <a:gd name="connsiteX4" fmla="*/ 512196 w 1710496"/>
                <a:gd name="connsiteY4" fmla="*/ 700714 h 1196156"/>
                <a:gd name="connsiteX5" fmla="*/ 7229 w 1710496"/>
                <a:gd name="connsiteY5" fmla="*/ 1003808 h 1196156"/>
                <a:gd name="connsiteX6" fmla="*/ 116411 w 1710496"/>
                <a:gd name="connsiteY6" fmla="*/ 1178385 h 1196156"/>
                <a:gd name="connsiteX7" fmla="*/ 604603 w 1710496"/>
                <a:gd name="connsiteY7" fmla="*/ 1042476 h 1196156"/>
                <a:gd name="connsiteX8" fmla="*/ 571242 w 1710496"/>
                <a:gd name="connsiteY8" fmla="*/ 886001 h 1196156"/>
                <a:gd name="connsiteX9" fmla="*/ 214173 w 1710496"/>
                <a:gd name="connsiteY9" fmla="*/ 1025701 h 1196156"/>
                <a:gd name="connsiteX10" fmla="*/ 821119 w 1710496"/>
                <a:gd name="connsiteY10" fmla="*/ 822264 h 1196156"/>
                <a:gd name="connsiteX11" fmla="*/ 1254909 w 1710496"/>
                <a:gd name="connsiteY11" fmla="*/ 966039 h 1196156"/>
                <a:gd name="connsiteX12" fmla="*/ 1556108 w 1710496"/>
                <a:gd name="connsiteY12" fmla="*/ 1196156 h 1196156"/>
                <a:gd name="connsiteX13" fmla="*/ 1634819 w 1710496"/>
                <a:gd name="connsiteY13" fmla="*/ 1111426 h 1196156"/>
                <a:gd name="connsiteX14" fmla="*/ 1356794 w 1710496"/>
                <a:gd name="connsiteY14" fmla="*/ 851455 h 1196156"/>
                <a:gd name="connsiteX15" fmla="*/ 1053036 w 1710496"/>
                <a:gd name="connsiteY15" fmla="*/ 624514 h 1196156"/>
                <a:gd name="connsiteX16" fmla="*/ 1094596 w 1710496"/>
                <a:gd name="connsiteY16" fmla="*/ 58369 h 1196156"/>
                <a:gd name="connsiteX17" fmla="*/ 698317 w 1710496"/>
                <a:gd name="connsiteY17" fmla="*/ 37225 h 1196156"/>
                <a:gd name="connsiteX18" fmla="*/ 110061 w 1710496"/>
                <a:gd name="connsiteY18" fmla="*/ 46285 h 1196156"/>
                <a:gd name="connsiteX0" fmla="*/ 110061 w 1710496"/>
                <a:gd name="connsiteY0" fmla="*/ 46285 h 1196156"/>
                <a:gd name="connsiteX1" fmla="*/ 123709 w 1710496"/>
                <a:gd name="connsiteY1" fmla="*/ 174517 h 1196156"/>
                <a:gd name="connsiteX2" fmla="*/ 681040 w 1710496"/>
                <a:gd name="connsiteY2" fmla="*/ 171342 h 1196156"/>
                <a:gd name="connsiteX3" fmla="*/ 714685 w 1710496"/>
                <a:gd name="connsiteY3" fmla="*/ 430317 h 1196156"/>
                <a:gd name="connsiteX4" fmla="*/ 512196 w 1710496"/>
                <a:gd name="connsiteY4" fmla="*/ 700714 h 1196156"/>
                <a:gd name="connsiteX5" fmla="*/ 7229 w 1710496"/>
                <a:gd name="connsiteY5" fmla="*/ 1003808 h 1196156"/>
                <a:gd name="connsiteX6" fmla="*/ 116411 w 1710496"/>
                <a:gd name="connsiteY6" fmla="*/ 1178385 h 1196156"/>
                <a:gd name="connsiteX7" fmla="*/ 604603 w 1710496"/>
                <a:gd name="connsiteY7" fmla="*/ 1042476 h 1196156"/>
                <a:gd name="connsiteX8" fmla="*/ 571242 w 1710496"/>
                <a:gd name="connsiteY8" fmla="*/ 886001 h 1196156"/>
                <a:gd name="connsiteX9" fmla="*/ 214173 w 1710496"/>
                <a:gd name="connsiteY9" fmla="*/ 1025701 h 1196156"/>
                <a:gd name="connsiteX10" fmla="*/ 821119 w 1710496"/>
                <a:gd name="connsiteY10" fmla="*/ 822264 h 1196156"/>
                <a:gd name="connsiteX11" fmla="*/ 1277134 w 1710496"/>
                <a:gd name="connsiteY11" fmla="*/ 959689 h 1196156"/>
                <a:gd name="connsiteX12" fmla="*/ 1556108 w 1710496"/>
                <a:gd name="connsiteY12" fmla="*/ 1196156 h 1196156"/>
                <a:gd name="connsiteX13" fmla="*/ 1634819 w 1710496"/>
                <a:gd name="connsiteY13" fmla="*/ 1111426 h 1196156"/>
                <a:gd name="connsiteX14" fmla="*/ 1356794 w 1710496"/>
                <a:gd name="connsiteY14" fmla="*/ 851455 h 1196156"/>
                <a:gd name="connsiteX15" fmla="*/ 1053036 w 1710496"/>
                <a:gd name="connsiteY15" fmla="*/ 624514 h 1196156"/>
                <a:gd name="connsiteX16" fmla="*/ 1094596 w 1710496"/>
                <a:gd name="connsiteY16" fmla="*/ 58369 h 1196156"/>
                <a:gd name="connsiteX17" fmla="*/ 698317 w 1710496"/>
                <a:gd name="connsiteY17" fmla="*/ 37225 h 1196156"/>
                <a:gd name="connsiteX18" fmla="*/ 110061 w 1710496"/>
                <a:gd name="connsiteY18" fmla="*/ 46285 h 1196156"/>
                <a:gd name="connsiteX0" fmla="*/ 110061 w 1685056"/>
                <a:gd name="connsiteY0" fmla="*/ 46285 h 1200706"/>
                <a:gd name="connsiteX1" fmla="*/ 123709 w 1685056"/>
                <a:gd name="connsiteY1" fmla="*/ 174517 h 1200706"/>
                <a:gd name="connsiteX2" fmla="*/ 681040 w 1685056"/>
                <a:gd name="connsiteY2" fmla="*/ 171342 h 1200706"/>
                <a:gd name="connsiteX3" fmla="*/ 714685 w 1685056"/>
                <a:gd name="connsiteY3" fmla="*/ 430317 h 1200706"/>
                <a:gd name="connsiteX4" fmla="*/ 512196 w 1685056"/>
                <a:gd name="connsiteY4" fmla="*/ 700714 h 1200706"/>
                <a:gd name="connsiteX5" fmla="*/ 7229 w 1685056"/>
                <a:gd name="connsiteY5" fmla="*/ 1003808 h 1200706"/>
                <a:gd name="connsiteX6" fmla="*/ 116411 w 1685056"/>
                <a:gd name="connsiteY6" fmla="*/ 1178385 h 1200706"/>
                <a:gd name="connsiteX7" fmla="*/ 604603 w 1685056"/>
                <a:gd name="connsiteY7" fmla="*/ 1042476 h 1200706"/>
                <a:gd name="connsiteX8" fmla="*/ 571242 w 1685056"/>
                <a:gd name="connsiteY8" fmla="*/ 886001 h 1200706"/>
                <a:gd name="connsiteX9" fmla="*/ 214173 w 1685056"/>
                <a:gd name="connsiteY9" fmla="*/ 1025701 h 1200706"/>
                <a:gd name="connsiteX10" fmla="*/ 821119 w 1685056"/>
                <a:gd name="connsiteY10" fmla="*/ 822264 h 1200706"/>
                <a:gd name="connsiteX11" fmla="*/ 1277134 w 1685056"/>
                <a:gd name="connsiteY11" fmla="*/ 959689 h 1200706"/>
                <a:gd name="connsiteX12" fmla="*/ 1556108 w 1685056"/>
                <a:gd name="connsiteY12" fmla="*/ 1196156 h 1200706"/>
                <a:gd name="connsiteX13" fmla="*/ 1679391 w 1685056"/>
                <a:gd name="connsiteY13" fmla="*/ 1113552 h 1200706"/>
                <a:gd name="connsiteX14" fmla="*/ 1634819 w 1685056"/>
                <a:gd name="connsiteY14" fmla="*/ 1111426 h 1200706"/>
                <a:gd name="connsiteX15" fmla="*/ 1356794 w 1685056"/>
                <a:gd name="connsiteY15" fmla="*/ 851455 h 1200706"/>
                <a:gd name="connsiteX16" fmla="*/ 1053036 w 1685056"/>
                <a:gd name="connsiteY16" fmla="*/ 624514 h 1200706"/>
                <a:gd name="connsiteX17" fmla="*/ 1094596 w 1685056"/>
                <a:gd name="connsiteY17" fmla="*/ 58369 h 1200706"/>
                <a:gd name="connsiteX18" fmla="*/ 698317 w 1685056"/>
                <a:gd name="connsiteY18" fmla="*/ 37225 h 1200706"/>
                <a:gd name="connsiteX19" fmla="*/ 110061 w 1685056"/>
                <a:gd name="connsiteY19" fmla="*/ 46285 h 1200706"/>
                <a:gd name="connsiteX0" fmla="*/ 110061 w 1747593"/>
                <a:gd name="connsiteY0" fmla="*/ 46285 h 1205720"/>
                <a:gd name="connsiteX1" fmla="*/ 123709 w 1747593"/>
                <a:gd name="connsiteY1" fmla="*/ 174517 h 1205720"/>
                <a:gd name="connsiteX2" fmla="*/ 681040 w 1747593"/>
                <a:gd name="connsiteY2" fmla="*/ 171342 h 1205720"/>
                <a:gd name="connsiteX3" fmla="*/ 714685 w 1747593"/>
                <a:gd name="connsiteY3" fmla="*/ 430317 h 1205720"/>
                <a:gd name="connsiteX4" fmla="*/ 512196 w 1747593"/>
                <a:gd name="connsiteY4" fmla="*/ 700714 h 1205720"/>
                <a:gd name="connsiteX5" fmla="*/ 7229 w 1747593"/>
                <a:gd name="connsiteY5" fmla="*/ 1003808 h 1205720"/>
                <a:gd name="connsiteX6" fmla="*/ 116411 w 1747593"/>
                <a:gd name="connsiteY6" fmla="*/ 1178385 h 1205720"/>
                <a:gd name="connsiteX7" fmla="*/ 604603 w 1747593"/>
                <a:gd name="connsiteY7" fmla="*/ 1042476 h 1205720"/>
                <a:gd name="connsiteX8" fmla="*/ 571242 w 1747593"/>
                <a:gd name="connsiteY8" fmla="*/ 886001 h 1205720"/>
                <a:gd name="connsiteX9" fmla="*/ 214173 w 1747593"/>
                <a:gd name="connsiteY9" fmla="*/ 1025701 h 1205720"/>
                <a:gd name="connsiteX10" fmla="*/ 821119 w 1747593"/>
                <a:gd name="connsiteY10" fmla="*/ 822264 h 1205720"/>
                <a:gd name="connsiteX11" fmla="*/ 1277134 w 1747593"/>
                <a:gd name="connsiteY11" fmla="*/ 959689 h 1205720"/>
                <a:gd name="connsiteX12" fmla="*/ 1556108 w 1747593"/>
                <a:gd name="connsiteY12" fmla="*/ 1196156 h 1205720"/>
                <a:gd name="connsiteX13" fmla="*/ 1746066 w 1747593"/>
                <a:gd name="connsiteY13" fmla="*/ 1173877 h 1205720"/>
                <a:gd name="connsiteX14" fmla="*/ 1634819 w 1747593"/>
                <a:gd name="connsiteY14" fmla="*/ 1111426 h 1205720"/>
                <a:gd name="connsiteX15" fmla="*/ 1356794 w 1747593"/>
                <a:gd name="connsiteY15" fmla="*/ 851455 h 1205720"/>
                <a:gd name="connsiteX16" fmla="*/ 1053036 w 1747593"/>
                <a:gd name="connsiteY16" fmla="*/ 624514 h 1205720"/>
                <a:gd name="connsiteX17" fmla="*/ 1094596 w 1747593"/>
                <a:gd name="connsiteY17" fmla="*/ 58369 h 1205720"/>
                <a:gd name="connsiteX18" fmla="*/ 698317 w 1747593"/>
                <a:gd name="connsiteY18" fmla="*/ 37225 h 1205720"/>
                <a:gd name="connsiteX19" fmla="*/ 110061 w 1747593"/>
                <a:gd name="connsiteY19" fmla="*/ 46285 h 1205720"/>
                <a:gd name="connsiteX0" fmla="*/ 110061 w 1747714"/>
                <a:gd name="connsiteY0" fmla="*/ 46285 h 1205720"/>
                <a:gd name="connsiteX1" fmla="*/ 123709 w 1747714"/>
                <a:gd name="connsiteY1" fmla="*/ 174517 h 1205720"/>
                <a:gd name="connsiteX2" fmla="*/ 681040 w 1747714"/>
                <a:gd name="connsiteY2" fmla="*/ 171342 h 1205720"/>
                <a:gd name="connsiteX3" fmla="*/ 714685 w 1747714"/>
                <a:gd name="connsiteY3" fmla="*/ 430317 h 1205720"/>
                <a:gd name="connsiteX4" fmla="*/ 512196 w 1747714"/>
                <a:gd name="connsiteY4" fmla="*/ 700714 h 1205720"/>
                <a:gd name="connsiteX5" fmla="*/ 7229 w 1747714"/>
                <a:gd name="connsiteY5" fmla="*/ 1003808 h 1205720"/>
                <a:gd name="connsiteX6" fmla="*/ 116411 w 1747714"/>
                <a:gd name="connsiteY6" fmla="*/ 1178385 h 1205720"/>
                <a:gd name="connsiteX7" fmla="*/ 604603 w 1747714"/>
                <a:gd name="connsiteY7" fmla="*/ 1042476 h 1205720"/>
                <a:gd name="connsiteX8" fmla="*/ 571242 w 1747714"/>
                <a:gd name="connsiteY8" fmla="*/ 886001 h 1205720"/>
                <a:gd name="connsiteX9" fmla="*/ 214173 w 1747714"/>
                <a:gd name="connsiteY9" fmla="*/ 1025701 h 1205720"/>
                <a:gd name="connsiteX10" fmla="*/ 821119 w 1747714"/>
                <a:gd name="connsiteY10" fmla="*/ 822264 h 1205720"/>
                <a:gd name="connsiteX11" fmla="*/ 1277134 w 1747714"/>
                <a:gd name="connsiteY11" fmla="*/ 959689 h 1205720"/>
                <a:gd name="connsiteX12" fmla="*/ 1556108 w 1747714"/>
                <a:gd name="connsiteY12" fmla="*/ 1196156 h 1205720"/>
                <a:gd name="connsiteX13" fmla="*/ 1746066 w 1747714"/>
                <a:gd name="connsiteY13" fmla="*/ 1173877 h 1205720"/>
                <a:gd name="connsiteX14" fmla="*/ 1641169 w 1747714"/>
                <a:gd name="connsiteY14" fmla="*/ 1105076 h 1205720"/>
                <a:gd name="connsiteX15" fmla="*/ 1356794 w 1747714"/>
                <a:gd name="connsiteY15" fmla="*/ 851455 h 1205720"/>
                <a:gd name="connsiteX16" fmla="*/ 1053036 w 1747714"/>
                <a:gd name="connsiteY16" fmla="*/ 624514 h 1205720"/>
                <a:gd name="connsiteX17" fmla="*/ 1094596 w 1747714"/>
                <a:gd name="connsiteY17" fmla="*/ 58369 h 1205720"/>
                <a:gd name="connsiteX18" fmla="*/ 698317 w 1747714"/>
                <a:gd name="connsiteY18" fmla="*/ 37225 h 1205720"/>
                <a:gd name="connsiteX19" fmla="*/ 110061 w 1747714"/>
                <a:gd name="connsiteY19" fmla="*/ 46285 h 1205720"/>
                <a:gd name="connsiteX0" fmla="*/ 110061 w 1797871"/>
                <a:gd name="connsiteY0" fmla="*/ 46285 h 1209359"/>
                <a:gd name="connsiteX1" fmla="*/ 123709 w 1797871"/>
                <a:gd name="connsiteY1" fmla="*/ 174517 h 1209359"/>
                <a:gd name="connsiteX2" fmla="*/ 681040 w 1797871"/>
                <a:gd name="connsiteY2" fmla="*/ 171342 h 1209359"/>
                <a:gd name="connsiteX3" fmla="*/ 714685 w 1797871"/>
                <a:gd name="connsiteY3" fmla="*/ 430317 h 1209359"/>
                <a:gd name="connsiteX4" fmla="*/ 512196 w 1797871"/>
                <a:gd name="connsiteY4" fmla="*/ 700714 h 1209359"/>
                <a:gd name="connsiteX5" fmla="*/ 7229 w 1797871"/>
                <a:gd name="connsiteY5" fmla="*/ 1003808 h 1209359"/>
                <a:gd name="connsiteX6" fmla="*/ 116411 w 1797871"/>
                <a:gd name="connsiteY6" fmla="*/ 1178385 h 1209359"/>
                <a:gd name="connsiteX7" fmla="*/ 604603 w 1797871"/>
                <a:gd name="connsiteY7" fmla="*/ 1042476 h 1209359"/>
                <a:gd name="connsiteX8" fmla="*/ 571242 w 1797871"/>
                <a:gd name="connsiteY8" fmla="*/ 886001 h 1209359"/>
                <a:gd name="connsiteX9" fmla="*/ 214173 w 1797871"/>
                <a:gd name="connsiteY9" fmla="*/ 1025701 h 1209359"/>
                <a:gd name="connsiteX10" fmla="*/ 821119 w 1797871"/>
                <a:gd name="connsiteY10" fmla="*/ 822264 h 1209359"/>
                <a:gd name="connsiteX11" fmla="*/ 1277134 w 1797871"/>
                <a:gd name="connsiteY11" fmla="*/ 959689 h 1209359"/>
                <a:gd name="connsiteX12" fmla="*/ 1556108 w 1797871"/>
                <a:gd name="connsiteY12" fmla="*/ 1196156 h 1209359"/>
                <a:gd name="connsiteX13" fmla="*/ 1796866 w 1797871"/>
                <a:gd name="connsiteY13" fmla="*/ 1189752 h 1209359"/>
                <a:gd name="connsiteX14" fmla="*/ 1641169 w 1797871"/>
                <a:gd name="connsiteY14" fmla="*/ 1105076 h 1209359"/>
                <a:gd name="connsiteX15" fmla="*/ 1356794 w 1797871"/>
                <a:gd name="connsiteY15" fmla="*/ 851455 h 1209359"/>
                <a:gd name="connsiteX16" fmla="*/ 1053036 w 1797871"/>
                <a:gd name="connsiteY16" fmla="*/ 624514 h 1209359"/>
                <a:gd name="connsiteX17" fmla="*/ 1094596 w 1797871"/>
                <a:gd name="connsiteY17" fmla="*/ 58369 h 1209359"/>
                <a:gd name="connsiteX18" fmla="*/ 698317 w 1797871"/>
                <a:gd name="connsiteY18" fmla="*/ 37225 h 1209359"/>
                <a:gd name="connsiteX19" fmla="*/ 110061 w 1797871"/>
                <a:gd name="connsiteY19" fmla="*/ 46285 h 1209359"/>
                <a:gd name="connsiteX0" fmla="*/ 110061 w 1854712"/>
                <a:gd name="connsiteY0" fmla="*/ 46285 h 1211569"/>
                <a:gd name="connsiteX1" fmla="*/ 123709 w 1854712"/>
                <a:gd name="connsiteY1" fmla="*/ 174517 h 1211569"/>
                <a:gd name="connsiteX2" fmla="*/ 681040 w 1854712"/>
                <a:gd name="connsiteY2" fmla="*/ 171342 h 1211569"/>
                <a:gd name="connsiteX3" fmla="*/ 714685 w 1854712"/>
                <a:gd name="connsiteY3" fmla="*/ 430317 h 1211569"/>
                <a:gd name="connsiteX4" fmla="*/ 512196 w 1854712"/>
                <a:gd name="connsiteY4" fmla="*/ 700714 h 1211569"/>
                <a:gd name="connsiteX5" fmla="*/ 7229 w 1854712"/>
                <a:gd name="connsiteY5" fmla="*/ 1003808 h 1211569"/>
                <a:gd name="connsiteX6" fmla="*/ 116411 w 1854712"/>
                <a:gd name="connsiteY6" fmla="*/ 1178385 h 1211569"/>
                <a:gd name="connsiteX7" fmla="*/ 604603 w 1854712"/>
                <a:gd name="connsiteY7" fmla="*/ 1042476 h 1211569"/>
                <a:gd name="connsiteX8" fmla="*/ 571242 w 1854712"/>
                <a:gd name="connsiteY8" fmla="*/ 886001 h 1211569"/>
                <a:gd name="connsiteX9" fmla="*/ 214173 w 1854712"/>
                <a:gd name="connsiteY9" fmla="*/ 1025701 h 1211569"/>
                <a:gd name="connsiteX10" fmla="*/ 821119 w 1854712"/>
                <a:gd name="connsiteY10" fmla="*/ 822264 h 1211569"/>
                <a:gd name="connsiteX11" fmla="*/ 1277134 w 1854712"/>
                <a:gd name="connsiteY11" fmla="*/ 959689 h 1211569"/>
                <a:gd name="connsiteX12" fmla="*/ 1556108 w 1854712"/>
                <a:gd name="connsiteY12" fmla="*/ 1196156 h 1211569"/>
                <a:gd name="connsiteX13" fmla="*/ 1854016 w 1854712"/>
                <a:gd name="connsiteY13" fmla="*/ 1196102 h 1211569"/>
                <a:gd name="connsiteX14" fmla="*/ 1641169 w 1854712"/>
                <a:gd name="connsiteY14" fmla="*/ 1105076 h 1211569"/>
                <a:gd name="connsiteX15" fmla="*/ 1356794 w 1854712"/>
                <a:gd name="connsiteY15" fmla="*/ 851455 h 1211569"/>
                <a:gd name="connsiteX16" fmla="*/ 1053036 w 1854712"/>
                <a:gd name="connsiteY16" fmla="*/ 624514 h 1211569"/>
                <a:gd name="connsiteX17" fmla="*/ 1094596 w 1854712"/>
                <a:gd name="connsiteY17" fmla="*/ 58369 h 1211569"/>
                <a:gd name="connsiteX18" fmla="*/ 698317 w 1854712"/>
                <a:gd name="connsiteY18" fmla="*/ 37225 h 1211569"/>
                <a:gd name="connsiteX19" fmla="*/ 110061 w 1854712"/>
                <a:gd name="connsiteY19" fmla="*/ 46285 h 1211569"/>
                <a:gd name="connsiteX0" fmla="*/ 110061 w 1854712"/>
                <a:gd name="connsiteY0" fmla="*/ 46285 h 1217973"/>
                <a:gd name="connsiteX1" fmla="*/ 123709 w 1854712"/>
                <a:gd name="connsiteY1" fmla="*/ 174517 h 1217973"/>
                <a:gd name="connsiteX2" fmla="*/ 681040 w 1854712"/>
                <a:gd name="connsiteY2" fmla="*/ 171342 h 1217973"/>
                <a:gd name="connsiteX3" fmla="*/ 714685 w 1854712"/>
                <a:gd name="connsiteY3" fmla="*/ 430317 h 1217973"/>
                <a:gd name="connsiteX4" fmla="*/ 512196 w 1854712"/>
                <a:gd name="connsiteY4" fmla="*/ 700714 h 1217973"/>
                <a:gd name="connsiteX5" fmla="*/ 7229 w 1854712"/>
                <a:gd name="connsiteY5" fmla="*/ 1003808 h 1217973"/>
                <a:gd name="connsiteX6" fmla="*/ 116411 w 1854712"/>
                <a:gd name="connsiteY6" fmla="*/ 1178385 h 1217973"/>
                <a:gd name="connsiteX7" fmla="*/ 604603 w 1854712"/>
                <a:gd name="connsiteY7" fmla="*/ 1042476 h 1217973"/>
                <a:gd name="connsiteX8" fmla="*/ 571242 w 1854712"/>
                <a:gd name="connsiteY8" fmla="*/ 886001 h 1217973"/>
                <a:gd name="connsiteX9" fmla="*/ 214173 w 1854712"/>
                <a:gd name="connsiteY9" fmla="*/ 1025701 h 1217973"/>
                <a:gd name="connsiteX10" fmla="*/ 821119 w 1854712"/>
                <a:gd name="connsiteY10" fmla="*/ 822264 h 1217973"/>
                <a:gd name="connsiteX11" fmla="*/ 1277134 w 1854712"/>
                <a:gd name="connsiteY11" fmla="*/ 959689 h 1217973"/>
                <a:gd name="connsiteX12" fmla="*/ 1622783 w 1854712"/>
                <a:gd name="connsiteY12" fmla="*/ 1205681 h 1217973"/>
                <a:gd name="connsiteX13" fmla="*/ 1854016 w 1854712"/>
                <a:gd name="connsiteY13" fmla="*/ 1196102 h 1217973"/>
                <a:gd name="connsiteX14" fmla="*/ 1641169 w 1854712"/>
                <a:gd name="connsiteY14" fmla="*/ 1105076 h 1217973"/>
                <a:gd name="connsiteX15" fmla="*/ 1356794 w 1854712"/>
                <a:gd name="connsiteY15" fmla="*/ 851455 h 1217973"/>
                <a:gd name="connsiteX16" fmla="*/ 1053036 w 1854712"/>
                <a:gd name="connsiteY16" fmla="*/ 624514 h 1217973"/>
                <a:gd name="connsiteX17" fmla="*/ 1094596 w 1854712"/>
                <a:gd name="connsiteY17" fmla="*/ 58369 h 1217973"/>
                <a:gd name="connsiteX18" fmla="*/ 698317 w 1854712"/>
                <a:gd name="connsiteY18" fmla="*/ 37225 h 1217973"/>
                <a:gd name="connsiteX19" fmla="*/ 110061 w 1854712"/>
                <a:gd name="connsiteY19" fmla="*/ 46285 h 1217973"/>
                <a:gd name="connsiteX0" fmla="*/ 110061 w 1854822"/>
                <a:gd name="connsiteY0" fmla="*/ 46285 h 1217973"/>
                <a:gd name="connsiteX1" fmla="*/ 123709 w 1854822"/>
                <a:gd name="connsiteY1" fmla="*/ 174517 h 1217973"/>
                <a:gd name="connsiteX2" fmla="*/ 681040 w 1854822"/>
                <a:gd name="connsiteY2" fmla="*/ 171342 h 1217973"/>
                <a:gd name="connsiteX3" fmla="*/ 714685 w 1854822"/>
                <a:gd name="connsiteY3" fmla="*/ 430317 h 1217973"/>
                <a:gd name="connsiteX4" fmla="*/ 512196 w 1854822"/>
                <a:gd name="connsiteY4" fmla="*/ 700714 h 1217973"/>
                <a:gd name="connsiteX5" fmla="*/ 7229 w 1854822"/>
                <a:gd name="connsiteY5" fmla="*/ 1003808 h 1217973"/>
                <a:gd name="connsiteX6" fmla="*/ 116411 w 1854822"/>
                <a:gd name="connsiteY6" fmla="*/ 1178385 h 1217973"/>
                <a:gd name="connsiteX7" fmla="*/ 604603 w 1854822"/>
                <a:gd name="connsiteY7" fmla="*/ 1042476 h 1217973"/>
                <a:gd name="connsiteX8" fmla="*/ 571242 w 1854822"/>
                <a:gd name="connsiteY8" fmla="*/ 886001 h 1217973"/>
                <a:gd name="connsiteX9" fmla="*/ 214173 w 1854822"/>
                <a:gd name="connsiteY9" fmla="*/ 1025701 h 1217973"/>
                <a:gd name="connsiteX10" fmla="*/ 821119 w 1854822"/>
                <a:gd name="connsiteY10" fmla="*/ 822264 h 1217973"/>
                <a:gd name="connsiteX11" fmla="*/ 1277134 w 1854822"/>
                <a:gd name="connsiteY11" fmla="*/ 959689 h 1217973"/>
                <a:gd name="connsiteX12" fmla="*/ 1622783 w 1854822"/>
                <a:gd name="connsiteY12" fmla="*/ 1205681 h 1217973"/>
                <a:gd name="connsiteX13" fmla="*/ 1854016 w 1854822"/>
                <a:gd name="connsiteY13" fmla="*/ 1196102 h 1217973"/>
                <a:gd name="connsiteX14" fmla="*/ 1666569 w 1854822"/>
                <a:gd name="connsiteY14" fmla="*/ 1105076 h 1217973"/>
                <a:gd name="connsiteX15" fmla="*/ 1356794 w 1854822"/>
                <a:gd name="connsiteY15" fmla="*/ 851455 h 1217973"/>
                <a:gd name="connsiteX16" fmla="*/ 1053036 w 1854822"/>
                <a:gd name="connsiteY16" fmla="*/ 624514 h 1217973"/>
                <a:gd name="connsiteX17" fmla="*/ 1094596 w 1854822"/>
                <a:gd name="connsiteY17" fmla="*/ 58369 h 1217973"/>
                <a:gd name="connsiteX18" fmla="*/ 698317 w 1854822"/>
                <a:gd name="connsiteY18" fmla="*/ 37225 h 1217973"/>
                <a:gd name="connsiteX19" fmla="*/ 110061 w 1854822"/>
                <a:gd name="connsiteY19" fmla="*/ 46285 h 1217973"/>
                <a:gd name="connsiteX0" fmla="*/ 110061 w 1854246"/>
                <a:gd name="connsiteY0" fmla="*/ 46285 h 1217973"/>
                <a:gd name="connsiteX1" fmla="*/ 123709 w 1854246"/>
                <a:gd name="connsiteY1" fmla="*/ 174517 h 1217973"/>
                <a:gd name="connsiteX2" fmla="*/ 681040 w 1854246"/>
                <a:gd name="connsiteY2" fmla="*/ 171342 h 1217973"/>
                <a:gd name="connsiteX3" fmla="*/ 714685 w 1854246"/>
                <a:gd name="connsiteY3" fmla="*/ 430317 h 1217973"/>
                <a:gd name="connsiteX4" fmla="*/ 512196 w 1854246"/>
                <a:gd name="connsiteY4" fmla="*/ 700714 h 1217973"/>
                <a:gd name="connsiteX5" fmla="*/ 7229 w 1854246"/>
                <a:gd name="connsiteY5" fmla="*/ 1003808 h 1217973"/>
                <a:gd name="connsiteX6" fmla="*/ 116411 w 1854246"/>
                <a:gd name="connsiteY6" fmla="*/ 1178385 h 1217973"/>
                <a:gd name="connsiteX7" fmla="*/ 604603 w 1854246"/>
                <a:gd name="connsiteY7" fmla="*/ 1042476 h 1217973"/>
                <a:gd name="connsiteX8" fmla="*/ 571242 w 1854246"/>
                <a:gd name="connsiteY8" fmla="*/ 886001 h 1217973"/>
                <a:gd name="connsiteX9" fmla="*/ 214173 w 1854246"/>
                <a:gd name="connsiteY9" fmla="*/ 1025701 h 1217973"/>
                <a:gd name="connsiteX10" fmla="*/ 821119 w 1854246"/>
                <a:gd name="connsiteY10" fmla="*/ 822264 h 1217973"/>
                <a:gd name="connsiteX11" fmla="*/ 1277134 w 1854246"/>
                <a:gd name="connsiteY11" fmla="*/ 959689 h 1217973"/>
                <a:gd name="connsiteX12" fmla="*/ 1622783 w 1854246"/>
                <a:gd name="connsiteY12" fmla="*/ 1205681 h 1217973"/>
                <a:gd name="connsiteX13" fmla="*/ 1854016 w 1854246"/>
                <a:gd name="connsiteY13" fmla="*/ 1196102 h 1217973"/>
                <a:gd name="connsiteX14" fmla="*/ 1666569 w 1854246"/>
                <a:gd name="connsiteY14" fmla="*/ 1105076 h 1217973"/>
                <a:gd name="connsiteX15" fmla="*/ 1356794 w 1854246"/>
                <a:gd name="connsiteY15" fmla="*/ 851455 h 1217973"/>
                <a:gd name="connsiteX16" fmla="*/ 1053036 w 1854246"/>
                <a:gd name="connsiteY16" fmla="*/ 624514 h 1217973"/>
                <a:gd name="connsiteX17" fmla="*/ 1094596 w 1854246"/>
                <a:gd name="connsiteY17" fmla="*/ 58369 h 1217973"/>
                <a:gd name="connsiteX18" fmla="*/ 698317 w 1854246"/>
                <a:gd name="connsiteY18" fmla="*/ 37225 h 1217973"/>
                <a:gd name="connsiteX19" fmla="*/ 110061 w 1854246"/>
                <a:gd name="connsiteY19" fmla="*/ 46285 h 1217973"/>
                <a:gd name="connsiteX0" fmla="*/ 110061 w 1854246"/>
                <a:gd name="connsiteY0" fmla="*/ 46285 h 1223379"/>
                <a:gd name="connsiteX1" fmla="*/ 123709 w 1854246"/>
                <a:gd name="connsiteY1" fmla="*/ 174517 h 1223379"/>
                <a:gd name="connsiteX2" fmla="*/ 681040 w 1854246"/>
                <a:gd name="connsiteY2" fmla="*/ 171342 h 1223379"/>
                <a:gd name="connsiteX3" fmla="*/ 714685 w 1854246"/>
                <a:gd name="connsiteY3" fmla="*/ 430317 h 1223379"/>
                <a:gd name="connsiteX4" fmla="*/ 512196 w 1854246"/>
                <a:gd name="connsiteY4" fmla="*/ 700714 h 1223379"/>
                <a:gd name="connsiteX5" fmla="*/ 7229 w 1854246"/>
                <a:gd name="connsiteY5" fmla="*/ 1003808 h 1223379"/>
                <a:gd name="connsiteX6" fmla="*/ 116411 w 1854246"/>
                <a:gd name="connsiteY6" fmla="*/ 1178385 h 1223379"/>
                <a:gd name="connsiteX7" fmla="*/ 604603 w 1854246"/>
                <a:gd name="connsiteY7" fmla="*/ 1042476 h 1223379"/>
                <a:gd name="connsiteX8" fmla="*/ 571242 w 1854246"/>
                <a:gd name="connsiteY8" fmla="*/ 886001 h 1223379"/>
                <a:gd name="connsiteX9" fmla="*/ 214173 w 1854246"/>
                <a:gd name="connsiteY9" fmla="*/ 1025701 h 1223379"/>
                <a:gd name="connsiteX10" fmla="*/ 821119 w 1854246"/>
                <a:gd name="connsiteY10" fmla="*/ 822264 h 1223379"/>
                <a:gd name="connsiteX11" fmla="*/ 1277134 w 1854246"/>
                <a:gd name="connsiteY11" fmla="*/ 959689 h 1223379"/>
                <a:gd name="connsiteX12" fmla="*/ 1622783 w 1854246"/>
                <a:gd name="connsiteY12" fmla="*/ 1205681 h 1223379"/>
                <a:gd name="connsiteX13" fmla="*/ 1854016 w 1854246"/>
                <a:gd name="connsiteY13" fmla="*/ 1196102 h 1223379"/>
                <a:gd name="connsiteX14" fmla="*/ 1666569 w 1854246"/>
                <a:gd name="connsiteY14" fmla="*/ 1105076 h 1223379"/>
                <a:gd name="connsiteX15" fmla="*/ 1356794 w 1854246"/>
                <a:gd name="connsiteY15" fmla="*/ 851455 h 1223379"/>
                <a:gd name="connsiteX16" fmla="*/ 1053036 w 1854246"/>
                <a:gd name="connsiteY16" fmla="*/ 624514 h 1223379"/>
                <a:gd name="connsiteX17" fmla="*/ 1094596 w 1854246"/>
                <a:gd name="connsiteY17" fmla="*/ 58369 h 1223379"/>
                <a:gd name="connsiteX18" fmla="*/ 698317 w 1854246"/>
                <a:gd name="connsiteY18" fmla="*/ 37225 h 1223379"/>
                <a:gd name="connsiteX19" fmla="*/ 110061 w 1854246"/>
                <a:gd name="connsiteY19" fmla="*/ 46285 h 1223379"/>
                <a:gd name="connsiteX0" fmla="*/ 124598 w 1868783"/>
                <a:gd name="connsiteY0" fmla="*/ 46285 h 1223379"/>
                <a:gd name="connsiteX1" fmla="*/ 138246 w 1868783"/>
                <a:gd name="connsiteY1" fmla="*/ 174517 h 1223379"/>
                <a:gd name="connsiteX2" fmla="*/ 695577 w 1868783"/>
                <a:gd name="connsiteY2" fmla="*/ 171342 h 1223379"/>
                <a:gd name="connsiteX3" fmla="*/ 729222 w 1868783"/>
                <a:gd name="connsiteY3" fmla="*/ 430317 h 1223379"/>
                <a:gd name="connsiteX4" fmla="*/ 526733 w 1868783"/>
                <a:gd name="connsiteY4" fmla="*/ 700714 h 1223379"/>
                <a:gd name="connsiteX5" fmla="*/ 21766 w 1868783"/>
                <a:gd name="connsiteY5" fmla="*/ 1003808 h 1223379"/>
                <a:gd name="connsiteX6" fmla="*/ 130948 w 1868783"/>
                <a:gd name="connsiteY6" fmla="*/ 1178385 h 1223379"/>
                <a:gd name="connsiteX7" fmla="*/ 619140 w 1868783"/>
                <a:gd name="connsiteY7" fmla="*/ 1042476 h 1223379"/>
                <a:gd name="connsiteX8" fmla="*/ 585779 w 1868783"/>
                <a:gd name="connsiteY8" fmla="*/ 886001 h 1223379"/>
                <a:gd name="connsiteX9" fmla="*/ 228710 w 1868783"/>
                <a:gd name="connsiteY9" fmla="*/ 1025701 h 1223379"/>
                <a:gd name="connsiteX10" fmla="*/ 835656 w 1868783"/>
                <a:gd name="connsiteY10" fmla="*/ 822264 h 1223379"/>
                <a:gd name="connsiteX11" fmla="*/ 1291671 w 1868783"/>
                <a:gd name="connsiteY11" fmla="*/ 959689 h 1223379"/>
                <a:gd name="connsiteX12" fmla="*/ 1637320 w 1868783"/>
                <a:gd name="connsiteY12" fmla="*/ 1205681 h 1223379"/>
                <a:gd name="connsiteX13" fmla="*/ 1868553 w 1868783"/>
                <a:gd name="connsiteY13" fmla="*/ 1196102 h 1223379"/>
                <a:gd name="connsiteX14" fmla="*/ 1681106 w 1868783"/>
                <a:gd name="connsiteY14" fmla="*/ 1105076 h 1223379"/>
                <a:gd name="connsiteX15" fmla="*/ 1371331 w 1868783"/>
                <a:gd name="connsiteY15" fmla="*/ 851455 h 1223379"/>
                <a:gd name="connsiteX16" fmla="*/ 1067573 w 1868783"/>
                <a:gd name="connsiteY16" fmla="*/ 624514 h 1223379"/>
                <a:gd name="connsiteX17" fmla="*/ 1109133 w 1868783"/>
                <a:gd name="connsiteY17" fmla="*/ 58369 h 1223379"/>
                <a:gd name="connsiteX18" fmla="*/ 712854 w 1868783"/>
                <a:gd name="connsiteY18" fmla="*/ 37225 h 1223379"/>
                <a:gd name="connsiteX19" fmla="*/ 124598 w 1868783"/>
                <a:gd name="connsiteY19" fmla="*/ 46285 h 1223379"/>
                <a:gd name="connsiteX0" fmla="*/ 124598 w 1868783"/>
                <a:gd name="connsiteY0" fmla="*/ 46285 h 1223379"/>
                <a:gd name="connsiteX1" fmla="*/ 138246 w 1868783"/>
                <a:gd name="connsiteY1" fmla="*/ 174517 h 1223379"/>
                <a:gd name="connsiteX2" fmla="*/ 695577 w 1868783"/>
                <a:gd name="connsiteY2" fmla="*/ 171342 h 1223379"/>
                <a:gd name="connsiteX3" fmla="*/ 729222 w 1868783"/>
                <a:gd name="connsiteY3" fmla="*/ 430317 h 1223379"/>
                <a:gd name="connsiteX4" fmla="*/ 526733 w 1868783"/>
                <a:gd name="connsiteY4" fmla="*/ 700714 h 1223379"/>
                <a:gd name="connsiteX5" fmla="*/ 21766 w 1868783"/>
                <a:gd name="connsiteY5" fmla="*/ 1003808 h 1223379"/>
                <a:gd name="connsiteX6" fmla="*/ 130948 w 1868783"/>
                <a:gd name="connsiteY6" fmla="*/ 1178385 h 1223379"/>
                <a:gd name="connsiteX7" fmla="*/ 619140 w 1868783"/>
                <a:gd name="connsiteY7" fmla="*/ 1042476 h 1223379"/>
                <a:gd name="connsiteX8" fmla="*/ 585779 w 1868783"/>
                <a:gd name="connsiteY8" fmla="*/ 886001 h 1223379"/>
                <a:gd name="connsiteX9" fmla="*/ 228710 w 1868783"/>
                <a:gd name="connsiteY9" fmla="*/ 1025701 h 1223379"/>
                <a:gd name="connsiteX10" fmla="*/ 835656 w 1868783"/>
                <a:gd name="connsiteY10" fmla="*/ 822264 h 1223379"/>
                <a:gd name="connsiteX11" fmla="*/ 1291671 w 1868783"/>
                <a:gd name="connsiteY11" fmla="*/ 959689 h 1223379"/>
                <a:gd name="connsiteX12" fmla="*/ 1637320 w 1868783"/>
                <a:gd name="connsiteY12" fmla="*/ 1205681 h 1223379"/>
                <a:gd name="connsiteX13" fmla="*/ 1868553 w 1868783"/>
                <a:gd name="connsiteY13" fmla="*/ 1196102 h 1223379"/>
                <a:gd name="connsiteX14" fmla="*/ 1681106 w 1868783"/>
                <a:gd name="connsiteY14" fmla="*/ 1105076 h 1223379"/>
                <a:gd name="connsiteX15" fmla="*/ 1371331 w 1868783"/>
                <a:gd name="connsiteY15" fmla="*/ 851455 h 1223379"/>
                <a:gd name="connsiteX16" fmla="*/ 1067573 w 1868783"/>
                <a:gd name="connsiteY16" fmla="*/ 624514 h 1223379"/>
                <a:gd name="connsiteX17" fmla="*/ 1109133 w 1868783"/>
                <a:gd name="connsiteY17" fmla="*/ 58369 h 1223379"/>
                <a:gd name="connsiteX18" fmla="*/ 712854 w 1868783"/>
                <a:gd name="connsiteY18" fmla="*/ 37225 h 1223379"/>
                <a:gd name="connsiteX19" fmla="*/ 124598 w 1868783"/>
                <a:gd name="connsiteY19" fmla="*/ 46285 h 1223379"/>
                <a:gd name="connsiteX0" fmla="*/ 125577 w 1869762"/>
                <a:gd name="connsiteY0" fmla="*/ 46285 h 1223379"/>
                <a:gd name="connsiteX1" fmla="*/ 139225 w 1869762"/>
                <a:gd name="connsiteY1" fmla="*/ 174517 h 1223379"/>
                <a:gd name="connsiteX2" fmla="*/ 696556 w 1869762"/>
                <a:gd name="connsiteY2" fmla="*/ 171342 h 1223379"/>
                <a:gd name="connsiteX3" fmla="*/ 730201 w 1869762"/>
                <a:gd name="connsiteY3" fmla="*/ 430317 h 1223379"/>
                <a:gd name="connsiteX4" fmla="*/ 541999 w 1869762"/>
                <a:gd name="connsiteY4" fmla="*/ 695952 h 1223379"/>
                <a:gd name="connsiteX5" fmla="*/ 22745 w 1869762"/>
                <a:gd name="connsiteY5" fmla="*/ 1003808 h 1223379"/>
                <a:gd name="connsiteX6" fmla="*/ 131927 w 1869762"/>
                <a:gd name="connsiteY6" fmla="*/ 1178385 h 1223379"/>
                <a:gd name="connsiteX7" fmla="*/ 620119 w 1869762"/>
                <a:gd name="connsiteY7" fmla="*/ 1042476 h 1223379"/>
                <a:gd name="connsiteX8" fmla="*/ 586758 w 1869762"/>
                <a:gd name="connsiteY8" fmla="*/ 886001 h 1223379"/>
                <a:gd name="connsiteX9" fmla="*/ 229689 w 1869762"/>
                <a:gd name="connsiteY9" fmla="*/ 1025701 h 1223379"/>
                <a:gd name="connsiteX10" fmla="*/ 836635 w 1869762"/>
                <a:gd name="connsiteY10" fmla="*/ 822264 h 1223379"/>
                <a:gd name="connsiteX11" fmla="*/ 1292650 w 1869762"/>
                <a:gd name="connsiteY11" fmla="*/ 959689 h 1223379"/>
                <a:gd name="connsiteX12" fmla="*/ 1638299 w 1869762"/>
                <a:gd name="connsiteY12" fmla="*/ 1205681 h 1223379"/>
                <a:gd name="connsiteX13" fmla="*/ 1869532 w 1869762"/>
                <a:gd name="connsiteY13" fmla="*/ 1196102 h 1223379"/>
                <a:gd name="connsiteX14" fmla="*/ 1682085 w 1869762"/>
                <a:gd name="connsiteY14" fmla="*/ 1105076 h 1223379"/>
                <a:gd name="connsiteX15" fmla="*/ 1372310 w 1869762"/>
                <a:gd name="connsiteY15" fmla="*/ 851455 h 1223379"/>
                <a:gd name="connsiteX16" fmla="*/ 1068552 w 1869762"/>
                <a:gd name="connsiteY16" fmla="*/ 624514 h 1223379"/>
                <a:gd name="connsiteX17" fmla="*/ 1110112 w 1869762"/>
                <a:gd name="connsiteY17" fmla="*/ 58369 h 1223379"/>
                <a:gd name="connsiteX18" fmla="*/ 713833 w 1869762"/>
                <a:gd name="connsiteY18" fmla="*/ 37225 h 1223379"/>
                <a:gd name="connsiteX19" fmla="*/ 125577 w 1869762"/>
                <a:gd name="connsiteY19" fmla="*/ 46285 h 1223379"/>
                <a:gd name="connsiteX0" fmla="*/ 125577 w 1869762"/>
                <a:gd name="connsiteY0" fmla="*/ 46285 h 1223379"/>
                <a:gd name="connsiteX1" fmla="*/ 139225 w 1869762"/>
                <a:gd name="connsiteY1" fmla="*/ 174517 h 1223379"/>
                <a:gd name="connsiteX2" fmla="*/ 696556 w 1869762"/>
                <a:gd name="connsiteY2" fmla="*/ 171342 h 1223379"/>
                <a:gd name="connsiteX3" fmla="*/ 730201 w 1869762"/>
                <a:gd name="connsiteY3" fmla="*/ 430317 h 1223379"/>
                <a:gd name="connsiteX4" fmla="*/ 541999 w 1869762"/>
                <a:gd name="connsiteY4" fmla="*/ 695952 h 1223379"/>
                <a:gd name="connsiteX5" fmla="*/ 22745 w 1869762"/>
                <a:gd name="connsiteY5" fmla="*/ 1003808 h 1223379"/>
                <a:gd name="connsiteX6" fmla="*/ 131927 w 1869762"/>
                <a:gd name="connsiteY6" fmla="*/ 1178385 h 1223379"/>
                <a:gd name="connsiteX7" fmla="*/ 620119 w 1869762"/>
                <a:gd name="connsiteY7" fmla="*/ 1042476 h 1223379"/>
                <a:gd name="connsiteX8" fmla="*/ 586758 w 1869762"/>
                <a:gd name="connsiteY8" fmla="*/ 886001 h 1223379"/>
                <a:gd name="connsiteX9" fmla="*/ 229689 w 1869762"/>
                <a:gd name="connsiteY9" fmla="*/ 1025701 h 1223379"/>
                <a:gd name="connsiteX10" fmla="*/ 836635 w 1869762"/>
                <a:gd name="connsiteY10" fmla="*/ 822264 h 1223379"/>
                <a:gd name="connsiteX11" fmla="*/ 1292650 w 1869762"/>
                <a:gd name="connsiteY11" fmla="*/ 959689 h 1223379"/>
                <a:gd name="connsiteX12" fmla="*/ 1638299 w 1869762"/>
                <a:gd name="connsiteY12" fmla="*/ 1205681 h 1223379"/>
                <a:gd name="connsiteX13" fmla="*/ 1869532 w 1869762"/>
                <a:gd name="connsiteY13" fmla="*/ 1196102 h 1223379"/>
                <a:gd name="connsiteX14" fmla="*/ 1682085 w 1869762"/>
                <a:gd name="connsiteY14" fmla="*/ 1105076 h 1223379"/>
                <a:gd name="connsiteX15" fmla="*/ 1372310 w 1869762"/>
                <a:gd name="connsiteY15" fmla="*/ 851455 h 1223379"/>
                <a:gd name="connsiteX16" fmla="*/ 1068552 w 1869762"/>
                <a:gd name="connsiteY16" fmla="*/ 624514 h 1223379"/>
                <a:gd name="connsiteX17" fmla="*/ 1110112 w 1869762"/>
                <a:gd name="connsiteY17" fmla="*/ 58369 h 1223379"/>
                <a:gd name="connsiteX18" fmla="*/ 713833 w 1869762"/>
                <a:gd name="connsiteY18" fmla="*/ 37225 h 1223379"/>
                <a:gd name="connsiteX19" fmla="*/ 125577 w 1869762"/>
                <a:gd name="connsiteY19" fmla="*/ 46285 h 1223379"/>
                <a:gd name="connsiteX0" fmla="*/ 125577 w 1869762"/>
                <a:gd name="connsiteY0" fmla="*/ 46285 h 1223379"/>
                <a:gd name="connsiteX1" fmla="*/ 139225 w 1869762"/>
                <a:gd name="connsiteY1" fmla="*/ 174517 h 1223379"/>
                <a:gd name="connsiteX2" fmla="*/ 696556 w 1869762"/>
                <a:gd name="connsiteY2" fmla="*/ 171342 h 1223379"/>
                <a:gd name="connsiteX3" fmla="*/ 730201 w 1869762"/>
                <a:gd name="connsiteY3" fmla="*/ 430317 h 1223379"/>
                <a:gd name="connsiteX4" fmla="*/ 541999 w 1869762"/>
                <a:gd name="connsiteY4" fmla="*/ 681665 h 1223379"/>
                <a:gd name="connsiteX5" fmla="*/ 22745 w 1869762"/>
                <a:gd name="connsiteY5" fmla="*/ 1003808 h 1223379"/>
                <a:gd name="connsiteX6" fmla="*/ 131927 w 1869762"/>
                <a:gd name="connsiteY6" fmla="*/ 1178385 h 1223379"/>
                <a:gd name="connsiteX7" fmla="*/ 620119 w 1869762"/>
                <a:gd name="connsiteY7" fmla="*/ 1042476 h 1223379"/>
                <a:gd name="connsiteX8" fmla="*/ 586758 w 1869762"/>
                <a:gd name="connsiteY8" fmla="*/ 886001 h 1223379"/>
                <a:gd name="connsiteX9" fmla="*/ 229689 w 1869762"/>
                <a:gd name="connsiteY9" fmla="*/ 1025701 h 1223379"/>
                <a:gd name="connsiteX10" fmla="*/ 836635 w 1869762"/>
                <a:gd name="connsiteY10" fmla="*/ 822264 h 1223379"/>
                <a:gd name="connsiteX11" fmla="*/ 1292650 w 1869762"/>
                <a:gd name="connsiteY11" fmla="*/ 959689 h 1223379"/>
                <a:gd name="connsiteX12" fmla="*/ 1638299 w 1869762"/>
                <a:gd name="connsiteY12" fmla="*/ 1205681 h 1223379"/>
                <a:gd name="connsiteX13" fmla="*/ 1869532 w 1869762"/>
                <a:gd name="connsiteY13" fmla="*/ 1196102 h 1223379"/>
                <a:gd name="connsiteX14" fmla="*/ 1682085 w 1869762"/>
                <a:gd name="connsiteY14" fmla="*/ 1105076 h 1223379"/>
                <a:gd name="connsiteX15" fmla="*/ 1372310 w 1869762"/>
                <a:gd name="connsiteY15" fmla="*/ 851455 h 1223379"/>
                <a:gd name="connsiteX16" fmla="*/ 1068552 w 1869762"/>
                <a:gd name="connsiteY16" fmla="*/ 624514 h 1223379"/>
                <a:gd name="connsiteX17" fmla="*/ 1110112 w 1869762"/>
                <a:gd name="connsiteY17" fmla="*/ 58369 h 1223379"/>
                <a:gd name="connsiteX18" fmla="*/ 713833 w 1869762"/>
                <a:gd name="connsiteY18" fmla="*/ 37225 h 1223379"/>
                <a:gd name="connsiteX19" fmla="*/ 125577 w 1869762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612418 w 1862061"/>
                <a:gd name="connsiteY7" fmla="*/ 1042476 h 1223379"/>
                <a:gd name="connsiteX8" fmla="*/ 579057 w 1862061"/>
                <a:gd name="connsiteY8" fmla="*/ 886001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612418 w 1862061"/>
                <a:gd name="connsiteY7" fmla="*/ 1042476 h 1223379"/>
                <a:gd name="connsiteX8" fmla="*/ 579057 w 1862061"/>
                <a:gd name="connsiteY8" fmla="*/ 886001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602893 w 1862061"/>
                <a:gd name="connsiteY7" fmla="*/ 1032951 h 1223379"/>
                <a:gd name="connsiteX8" fmla="*/ 579057 w 1862061"/>
                <a:gd name="connsiteY8" fmla="*/ 886001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588606 w 1862061"/>
                <a:gd name="connsiteY7" fmla="*/ 1013901 h 1223379"/>
                <a:gd name="connsiteX8" fmla="*/ 579057 w 1862061"/>
                <a:gd name="connsiteY8" fmla="*/ 886001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588606 w 1862061"/>
                <a:gd name="connsiteY7" fmla="*/ 1013901 h 1223379"/>
                <a:gd name="connsiteX8" fmla="*/ 579057 w 1862061"/>
                <a:gd name="connsiteY8" fmla="*/ 895526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588606 w 1862061"/>
                <a:gd name="connsiteY7" fmla="*/ 1013901 h 1223379"/>
                <a:gd name="connsiteX8" fmla="*/ 574295 w 1862061"/>
                <a:gd name="connsiteY8" fmla="*/ 881238 h 1223379"/>
                <a:gd name="connsiteX9" fmla="*/ 221988 w 1862061"/>
                <a:gd name="connsiteY9" fmla="*/ 102570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117876 w 1862061"/>
                <a:gd name="connsiteY0" fmla="*/ 46285 h 1223379"/>
                <a:gd name="connsiteX1" fmla="*/ 131524 w 1862061"/>
                <a:gd name="connsiteY1" fmla="*/ 174517 h 1223379"/>
                <a:gd name="connsiteX2" fmla="*/ 688855 w 1862061"/>
                <a:gd name="connsiteY2" fmla="*/ 171342 h 1223379"/>
                <a:gd name="connsiteX3" fmla="*/ 722500 w 1862061"/>
                <a:gd name="connsiteY3" fmla="*/ 430317 h 1223379"/>
                <a:gd name="connsiteX4" fmla="*/ 534298 w 1862061"/>
                <a:gd name="connsiteY4" fmla="*/ 681665 h 1223379"/>
                <a:gd name="connsiteX5" fmla="*/ 15044 w 1862061"/>
                <a:gd name="connsiteY5" fmla="*/ 1003808 h 1223379"/>
                <a:gd name="connsiteX6" fmla="*/ 124226 w 1862061"/>
                <a:gd name="connsiteY6" fmla="*/ 1178385 h 1223379"/>
                <a:gd name="connsiteX7" fmla="*/ 588606 w 1862061"/>
                <a:gd name="connsiteY7" fmla="*/ 1013901 h 1223379"/>
                <a:gd name="connsiteX8" fmla="*/ 574295 w 1862061"/>
                <a:gd name="connsiteY8" fmla="*/ 881238 h 1223379"/>
                <a:gd name="connsiteX9" fmla="*/ 342638 w 1862061"/>
                <a:gd name="connsiteY9" fmla="*/ 968551 h 1223379"/>
                <a:gd name="connsiteX10" fmla="*/ 828934 w 1862061"/>
                <a:gd name="connsiteY10" fmla="*/ 822264 h 1223379"/>
                <a:gd name="connsiteX11" fmla="*/ 1284949 w 1862061"/>
                <a:gd name="connsiteY11" fmla="*/ 959689 h 1223379"/>
                <a:gd name="connsiteX12" fmla="*/ 1630598 w 1862061"/>
                <a:gd name="connsiteY12" fmla="*/ 1205681 h 1223379"/>
                <a:gd name="connsiteX13" fmla="*/ 1861831 w 1862061"/>
                <a:gd name="connsiteY13" fmla="*/ 1196102 h 1223379"/>
                <a:gd name="connsiteX14" fmla="*/ 1674384 w 1862061"/>
                <a:gd name="connsiteY14" fmla="*/ 1105076 h 1223379"/>
                <a:gd name="connsiteX15" fmla="*/ 1364609 w 1862061"/>
                <a:gd name="connsiteY15" fmla="*/ 851455 h 1223379"/>
                <a:gd name="connsiteX16" fmla="*/ 1060851 w 1862061"/>
                <a:gd name="connsiteY16" fmla="*/ 624514 h 1223379"/>
                <a:gd name="connsiteX17" fmla="*/ 1102411 w 1862061"/>
                <a:gd name="connsiteY17" fmla="*/ 58369 h 1223379"/>
                <a:gd name="connsiteX18" fmla="*/ 706132 w 1862061"/>
                <a:gd name="connsiteY18" fmla="*/ 37225 h 1223379"/>
                <a:gd name="connsiteX19" fmla="*/ 117876 w 1862061"/>
                <a:gd name="connsiteY19" fmla="*/ 46285 h 1223379"/>
                <a:gd name="connsiteX0" fmla="*/ 58701 w 1802886"/>
                <a:gd name="connsiteY0" fmla="*/ 46285 h 1223379"/>
                <a:gd name="connsiteX1" fmla="*/ 72349 w 1802886"/>
                <a:gd name="connsiteY1" fmla="*/ 174517 h 1223379"/>
                <a:gd name="connsiteX2" fmla="*/ 629680 w 1802886"/>
                <a:gd name="connsiteY2" fmla="*/ 171342 h 1223379"/>
                <a:gd name="connsiteX3" fmla="*/ 663325 w 1802886"/>
                <a:gd name="connsiteY3" fmla="*/ 430317 h 1223379"/>
                <a:gd name="connsiteX4" fmla="*/ 475123 w 1802886"/>
                <a:gd name="connsiteY4" fmla="*/ 681665 h 1223379"/>
                <a:gd name="connsiteX5" fmla="*/ 32069 w 1802886"/>
                <a:gd name="connsiteY5" fmla="*/ 953008 h 1223379"/>
                <a:gd name="connsiteX6" fmla="*/ 65051 w 1802886"/>
                <a:gd name="connsiteY6" fmla="*/ 1178385 h 1223379"/>
                <a:gd name="connsiteX7" fmla="*/ 529431 w 1802886"/>
                <a:gd name="connsiteY7" fmla="*/ 1013901 h 1223379"/>
                <a:gd name="connsiteX8" fmla="*/ 515120 w 1802886"/>
                <a:gd name="connsiteY8" fmla="*/ 881238 h 1223379"/>
                <a:gd name="connsiteX9" fmla="*/ 283463 w 1802886"/>
                <a:gd name="connsiteY9" fmla="*/ 968551 h 1223379"/>
                <a:gd name="connsiteX10" fmla="*/ 769759 w 1802886"/>
                <a:gd name="connsiteY10" fmla="*/ 822264 h 1223379"/>
                <a:gd name="connsiteX11" fmla="*/ 1225774 w 1802886"/>
                <a:gd name="connsiteY11" fmla="*/ 959689 h 1223379"/>
                <a:gd name="connsiteX12" fmla="*/ 1571423 w 1802886"/>
                <a:gd name="connsiteY12" fmla="*/ 1205681 h 1223379"/>
                <a:gd name="connsiteX13" fmla="*/ 1802656 w 1802886"/>
                <a:gd name="connsiteY13" fmla="*/ 1196102 h 1223379"/>
                <a:gd name="connsiteX14" fmla="*/ 1615209 w 1802886"/>
                <a:gd name="connsiteY14" fmla="*/ 1105076 h 1223379"/>
                <a:gd name="connsiteX15" fmla="*/ 1305434 w 1802886"/>
                <a:gd name="connsiteY15" fmla="*/ 851455 h 1223379"/>
                <a:gd name="connsiteX16" fmla="*/ 1001676 w 1802886"/>
                <a:gd name="connsiteY16" fmla="*/ 624514 h 1223379"/>
                <a:gd name="connsiteX17" fmla="*/ 1043236 w 1802886"/>
                <a:gd name="connsiteY17" fmla="*/ 58369 h 1223379"/>
                <a:gd name="connsiteX18" fmla="*/ 646957 w 1802886"/>
                <a:gd name="connsiteY18" fmla="*/ 37225 h 1223379"/>
                <a:gd name="connsiteX19" fmla="*/ 58701 w 1802886"/>
                <a:gd name="connsiteY19" fmla="*/ 46285 h 1223379"/>
                <a:gd name="connsiteX0" fmla="*/ 44207 w 1788392"/>
                <a:gd name="connsiteY0" fmla="*/ 46285 h 1223379"/>
                <a:gd name="connsiteX1" fmla="*/ 5785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44207 w 1788392"/>
                <a:gd name="connsiteY19" fmla="*/ 46285 h 1223379"/>
                <a:gd name="connsiteX0" fmla="*/ 44207 w 1788392"/>
                <a:gd name="connsiteY0" fmla="*/ 46285 h 1223379"/>
                <a:gd name="connsiteX1" fmla="*/ 5785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44207 w 1788392"/>
                <a:gd name="connsiteY19" fmla="*/ 46285 h 1223379"/>
                <a:gd name="connsiteX0" fmla="*/ 89927 w 1788392"/>
                <a:gd name="connsiteY0" fmla="*/ 31045 h 1223379"/>
                <a:gd name="connsiteX1" fmla="*/ 5785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89927 w 1788392"/>
                <a:gd name="connsiteY19" fmla="*/ 31045 h 1223379"/>
                <a:gd name="connsiteX0" fmla="*/ 89927 w 1788392"/>
                <a:gd name="connsiteY0" fmla="*/ 31045 h 1223379"/>
                <a:gd name="connsiteX1" fmla="*/ 8833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89927 w 1788392"/>
                <a:gd name="connsiteY19" fmla="*/ 31045 h 1223379"/>
                <a:gd name="connsiteX0" fmla="*/ 89927 w 1788392"/>
                <a:gd name="connsiteY0" fmla="*/ 31045 h 1223379"/>
                <a:gd name="connsiteX1" fmla="*/ 8833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89927 w 1788392"/>
                <a:gd name="connsiteY19" fmla="*/ 31045 h 1223379"/>
                <a:gd name="connsiteX0" fmla="*/ 89927 w 1788392"/>
                <a:gd name="connsiteY0" fmla="*/ 31045 h 1223379"/>
                <a:gd name="connsiteX1" fmla="*/ 88335 w 1788392"/>
                <a:gd name="connsiteY1" fmla="*/ 174517 h 1223379"/>
                <a:gd name="connsiteX2" fmla="*/ 615186 w 1788392"/>
                <a:gd name="connsiteY2" fmla="*/ 171342 h 1223379"/>
                <a:gd name="connsiteX3" fmla="*/ 648831 w 1788392"/>
                <a:gd name="connsiteY3" fmla="*/ 430317 h 1223379"/>
                <a:gd name="connsiteX4" fmla="*/ 460629 w 1788392"/>
                <a:gd name="connsiteY4" fmla="*/ 681665 h 1223379"/>
                <a:gd name="connsiteX5" fmla="*/ 17575 w 1788392"/>
                <a:gd name="connsiteY5" fmla="*/ 953008 h 1223379"/>
                <a:gd name="connsiteX6" fmla="*/ 126757 w 1788392"/>
                <a:gd name="connsiteY6" fmla="*/ 1140285 h 1223379"/>
                <a:gd name="connsiteX7" fmla="*/ 514937 w 1788392"/>
                <a:gd name="connsiteY7" fmla="*/ 1013901 h 1223379"/>
                <a:gd name="connsiteX8" fmla="*/ 500626 w 1788392"/>
                <a:gd name="connsiteY8" fmla="*/ 881238 h 1223379"/>
                <a:gd name="connsiteX9" fmla="*/ 268969 w 1788392"/>
                <a:gd name="connsiteY9" fmla="*/ 968551 h 1223379"/>
                <a:gd name="connsiteX10" fmla="*/ 755265 w 1788392"/>
                <a:gd name="connsiteY10" fmla="*/ 822264 h 1223379"/>
                <a:gd name="connsiteX11" fmla="*/ 1211280 w 1788392"/>
                <a:gd name="connsiteY11" fmla="*/ 959689 h 1223379"/>
                <a:gd name="connsiteX12" fmla="*/ 1556929 w 1788392"/>
                <a:gd name="connsiteY12" fmla="*/ 1205681 h 1223379"/>
                <a:gd name="connsiteX13" fmla="*/ 1788162 w 1788392"/>
                <a:gd name="connsiteY13" fmla="*/ 1196102 h 1223379"/>
                <a:gd name="connsiteX14" fmla="*/ 1600715 w 1788392"/>
                <a:gd name="connsiteY14" fmla="*/ 1105076 h 1223379"/>
                <a:gd name="connsiteX15" fmla="*/ 1290940 w 1788392"/>
                <a:gd name="connsiteY15" fmla="*/ 851455 h 1223379"/>
                <a:gd name="connsiteX16" fmla="*/ 987182 w 1788392"/>
                <a:gd name="connsiteY16" fmla="*/ 624514 h 1223379"/>
                <a:gd name="connsiteX17" fmla="*/ 1028742 w 1788392"/>
                <a:gd name="connsiteY17" fmla="*/ 58369 h 1223379"/>
                <a:gd name="connsiteX18" fmla="*/ 632463 w 1788392"/>
                <a:gd name="connsiteY18" fmla="*/ 37225 h 1223379"/>
                <a:gd name="connsiteX19" fmla="*/ 89927 w 1788392"/>
                <a:gd name="connsiteY19" fmla="*/ 31045 h 1223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788392" h="1223379">
                  <a:moveTo>
                    <a:pt x="89927" y="31045"/>
                  </a:moveTo>
                  <a:cubicBezTo>
                    <a:pt x="-12839" y="63629"/>
                    <a:pt x="26636" y="176223"/>
                    <a:pt x="88335" y="174517"/>
                  </a:cubicBezTo>
                  <a:lnTo>
                    <a:pt x="615186" y="171342"/>
                  </a:lnTo>
                  <a:cubicBezTo>
                    <a:pt x="673995" y="243609"/>
                    <a:pt x="674591" y="345263"/>
                    <a:pt x="648831" y="430317"/>
                  </a:cubicBezTo>
                  <a:cubicBezTo>
                    <a:pt x="623072" y="515371"/>
                    <a:pt x="590709" y="613070"/>
                    <a:pt x="460629" y="681665"/>
                  </a:cubicBezTo>
                  <a:cubicBezTo>
                    <a:pt x="244683" y="766821"/>
                    <a:pt x="73220" y="819421"/>
                    <a:pt x="17575" y="953008"/>
                  </a:cubicBezTo>
                  <a:cubicBezTo>
                    <a:pt x="-38070" y="1086595"/>
                    <a:pt x="49420" y="1108440"/>
                    <a:pt x="126757" y="1140285"/>
                  </a:cubicBezTo>
                  <a:cubicBezTo>
                    <a:pt x="241863" y="1165890"/>
                    <a:pt x="425231" y="1061321"/>
                    <a:pt x="514937" y="1013901"/>
                  </a:cubicBezTo>
                  <a:cubicBezTo>
                    <a:pt x="606475" y="943751"/>
                    <a:pt x="590063" y="843438"/>
                    <a:pt x="500626" y="881238"/>
                  </a:cubicBezTo>
                  <a:lnTo>
                    <a:pt x="268969" y="968551"/>
                  </a:lnTo>
                  <a:cubicBezTo>
                    <a:pt x="273573" y="932528"/>
                    <a:pt x="598213" y="823741"/>
                    <a:pt x="755265" y="822264"/>
                  </a:cubicBezTo>
                  <a:cubicBezTo>
                    <a:pt x="912317" y="820787"/>
                    <a:pt x="1114711" y="896845"/>
                    <a:pt x="1211280" y="959689"/>
                  </a:cubicBezTo>
                  <a:lnTo>
                    <a:pt x="1556929" y="1205681"/>
                  </a:lnTo>
                  <a:cubicBezTo>
                    <a:pt x="1620268" y="1231854"/>
                    <a:pt x="1787744" y="1229274"/>
                    <a:pt x="1788162" y="1196102"/>
                  </a:cubicBezTo>
                  <a:cubicBezTo>
                    <a:pt x="1794931" y="1147055"/>
                    <a:pt x="1650777" y="1149288"/>
                    <a:pt x="1600715" y="1105076"/>
                  </a:cubicBezTo>
                  <a:lnTo>
                    <a:pt x="1290940" y="851455"/>
                  </a:lnTo>
                  <a:lnTo>
                    <a:pt x="987182" y="624514"/>
                  </a:lnTo>
                  <a:cubicBezTo>
                    <a:pt x="959887" y="458466"/>
                    <a:pt x="1087862" y="156250"/>
                    <a:pt x="1028742" y="58369"/>
                  </a:cubicBezTo>
                  <a:cubicBezTo>
                    <a:pt x="969622" y="-39512"/>
                    <a:pt x="667435" y="9077"/>
                    <a:pt x="632463" y="37225"/>
                  </a:cubicBezTo>
                  <a:cubicBezTo>
                    <a:pt x="466858" y="19925"/>
                    <a:pt x="270772" y="33105"/>
                    <a:pt x="89927" y="31045"/>
                  </a:cubicBez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21077082">
              <a:off x="3274677" y="4636123"/>
              <a:ext cx="643459" cy="547190"/>
            </a:xfrm>
            <a:custGeom>
              <a:avLst/>
              <a:gdLst>
                <a:gd name="connsiteX0" fmla="*/ 573206 w 641445"/>
                <a:gd name="connsiteY0" fmla="*/ 0 h 518615"/>
                <a:gd name="connsiteX1" fmla="*/ 641445 w 641445"/>
                <a:gd name="connsiteY1" fmla="*/ 109182 h 518615"/>
                <a:gd name="connsiteX2" fmla="*/ 27295 w 641445"/>
                <a:gd name="connsiteY2" fmla="*/ 518615 h 518615"/>
                <a:gd name="connsiteX3" fmla="*/ 0 w 641445"/>
                <a:gd name="connsiteY3" fmla="*/ 436728 h 518615"/>
                <a:gd name="connsiteX4" fmla="*/ 518615 w 641445"/>
                <a:gd name="connsiteY4" fmla="*/ 27295 h 518615"/>
                <a:gd name="connsiteX5" fmla="*/ 573206 w 641445"/>
                <a:gd name="connsiteY5" fmla="*/ 0 h 518615"/>
                <a:gd name="connsiteX0" fmla="*/ 573206 w 672069"/>
                <a:gd name="connsiteY0" fmla="*/ 18788 h 537403"/>
                <a:gd name="connsiteX1" fmla="*/ 641445 w 672069"/>
                <a:gd name="connsiteY1" fmla="*/ 127970 h 537403"/>
                <a:gd name="connsiteX2" fmla="*/ 27295 w 672069"/>
                <a:gd name="connsiteY2" fmla="*/ 537403 h 537403"/>
                <a:gd name="connsiteX3" fmla="*/ 0 w 672069"/>
                <a:gd name="connsiteY3" fmla="*/ 455516 h 537403"/>
                <a:gd name="connsiteX4" fmla="*/ 518615 w 672069"/>
                <a:gd name="connsiteY4" fmla="*/ 46083 h 537403"/>
                <a:gd name="connsiteX5" fmla="*/ 573206 w 672069"/>
                <a:gd name="connsiteY5" fmla="*/ 18788 h 537403"/>
                <a:gd name="connsiteX0" fmla="*/ 573206 w 672761"/>
                <a:gd name="connsiteY0" fmla="*/ 14580 h 533195"/>
                <a:gd name="connsiteX1" fmla="*/ 641445 w 672761"/>
                <a:gd name="connsiteY1" fmla="*/ 123762 h 533195"/>
                <a:gd name="connsiteX2" fmla="*/ 27295 w 672761"/>
                <a:gd name="connsiteY2" fmla="*/ 533195 h 533195"/>
                <a:gd name="connsiteX3" fmla="*/ 0 w 672761"/>
                <a:gd name="connsiteY3" fmla="*/ 451308 h 533195"/>
                <a:gd name="connsiteX4" fmla="*/ 488135 w 672761"/>
                <a:gd name="connsiteY4" fmla="*/ 49495 h 533195"/>
                <a:gd name="connsiteX5" fmla="*/ 573206 w 672761"/>
                <a:gd name="connsiteY5" fmla="*/ 14580 h 533195"/>
                <a:gd name="connsiteX0" fmla="*/ 573206 w 672761"/>
                <a:gd name="connsiteY0" fmla="*/ 14580 h 533195"/>
                <a:gd name="connsiteX1" fmla="*/ 641445 w 672761"/>
                <a:gd name="connsiteY1" fmla="*/ 123762 h 533195"/>
                <a:gd name="connsiteX2" fmla="*/ 27295 w 672761"/>
                <a:gd name="connsiteY2" fmla="*/ 533195 h 533195"/>
                <a:gd name="connsiteX3" fmla="*/ 0 w 672761"/>
                <a:gd name="connsiteY3" fmla="*/ 451308 h 533195"/>
                <a:gd name="connsiteX4" fmla="*/ 488135 w 672761"/>
                <a:gd name="connsiteY4" fmla="*/ 49495 h 533195"/>
                <a:gd name="connsiteX5" fmla="*/ 573206 w 672761"/>
                <a:gd name="connsiteY5" fmla="*/ 14580 h 533195"/>
                <a:gd name="connsiteX0" fmla="*/ 573206 w 622485"/>
                <a:gd name="connsiteY0" fmla="*/ 16609 h 535224"/>
                <a:gd name="connsiteX1" fmla="*/ 580485 w 622485"/>
                <a:gd name="connsiteY1" fmla="*/ 156271 h 535224"/>
                <a:gd name="connsiteX2" fmla="*/ 27295 w 622485"/>
                <a:gd name="connsiteY2" fmla="*/ 535224 h 535224"/>
                <a:gd name="connsiteX3" fmla="*/ 0 w 622485"/>
                <a:gd name="connsiteY3" fmla="*/ 453337 h 535224"/>
                <a:gd name="connsiteX4" fmla="*/ 488135 w 622485"/>
                <a:gd name="connsiteY4" fmla="*/ 51524 h 535224"/>
                <a:gd name="connsiteX5" fmla="*/ 573206 w 622485"/>
                <a:gd name="connsiteY5" fmla="*/ 16609 h 535224"/>
                <a:gd name="connsiteX0" fmla="*/ 573206 w 616728"/>
                <a:gd name="connsiteY0" fmla="*/ 19200 h 537815"/>
                <a:gd name="connsiteX1" fmla="*/ 572865 w 616728"/>
                <a:gd name="connsiteY1" fmla="*/ 196962 h 537815"/>
                <a:gd name="connsiteX2" fmla="*/ 27295 w 616728"/>
                <a:gd name="connsiteY2" fmla="*/ 537815 h 537815"/>
                <a:gd name="connsiteX3" fmla="*/ 0 w 616728"/>
                <a:gd name="connsiteY3" fmla="*/ 455928 h 537815"/>
                <a:gd name="connsiteX4" fmla="*/ 488135 w 616728"/>
                <a:gd name="connsiteY4" fmla="*/ 54115 h 537815"/>
                <a:gd name="connsiteX5" fmla="*/ 573206 w 616728"/>
                <a:gd name="connsiteY5" fmla="*/ 19200 h 537815"/>
                <a:gd name="connsiteX0" fmla="*/ 573206 w 616728"/>
                <a:gd name="connsiteY0" fmla="*/ 19200 h 537815"/>
                <a:gd name="connsiteX1" fmla="*/ 572865 w 616728"/>
                <a:gd name="connsiteY1" fmla="*/ 196962 h 537815"/>
                <a:gd name="connsiteX2" fmla="*/ 73015 w 616728"/>
                <a:gd name="connsiteY2" fmla="*/ 537815 h 537815"/>
                <a:gd name="connsiteX3" fmla="*/ 0 w 616728"/>
                <a:gd name="connsiteY3" fmla="*/ 455928 h 537815"/>
                <a:gd name="connsiteX4" fmla="*/ 488135 w 616728"/>
                <a:gd name="connsiteY4" fmla="*/ 54115 h 537815"/>
                <a:gd name="connsiteX5" fmla="*/ 573206 w 616728"/>
                <a:gd name="connsiteY5" fmla="*/ 19200 h 537815"/>
                <a:gd name="connsiteX0" fmla="*/ 626546 w 670068"/>
                <a:gd name="connsiteY0" fmla="*/ 19200 h 537815"/>
                <a:gd name="connsiteX1" fmla="*/ 626205 w 670068"/>
                <a:gd name="connsiteY1" fmla="*/ 196962 h 537815"/>
                <a:gd name="connsiteX2" fmla="*/ 126355 w 670068"/>
                <a:gd name="connsiteY2" fmla="*/ 537815 h 537815"/>
                <a:gd name="connsiteX3" fmla="*/ 0 w 670068"/>
                <a:gd name="connsiteY3" fmla="*/ 478788 h 537815"/>
                <a:gd name="connsiteX4" fmla="*/ 541475 w 670068"/>
                <a:gd name="connsiteY4" fmla="*/ 54115 h 537815"/>
                <a:gd name="connsiteX5" fmla="*/ 626546 w 670068"/>
                <a:gd name="connsiteY5" fmla="*/ 19200 h 537815"/>
                <a:gd name="connsiteX0" fmla="*/ 593209 w 636731"/>
                <a:gd name="connsiteY0" fmla="*/ 19200 h 537815"/>
                <a:gd name="connsiteX1" fmla="*/ 592868 w 636731"/>
                <a:gd name="connsiteY1" fmla="*/ 196962 h 537815"/>
                <a:gd name="connsiteX2" fmla="*/ 93018 w 636731"/>
                <a:gd name="connsiteY2" fmla="*/ 537815 h 537815"/>
                <a:gd name="connsiteX3" fmla="*/ 0 w 636731"/>
                <a:gd name="connsiteY3" fmla="*/ 464500 h 537815"/>
                <a:gd name="connsiteX4" fmla="*/ 508138 w 636731"/>
                <a:gd name="connsiteY4" fmla="*/ 54115 h 537815"/>
                <a:gd name="connsiteX5" fmla="*/ 593209 w 636731"/>
                <a:gd name="connsiteY5" fmla="*/ 19200 h 537815"/>
                <a:gd name="connsiteX0" fmla="*/ 597990 w 641512"/>
                <a:gd name="connsiteY0" fmla="*/ 19200 h 537815"/>
                <a:gd name="connsiteX1" fmla="*/ 597649 w 641512"/>
                <a:gd name="connsiteY1" fmla="*/ 196962 h 537815"/>
                <a:gd name="connsiteX2" fmla="*/ 97799 w 641512"/>
                <a:gd name="connsiteY2" fmla="*/ 537815 h 537815"/>
                <a:gd name="connsiteX3" fmla="*/ 4781 w 641512"/>
                <a:gd name="connsiteY3" fmla="*/ 464500 h 537815"/>
                <a:gd name="connsiteX4" fmla="*/ 512919 w 641512"/>
                <a:gd name="connsiteY4" fmla="*/ 54115 h 537815"/>
                <a:gd name="connsiteX5" fmla="*/ 597990 w 641512"/>
                <a:gd name="connsiteY5" fmla="*/ 19200 h 537815"/>
                <a:gd name="connsiteX0" fmla="*/ 598930 w 642452"/>
                <a:gd name="connsiteY0" fmla="*/ 19200 h 557272"/>
                <a:gd name="connsiteX1" fmla="*/ 598589 w 642452"/>
                <a:gd name="connsiteY1" fmla="*/ 196962 h 557272"/>
                <a:gd name="connsiteX2" fmla="*/ 98739 w 642452"/>
                <a:gd name="connsiteY2" fmla="*/ 537815 h 557272"/>
                <a:gd name="connsiteX3" fmla="*/ 5721 w 642452"/>
                <a:gd name="connsiteY3" fmla="*/ 464500 h 557272"/>
                <a:gd name="connsiteX4" fmla="*/ 513859 w 642452"/>
                <a:gd name="connsiteY4" fmla="*/ 54115 h 557272"/>
                <a:gd name="connsiteX5" fmla="*/ 598930 w 642452"/>
                <a:gd name="connsiteY5" fmla="*/ 19200 h 557272"/>
                <a:gd name="connsiteX0" fmla="*/ 598930 w 643459"/>
                <a:gd name="connsiteY0" fmla="*/ 16979 h 555051"/>
                <a:gd name="connsiteX1" fmla="*/ 598589 w 643459"/>
                <a:gd name="connsiteY1" fmla="*/ 194741 h 555051"/>
                <a:gd name="connsiteX2" fmla="*/ 98739 w 643459"/>
                <a:gd name="connsiteY2" fmla="*/ 535594 h 555051"/>
                <a:gd name="connsiteX3" fmla="*/ 5721 w 643459"/>
                <a:gd name="connsiteY3" fmla="*/ 462279 h 555051"/>
                <a:gd name="connsiteX4" fmla="*/ 490047 w 643459"/>
                <a:gd name="connsiteY4" fmla="*/ 56657 h 555051"/>
                <a:gd name="connsiteX5" fmla="*/ 598930 w 643459"/>
                <a:gd name="connsiteY5" fmla="*/ 16979 h 555051"/>
                <a:gd name="connsiteX0" fmla="*/ 598930 w 643459"/>
                <a:gd name="connsiteY0" fmla="*/ 9118 h 547190"/>
                <a:gd name="connsiteX1" fmla="*/ 598589 w 643459"/>
                <a:gd name="connsiteY1" fmla="*/ 186880 h 547190"/>
                <a:gd name="connsiteX2" fmla="*/ 98739 w 643459"/>
                <a:gd name="connsiteY2" fmla="*/ 527733 h 547190"/>
                <a:gd name="connsiteX3" fmla="*/ 5721 w 643459"/>
                <a:gd name="connsiteY3" fmla="*/ 454418 h 547190"/>
                <a:gd name="connsiteX4" fmla="*/ 490047 w 643459"/>
                <a:gd name="connsiteY4" fmla="*/ 48796 h 547190"/>
                <a:gd name="connsiteX5" fmla="*/ 598930 w 643459"/>
                <a:gd name="connsiteY5" fmla="*/ 9118 h 54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459" h="547190">
                  <a:moveTo>
                    <a:pt x="598930" y="9118"/>
                  </a:moveTo>
                  <a:cubicBezTo>
                    <a:pt x="617020" y="32132"/>
                    <a:pt x="689574" y="100444"/>
                    <a:pt x="598589" y="186880"/>
                  </a:cubicBezTo>
                  <a:lnTo>
                    <a:pt x="98739" y="527733"/>
                  </a:lnTo>
                  <a:cubicBezTo>
                    <a:pt x="48683" y="574732"/>
                    <a:pt x="-20423" y="531243"/>
                    <a:pt x="5721" y="454418"/>
                  </a:cubicBezTo>
                  <a:lnTo>
                    <a:pt x="490047" y="48796"/>
                  </a:lnTo>
                  <a:cubicBezTo>
                    <a:pt x="557006" y="9346"/>
                    <a:pt x="580840" y="-13896"/>
                    <a:pt x="598930" y="9118"/>
                  </a:cubicBez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23554" y="4108781"/>
              <a:ext cx="569657" cy="639296"/>
              <a:chOff x="6253690" y="798769"/>
              <a:chExt cx="569657" cy="639296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384298" y="843360"/>
                <a:ext cx="306316" cy="473297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21420000">
                <a:off x="6418361" y="1055484"/>
                <a:ext cx="81980" cy="3272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 rot="180000">
                <a:off x="6574543" y="1056396"/>
                <a:ext cx="88310" cy="325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560826" y="1011953"/>
                <a:ext cx="115746" cy="27109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H="1">
                <a:off x="6401479" y="1011953"/>
                <a:ext cx="115746" cy="27109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6475135" y="1200703"/>
                <a:ext cx="117013" cy="59781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6253690" y="798769"/>
                <a:ext cx="569657" cy="639296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9" name="矩形标注 18"/>
          <p:cNvSpPr/>
          <p:nvPr/>
        </p:nvSpPr>
        <p:spPr>
          <a:xfrm>
            <a:off x="4315497" y="1202977"/>
            <a:ext cx="2138954" cy="452523"/>
          </a:xfrm>
          <a:prstGeom prst="wedgeRectCallout">
            <a:avLst>
              <a:gd name="adj1" fmla="val -42567"/>
              <a:gd name="adj2" fmla="val 13030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矩形 19"/>
          <p:cNvSpPr/>
          <p:nvPr/>
        </p:nvSpPr>
        <p:spPr>
          <a:xfrm>
            <a:off x="4329912" y="1230768"/>
            <a:ext cx="215577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这姿势很累很心酸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8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693394" y="2866941"/>
            <a:ext cx="4917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ED501"/>
                </a:solidFill>
              </a:rPr>
              <a:t>润润喉开开嗓</a:t>
            </a:r>
            <a:endParaRPr lang="zh-CN" altLang="en-US" sz="6000" dirty="0">
              <a:solidFill>
                <a:srgbClr val="FED50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883506" y="1993916"/>
            <a:ext cx="1954960" cy="1804894"/>
            <a:chOff x="-736814" y="2081439"/>
            <a:chExt cx="1954960" cy="1804894"/>
          </a:xfrm>
          <a:solidFill>
            <a:srgbClr val="FED501"/>
          </a:solidFill>
        </p:grpSpPr>
        <p:sp>
          <p:nvSpPr>
            <p:cNvPr id="30" name="任意多边形 29"/>
            <p:cNvSpPr/>
            <p:nvPr/>
          </p:nvSpPr>
          <p:spPr>
            <a:xfrm>
              <a:off x="-194112" y="2143112"/>
              <a:ext cx="1393757" cy="1323864"/>
            </a:xfrm>
            <a:custGeom>
              <a:avLst/>
              <a:gdLst>
                <a:gd name="connsiteX0" fmla="*/ 559147 w 1393757"/>
                <a:gd name="connsiteY0" fmla="*/ 0 h 1547934"/>
                <a:gd name="connsiteX1" fmla="*/ 873667 w 1393757"/>
                <a:gd name="connsiteY1" fmla="*/ 152121 h 1547934"/>
                <a:gd name="connsiteX2" fmla="*/ 764716 w 1393757"/>
                <a:gd name="connsiteY2" fmla="*/ 224070 h 1547934"/>
                <a:gd name="connsiteX3" fmla="*/ 1393757 w 1393757"/>
                <a:gd name="connsiteY3" fmla="*/ 224070 h 1547934"/>
                <a:gd name="connsiteX4" fmla="*/ 1393757 w 1393757"/>
                <a:gd name="connsiteY4" fmla="*/ 372080 h 1547934"/>
                <a:gd name="connsiteX5" fmla="*/ 666043 w 1393757"/>
                <a:gd name="connsiteY5" fmla="*/ 372080 h 1547934"/>
                <a:gd name="connsiteX6" fmla="*/ 355634 w 1393757"/>
                <a:gd name="connsiteY6" fmla="*/ 801719 h 1547934"/>
                <a:gd name="connsiteX7" fmla="*/ 814052 w 1393757"/>
                <a:gd name="connsiteY7" fmla="*/ 772939 h 1547934"/>
                <a:gd name="connsiteX8" fmla="*/ 1017565 w 1393757"/>
                <a:gd name="connsiteY8" fmla="*/ 464586 h 1547934"/>
                <a:gd name="connsiteX9" fmla="*/ 1167631 w 1393757"/>
                <a:gd name="connsiteY9" fmla="*/ 542702 h 1547934"/>
                <a:gd name="connsiteX10" fmla="*/ 111007 w 1393757"/>
                <a:gd name="connsiteY10" fmla="*/ 1547934 h 1547934"/>
                <a:gd name="connsiteX11" fmla="*/ 0 w 1393757"/>
                <a:gd name="connsiteY11" fmla="*/ 1418425 h 1547934"/>
                <a:gd name="connsiteX12" fmla="*/ 680433 w 1393757"/>
                <a:gd name="connsiteY12" fmla="*/ 927116 h 1547934"/>
                <a:gd name="connsiteX13" fmla="*/ 308353 w 1393757"/>
                <a:gd name="connsiteY13" fmla="*/ 962062 h 1547934"/>
                <a:gd name="connsiteX14" fmla="*/ 166510 w 1393757"/>
                <a:gd name="connsiteY14" fmla="*/ 990842 h 1547934"/>
                <a:gd name="connsiteX15" fmla="*/ 90450 w 1393757"/>
                <a:gd name="connsiteY15" fmla="*/ 840777 h 1547934"/>
                <a:gd name="connsiteX16" fmla="*/ 222014 w 1393757"/>
                <a:gd name="connsiteY16" fmla="*/ 733881 h 1547934"/>
                <a:gd name="connsiteX17" fmla="*/ 474864 w 1393757"/>
                <a:gd name="connsiteY17" fmla="*/ 372080 h 1547934"/>
                <a:gd name="connsiteX18" fmla="*/ 84283 w 1393757"/>
                <a:gd name="connsiteY18" fmla="*/ 372080 h 1547934"/>
                <a:gd name="connsiteX19" fmla="*/ 84283 w 1393757"/>
                <a:gd name="connsiteY19" fmla="*/ 224070 h 1547934"/>
                <a:gd name="connsiteX20" fmla="*/ 717435 w 1393757"/>
                <a:gd name="connsiteY20" fmla="*/ 224070 h 1547934"/>
                <a:gd name="connsiteX21" fmla="*/ 559147 w 1393757"/>
                <a:gd name="connsiteY21" fmla="*/ 0 h 1547934"/>
                <a:gd name="connsiteX0" fmla="*/ 717435 w 1393757"/>
                <a:gd name="connsiteY0" fmla="*/ 71949 h 1395813"/>
                <a:gd name="connsiteX1" fmla="*/ 873667 w 1393757"/>
                <a:gd name="connsiteY1" fmla="*/ 0 h 1395813"/>
                <a:gd name="connsiteX2" fmla="*/ 764716 w 1393757"/>
                <a:gd name="connsiteY2" fmla="*/ 71949 h 1395813"/>
                <a:gd name="connsiteX3" fmla="*/ 1393757 w 1393757"/>
                <a:gd name="connsiteY3" fmla="*/ 71949 h 1395813"/>
                <a:gd name="connsiteX4" fmla="*/ 1393757 w 1393757"/>
                <a:gd name="connsiteY4" fmla="*/ 219959 h 1395813"/>
                <a:gd name="connsiteX5" fmla="*/ 666043 w 1393757"/>
                <a:gd name="connsiteY5" fmla="*/ 219959 h 1395813"/>
                <a:gd name="connsiteX6" fmla="*/ 355634 w 1393757"/>
                <a:gd name="connsiteY6" fmla="*/ 649598 h 1395813"/>
                <a:gd name="connsiteX7" fmla="*/ 814052 w 1393757"/>
                <a:gd name="connsiteY7" fmla="*/ 620818 h 1395813"/>
                <a:gd name="connsiteX8" fmla="*/ 1017565 w 1393757"/>
                <a:gd name="connsiteY8" fmla="*/ 312465 h 1395813"/>
                <a:gd name="connsiteX9" fmla="*/ 1167631 w 1393757"/>
                <a:gd name="connsiteY9" fmla="*/ 390581 h 1395813"/>
                <a:gd name="connsiteX10" fmla="*/ 111007 w 1393757"/>
                <a:gd name="connsiteY10" fmla="*/ 1395813 h 1395813"/>
                <a:gd name="connsiteX11" fmla="*/ 0 w 1393757"/>
                <a:gd name="connsiteY11" fmla="*/ 1266304 h 1395813"/>
                <a:gd name="connsiteX12" fmla="*/ 680433 w 1393757"/>
                <a:gd name="connsiteY12" fmla="*/ 774995 h 1395813"/>
                <a:gd name="connsiteX13" fmla="*/ 308353 w 1393757"/>
                <a:gd name="connsiteY13" fmla="*/ 809941 h 1395813"/>
                <a:gd name="connsiteX14" fmla="*/ 166510 w 1393757"/>
                <a:gd name="connsiteY14" fmla="*/ 838721 h 1395813"/>
                <a:gd name="connsiteX15" fmla="*/ 90450 w 1393757"/>
                <a:gd name="connsiteY15" fmla="*/ 688656 h 1395813"/>
                <a:gd name="connsiteX16" fmla="*/ 222014 w 1393757"/>
                <a:gd name="connsiteY16" fmla="*/ 581760 h 1395813"/>
                <a:gd name="connsiteX17" fmla="*/ 474864 w 1393757"/>
                <a:gd name="connsiteY17" fmla="*/ 219959 h 1395813"/>
                <a:gd name="connsiteX18" fmla="*/ 84283 w 1393757"/>
                <a:gd name="connsiteY18" fmla="*/ 219959 h 1395813"/>
                <a:gd name="connsiteX19" fmla="*/ 84283 w 1393757"/>
                <a:gd name="connsiteY19" fmla="*/ 71949 h 1395813"/>
                <a:gd name="connsiteX20" fmla="*/ 717435 w 1393757"/>
                <a:gd name="connsiteY20" fmla="*/ 71949 h 1395813"/>
                <a:gd name="connsiteX0" fmla="*/ 717435 w 1393757"/>
                <a:gd name="connsiteY0" fmla="*/ 0 h 1323864"/>
                <a:gd name="connsiteX1" fmla="*/ 764716 w 1393757"/>
                <a:gd name="connsiteY1" fmla="*/ 0 h 1323864"/>
                <a:gd name="connsiteX2" fmla="*/ 1393757 w 1393757"/>
                <a:gd name="connsiteY2" fmla="*/ 0 h 1323864"/>
                <a:gd name="connsiteX3" fmla="*/ 1393757 w 1393757"/>
                <a:gd name="connsiteY3" fmla="*/ 148010 h 1323864"/>
                <a:gd name="connsiteX4" fmla="*/ 666043 w 1393757"/>
                <a:gd name="connsiteY4" fmla="*/ 148010 h 1323864"/>
                <a:gd name="connsiteX5" fmla="*/ 355634 w 1393757"/>
                <a:gd name="connsiteY5" fmla="*/ 577649 h 1323864"/>
                <a:gd name="connsiteX6" fmla="*/ 814052 w 1393757"/>
                <a:gd name="connsiteY6" fmla="*/ 548869 h 1323864"/>
                <a:gd name="connsiteX7" fmla="*/ 1017565 w 1393757"/>
                <a:gd name="connsiteY7" fmla="*/ 240516 h 1323864"/>
                <a:gd name="connsiteX8" fmla="*/ 1167631 w 1393757"/>
                <a:gd name="connsiteY8" fmla="*/ 318632 h 1323864"/>
                <a:gd name="connsiteX9" fmla="*/ 111007 w 1393757"/>
                <a:gd name="connsiteY9" fmla="*/ 1323864 h 1323864"/>
                <a:gd name="connsiteX10" fmla="*/ 0 w 1393757"/>
                <a:gd name="connsiteY10" fmla="*/ 1194355 h 1323864"/>
                <a:gd name="connsiteX11" fmla="*/ 680433 w 1393757"/>
                <a:gd name="connsiteY11" fmla="*/ 703046 h 1323864"/>
                <a:gd name="connsiteX12" fmla="*/ 308353 w 1393757"/>
                <a:gd name="connsiteY12" fmla="*/ 737992 h 1323864"/>
                <a:gd name="connsiteX13" fmla="*/ 166510 w 1393757"/>
                <a:gd name="connsiteY13" fmla="*/ 766772 h 1323864"/>
                <a:gd name="connsiteX14" fmla="*/ 90450 w 1393757"/>
                <a:gd name="connsiteY14" fmla="*/ 616707 h 1323864"/>
                <a:gd name="connsiteX15" fmla="*/ 222014 w 1393757"/>
                <a:gd name="connsiteY15" fmla="*/ 509811 h 1323864"/>
                <a:gd name="connsiteX16" fmla="*/ 474864 w 1393757"/>
                <a:gd name="connsiteY16" fmla="*/ 148010 h 1323864"/>
                <a:gd name="connsiteX17" fmla="*/ 84283 w 1393757"/>
                <a:gd name="connsiteY17" fmla="*/ 148010 h 1323864"/>
                <a:gd name="connsiteX18" fmla="*/ 84283 w 1393757"/>
                <a:gd name="connsiteY18" fmla="*/ 0 h 1323864"/>
                <a:gd name="connsiteX19" fmla="*/ 717435 w 1393757"/>
                <a:gd name="connsiteY19" fmla="*/ 0 h 132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3757" h="1323864">
                  <a:moveTo>
                    <a:pt x="717435" y="0"/>
                  </a:moveTo>
                  <a:lnTo>
                    <a:pt x="764716" y="0"/>
                  </a:lnTo>
                  <a:lnTo>
                    <a:pt x="1393757" y="0"/>
                  </a:lnTo>
                  <a:lnTo>
                    <a:pt x="1393757" y="148010"/>
                  </a:lnTo>
                  <a:lnTo>
                    <a:pt x="666043" y="148010"/>
                  </a:lnTo>
                  <a:cubicBezTo>
                    <a:pt x="565999" y="296019"/>
                    <a:pt x="462530" y="439232"/>
                    <a:pt x="355634" y="577649"/>
                  </a:cubicBezTo>
                  <a:lnTo>
                    <a:pt x="814052" y="548869"/>
                  </a:lnTo>
                  <a:cubicBezTo>
                    <a:pt x="892168" y="451566"/>
                    <a:pt x="960006" y="348782"/>
                    <a:pt x="1017565" y="240516"/>
                  </a:cubicBezTo>
                  <a:lnTo>
                    <a:pt x="1167631" y="318632"/>
                  </a:lnTo>
                  <a:cubicBezTo>
                    <a:pt x="936023" y="729770"/>
                    <a:pt x="583815" y="1064847"/>
                    <a:pt x="111007" y="1323864"/>
                  </a:cubicBezTo>
                  <a:cubicBezTo>
                    <a:pt x="79486" y="1282750"/>
                    <a:pt x="42484" y="1239580"/>
                    <a:pt x="0" y="1194355"/>
                  </a:cubicBezTo>
                  <a:cubicBezTo>
                    <a:pt x="268610" y="1055939"/>
                    <a:pt x="495421" y="892169"/>
                    <a:pt x="680433" y="703046"/>
                  </a:cubicBezTo>
                  <a:lnTo>
                    <a:pt x="308353" y="737992"/>
                  </a:lnTo>
                  <a:cubicBezTo>
                    <a:pt x="257646" y="743474"/>
                    <a:pt x="210365" y="753068"/>
                    <a:pt x="166510" y="766772"/>
                  </a:cubicBezTo>
                  <a:lnTo>
                    <a:pt x="90450" y="616707"/>
                  </a:lnTo>
                  <a:cubicBezTo>
                    <a:pt x="146639" y="586557"/>
                    <a:pt x="190493" y="550925"/>
                    <a:pt x="222014" y="509811"/>
                  </a:cubicBezTo>
                  <a:cubicBezTo>
                    <a:pt x="308353" y="401545"/>
                    <a:pt x="392636" y="280944"/>
                    <a:pt x="474864" y="148010"/>
                  </a:cubicBezTo>
                  <a:lnTo>
                    <a:pt x="84283" y="148010"/>
                  </a:lnTo>
                  <a:lnTo>
                    <a:pt x="84283" y="0"/>
                  </a:lnTo>
                  <a:lnTo>
                    <a:pt x="71743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30409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-736814" y="2081439"/>
              <a:ext cx="522145" cy="1515042"/>
            </a:xfrm>
            <a:custGeom>
              <a:avLst/>
              <a:gdLst/>
              <a:ahLst/>
              <a:cxnLst/>
              <a:rect l="l" t="t" r="r" b="b"/>
              <a:pathLst>
                <a:path w="522145" h="1515042">
                  <a:moveTo>
                    <a:pt x="0" y="0"/>
                  </a:moveTo>
                  <a:lnTo>
                    <a:pt x="522145" y="0"/>
                  </a:lnTo>
                  <a:lnTo>
                    <a:pt x="522145" y="1482151"/>
                  </a:lnTo>
                  <a:lnTo>
                    <a:pt x="374135" y="1482151"/>
                  </a:lnTo>
                  <a:lnTo>
                    <a:pt x="374135" y="1311529"/>
                  </a:lnTo>
                  <a:lnTo>
                    <a:pt x="148009" y="1311529"/>
                  </a:lnTo>
                  <a:lnTo>
                    <a:pt x="148009" y="1515042"/>
                  </a:lnTo>
                  <a:lnTo>
                    <a:pt x="0" y="1515042"/>
                  </a:lnTo>
                  <a:lnTo>
                    <a:pt x="0" y="0"/>
                  </a:lnTo>
                  <a:close/>
                  <a:moveTo>
                    <a:pt x="148009" y="145954"/>
                  </a:moveTo>
                  <a:lnTo>
                    <a:pt x="148009" y="1165575"/>
                  </a:lnTo>
                  <a:lnTo>
                    <a:pt x="374135" y="1165575"/>
                  </a:lnTo>
                  <a:lnTo>
                    <a:pt x="374135" y="145954"/>
                  </a:lnTo>
                  <a:lnTo>
                    <a:pt x="148009" y="14595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30409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-138609" y="2780373"/>
              <a:ext cx="1356755" cy="1105960"/>
            </a:xfrm>
            <a:custGeom>
              <a:avLst/>
              <a:gdLst/>
              <a:ahLst/>
              <a:cxnLst/>
              <a:rect l="l" t="t" r="r" b="b"/>
              <a:pathLst>
                <a:path w="1356755" h="1105960">
                  <a:moveTo>
                    <a:pt x="1157353" y="0"/>
                  </a:moveTo>
                  <a:lnTo>
                    <a:pt x="1297140" y="94561"/>
                  </a:lnTo>
                  <a:cubicBezTo>
                    <a:pt x="1180651" y="264498"/>
                    <a:pt x="1052513" y="417990"/>
                    <a:pt x="912726" y="555036"/>
                  </a:cubicBezTo>
                  <a:cubicBezTo>
                    <a:pt x="1059365" y="674266"/>
                    <a:pt x="1207375" y="801718"/>
                    <a:pt x="1356755" y="937394"/>
                  </a:cubicBezTo>
                  <a:lnTo>
                    <a:pt x="1231358" y="1071013"/>
                  </a:lnTo>
                  <a:cubicBezTo>
                    <a:pt x="1103905" y="942190"/>
                    <a:pt x="960007" y="805144"/>
                    <a:pt x="799663" y="659876"/>
                  </a:cubicBezTo>
                  <a:cubicBezTo>
                    <a:pt x="592724" y="842147"/>
                    <a:pt x="362487" y="990842"/>
                    <a:pt x="108952" y="1105960"/>
                  </a:cubicBezTo>
                  <a:cubicBezTo>
                    <a:pt x="82913" y="1068958"/>
                    <a:pt x="46596" y="1023733"/>
                    <a:pt x="0" y="970285"/>
                  </a:cubicBezTo>
                  <a:cubicBezTo>
                    <a:pt x="470068" y="772939"/>
                    <a:pt x="855852" y="449510"/>
                    <a:pt x="115735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30409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95309" y="3482459"/>
            <a:ext cx="283630" cy="283630"/>
            <a:chOff x="3518534" y="3499742"/>
            <a:chExt cx="3403289" cy="3403289"/>
          </a:xfrm>
        </p:grpSpPr>
        <p:sp>
          <p:nvSpPr>
            <p:cNvPr id="34" name="椭圆 33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36" name="任意多边形 35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719943" y="3855085"/>
            <a:ext cx="8733971" cy="407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50" dirty="0" smtClean="0">
                <a:solidFill>
                  <a:schemeClr val="bg1"/>
                </a:solidFill>
              </a:rPr>
              <a:t>今天重点不是唱歌，好伐？但也不要桑心，今天我们是要讲</a:t>
            </a:r>
            <a:r>
              <a:rPr lang="en-US" altLang="zh-CN" sz="2050" dirty="0" smtClean="0">
                <a:solidFill>
                  <a:schemeClr val="bg1"/>
                </a:solidFill>
              </a:rPr>
              <a:t>PPT</a:t>
            </a:r>
            <a:r>
              <a:rPr lang="zh-CN" altLang="en-US" sz="2050" dirty="0" smtClean="0">
                <a:solidFill>
                  <a:schemeClr val="bg1"/>
                </a:solidFill>
              </a:rPr>
              <a:t>的一些技巧</a:t>
            </a:r>
            <a:endParaRPr lang="zh-CN" altLang="en-US" sz="2050" dirty="0">
              <a:solidFill>
                <a:schemeClr val="bg1"/>
              </a:solidFill>
            </a:endParaRPr>
          </a:p>
        </p:txBody>
      </p:sp>
      <p:sp>
        <p:nvSpPr>
          <p:cNvPr id="21" name="矩形标注 20"/>
          <p:cNvSpPr/>
          <p:nvPr/>
        </p:nvSpPr>
        <p:spPr>
          <a:xfrm>
            <a:off x="10305740" y="4954265"/>
            <a:ext cx="1455426" cy="535531"/>
          </a:xfrm>
          <a:prstGeom prst="wedgeRectCallout">
            <a:avLst>
              <a:gd name="adj1" fmla="val 76193"/>
              <a:gd name="adj2" fmla="val 21906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矩形 22"/>
          <p:cNvSpPr/>
          <p:nvPr/>
        </p:nvSpPr>
        <p:spPr>
          <a:xfrm>
            <a:off x="10421492" y="4959293"/>
            <a:ext cx="1223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来一首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550863" y="4852777"/>
            <a:ext cx="1455426" cy="535531"/>
          </a:xfrm>
          <a:prstGeom prst="wedgeRectCallout">
            <a:avLst>
              <a:gd name="adj1" fmla="val -87980"/>
              <a:gd name="adj2" fmla="val 18348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666615" y="4873498"/>
            <a:ext cx="122392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来一首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-277903" y="5462342"/>
            <a:ext cx="12430377" cy="2463818"/>
            <a:chOff x="-277903" y="5462342"/>
            <a:chExt cx="12430377" cy="2463818"/>
          </a:xfrm>
        </p:grpSpPr>
        <p:sp>
          <p:nvSpPr>
            <p:cNvPr id="46" name="任意多边形 45"/>
            <p:cNvSpPr/>
            <p:nvPr/>
          </p:nvSpPr>
          <p:spPr>
            <a:xfrm>
              <a:off x="2702967" y="5734633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1893785" y="6016534"/>
              <a:ext cx="673512" cy="864324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flipH="1">
              <a:off x="8560308" y="5546440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19827027" flipH="1">
              <a:off x="8449025" y="6001891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162877">
              <a:off x="6901978" y="6251958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20046424">
              <a:off x="1745009" y="6363106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20046424">
              <a:off x="5713919" y="6572026"/>
              <a:ext cx="424549" cy="1143624"/>
            </a:xfrm>
            <a:custGeom>
              <a:avLst/>
              <a:gdLst>
                <a:gd name="connsiteX0" fmla="*/ 457200 w 952500"/>
                <a:gd name="connsiteY0" fmla="*/ 0 h 2495550"/>
                <a:gd name="connsiteX1" fmla="*/ 190500 w 952500"/>
                <a:gd name="connsiteY1" fmla="*/ 647700 h 2495550"/>
                <a:gd name="connsiteX2" fmla="*/ 171450 w 952500"/>
                <a:gd name="connsiteY2" fmla="*/ 1428750 h 2495550"/>
                <a:gd name="connsiteX3" fmla="*/ 38100 w 952500"/>
                <a:gd name="connsiteY3" fmla="*/ 1866900 h 2495550"/>
                <a:gd name="connsiteX4" fmla="*/ 0 w 952500"/>
                <a:gd name="connsiteY4" fmla="*/ 2495550 h 2495550"/>
                <a:gd name="connsiteX5" fmla="*/ 762000 w 952500"/>
                <a:gd name="connsiteY5" fmla="*/ 2476500 h 2495550"/>
                <a:gd name="connsiteX6" fmla="*/ 723900 w 952500"/>
                <a:gd name="connsiteY6" fmla="*/ 1543050 h 2495550"/>
                <a:gd name="connsiteX7" fmla="*/ 800100 w 952500"/>
                <a:gd name="connsiteY7" fmla="*/ 1066800 h 2495550"/>
                <a:gd name="connsiteX8" fmla="*/ 952500 w 952500"/>
                <a:gd name="connsiteY8" fmla="*/ 838200 h 2495550"/>
                <a:gd name="connsiteX9" fmla="*/ 647700 w 952500"/>
                <a:gd name="connsiteY9" fmla="*/ 609600 h 2495550"/>
                <a:gd name="connsiteX10" fmla="*/ 419100 w 952500"/>
                <a:gd name="connsiteY10" fmla="*/ 628650 h 2495550"/>
                <a:gd name="connsiteX11" fmla="*/ 609600 w 952500"/>
                <a:gd name="connsiteY11" fmla="*/ 0 h 2495550"/>
                <a:gd name="connsiteX12" fmla="*/ 457200 w 952500"/>
                <a:gd name="connsiteY12" fmla="*/ 0 h 2495550"/>
                <a:gd name="connsiteX0" fmla="*/ 457200 w 952500"/>
                <a:gd name="connsiteY0" fmla="*/ 21166 h 2516716"/>
                <a:gd name="connsiteX1" fmla="*/ 190500 w 952500"/>
                <a:gd name="connsiteY1" fmla="*/ 668866 h 2516716"/>
                <a:gd name="connsiteX2" fmla="*/ 171450 w 952500"/>
                <a:gd name="connsiteY2" fmla="*/ 1449916 h 2516716"/>
                <a:gd name="connsiteX3" fmla="*/ 38100 w 952500"/>
                <a:gd name="connsiteY3" fmla="*/ 1888066 h 2516716"/>
                <a:gd name="connsiteX4" fmla="*/ 0 w 952500"/>
                <a:gd name="connsiteY4" fmla="*/ 2516716 h 2516716"/>
                <a:gd name="connsiteX5" fmla="*/ 762000 w 952500"/>
                <a:gd name="connsiteY5" fmla="*/ 2497666 h 2516716"/>
                <a:gd name="connsiteX6" fmla="*/ 723900 w 952500"/>
                <a:gd name="connsiteY6" fmla="*/ 1564216 h 2516716"/>
                <a:gd name="connsiteX7" fmla="*/ 800100 w 952500"/>
                <a:gd name="connsiteY7" fmla="*/ 1087966 h 2516716"/>
                <a:gd name="connsiteX8" fmla="*/ 952500 w 952500"/>
                <a:gd name="connsiteY8" fmla="*/ 859366 h 2516716"/>
                <a:gd name="connsiteX9" fmla="*/ 647700 w 952500"/>
                <a:gd name="connsiteY9" fmla="*/ 630766 h 2516716"/>
                <a:gd name="connsiteX10" fmla="*/ 419100 w 952500"/>
                <a:gd name="connsiteY10" fmla="*/ 649816 h 2516716"/>
                <a:gd name="connsiteX11" fmla="*/ 609600 w 952500"/>
                <a:gd name="connsiteY11" fmla="*/ 21166 h 2516716"/>
                <a:gd name="connsiteX12" fmla="*/ 457200 w 952500"/>
                <a:gd name="connsiteY12" fmla="*/ 21166 h 2516716"/>
                <a:gd name="connsiteX0" fmla="*/ 457200 w 952500"/>
                <a:gd name="connsiteY0" fmla="*/ 39371 h 2534921"/>
                <a:gd name="connsiteX1" fmla="*/ 190500 w 952500"/>
                <a:gd name="connsiteY1" fmla="*/ 687071 h 2534921"/>
                <a:gd name="connsiteX2" fmla="*/ 171450 w 952500"/>
                <a:gd name="connsiteY2" fmla="*/ 1468121 h 2534921"/>
                <a:gd name="connsiteX3" fmla="*/ 38100 w 952500"/>
                <a:gd name="connsiteY3" fmla="*/ 1906271 h 2534921"/>
                <a:gd name="connsiteX4" fmla="*/ 0 w 952500"/>
                <a:gd name="connsiteY4" fmla="*/ 2534921 h 2534921"/>
                <a:gd name="connsiteX5" fmla="*/ 762000 w 952500"/>
                <a:gd name="connsiteY5" fmla="*/ 2515871 h 2534921"/>
                <a:gd name="connsiteX6" fmla="*/ 723900 w 952500"/>
                <a:gd name="connsiteY6" fmla="*/ 1582421 h 2534921"/>
                <a:gd name="connsiteX7" fmla="*/ 800100 w 952500"/>
                <a:gd name="connsiteY7" fmla="*/ 1106171 h 2534921"/>
                <a:gd name="connsiteX8" fmla="*/ 952500 w 952500"/>
                <a:gd name="connsiteY8" fmla="*/ 877571 h 2534921"/>
                <a:gd name="connsiteX9" fmla="*/ 647700 w 952500"/>
                <a:gd name="connsiteY9" fmla="*/ 648971 h 2534921"/>
                <a:gd name="connsiteX10" fmla="*/ 419100 w 952500"/>
                <a:gd name="connsiteY10" fmla="*/ 668021 h 2534921"/>
                <a:gd name="connsiteX11" fmla="*/ 609600 w 952500"/>
                <a:gd name="connsiteY11" fmla="*/ 39371 h 2534921"/>
                <a:gd name="connsiteX12" fmla="*/ 457200 w 952500"/>
                <a:gd name="connsiteY12" fmla="*/ 39371 h 2534921"/>
                <a:gd name="connsiteX0" fmla="*/ 457200 w 952500"/>
                <a:gd name="connsiteY0" fmla="*/ 30494 h 2526044"/>
                <a:gd name="connsiteX1" fmla="*/ 190500 w 952500"/>
                <a:gd name="connsiteY1" fmla="*/ 678194 h 2526044"/>
                <a:gd name="connsiteX2" fmla="*/ 171450 w 952500"/>
                <a:gd name="connsiteY2" fmla="*/ 1459244 h 2526044"/>
                <a:gd name="connsiteX3" fmla="*/ 38100 w 952500"/>
                <a:gd name="connsiteY3" fmla="*/ 1897394 h 2526044"/>
                <a:gd name="connsiteX4" fmla="*/ 0 w 952500"/>
                <a:gd name="connsiteY4" fmla="*/ 2526044 h 2526044"/>
                <a:gd name="connsiteX5" fmla="*/ 762000 w 952500"/>
                <a:gd name="connsiteY5" fmla="*/ 2506994 h 2526044"/>
                <a:gd name="connsiteX6" fmla="*/ 723900 w 952500"/>
                <a:gd name="connsiteY6" fmla="*/ 1573544 h 2526044"/>
                <a:gd name="connsiteX7" fmla="*/ 800100 w 952500"/>
                <a:gd name="connsiteY7" fmla="*/ 1097294 h 2526044"/>
                <a:gd name="connsiteX8" fmla="*/ 952500 w 952500"/>
                <a:gd name="connsiteY8" fmla="*/ 868694 h 2526044"/>
                <a:gd name="connsiteX9" fmla="*/ 647700 w 952500"/>
                <a:gd name="connsiteY9" fmla="*/ 640094 h 2526044"/>
                <a:gd name="connsiteX10" fmla="*/ 419100 w 952500"/>
                <a:gd name="connsiteY10" fmla="*/ 659144 h 2526044"/>
                <a:gd name="connsiteX11" fmla="*/ 609600 w 952500"/>
                <a:gd name="connsiteY11" fmla="*/ 49544 h 2526044"/>
                <a:gd name="connsiteX12" fmla="*/ 457200 w 952500"/>
                <a:gd name="connsiteY12" fmla="*/ 30494 h 2526044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2500"/>
                <a:gd name="connsiteY0" fmla="*/ 46798 h 2542348"/>
                <a:gd name="connsiteX1" fmla="*/ 190500 w 952500"/>
                <a:gd name="connsiteY1" fmla="*/ 694498 h 2542348"/>
                <a:gd name="connsiteX2" fmla="*/ 171450 w 952500"/>
                <a:gd name="connsiteY2" fmla="*/ 1475548 h 2542348"/>
                <a:gd name="connsiteX3" fmla="*/ 38100 w 952500"/>
                <a:gd name="connsiteY3" fmla="*/ 1913698 h 2542348"/>
                <a:gd name="connsiteX4" fmla="*/ 0 w 952500"/>
                <a:gd name="connsiteY4" fmla="*/ 2542348 h 2542348"/>
                <a:gd name="connsiteX5" fmla="*/ 762000 w 952500"/>
                <a:gd name="connsiteY5" fmla="*/ 2523298 h 2542348"/>
                <a:gd name="connsiteX6" fmla="*/ 723900 w 952500"/>
                <a:gd name="connsiteY6" fmla="*/ 1589848 h 2542348"/>
                <a:gd name="connsiteX7" fmla="*/ 800100 w 952500"/>
                <a:gd name="connsiteY7" fmla="*/ 1113598 h 2542348"/>
                <a:gd name="connsiteX8" fmla="*/ 952500 w 952500"/>
                <a:gd name="connsiteY8" fmla="*/ 884998 h 2542348"/>
                <a:gd name="connsiteX9" fmla="*/ 647700 w 952500"/>
                <a:gd name="connsiteY9" fmla="*/ 656398 h 2542348"/>
                <a:gd name="connsiteX10" fmla="*/ 419100 w 952500"/>
                <a:gd name="connsiteY10" fmla="*/ 675448 h 2542348"/>
                <a:gd name="connsiteX11" fmla="*/ 609600 w 952500"/>
                <a:gd name="connsiteY11" fmla="*/ 65848 h 2542348"/>
                <a:gd name="connsiteX12" fmla="*/ 457200 w 952500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55565"/>
                <a:gd name="connsiteY0" fmla="*/ 46798 h 2542348"/>
                <a:gd name="connsiteX1" fmla="*/ 190500 w 955565"/>
                <a:gd name="connsiteY1" fmla="*/ 694498 h 2542348"/>
                <a:gd name="connsiteX2" fmla="*/ 171450 w 955565"/>
                <a:gd name="connsiteY2" fmla="*/ 1475548 h 2542348"/>
                <a:gd name="connsiteX3" fmla="*/ 38100 w 955565"/>
                <a:gd name="connsiteY3" fmla="*/ 1913698 h 2542348"/>
                <a:gd name="connsiteX4" fmla="*/ 0 w 955565"/>
                <a:gd name="connsiteY4" fmla="*/ 2542348 h 2542348"/>
                <a:gd name="connsiteX5" fmla="*/ 762000 w 955565"/>
                <a:gd name="connsiteY5" fmla="*/ 2523298 h 2542348"/>
                <a:gd name="connsiteX6" fmla="*/ 723900 w 955565"/>
                <a:gd name="connsiteY6" fmla="*/ 1589848 h 2542348"/>
                <a:gd name="connsiteX7" fmla="*/ 800100 w 955565"/>
                <a:gd name="connsiteY7" fmla="*/ 1113598 h 2542348"/>
                <a:gd name="connsiteX8" fmla="*/ 952500 w 955565"/>
                <a:gd name="connsiteY8" fmla="*/ 884998 h 2542348"/>
                <a:gd name="connsiteX9" fmla="*/ 647700 w 955565"/>
                <a:gd name="connsiteY9" fmla="*/ 656398 h 2542348"/>
                <a:gd name="connsiteX10" fmla="*/ 419100 w 955565"/>
                <a:gd name="connsiteY10" fmla="*/ 675448 h 2542348"/>
                <a:gd name="connsiteX11" fmla="*/ 609600 w 955565"/>
                <a:gd name="connsiteY11" fmla="*/ 65848 h 2542348"/>
                <a:gd name="connsiteX12" fmla="*/ 457200 w 955565"/>
                <a:gd name="connsiteY12" fmla="*/ 46798 h 2542348"/>
                <a:gd name="connsiteX0" fmla="*/ 457200 w 941527"/>
                <a:gd name="connsiteY0" fmla="*/ 46798 h 2542348"/>
                <a:gd name="connsiteX1" fmla="*/ 190500 w 941527"/>
                <a:gd name="connsiteY1" fmla="*/ 694498 h 2542348"/>
                <a:gd name="connsiteX2" fmla="*/ 171450 w 941527"/>
                <a:gd name="connsiteY2" fmla="*/ 1475548 h 2542348"/>
                <a:gd name="connsiteX3" fmla="*/ 38100 w 941527"/>
                <a:gd name="connsiteY3" fmla="*/ 1913698 h 2542348"/>
                <a:gd name="connsiteX4" fmla="*/ 0 w 941527"/>
                <a:gd name="connsiteY4" fmla="*/ 2542348 h 2542348"/>
                <a:gd name="connsiteX5" fmla="*/ 762000 w 941527"/>
                <a:gd name="connsiteY5" fmla="*/ 2523298 h 2542348"/>
                <a:gd name="connsiteX6" fmla="*/ 723900 w 941527"/>
                <a:gd name="connsiteY6" fmla="*/ 1589848 h 2542348"/>
                <a:gd name="connsiteX7" fmla="*/ 800100 w 941527"/>
                <a:gd name="connsiteY7" fmla="*/ 1113598 h 2542348"/>
                <a:gd name="connsiteX8" fmla="*/ 938213 w 941527"/>
                <a:gd name="connsiteY8" fmla="*/ 870710 h 2542348"/>
                <a:gd name="connsiteX9" fmla="*/ 647700 w 941527"/>
                <a:gd name="connsiteY9" fmla="*/ 656398 h 2542348"/>
                <a:gd name="connsiteX10" fmla="*/ 419100 w 941527"/>
                <a:gd name="connsiteY10" fmla="*/ 675448 h 2542348"/>
                <a:gd name="connsiteX11" fmla="*/ 609600 w 941527"/>
                <a:gd name="connsiteY11" fmla="*/ 65848 h 2542348"/>
                <a:gd name="connsiteX12" fmla="*/ 457200 w 941527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457200 w 942831"/>
                <a:gd name="connsiteY0" fmla="*/ 46798 h 2542348"/>
                <a:gd name="connsiteX1" fmla="*/ 190500 w 942831"/>
                <a:gd name="connsiteY1" fmla="*/ 694498 h 2542348"/>
                <a:gd name="connsiteX2" fmla="*/ 171450 w 942831"/>
                <a:gd name="connsiteY2" fmla="*/ 1475548 h 2542348"/>
                <a:gd name="connsiteX3" fmla="*/ 38100 w 942831"/>
                <a:gd name="connsiteY3" fmla="*/ 1913698 h 2542348"/>
                <a:gd name="connsiteX4" fmla="*/ 0 w 942831"/>
                <a:gd name="connsiteY4" fmla="*/ 2542348 h 2542348"/>
                <a:gd name="connsiteX5" fmla="*/ 762000 w 942831"/>
                <a:gd name="connsiteY5" fmla="*/ 2523298 h 2542348"/>
                <a:gd name="connsiteX6" fmla="*/ 723900 w 942831"/>
                <a:gd name="connsiteY6" fmla="*/ 1589848 h 2542348"/>
                <a:gd name="connsiteX7" fmla="*/ 819150 w 942831"/>
                <a:gd name="connsiteY7" fmla="*/ 1127885 h 2542348"/>
                <a:gd name="connsiteX8" fmla="*/ 938213 w 942831"/>
                <a:gd name="connsiteY8" fmla="*/ 870710 h 2542348"/>
                <a:gd name="connsiteX9" fmla="*/ 647700 w 942831"/>
                <a:gd name="connsiteY9" fmla="*/ 656398 h 2542348"/>
                <a:gd name="connsiteX10" fmla="*/ 419100 w 942831"/>
                <a:gd name="connsiteY10" fmla="*/ 675448 h 2542348"/>
                <a:gd name="connsiteX11" fmla="*/ 609600 w 942831"/>
                <a:gd name="connsiteY11" fmla="*/ 65848 h 2542348"/>
                <a:gd name="connsiteX12" fmla="*/ 457200 w 942831"/>
                <a:gd name="connsiteY12" fmla="*/ 46798 h 2542348"/>
                <a:gd name="connsiteX0" fmla="*/ 510847 w 996478"/>
                <a:gd name="connsiteY0" fmla="*/ 46798 h 2542348"/>
                <a:gd name="connsiteX1" fmla="*/ 244147 w 996478"/>
                <a:gd name="connsiteY1" fmla="*/ 694498 h 2542348"/>
                <a:gd name="connsiteX2" fmla="*/ 225097 w 996478"/>
                <a:gd name="connsiteY2" fmla="*/ 1475548 h 2542348"/>
                <a:gd name="connsiteX3" fmla="*/ 91747 w 996478"/>
                <a:gd name="connsiteY3" fmla="*/ 1913698 h 2542348"/>
                <a:gd name="connsiteX4" fmla="*/ 53647 w 996478"/>
                <a:gd name="connsiteY4" fmla="*/ 2542348 h 2542348"/>
                <a:gd name="connsiteX5" fmla="*/ 815647 w 996478"/>
                <a:gd name="connsiteY5" fmla="*/ 2523298 h 2542348"/>
                <a:gd name="connsiteX6" fmla="*/ 777547 w 996478"/>
                <a:gd name="connsiteY6" fmla="*/ 1589848 h 2542348"/>
                <a:gd name="connsiteX7" fmla="*/ 872797 w 996478"/>
                <a:gd name="connsiteY7" fmla="*/ 1127885 h 2542348"/>
                <a:gd name="connsiteX8" fmla="*/ 991860 w 996478"/>
                <a:gd name="connsiteY8" fmla="*/ 870710 h 2542348"/>
                <a:gd name="connsiteX9" fmla="*/ 701347 w 996478"/>
                <a:gd name="connsiteY9" fmla="*/ 656398 h 2542348"/>
                <a:gd name="connsiteX10" fmla="*/ 472747 w 996478"/>
                <a:gd name="connsiteY10" fmla="*/ 675448 h 2542348"/>
                <a:gd name="connsiteX11" fmla="*/ 663247 w 996478"/>
                <a:gd name="connsiteY11" fmla="*/ 65848 h 2542348"/>
                <a:gd name="connsiteX12" fmla="*/ 510847 w 996478"/>
                <a:gd name="connsiteY12" fmla="*/ 46798 h 2542348"/>
                <a:gd name="connsiteX0" fmla="*/ 458168 w 943799"/>
                <a:gd name="connsiteY0" fmla="*/ 46798 h 2542348"/>
                <a:gd name="connsiteX1" fmla="*/ 191468 w 943799"/>
                <a:gd name="connsiteY1" fmla="*/ 694498 h 2542348"/>
                <a:gd name="connsiteX2" fmla="*/ 172418 w 943799"/>
                <a:gd name="connsiteY2" fmla="*/ 1475548 h 2542348"/>
                <a:gd name="connsiteX3" fmla="*/ 39068 w 943799"/>
                <a:gd name="connsiteY3" fmla="*/ 1913698 h 2542348"/>
                <a:gd name="connsiteX4" fmla="*/ 968 w 943799"/>
                <a:gd name="connsiteY4" fmla="*/ 2542348 h 2542348"/>
                <a:gd name="connsiteX5" fmla="*/ 762968 w 943799"/>
                <a:gd name="connsiteY5" fmla="*/ 2523298 h 2542348"/>
                <a:gd name="connsiteX6" fmla="*/ 724868 w 943799"/>
                <a:gd name="connsiteY6" fmla="*/ 1589848 h 2542348"/>
                <a:gd name="connsiteX7" fmla="*/ 820118 w 943799"/>
                <a:gd name="connsiteY7" fmla="*/ 1127885 h 2542348"/>
                <a:gd name="connsiteX8" fmla="*/ 939181 w 943799"/>
                <a:gd name="connsiteY8" fmla="*/ 870710 h 2542348"/>
                <a:gd name="connsiteX9" fmla="*/ 648668 w 943799"/>
                <a:gd name="connsiteY9" fmla="*/ 656398 h 2542348"/>
                <a:gd name="connsiteX10" fmla="*/ 420068 w 943799"/>
                <a:gd name="connsiteY10" fmla="*/ 675448 h 2542348"/>
                <a:gd name="connsiteX11" fmla="*/ 610568 w 943799"/>
                <a:gd name="connsiteY11" fmla="*/ 65848 h 2542348"/>
                <a:gd name="connsiteX12" fmla="*/ 458168 w 943799"/>
                <a:gd name="connsiteY12" fmla="*/ 46798 h 2542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799" h="2542348">
                  <a:moveTo>
                    <a:pt x="458168" y="46798"/>
                  </a:moveTo>
                  <a:cubicBezTo>
                    <a:pt x="388318" y="151573"/>
                    <a:pt x="239093" y="456373"/>
                    <a:pt x="191468" y="694498"/>
                  </a:cubicBezTo>
                  <a:cubicBezTo>
                    <a:pt x="143843" y="932623"/>
                    <a:pt x="197818" y="1272348"/>
                    <a:pt x="172418" y="1475548"/>
                  </a:cubicBezTo>
                  <a:lnTo>
                    <a:pt x="39068" y="1913698"/>
                  </a:lnTo>
                  <a:cubicBezTo>
                    <a:pt x="-5382" y="2059748"/>
                    <a:pt x="-619" y="2393123"/>
                    <a:pt x="968" y="2542348"/>
                  </a:cubicBezTo>
                  <a:lnTo>
                    <a:pt x="762968" y="2523298"/>
                  </a:lnTo>
                  <a:lnTo>
                    <a:pt x="724868" y="1589848"/>
                  </a:lnTo>
                  <a:cubicBezTo>
                    <a:pt x="731218" y="1354898"/>
                    <a:pt x="784399" y="1190591"/>
                    <a:pt x="820118" y="1127885"/>
                  </a:cubicBezTo>
                  <a:cubicBezTo>
                    <a:pt x="855837" y="1065179"/>
                    <a:pt x="967756" y="949291"/>
                    <a:pt x="939181" y="870710"/>
                  </a:cubicBezTo>
                  <a:cubicBezTo>
                    <a:pt x="910606" y="792129"/>
                    <a:pt x="735187" y="688942"/>
                    <a:pt x="648668" y="656398"/>
                  </a:cubicBezTo>
                  <a:cubicBezTo>
                    <a:pt x="562149" y="623854"/>
                    <a:pt x="488331" y="664335"/>
                    <a:pt x="420068" y="675448"/>
                  </a:cubicBezTo>
                  <a:lnTo>
                    <a:pt x="610568" y="65848"/>
                  </a:lnTo>
                  <a:cubicBezTo>
                    <a:pt x="607393" y="8698"/>
                    <a:pt x="518493" y="-38927"/>
                    <a:pt x="458168" y="467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21379461">
              <a:off x="10376856" y="616249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149600" y="6470111"/>
              <a:ext cx="529837" cy="409660"/>
            </a:xfrm>
            <a:custGeom>
              <a:avLst/>
              <a:gdLst>
                <a:gd name="connsiteX0" fmla="*/ 174171 w 522514"/>
                <a:gd name="connsiteY0" fmla="*/ 391886 h 406400"/>
                <a:gd name="connsiteX1" fmla="*/ 449943 w 522514"/>
                <a:gd name="connsiteY1" fmla="*/ 406400 h 406400"/>
                <a:gd name="connsiteX2" fmla="*/ 522514 w 522514"/>
                <a:gd name="connsiteY2" fmla="*/ 304800 h 406400"/>
                <a:gd name="connsiteX3" fmla="*/ 304800 w 522514"/>
                <a:gd name="connsiteY3" fmla="*/ 0 h 406400"/>
                <a:gd name="connsiteX4" fmla="*/ 29029 w 522514"/>
                <a:gd name="connsiteY4" fmla="*/ 159658 h 406400"/>
                <a:gd name="connsiteX5" fmla="*/ 0 w 522514"/>
                <a:gd name="connsiteY5" fmla="*/ 406400 h 406400"/>
                <a:gd name="connsiteX6" fmla="*/ 174171 w 522514"/>
                <a:gd name="connsiteY6" fmla="*/ 391886 h 406400"/>
                <a:gd name="connsiteX0" fmla="*/ 174171 w 522514"/>
                <a:gd name="connsiteY0" fmla="*/ 395146 h 409660"/>
                <a:gd name="connsiteX1" fmla="*/ 449943 w 522514"/>
                <a:gd name="connsiteY1" fmla="*/ 409660 h 409660"/>
                <a:gd name="connsiteX2" fmla="*/ 522514 w 522514"/>
                <a:gd name="connsiteY2" fmla="*/ 308060 h 409660"/>
                <a:gd name="connsiteX3" fmla="*/ 304800 w 522514"/>
                <a:gd name="connsiteY3" fmla="*/ 3260 h 409660"/>
                <a:gd name="connsiteX4" fmla="*/ 29029 w 522514"/>
                <a:gd name="connsiteY4" fmla="*/ 162918 h 409660"/>
                <a:gd name="connsiteX5" fmla="*/ 0 w 522514"/>
                <a:gd name="connsiteY5" fmla="*/ 409660 h 409660"/>
                <a:gd name="connsiteX6" fmla="*/ 174171 w 522514"/>
                <a:gd name="connsiteY6" fmla="*/ 395146 h 409660"/>
                <a:gd name="connsiteX0" fmla="*/ 174171 w 529837"/>
                <a:gd name="connsiteY0" fmla="*/ 395146 h 409660"/>
                <a:gd name="connsiteX1" fmla="*/ 449943 w 529837"/>
                <a:gd name="connsiteY1" fmla="*/ 409660 h 409660"/>
                <a:gd name="connsiteX2" fmla="*/ 522514 w 529837"/>
                <a:gd name="connsiteY2" fmla="*/ 308060 h 409660"/>
                <a:gd name="connsiteX3" fmla="*/ 304800 w 529837"/>
                <a:gd name="connsiteY3" fmla="*/ 3260 h 409660"/>
                <a:gd name="connsiteX4" fmla="*/ 29029 w 529837"/>
                <a:gd name="connsiteY4" fmla="*/ 162918 h 409660"/>
                <a:gd name="connsiteX5" fmla="*/ 0 w 529837"/>
                <a:gd name="connsiteY5" fmla="*/ 409660 h 409660"/>
                <a:gd name="connsiteX6" fmla="*/ 174171 w 529837"/>
                <a:gd name="connsiteY6" fmla="*/ 395146 h 4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837" h="409660">
                  <a:moveTo>
                    <a:pt x="174171" y="395146"/>
                  </a:moveTo>
                  <a:lnTo>
                    <a:pt x="449943" y="409660"/>
                  </a:lnTo>
                  <a:cubicBezTo>
                    <a:pt x="508000" y="395146"/>
                    <a:pt x="546705" y="375793"/>
                    <a:pt x="522514" y="308060"/>
                  </a:cubicBezTo>
                  <a:cubicBezTo>
                    <a:pt x="498324" y="240327"/>
                    <a:pt x="387047" y="27450"/>
                    <a:pt x="304800" y="3260"/>
                  </a:cubicBezTo>
                  <a:cubicBezTo>
                    <a:pt x="222553" y="-20930"/>
                    <a:pt x="79829" y="95185"/>
                    <a:pt x="29029" y="162918"/>
                  </a:cubicBezTo>
                  <a:lnTo>
                    <a:pt x="0" y="409660"/>
                  </a:lnTo>
                  <a:lnTo>
                    <a:pt x="174171" y="39514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958554">
              <a:off x="3816077" y="5722455"/>
              <a:ext cx="539806" cy="1257945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25794 w 499260"/>
                <a:gd name="connsiteY0" fmla="*/ 1163459 h 1163459"/>
                <a:gd name="connsiteX1" fmla="*/ 139273 w 499260"/>
                <a:gd name="connsiteY1" fmla="*/ 591677 h 1163459"/>
                <a:gd name="connsiteX2" fmla="*/ 2155 w 499260"/>
                <a:gd name="connsiteY2" fmla="*/ 467568 h 1163459"/>
                <a:gd name="connsiteX3" fmla="*/ 2155 w 499260"/>
                <a:gd name="connsiteY3" fmla="*/ 30839 h 1163459"/>
                <a:gd name="connsiteX4" fmla="*/ 97690 w 499260"/>
                <a:gd name="connsiteY4" fmla="*/ 58135 h 1163459"/>
                <a:gd name="connsiteX5" fmla="*/ 152281 w 499260"/>
                <a:gd name="connsiteY5" fmla="*/ 235556 h 1163459"/>
                <a:gd name="connsiteX6" fmla="*/ 493475 w 499260"/>
                <a:gd name="connsiteY6" fmla="*/ 412977 h 1163459"/>
                <a:gd name="connsiteX7" fmla="*/ 438884 w 499260"/>
                <a:gd name="connsiteY7" fmla="*/ 576750 h 1163459"/>
                <a:gd name="connsiteX8" fmla="*/ 479827 w 499260"/>
                <a:gd name="connsiteY8" fmla="*/ 822409 h 1163459"/>
                <a:gd name="connsiteX9" fmla="*/ 125794 w 499260"/>
                <a:gd name="connsiteY9" fmla="*/ 1163459 h 1163459"/>
                <a:gd name="connsiteX0" fmla="*/ 125794 w 499260"/>
                <a:gd name="connsiteY0" fmla="*/ 1163459 h 1163459"/>
                <a:gd name="connsiteX1" fmla="*/ 139273 w 499260"/>
                <a:gd name="connsiteY1" fmla="*/ 591677 h 1163459"/>
                <a:gd name="connsiteX2" fmla="*/ 2155 w 499260"/>
                <a:gd name="connsiteY2" fmla="*/ 467568 h 1163459"/>
                <a:gd name="connsiteX3" fmla="*/ 2155 w 499260"/>
                <a:gd name="connsiteY3" fmla="*/ 30839 h 1163459"/>
                <a:gd name="connsiteX4" fmla="*/ 97690 w 499260"/>
                <a:gd name="connsiteY4" fmla="*/ 58135 h 1163459"/>
                <a:gd name="connsiteX5" fmla="*/ 152281 w 499260"/>
                <a:gd name="connsiteY5" fmla="*/ 235556 h 1163459"/>
                <a:gd name="connsiteX6" fmla="*/ 493475 w 499260"/>
                <a:gd name="connsiteY6" fmla="*/ 412977 h 1163459"/>
                <a:gd name="connsiteX7" fmla="*/ 438884 w 499260"/>
                <a:gd name="connsiteY7" fmla="*/ 576750 h 1163459"/>
                <a:gd name="connsiteX8" fmla="*/ 401143 w 499260"/>
                <a:gd name="connsiteY8" fmla="*/ 1145629 h 1163459"/>
                <a:gd name="connsiteX9" fmla="*/ 125794 w 499260"/>
                <a:gd name="connsiteY9" fmla="*/ 1163459 h 116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1163459">
                  <a:moveTo>
                    <a:pt x="125794" y="1163459"/>
                  </a:moveTo>
                  <a:cubicBezTo>
                    <a:pt x="133329" y="1096429"/>
                    <a:pt x="159880" y="707659"/>
                    <a:pt x="139273" y="591677"/>
                  </a:cubicBezTo>
                  <a:cubicBezTo>
                    <a:pt x="118666" y="475695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01143" y="1145629"/>
                  </a:lnTo>
                  <a:lnTo>
                    <a:pt x="125794" y="116345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任意多边形 55"/>
            <p:cNvSpPr/>
            <p:nvPr/>
          </p:nvSpPr>
          <p:spPr>
            <a:xfrm rot="19496156" flipH="1">
              <a:off x="9558085" y="5988847"/>
              <a:ext cx="849466" cy="1090127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915771" y="6247210"/>
              <a:ext cx="887170" cy="1056281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5959357" y="6285804"/>
              <a:ext cx="837415" cy="1074662"/>
            </a:xfrm>
            <a:custGeom>
              <a:avLst/>
              <a:gdLst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660"/>
                <a:gd name="connsiteY0" fmla="*/ 1920240 h 1920240"/>
                <a:gd name="connsiteX1" fmla="*/ 1082040 w 1470660"/>
                <a:gd name="connsiteY1" fmla="*/ 1379220 h 1920240"/>
                <a:gd name="connsiteX2" fmla="*/ 1135380 w 1470660"/>
                <a:gd name="connsiteY2" fmla="*/ 929640 h 1920240"/>
                <a:gd name="connsiteX3" fmla="*/ 1242060 w 1470660"/>
                <a:gd name="connsiteY3" fmla="*/ 830580 h 1920240"/>
                <a:gd name="connsiteX4" fmla="*/ 1470660 w 1470660"/>
                <a:gd name="connsiteY4" fmla="*/ 480060 h 1920240"/>
                <a:gd name="connsiteX5" fmla="*/ 1303020 w 1470660"/>
                <a:gd name="connsiteY5" fmla="*/ 419100 h 1920240"/>
                <a:gd name="connsiteX6" fmla="*/ 1074420 w 1470660"/>
                <a:gd name="connsiteY6" fmla="*/ 723900 h 1920240"/>
                <a:gd name="connsiteX7" fmla="*/ 922020 w 1470660"/>
                <a:gd name="connsiteY7" fmla="*/ 723900 h 1920240"/>
                <a:gd name="connsiteX8" fmla="*/ 388620 w 1470660"/>
                <a:gd name="connsiteY8" fmla="*/ 0 h 1920240"/>
                <a:gd name="connsiteX9" fmla="*/ 312420 w 1470660"/>
                <a:gd name="connsiteY9" fmla="*/ 68580 h 1920240"/>
                <a:gd name="connsiteX10" fmla="*/ 594360 w 1470660"/>
                <a:gd name="connsiteY10" fmla="*/ 548640 h 1920240"/>
                <a:gd name="connsiteX11" fmla="*/ 525780 w 1470660"/>
                <a:gd name="connsiteY11" fmla="*/ 571500 h 1920240"/>
                <a:gd name="connsiteX12" fmla="*/ 68580 w 1470660"/>
                <a:gd name="connsiteY12" fmla="*/ 160020 h 1920240"/>
                <a:gd name="connsiteX13" fmla="*/ 0 w 1470660"/>
                <a:gd name="connsiteY13" fmla="*/ 236220 h 1920240"/>
                <a:gd name="connsiteX14" fmla="*/ 381000 w 1470660"/>
                <a:gd name="connsiteY14" fmla="*/ 640080 h 1920240"/>
                <a:gd name="connsiteX15" fmla="*/ 38100 w 1470660"/>
                <a:gd name="connsiteY15" fmla="*/ 388620 h 1920240"/>
                <a:gd name="connsiteX16" fmla="*/ 0 w 1470660"/>
                <a:gd name="connsiteY16" fmla="*/ 502920 h 1920240"/>
                <a:gd name="connsiteX17" fmla="*/ 144780 w 1470660"/>
                <a:gd name="connsiteY17" fmla="*/ 640080 h 1920240"/>
                <a:gd name="connsiteX18" fmla="*/ 114300 w 1470660"/>
                <a:gd name="connsiteY18" fmla="*/ 731520 h 1920240"/>
                <a:gd name="connsiteX19" fmla="*/ 388620 w 1470660"/>
                <a:gd name="connsiteY19" fmla="*/ 1051560 h 1920240"/>
                <a:gd name="connsiteX20" fmla="*/ 502920 w 1470660"/>
                <a:gd name="connsiteY20" fmla="*/ 1333500 h 1920240"/>
                <a:gd name="connsiteX21" fmla="*/ 640080 w 1470660"/>
                <a:gd name="connsiteY21" fmla="*/ 1417320 h 1920240"/>
                <a:gd name="connsiteX22" fmla="*/ 708660 w 1470660"/>
                <a:gd name="connsiteY22" fmla="*/ 1905000 h 1920240"/>
                <a:gd name="connsiteX23" fmla="*/ 1371600 w 1470660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73"/>
                <a:gd name="connsiteY0" fmla="*/ 1920240 h 1920240"/>
                <a:gd name="connsiteX1" fmla="*/ 1082040 w 1470873"/>
                <a:gd name="connsiteY1" fmla="*/ 1379220 h 1920240"/>
                <a:gd name="connsiteX2" fmla="*/ 1135380 w 1470873"/>
                <a:gd name="connsiteY2" fmla="*/ 929640 h 1920240"/>
                <a:gd name="connsiteX3" fmla="*/ 1242060 w 1470873"/>
                <a:gd name="connsiteY3" fmla="*/ 830580 h 1920240"/>
                <a:gd name="connsiteX4" fmla="*/ 1470660 w 1470873"/>
                <a:gd name="connsiteY4" fmla="*/ 480060 h 1920240"/>
                <a:gd name="connsiteX5" fmla="*/ 1303020 w 1470873"/>
                <a:gd name="connsiteY5" fmla="*/ 419100 h 1920240"/>
                <a:gd name="connsiteX6" fmla="*/ 1074420 w 1470873"/>
                <a:gd name="connsiteY6" fmla="*/ 723900 h 1920240"/>
                <a:gd name="connsiteX7" fmla="*/ 922020 w 1470873"/>
                <a:gd name="connsiteY7" fmla="*/ 723900 h 1920240"/>
                <a:gd name="connsiteX8" fmla="*/ 388620 w 1470873"/>
                <a:gd name="connsiteY8" fmla="*/ 0 h 1920240"/>
                <a:gd name="connsiteX9" fmla="*/ 312420 w 1470873"/>
                <a:gd name="connsiteY9" fmla="*/ 68580 h 1920240"/>
                <a:gd name="connsiteX10" fmla="*/ 594360 w 1470873"/>
                <a:gd name="connsiteY10" fmla="*/ 548640 h 1920240"/>
                <a:gd name="connsiteX11" fmla="*/ 525780 w 1470873"/>
                <a:gd name="connsiteY11" fmla="*/ 571500 h 1920240"/>
                <a:gd name="connsiteX12" fmla="*/ 68580 w 1470873"/>
                <a:gd name="connsiteY12" fmla="*/ 160020 h 1920240"/>
                <a:gd name="connsiteX13" fmla="*/ 0 w 1470873"/>
                <a:gd name="connsiteY13" fmla="*/ 236220 h 1920240"/>
                <a:gd name="connsiteX14" fmla="*/ 381000 w 1470873"/>
                <a:gd name="connsiteY14" fmla="*/ 640080 h 1920240"/>
                <a:gd name="connsiteX15" fmla="*/ 38100 w 1470873"/>
                <a:gd name="connsiteY15" fmla="*/ 388620 h 1920240"/>
                <a:gd name="connsiteX16" fmla="*/ 0 w 1470873"/>
                <a:gd name="connsiteY16" fmla="*/ 502920 h 1920240"/>
                <a:gd name="connsiteX17" fmla="*/ 144780 w 1470873"/>
                <a:gd name="connsiteY17" fmla="*/ 640080 h 1920240"/>
                <a:gd name="connsiteX18" fmla="*/ 114300 w 1470873"/>
                <a:gd name="connsiteY18" fmla="*/ 731520 h 1920240"/>
                <a:gd name="connsiteX19" fmla="*/ 388620 w 1470873"/>
                <a:gd name="connsiteY19" fmla="*/ 1051560 h 1920240"/>
                <a:gd name="connsiteX20" fmla="*/ 502920 w 1470873"/>
                <a:gd name="connsiteY20" fmla="*/ 1333500 h 1920240"/>
                <a:gd name="connsiteX21" fmla="*/ 640080 w 1470873"/>
                <a:gd name="connsiteY21" fmla="*/ 1417320 h 1920240"/>
                <a:gd name="connsiteX22" fmla="*/ 708660 w 1470873"/>
                <a:gd name="connsiteY22" fmla="*/ 1905000 h 1920240"/>
                <a:gd name="connsiteX23" fmla="*/ 1371600 w 1470873"/>
                <a:gd name="connsiteY23" fmla="*/ 1920240 h 1920240"/>
                <a:gd name="connsiteX0" fmla="*/ 1371600 w 1470818"/>
                <a:gd name="connsiteY0" fmla="*/ 1920240 h 1920240"/>
                <a:gd name="connsiteX1" fmla="*/ 1082040 w 1470818"/>
                <a:gd name="connsiteY1" fmla="*/ 1379220 h 1920240"/>
                <a:gd name="connsiteX2" fmla="*/ 1135380 w 1470818"/>
                <a:gd name="connsiteY2" fmla="*/ 929640 h 1920240"/>
                <a:gd name="connsiteX3" fmla="*/ 1242060 w 1470818"/>
                <a:gd name="connsiteY3" fmla="*/ 830580 h 1920240"/>
                <a:gd name="connsiteX4" fmla="*/ 1470660 w 1470818"/>
                <a:gd name="connsiteY4" fmla="*/ 480060 h 1920240"/>
                <a:gd name="connsiteX5" fmla="*/ 1303020 w 1470818"/>
                <a:gd name="connsiteY5" fmla="*/ 419100 h 1920240"/>
                <a:gd name="connsiteX6" fmla="*/ 1074420 w 1470818"/>
                <a:gd name="connsiteY6" fmla="*/ 723900 h 1920240"/>
                <a:gd name="connsiteX7" fmla="*/ 922020 w 1470818"/>
                <a:gd name="connsiteY7" fmla="*/ 723900 h 1920240"/>
                <a:gd name="connsiteX8" fmla="*/ 388620 w 1470818"/>
                <a:gd name="connsiteY8" fmla="*/ 0 h 1920240"/>
                <a:gd name="connsiteX9" fmla="*/ 312420 w 1470818"/>
                <a:gd name="connsiteY9" fmla="*/ 68580 h 1920240"/>
                <a:gd name="connsiteX10" fmla="*/ 594360 w 1470818"/>
                <a:gd name="connsiteY10" fmla="*/ 548640 h 1920240"/>
                <a:gd name="connsiteX11" fmla="*/ 525780 w 1470818"/>
                <a:gd name="connsiteY11" fmla="*/ 571500 h 1920240"/>
                <a:gd name="connsiteX12" fmla="*/ 68580 w 1470818"/>
                <a:gd name="connsiteY12" fmla="*/ 160020 h 1920240"/>
                <a:gd name="connsiteX13" fmla="*/ 0 w 1470818"/>
                <a:gd name="connsiteY13" fmla="*/ 236220 h 1920240"/>
                <a:gd name="connsiteX14" fmla="*/ 381000 w 1470818"/>
                <a:gd name="connsiteY14" fmla="*/ 640080 h 1920240"/>
                <a:gd name="connsiteX15" fmla="*/ 38100 w 1470818"/>
                <a:gd name="connsiteY15" fmla="*/ 388620 h 1920240"/>
                <a:gd name="connsiteX16" fmla="*/ 0 w 1470818"/>
                <a:gd name="connsiteY16" fmla="*/ 502920 h 1920240"/>
                <a:gd name="connsiteX17" fmla="*/ 144780 w 1470818"/>
                <a:gd name="connsiteY17" fmla="*/ 640080 h 1920240"/>
                <a:gd name="connsiteX18" fmla="*/ 114300 w 1470818"/>
                <a:gd name="connsiteY18" fmla="*/ 731520 h 1920240"/>
                <a:gd name="connsiteX19" fmla="*/ 388620 w 1470818"/>
                <a:gd name="connsiteY19" fmla="*/ 1051560 h 1920240"/>
                <a:gd name="connsiteX20" fmla="*/ 502920 w 1470818"/>
                <a:gd name="connsiteY20" fmla="*/ 1333500 h 1920240"/>
                <a:gd name="connsiteX21" fmla="*/ 640080 w 1470818"/>
                <a:gd name="connsiteY21" fmla="*/ 1417320 h 1920240"/>
                <a:gd name="connsiteX22" fmla="*/ 708660 w 1470818"/>
                <a:gd name="connsiteY22" fmla="*/ 1905000 h 1920240"/>
                <a:gd name="connsiteX23" fmla="*/ 1371600 w 1470818"/>
                <a:gd name="connsiteY23" fmla="*/ 1920240 h 1920240"/>
                <a:gd name="connsiteX0" fmla="*/ 1371600 w 1470818"/>
                <a:gd name="connsiteY0" fmla="*/ 1921209 h 1921209"/>
                <a:gd name="connsiteX1" fmla="*/ 1082040 w 1470818"/>
                <a:gd name="connsiteY1" fmla="*/ 1380189 h 1921209"/>
                <a:gd name="connsiteX2" fmla="*/ 1135380 w 1470818"/>
                <a:gd name="connsiteY2" fmla="*/ 930609 h 1921209"/>
                <a:gd name="connsiteX3" fmla="*/ 1242060 w 1470818"/>
                <a:gd name="connsiteY3" fmla="*/ 831549 h 1921209"/>
                <a:gd name="connsiteX4" fmla="*/ 1470660 w 1470818"/>
                <a:gd name="connsiteY4" fmla="*/ 481029 h 1921209"/>
                <a:gd name="connsiteX5" fmla="*/ 1303020 w 1470818"/>
                <a:gd name="connsiteY5" fmla="*/ 420069 h 1921209"/>
                <a:gd name="connsiteX6" fmla="*/ 1074420 w 1470818"/>
                <a:gd name="connsiteY6" fmla="*/ 724869 h 1921209"/>
                <a:gd name="connsiteX7" fmla="*/ 922020 w 1470818"/>
                <a:gd name="connsiteY7" fmla="*/ 724869 h 1921209"/>
                <a:gd name="connsiteX8" fmla="*/ 388620 w 1470818"/>
                <a:gd name="connsiteY8" fmla="*/ 969 h 1921209"/>
                <a:gd name="connsiteX9" fmla="*/ 312420 w 1470818"/>
                <a:gd name="connsiteY9" fmla="*/ 69549 h 1921209"/>
                <a:gd name="connsiteX10" fmla="*/ 594360 w 1470818"/>
                <a:gd name="connsiteY10" fmla="*/ 549609 h 1921209"/>
                <a:gd name="connsiteX11" fmla="*/ 525780 w 1470818"/>
                <a:gd name="connsiteY11" fmla="*/ 572469 h 1921209"/>
                <a:gd name="connsiteX12" fmla="*/ 68580 w 1470818"/>
                <a:gd name="connsiteY12" fmla="*/ 160989 h 1921209"/>
                <a:gd name="connsiteX13" fmla="*/ 0 w 1470818"/>
                <a:gd name="connsiteY13" fmla="*/ 237189 h 1921209"/>
                <a:gd name="connsiteX14" fmla="*/ 381000 w 1470818"/>
                <a:gd name="connsiteY14" fmla="*/ 641049 h 1921209"/>
                <a:gd name="connsiteX15" fmla="*/ 38100 w 1470818"/>
                <a:gd name="connsiteY15" fmla="*/ 389589 h 1921209"/>
                <a:gd name="connsiteX16" fmla="*/ 0 w 1470818"/>
                <a:gd name="connsiteY16" fmla="*/ 503889 h 1921209"/>
                <a:gd name="connsiteX17" fmla="*/ 144780 w 1470818"/>
                <a:gd name="connsiteY17" fmla="*/ 641049 h 1921209"/>
                <a:gd name="connsiteX18" fmla="*/ 114300 w 1470818"/>
                <a:gd name="connsiteY18" fmla="*/ 732489 h 1921209"/>
                <a:gd name="connsiteX19" fmla="*/ 388620 w 1470818"/>
                <a:gd name="connsiteY19" fmla="*/ 1052529 h 1921209"/>
                <a:gd name="connsiteX20" fmla="*/ 502920 w 1470818"/>
                <a:gd name="connsiteY20" fmla="*/ 1334469 h 1921209"/>
                <a:gd name="connsiteX21" fmla="*/ 640080 w 1470818"/>
                <a:gd name="connsiteY21" fmla="*/ 1418289 h 1921209"/>
                <a:gd name="connsiteX22" fmla="*/ 708660 w 1470818"/>
                <a:gd name="connsiteY22" fmla="*/ 1905969 h 1921209"/>
                <a:gd name="connsiteX23" fmla="*/ 1371600 w 1470818"/>
                <a:gd name="connsiteY23" fmla="*/ 1921209 h 1921209"/>
                <a:gd name="connsiteX0" fmla="*/ 1371600 w 1470818"/>
                <a:gd name="connsiteY0" fmla="*/ 1921448 h 1921448"/>
                <a:gd name="connsiteX1" fmla="*/ 1082040 w 1470818"/>
                <a:gd name="connsiteY1" fmla="*/ 1380428 h 1921448"/>
                <a:gd name="connsiteX2" fmla="*/ 1135380 w 1470818"/>
                <a:gd name="connsiteY2" fmla="*/ 930848 h 1921448"/>
                <a:gd name="connsiteX3" fmla="*/ 1242060 w 1470818"/>
                <a:gd name="connsiteY3" fmla="*/ 831788 h 1921448"/>
                <a:gd name="connsiteX4" fmla="*/ 1470660 w 1470818"/>
                <a:gd name="connsiteY4" fmla="*/ 481268 h 1921448"/>
                <a:gd name="connsiteX5" fmla="*/ 1303020 w 1470818"/>
                <a:gd name="connsiteY5" fmla="*/ 420308 h 1921448"/>
                <a:gd name="connsiteX6" fmla="*/ 1074420 w 1470818"/>
                <a:gd name="connsiteY6" fmla="*/ 725108 h 1921448"/>
                <a:gd name="connsiteX7" fmla="*/ 922020 w 1470818"/>
                <a:gd name="connsiteY7" fmla="*/ 725108 h 1921448"/>
                <a:gd name="connsiteX8" fmla="*/ 388620 w 1470818"/>
                <a:gd name="connsiteY8" fmla="*/ 1208 h 1921448"/>
                <a:gd name="connsiteX9" fmla="*/ 312420 w 1470818"/>
                <a:gd name="connsiteY9" fmla="*/ 69788 h 1921448"/>
                <a:gd name="connsiteX10" fmla="*/ 594360 w 1470818"/>
                <a:gd name="connsiteY10" fmla="*/ 549848 h 1921448"/>
                <a:gd name="connsiteX11" fmla="*/ 525780 w 1470818"/>
                <a:gd name="connsiteY11" fmla="*/ 572708 h 1921448"/>
                <a:gd name="connsiteX12" fmla="*/ 68580 w 1470818"/>
                <a:gd name="connsiteY12" fmla="*/ 161228 h 1921448"/>
                <a:gd name="connsiteX13" fmla="*/ 0 w 1470818"/>
                <a:gd name="connsiteY13" fmla="*/ 237428 h 1921448"/>
                <a:gd name="connsiteX14" fmla="*/ 381000 w 1470818"/>
                <a:gd name="connsiteY14" fmla="*/ 641288 h 1921448"/>
                <a:gd name="connsiteX15" fmla="*/ 38100 w 1470818"/>
                <a:gd name="connsiteY15" fmla="*/ 389828 h 1921448"/>
                <a:gd name="connsiteX16" fmla="*/ 0 w 1470818"/>
                <a:gd name="connsiteY16" fmla="*/ 504128 h 1921448"/>
                <a:gd name="connsiteX17" fmla="*/ 144780 w 1470818"/>
                <a:gd name="connsiteY17" fmla="*/ 641288 h 1921448"/>
                <a:gd name="connsiteX18" fmla="*/ 114300 w 1470818"/>
                <a:gd name="connsiteY18" fmla="*/ 732728 h 1921448"/>
                <a:gd name="connsiteX19" fmla="*/ 388620 w 1470818"/>
                <a:gd name="connsiteY19" fmla="*/ 1052768 h 1921448"/>
                <a:gd name="connsiteX20" fmla="*/ 502920 w 1470818"/>
                <a:gd name="connsiteY20" fmla="*/ 1334708 h 1921448"/>
                <a:gd name="connsiteX21" fmla="*/ 640080 w 1470818"/>
                <a:gd name="connsiteY21" fmla="*/ 1418528 h 1921448"/>
                <a:gd name="connsiteX22" fmla="*/ 708660 w 1470818"/>
                <a:gd name="connsiteY22" fmla="*/ 1906208 h 1921448"/>
                <a:gd name="connsiteX23" fmla="*/ 1371600 w 1470818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1600 w 1470806"/>
                <a:gd name="connsiteY0" fmla="*/ 1921448 h 1921448"/>
                <a:gd name="connsiteX1" fmla="*/ 1082040 w 1470806"/>
                <a:gd name="connsiteY1" fmla="*/ 1380428 h 1921448"/>
                <a:gd name="connsiteX2" fmla="*/ 1135380 w 1470806"/>
                <a:gd name="connsiteY2" fmla="*/ 930848 h 1921448"/>
                <a:gd name="connsiteX3" fmla="*/ 1242060 w 1470806"/>
                <a:gd name="connsiteY3" fmla="*/ 831788 h 1921448"/>
                <a:gd name="connsiteX4" fmla="*/ 1470660 w 1470806"/>
                <a:gd name="connsiteY4" fmla="*/ 481268 h 1921448"/>
                <a:gd name="connsiteX5" fmla="*/ 1303020 w 1470806"/>
                <a:gd name="connsiteY5" fmla="*/ 420308 h 1921448"/>
                <a:gd name="connsiteX6" fmla="*/ 1074420 w 1470806"/>
                <a:gd name="connsiteY6" fmla="*/ 725108 h 1921448"/>
                <a:gd name="connsiteX7" fmla="*/ 922020 w 1470806"/>
                <a:gd name="connsiteY7" fmla="*/ 725108 h 1921448"/>
                <a:gd name="connsiteX8" fmla="*/ 388620 w 1470806"/>
                <a:gd name="connsiteY8" fmla="*/ 1208 h 1921448"/>
                <a:gd name="connsiteX9" fmla="*/ 312420 w 1470806"/>
                <a:gd name="connsiteY9" fmla="*/ 69788 h 1921448"/>
                <a:gd name="connsiteX10" fmla="*/ 594360 w 1470806"/>
                <a:gd name="connsiteY10" fmla="*/ 549848 h 1921448"/>
                <a:gd name="connsiteX11" fmla="*/ 525780 w 1470806"/>
                <a:gd name="connsiteY11" fmla="*/ 572708 h 1921448"/>
                <a:gd name="connsiteX12" fmla="*/ 68580 w 1470806"/>
                <a:gd name="connsiteY12" fmla="*/ 161228 h 1921448"/>
                <a:gd name="connsiteX13" fmla="*/ 0 w 1470806"/>
                <a:gd name="connsiteY13" fmla="*/ 237428 h 1921448"/>
                <a:gd name="connsiteX14" fmla="*/ 381000 w 1470806"/>
                <a:gd name="connsiteY14" fmla="*/ 641288 h 1921448"/>
                <a:gd name="connsiteX15" fmla="*/ 38100 w 1470806"/>
                <a:gd name="connsiteY15" fmla="*/ 389828 h 1921448"/>
                <a:gd name="connsiteX16" fmla="*/ 0 w 1470806"/>
                <a:gd name="connsiteY16" fmla="*/ 504128 h 1921448"/>
                <a:gd name="connsiteX17" fmla="*/ 144780 w 1470806"/>
                <a:gd name="connsiteY17" fmla="*/ 641288 h 1921448"/>
                <a:gd name="connsiteX18" fmla="*/ 114300 w 1470806"/>
                <a:gd name="connsiteY18" fmla="*/ 732728 h 1921448"/>
                <a:gd name="connsiteX19" fmla="*/ 388620 w 1470806"/>
                <a:gd name="connsiteY19" fmla="*/ 1052768 h 1921448"/>
                <a:gd name="connsiteX20" fmla="*/ 502920 w 1470806"/>
                <a:gd name="connsiteY20" fmla="*/ 1334708 h 1921448"/>
                <a:gd name="connsiteX21" fmla="*/ 640080 w 1470806"/>
                <a:gd name="connsiteY21" fmla="*/ 1418528 h 1921448"/>
                <a:gd name="connsiteX22" fmla="*/ 708660 w 1470806"/>
                <a:gd name="connsiteY22" fmla="*/ 1906208 h 1921448"/>
                <a:gd name="connsiteX23" fmla="*/ 1371600 w 1470806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73466 w 1472672"/>
                <a:gd name="connsiteY0" fmla="*/ 1921448 h 1921448"/>
                <a:gd name="connsiteX1" fmla="*/ 1083906 w 1472672"/>
                <a:gd name="connsiteY1" fmla="*/ 1380428 h 1921448"/>
                <a:gd name="connsiteX2" fmla="*/ 1137246 w 1472672"/>
                <a:gd name="connsiteY2" fmla="*/ 930848 h 1921448"/>
                <a:gd name="connsiteX3" fmla="*/ 1243926 w 1472672"/>
                <a:gd name="connsiteY3" fmla="*/ 831788 h 1921448"/>
                <a:gd name="connsiteX4" fmla="*/ 1472526 w 1472672"/>
                <a:gd name="connsiteY4" fmla="*/ 481268 h 1921448"/>
                <a:gd name="connsiteX5" fmla="*/ 1304886 w 1472672"/>
                <a:gd name="connsiteY5" fmla="*/ 420308 h 1921448"/>
                <a:gd name="connsiteX6" fmla="*/ 1076286 w 1472672"/>
                <a:gd name="connsiteY6" fmla="*/ 725108 h 1921448"/>
                <a:gd name="connsiteX7" fmla="*/ 923886 w 1472672"/>
                <a:gd name="connsiteY7" fmla="*/ 725108 h 1921448"/>
                <a:gd name="connsiteX8" fmla="*/ 390486 w 1472672"/>
                <a:gd name="connsiteY8" fmla="*/ 1208 h 1921448"/>
                <a:gd name="connsiteX9" fmla="*/ 314286 w 1472672"/>
                <a:gd name="connsiteY9" fmla="*/ 69788 h 1921448"/>
                <a:gd name="connsiteX10" fmla="*/ 596226 w 1472672"/>
                <a:gd name="connsiteY10" fmla="*/ 549848 h 1921448"/>
                <a:gd name="connsiteX11" fmla="*/ 527646 w 1472672"/>
                <a:gd name="connsiteY11" fmla="*/ 572708 h 1921448"/>
                <a:gd name="connsiteX12" fmla="*/ 70446 w 1472672"/>
                <a:gd name="connsiteY12" fmla="*/ 161228 h 1921448"/>
                <a:gd name="connsiteX13" fmla="*/ 1866 w 1472672"/>
                <a:gd name="connsiteY13" fmla="*/ 237428 h 1921448"/>
                <a:gd name="connsiteX14" fmla="*/ 382866 w 1472672"/>
                <a:gd name="connsiteY14" fmla="*/ 641288 h 1921448"/>
                <a:gd name="connsiteX15" fmla="*/ 39966 w 1472672"/>
                <a:gd name="connsiteY15" fmla="*/ 389828 h 1921448"/>
                <a:gd name="connsiteX16" fmla="*/ 1866 w 1472672"/>
                <a:gd name="connsiteY16" fmla="*/ 504128 h 1921448"/>
                <a:gd name="connsiteX17" fmla="*/ 146646 w 1472672"/>
                <a:gd name="connsiteY17" fmla="*/ 641288 h 1921448"/>
                <a:gd name="connsiteX18" fmla="*/ 116166 w 1472672"/>
                <a:gd name="connsiteY18" fmla="*/ 732728 h 1921448"/>
                <a:gd name="connsiteX19" fmla="*/ 390486 w 1472672"/>
                <a:gd name="connsiteY19" fmla="*/ 1052768 h 1921448"/>
                <a:gd name="connsiteX20" fmla="*/ 504786 w 1472672"/>
                <a:gd name="connsiteY20" fmla="*/ 1334708 h 1921448"/>
                <a:gd name="connsiteX21" fmla="*/ 641946 w 1472672"/>
                <a:gd name="connsiteY21" fmla="*/ 1418528 h 1921448"/>
                <a:gd name="connsiteX22" fmla="*/ 710526 w 1472672"/>
                <a:gd name="connsiteY22" fmla="*/ 1906208 h 1921448"/>
                <a:gd name="connsiteX23" fmla="*/ 1373466 w 1472672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  <a:gd name="connsiteX0" fmla="*/ 1398055 w 1497261"/>
                <a:gd name="connsiteY0" fmla="*/ 1921448 h 1921448"/>
                <a:gd name="connsiteX1" fmla="*/ 1108495 w 1497261"/>
                <a:gd name="connsiteY1" fmla="*/ 1380428 h 1921448"/>
                <a:gd name="connsiteX2" fmla="*/ 1161835 w 1497261"/>
                <a:gd name="connsiteY2" fmla="*/ 930848 h 1921448"/>
                <a:gd name="connsiteX3" fmla="*/ 1268515 w 1497261"/>
                <a:gd name="connsiteY3" fmla="*/ 831788 h 1921448"/>
                <a:gd name="connsiteX4" fmla="*/ 1497115 w 1497261"/>
                <a:gd name="connsiteY4" fmla="*/ 481268 h 1921448"/>
                <a:gd name="connsiteX5" fmla="*/ 1329475 w 1497261"/>
                <a:gd name="connsiteY5" fmla="*/ 420308 h 1921448"/>
                <a:gd name="connsiteX6" fmla="*/ 1100875 w 1497261"/>
                <a:gd name="connsiteY6" fmla="*/ 725108 h 1921448"/>
                <a:gd name="connsiteX7" fmla="*/ 948475 w 1497261"/>
                <a:gd name="connsiteY7" fmla="*/ 725108 h 1921448"/>
                <a:gd name="connsiteX8" fmla="*/ 415075 w 1497261"/>
                <a:gd name="connsiteY8" fmla="*/ 1208 h 1921448"/>
                <a:gd name="connsiteX9" fmla="*/ 338875 w 1497261"/>
                <a:gd name="connsiteY9" fmla="*/ 69788 h 1921448"/>
                <a:gd name="connsiteX10" fmla="*/ 620815 w 1497261"/>
                <a:gd name="connsiteY10" fmla="*/ 549848 h 1921448"/>
                <a:gd name="connsiteX11" fmla="*/ 552235 w 1497261"/>
                <a:gd name="connsiteY11" fmla="*/ 572708 h 1921448"/>
                <a:gd name="connsiteX12" fmla="*/ 95035 w 1497261"/>
                <a:gd name="connsiteY12" fmla="*/ 161228 h 1921448"/>
                <a:gd name="connsiteX13" fmla="*/ 26455 w 1497261"/>
                <a:gd name="connsiteY13" fmla="*/ 237428 h 1921448"/>
                <a:gd name="connsiteX14" fmla="*/ 407455 w 1497261"/>
                <a:gd name="connsiteY14" fmla="*/ 641288 h 1921448"/>
                <a:gd name="connsiteX15" fmla="*/ 64555 w 1497261"/>
                <a:gd name="connsiteY15" fmla="*/ 389828 h 1921448"/>
                <a:gd name="connsiteX16" fmla="*/ 26455 w 1497261"/>
                <a:gd name="connsiteY16" fmla="*/ 504128 h 1921448"/>
                <a:gd name="connsiteX17" fmla="*/ 171235 w 1497261"/>
                <a:gd name="connsiteY17" fmla="*/ 641288 h 1921448"/>
                <a:gd name="connsiteX18" fmla="*/ 140755 w 1497261"/>
                <a:gd name="connsiteY18" fmla="*/ 732728 h 1921448"/>
                <a:gd name="connsiteX19" fmla="*/ 415075 w 1497261"/>
                <a:gd name="connsiteY19" fmla="*/ 1052768 h 1921448"/>
                <a:gd name="connsiteX20" fmla="*/ 529375 w 1497261"/>
                <a:gd name="connsiteY20" fmla="*/ 1334708 h 1921448"/>
                <a:gd name="connsiteX21" fmla="*/ 666535 w 1497261"/>
                <a:gd name="connsiteY21" fmla="*/ 1418528 h 1921448"/>
                <a:gd name="connsiteX22" fmla="*/ 735115 w 1497261"/>
                <a:gd name="connsiteY22" fmla="*/ 1906208 h 1921448"/>
                <a:gd name="connsiteX23" fmla="*/ 1398055 w 1497261"/>
                <a:gd name="connsiteY23" fmla="*/ 1921448 h 192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97261" h="1921448">
                  <a:moveTo>
                    <a:pt x="1398055" y="1921448"/>
                  </a:moveTo>
                  <a:lnTo>
                    <a:pt x="1108495" y="1380428"/>
                  </a:lnTo>
                  <a:lnTo>
                    <a:pt x="1161835" y="930848"/>
                  </a:lnTo>
                  <a:cubicBezTo>
                    <a:pt x="1197395" y="897828"/>
                    <a:pt x="1255180" y="890208"/>
                    <a:pt x="1268515" y="831788"/>
                  </a:cubicBezTo>
                  <a:cubicBezTo>
                    <a:pt x="1298995" y="714948"/>
                    <a:pt x="1367575" y="605728"/>
                    <a:pt x="1497115" y="481268"/>
                  </a:cubicBezTo>
                  <a:cubicBezTo>
                    <a:pt x="1502195" y="384748"/>
                    <a:pt x="1373925" y="394908"/>
                    <a:pt x="1329475" y="420308"/>
                  </a:cubicBezTo>
                  <a:cubicBezTo>
                    <a:pt x="1285025" y="445708"/>
                    <a:pt x="1177075" y="623508"/>
                    <a:pt x="1100875" y="725108"/>
                  </a:cubicBezTo>
                  <a:lnTo>
                    <a:pt x="948475" y="725108"/>
                  </a:lnTo>
                  <a:lnTo>
                    <a:pt x="415075" y="1208"/>
                  </a:lnTo>
                  <a:cubicBezTo>
                    <a:pt x="338875" y="-7682"/>
                    <a:pt x="323000" y="34228"/>
                    <a:pt x="338875" y="69788"/>
                  </a:cubicBezTo>
                  <a:lnTo>
                    <a:pt x="620815" y="549848"/>
                  </a:lnTo>
                  <a:lnTo>
                    <a:pt x="552235" y="572708"/>
                  </a:lnTo>
                  <a:lnTo>
                    <a:pt x="95035" y="161228"/>
                  </a:lnTo>
                  <a:cubicBezTo>
                    <a:pt x="40425" y="158053"/>
                    <a:pt x="17565" y="183453"/>
                    <a:pt x="26455" y="237428"/>
                  </a:cubicBezTo>
                  <a:lnTo>
                    <a:pt x="407455" y="641288"/>
                  </a:lnTo>
                  <a:lnTo>
                    <a:pt x="64555" y="389828"/>
                  </a:lnTo>
                  <a:cubicBezTo>
                    <a:pt x="-2120" y="380303"/>
                    <a:pt x="-21170" y="431103"/>
                    <a:pt x="26455" y="504128"/>
                  </a:cubicBezTo>
                  <a:lnTo>
                    <a:pt x="171235" y="641288"/>
                  </a:lnTo>
                  <a:cubicBezTo>
                    <a:pt x="126785" y="660338"/>
                    <a:pt x="125515" y="689548"/>
                    <a:pt x="140755" y="732728"/>
                  </a:cubicBezTo>
                  <a:cubicBezTo>
                    <a:pt x="155995" y="775908"/>
                    <a:pt x="361100" y="990538"/>
                    <a:pt x="415075" y="1052768"/>
                  </a:cubicBezTo>
                  <a:cubicBezTo>
                    <a:pt x="469050" y="1114998"/>
                    <a:pt x="480480" y="1287718"/>
                    <a:pt x="529375" y="1334708"/>
                  </a:cubicBezTo>
                  <a:cubicBezTo>
                    <a:pt x="578270" y="1381698"/>
                    <a:pt x="620815" y="1390588"/>
                    <a:pt x="666535" y="1418528"/>
                  </a:cubicBezTo>
                  <a:lnTo>
                    <a:pt x="735115" y="1906208"/>
                  </a:lnTo>
                  <a:lnTo>
                    <a:pt x="1398055" y="192144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059573" flipH="1">
              <a:off x="7346865" y="633256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267969" flipH="1">
              <a:off x="4612487" y="6462958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flipH="1">
              <a:off x="850720" y="5662549"/>
              <a:ext cx="1086050" cy="1552281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3353 w 1086050"/>
                <a:gd name="connsiteY0" fmla="*/ 89513 h 1552281"/>
                <a:gd name="connsiteX1" fmla="*/ 182082 w 1086050"/>
                <a:gd name="connsiteY1" fmla="*/ 436041 h 1552281"/>
                <a:gd name="connsiteX2" fmla="*/ 231068 w 1086050"/>
                <a:gd name="connsiteY2" fmla="*/ 661466 h 1552281"/>
                <a:gd name="connsiteX3" fmla="*/ 431093 w 1086050"/>
                <a:gd name="connsiteY3" fmla="*/ 773952 h 1552281"/>
                <a:gd name="connsiteX4" fmla="*/ 766736 w 1086050"/>
                <a:gd name="connsiteY4" fmla="*/ 1552281 h 1552281"/>
                <a:gd name="connsiteX5" fmla="*/ 1086050 w 1086050"/>
                <a:gd name="connsiteY5" fmla="*/ 1421652 h 1552281"/>
                <a:gd name="connsiteX6" fmla="*/ 705050 w 1086050"/>
                <a:gd name="connsiteY6" fmla="*/ 575288 h 1552281"/>
                <a:gd name="connsiteX7" fmla="*/ 607078 w 1086050"/>
                <a:gd name="connsiteY7" fmla="*/ 275024 h 1552281"/>
                <a:gd name="connsiteX8" fmla="*/ 500489 w 1086050"/>
                <a:gd name="connsiteY8" fmla="*/ 46424 h 1552281"/>
                <a:gd name="connsiteX9" fmla="*/ 435628 w 1086050"/>
                <a:gd name="connsiteY9" fmla="*/ 67288 h 1552281"/>
                <a:gd name="connsiteX10" fmla="*/ 505478 w 1086050"/>
                <a:gd name="connsiteY10" fmla="*/ 289538 h 1552281"/>
                <a:gd name="connsiteX11" fmla="*/ 254653 w 1086050"/>
                <a:gd name="connsiteY11" fmla="*/ 337616 h 1552281"/>
                <a:gd name="connsiteX12" fmla="*/ 79484 w 1086050"/>
                <a:gd name="connsiteY12" fmla="*/ 19481 h 1552281"/>
                <a:gd name="connsiteX13" fmla="*/ 13353 w 1086050"/>
                <a:gd name="connsiteY13" fmla="*/ 89513 h 155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6050" h="1552281">
                  <a:moveTo>
                    <a:pt x="13353" y="89513"/>
                  </a:moveTo>
                  <a:lnTo>
                    <a:pt x="182082" y="436041"/>
                  </a:lnTo>
                  <a:cubicBezTo>
                    <a:pt x="215722" y="525017"/>
                    <a:pt x="201812" y="624953"/>
                    <a:pt x="231068" y="661466"/>
                  </a:cubicBezTo>
                  <a:cubicBezTo>
                    <a:pt x="346426" y="729653"/>
                    <a:pt x="379915" y="708033"/>
                    <a:pt x="431093" y="773952"/>
                  </a:cubicBezTo>
                  <a:cubicBezTo>
                    <a:pt x="482271" y="839871"/>
                    <a:pt x="654855" y="1292838"/>
                    <a:pt x="766736" y="1552281"/>
                  </a:cubicBezTo>
                  <a:lnTo>
                    <a:pt x="1086050" y="1421652"/>
                  </a:lnTo>
                  <a:lnTo>
                    <a:pt x="705050" y="575288"/>
                  </a:lnTo>
                  <a:cubicBezTo>
                    <a:pt x="722134" y="509067"/>
                    <a:pt x="669369" y="369820"/>
                    <a:pt x="607078" y="275024"/>
                  </a:cubicBezTo>
                  <a:lnTo>
                    <a:pt x="500489" y="46424"/>
                  </a:lnTo>
                  <a:cubicBezTo>
                    <a:pt x="498977" y="19512"/>
                    <a:pt x="446665" y="24350"/>
                    <a:pt x="435628" y="67288"/>
                  </a:cubicBezTo>
                  <a:lnTo>
                    <a:pt x="505478" y="289538"/>
                  </a:lnTo>
                  <a:cubicBezTo>
                    <a:pt x="418695" y="273814"/>
                    <a:pt x="293811" y="324765"/>
                    <a:pt x="254653" y="337616"/>
                  </a:cubicBezTo>
                  <a:lnTo>
                    <a:pt x="79484" y="19481"/>
                  </a:lnTo>
                  <a:cubicBezTo>
                    <a:pt x="20822" y="-27237"/>
                    <a:pt x="-23235" y="15581"/>
                    <a:pt x="13353" y="89513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840244">
              <a:off x="7706891" y="6082839"/>
              <a:ext cx="849239" cy="1208414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2333 w 1085030"/>
                <a:gd name="connsiteY0" fmla="*/ 81162 h 1543930"/>
                <a:gd name="connsiteX1" fmla="*/ 181062 w 1085030"/>
                <a:gd name="connsiteY1" fmla="*/ 427690 h 1543930"/>
                <a:gd name="connsiteX2" fmla="*/ 230048 w 1085030"/>
                <a:gd name="connsiteY2" fmla="*/ 653115 h 1543930"/>
                <a:gd name="connsiteX3" fmla="*/ 430073 w 1085030"/>
                <a:gd name="connsiteY3" fmla="*/ 765601 h 1543930"/>
                <a:gd name="connsiteX4" fmla="*/ 765716 w 1085030"/>
                <a:gd name="connsiteY4" fmla="*/ 1543930 h 1543930"/>
                <a:gd name="connsiteX5" fmla="*/ 1085030 w 1085030"/>
                <a:gd name="connsiteY5" fmla="*/ 1413301 h 1543930"/>
                <a:gd name="connsiteX6" fmla="*/ 704030 w 1085030"/>
                <a:gd name="connsiteY6" fmla="*/ 566937 h 1543930"/>
                <a:gd name="connsiteX7" fmla="*/ 606058 w 1085030"/>
                <a:gd name="connsiteY7" fmla="*/ 266673 h 1543930"/>
                <a:gd name="connsiteX8" fmla="*/ 499469 w 1085030"/>
                <a:gd name="connsiteY8" fmla="*/ 38073 h 1543930"/>
                <a:gd name="connsiteX9" fmla="*/ 434608 w 1085030"/>
                <a:gd name="connsiteY9" fmla="*/ 58937 h 1543930"/>
                <a:gd name="connsiteX10" fmla="*/ 504458 w 1085030"/>
                <a:gd name="connsiteY10" fmla="*/ 281187 h 1543930"/>
                <a:gd name="connsiteX11" fmla="*/ 253633 w 1085030"/>
                <a:gd name="connsiteY11" fmla="*/ 329265 h 1543930"/>
                <a:gd name="connsiteX12" fmla="*/ 85316 w 1085030"/>
                <a:gd name="connsiteY12" fmla="*/ 21850 h 1543930"/>
                <a:gd name="connsiteX13" fmla="*/ 12333 w 1085030"/>
                <a:gd name="connsiteY13" fmla="*/ 81162 h 154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5030" h="1543930">
                  <a:moveTo>
                    <a:pt x="12333" y="81162"/>
                  </a:moveTo>
                  <a:lnTo>
                    <a:pt x="181062" y="427690"/>
                  </a:lnTo>
                  <a:cubicBezTo>
                    <a:pt x="214702" y="516666"/>
                    <a:pt x="200792" y="616602"/>
                    <a:pt x="230048" y="653115"/>
                  </a:cubicBezTo>
                  <a:cubicBezTo>
                    <a:pt x="345406" y="721302"/>
                    <a:pt x="378895" y="699682"/>
                    <a:pt x="430073" y="765601"/>
                  </a:cubicBezTo>
                  <a:cubicBezTo>
                    <a:pt x="481251" y="831520"/>
                    <a:pt x="653835" y="1284487"/>
                    <a:pt x="765716" y="1543930"/>
                  </a:cubicBezTo>
                  <a:lnTo>
                    <a:pt x="1085030" y="1413301"/>
                  </a:lnTo>
                  <a:lnTo>
                    <a:pt x="704030" y="566937"/>
                  </a:lnTo>
                  <a:cubicBezTo>
                    <a:pt x="721114" y="500716"/>
                    <a:pt x="668349" y="361469"/>
                    <a:pt x="606058" y="266673"/>
                  </a:cubicBezTo>
                  <a:lnTo>
                    <a:pt x="499469" y="38073"/>
                  </a:lnTo>
                  <a:cubicBezTo>
                    <a:pt x="497957" y="11161"/>
                    <a:pt x="445645" y="15999"/>
                    <a:pt x="434608" y="58937"/>
                  </a:cubicBezTo>
                  <a:lnTo>
                    <a:pt x="504458" y="281187"/>
                  </a:lnTo>
                  <a:cubicBezTo>
                    <a:pt x="417675" y="265463"/>
                    <a:pt x="292791" y="316414"/>
                    <a:pt x="253633" y="329265"/>
                  </a:cubicBezTo>
                  <a:lnTo>
                    <a:pt x="85316" y="21850"/>
                  </a:lnTo>
                  <a:cubicBezTo>
                    <a:pt x="26654" y="-24868"/>
                    <a:pt x="-24255" y="7230"/>
                    <a:pt x="12333" y="8116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11303235" y="5834482"/>
              <a:ext cx="849239" cy="1208414"/>
            </a:xfrm>
            <a:custGeom>
              <a:avLst/>
              <a:gdLst>
                <a:gd name="connsiteX0" fmla="*/ 0 w 986972"/>
                <a:gd name="connsiteY0" fmla="*/ 217714 h 1582057"/>
                <a:gd name="connsiteX1" fmla="*/ 130629 w 986972"/>
                <a:gd name="connsiteY1" fmla="*/ 449942 h 1582057"/>
                <a:gd name="connsiteX2" fmla="*/ 116115 w 986972"/>
                <a:gd name="connsiteY2" fmla="*/ 653142 h 1582057"/>
                <a:gd name="connsiteX3" fmla="*/ 319315 w 986972"/>
                <a:gd name="connsiteY3" fmla="*/ 943428 h 1582057"/>
                <a:gd name="connsiteX4" fmla="*/ 667658 w 986972"/>
                <a:gd name="connsiteY4" fmla="*/ 1582057 h 1582057"/>
                <a:gd name="connsiteX5" fmla="*/ 986972 w 986972"/>
                <a:gd name="connsiteY5" fmla="*/ 1451428 h 1582057"/>
                <a:gd name="connsiteX6" fmla="*/ 580572 w 986972"/>
                <a:gd name="connsiteY6" fmla="*/ 522514 h 1582057"/>
                <a:gd name="connsiteX7" fmla="*/ 508000 w 986972"/>
                <a:gd name="connsiteY7" fmla="*/ 304800 h 1582057"/>
                <a:gd name="connsiteX8" fmla="*/ 391886 w 986972"/>
                <a:gd name="connsiteY8" fmla="*/ 0 h 1582057"/>
                <a:gd name="connsiteX9" fmla="*/ 304800 w 986972"/>
                <a:gd name="connsiteY9" fmla="*/ 14514 h 1582057"/>
                <a:gd name="connsiteX10" fmla="*/ 406400 w 986972"/>
                <a:gd name="connsiteY10" fmla="*/ 319314 h 1582057"/>
                <a:gd name="connsiteX11" fmla="*/ 203200 w 986972"/>
                <a:gd name="connsiteY11" fmla="*/ 348342 h 1582057"/>
                <a:gd name="connsiteX12" fmla="*/ 87086 w 986972"/>
                <a:gd name="connsiteY12" fmla="*/ 145142 h 1582057"/>
                <a:gd name="connsiteX13" fmla="*/ 0 w 986972"/>
                <a:gd name="connsiteY13" fmla="*/ 217714 h 1582057"/>
                <a:gd name="connsiteX0" fmla="*/ 0 w 1037772"/>
                <a:gd name="connsiteY0" fmla="*/ 160564 h 1582057"/>
                <a:gd name="connsiteX1" fmla="*/ 181429 w 1037772"/>
                <a:gd name="connsiteY1" fmla="*/ 449942 h 1582057"/>
                <a:gd name="connsiteX2" fmla="*/ 166915 w 1037772"/>
                <a:gd name="connsiteY2" fmla="*/ 653142 h 1582057"/>
                <a:gd name="connsiteX3" fmla="*/ 370115 w 1037772"/>
                <a:gd name="connsiteY3" fmla="*/ 943428 h 1582057"/>
                <a:gd name="connsiteX4" fmla="*/ 718458 w 1037772"/>
                <a:gd name="connsiteY4" fmla="*/ 1582057 h 1582057"/>
                <a:gd name="connsiteX5" fmla="*/ 1037772 w 1037772"/>
                <a:gd name="connsiteY5" fmla="*/ 1451428 h 1582057"/>
                <a:gd name="connsiteX6" fmla="*/ 631372 w 1037772"/>
                <a:gd name="connsiteY6" fmla="*/ 522514 h 1582057"/>
                <a:gd name="connsiteX7" fmla="*/ 558800 w 1037772"/>
                <a:gd name="connsiteY7" fmla="*/ 304800 h 1582057"/>
                <a:gd name="connsiteX8" fmla="*/ 442686 w 1037772"/>
                <a:gd name="connsiteY8" fmla="*/ 0 h 1582057"/>
                <a:gd name="connsiteX9" fmla="*/ 355600 w 1037772"/>
                <a:gd name="connsiteY9" fmla="*/ 14514 h 1582057"/>
                <a:gd name="connsiteX10" fmla="*/ 457200 w 1037772"/>
                <a:gd name="connsiteY10" fmla="*/ 319314 h 1582057"/>
                <a:gd name="connsiteX11" fmla="*/ 254000 w 1037772"/>
                <a:gd name="connsiteY11" fmla="*/ 348342 h 1582057"/>
                <a:gd name="connsiteX12" fmla="*/ 137886 w 1037772"/>
                <a:gd name="connsiteY12" fmla="*/ 145142 h 1582057"/>
                <a:gd name="connsiteX13" fmla="*/ 0 w 1037772"/>
                <a:gd name="connsiteY13" fmla="*/ 160564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6550 w 1018722"/>
                <a:gd name="connsiteY9" fmla="*/ 14514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5489 h 1582057"/>
                <a:gd name="connsiteX1" fmla="*/ 162379 w 1018722"/>
                <a:gd name="connsiteY1" fmla="*/ 449942 h 1582057"/>
                <a:gd name="connsiteX2" fmla="*/ 147865 w 1018722"/>
                <a:gd name="connsiteY2" fmla="*/ 653142 h 1582057"/>
                <a:gd name="connsiteX3" fmla="*/ 351065 w 1018722"/>
                <a:gd name="connsiteY3" fmla="*/ 943428 h 1582057"/>
                <a:gd name="connsiteX4" fmla="*/ 699408 w 1018722"/>
                <a:gd name="connsiteY4" fmla="*/ 1582057 h 1582057"/>
                <a:gd name="connsiteX5" fmla="*/ 1018722 w 1018722"/>
                <a:gd name="connsiteY5" fmla="*/ 1451428 h 1582057"/>
                <a:gd name="connsiteX6" fmla="*/ 612322 w 1018722"/>
                <a:gd name="connsiteY6" fmla="*/ 522514 h 1582057"/>
                <a:gd name="connsiteX7" fmla="*/ 539750 w 1018722"/>
                <a:gd name="connsiteY7" fmla="*/ 304800 h 1582057"/>
                <a:gd name="connsiteX8" fmla="*/ 423636 w 1018722"/>
                <a:gd name="connsiteY8" fmla="*/ 0 h 1582057"/>
                <a:gd name="connsiteX9" fmla="*/ 333375 w 1018722"/>
                <a:gd name="connsiteY9" fmla="*/ 24039 h 1582057"/>
                <a:gd name="connsiteX10" fmla="*/ 438150 w 1018722"/>
                <a:gd name="connsiteY10" fmla="*/ 319314 h 1582057"/>
                <a:gd name="connsiteX11" fmla="*/ 234950 w 1018722"/>
                <a:gd name="connsiteY11" fmla="*/ 348342 h 1582057"/>
                <a:gd name="connsiteX12" fmla="*/ 118836 w 1018722"/>
                <a:gd name="connsiteY12" fmla="*/ 145142 h 1582057"/>
                <a:gd name="connsiteX13" fmla="*/ 0 w 1018722"/>
                <a:gd name="connsiteY13" fmla="*/ 195489 h 1582057"/>
                <a:gd name="connsiteX0" fmla="*/ 0 w 1018722"/>
                <a:gd name="connsiteY0" fmla="*/ 196587 h 1583155"/>
                <a:gd name="connsiteX1" fmla="*/ 162379 w 1018722"/>
                <a:gd name="connsiteY1" fmla="*/ 451040 h 1583155"/>
                <a:gd name="connsiteX2" fmla="*/ 147865 w 1018722"/>
                <a:gd name="connsiteY2" fmla="*/ 654240 h 1583155"/>
                <a:gd name="connsiteX3" fmla="*/ 351065 w 1018722"/>
                <a:gd name="connsiteY3" fmla="*/ 944526 h 1583155"/>
                <a:gd name="connsiteX4" fmla="*/ 699408 w 1018722"/>
                <a:gd name="connsiteY4" fmla="*/ 1583155 h 1583155"/>
                <a:gd name="connsiteX5" fmla="*/ 1018722 w 1018722"/>
                <a:gd name="connsiteY5" fmla="*/ 1452526 h 1583155"/>
                <a:gd name="connsiteX6" fmla="*/ 612322 w 1018722"/>
                <a:gd name="connsiteY6" fmla="*/ 523612 h 1583155"/>
                <a:gd name="connsiteX7" fmla="*/ 539750 w 1018722"/>
                <a:gd name="connsiteY7" fmla="*/ 305898 h 1583155"/>
                <a:gd name="connsiteX8" fmla="*/ 423636 w 1018722"/>
                <a:gd name="connsiteY8" fmla="*/ 1098 h 1583155"/>
                <a:gd name="connsiteX9" fmla="*/ 333375 w 1018722"/>
                <a:gd name="connsiteY9" fmla="*/ 25137 h 1583155"/>
                <a:gd name="connsiteX10" fmla="*/ 438150 w 1018722"/>
                <a:gd name="connsiteY10" fmla="*/ 320412 h 1583155"/>
                <a:gd name="connsiteX11" fmla="*/ 234950 w 1018722"/>
                <a:gd name="connsiteY11" fmla="*/ 349440 h 1583155"/>
                <a:gd name="connsiteX12" fmla="*/ 118836 w 1018722"/>
                <a:gd name="connsiteY12" fmla="*/ 146240 h 1583155"/>
                <a:gd name="connsiteX13" fmla="*/ 0 w 1018722"/>
                <a:gd name="connsiteY13" fmla="*/ 196587 h 1583155"/>
                <a:gd name="connsiteX0" fmla="*/ 0 w 1018722"/>
                <a:gd name="connsiteY0" fmla="*/ 211042 h 1597610"/>
                <a:gd name="connsiteX1" fmla="*/ 162379 w 1018722"/>
                <a:gd name="connsiteY1" fmla="*/ 465495 h 1597610"/>
                <a:gd name="connsiteX2" fmla="*/ 147865 w 1018722"/>
                <a:gd name="connsiteY2" fmla="*/ 668695 h 1597610"/>
                <a:gd name="connsiteX3" fmla="*/ 351065 w 1018722"/>
                <a:gd name="connsiteY3" fmla="*/ 958981 h 1597610"/>
                <a:gd name="connsiteX4" fmla="*/ 699408 w 1018722"/>
                <a:gd name="connsiteY4" fmla="*/ 1597610 h 1597610"/>
                <a:gd name="connsiteX5" fmla="*/ 1018722 w 1018722"/>
                <a:gd name="connsiteY5" fmla="*/ 1466981 h 1597610"/>
                <a:gd name="connsiteX6" fmla="*/ 612322 w 1018722"/>
                <a:gd name="connsiteY6" fmla="*/ 538067 h 1597610"/>
                <a:gd name="connsiteX7" fmla="*/ 539750 w 1018722"/>
                <a:gd name="connsiteY7" fmla="*/ 320353 h 1597610"/>
                <a:gd name="connsiteX8" fmla="*/ 423636 w 1018722"/>
                <a:gd name="connsiteY8" fmla="*/ 15553 h 1597610"/>
                <a:gd name="connsiteX9" fmla="*/ 333375 w 1018722"/>
                <a:gd name="connsiteY9" fmla="*/ 39592 h 1597610"/>
                <a:gd name="connsiteX10" fmla="*/ 438150 w 1018722"/>
                <a:gd name="connsiteY10" fmla="*/ 334867 h 1597610"/>
                <a:gd name="connsiteX11" fmla="*/ 234950 w 1018722"/>
                <a:gd name="connsiteY11" fmla="*/ 363895 h 1597610"/>
                <a:gd name="connsiteX12" fmla="*/ 118836 w 1018722"/>
                <a:gd name="connsiteY12" fmla="*/ 160695 h 1597610"/>
                <a:gd name="connsiteX13" fmla="*/ 0 w 1018722"/>
                <a:gd name="connsiteY13" fmla="*/ 211042 h 1597610"/>
                <a:gd name="connsiteX0" fmla="*/ 1330 w 1020052"/>
                <a:gd name="connsiteY0" fmla="*/ 211042 h 1597610"/>
                <a:gd name="connsiteX1" fmla="*/ 163709 w 1020052"/>
                <a:gd name="connsiteY1" fmla="*/ 465495 h 1597610"/>
                <a:gd name="connsiteX2" fmla="*/ 149195 w 1020052"/>
                <a:gd name="connsiteY2" fmla="*/ 668695 h 1597610"/>
                <a:gd name="connsiteX3" fmla="*/ 352395 w 1020052"/>
                <a:gd name="connsiteY3" fmla="*/ 958981 h 1597610"/>
                <a:gd name="connsiteX4" fmla="*/ 700738 w 1020052"/>
                <a:gd name="connsiteY4" fmla="*/ 1597610 h 1597610"/>
                <a:gd name="connsiteX5" fmla="*/ 1020052 w 1020052"/>
                <a:gd name="connsiteY5" fmla="*/ 1466981 h 1597610"/>
                <a:gd name="connsiteX6" fmla="*/ 613652 w 1020052"/>
                <a:gd name="connsiteY6" fmla="*/ 538067 h 1597610"/>
                <a:gd name="connsiteX7" fmla="*/ 541080 w 1020052"/>
                <a:gd name="connsiteY7" fmla="*/ 320353 h 1597610"/>
                <a:gd name="connsiteX8" fmla="*/ 424966 w 1020052"/>
                <a:gd name="connsiteY8" fmla="*/ 15553 h 1597610"/>
                <a:gd name="connsiteX9" fmla="*/ 334705 w 1020052"/>
                <a:gd name="connsiteY9" fmla="*/ 39592 h 1597610"/>
                <a:gd name="connsiteX10" fmla="*/ 439480 w 1020052"/>
                <a:gd name="connsiteY10" fmla="*/ 334867 h 1597610"/>
                <a:gd name="connsiteX11" fmla="*/ 236280 w 1020052"/>
                <a:gd name="connsiteY11" fmla="*/ 363895 h 1597610"/>
                <a:gd name="connsiteX12" fmla="*/ 43966 w 1020052"/>
                <a:gd name="connsiteY12" fmla="*/ 49570 h 1597610"/>
                <a:gd name="connsiteX13" fmla="*/ 1330 w 1020052"/>
                <a:gd name="connsiteY13" fmla="*/ 211042 h 1597610"/>
                <a:gd name="connsiteX0" fmla="*/ 0 w 1072697"/>
                <a:gd name="connsiteY0" fmla="*/ 134842 h 1597610"/>
                <a:gd name="connsiteX1" fmla="*/ 216354 w 1072697"/>
                <a:gd name="connsiteY1" fmla="*/ 465495 h 1597610"/>
                <a:gd name="connsiteX2" fmla="*/ 201840 w 1072697"/>
                <a:gd name="connsiteY2" fmla="*/ 668695 h 1597610"/>
                <a:gd name="connsiteX3" fmla="*/ 405040 w 1072697"/>
                <a:gd name="connsiteY3" fmla="*/ 958981 h 1597610"/>
                <a:gd name="connsiteX4" fmla="*/ 753383 w 1072697"/>
                <a:gd name="connsiteY4" fmla="*/ 1597610 h 1597610"/>
                <a:gd name="connsiteX5" fmla="*/ 1072697 w 1072697"/>
                <a:gd name="connsiteY5" fmla="*/ 1466981 h 1597610"/>
                <a:gd name="connsiteX6" fmla="*/ 666297 w 1072697"/>
                <a:gd name="connsiteY6" fmla="*/ 538067 h 1597610"/>
                <a:gd name="connsiteX7" fmla="*/ 593725 w 1072697"/>
                <a:gd name="connsiteY7" fmla="*/ 320353 h 1597610"/>
                <a:gd name="connsiteX8" fmla="*/ 477611 w 1072697"/>
                <a:gd name="connsiteY8" fmla="*/ 15553 h 1597610"/>
                <a:gd name="connsiteX9" fmla="*/ 387350 w 1072697"/>
                <a:gd name="connsiteY9" fmla="*/ 39592 h 1597610"/>
                <a:gd name="connsiteX10" fmla="*/ 492125 w 1072697"/>
                <a:gd name="connsiteY10" fmla="*/ 334867 h 1597610"/>
                <a:gd name="connsiteX11" fmla="*/ 288925 w 1072697"/>
                <a:gd name="connsiteY11" fmla="*/ 363895 h 1597610"/>
                <a:gd name="connsiteX12" fmla="*/ 96611 w 1072697"/>
                <a:gd name="connsiteY12" fmla="*/ 49570 h 1597610"/>
                <a:gd name="connsiteX13" fmla="*/ 0 w 10726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98625 w 1082397"/>
                <a:gd name="connsiteY11" fmla="*/ 36389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226054 w 1082397"/>
                <a:gd name="connsiteY1" fmla="*/ 465495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675997 w 1082397"/>
                <a:gd name="connsiteY6" fmla="*/ 5380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4842 h 1597610"/>
                <a:gd name="connsiteX1" fmla="*/ 178429 w 1082397"/>
                <a:gd name="connsiteY1" fmla="*/ 481370 h 1597610"/>
                <a:gd name="connsiteX2" fmla="*/ 211540 w 1082397"/>
                <a:gd name="connsiteY2" fmla="*/ 668695 h 1597610"/>
                <a:gd name="connsiteX3" fmla="*/ 414740 w 1082397"/>
                <a:gd name="connsiteY3" fmla="*/ 958981 h 1597610"/>
                <a:gd name="connsiteX4" fmla="*/ 763083 w 1082397"/>
                <a:gd name="connsiteY4" fmla="*/ 1597610 h 1597610"/>
                <a:gd name="connsiteX5" fmla="*/ 1082397 w 1082397"/>
                <a:gd name="connsiteY5" fmla="*/ 1466981 h 1597610"/>
                <a:gd name="connsiteX6" fmla="*/ 701397 w 1082397"/>
                <a:gd name="connsiteY6" fmla="*/ 601567 h 1597610"/>
                <a:gd name="connsiteX7" fmla="*/ 603425 w 1082397"/>
                <a:gd name="connsiteY7" fmla="*/ 320353 h 1597610"/>
                <a:gd name="connsiteX8" fmla="*/ 487311 w 1082397"/>
                <a:gd name="connsiteY8" fmla="*/ 15553 h 1597610"/>
                <a:gd name="connsiteX9" fmla="*/ 397050 w 1082397"/>
                <a:gd name="connsiteY9" fmla="*/ 39592 h 1597610"/>
                <a:gd name="connsiteX10" fmla="*/ 501825 w 1082397"/>
                <a:gd name="connsiteY10" fmla="*/ 334867 h 1597610"/>
                <a:gd name="connsiteX11" fmla="*/ 251000 w 1082397"/>
                <a:gd name="connsiteY11" fmla="*/ 382945 h 1597610"/>
                <a:gd name="connsiteX12" fmla="*/ 106311 w 1082397"/>
                <a:gd name="connsiteY12" fmla="*/ 49570 h 1597610"/>
                <a:gd name="connsiteX13" fmla="*/ 9700 w 1082397"/>
                <a:gd name="connsiteY13" fmla="*/ 134842 h 1597610"/>
                <a:gd name="connsiteX0" fmla="*/ 9700 w 1082397"/>
                <a:gd name="connsiteY0" fmla="*/ 137145 h 1599913"/>
                <a:gd name="connsiteX1" fmla="*/ 178429 w 1082397"/>
                <a:gd name="connsiteY1" fmla="*/ 483673 h 1599913"/>
                <a:gd name="connsiteX2" fmla="*/ 211540 w 1082397"/>
                <a:gd name="connsiteY2" fmla="*/ 670998 h 1599913"/>
                <a:gd name="connsiteX3" fmla="*/ 414740 w 1082397"/>
                <a:gd name="connsiteY3" fmla="*/ 961284 h 1599913"/>
                <a:gd name="connsiteX4" fmla="*/ 763083 w 1082397"/>
                <a:gd name="connsiteY4" fmla="*/ 1599913 h 1599913"/>
                <a:gd name="connsiteX5" fmla="*/ 1082397 w 1082397"/>
                <a:gd name="connsiteY5" fmla="*/ 1469284 h 1599913"/>
                <a:gd name="connsiteX6" fmla="*/ 701397 w 1082397"/>
                <a:gd name="connsiteY6" fmla="*/ 603870 h 1599913"/>
                <a:gd name="connsiteX7" fmla="*/ 603425 w 1082397"/>
                <a:gd name="connsiteY7" fmla="*/ 322656 h 1599913"/>
                <a:gd name="connsiteX8" fmla="*/ 487311 w 1082397"/>
                <a:gd name="connsiteY8" fmla="*/ 17856 h 1599913"/>
                <a:gd name="connsiteX9" fmla="*/ 416100 w 1082397"/>
                <a:gd name="connsiteY9" fmla="*/ 35545 h 1599913"/>
                <a:gd name="connsiteX10" fmla="*/ 501825 w 1082397"/>
                <a:gd name="connsiteY10" fmla="*/ 337170 h 1599913"/>
                <a:gd name="connsiteX11" fmla="*/ 251000 w 1082397"/>
                <a:gd name="connsiteY11" fmla="*/ 385248 h 1599913"/>
                <a:gd name="connsiteX12" fmla="*/ 106311 w 1082397"/>
                <a:gd name="connsiteY12" fmla="*/ 51873 h 1599913"/>
                <a:gd name="connsiteX13" fmla="*/ 9700 w 1082397"/>
                <a:gd name="connsiteY13" fmla="*/ 137145 h 1599913"/>
                <a:gd name="connsiteX0" fmla="*/ 9700 w 1082397"/>
                <a:gd name="connsiteY0" fmla="*/ 128904 h 1591672"/>
                <a:gd name="connsiteX1" fmla="*/ 178429 w 1082397"/>
                <a:gd name="connsiteY1" fmla="*/ 475432 h 1591672"/>
                <a:gd name="connsiteX2" fmla="*/ 211540 w 1082397"/>
                <a:gd name="connsiteY2" fmla="*/ 662757 h 1591672"/>
                <a:gd name="connsiteX3" fmla="*/ 414740 w 1082397"/>
                <a:gd name="connsiteY3" fmla="*/ 953043 h 1591672"/>
                <a:gd name="connsiteX4" fmla="*/ 763083 w 1082397"/>
                <a:gd name="connsiteY4" fmla="*/ 1591672 h 1591672"/>
                <a:gd name="connsiteX5" fmla="*/ 1082397 w 1082397"/>
                <a:gd name="connsiteY5" fmla="*/ 1461043 h 1591672"/>
                <a:gd name="connsiteX6" fmla="*/ 701397 w 1082397"/>
                <a:gd name="connsiteY6" fmla="*/ 595629 h 1591672"/>
                <a:gd name="connsiteX7" fmla="*/ 603425 w 1082397"/>
                <a:gd name="connsiteY7" fmla="*/ 314415 h 1591672"/>
                <a:gd name="connsiteX8" fmla="*/ 487311 w 1082397"/>
                <a:gd name="connsiteY8" fmla="*/ 25490 h 1591672"/>
                <a:gd name="connsiteX9" fmla="*/ 416100 w 1082397"/>
                <a:gd name="connsiteY9" fmla="*/ 27304 h 1591672"/>
                <a:gd name="connsiteX10" fmla="*/ 501825 w 1082397"/>
                <a:gd name="connsiteY10" fmla="*/ 328929 h 1591672"/>
                <a:gd name="connsiteX11" fmla="*/ 251000 w 1082397"/>
                <a:gd name="connsiteY11" fmla="*/ 377007 h 1591672"/>
                <a:gd name="connsiteX12" fmla="*/ 106311 w 1082397"/>
                <a:gd name="connsiteY12" fmla="*/ 43632 h 1591672"/>
                <a:gd name="connsiteX13" fmla="*/ 9700 w 1082397"/>
                <a:gd name="connsiteY13" fmla="*/ 128904 h 1591672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927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1540 w 1082397"/>
                <a:gd name="connsiteY2" fmla="*/ 6551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14740 w 1082397"/>
                <a:gd name="connsiteY3" fmla="*/ 9454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30615 w 1082397"/>
                <a:gd name="connsiteY3" fmla="*/ 91366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17890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58799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21271 h 1584039"/>
                <a:gd name="connsiteX1" fmla="*/ 178429 w 1082397"/>
                <a:gd name="connsiteY1" fmla="*/ 467799 h 1584039"/>
                <a:gd name="connsiteX2" fmla="*/ 227415 w 1082397"/>
                <a:gd name="connsiteY2" fmla="*/ 693224 h 1584039"/>
                <a:gd name="connsiteX3" fmla="*/ 427440 w 1082397"/>
                <a:gd name="connsiteY3" fmla="*/ 805710 h 1584039"/>
                <a:gd name="connsiteX4" fmla="*/ 763083 w 1082397"/>
                <a:gd name="connsiteY4" fmla="*/ 1584039 h 1584039"/>
                <a:gd name="connsiteX5" fmla="*/ 1082397 w 1082397"/>
                <a:gd name="connsiteY5" fmla="*/ 1453410 h 1584039"/>
                <a:gd name="connsiteX6" fmla="*/ 701397 w 1082397"/>
                <a:gd name="connsiteY6" fmla="*/ 607046 h 1584039"/>
                <a:gd name="connsiteX7" fmla="*/ 603425 w 1082397"/>
                <a:gd name="connsiteY7" fmla="*/ 306782 h 1584039"/>
                <a:gd name="connsiteX8" fmla="*/ 487311 w 1082397"/>
                <a:gd name="connsiteY8" fmla="*/ 17857 h 1584039"/>
                <a:gd name="connsiteX9" fmla="*/ 412925 w 1082397"/>
                <a:gd name="connsiteY9" fmla="*/ 35546 h 1584039"/>
                <a:gd name="connsiteX10" fmla="*/ 501825 w 1082397"/>
                <a:gd name="connsiteY10" fmla="*/ 321296 h 1584039"/>
                <a:gd name="connsiteX11" fmla="*/ 251000 w 1082397"/>
                <a:gd name="connsiteY11" fmla="*/ 369374 h 1584039"/>
                <a:gd name="connsiteX12" fmla="*/ 106311 w 1082397"/>
                <a:gd name="connsiteY12" fmla="*/ 35999 h 1584039"/>
                <a:gd name="connsiteX13" fmla="*/ 9700 w 1082397"/>
                <a:gd name="connsiteY13" fmla="*/ 121271 h 1584039"/>
                <a:gd name="connsiteX0" fmla="*/ 9700 w 1082397"/>
                <a:gd name="connsiteY0" fmla="*/ 109730 h 1572498"/>
                <a:gd name="connsiteX1" fmla="*/ 178429 w 1082397"/>
                <a:gd name="connsiteY1" fmla="*/ 456258 h 1572498"/>
                <a:gd name="connsiteX2" fmla="*/ 227415 w 1082397"/>
                <a:gd name="connsiteY2" fmla="*/ 681683 h 1572498"/>
                <a:gd name="connsiteX3" fmla="*/ 427440 w 1082397"/>
                <a:gd name="connsiteY3" fmla="*/ 794169 h 1572498"/>
                <a:gd name="connsiteX4" fmla="*/ 763083 w 1082397"/>
                <a:gd name="connsiteY4" fmla="*/ 1572498 h 1572498"/>
                <a:gd name="connsiteX5" fmla="*/ 1082397 w 1082397"/>
                <a:gd name="connsiteY5" fmla="*/ 1441869 h 1572498"/>
                <a:gd name="connsiteX6" fmla="*/ 701397 w 1082397"/>
                <a:gd name="connsiteY6" fmla="*/ 595505 h 1572498"/>
                <a:gd name="connsiteX7" fmla="*/ 603425 w 1082397"/>
                <a:gd name="connsiteY7" fmla="*/ 295241 h 1572498"/>
                <a:gd name="connsiteX8" fmla="*/ 487311 w 1082397"/>
                <a:gd name="connsiteY8" fmla="*/ 6316 h 1572498"/>
                <a:gd name="connsiteX9" fmla="*/ 431975 w 1082397"/>
                <a:gd name="connsiteY9" fmla="*/ 87505 h 1572498"/>
                <a:gd name="connsiteX10" fmla="*/ 501825 w 1082397"/>
                <a:gd name="connsiteY10" fmla="*/ 309755 h 1572498"/>
                <a:gd name="connsiteX11" fmla="*/ 251000 w 1082397"/>
                <a:gd name="connsiteY11" fmla="*/ 357833 h 1572498"/>
                <a:gd name="connsiteX12" fmla="*/ 106311 w 1082397"/>
                <a:gd name="connsiteY12" fmla="*/ 24458 h 1572498"/>
                <a:gd name="connsiteX13" fmla="*/ 9700 w 1082397"/>
                <a:gd name="connsiteY13" fmla="*/ 109730 h 1572498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9700 w 1082397"/>
                <a:gd name="connsiteY0" fmla="*/ 102055 h 1564823"/>
                <a:gd name="connsiteX1" fmla="*/ 178429 w 1082397"/>
                <a:gd name="connsiteY1" fmla="*/ 448583 h 1564823"/>
                <a:gd name="connsiteX2" fmla="*/ 227415 w 1082397"/>
                <a:gd name="connsiteY2" fmla="*/ 674008 h 1564823"/>
                <a:gd name="connsiteX3" fmla="*/ 427440 w 1082397"/>
                <a:gd name="connsiteY3" fmla="*/ 786494 h 1564823"/>
                <a:gd name="connsiteX4" fmla="*/ 763083 w 1082397"/>
                <a:gd name="connsiteY4" fmla="*/ 1564823 h 1564823"/>
                <a:gd name="connsiteX5" fmla="*/ 1082397 w 1082397"/>
                <a:gd name="connsiteY5" fmla="*/ 1434194 h 1564823"/>
                <a:gd name="connsiteX6" fmla="*/ 701397 w 1082397"/>
                <a:gd name="connsiteY6" fmla="*/ 587830 h 1564823"/>
                <a:gd name="connsiteX7" fmla="*/ 603425 w 1082397"/>
                <a:gd name="connsiteY7" fmla="*/ 287566 h 1564823"/>
                <a:gd name="connsiteX8" fmla="*/ 496836 w 1082397"/>
                <a:gd name="connsiteY8" fmla="*/ 58966 h 1564823"/>
                <a:gd name="connsiteX9" fmla="*/ 431975 w 1082397"/>
                <a:gd name="connsiteY9" fmla="*/ 79830 h 1564823"/>
                <a:gd name="connsiteX10" fmla="*/ 501825 w 1082397"/>
                <a:gd name="connsiteY10" fmla="*/ 302080 h 1564823"/>
                <a:gd name="connsiteX11" fmla="*/ 251000 w 1082397"/>
                <a:gd name="connsiteY11" fmla="*/ 350158 h 1564823"/>
                <a:gd name="connsiteX12" fmla="*/ 106311 w 1082397"/>
                <a:gd name="connsiteY12" fmla="*/ 16783 h 1564823"/>
                <a:gd name="connsiteX13" fmla="*/ 9700 w 1082397"/>
                <a:gd name="connsiteY13" fmla="*/ 102055 h 1564823"/>
                <a:gd name="connsiteX0" fmla="*/ 12333 w 1085030"/>
                <a:gd name="connsiteY0" fmla="*/ 81162 h 1543930"/>
                <a:gd name="connsiteX1" fmla="*/ 181062 w 1085030"/>
                <a:gd name="connsiteY1" fmla="*/ 427690 h 1543930"/>
                <a:gd name="connsiteX2" fmla="*/ 230048 w 1085030"/>
                <a:gd name="connsiteY2" fmla="*/ 653115 h 1543930"/>
                <a:gd name="connsiteX3" fmla="*/ 430073 w 1085030"/>
                <a:gd name="connsiteY3" fmla="*/ 765601 h 1543930"/>
                <a:gd name="connsiteX4" fmla="*/ 765716 w 1085030"/>
                <a:gd name="connsiteY4" fmla="*/ 1543930 h 1543930"/>
                <a:gd name="connsiteX5" fmla="*/ 1085030 w 1085030"/>
                <a:gd name="connsiteY5" fmla="*/ 1413301 h 1543930"/>
                <a:gd name="connsiteX6" fmla="*/ 704030 w 1085030"/>
                <a:gd name="connsiteY6" fmla="*/ 566937 h 1543930"/>
                <a:gd name="connsiteX7" fmla="*/ 606058 w 1085030"/>
                <a:gd name="connsiteY7" fmla="*/ 266673 h 1543930"/>
                <a:gd name="connsiteX8" fmla="*/ 499469 w 1085030"/>
                <a:gd name="connsiteY8" fmla="*/ 38073 h 1543930"/>
                <a:gd name="connsiteX9" fmla="*/ 434608 w 1085030"/>
                <a:gd name="connsiteY9" fmla="*/ 58937 h 1543930"/>
                <a:gd name="connsiteX10" fmla="*/ 504458 w 1085030"/>
                <a:gd name="connsiteY10" fmla="*/ 281187 h 1543930"/>
                <a:gd name="connsiteX11" fmla="*/ 253633 w 1085030"/>
                <a:gd name="connsiteY11" fmla="*/ 329265 h 1543930"/>
                <a:gd name="connsiteX12" fmla="*/ 85316 w 1085030"/>
                <a:gd name="connsiteY12" fmla="*/ 21850 h 1543930"/>
                <a:gd name="connsiteX13" fmla="*/ 12333 w 1085030"/>
                <a:gd name="connsiteY13" fmla="*/ 81162 h 154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5030" h="1543930">
                  <a:moveTo>
                    <a:pt x="12333" y="81162"/>
                  </a:moveTo>
                  <a:lnTo>
                    <a:pt x="181062" y="427690"/>
                  </a:lnTo>
                  <a:cubicBezTo>
                    <a:pt x="214702" y="516666"/>
                    <a:pt x="200792" y="616602"/>
                    <a:pt x="230048" y="653115"/>
                  </a:cubicBezTo>
                  <a:cubicBezTo>
                    <a:pt x="345406" y="721302"/>
                    <a:pt x="378895" y="699682"/>
                    <a:pt x="430073" y="765601"/>
                  </a:cubicBezTo>
                  <a:cubicBezTo>
                    <a:pt x="481251" y="831520"/>
                    <a:pt x="653835" y="1284487"/>
                    <a:pt x="765716" y="1543930"/>
                  </a:cubicBezTo>
                  <a:lnTo>
                    <a:pt x="1085030" y="1413301"/>
                  </a:lnTo>
                  <a:lnTo>
                    <a:pt x="704030" y="566937"/>
                  </a:lnTo>
                  <a:cubicBezTo>
                    <a:pt x="721114" y="500716"/>
                    <a:pt x="668349" y="361469"/>
                    <a:pt x="606058" y="266673"/>
                  </a:cubicBezTo>
                  <a:lnTo>
                    <a:pt x="499469" y="38073"/>
                  </a:lnTo>
                  <a:cubicBezTo>
                    <a:pt x="497957" y="11161"/>
                    <a:pt x="445645" y="15999"/>
                    <a:pt x="434608" y="58937"/>
                  </a:cubicBezTo>
                  <a:lnTo>
                    <a:pt x="504458" y="281187"/>
                  </a:lnTo>
                  <a:cubicBezTo>
                    <a:pt x="417675" y="265463"/>
                    <a:pt x="292791" y="316414"/>
                    <a:pt x="253633" y="329265"/>
                  </a:cubicBezTo>
                  <a:lnTo>
                    <a:pt x="85316" y="21850"/>
                  </a:lnTo>
                  <a:cubicBezTo>
                    <a:pt x="26654" y="-24868"/>
                    <a:pt x="-24255" y="7230"/>
                    <a:pt x="12333" y="81162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11038316" y="6453113"/>
              <a:ext cx="529837" cy="409660"/>
            </a:xfrm>
            <a:custGeom>
              <a:avLst/>
              <a:gdLst>
                <a:gd name="connsiteX0" fmla="*/ 174171 w 522514"/>
                <a:gd name="connsiteY0" fmla="*/ 391886 h 406400"/>
                <a:gd name="connsiteX1" fmla="*/ 449943 w 522514"/>
                <a:gd name="connsiteY1" fmla="*/ 406400 h 406400"/>
                <a:gd name="connsiteX2" fmla="*/ 522514 w 522514"/>
                <a:gd name="connsiteY2" fmla="*/ 304800 h 406400"/>
                <a:gd name="connsiteX3" fmla="*/ 304800 w 522514"/>
                <a:gd name="connsiteY3" fmla="*/ 0 h 406400"/>
                <a:gd name="connsiteX4" fmla="*/ 29029 w 522514"/>
                <a:gd name="connsiteY4" fmla="*/ 159658 h 406400"/>
                <a:gd name="connsiteX5" fmla="*/ 0 w 522514"/>
                <a:gd name="connsiteY5" fmla="*/ 406400 h 406400"/>
                <a:gd name="connsiteX6" fmla="*/ 174171 w 522514"/>
                <a:gd name="connsiteY6" fmla="*/ 391886 h 406400"/>
                <a:gd name="connsiteX0" fmla="*/ 174171 w 522514"/>
                <a:gd name="connsiteY0" fmla="*/ 395146 h 409660"/>
                <a:gd name="connsiteX1" fmla="*/ 449943 w 522514"/>
                <a:gd name="connsiteY1" fmla="*/ 409660 h 409660"/>
                <a:gd name="connsiteX2" fmla="*/ 522514 w 522514"/>
                <a:gd name="connsiteY2" fmla="*/ 308060 h 409660"/>
                <a:gd name="connsiteX3" fmla="*/ 304800 w 522514"/>
                <a:gd name="connsiteY3" fmla="*/ 3260 h 409660"/>
                <a:gd name="connsiteX4" fmla="*/ 29029 w 522514"/>
                <a:gd name="connsiteY4" fmla="*/ 162918 h 409660"/>
                <a:gd name="connsiteX5" fmla="*/ 0 w 522514"/>
                <a:gd name="connsiteY5" fmla="*/ 409660 h 409660"/>
                <a:gd name="connsiteX6" fmla="*/ 174171 w 522514"/>
                <a:gd name="connsiteY6" fmla="*/ 395146 h 409660"/>
                <a:gd name="connsiteX0" fmla="*/ 174171 w 529837"/>
                <a:gd name="connsiteY0" fmla="*/ 395146 h 409660"/>
                <a:gd name="connsiteX1" fmla="*/ 449943 w 529837"/>
                <a:gd name="connsiteY1" fmla="*/ 409660 h 409660"/>
                <a:gd name="connsiteX2" fmla="*/ 522514 w 529837"/>
                <a:gd name="connsiteY2" fmla="*/ 308060 h 409660"/>
                <a:gd name="connsiteX3" fmla="*/ 304800 w 529837"/>
                <a:gd name="connsiteY3" fmla="*/ 3260 h 409660"/>
                <a:gd name="connsiteX4" fmla="*/ 29029 w 529837"/>
                <a:gd name="connsiteY4" fmla="*/ 162918 h 409660"/>
                <a:gd name="connsiteX5" fmla="*/ 0 w 529837"/>
                <a:gd name="connsiteY5" fmla="*/ 409660 h 409660"/>
                <a:gd name="connsiteX6" fmla="*/ 174171 w 529837"/>
                <a:gd name="connsiteY6" fmla="*/ 395146 h 409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837" h="409660">
                  <a:moveTo>
                    <a:pt x="174171" y="395146"/>
                  </a:moveTo>
                  <a:lnTo>
                    <a:pt x="449943" y="409660"/>
                  </a:lnTo>
                  <a:cubicBezTo>
                    <a:pt x="508000" y="395146"/>
                    <a:pt x="546705" y="375793"/>
                    <a:pt x="522514" y="308060"/>
                  </a:cubicBezTo>
                  <a:cubicBezTo>
                    <a:pt x="498324" y="240327"/>
                    <a:pt x="387047" y="27450"/>
                    <a:pt x="304800" y="3260"/>
                  </a:cubicBezTo>
                  <a:cubicBezTo>
                    <a:pt x="222553" y="-20930"/>
                    <a:pt x="79829" y="95185"/>
                    <a:pt x="29029" y="162918"/>
                  </a:cubicBezTo>
                  <a:lnTo>
                    <a:pt x="0" y="409660"/>
                  </a:lnTo>
                  <a:lnTo>
                    <a:pt x="174171" y="39514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906622">
              <a:off x="526738" y="6162498"/>
              <a:ext cx="499260" cy="822409"/>
            </a:xfrm>
            <a:custGeom>
              <a:avLst/>
              <a:gdLst>
                <a:gd name="connsiteX0" fmla="*/ 136478 w 491320"/>
                <a:gd name="connsiteY0" fmla="*/ 791570 h 791570"/>
                <a:gd name="connsiteX1" fmla="*/ 122830 w 491320"/>
                <a:gd name="connsiteY1" fmla="*/ 532263 h 791570"/>
                <a:gd name="connsiteX2" fmla="*/ 0 w 491320"/>
                <a:gd name="connsiteY2" fmla="*/ 436729 h 791570"/>
                <a:gd name="connsiteX3" fmla="*/ 0 w 491320"/>
                <a:gd name="connsiteY3" fmla="*/ 0 h 791570"/>
                <a:gd name="connsiteX4" fmla="*/ 95535 w 491320"/>
                <a:gd name="connsiteY4" fmla="*/ 27296 h 791570"/>
                <a:gd name="connsiteX5" fmla="*/ 150126 w 491320"/>
                <a:gd name="connsiteY5" fmla="*/ 204717 h 791570"/>
                <a:gd name="connsiteX6" fmla="*/ 491320 w 491320"/>
                <a:gd name="connsiteY6" fmla="*/ 382138 h 791570"/>
                <a:gd name="connsiteX7" fmla="*/ 436729 w 491320"/>
                <a:gd name="connsiteY7" fmla="*/ 545911 h 791570"/>
                <a:gd name="connsiteX8" fmla="*/ 477672 w 491320"/>
                <a:gd name="connsiteY8" fmla="*/ 791570 h 791570"/>
                <a:gd name="connsiteX9" fmla="*/ 136478 w 491320"/>
                <a:gd name="connsiteY9" fmla="*/ 791570 h 791570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36478 w 491320"/>
                <a:gd name="connsiteY0" fmla="*/ 822409 h 822409"/>
                <a:gd name="connsiteX1" fmla="*/ 122830 w 491320"/>
                <a:gd name="connsiteY1" fmla="*/ 563102 h 822409"/>
                <a:gd name="connsiteX2" fmla="*/ 0 w 491320"/>
                <a:gd name="connsiteY2" fmla="*/ 467568 h 822409"/>
                <a:gd name="connsiteX3" fmla="*/ 0 w 491320"/>
                <a:gd name="connsiteY3" fmla="*/ 30839 h 822409"/>
                <a:gd name="connsiteX4" fmla="*/ 95535 w 491320"/>
                <a:gd name="connsiteY4" fmla="*/ 58135 h 822409"/>
                <a:gd name="connsiteX5" fmla="*/ 150126 w 491320"/>
                <a:gd name="connsiteY5" fmla="*/ 235556 h 822409"/>
                <a:gd name="connsiteX6" fmla="*/ 491320 w 491320"/>
                <a:gd name="connsiteY6" fmla="*/ 412977 h 822409"/>
                <a:gd name="connsiteX7" fmla="*/ 436729 w 491320"/>
                <a:gd name="connsiteY7" fmla="*/ 576750 h 822409"/>
                <a:gd name="connsiteX8" fmla="*/ 477672 w 491320"/>
                <a:gd name="connsiteY8" fmla="*/ 822409 h 822409"/>
                <a:gd name="connsiteX9" fmla="*/ 136478 w 491320"/>
                <a:gd name="connsiteY9" fmla="*/ 822409 h 822409"/>
                <a:gd name="connsiteX0" fmla="*/ 150178 w 505020"/>
                <a:gd name="connsiteY0" fmla="*/ 822409 h 822409"/>
                <a:gd name="connsiteX1" fmla="*/ 136530 w 505020"/>
                <a:gd name="connsiteY1" fmla="*/ 563102 h 822409"/>
                <a:gd name="connsiteX2" fmla="*/ 13700 w 505020"/>
                <a:gd name="connsiteY2" fmla="*/ 467568 h 822409"/>
                <a:gd name="connsiteX3" fmla="*/ 13700 w 505020"/>
                <a:gd name="connsiteY3" fmla="*/ 30839 h 822409"/>
                <a:gd name="connsiteX4" fmla="*/ 109235 w 505020"/>
                <a:gd name="connsiteY4" fmla="*/ 58135 h 822409"/>
                <a:gd name="connsiteX5" fmla="*/ 163826 w 505020"/>
                <a:gd name="connsiteY5" fmla="*/ 235556 h 822409"/>
                <a:gd name="connsiteX6" fmla="*/ 505020 w 505020"/>
                <a:gd name="connsiteY6" fmla="*/ 412977 h 822409"/>
                <a:gd name="connsiteX7" fmla="*/ 450429 w 505020"/>
                <a:gd name="connsiteY7" fmla="*/ 576750 h 822409"/>
                <a:gd name="connsiteX8" fmla="*/ 491372 w 505020"/>
                <a:gd name="connsiteY8" fmla="*/ 822409 h 822409"/>
                <a:gd name="connsiteX9" fmla="*/ 150178 w 505020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5611"/>
                <a:gd name="connsiteY0" fmla="*/ 822409 h 822409"/>
                <a:gd name="connsiteX1" fmla="*/ 127121 w 495611"/>
                <a:gd name="connsiteY1" fmla="*/ 563102 h 822409"/>
                <a:gd name="connsiteX2" fmla="*/ 4291 w 495611"/>
                <a:gd name="connsiteY2" fmla="*/ 467568 h 822409"/>
                <a:gd name="connsiteX3" fmla="*/ 4291 w 495611"/>
                <a:gd name="connsiteY3" fmla="*/ 30839 h 822409"/>
                <a:gd name="connsiteX4" fmla="*/ 99826 w 495611"/>
                <a:gd name="connsiteY4" fmla="*/ 58135 h 822409"/>
                <a:gd name="connsiteX5" fmla="*/ 154417 w 495611"/>
                <a:gd name="connsiteY5" fmla="*/ 235556 h 822409"/>
                <a:gd name="connsiteX6" fmla="*/ 495611 w 495611"/>
                <a:gd name="connsiteY6" fmla="*/ 412977 h 822409"/>
                <a:gd name="connsiteX7" fmla="*/ 441020 w 495611"/>
                <a:gd name="connsiteY7" fmla="*/ 576750 h 822409"/>
                <a:gd name="connsiteX8" fmla="*/ 481963 w 495611"/>
                <a:gd name="connsiteY8" fmla="*/ 822409 h 822409"/>
                <a:gd name="connsiteX9" fmla="*/ 140769 w 495611"/>
                <a:gd name="connsiteY9" fmla="*/ 822409 h 822409"/>
                <a:gd name="connsiteX0" fmla="*/ 140769 w 496643"/>
                <a:gd name="connsiteY0" fmla="*/ 822409 h 822409"/>
                <a:gd name="connsiteX1" fmla="*/ 127121 w 496643"/>
                <a:gd name="connsiteY1" fmla="*/ 563102 h 822409"/>
                <a:gd name="connsiteX2" fmla="*/ 4291 w 496643"/>
                <a:gd name="connsiteY2" fmla="*/ 467568 h 822409"/>
                <a:gd name="connsiteX3" fmla="*/ 4291 w 496643"/>
                <a:gd name="connsiteY3" fmla="*/ 30839 h 822409"/>
                <a:gd name="connsiteX4" fmla="*/ 99826 w 496643"/>
                <a:gd name="connsiteY4" fmla="*/ 58135 h 822409"/>
                <a:gd name="connsiteX5" fmla="*/ 154417 w 496643"/>
                <a:gd name="connsiteY5" fmla="*/ 235556 h 822409"/>
                <a:gd name="connsiteX6" fmla="*/ 495611 w 496643"/>
                <a:gd name="connsiteY6" fmla="*/ 412977 h 822409"/>
                <a:gd name="connsiteX7" fmla="*/ 441020 w 496643"/>
                <a:gd name="connsiteY7" fmla="*/ 576750 h 822409"/>
                <a:gd name="connsiteX8" fmla="*/ 481963 w 496643"/>
                <a:gd name="connsiteY8" fmla="*/ 822409 h 822409"/>
                <a:gd name="connsiteX9" fmla="*/ 140769 w 496643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0769 w 501396"/>
                <a:gd name="connsiteY0" fmla="*/ 822409 h 822409"/>
                <a:gd name="connsiteX1" fmla="*/ 127121 w 501396"/>
                <a:gd name="connsiteY1" fmla="*/ 563102 h 822409"/>
                <a:gd name="connsiteX2" fmla="*/ 4291 w 501396"/>
                <a:gd name="connsiteY2" fmla="*/ 467568 h 822409"/>
                <a:gd name="connsiteX3" fmla="*/ 4291 w 501396"/>
                <a:gd name="connsiteY3" fmla="*/ 30839 h 822409"/>
                <a:gd name="connsiteX4" fmla="*/ 99826 w 501396"/>
                <a:gd name="connsiteY4" fmla="*/ 58135 h 822409"/>
                <a:gd name="connsiteX5" fmla="*/ 154417 w 501396"/>
                <a:gd name="connsiteY5" fmla="*/ 235556 h 822409"/>
                <a:gd name="connsiteX6" fmla="*/ 495611 w 501396"/>
                <a:gd name="connsiteY6" fmla="*/ 412977 h 822409"/>
                <a:gd name="connsiteX7" fmla="*/ 441020 w 501396"/>
                <a:gd name="connsiteY7" fmla="*/ 576750 h 822409"/>
                <a:gd name="connsiteX8" fmla="*/ 481963 w 501396"/>
                <a:gd name="connsiteY8" fmla="*/ 822409 h 822409"/>
                <a:gd name="connsiteX9" fmla="*/ 140769 w 501396"/>
                <a:gd name="connsiteY9" fmla="*/ 822409 h 822409"/>
                <a:gd name="connsiteX0" fmla="*/ 141558 w 502185"/>
                <a:gd name="connsiteY0" fmla="*/ 822409 h 822409"/>
                <a:gd name="connsiteX1" fmla="*/ 142198 w 502185"/>
                <a:gd name="connsiteY1" fmla="*/ 591677 h 822409"/>
                <a:gd name="connsiteX2" fmla="*/ 5080 w 502185"/>
                <a:gd name="connsiteY2" fmla="*/ 467568 h 822409"/>
                <a:gd name="connsiteX3" fmla="*/ 5080 w 502185"/>
                <a:gd name="connsiteY3" fmla="*/ 30839 h 822409"/>
                <a:gd name="connsiteX4" fmla="*/ 100615 w 502185"/>
                <a:gd name="connsiteY4" fmla="*/ 58135 h 822409"/>
                <a:gd name="connsiteX5" fmla="*/ 155206 w 502185"/>
                <a:gd name="connsiteY5" fmla="*/ 235556 h 822409"/>
                <a:gd name="connsiteX6" fmla="*/ 496400 w 502185"/>
                <a:gd name="connsiteY6" fmla="*/ 412977 h 822409"/>
                <a:gd name="connsiteX7" fmla="*/ 441809 w 502185"/>
                <a:gd name="connsiteY7" fmla="*/ 576750 h 822409"/>
                <a:gd name="connsiteX8" fmla="*/ 482752 w 502185"/>
                <a:gd name="connsiteY8" fmla="*/ 822409 h 822409"/>
                <a:gd name="connsiteX9" fmla="*/ 141558 w 502185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  <a:gd name="connsiteX0" fmla="*/ 138633 w 499260"/>
                <a:gd name="connsiteY0" fmla="*/ 822409 h 822409"/>
                <a:gd name="connsiteX1" fmla="*/ 139273 w 499260"/>
                <a:gd name="connsiteY1" fmla="*/ 591677 h 822409"/>
                <a:gd name="connsiteX2" fmla="*/ 2155 w 499260"/>
                <a:gd name="connsiteY2" fmla="*/ 467568 h 822409"/>
                <a:gd name="connsiteX3" fmla="*/ 2155 w 499260"/>
                <a:gd name="connsiteY3" fmla="*/ 30839 h 822409"/>
                <a:gd name="connsiteX4" fmla="*/ 97690 w 499260"/>
                <a:gd name="connsiteY4" fmla="*/ 58135 h 822409"/>
                <a:gd name="connsiteX5" fmla="*/ 152281 w 499260"/>
                <a:gd name="connsiteY5" fmla="*/ 235556 h 822409"/>
                <a:gd name="connsiteX6" fmla="*/ 493475 w 499260"/>
                <a:gd name="connsiteY6" fmla="*/ 412977 h 822409"/>
                <a:gd name="connsiteX7" fmla="*/ 438884 w 499260"/>
                <a:gd name="connsiteY7" fmla="*/ 576750 h 822409"/>
                <a:gd name="connsiteX8" fmla="*/ 479827 w 499260"/>
                <a:gd name="connsiteY8" fmla="*/ 822409 h 822409"/>
                <a:gd name="connsiteX9" fmla="*/ 138633 w 499260"/>
                <a:gd name="connsiteY9" fmla="*/ 822409 h 822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260" h="822409">
                  <a:moveTo>
                    <a:pt x="138633" y="822409"/>
                  </a:moveTo>
                  <a:cubicBezTo>
                    <a:pt x="146168" y="755379"/>
                    <a:pt x="162019" y="650817"/>
                    <a:pt x="139273" y="591677"/>
                  </a:cubicBezTo>
                  <a:cubicBezTo>
                    <a:pt x="116527" y="532537"/>
                    <a:pt x="15483" y="527703"/>
                    <a:pt x="2155" y="467568"/>
                  </a:cubicBezTo>
                  <a:cubicBezTo>
                    <a:pt x="-11173" y="407433"/>
                    <a:pt x="43383" y="232428"/>
                    <a:pt x="2155" y="30839"/>
                  </a:cubicBezTo>
                  <a:cubicBezTo>
                    <a:pt x="18077" y="-37400"/>
                    <a:pt x="72669" y="24016"/>
                    <a:pt x="97690" y="58135"/>
                  </a:cubicBezTo>
                  <a:cubicBezTo>
                    <a:pt x="122711" y="92254"/>
                    <a:pt x="86317" y="176416"/>
                    <a:pt x="152281" y="235556"/>
                  </a:cubicBezTo>
                  <a:cubicBezTo>
                    <a:pt x="285062" y="228021"/>
                    <a:pt x="468809" y="358386"/>
                    <a:pt x="493475" y="412977"/>
                  </a:cubicBezTo>
                  <a:cubicBezTo>
                    <a:pt x="518141" y="467568"/>
                    <a:pt x="457081" y="522159"/>
                    <a:pt x="438884" y="576750"/>
                  </a:cubicBezTo>
                  <a:lnTo>
                    <a:pt x="479827" y="822409"/>
                  </a:lnTo>
                  <a:lnTo>
                    <a:pt x="138633" y="822409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-277903" y="5462342"/>
              <a:ext cx="1228943" cy="1463202"/>
            </a:xfrm>
            <a:custGeom>
              <a:avLst/>
              <a:gdLst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10325 w 2740825"/>
                <a:gd name="connsiteY0" fmla="*/ 3225800 h 3225800"/>
                <a:gd name="connsiteX1" fmla="*/ 658025 w 2740825"/>
                <a:gd name="connsiteY1" fmla="*/ 2540000 h 3225800"/>
                <a:gd name="connsiteX2" fmla="*/ 1381925 w 2740825"/>
                <a:gd name="connsiteY2" fmla="*/ 1447800 h 3225800"/>
                <a:gd name="connsiteX3" fmla="*/ 1343825 w 2740825"/>
                <a:gd name="connsiteY3" fmla="*/ 1092200 h 3225800"/>
                <a:gd name="connsiteX4" fmla="*/ 1381925 w 2740825"/>
                <a:gd name="connsiteY4" fmla="*/ 800100 h 3225800"/>
                <a:gd name="connsiteX5" fmla="*/ 1229525 w 2740825"/>
                <a:gd name="connsiteY5" fmla="*/ 584200 h 3225800"/>
                <a:gd name="connsiteX6" fmla="*/ 1470825 w 2740825"/>
                <a:gd name="connsiteY6" fmla="*/ 622300 h 3225800"/>
                <a:gd name="connsiteX7" fmla="*/ 1572425 w 2740825"/>
                <a:gd name="connsiteY7" fmla="*/ 914400 h 3225800"/>
                <a:gd name="connsiteX8" fmla="*/ 1699425 w 2740825"/>
                <a:gd name="connsiteY8" fmla="*/ 685800 h 3225800"/>
                <a:gd name="connsiteX9" fmla="*/ 1966125 w 2740825"/>
                <a:gd name="connsiteY9" fmla="*/ 0 h 3225800"/>
                <a:gd name="connsiteX10" fmla="*/ 2067725 w 2740825"/>
                <a:gd name="connsiteY10" fmla="*/ 0 h 3225800"/>
                <a:gd name="connsiteX11" fmla="*/ 1953425 w 2740825"/>
                <a:gd name="connsiteY11" fmla="*/ 622300 h 3225800"/>
                <a:gd name="connsiteX12" fmla="*/ 2359825 w 2740825"/>
                <a:gd name="connsiteY12" fmla="*/ 101600 h 3225800"/>
                <a:gd name="connsiteX13" fmla="*/ 2486825 w 2740825"/>
                <a:gd name="connsiteY13" fmla="*/ 165100 h 3225800"/>
                <a:gd name="connsiteX14" fmla="*/ 2131225 w 2740825"/>
                <a:gd name="connsiteY14" fmla="*/ 736600 h 3225800"/>
                <a:gd name="connsiteX15" fmla="*/ 2131225 w 2740825"/>
                <a:gd name="connsiteY15" fmla="*/ 736600 h 3225800"/>
                <a:gd name="connsiteX16" fmla="*/ 2664625 w 2740825"/>
                <a:gd name="connsiteY16" fmla="*/ 368300 h 3225800"/>
                <a:gd name="connsiteX17" fmla="*/ 2664625 w 2740825"/>
                <a:gd name="connsiteY17" fmla="*/ 368300 h 3225800"/>
                <a:gd name="connsiteX18" fmla="*/ 2258225 w 2740825"/>
                <a:gd name="connsiteY18" fmla="*/ 965200 h 3225800"/>
                <a:gd name="connsiteX19" fmla="*/ 2296325 w 2740825"/>
                <a:gd name="connsiteY19" fmla="*/ 990600 h 3225800"/>
                <a:gd name="connsiteX20" fmla="*/ 2613825 w 2740825"/>
                <a:gd name="connsiteY20" fmla="*/ 698500 h 3225800"/>
                <a:gd name="connsiteX21" fmla="*/ 2740825 w 2740825"/>
                <a:gd name="connsiteY21" fmla="*/ 736600 h 3225800"/>
                <a:gd name="connsiteX22" fmla="*/ 2309025 w 2740825"/>
                <a:gd name="connsiteY22" fmla="*/ 1155700 h 3225800"/>
                <a:gd name="connsiteX23" fmla="*/ 2093125 w 2740825"/>
                <a:gd name="connsiteY23" fmla="*/ 1574800 h 3225800"/>
                <a:gd name="connsiteX24" fmla="*/ 1762925 w 2740825"/>
                <a:gd name="connsiteY24" fmla="*/ 1778000 h 3225800"/>
                <a:gd name="connsiteX25" fmla="*/ 1191425 w 2740825"/>
                <a:gd name="connsiteY25" fmla="*/ 3187700 h 3225800"/>
                <a:gd name="connsiteX26" fmla="*/ 10325 w 2740825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298700 w 2730500"/>
                <a:gd name="connsiteY22" fmla="*/ 115570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05050 w 2730500"/>
                <a:gd name="connsiteY22" fmla="*/ 11493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03500 w 2730500"/>
                <a:gd name="connsiteY20" fmla="*/ 6985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660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68600"/>
                <a:gd name="connsiteY0" fmla="*/ 3225800 h 3225800"/>
                <a:gd name="connsiteX1" fmla="*/ 647700 w 2768600"/>
                <a:gd name="connsiteY1" fmla="*/ 2540000 h 3225800"/>
                <a:gd name="connsiteX2" fmla="*/ 1371600 w 2768600"/>
                <a:gd name="connsiteY2" fmla="*/ 1447800 h 3225800"/>
                <a:gd name="connsiteX3" fmla="*/ 1333500 w 2768600"/>
                <a:gd name="connsiteY3" fmla="*/ 1092200 h 3225800"/>
                <a:gd name="connsiteX4" fmla="*/ 1371600 w 2768600"/>
                <a:gd name="connsiteY4" fmla="*/ 800100 h 3225800"/>
                <a:gd name="connsiteX5" fmla="*/ 1219200 w 2768600"/>
                <a:gd name="connsiteY5" fmla="*/ 584200 h 3225800"/>
                <a:gd name="connsiteX6" fmla="*/ 1460500 w 2768600"/>
                <a:gd name="connsiteY6" fmla="*/ 622300 h 3225800"/>
                <a:gd name="connsiteX7" fmla="*/ 1562100 w 2768600"/>
                <a:gd name="connsiteY7" fmla="*/ 914400 h 3225800"/>
                <a:gd name="connsiteX8" fmla="*/ 1689100 w 2768600"/>
                <a:gd name="connsiteY8" fmla="*/ 685800 h 3225800"/>
                <a:gd name="connsiteX9" fmla="*/ 1955800 w 2768600"/>
                <a:gd name="connsiteY9" fmla="*/ 0 h 3225800"/>
                <a:gd name="connsiteX10" fmla="*/ 2057400 w 2768600"/>
                <a:gd name="connsiteY10" fmla="*/ 0 h 3225800"/>
                <a:gd name="connsiteX11" fmla="*/ 1943100 w 2768600"/>
                <a:gd name="connsiteY11" fmla="*/ 622300 h 3225800"/>
                <a:gd name="connsiteX12" fmla="*/ 2349500 w 2768600"/>
                <a:gd name="connsiteY12" fmla="*/ 101600 h 3225800"/>
                <a:gd name="connsiteX13" fmla="*/ 2476500 w 2768600"/>
                <a:gd name="connsiteY13" fmla="*/ 165100 h 3225800"/>
                <a:gd name="connsiteX14" fmla="*/ 2120900 w 2768600"/>
                <a:gd name="connsiteY14" fmla="*/ 736600 h 3225800"/>
                <a:gd name="connsiteX15" fmla="*/ 2120900 w 2768600"/>
                <a:gd name="connsiteY15" fmla="*/ 736600 h 3225800"/>
                <a:gd name="connsiteX16" fmla="*/ 2654300 w 2768600"/>
                <a:gd name="connsiteY16" fmla="*/ 368300 h 3225800"/>
                <a:gd name="connsiteX17" fmla="*/ 2654300 w 2768600"/>
                <a:gd name="connsiteY17" fmla="*/ 368300 h 3225800"/>
                <a:gd name="connsiteX18" fmla="*/ 2247900 w 2768600"/>
                <a:gd name="connsiteY18" fmla="*/ 965200 h 3225800"/>
                <a:gd name="connsiteX19" fmla="*/ 2286000 w 2768600"/>
                <a:gd name="connsiteY19" fmla="*/ 990600 h 3225800"/>
                <a:gd name="connsiteX20" fmla="*/ 2616200 w 2768600"/>
                <a:gd name="connsiteY20" fmla="*/ 685800 h 3225800"/>
                <a:gd name="connsiteX21" fmla="*/ 2768600 w 2768600"/>
                <a:gd name="connsiteY21" fmla="*/ 717550 h 3225800"/>
                <a:gd name="connsiteX22" fmla="*/ 2324100 w 2768600"/>
                <a:gd name="connsiteY22" fmla="*/ 1162050 h 3225800"/>
                <a:gd name="connsiteX23" fmla="*/ 2082800 w 2768600"/>
                <a:gd name="connsiteY23" fmla="*/ 1574800 h 3225800"/>
                <a:gd name="connsiteX24" fmla="*/ 1752600 w 2768600"/>
                <a:gd name="connsiteY24" fmla="*/ 1778000 h 3225800"/>
                <a:gd name="connsiteX25" fmla="*/ 1181100 w 2768600"/>
                <a:gd name="connsiteY25" fmla="*/ 3187700 h 3225800"/>
                <a:gd name="connsiteX26" fmla="*/ 0 w 2768600"/>
                <a:gd name="connsiteY26" fmla="*/ 3225800 h 3225800"/>
                <a:gd name="connsiteX0" fmla="*/ 0 w 2730500"/>
                <a:gd name="connsiteY0" fmla="*/ 3225800 h 3225800"/>
                <a:gd name="connsiteX1" fmla="*/ 647700 w 2730500"/>
                <a:gd name="connsiteY1" fmla="*/ 2540000 h 3225800"/>
                <a:gd name="connsiteX2" fmla="*/ 1371600 w 2730500"/>
                <a:gd name="connsiteY2" fmla="*/ 1447800 h 3225800"/>
                <a:gd name="connsiteX3" fmla="*/ 1333500 w 2730500"/>
                <a:gd name="connsiteY3" fmla="*/ 1092200 h 3225800"/>
                <a:gd name="connsiteX4" fmla="*/ 1371600 w 2730500"/>
                <a:gd name="connsiteY4" fmla="*/ 800100 h 3225800"/>
                <a:gd name="connsiteX5" fmla="*/ 1219200 w 2730500"/>
                <a:gd name="connsiteY5" fmla="*/ 584200 h 3225800"/>
                <a:gd name="connsiteX6" fmla="*/ 1460500 w 2730500"/>
                <a:gd name="connsiteY6" fmla="*/ 622300 h 3225800"/>
                <a:gd name="connsiteX7" fmla="*/ 1562100 w 2730500"/>
                <a:gd name="connsiteY7" fmla="*/ 914400 h 3225800"/>
                <a:gd name="connsiteX8" fmla="*/ 1689100 w 2730500"/>
                <a:gd name="connsiteY8" fmla="*/ 685800 h 3225800"/>
                <a:gd name="connsiteX9" fmla="*/ 1955800 w 2730500"/>
                <a:gd name="connsiteY9" fmla="*/ 0 h 3225800"/>
                <a:gd name="connsiteX10" fmla="*/ 2057400 w 2730500"/>
                <a:gd name="connsiteY10" fmla="*/ 0 h 3225800"/>
                <a:gd name="connsiteX11" fmla="*/ 1943100 w 2730500"/>
                <a:gd name="connsiteY11" fmla="*/ 622300 h 3225800"/>
                <a:gd name="connsiteX12" fmla="*/ 2349500 w 2730500"/>
                <a:gd name="connsiteY12" fmla="*/ 101600 h 3225800"/>
                <a:gd name="connsiteX13" fmla="*/ 2476500 w 2730500"/>
                <a:gd name="connsiteY13" fmla="*/ 165100 h 3225800"/>
                <a:gd name="connsiteX14" fmla="*/ 2120900 w 2730500"/>
                <a:gd name="connsiteY14" fmla="*/ 736600 h 3225800"/>
                <a:gd name="connsiteX15" fmla="*/ 2120900 w 2730500"/>
                <a:gd name="connsiteY15" fmla="*/ 736600 h 3225800"/>
                <a:gd name="connsiteX16" fmla="*/ 2654300 w 2730500"/>
                <a:gd name="connsiteY16" fmla="*/ 368300 h 3225800"/>
                <a:gd name="connsiteX17" fmla="*/ 2654300 w 2730500"/>
                <a:gd name="connsiteY17" fmla="*/ 368300 h 3225800"/>
                <a:gd name="connsiteX18" fmla="*/ 2247900 w 2730500"/>
                <a:gd name="connsiteY18" fmla="*/ 965200 h 3225800"/>
                <a:gd name="connsiteX19" fmla="*/ 2286000 w 2730500"/>
                <a:gd name="connsiteY19" fmla="*/ 990600 h 3225800"/>
                <a:gd name="connsiteX20" fmla="*/ 2616200 w 2730500"/>
                <a:gd name="connsiteY20" fmla="*/ 685800 h 3225800"/>
                <a:gd name="connsiteX21" fmla="*/ 2730500 w 2730500"/>
                <a:gd name="connsiteY21" fmla="*/ 730250 h 3225800"/>
                <a:gd name="connsiteX22" fmla="*/ 2324100 w 2730500"/>
                <a:gd name="connsiteY22" fmla="*/ 1162050 h 3225800"/>
                <a:gd name="connsiteX23" fmla="*/ 2082800 w 2730500"/>
                <a:gd name="connsiteY23" fmla="*/ 1574800 h 3225800"/>
                <a:gd name="connsiteX24" fmla="*/ 1752600 w 2730500"/>
                <a:gd name="connsiteY24" fmla="*/ 1778000 h 3225800"/>
                <a:gd name="connsiteX25" fmla="*/ 1181100 w 2730500"/>
                <a:gd name="connsiteY25" fmla="*/ 3187700 h 3225800"/>
                <a:gd name="connsiteX26" fmla="*/ 0 w 2730500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247900 w 2732019"/>
                <a:gd name="connsiteY18" fmla="*/ 965200 h 3225800"/>
                <a:gd name="connsiteX19" fmla="*/ 2286000 w 2732019"/>
                <a:gd name="connsiteY19" fmla="*/ 990600 h 3225800"/>
                <a:gd name="connsiteX20" fmla="*/ 2616200 w 2732019"/>
                <a:gd name="connsiteY20" fmla="*/ 685800 h 3225800"/>
                <a:gd name="connsiteX21" fmla="*/ 2730500 w 2732019"/>
                <a:gd name="connsiteY21" fmla="*/ 730250 h 3225800"/>
                <a:gd name="connsiteX22" fmla="*/ 2324100 w 2732019"/>
                <a:gd name="connsiteY22" fmla="*/ 1162050 h 3225800"/>
                <a:gd name="connsiteX23" fmla="*/ 2082800 w 2732019"/>
                <a:gd name="connsiteY23" fmla="*/ 1574800 h 3225800"/>
                <a:gd name="connsiteX24" fmla="*/ 1752600 w 2732019"/>
                <a:gd name="connsiteY24" fmla="*/ 1778000 h 3225800"/>
                <a:gd name="connsiteX25" fmla="*/ 1181100 w 2732019"/>
                <a:gd name="connsiteY25" fmla="*/ 3187700 h 3225800"/>
                <a:gd name="connsiteX26" fmla="*/ 0 w 2732019"/>
                <a:gd name="connsiteY26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654300 w 2732019"/>
                <a:gd name="connsiteY16" fmla="*/ 368300 h 3225800"/>
                <a:gd name="connsiteX17" fmla="*/ 2654300 w 2732019"/>
                <a:gd name="connsiteY17" fmla="*/ 36830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54300 w 2732019"/>
                <a:gd name="connsiteY18" fmla="*/ 36830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25725 w 2732019"/>
                <a:gd name="connsiteY18" fmla="*/ 3873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54300 w 2732019"/>
                <a:gd name="connsiteY17" fmla="*/ 368300 h 3225800"/>
                <a:gd name="connsiteX18" fmla="*/ 2692400 w 2732019"/>
                <a:gd name="connsiteY18" fmla="*/ 412750 h 3225800"/>
                <a:gd name="connsiteX19" fmla="*/ 2705100 w 2732019"/>
                <a:gd name="connsiteY19" fmla="*/ 488950 h 3225800"/>
                <a:gd name="connsiteX20" fmla="*/ 2247900 w 2732019"/>
                <a:gd name="connsiteY20" fmla="*/ 965200 h 3225800"/>
                <a:gd name="connsiteX21" fmla="*/ 2286000 w 2732019"/>
                <a:gd name="connsiteY21" fmla="*/ 990600 h 3225800"/>
                <a:gd name="connsiteX22" fmla="*/ 2616200 w 2732019"/>
                <a:gd name="connsiteY22" fmla="*/ 685800 h 3225800"/>
                <a:gd name="connsiteX23" fmla="*/ 2730500 w 2732019"/>
                <a:gd name="connsiteY23" fmla="*/ 730250 h 3225800"/>
                <a:gd name="connsiteX24" fmla="*/ 2324100 w 2732019"/>
                <a:gd name="connsiteY24" fmla="*/ 1162050 h 3225800"/>
                <a:gd name="connsiteX25" fmla="*/ 2082800 w 2732019"/>
                <a:gd name="connsiteY25" fmla="*/ 1574800 h 3225800"/>
                <a:gd name="connsiteX26" fmla="*/ 1752600 w 2732019"/>
                <a:gd name="connsiteY26" fmla="*/ 1778000 h 3225800"/>
                <a:gd name="connsiteX27" fmla="*/ 1181100 w 2732019"/>
                <a:gd name="connsiteY27" fmla="*/ 3187700 h 3225800"/>
                <a:gd name="connsiteX28" fmla="*/ 0 w 2732019"/>
                <a:gd name="connsiteY28" fmla="*/ 3225800 h 3225800"/>
                <a:gd name="connsiteX0" fmla="*/ 0 w 2742795"/>
                <a:gd name="connsiteY0" fmla="*/ 3225800 h 3225800"/>
                <a:gd name="connsiteX1" fmla="*/ 647700 w 2742795"/>
                <a:gd name="connsiteY1" fmla="*/ 2540000 h 3225800"/>
                <a:gd name="connsiteX2" fmla="*/ 1371600 w 2742795"/>
                <a:gd name="connsiteY2" fmla="*/ 1447800 h 3225800"/>
                <a:gd name="connsiteX3" fmla="*/ 1333500 w 2742795"/>
                <a:gd name="connsiteY3" fmla="*/ 1092200 h 3225800"/>
                <a:gd name="connsiteX4" fmla="*/ 1371600 w 2742795"/>
                <a:gd name="connsiteY4" fmla="*/ 800100 h 3225800"/>
                <a:gd name="connsiteX5" fmla="*/ 1219200 w 2742795"/>
                <a:gd name="connsiteY5" fmla="*/ 584200 h 3225800"/>
                <a:gd name="connsiteX6" fmla="*/ 1460500 w 2742795"/>
                <a:gd name="connsiteY6" fmla="*/ 622300 h 3225800"/>
                <a:gd name="connsiteX7" fmla="*/ 1562100 w 2742795"/>
                <a:gd name="connsiteY7" fmla="*/ 914400 h 3225800"/>
                <a:gd name="connsiteX8" fmla="*/ 1689100 w 2742795"/>
                <a:gd name="connsiteY8" fmla="*/ 685800 h 3225800"/>
                <a:gd name="connsiteX9" fmla="*/ 1955800 w 2742795"/>
                <a:gd name="connsiteY9" fmla="*/ 0 h 3225800"/>
                <a:gd name="connsiteX10" fmla="*/ 2057400 w 2742795"/>
                <a:gd name="connsiteY10" fmla="*/ 0 h 3225800"/>
                <a:gd name="connsiteX11" fmla="*/ 1943100 w 2742795"/>
                <a:gd name="connsiteY11" fmla="*/ 622300 h 3225800"/>
                <a:gd name="connsiteX12" fmla="*/ 2349500 w 2742795"/>
                <a:gd name="connsiteY12" fmla="*/ 101600 h 3225800"/>
                <a:gd name="connsiteX13" fmla="*/ 2476500 w 2742795"/>
                <a:gd name="connsiteY13" fmla="*/ 165100 h 3225800"/>
                <a:gd name="connsiteX14" fmla="*/ 2120900 w 2742795"/>
                <a:gd name="connsiteY14" fmla="*/ 736600 h 3225800"/>
                <a:gd name="connsiteX15" fmla="*/ 2120900 w 2742795"/>
                <a:gd name="connsiteY15" fmla="*/ 736600 h 3225800"/>
                <a:gd name="connsiteX16" fmla="*/ 2159000 w 2742795"/>
                <a:gd name="connsiteY16" fmla="*/ 755650 h 3225800"/>
                <a:gd name="connsiteX17" fmla="*/ 2654300 w 2742795"/>
                <a:gd name="connsiteY17" fmla="*/ 368300 h 3225800"/>
                <a:gd name="connsiteX18" fmla="*/ 2705100 w 2742795"/>
                <a:gd name="connsiteY18" fmla="*/ 488950 h 3225800"/>
                <a:gd name="connsiteX19" fmla="*/ 2247900 w 2742795"/>
                <a:gd name="connsiteY19" fmla="*/ 965200 h 3225800"/>
                <a:gd name="connsiteX20" fmla="*/ 2286000 w 2742795"/>
                <a:gd name="connsiteY20" fmla="*/ 990600 h 3225800"/>
                <a:gd name="connsiteX21" fmla="*/ 2616200 w 2742795"/>
                <a:gd name="connsiteY21" fmla="*/ 685800 h 3225800"/>
                <a:gd name="connsiteX22" fmla="*/ 2730500 w 2742795"/>
                <a:gd name="connsiteY22" fmla="*/ 730250 h 3225800"/>
                <a:gd name="connsiteX23" fmla="*/ 2324100 w 2742795"/>
                <a:gd name="connsiteY23" fmla="*/ 1162050 h 3225800"/>
                <a:gd name="connsiteX24" fmla="*/ 2082800 w 2742795"/>
                <a:gd name="connsiteY24" fmla="*/ 1574800 h 3225800"/>
                <a:gd name="connsiteX25" fmla="*/ 1752600 w 2742795"/>
                <a:gd name="connsiteY25" fmla="*/ 1778000 h 3225800"/>
                <a:gd name="connsiteX26" fmla="*/ 1181100 w 2742795"/>
                <a:gd name="connsiteY26" fmla="*/ 3187700 h 3225800"/>
                <a:gd name="connsiteX27" fmla="*/ 0 w 2742795"/>
                <a:gd name="connsiteY27" fmla="*/ 3225800 h 3225800"/>
                <a:gd name="connsiteX0" fmla="*/ 0 w 2737324"/>
                <a:gd name="connsiteY0" fmla="*/ 3225800 h 3225800"/>
                <a:gd name="connsiteX1" fmla="*/ 647700 w 2737324"/>
                <a:gd name="connsiteY1" fmla="*/ 2540000 h 3225800"/>
                <a:gd name="connsiteX2" fmla="*/ 1371600 w 2737324"/>
                <a:gd name="connsiteY2" fmla="*/ 1447800 h 3225800"/>
                <a:gd name="connsiteX3" fmla="*/ 1333500 w 2737324"/>
                <a:gd name="connsiteY3" fmla="*/ 1092200 h 3225800"/>
                <a:gd name="connsiteX4" fmla="*/ 1371600 w 2737324"/>
                <a:gd name="connsiteY4" fmla="*/ 800100 h 3225800"/>
                <a:gd name="connsiteX5" fmla="*/ 1219200 w 2737324"/>
                <a:gd name="connsiteY5" fmla="*/ 584200 h 3225800"/>
                <a:gd name="connsiteX6" fmla="*/ 1460500 w 2737324"/>
                <a:gd name="connsiteY6" fmla="*/ 622300 h 3225800"/>
                <a:gd name="connsiteX7" fmla="*/ 1562100 w 2737324"/>
                <a:gd name="connsiteY7" fmla="*/ 914400 h 3225800"/>
                <a:gd name="connsiteX8" fmla="*/ 1689100 w 2737324"/>
                <a:gd name="connsiteY8" fmla="*/ 685800 h 3225800"/>
                <a:gd name="connsiteX9" fmla="*/ 1955800 w 2737324"/>
                <a:gd name="connsiteY9" fmla="*/ 0 h 3225800"/>
                <a:gd name="connsiteX10" fmla="*/ 2057400 w 2737324"/>
                <a:gd name="connsiteY10" fmla="*/ 0 h 3225800"/>
                <a:gd name="connsiteX11" fmla="*/ 1943100 w 2737324"/>
                <a:gd name="connsiteY11" fmla="*/ 622300 h 3225800"/>
                <a:gd name="connsiteX12" fmla="*/ 2349500 w 2737324"/>
                <a:gd name="connsiteY12" fmla="*/ 101600 h 3225800"/>
                <a:gd name="connsiteX13" fmla="*/ 2476500 w 2737324"/>
                <a:gd name="connsiteY13" fmla="*/ 165100 h 3225800"/>
                <a:gd name="connsiteX14" fmla="*/ 2120900 w 2737324"/>
                <a:gd name="connsiteY14" fmla="*/ 736600 h 3225800"/>
                <a:gd name="connsiteX15" fmla="*/ 2120900 w 2737324"/>
                <a:gd name="connsiteY15" fmla="*/ 736600 h 3225800"/>
                <a:gd name="connsiteX16" fmla="*/ 2159000 w 2737324"/>
                <a:gd name="connsiteY16" fmla="*/ 755650 h 3225800"/>
                <a:gd name="connsiteX17" fmla="*/ 2635250 w 2737324"/>
                <a:gd name="connsiteY17" fmla="*/ 387350 h 3225800"/>
                <a:gd name="connsiteX18" fmla="*/ 2705100 w 2737324"/>
                <a:gd name="connsiteY18" fmla="*/ 488950 h 3225800"/>
                <a:gd name="connsiteX19" fmla="*/ 2247900 w 2737324"/>
                <a:gd name="connsiteY19" fmla="*/ 965200 h 3225800"/>
                <a:gd name="connsiteX20" fmla="*/ 2286000 w 2737324"/>
                <a:gd name="connsiteY20" fmla="*/ 990600 h 3225800"/>
                <a:gd name="connsiteX21" fmla="*/ 2616200 w 2737324"/>
                <a:gd name="connsiteY21" fmla="*/ 685800 h 3225800"/>
                <a:gd name="connsiteX22" fmla="*/ 2730500 w 2737324"/>
                <a:gd name="connsiteY22" fmla="*/ 730250 h 3225800"/>
                <a:gd name="connsiteX23" fmla="*/ 2324100 w 2737324"/>
                <a:gd name="connsiteY23" fmla="*/ 1162050 h 3225800"/>
                <a:gd name="connsiteX24" fmla="*/ 2082800 w 2737324"/>
                <a:gd name="connsiteY24" fmla="*/ 1574800 h 3225800"/>
                <a:gd name="connsiteX25" fmla="*/ 1752600 w 2737324"/>
                <a:gd name="connsiteY25" fmla="*/ 1778000 h 3225800"/>
                <a:gd name="connsiteX26" fmla="*/ 1181100 w 2737324"/>
                <a:gd name="connsiteY26" fmla="*/ 3187700 h 3225800"/>
                <a:gd name="connsiteX27" fmla="*/ 0 w 2737324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25800 h 3225800"/>
                <a:gd name="connsiteX1" fmla="*/ 647700 w 2732019"/>
                <a:gd name="connsiteY1" fmla="*/ 2540000 h 3225800"/>
                <a:gd name="connsiteX2" fmla="*/ 1371600 w 2732019"/>
                <a:gd name="connsiteY2" fmla="*/ 1447800 h 3225800"/>
                <a:gd name="connsiteX3" fmla="*/ 1333500 w 2732019"/>
                <a:gd name="connsiteY3" fmla="*/ 1092200 h 3225800"/>
                <a:gd name="connsiteX4" fmla="*/ 1371600 w 2732019"/>
                <a:gd name="connsiteY4" fmla="*/ 800100 h 3225800"/>
                <a:gd name="connsiteX5" fmla="*/ 1219200 w 2732019"/>
                <a:gd name="connsiteY5" fmla="*/ 584200 h 3225800"/>
                <a:gd name="connsiteX6" fmla="*/ 1460500 w 2732019"/>
                <a:gd name="connsiteY6" fmla="*/ 622300 h 3225800"/>
                <a:gd name="connsiteX7" fmla="*/ 1562100 w 2732019"/>
                <a:gd name="connsiteY7" fmla="*/ 914400 h 3225800"/>
                <a:gd name="connsiteX8" fmla="*/ 1689100 w 2732019"/>
                <a:gd name="connsiteY8" fmla="*/ 685800 h 3225800"/>
                <a:gd name="connsiteX9" fmla="*/ 1955800 w 2732019"/>
                <a:gd name="connsiteY9" fmla="*/ 0 h 3225800"/>
                <a:gd name="connsiteX10" fmla="*/ 2057400 w 2732019"/>
                <a:gd name="connsiteY10" fmla="*/ 0 h 3225800"/>
                <a:gd name="connsiteX11" fmla="*/ 1943100 w 2732019"/>
                <a:gd name="connsiteY11" fmla="*/ 622300 h 3225800"/>
                <a:gd name="connsiteX12" fmla="*/ 2349500 w 2732019"/>
                <a:gd name="connsiteY12" fmla="*/ 101600 h 3225800"/>
                <a:gd name="connsiteX13" fmla="*/ 2476500 w 2732019"/>
                <a:gd name="connsiteY13" fmla="*/ 165100 h 3225800"/>
                <a:gd name="connsiteX14" fmla="*/ 2120900 w 2732019"/>
                <a:gd name="connsiteY14" fmla="*/ 736600 h 3225800"/>
                <a:gd name="connsiteX15" fmla="*/ 2120900 w 2732019"/>
                <a:gd name="connsiteY15" fmla="*/ 736600 h 3225800"/>
                <a:gd name="connsiteX16" fmla="*/ 2159000 w 2732019"/>
                <a:gd name="connsiteY16" fmla="*/ 755650 h 3225800"/>
                <a:gd name="connsiteX17" fmla="*/ 2635250 w 2732019"/>
                <a:gd name="connsiteY17" fmla="*/ 387350 h 3225800"/>
                <a:gd name="connsiteX18" fmla="*/ 2705100 w 2732019"/>
                <a:gd name="connsiteY18" fmla="*/ 488950 h 3225800"/>
                <a:gd name="connsiteX19" fmla="*/ 2247900 w 2732019"/>
                <a:gd name="connsiteY19" fmla="*/ 965200 h 3225800"/>
                <a:gd name="connsiteX20" fmla="*/ 2286000 w 2732019"/>
                <a:gd name="connsiteY20" fmla="*/ 990600 h 3225800"/>
                <a:gd name="connsiteX21" fmla="*/ 2616200 w 2732019"/>
                <a:gd name="connsiteY21" fmla="*/ 685800 h 3225800"/>
                <a:gd name="connsiteX22" fmla="*/ 2730500 w 2732019"/>
                <a:gd name="connsiteY22" fmla="*/ 730250 h 3225800"/>
                <a:gd name="connsiteX23" fmla="*/ 2324100 w 2732019"/>
                <a:gd name="connsiteY23" fmla="*/ 1162050 h 3225800"/>
                <a:gd name="connsiteX24" fmla="*/ 2082800 w 2732019"/>
                <a:gd name="connsiteY24" fmla="*/ 1574800 h 3225800"/>
                <a:gd name="connsiteX25" fmla="*/ 1752600 w 2732019"/>
                <a:gd name="connsiteY25" fmla="*/ 1778000 h 3225800"/>
                <a:gd name="connsiteX26" fmla="*/ 1181100 w 2732019"/>
                <a:gd name="connsiteY26" fmla="*/ 3187700 h 3225800"/>
                <a:gd name="connsiteX27" fmla="*/ 0 w 2732019"/>
                <a:gd name="connsiteY27" fmla="*/ 3225800 h 3225800"/>
                <a:gd name="connsiteX0" fmla="*/ 0 w 2732019"/>
                <a:gd name="connsiteY0" fmla="*/ 3241322 h 3241322"/>
                <a:gd name="connsiteX1" fmla="*/ 647700 w 2732019"/>
                <a:gd name="connsiteY1" fmla="*/ 2555522 h 3241322"/>
                <a:gd name="connsiteX2" fmla="*/ 1371600 w 2732019"/>
                <a:gd name="connsiteY2" fmla="*/ 1463322 h 3241322"/>
                <a:gd name="connsiteX3" fmla="*/ 1333500 w 2732019"/>
                <a:gd name="connsiteY3" fmla="*/ 1107722 h 3241322"/>
                <a:gd name="connsiteX4" fmla="*/ 1371600 w 2732019"/>
                <a:gd name="connsiteY4" fmla="*/ 815622 h 3241322"/>
                <a:gd name="connsiteX5" fmla="*/ 1219200 w 2732019"/>
                <a:gd name="connsiteY5" fmla="*/ 599722 h 3241322"/>
                <a:gd name="connsiteX6" fmla="*/ 1460500 w 2732019"/>
                <a:gd name="connsiteY6" fmla="*/ 637822 h 3241322"/>
                <a:gd name="connsiteX7" fmla="*/ 1562100 w 2732019"/>
                <a:gd name="connsiteY7" fmla="*/ 929922 h 3241322"/>
                <a:gd name="connsiteX8" fmla="*/ 1689100 w 2732019"/>
                <a:gd name="connsiteY8" fmla="*/ 701322 h 3241322"/>
                <a:gd name="connsiteX9" fmla="*/ 1955800 w 2732019"/>
                <a:gd name="connsiteY9" fmla="*/ 15522 h 3241322"/>
                <a:gd name="connsiteX10" fmla="*/ 2057400 w 2732019"/>
                <a:gd name="connsiteY10" fmla="*/ 15522 h 3241322"/>
                <a:gd name="connsiteX11" fmla="*/ 1943100 w 2732019"/>
                <a:gd name="connsiteY11" fmla="*/ 637822 h 3241322"/>
                <a:gd name="connsiteX12" fmla="*/ 2349500 w 2732019"/>
                <a:gd name="connsiteY12" fmla="*/ 117122 h 3241322"/>
                <a:gd name="connsiteX13" fmla="*/ 2476500 w 2732019"/>
                <a:gd name="connsiteY13" fmla="*/ 180622 h 3241322"/>
                <a:gd name="connsiteX14" fmla="*/ 2120900 w 2732019"/>
                <a:gd name="connsiteY14" fmla="*/ 752122 h 3241322"/>
                <a:gd name="connsiteX15" fmla="*/ 2120900 w 2732019"/>
                <a:gd name="connsiteY15" fmla="*/ 752122 h 3241322"/>
                <a:gd name="connsiteX16" fmla="*/ 2159000 w 2732019"/>
                <a:gd name="connsiteY16" fmla="*/ 771172 h 3241322"/>
                <a:gd name="connsiteX17" fmla="*/ 2635250 w 2732019"/>
                <a:gd name="connsiteY17" fmla="*/ 402872 h 3241322"/>
                <a:gd name="connsiteX18" fmla="*/ 2705100 w 2732019"/>
                <a:gd name="connsiteY18" fmla="*/ 504472 h 3241322"/>
                <a:gd name="connsiteX19" fmla="*/ 2247900 w 2732019"/>
                <a:gd name="connsiteY19" fmla="*/ 980722 h 3241322"/>
                <a:gd name="connsiteX20" fmla="*/ 2286000 w 2732019"/>
                <a:gd name="connsiteY20" fmla="*/ 1006122 h 3241322"/>
                <a:gd name="connsiteX21" fmla="*/ 2616200 w 2732019"/>
                <a:gd name="connsiteY21" fmla="*/ 701322 h 3241322"/>
                <a:gd name="connsiteX22" fmla="*/ 2730500 w 2732019"/>
                <a:gd name="connsiteY22" fmla="*/ 745772 h 3241322"/>
                <a:gd name="connsiteX23" fmla="*/ 2324100 w 2732019"/>
                <a:gd name="connsiteY23" fmla="*/ 1177572 h 3241322"/>
                <a:gd name="connsiteX24" fmla="*/ 2082800 w 2732019"/>
                <a:gd name="connsiteY24" fmla="*/ 1590322 h 3241322"/>
                <a:gd name="connsiteX25" fmla="*/ 1752600 w 2732019"/>
                <a:gd name="connsiteY25" fmla="*/ 1793522 h 3241322"/>
                <a:gd name="connsiteX26" fmla="*/ 1181100 w 2732019"/>
                <a:gd name="connsiteY26" fmla="*/ 3203222 h 3241322"/>
                <a:gd name="connsiteX27" fmla="*/ 0 w 2732019"/>
                <a:gd name="connsiteY27" fmla="*/ 3241322 h 3241322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56937 h 3256937"/>
                <a:gd name="connsiteX1" fmla="*/ 647700 w 2732019"/>
                <a:gd name="connsiteY1" fmla="*/ 2571137 h 3256937"/>
                <a:gd name="connsiteX2" fmla="*/ 1371600 w 2732019"/>
                <a:gd name="connsiteY2" fmla="*/ 1478937 h 3256937"/>
                <a:gd name="connsiteX3" fmla="*/ 1333500 w 2732019"/>
                <a:gd name="connsiteY3" fmla="*/ 1123337 h 3256937"/>
                <a:gd name="connsiteX4" fmla="*/ 1371600 w 2732019"/>
                <a:gd name="connsiteY4" fmla="*/ 831237 h 3256937"/>
                <a:gd name="connsiteX5" fmla="*/ 1219200 w 2732019"/>
                <a:gd name="connsiteY5" fmla="*/ 615337 h 3256937"/>
                <a:gd name="connsiteX6" fmla="*/ 1460500 w 2732019"/>
                <a:gd name="connsiteY6" fmla="*/ 653437 h 3256937"/>
                <a:gd name="connsiteX7" fmla="*/ 1562100 w 2732019"/>
                <a:gd name="connsiteY7" fmla="*/ 945537 h 3256937"/>
                <a:gd name="connsiteX8" fmla="*/ 1689100 w 2732019"/>
                <a:gd name="connsiteY8" fmla="*/ 716937 h 3256937"/>
                <a:gd name="connsiteX9" fmla="*/ 1955800 w 2732019"/>
                <a:gd name="connsiteY9" fmla="*/ 31137 h 3256937"/>
                <a:gd name="connsiteX10" fmla="*/ 2057400 w 2732019"/>
                <a:gd name="connsiteY10" fmla="*/ 31137 h 3256937"/>
                <a:gd name="connsiteX11" fmla="*/ 1943100 w 2732019"/>
                <a:gd name="connsiteY11" fmla="*/ 653437 h 3256937"/>
                <a:gd name="connsiteX12" fmla="*/ 2349500 w 2732019"/>
                <a:gd name="connsiteY12" fmla="*/ 132737 h 3256937"/>
                <a:gd name="connsiteX13" fmla="*/ 2476500 w 2732019"/>
                <a:gd name="connsiteY13" fmla="*/ 196237 h 3256937"/>
                <a:gd name="connsiteX14" fmla="*/ 2120900 w 2732019"/>
                <a:gd name="connsiteY14" fmla="*/ 767737 h 3256937"/>
                <a:gd name="connsiteX15" fmla="*/ 2120900 w 2732019"/>
                <a:gd name="connsiteY15" fmla="*/ 767737 h 3256937"/>
                <a:gd name="connsiteX16" fmla="*/ 2159000 w 2732019"/>
                <a:gd name="connsiteY16" fmla="*/ 786787 h 3256937"/>
                <a:gd name="connsiteX17" fmla="*/ 2635250 w 2732019"/>
                <a:gd name="connsiteY17" fmla="*/ 418487 h 3256937"/>
                <a:gd name="connsiteX18" fmla="*/ 2705100 w 2732019"/>
                <a:gd name="connsiteY18" fmla="*/ 520087 h 3256937"/>
                <a:gd name="connsiteX19" fmla="*/ 2247900 w 2732019"/>
                <a:gd name="connsiteY19" fmla="*/ 996337 h 3256937"/>
                <a:gd name="connsiteX20" fmla="*/ 2286000 w 2732019"/>
                <a:gd name="connsiteY20" fmla="*/ 1021737 h 3256937"/>
                <a:gd name="connsiteX21" fmla="*/ 2616200 w 2732019"/>
                <a:gd name="connsiteY21" fmla="*/ 716937 h 3256937"/>
                <a:gd name="connsiteX22" fmla="*/ 2730500 w 2732019"/>
                <a:gd name="connsiteY22" fmla="*/ 761387 h 3256937"/>
                <a:gd name="connsiteX23" fmla="*/ 2324100 w 2732019"/>
                <a:gd name="connsiteY23" fmla="*/ 1193187 h 3256937"/>
                <a:gd name="connsiteX24" fmla="*/ 2082800 w 2732019"/>
                <a:gd name="connsiteY24" fmla="*/ 1605937 h 3256937"/>
                <a:gd name="connsiteX25" fmla="*/ 1752600 w 2732019"/>
                <a:gd name="connsiteY25" fmla="*/ 1809137 h 3256937"/>
                <a:gd name="connsiteX26" fmla="*/ 1181100 w 2732019"/>
                <a:gd name="connsiteY26" fmla="*/ 3218837 h 3256937"/>
                <a:gd name="connsiteX27" fmla="*/ 0 w 2732019"/>
                <a:gd name="connsiteY27" fmla="*/ 3256937 h 3256937"/>
                <a:gd name="connsiteX0" fmla="*/ 0 w 2732019"/>
                <a:gd name="connsiteY0" fmla="*/ 3247335 h 3247335"/>
                <a:gd name="connsiteX1" fmla="*/ 647700 w 2732019"/>
                <a:gd name="connsiteY1" fmla="*/ 2561535 h 3247335"/>
                <a:gd name="connsiteX2" fmla="*/ 1371600 w 2732019"/>
                <a:gd name="connsiteY2" fmla="*/ 1469335 h 3247335"/>
                <a:gd name="connsiteX3" fmla="*/ 1333500 w 2732019"/>
                <a:gd name="connsiteY3" fmla="*/ 1113735 h 3247335"/>
                <a:gd name="connsiteX4" fmla="*/ 1371600 w 2732019"/>
                <a:gd name="connsiteY4" fmla="*/ 821635 h 3247335"/>
                <a:gd name="connsiteX5" fmla="*/ 1219200 w 2732019"/>
                <a:gd name="connsiteY5" fmla="*/ 605735 h 3247335"/>
                <a:gd name="connsiteX6" fmla="*/ 1460500 w 2732019"/>
                <a:gd name="connsiteY6" fmla="*/ 643835 h 3247335"/>
                <a:gd name="connsiteX7" fmla="*/ 1562100 w 2732019"/>
                <a:gd name="connsiteY7" fmla="*/ 935935 h 3247335"/>
                <a:gd name="connsiteX8" fmla="*/ 1689100 w 2732019"/>
                <a:gd name="connsiteY8" fmla="*/ 707335 h 3247335"/>
                <a:gd name="connsiteX9" fmla="*/ 1955800 w 2732019"/>
                <a:gd name="connsiteY9" fmla="*/ 21535 h 3247335"/>
                <a:gd name="connsiteX10" fmla="*/ 2079625 w 2732019"/>
                <a:gd name="connsiteY10" fmla="*/ 50110 h 3247335"/>
                <a:gd name="connsiteX11" fmla="*/ 1943100 w 2732019"/>
                <a:gd name="connsiteY11" fmla="*/ 643835 h 3247335"/>
                <a:gd name="connsiteX12" fmla="*/ 2349500 w 2732019"/>
                <a:gd name="connsiteY12" fmla="*/ 123135 h 3247335"/>
                <a:gd name="connsiteX13" fmla="*/ 2476500 w 2732019"/>
                <a:gd name="connsiteY13" fmla="*/ 186635 h 3247335"/>
                <a:gd name="connsiteX14" fmla="*/ 2120900 w 2732019"/>
                <a:gd name="connsiteY14" fmla="*/ 758135 h 3247335"/>
                <a:gd name="connsiteX15" fmla="*/ 2120900 w 2732019"/>
                <a:gd name="connsiteY15" fmla="*/ 758135 h 3247335"/>
                <a:gd name="connsiteX16" fmla="*/ 2159000 w 2732019"/>
                <a:gd name="connsiteY16" fmla="*/ 777185 h 3247335"/>
                <a:gd name="connsiteX17" fmla="*/ 2635250 w 2732019"/>
                <a:gd name="connsiteY17" fmla="*/ 408885 h 3247335"/>
                <a:gd name="connsiteX18" fmla="*/ 2705100 w 2732019"/>
                <a:gd name="connsiteY18" fmla="*/ 510485 h 3247335"/>
                <a:gd name="connsiteX19" fmla="*/ 2247900 w 2732019"/>
                <a:gd name="connsiteY19" fmla="*/ 986735 h 3247335"/>
                <a:gd name="connsiteX20" fmla="*/ 2286000 w 2732019"/>
                <a:gd name="connsiteY20" fmla="*/ 1012135 h 3247335"/>
                <a:gd name="connsiteX21" fmla="*/ 2616200 w 2732019"/>
                <a:gd name="connsiteY21" fmla="*/ 707335 h 3247335"/>
                <a:gd name="connsiteX22" fmla="*/ 2730500 w 2732019"/>
                <a:gd name="connsiteY22" fmla="*/ 751785 h 3247335"/>
                <a:gd name="connsiteX23" fmla="*/ 2324100 w 2732019"/>
                <a:gd name="connsiteY23" fmla="*/ 1183585 h 3247335"/>
                <a:gd name="connsiteX24" fmla="*/ 2082800 w 2732019"/>
                <a:gd name="connsiteY24" fmla="*/ 1596335 h 3247335"/>
                <a:gd name="connsiteX25" fmla="*/ 1752600 w 2732019"/>
                <a:gd name="connsiteY25" fmla="*/ 1799535 h 3247335"/>
                <a:gd name="connsiteX26" fmla="*/ 1181100 w 2732019"/>
                <a:gd name="connsiteY26" fmla="*/ 3209235 h 3247335"/>
                <a:gd name="connsiteX27" fmla="*/ 0 w 2732019"/>
                <a:gd name="connsiteY27" fmla="*/ 3247335 h 3247335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716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  <a:gd name="connsiteX0" fmla="*/ 0 w 2732019"/>
                <a:gd name="connsiteY0" fmla="*/ 3252792 h 3252792"/>
                <a:gd name="connsiteX1" fmla="*/ 647700 w 2732019"/>
                <a:gd name="connsiteY1" fmla="*/ 2566992 h 3252792"/>
                <a:gd name="connsiteX2" fmla="*/ 1371600 w 2732019"/>
                <a:gd name="connsiteY2" fmla="*/ 1474792 h 3252792"/>
                <a:gd name="connsiteX3" fmla="*/ 1333500 w 2732019"/>
                <a:gd name="connsiteY3" fmla="*/ 1119192 h 3252792"/>
                <a:gd name="connsiteX4" fmla="*/ 1358900 w 2732019"/>
                <a:gd name="connsiteY4" fmla="*/ 827092 h 3252792"/>
                <a:gd name="connsiteX5" fmla="*/ 1219200 w 2732019"/>
                <a:gd name="connsiteY5" fmla="*/ 611192 h 3252792"/>
                <a:gd name="connsiteX6" fmla="*/ 1460500 w 2732019"/>
                <a:gd name="connsiteY6" fmla="*/ 649292 h 3252792"/>
                <a:gd name="connsiteX7" fmla="*/ 1562100 w 2732019"/>
                <a:gd name="connsiteY7" fmla="*/ 941392 h 3252792"/>
                <a:gd name="connsiteX8" fmla="*/ 1689100 w 2732019"/>
                <a:gd name="connsiteY8" fmla="*/ 712792 h 3252792"/>
                <a:gd name="connsiteX9" fmla="*/ 1955800 w 2732019"/>
                <a:gd name="connsiteY9" fmla="*/ 26992 h 3252792"/>
                <a:gd name="connsiteX10" fmla="*/ 2079625 w 2732019"/>
                <a:gd name="connsiteY10" fmla="*/ 55567 h 3252792"/>
                <a:gd name="connsiteX11" fmla="*/ 1943100 w 2732019"/>
                <a:gd name="connsiteY11" fmla="*/ 649292 h 3252792"/>
                <a:gd name="connsiteX12" fmla="*/ 2349500 w 2732019"/>
                <a:gd name="connsiteY12" fmla="*/ 128592 h 3252792"/>
                <a:gd name="connsiteX13" fmla="*/ 2476500 w 2732019"/>
                <a:gd name="connsiteY13" fmla="*/ 192092 h 3252792"/>
                <a:gd name="connsiteX14" fmla="*/ 2120900 w 2732019"/>
                <a:gd name="connsiteY14" fmla="*/ 763592 h 3252792"/>
                <a:gd name="connsiteX15" fmla="*/ 2120900 w 2732019"/>
                <a:gd name="connsiteY15" fmla="*/ 763592 h 3252792"/>
                <a:gd name="connsiteX16" fmla="*/ 2159000 w 2732019"/>
                <a:gd name="connsiteY16" fmla="*/ 782642 h 3252792"/>
                <a:gd name="connsiteX17" fmla="*/ 2635250 w 2732019"/>
                <a:gd name="connsiteY17" fmla="*/ 414342 h 3252792"/>
                <a:gd name="connsiteX18" fmla="*/ 2705100 w 2732019"/>
                <a:gd name="connsiteY18" fmla="*/ 515942 h 3252792"/>
                <a:gd name="connsiteX19" fmla="*/ 2247900 w 2732019"/>
                <a:gd name="connsiteY19" fmla="*/ 992192 h 3252792"/>
                <a:gd name="connsiteX20" fmla="*/ 2286000 w 2732019"/>
                <a:gd name="connsiteY20" fmla="*/ 1017592 h 3252792"/>
                <a:gd name="connsiteX21" fmla="*/ 2616200 w 2732019"/>
                <a:gd name="connsiteY21" fmla="*/ 712792 h 3252792"/>
                <a:gd name="connsiteX22" fmla="*/ 2730500 w 2732019"/>
                <a:gd name="connsiteY22" fmla="*/ 757242 h 3252792"/>
                <a:gd name="connsiteX23" fmla="*/ 2324100 w 2732019"/>
                <a:gd name="connsiteY23" fmla="*/ 1189042 h 3252792"/>
                <a:gd name="connsiteX24" fmla="*/ 2082800 w 2732019"/>
                <a:gd name="connsiteY24" fmla="*/ 1601792 h 3252792"/>
                <a:gd name="connsiteX25" fmla="*/ 1752600 w 2732019"/>
                <a:gd name="connsiteY25" fmla="*/ 1804992 h 3252792"/>
                <a:gd name="connsiteX26" fmla="*/ 1181100 w 2732019"/>
                <a:gd name="connsiteY26" fmla="*/ 3214692 h 3252792"/>
                <a:gd name="connsiteX27" fmla="*/ 0 w 2732019"/>
                <a:gd name="connsiteY27" fmla="*/ 3252792 h 325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32019" h="3252792">
                  <a:moveTo>
                    <a:pt x="0" y="3252792"/>
                  </a:moveTo>
                  <a:cubicBezTo>
                    <a:pt x="228600" y="3011492"/>
                    <a:pt x="419100" y="2863325"/>
                    <a:pt x="647700" y="2566992"/>
                  </a:cubicBezTo>
                  <a:cubicBezTo>
                    <a:pt x="876300" y="2270659"/>
                    <a:pt x="1257300" y="1716092"/>
                    <a:pt x="1371600" y="1474792"/>
                  </a:cubicBezTo>
                  <a:lnTo>
                    <a:pt x="1333500" y="1119192"/>
                  </a:lnTo>
                  <a:cubicBezTo>
                    <a:pt x="1333500" y="1011242"/>
                    <a:pt x="1387475" y="930809"/>
                    <a:pt x="1358900" y="827092"/>
                  </a:cubicBezTo>
                  <a:cubicBezTo>
                    <a:pt x="1330325" y="723375"/>
                    <a:pt x="1186392" y="663050"/>
                    <a:pt x="1219200" y="611192"/>
                  </a:cubicBezTo>
                  <a:cubicBezTo>
                    <a:pt x="1252008" y="559334"/>
                    <a:pt x="1403350" y="594259"/>
                    <a:pt x="1460500" y="649292"/>
                  </a:cubicBezTo>
                  <a:cubicBezTo>
                    <a:pt x="1543050" y="729725"/>
                    <a:pt x="1524000" y="930809"/>
                    <a:pt x="1562100" y="941392"/>
                  </a:cubicBezTo>
                  <a:lnTo>
                    <a:pt x="1689100" y="712792"/>
                  </a:lnTo>
                  <a:lnTo>
                    <a:pt x="1955800" y="26992"/>
                  </a:lnTo>
                  <a:cubicBezTo>
                    <a:pt x="1976967" y="-20633"/>
                    <a:pt x="2115608" y="-1583"/>
                    <a:pt x="2079625" y="55567"/>
                  </a:cubicBezTo>
                  <a:lnTo>
                    <a:pt x="1943100" y="649292"/>
                  </a:lnTo>
                  <a:lnTo>
                    <a:pt x="2349500" y="128592"/>
                  </a:lnTo>
                  <a:cubicBezTo>
                    <a:pt x="2391833" y="98959"/>
                    <a:pt x="2472267" y="107425"/>
                    <a:pt x="2476500" y="192092"/>
                  </a:cubicBezTo>
                  <a:lnTo>
                    <a:pt x="2120900" y="763592"/>
                  </a:lnTo>
                  <a:lnTo>
                    <a:pt x="2120900" y="763592"/>
                  </a:lnTo>
                  <a:cubicBezTo>
                    <a:pt x="2127250" y="766767"/>
                    <a:pt x="2138892" y="797459"/>
                    <a:pt x="2159000" y="782642"/>
                  </a:cubicBezTo>
                  <a:lnTo>
                    <a:pt x="2635250" y="414342"/>
                  </a:lnTo>
                  <a:cubicBezTo>
                    <a:pt x="2691342" y="373067"/>
                    <a:pt x="2772833" y="416459"/>
                    <a:pt x="2705100" y="515942"/>
                  </a:cubicBezTo>
                  <a:lnTo>
                    <a:pt x="2247900" y="992192"/>
                  </a:lnTo>
                  <a:lnTo>
                    <a:pt x="2286000" y="1017592"/>
                  </a:lnTo>
                  <a:lnTo>
                    <a:pt x="2616200" y="712792"/>
                  </a:lnTo>
                  <a:cubicBezTo>
                    <a:pt x="2705100" y="640825"/>
                    <a:pt x="2740025" y="724434"/>
                    <a:pt x="2730500" y="757242"/>
                  </a:cubicBezTo>
                  <a:cubicBezTo>
                    <a:pt x="2680758" y="832384"/>
                    <a:pt x="2432050" y="1048284"/>
                    <a:pt x="2324100" y="1189042"/>
                  </a:cubicBezTo>
                  <a:cubicBezTo>
                    <a:pt x="2216150" y="1329800"/>
                    <a:pt x="2178050" y="1499134"/>
                    <a:pt x="2082800" y="1601792"/>
                  </a:cubicBezTo>
                  <a:cubicBezTo>
                    <a:pt x="1987550" y="1704450"/>
                    <a:pt x="1902883" y="1783825"/>
                    <a:pt x="1752600" y="1804992"/>
                  </a:cubicBezTo>
                  <a:lnTo>
                    <a:pt x="1181100" y="3214692"/>
                  </a:lnTo>
                  <a:lnTo>
                    <a:pt x="0" y="325279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96523" y="721113"/>
            <a:ext cx="616714" cy="1349397"/>
            <a:chOff x="5197234" y="2460179"/>
            <a:chExt cx="1700316" cy="3720365"/>
          </a:xfrm>
        </p:grpSpPr>
        <p:grpSp>
          <p:nvGrpSpPr>
            <p:cNvPr id="67" name="组合 66"/>
            <p:cNvGrpSpPr/>
            <p:nvPr/>
          </p:nvGrpSpPr>
          <p:grpSpPr>
            <a:xfrm>
              <a:off x="5197234" y="2936537"/>
              <a:ext cx="655686" cy="456823"/>
              <a:chOff x="6954956" y="1804987"/>
              <a:chExt cx="915679" cy="637962"/>
            </a:xfrm>
          </p:grpSpPr>
          <p:sp>
            <p:nvSpPr>
              <p:cNvPr id="68" name="任意多边形 67"/>
              <p:cNvSpPr/>
              <p:nvPr/>
            </p:nvSpPr>
            <p:spPr>
              <a:xfrm>
                <a:off x="6954956" y="1916089"/>
                <a:ext cx="728734" cy="526860"/>
              </a:xfrm>
              <a:custGeom>
                <a:avLst/>
                <a:gdLst>
                  <a:gd name="connsiteX0" fmla="*/ 54591 w 709684"/>
                  <a:gd name="connsiteY0" fmla="*/ 545910 h 545910"/>
                  <a:gd name="connsiteX1" fmla="*/ 0 w 709684"/>
                  <a:gd name="connsiteY1" fmla="*/ 409433 h 545910"/>
                  <a:gd name="connsiteX2" fmla="*/ 614149 w 709684"/>
                  <a:gd name="connsiteY2" fmla="*/ 0 h 545910"/>
                  <a:gd name="connsiteX3" fmla="*/ 709684 w 709684"/>
                  <a:gd name="connsiteY3" fmla="*/ 191068 h 545910"/>
                  <a:gd name="connsiteX4" fmla="*/ 54591 w 709684"/>
                  <a:gd name="connsiteY4" fmla="*/ 545910 h 545910"/>
                  <a:gd name="connsiteX0" fmla="*/ 54591 w 709684"/>
                  <a:gd name="connsiteY0" fmla="*/ 526860 h 526860"/>
                  <a:gd name="connsiteX1" fmla="*/ 0 w 709684"/>
                  <a:gd name="connsiteY1" fmla="*/ 390383 h 526860"/>
                  <a:gd name="connsiteX2" fmla="*/ 618912 w 709684"/>
                  <a:gd name="connsiteY2" fmla="*/ 0 h 526860"/>
                  <a:gd name="connsiteX3" fmla="*/ 709684 w 709684"/>
                  <a:gd name="connsiteY3" fmla="*/ 172018 h 526860"/>
                  <a:gd name="connsiteX4" fmla="*/ 54591 w 709684"/>
                  <a:gd name="connsiteY4" fmla="*/ 526860 h 526860"/>
                  <a:gd name="connsiteX0" fmla="*/ 73641 w 728734"/>
                  <a:gd name="connsiteY0" fmla="*/ 526860 h 526860"/>
                  <a:gd name="connsiteX1" fmla="*/ 0 w 728734"/>
                  <a:gd name="connsiteY1" fmla="*/ 390383 h 526860"/>
                  <a:gd name="connsiteX2" fmla="*/ 637962 w 728734"/>
                  <a:gd name="connsiteY2" fmla="*/ 0 h 526860"/>
                  <a:gd name="connsiteX3" fmla="*/ 728734 w 728734"/>
                  <a:gd name="connsiteY3" fmla="*/ 172018 h 526860"/>
                  <a:gd name="connsiteX4" fmla="*/ 73641 w 728734"/>
                  <a:gd name="connsiteY4" fmla="*/ 526860 h 52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734" h="526860">
                    <a:moveTo>
                      <a:pt x="73641" y="526860"/>
                    </a:moveTo>
                    <a:lnTo>
                      <a:pt x="0" y="390383"/>
                    </a:lnTo>
                    <a:lnTo>
                      <a:pt x="637962" y="0"/>
                    </a:lnTo>
                    <a:lnTo>
                      <a:pt x="728734" y="172018"/>
                    </a:lnTo>
                    <a:lnTo>
                      <a:pt x="73641" y="52686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7574507" y="1804987"/>
                <a:ext cx="296128" cy="310415"/>
              </a:xfrm>
              <a:custGeom>
                <a:avLst/>
                <a:gdLst>
                  <a:gd name="connsiteX0" fmla="*/ 0 w 286603"/>
                  <a:gd name="connsiteY0" fmla="*/ 68239 h 286603"/>
                  <a:gd name="connsiteX1" fmla="*/ 109183 w 286603"/>
                  <a:gd name="connsiteY1" fmla="*/ 286603 h 286603"/>
                  <a:gd name="connsiteX2" fmla="*/ 286603 w 286603"/>
                  <a:gd name="connsiteY2" fmla="*/ 136478 h 286603"/>
                  <a:gd name="connsiteX3" fmla="*/ 204717 w 286603"/>
                  <a:gd name="connsiteY3" fmla="*/ 0 h 286603"/>
                  <a:gd name="connsiteX4" fmla="*/ 0 w 286603"/>
                  <a:gd name="connsiteY4" fmla="*/ 68239 h 286603"/>
                  <a:gd name="connsiteX0" fmla="*/ 0 w 286603"/>
                  <a:gd name="connsiteY0" fmla="*/ 77764 h 296128"/>
                  <a:gd name="connsiteX1" fmla="*/ 109183 w 286603"/>
                  <a:gd name="connsiteY1" fmla="*/ 296128 h 296128"/>
                  <a:gd name="connsiteX2" fmla="*/ 286603 w 286603"/>
                  <a:gd name="connsiteY2" fmla="*/ 146003 h 296128"/>
                  <a:gd name="connsiteX3" fmla="*/ 185667 w 286603"/>
                  <a:gd name="connsiteY3" fmla="*/ 0 h 296128"/>
                  <a:gd name="connsiteX4" fmla="*/ 0 w 286603"/>
                  <a:gd name="connsiteY4" fmla="*/ 77764 h 296128"/>
                  <a:gd name="connsiteX0" fmla="*/ 0 w 286603"/>
                  <a:gd name="connsiteY0" fmla="*/ 77764 h 296128"/>
                  <a:gd name="connsiteX1" fmla="*/ 109183 w 286603"/>
                  <a:gd name="connsiteY1" fmla="*/ 296128 h 296128"/>
                  <a:gd name="connsiteX2" fmla="*/ 286603 w 286603"/>
                  <a:gd name="connsiteY2" fmla="*/ 146003 h 296128"/>
                  <a:gd name="connsiteX3" fmla="*/ 185667 w 286603"/>
                  <a:gd name="connsiteY3" fmla="*/ 0 h 296128"/>
                  <a:gd name="connsiteX4" fmla="*/ 0 w 286603"/>
                  <a:gd name="connsiteY4" fmla="*/ 77764 h 296128"/>
                  <a:gd name="connsiteX0" fmla="*/ 0 w 305653"/>
                  <a:gd name="connsiteY0" fmla="*/ 77764 h 296128"/>
                  <a:gd name="connsiteX1" fmla="*/ 109183 w 305653"/>
                  <a:gd name="connsiteY1" fmla="*/ 296128 h 296128"/>
                  <a:gd name="connsiteX2" fmla="*/ 305653 w 305653"/>
                  <a:gd name="connsiteY2" fmla="*/ 184103 h 296128"/>
                  <a:gd name="connsiteX3" fmla="*/ 185667 w 305653"/>
                  <a:gd name="connsiteY3" fmla="*/ 0 h 296128"/>
                  <a:gd name="connsiteX4" fmla="*/ 0 w 305653"/>
                  <a:gd name="connsiteY4" fmla="*/ 77764 h 296128"/>
                  <a:gd name="connsiteX0" fmla="*/ 0 w 305653"/>
                  <a:gd name="connsiteY0" fmla="*/ 92051 h 310415"/>
                  <a:gd name="connsiteX1" fmla="*/ 109183 w 305653"/>
                  <a:gd name="connsiteY1" fmla="*/ 310415 h 310415"/>
                  <a:gd name="connsiteX2" fmla="*/ 305653 w 305653"/>
                  <a:gd name="connsiteY2" fmla="*/ 198390 h 310415"/>
                  <a:gd name="connsiteX3" fmla="*/ 195192 w 305653"/>
                  <a:gd name="connsiteY3" fmla="*/ 0 h 310415"/>
                  <a:gd name="connsiteX4" fmla="*/ 0 w 305653"/>
                  <a:gd name="connsiteY4" fmla="*/ 92051 h 310415"/>
                  <a:gd name="connsiteX0" fmla="*/ 0 w 296128"/>
                  <a:gd name="connsiteY0" fmla="*/ 92051 h 310415"/>
                  <a:gd name="connsiteX1" fmla="*/ 109183 w 296128"/>
                  <a:gd name="connsiteY1" fmla="*/ 310415 h 310415"/>
                  <a:gd name="connsiteX2" fmla="*/ 296128 w 296128"/>
                  <a:gd name="connsiteY2" fmla="*/ 184102 h 310415"/>
                  <a:gd name="connsiteX3" fmla="*/ 195192 w 296128"/>
                  <a:gd name="connsiteY3" fmla="*/ 0 h 310415"/>
                  <a:gd name="connsiteX4" fmla="*/ 0 w 296128"/>
                  <a:gd name="connsiteY4" fmla="*/ 92051 h 310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28" h="310415">
                    <a:moveTo>
                      <a:pt x="0" y="92051"/>
                    </a:moveTo>
                    <a:lnTo>
                      <a:pt x="109183" y="310415"/>
                    </a:lnTo>
                    <a:lnTo>
                      <a:pt x="296128" y="184102"/>
                    </a:lnTo>
                    <a:lnTo>
                      <a:pt x="195192" y="0"/>
                    </a:lnTo>
                    <a:lnTo>
                      <a:pt x="0" y="92051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任意多边形 69"/>
            <p:cNvSpPr/>
            <p:nvPr/>
          </p:nvSpPr>
          <p:spPr>
            <a:xfrm>
              <a:off x="6057652" y="3020609"/>
              <a:ext cx="382838" cy="458877"/>
            </a:xfrm>
            <a:custGeom>
              <a:avLst/>
              <a:gdLst>
                <a:gd name="connsiteX0" fmla="*/ 0 w 203200"/>
                <a:gd name="connsiteY0" fmla="*/ 38100 h 330200"/>
                <a:gd name="connsiteX1" fmla="*/ 12700 w 203200"/>
                <a:gd name="connsiteY1" fmla="*/ 330200 h 330200"/>
                <a:gd name="connsiteX2" fmla="*/ 190500 w 203200"/>
                <a:gd name="connsiteY2" fmla="*/ 330200 h 330200"/>
                <a:gd name="connsiteX3" fmla="*/ 203200 w 203200"/>
                <a:gd name="connsiteY3" fmla="*/ 0 h 330200"/>
                <a:gd name="connsiteX4" fmla="*/ 0 w 203200"/>
                <a:gd name="connsiteY4" fmla="*/ 38100 h 330200"/>
                <a:gd name="connsiteX0" fmla="*/ 0 w 190500"/>
                <a:gd name="connsiteY0" fmla="*/ 38100 h 330200"/>
                <a:gd name="connsiteX1" fmla="*/ 12700 w 190500"/>
                <a:gd name="connsiteY1" fmla="*/ 330200 h 330200"/>
                <a:gd name="connsiteX2" fmla="*/ 190500 w 190500"/>
                <a:gd name="connsiteY2" fmla="*/ 330200 h 330200"/>
                <a:gd name="connsiteX3" fmla="*/ 183952 w 190500"/>
                <a:gd name="connsiteY3" fmla="*/ 0 h 330200"/>
                <a:gd name="connsiteX4" fmla="*/ 0 w 190500"/>
                <a:gd name="connsiteY4" fmla="*/ 38100 h 330200"/>
                <a:gd name="connsiteX0" fmla="*/ 0 w 216163"/>
                <a:gd name="connsiteY0" fmla="*/ 38100 h 330200"/>
                <a:gd name="connsiteX1" fmla="*/ 12700 w 216163"/>
                <a:gd name="connsiteY1" fmla="*/ 330200 h 330200"/>
                <a:gd name="connsiteX2" fmla="*/ 216163 w 216163"/>
                <a:gd name="connsiteY2" fmla="*/ 326053 h 330200"/>
                <a:gd name="connsiteX3" fmla="*/ 183952 w 216163"/>
                <a:gd name="connsiteY3" fmla="*/ 0 h 330200"/>
                <a:gd name="connsiteX4" fmla="*/ 0 w 216163"/>
                <a:gd name="connsiteY4" fmla="*/ 38100 h 330200"/>
                <a:gd name="connsiteX0" fmla="*/ 0 w 206539"/>
                <a:gd name="connsiteY0" fmla="*/ 25658 h 330200"/>
                <a:gd name="connsiteX1" fmla="*/ 3076 w 206539"/>
                <a:gd name="connsiteY1" fmla="*/ 330200 h 330200"/>
                <a:gd name="connsiteX2" fmla="*/ 206539 w 206539"/>
                <a:gd name="connsiteY2" fmla="*/ 326053 h 330200"/>
                <a:gd name="connsiteX3" fmla="*/ 174328 w 206539"/>
                <a:gd name="connsiteY3" fmla="*/ 0 h 330200"/>
                <a:gd name="connsiteX4" fmla="*/ 0 w 206539"/>
                <a:gd name="connsiteY4" fmla="*/ 25658 h 330200"/>
                <a:gd name="connsiteX0" fmla="*/ 6633 w 213172"/>
                <a:gd name="connsiteY0" fmla="*/ 25658 h 330200"/>
                <a:gd name="connsiteX1" fmla="*/ 85 w 213172"/>
                <a:gd name="connsiteY1" fmla="*/ 330200 h 330200"/>
                <a:gd name="connsiteX2" fmla="*/ 213172 w 213172"/>
                <a:gd name="connsiteY2" fmla="*/ 326053 h 330200"/>
                <a:gd name="connsiteX3" fmla="*/ 180961 w 213172"/>
                <a:gd name="connsiteY3" fmla="*/ 0 h 330200"/>
                <a:gd name="connsiteX4" fmla="*/ 6633 w 213172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87" h="330200">
                  <a:moveTo>
                    <a:pt x="6548" y="25658"/>
                  </a:moveTo>
                  <a:cubicBezTo>
                    <a:pt x="7573" y="127172"/>
                    <a:pt x="11807" y="220391"/>
                    <a:pt x="0" y="330200"/>
                  </a:cubicBezTo>
                  <a:lnTo>
                    <a:pt x="213087" y="326053"/>
                  </a:lnTo>
                  <a:cubicBezTo>
                    <a:pt x="202350" y="217369"/>
                    <a:pt x="178781" y="112831"/>
                    <a:pt x="180876" y="0"/>
                  </a:cubicBezTo>
                  <a:lnTo>
                    <a:pt x="6548" y="25658"/>
                  </a:ln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461227" y="3340758"/>
              <a:ext cx="557581" cy="909078"/>
            </a:xfrm>
            <a:custGeom>
              <a:avLst/>
              <a:gdLst>
                <a:gd name="connsiteX0" fmla="*/ 682172 w 754743"/>
                <a:gd name="connsiteY0" fmla="*/ 0 h 1378857"/>
                <a:gd name="connsiteX1" fmla="*/ 493486 w 754743"/>
                <a:gd name="connsiteY1" fmla="*/ 43543 h 1378857"/>
                <a:gd name="connsiteX2" fmla="*/ 420915 w 754743"/>
                <a:gd name="connsiteY2" fmla="*/ 319314 h 1378857"/>
                <a:gd name="connsiteX3" fmla="*/ 464457 w 754743"/>
                <a:gd name="connsiteY3" fmla="*/ 986971 h 1378857"/>
                <a:gd name="connsiteX4" fmla="*/ 333829 w 754743"/>
                <a:gd name="connsiteY4" fmla="*/ 870857 h 1378857"/>
                <a:gd name="connsiteX5" fmla="*/ 362857 w 754743"/>
                <a:gd name="connsiteY5" fmla="*/ 711200 h 1378857"/>
                <a:gd name="connsiteX6" fmla="*/ 275772 w 754743"/>
                <a:gd name="connsiteY6" fmla="*/ 551543 h 1378857"/>
                <a:gd name="connsiteX7" fmla="*/ 0 w 754743"/>
                <a:gd name="connsiteY7" fmla="*/ 508000 h 1378857"/>
                <a:gd name="connsiteX8" fmla="*/ 43543 w 754743"/>
                <a:gd name="connsiteY8" fmla="*/ 928914 h 1378857"/>
                <a:gd name="connsiteX9" fmla="*/ 174172 w 754743"/>
                <a:gd name="connsiteY9" fmla="*/ 972457 h 1378857"/>
                <a:gd name="connsiteX10" fmla="*/ 420915 w 754743"/>
                <a:gd name="connsiteY10" fmla="*/ 1291771 h 1378857"/>
                <a:gd name="connsiteX11" fmla="*/ 624115 w 754743"/>
                <a:gd name="connsiteY11" fmla="*/ 1378857 h 1378857"/>
                <a:gd name="connsiteX12" fmla="*/ 754743 w 754743"/>
                <a:gd name="connsiteY12" fmla="*/ 1262743 h 1378857"/>
                <a:gd name="connsiteX13" fmla="*/ 653143 w 754743"/>
                <a:gd name="connsiteY13" fmla="*/ 449943 h 1378857"/>
                <a:gd name="connsiteX14" fmla="*/ 725715 w 754743"/>
                <a:gd name="connsiteY14" fmla="*/ 333828 h 1378857"/>
                <a:gd name="connsiteX15" fmla="*/ 682172 w 754743"/>
                <a:gd name="connsiteY15" fmla="*/ 0 h 1378857"/>
                <a:gd name="connsiteX0" fmla="*/ 682172 w 754743"/>
                <a:gd name="connsiteY0" fmla="*/ 22071 h 1400928"/>
                <a:gd name="connsiteX1" fmla="*/ 493486 w 754743"/>
                <a:gd name="connsiteY1" fmla="*/ 65614 h 1400928"/>
                <a:gd name="connsiteX2" fmla="*/ 420915 w 754743"/>
                <a:gd name="connsiteY2" fmla="*/ 341385 h 1400928"/>
                <a:gd name="connsiteX3" fmla="*/ 464457 w 754743"/>
                <a:gd name="connsiteY3" fmla="*/ 1009042 h 1400928"/>
                <a:gd name="connsiteX4" fmla="*/ 333829 w 754743"/>
                <a:gd name="connsiteY4" fmla="*/ 892928 h 1400928"/>
                <a:gd name="connsiteX5" fmla="*/ 362857 w 754743"/>
                <a:gd name="connsiteY5" fmla="*/ 733271 h 1400928"/>
                <a:gd name="connsiteX6" fmla="*/ 275772 w 754743"/>
                <a:gd name="connsiteY6" fmla="*/ 573614 h 1400928"/>
                <a:gd name="connsiteX7" fmla="*/ 0 w 754743"/>
                <a:gd name="connsiteY7" fmla="*/ 530071 h 1400928"/>
                <a:gd name="connsiteX8" fmla="*/ 43543 w 754743"/>
                <a:gd name="connsiteY8" fmla="*/ 950985 h 1400928"/>
                <a:gd name="connsiteX9" fmla="*/ 174172 w 754743"/>
                <a:gd name="connsiteY9" fmla="*/ 994528 h 1400928"/>
                <a:gd name="connsiteX10" fmla="*/ 420915 w 754743"/>
                <a:gd name="connsiteY10" fmla="*/ 1313842 h 1400928"/>
                <a:gd name="connsiteX11" fmla="*/ 624115 w 754743"/>
                <a:gd name="connsiteY11" fmla="*/ 1400928 h 1400928"/>
                <a:gd name="connsiteX12" fmla="*/ 754743 w 754743"/>
                <a:gd name="connsiteY12" fmla="*/ 1284814 h 1400928"/>
                <a:gd name="connsiteX13" fmla="*/ 653143 w 754743"/>
                <a:gd name="connsiteY13" fmla="*/ 472014 h 1400928"/>
                <a:gd name="connsiteX14" fmla="*/ 725715 w 754743"/>
                <a:gd name="connsiteY14" fmla="*/ 355899 h 1400928"/>
                <a:gd name="connsiteX15" fmla="*/ 682172 w 754743"/>
                <a:gd name="connsiteY15" fmla="*/ 22071 h 1400928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33829 w 754743"/>
                <a:gd name="connsiteY4" fmla="*/ 895043 h 1403043"/>
                <a:gd name="connsiteX5" fmla="*/ 362857 w 754743"/>
                <a:gd name="connsiteY5" fmla="*/ 73538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62404 w 754743"/>
                <a:gd name="connsiteY4" fmla="*/ 895043 h 1403043"/>
                <a:gd name="connsiteX5" fmla="*/ 362857 w 754743"/>
                <a:gd name="connsiteY5" fmla="*/ 73538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62404 w 754743"/>
                <a:gd name="connsiteY4" fmla="*/ 895043 h 1403043"/>
                <a:gd name="connsiteX5" fmla="*/ 362857 w 754743"/>
                <a:gd name="connsiteY5" fmla="*/ 73538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62404 w 754743"/>
                <a:gd name="connsiteY4" fmla="*/ 895043 h 1403043"/>
                <a:gd name="connsiteX5" fmla="*/ 381907 w 754743"/>
                <a:gd name="connsiteY5" fmla="*/ 75443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71929 w 754743"/>
                <a:gd name="connsiteY4" fmla="*/ 904568 h 1403043"/>
                <a:gd name="connsiteX5" fmla="*/ 381907 w 754743"/>
                <a:gd name="connsiteY5" fmla="*/ 75443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71929 w 754743"/>
                <a:gd name="connsiteY4" fmla="*/ 904568 h 1403043"/>
                <a:gd name="connsiteX5" fmla="*/ 381907 w 754743"/>
                <a:gd name="connsiteY5" fmla="*/ 754436 h 1403043"/>
                <a:gd name="connsiteX6" fmla="*/ 275772 w 754743"/>
                <a:gd name="connsiteY6" fmla="*/ 575729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82172 w 754743"/>
                <a:gd name="connsiteY0" fmla="*/ 24186 h 1403043"/>
                <a:gd name="connsiteX1" fmla="*/ 493486 w 754743"/>
                <a:gd name="connsiteY1" fmla="*/ 67729 h 1403043"/>
                <a:gd name="connsiteX2" fmla="*/ 420915 w 754743"/>
                <a:gd name="connsiteY2" fmla="*/ 343500 h 1403043"/>
                <a:gd name="connsiteX3" fmla="*/ 464457 w 754743"/>
                <a:gd name="connsiteY3" fmla="*/ 1011157 h 1403043"/>
                <a:gd name="connsiteX4" fmla="*/ 371929 w 754743"/>
                <a:gd name="connsiteY4" fmla="*/ 904568 h 1403043"/>
                <a:gd name="connsiteX5" fmla="*/ 381907 w 754743"/>
                <a:gd name="connsiteY5" fmla="*/ 754436 h 1403043"/>
                <a:gd name="connsiteX6" fmla="*/ 299585 w 754743"/>
                <a:gd name="connsiteY6" fmla="*/ 604304 h 1403043"/>
                <a:gd name="connsiteX7" fmla="*/ 0 w 754743"/>
                <a:gd name="connsiteY7" fmla="*/ 532186 h 1403043"/>
                <a:gd name="connsiteX8" fmla="*/ 43543 w 754743"/>
                <a:gd name="connsiteY8" fmla="*/ 953100 h 1403043"/>
                <a:gd name="connsiteX9" fmla="*/ 174172 w 754743"/>
                <a:gd name="connsiteY9" fmla="*/ 996643 h 1403043"/>
                <a:gd name="connsiteX10" fmla="*/ 420915 w 754743"/>
                <a:gd name="connsiteY10" fmla="*/ 1315957 h 1403043"/>
                <a:gd name="connsiteX11" fmla="*/ 624115 w 754743"/>
                <a:gd name="connsiteY11" fmla="*/ 1403043 h 1403043"/>
                <a:gd name="connsiteX12" fmla="*/ 754743 w 754743"/>
                <a:gd name="connsiteY12" fmla="*/ 1286929 h 1403043"/>
                <a:gd name="connsiteX13" fmla="*/ 653143 w 754743"/>
                <a:gd name="connsiteY13" fmla="*/ 474129 h 1403043"/>
                <a:gd name="connsiteX14" fmla="*/ 725715 w 754743"/>
                <a:gd name="connsiteY14" fmla="*/ 358014 h 1403043"/>
                <a:gd name="connsiteX15" fmla="*/ 682172 w 754743"/>
                <a:gd name="connsiteY15" fmla="*/ 24186 h 1403043"/>
                <a:gd name="connsiteX0" fmla="*/ 639310 w 711881"/>
                <a:gd name="connsiteY0" fmla="*/ 24186 h 1403043"/>
                <a:gd name="connsiteX1" fmla="*/ 450624 w 711881"/>
                <a:gd name="connsiteY1" fmla="*/ 67729 h 1403043"/>
                <a:gd name="connsiteX2" fmla="*/ 378053 w 711881"/>
                <a:gd name="connsiteY2" fmla="*/ 343500 h 1403043"/>
                <a:gd name="connsiteX3" fmla="*/ 421595 w 711881"/>
                <a:gd name="connsiteY3" fmla="*/ 1011157 h 1403043"/>
                <a:gd name="connsiteX4" fmla="*/ 329067 w 711881"/>
                <a:gd name="connsiteY4" fmla="*/ 904568 h 1403043"/>
                <a:gd name="connsiteX5" fmla="*/ 339045 w 711881"/>
                <a:gd name="connsiteY5" fmla="*/ 754436 h 1403043"/>
                <a:gd name="connsiteX6" fmla="*/ 256723 w 711881"/>
                <a:gd name="connsiteY6" fmla="*/ 604304 h 1403043"/>
                <a:gd name="connsiteX7" fmla="*/ 0 w 711881"/>
                <a:gd name="connsiteY7" fmla="*/ 536949 h 1403043"/>
                <a:gd name="connsiteX8" fmla="*/ 681 w 711881"/>
                <a:gd name="connsiteY8" fmla="*/ 953100 h 1403043"/>
                <a:gd name="connsiteX9" fmla="*/ 131310 w 711881"/>
                <a:gd name="connsiteY9" fmla="*/ 996643 h 1403043"/>
                <a:gd name="connsiteX10" fmla="*/ 378053 w 711881"/>
                <a:gd name="connsiteY10" fmla="*/ 1315957 h 1403043"/>
                <a:gd name="connsiteX11" fmla="*/ 581253 w 711881"/>
                <a:gd name="connsiteY11" fmla="*/ 1403043 h 1403043"/>
                <a:gd name="connsiteX12" fmla="*/ 711881 w 711881"/>
                <a:gd name="connsiteY12" fmla="*/ 1286929 h 1403043"/>
                <a:gd name="connsiteX13" fmla="*/ 610281 w 711881"/>
                <a:gd name="connsiteY13" fmla="*/ 474129 h 1403043"/>
                <a:gd name="connsiteX14" fmla="*/ 682853 w 711881"/>
                <a:gd name="connsiteY14" fmla="*/ 358014 h 1403043"/>
                <a:gd name="connsiteX15" fmla="*/ 639310 w 711881"/>
                <a:gd name="connsiteY15" fmla="*/ 24186 h 1403043"/>
                <a:gd name="connsiteX0" fmla="*/ 682471 w 755042"/>
                <a:gd name="connsiteY0" fmla="*/ 24186 h 1403043"/>
                <a:gd name="connsiteX1" fmla="*/ 493785 w 755042"/>
                <a:gd name="connsiteY1" fmla="*/ 67729 h 1403043"/>
                <a:gd name="connsiteX2" fmla="*/ 421214 w 755042"/>
                <a:gd name="connsiteY2" fmla="*/ 343500 h 1403043"/>
                <a:gd name="connsiteX3" fmla="*/ 464756 w 755042"/>
                <a:gd name="connsiteY3" fmla="*/ 1011157 h 1403043"/>
                <a:gd name="connsiteX4" fmla="*/ 372228 w 755042"/>
                <a:gd name="connsiteY4" fmla="*/ 904568 h 1403043"/>
                <a:gd name="connsiteX5" fmla="*/ 382206 w 755042"/>
                <a:gd name="connsiteY5" fmla="*/ 754436 h 1403043"/>
                <a:gd name="connsiteX6" fmla="*/ 299884 w 755042"/>
                <a:gd name="connsiteY6" fmla="*/ 604304 h 1403043"/>
                <a:gd name="connsiteX7" fmla="*/ 43161 w 755042"/>
                <a:gd name="connsiteY7" fmla="*/ 536949 h 1403043"/>
                <a:gd name="connsiteX8" fmla="*/ 43842 w 755042"/>
                <a:gd name="connsiteY8" fmla="*/ 953100 h 1403043"/>
                <a:gd name="connsiteX9" fmla="*/ 174471 w 755042"/>
                <a:gd name="connsiteY9" fmla="*/ 996643 h 1403043"/>
                <a:gd name="connsiteX10" fmla="*/ 421214 w 755042"/>
                <a:gd name="connsiteY10" fmla="*/ 1315957 h 1403043"/>
                <a:gd name="connsiteX11" fmla="*/ 624414 w 755042"/>
                <a:gd name="connsiteY11" fmla="*/ 1403043 h 1403043"/>
                <a:gd name="connsiteX12" fmla="*/ 755042 w 755042"/>
                <a:gd name="connsiteY12" fmla="*/ 1286929 h 1403043"/>
                <a:gd name="connsiteX13" fmla="*/ 653442 w 755042"/>
                <a:gd name="connsiteY13" fmla="*/ 474129 h 1403043"/>
                <a:gd name="connsiteX14" fmla="*/ 726014 w 755042"/>
                <a:gd name="connsiteY14" fmla="*/ 358014 h 1403043"/>
                <a:gd name="connsiteX15" fmla="*/ 682471 w 755042"/>
                <a:gd name="connsiteY15" fmla="*/ 24186 h 1403043"/>
                <a:gd name="connsiteX0" fmla="*/ 669998 w 742569"/>
                <a:gd name="connsiteY0" fmla="*/ 24186 h 1403043"/>
                <a:gd name="connsiteX1" fmla="*/ 481312 w 742569"/>
                <a:gd name="connsiteY1" fmla="*/ 67729 h 1403043"/>
                <a:gd name="connsiteX2" fmla="*/ 408741 w 742569"/>
                <a:gd name="connsiteY2" fmla="*/ 343500 h 1403043"/>
                <a:gd name="connsiteX3" fmla="*/ 452283 w 742569"/>
                <a:gd name="connsiteY3" fmla="*/ 1011157 h 1403043"/>
                <a:gd name="connsiteX4" fmla="*/ 359755 w 742569"/>
                <a:gd name="connsiteY4" fmla="*/ 904568 h 1403043"/>
                <a:gd name="connsiteX5" fmla="*/ 369733 w 742569"/>
                <a:gd name="connsiteY5" fmla="*/ 754436 h 1403043"/>
                <a:gd name="connsiteX6" fmla="*/ 287411 w 742569"/>
                <a:gd name="connsiteY6" fmla="*/ 604304 h 1403043"/>
                <a:gd name="connsiteX7" fmla="*/ 30688 w 742569"/>
                <a:gd name="connsiteY7" fmla="*/ 536949 h 1403043"/>
                <a:gd name="connsiteX8" fmla="*/ 31369 w 742569"/>
                <a:gd name="connsiteY8" fmla="*/ 953100 h 1403043"/>
                <a:gd name="connsiteX9" fmla="*/ 161998 w 742569"/>
                <a:gd name="connsiteY9" fmla="*/ 996643 h 1403043"/>
                <a:gd name="connsiteX10" fmla="*/ 408741 w 742569"/>
                <a:gd name="connsiteY10" fmla="*/ 1315957 h 1403043"/>
                <a:gd name="connsiteX11" fmla="*/ 611941 w 742569"/>
                <a:gd name="connsiteY11" fmla="*/ 1403043 h 1403043"/>
                <a:gd name="connsiteX12" fmla="*/ 742569 w 742569"/>
                <a:gd name="connsiteY12" fmla="*/ 1286929 h 1403043"/>
                <a:gd name="connsiteX13" fmla="*/ 640969 w 742569"/>
                <a:gd name="connsiteY13" fmla="*/ 474129 h 1403043"/>
                <a:gd name="connsiteX14" fmla="*/ 713541 w 742569"/>
                <a:gd name="connsiteY14" fmla="*/ 358014 h 1403043"/>
                <a:gd name="connsiteX15" fmla="*/ 669998 w 742569"/>
                <a:gd name="connsiteY15" fmla="*/ 24186 h 1403043"/>
                <a:gd name="connsiteX0" fmla="*/ 661797 w 734368"/>
                <a:gd name="connsiteY0" fmla="*/ 24186 h 1403043"/>
                <a:gd name="connsiteX1" fmla="*/ 473111 w 734368"/>
                <a:gd name="connsiteY1" fmla="*/ 67729 h 1403043"/>
                <a:gd name="connsiteX2" fmla="*/ 400540 w 734368"/>
                <a:gd name="connsiteY2" fmla="*/ 343500 h 1403043"/>
                <a:gd name="connsiteX3" fmla="*/ 444082 w 734368"/>
                <a:gd name="connsiteY3" fmla="*/ 1011157 h 1403043"/>
                <a:gd name="connsiteX4" fmla="*/ 351554 w 734368"/>
                <a:gd name="connsiteY4" fmla="*/ 904568 h 1403043"/>
                <a:gd name="connsiteX5" fmla="*/ 361532 w 734368"/>
                <a:gd name="connsiteY5" fmla="*/ 754436 h 1403043"/>
                <a:gd name="connsiteX6" fmla="*/ 279210 w 734368"/>
                <a:gd name="connsiteY6" fmla="*/ 604304 h 1403043"/>
                <a:gd name="connsiteX7" fmla="*/ 22487 w 734368"/>
                <a:gd name="connsiteY7" fmla="*/ 536949 h 1403043"/>
                <a:gd name="connsiteX8" fmla="*/ 27930 w 734368"/>
                <a:gd name="connsiteY8" fmla="*/ 924525 h 1403043"/>
                <a:gd name="connsiteX9" fmla="*/ 153797 w 734368"/>
                <a:gd name="connsiteY9" fmla="*/ 996643 h 1403043"/>
                <a:gd name="connsiteX10" fmla="*/ 400540 w 734368"/>
                <a:gd name="connsiteY10" fmla="*/ 1315957 h 1403043"/>
                <a:gd name="connsiteX11" fmla="*/ 603740 w 734368"/>
                <a:gd name="connsiteY11" fmla="*/ 1403043 h 1403043"/>
                <a:gd name="connsiteX12" fmla="*/ 734368 w 734368"/>
                <a:gd name="connsiteY12" fmla="*/ 1286929 h 1403043"/>
                <a:gd name="connsiteX13" fmla="*/ 632768 w 734368"/>
                <a:gd name="connsiteY13" fmla="*/ 474129 h 1403043"/>
                <a:gd name="connsiteX14" fmla="*/ 705340 w 734368"/>
                <a:gd name="connsiteY14" fmla="*/ 358014 h 1403043"/>
                <a:gd name="connsiteX15" fmla="*/ 661797 w 734368"/>
                <a:gd name="connsiteY15" fmla="*/ 24186 h 1403043"/>
                <a:gd name="connsiteX0" fmla="*/ 668157 w 740728"/>
                <a:gd name="connsiteY0" fmla="*/ 24186 h 1403043"/>
                <a:gd name="connsiteX1" fmla="*/ 479471 w 740728"/>
                <a:gd name="connsiteY1" fmla="*/ 67729 h 1403043"/>
                <a:gd name="connsiteX2" fmla="*/ 406900 w 740728"/>
                <a:gd name="connsiteY2" fmla="*/ 343500 h 1403043"/>
                <a:gd name="connsiteX3" fmla="*/ 450442 w 740728"/>
                <a:gd name="connsiteY3" fmla="*/ 1011157 h 1403043"/>
                <a:gd name="connsiteX4" fmla="*/ 357914 w 740728"/>
                <a:gd name="connsiteY4" fmla="*/ 904568 h 1403043"/>
                <a:gd name="connsiteX5" fmla="*/ 367892 w 740728"/>
                <a:gd name="connsiteY5" fmla="*/ 754436 h 1403043"/>
                <a:gd name="connsiteX6" fmla="*/ 285570 w 740728"/>
                <a:gd name="connsiteY6" fmla="*/ 604304 h 1403043"/>
                <a:gd name="connsiteX7" fmla="*/ 28847 w 740728"/>
                <a:gd name="connsiteY7" fmla="*/ 536949 h 1403043"/>
                <a:gd name="connsiteX8" fmla="*/ 34290 w 740728"/>
                <a:gd name="connsiteY8" fmla="*/ 924525 h 1403043"/>
                <a:gd name="connsiteX9" fmla="*/ 160157 w 740728"/>
                <a:gd name="connsiteY9" fmla="*/ 996643 h 1403043"/>
                <a:gd name="connsiteX10" fmla="*/ 406900 w 740728"/>
                <a:gd name="connsiteY10" fmla="*/ 1315957 h 1403043"/>
                <a:gd name="connsiteX11" fmla="*/ 610100 w 740728"/>
                <a:gd name="connsiteY11" fmla="*/ 1403043 h 1403043"/>
                <a:gd name="connsiteX12" fmla="*/ 740728 w 740728"/>
                <a:gd name="connsiteY12" fmla="*/ 1286929 h 1403043"/>
                <a:gd name="connsiteX13" fmla="*/ 639128 w 740728"/>
                <a:gd name="connsiteY13" fmla="*/ 474129 h 1403043"/>
                <a:gd name="connsiteX14" fmla="*/ 711700 w 740728"/>
                <a:gd name="connsiteY14" fmla="*/ 358014 h 1403043"/>
                <a:gd name="connsiteX15" fmla="*/ 668157 w 740728"/>
                <a:gd name="connsiteY15" fmla="*/ 24186 h 1403043"/>
                <a:gd name="connsiteX0" fmla="*/ 663483 w 736054"/>
                <a:gd name="connsiteY0" fmla="*/ 24186 h 1403043"/>
                <a:gd name="connsiteX1" fmla="*/ 474797 w 736054"/>
                <a:gd name="connsiteY1" fmla="*/ 67729 h 1403043"/>
                <a:gd name="connsiteX2" fmla="*/ 402226 w 736054"/>
                <a:gd name="connsiteY2" fmla="*/ 343500 h 1403043"/>
                <a:gd name="connsiteX3" fmla="*/ 445768 w 736054"/>
                <a:gd name="connsiteY3" fmla="*/ 1011157 h 1403043"/>
                <a:gd name="connsiteX4" fmla="*/ 353240 w 736054"/>
                <a:gd name="connsiteY4" fmla="*/ 904568 h 1403043"/>
                <a:gd name="connsiteX5" fmla="*/ 363218 w 736054"/>
                <a:gd name="connsiteY5" fmla="*/ 754436 h 1403043"/>
                <a:gd name="connsiteX6" fmla="*/ 280896 w 736054"/>
                <a:gd name="connsiteY6" fmla="*/ 604304 h 1403043"/>
                <a:gd name="connsiteX7" fmla="*/ 24173 w 736054"/>
                <a:gd name="connsiteY7" fmla="*/ 536949 h 1403043"/>
                <a:gd name="connsiteX8" fmla="*/ 29616 w 736054"/>
                <a:gd name="connsiteY8" fmla="*/ 924525 h 1403043"/>
                <a:gd name="connsiteX9" fmla="*/ 155483 w 736054"/>
                <a:gd name="connsiteY9" fmla="*/ 996643 h 1403043"/>
                <a:gd name="connsiteX10" fmla="*/ 402226 w 736054"/>
                <a:gd name="connsiteY10" fmla="*/ 1315957 h 1403043"/>
                <a:gd name="connsiteX11" fmla="*/ 605426 w 736054"/>
                <a:gd name="connsiteY11" fmla="*/ 1403043 h 1403043"/>
                <a:gd name="connsiteX12" fmla="*/ 736054 w 736054"/>
                <a:gd name="connsiteY12" fmla="*/ 1286929 h 1403043"/>
                <a:gd name="connsiteX13" fmla="*/ 634454 w 736054"/>
                <a:gd name="connsiteY13" fmla="*/ 474129 h 1403043"/>
                <a:gd name="connsiteX14" fmla="*/ 707026 w 736054"/>
                <a:gd name="connsiteY14" fmla="*/ 358014 h 1403043"/>
                <a:gd name="connsiteX15" fmla="*/ 663483 w 736054"/>
                <a:gd name="connsiteY15" fmla="*/ 24186 h 1403043"/>
                <a:gd name="connsiteX0" fmla="*/ 665661 w 738232"/>
                <a:gd name="connsiteY0" fmla="*/ 24186 h 1403043"/>
                <a:gd name="connsiteX1" fmla="*/ 476975 w 738232"/>
                <a:gd name="connsiteY1" fmla="*/ 67729 h 1403043"/>
                <a:gd name="connsiteX2" fmla="*/ 404404 w 738232"/>
                <a:gd name="connsiteY2" fmla="*/ 343500 h 1403043"/>
                <a:gd name="connsiteX3" fmla="*/ 447946 w 738232"/>
                <a:gd name="connsiteY3" fmla="*/ 1011157 h 1403043"/>
                <a:gd name="connsiteX4" fmla="*/ 355418 w 738232"/>
                <a:gd name="connsiteY4" fmla="*/ 904568 h 1403043"/>
                <a:gd name="connsiteX5" fmla="*/ 365396 w 738232"/>
                <a:gd name="connsiteY5" fmla="*/ 754436 h 1403043"/>
                <a:gd name="connsiteX6" fmla="*/ 283074 w 738232"/>
                <a:gd name="connsiteY6" fmla="*/ 604304 h 1403043"/>
                <a:gd name="connsiteX7" fmla="*/ 26351 w 738232"/>
                <a:gd name="connsiteY7" fmla="*/ 536949 h 1403043"/>
                <a:gd name="connsiteX8" fmla="*/ 31794 w 738232"/>
                <a:gd name="connsiteY8" fmla="*/ 924525 h 1403043"/>
                <a:gd name="connsiteX9" fmla="*/ 233861 w 738232"/>
                <a:gd name="connsiteY9" fmla="*/ 1053793 h 1403043"/>
                <a:gd name="connsiteX10" fmla="*/ 404404 w 738232"/>
                <a:gd name="connsiteY10" fmla="*/ 1315957 h 1403043"/>
                <a:gd name="connsiteX11" fmla="*/ 607604 w 738232"/>
                <a:gd name="connsiteY11" fmla="*/ 1403043 h 1403043"/>
                <a:gd name="connsiteX12" fmla="*/ 738232 w 738232"/>
                <a:gd name="connsiteY12" fmla="*/ 1286929 h 1403043"/>
                <a:gd name="connsiteX13" fmla="*/ 636632 w 738232"/>
                <a:gd name="connsiteY13" fmla="*/ 474129 h 1403043"/>
                <a:gd name="connsiteX14" fmla="*/ 709204 w 738232"/>
                <a:gd name="connsiteY14" fmla="*/ 358014 h 1403043"/>
                <a:gd name="connsiteX15" fmla="*/ 665661 w 738232"/>
                <a:gd name="connsiteY15" fmla="*/ 24186 h 1403043"/>
                <a:gd name="connsiteX0" fmla="*/ 665661 w 738232"/>
                <a:gd name="connsiteY0" fmla="*/ 24186 h 1403043"/>
                <a:gd name="connsiteX1" fmla="*/ 476975 w 738232"/>
                <a:gd name="connsiteY1" fmla="*/ 67729 h 1403043"/>
                <a:gd name="connsiteX2" fmla="*/ 404404 w 738232"/>
                <a:gd name="connsiteY2" fmla="*/ 343500 h 1403043"/>
                <a:gd name="connsiteX3" fmla="*/ 447946 w 738232"/>
                <a:gd name="connsiteY3" fmla="*/ 1011157 h 1403043"/>
                <a:gd name="connsiteX4" fmla="*/ 355418 w 738232"/>
                <a:gd name="connsiteY4" fmla="*/ 904568 h 1403043"/>
                <a:gd name="connsiteX5" fmla="*/ 365396 w 738232"/>
                <a:gd name="connsiteY5" fmla="*/ 754436 h 1403043"/>
                <a:gd name="connsiteX6" fmla="*/ 283074 w 738232"/>
                <a:gd name="connsiteY6" fmla="*/ 604304 h 1403043"/>
                <a:gd name="connsiteX7" fmla="*/ 26351 w 738232"/>
                <a:gd name="connsiteY7" fmla="*/ 536949 h 1403043"/>
                <a:gd name="connsiteX8" fmla="*/ 31794 w 738232"/>
                <a:gd name="connsiteY8" fmla="*/ 924525 h 1403043"/>
                <a:gd name="connsiteX9" fmla="*/ 233861 w 738232"/>
                <a:gd name="connsiteY9" fmla="*/ 1053793 h 1403043"/>
                <a:gd name="connsiteX10" fmla="*/ 404404 w 738232"/>
                <a:gd name="connsiteY10" fmla="*/ 1315957 h 1403043"/>
                <a:gd name="connsiteX11" fmla="*/ 607604 w 738232"/>
                <a:gd name="connsiteY11" fmla="*/ 1403043 h 1403043"/>
                <a:gd name="connsiteX12" fmla="*/ 738232 w 738232"/>
                <a:gd name="connsiteY12" fmla="*/ 1286929 h 1403043"/>
                <a:gd name="connsiteX13" fmla="*/ 636632 w 738232"/>
                <a:gd name="connsiteY13" fmla="*/ 474129 h 1403043"/>
                <a:gd name="connsiteX14" fmla="*/ 709204 w 738232"/>
                <a:gd name="connsiteY14" fmla="*/ 358014 h 1403043"/>
                <a:gd name="connsiteX15" fmla="*/ 665661 w 738232"/>
                <a:gd name="connsiteY15" fmla="*/ 24186 h 1403043"/>
                <a:gd name="connsiteX0" fmla="*/ 661358 w 733929"/>
                <a:gd name="connsiteY0" fmla="*/ 24186 h 1403043"/>
                <a:gd name="connsiteX1" fmla="*/ 472672 w 733929"/>
                <a:gd name="connsiteY1" fmla="*/ 67729 h 1403043"/>
                <a:gd name="connsiteX2" fmla="*/ 400101 w 733929"/>
                <a:gd name="connsiteY2" fmla="*/ 343500 h 1403043"/>
                <a:gd name="connsiteX3" fmla="*/ 443643 w 733929"/>
                <a:gd name="connsiteY3" fmla="*/ 1011157 h 1403043"/>
                <a:gd name="connsiteX4" fmla="*/ 351115 w 733929"/>
                <a:gd name="connsiteY4" fmla="*/ 904568 h 1403043"/>
                <a:gd name="connsiteX5" fmla="*/ 361093 w 733929"/>
                <a:gd name="connsiteY5" fmla="*/ 754436 h 1403043"/>
                <a:gd name="connsiteX6" fmla="*/ 278771 w 733929"/>
                <a:gd name="connsiteY6" fmla="*/ 604304 h 1403043"/>
                <a:gd name="connsiteX7" fmla="*/ 22048 w 733929"/>
                <a:gd name="connsiteY7" fmla="*/ 536949 h 1403043"/>
                <a:gd name="connsiteX8" fmla="*/ 27491 w 733929"/>
                <a:gd name="connsiteY8" fmla="*/ 924525 h 1403043"/>
                <a:gd name="connsiteX9" fmla="*/ 229558 w 733929"/>
                <a:gd name="connsiteY9" fmla="*/ 1053793 h 1403043"/>
                <a:gd name="connsiteX10" fmla="*/ 400101 w 733929"/>
                <a:gd name="connsiteY10" fmla="*/ 1315957 h 1403043"/>
                <a:gd name="connsiteX11" fmla="*/ 603301 w 733929"/>
                <a:gd name="connsiteY11" fmla="*/ 1403043 h 1403043"/>
                <a:gd name="connsiteX12" fmla="*/ 733929 w 733929"/>
                <a:gd name="connsiteY12" fmla="*/ 1286929 h 1403043"/>
                <a:gd name="connsiteX13" fmla="*/ 632329 w 733929"/>
                <a:gd name="connsiteY13" fmla="*/ 474129 h 1403043"/>
                <a:gd name="connsiteX14" fmla="*/ 704901 w 733929"/>
                <a:gd name="connsiteY14" fmla="*/ 358014 h 1403043"/>
                <a:gd name="connsiteX15" fmla="*/ 661358 w 733929"/>
                <a:gd name="connsiteY15" fmla="*/ 24186 h 1403043"/>
                <a:gd name="connsiteX0" fmla="*/ 661358 w 733929"/>
                <a:gd name="connsiteY0" fmla="*/ 24186 h 1404344"/>
                <a:gd name="connsiteX1" fmla="*/ 472672 w 733929"/>
                <a:gd name="connsiteY1" fmla="*/ 67729 h 1404344"/>
                <a:gd name="connsiteX2" fmla="*/ 400101 w 733929"/>
                <a:gd name="connsiteY2" fmla="*/ 343500 h 1404344"/>
                <a:gd name="connsiteX3" fmla="*/ 443643 w 733929"/>
                <a:gd name="connsiteY3" fmla="*/ 1011157 h 1404344"/>
                <a:gd name="connsiteX4" fmla="*/ 351115 w 733929"/>
                <a:gd name="connsiteY4" fmla="*/ 904568 h 1404344"/>
                <a:gd name="connsiteX5" fmla="*/ 361093 w 733929"/>
                <a:gd name="connsiteY5" fmla="*/ 754436 h 1404344"/>
                <a:gd name="connsiteX6" fmla="*/ 278771 w 733929"/>
                <a:gd name="connsiteY6" fmla="*/ 604304 h 1404344"/>
                <a:gd name="connsiteX7" fmla="*/ 22048 w 733929"/>
                <a:gd name="connsiteY7" fmla="*/ 536949 h 1404344"/>
                <a:gd name="connsiteX8" fmla="*/ 27491 w 733929"/>
                <a:gd name="connsiteY8" fmla="*/ 924525 h 1404344"/>
                <a:gd name="connsiteX9" fmla="*/ 229558 w 733929"/>
                <a:gd name="connsiteY9" fmla="*/ 1053793 h 1404344"/>
                <a:gd name="connsiteX10" fmla="*/ 400101 w 733929"/>
                <a:gd name="connsiteY10" fmla="*/ 1315957 h 1404344"/>
                <a:gd name="connsiteX11" fmla="*/ 603301 w 733929"/>
                <a:gd name="connsiteY11" fmla="*/ 1403043 h 1404344"/>
                <a:gd name="connsiteX12" fmla="*/ 733929 w 733929"/>
                <a:gd name="connsiteY12" fmla="*/ 1286929 h 1404344"/>
                <a:gd name="connsiteX13" fmla="*/ 632329 w 733929"/>
                <a:gd name="connsiteY13" fmla="*/ 474129 h 1404344"/>
                <a:gd name="connsiteX14" fmla="*/ 704901 w 733929"/>
                <a:gd name="connsiteY14" fmla="*/ 358014 h 1404344"/>
                <a:gd name="connsiteX15" fmla="*/ 661358 w 733929"/>
                <a:gd name="connsiteY15" fmla="*/ 24186 h 1404344"/>
                <a:gd name="connsiteX0" fmla="*/ 661358 w 733929"/>
                <a:gd name="connsiteY0" fmla="*/ 24186 h 1403562"/>
                <a:gd name="connsiteX1" fmla="*/ 472672 w 733929"/>
                <a:gd name="connsiteY1" fmla="*/ 67729 h 1403562"/>
                <a:gd name="connsiteX2" fmla="*/ 400101 w 733929"/>
                <a:gd name="connsiteY2" fmla="*/ 343500 h 1403562"/>
                <a:gd name="connsiteX3" fmla="*/ 443643 w 733929"/>
                <a:gd name="connsiteY3" fmla="*/ 1011157 h 1403562"/>
                <a:gd name="connsiteX4" fmla="*/ 351115 w 733929"/>
                <a:gd name="connsiteY4" fmla="*/ 904568 h 1403562"/>
                <a:gd name="connsiteX5" fmla="*/ 361093 w 733929"/>
                <a:gd name="connsiteY5" fmla="*/ 754436 h 1403562"/>
                <a:gd name="connsiteX6" fmla="*/ 278771 w 733929"/>
                <a:gd name="connsiteY6" fmla="*/ 604304 h 1403562"/>
                <a:gd name="connsiteX7" fmla="*/ 22048 w 733929"/>
                <a:gd name="connsiteY7" fmla="*/ 536949 h 1403562"/>
                <a:gd name="connsiteX8" fmla="*/ 27491 w 733929"/>
                <a:gd name="connsiteY8" fmla="*/ 924525 h 1403562"/>
                <a:gd name="connsiteX9" fmla="*/ 229558 w 733929"/>
                <a:gd name="connsiteY9" fmla="*/ 1053793 h 1403562"/>
                <a:gd name="connsiteX10" fmla="*/ 400101 w 733929"/>
                <a:gd name="connsiteY10" fmla="*/ 1292145 h 1403562"/>
                <a:gd name="connsiteX11" fmla="*/ 603301 w 733929"/>
                <a:gd name="connsiteY11" fmla="*/ 1403043 h 1403562"/>
                <a:gd name="connsiteX12" fmla="*/ 733929 w 733929"/>
                <a:gd name="connsiteY12" fmla="*/ 1286929 h 1403562"/>
                <a:gd name="connsiteX13" fmla="*/ 632329 w 733929"/>
                <a:gd name="connsiteY13" fmla="*/ 474129 h 1403562"/>
                <a:gd name="connsiteX14" fmla="*/ 704901 w 733929"/>
                <a:gd name="connsiteY14" fmla="*/ 358014 h 1403562"/>
                <a:gd name="connsiteX15" fmla="*/ 661358 w 733929"/>
                <a:gd name="connsiteY15" fmla="*/ 24186 h 1403562"/>
                <a:gd name="connsiteX0" fmla="*/ 661358 w 733929"/>
                <a:gd name="connsiteY0" fmla="*/ 24186 h 1403363"/>
                <a:gd name="connsiteX1" fmla="*/ 472672 w 733929"/>
                <a:gd name="connsiteY1" fmla="*/ 67729 h 1403363"/>
                <a:gd name="connsiteX2" fmla="*/ 400101 w 733929"/>
                <a:gd name="connsiteY2" fmla="*/ 343500 h 1403363"/>
                <a:gd name="connsiteX3" fmla="*/ 443643 w 733929"/>
                <a:gd name="connsiteY3" fmla="*/ 1011157 h 1403363"/>
                <a:gd name="connsiteX4" fmla="*/ 351115 w 733929"/>
                <a:gd name="connsiteY4" fmla="*/ 904568 h 1403363"/>
                <a:gd name="connsiteX5" fmla="*/ 361093 w 733929"/>
                <a:gd name="connsiteY5" fmla="*/ 754436 h 1403363"/>
                <a:gd name="connsiteX6" fmla="*/ 278771 w 733929"/>
                <a:gd name="connsiteY6" fmla="*/ 604304 h 1403363"/>
                <a:gd name="connsiteX7" fmla="*/ 22048 w 733929"/>
                <a:gd name="connsiteY7" fmla="*/ 536949 h 1403363"/>
                <a:gd name="connsiteX8" fmla="*/ 27491 w 733929"/>
                <a:gd name="connsiteY8" fmla="*/ 924525 h 1403363"/>
                <a:gd name="connsiteX9" fmla="*/ 229558 w 733929"/>
                <a:gd name="connsiteY9" fmla="*/ 1053793 h 1403363"/>
                <a:gd name="connsiteX10" fmla="*/ 400101 w 733929"/>
                <a:gd name="connsiteY10" fmla="*/ 1292145 h 1403363"/>
                <a:gd name="connsiteX11" fmla="*/ 603301 w 733929"/>
                <a:gd name="connsiteY11" fmla="*/ 1403043 h 1403363"/>
                <a:gd name="connsiteX12" fmla="*/ 733929 w 733929"/>
                <a:gd name="connsiteY12" fmla="*/ 1286929 h 1403363"/>
                <a:gd name="connsiteX13" fmla="*/ 632329 w 733929"/>
                <a:gd name="connsiteY13" fmla="*/ 474129 h 1403363"/>
                <a:gd name="connsiteX14" fmla="*/ 704901 w 733929"/>
                <a:gd name="connsiteY14" fmla="*/ 358014 h 1403363"/>
                <a:gd name="connsiteX15" fmla="*/ 661358 w 733929"/>
                <a:gd name="connsiteY15" fmla="*/ 24186 h 1403363"/>
                <a:gd name="connsiteX0" fmla="*/ 661358 w 733929"/>
                <a:gd name="connsiteY0" fmla="*/ 24186 h 1403363"/>
                <a:gd name="connsiteX1" fmla="*/ 472672 w 733929"/>
                <a:gd name="connsiteY1" fmla="*/ 67729 h 1403363"/>
                <a:gd name="connsiteX2" fmla="*/ 400101 w 733929"/>
                <a:gd name="connsiteY2" fmla="*/ 343500 h 1403363"/>
                <a:gd name="connsiteX3" fmla="*/ 443643 w 733929"/>
                <a:gd name="connsiteY3" fmla="*/ 1011157 h 1403363"/>
                <a:gd name="connsiteX4" fmla="*/ 351115 w 733929"/>
                <a:gd name="connsiteY4" fmla="*/ 904568 h 1403363"/>
                <a:gd name="connsiteX5" fmla="*/ 361093 w 733929"/>
                <a:gd name="connsiteY5" fmla="*/ 754436 h 1403363"/>
                <a:gd name="connsiteX6" fmla="*/ 278771 w 733929"/>
                <a:gd name="connsiteY6" fmla="*/ 604304 h 1403363"/>
                <a:gd name="connsiteX7" fmla="*/ 22048 w 733929"/>
                <a:gd name="connsiteY7" fmla="*/ 536949 h 1403363"/>
                <a:gd name="connsiteX8" fmla="*/ 27491 w 733929"/>
                <a:gd name="connsiteY8" fmla="*/ 924525 h 1403363"/>
                <a:gd name="connsiteX9" fmla="*/ 229558 w 733929"/>
                <a:gd name="connsiteY9" fmla="*/ 1053793 h 1403363"/>
                <a:gd name="connsiteX10" fmla="*/ 400101 w 733929"/>
                <a:gd name="connsiteY10" fmla="*/ 1292145 h 1403363"/>
                <a:gd name="connsiteX11" fmla="*/ 603301 w 733929"/>
                <a:gd name="connsiteY11" fmla="*/ 1403043 h 1403363"/>
                <a:gd name="connsiteX12" fmla="*/ 733929 w 733929"/>
                <a:gd name="connsiteY12" fmla="*/ 1286929 h 1403363"/>
                <a:gd name="connsiteX13" fmla="*/ 632329 w 733929"/>
                <a:gd name="connsiteY13" fmla="*/ 474129 h 1403363"/>
                <a:gd name="connsiteX14" fmla="*/ 704901 w 733929"/>
                <a:gd name="connsiteY14" fmla="*/ 358014 h 1403363"/>
                <a:gd name="connsiteX15" fmla="*/ 661358 w 733929"/>
                <a:gd name="connsiteY15" fmla="*/ 24186 h 1403363"/>
                <a:gd name="connsiteX0" fmla="*/ 670636 w 743207"/>
                <a:gd name="connsiteY0" fmla="*/ 24186 h 1403363"/>
                <a:gd name="connsiteX1" fmla="*/ 481950 w 743207"/>
                <a:gd name="connsiteY1" fmla="*/ 67729 h 1403363"/>
                <a:gd name="connsiteX2" fmla="*/ 409379 w 743207"/>
                <a:gd name="connsiteY2" fmla="*/ 343500 h 1403363"/>
                <a:gd name="connsiteX3" fmla="*/ 452921 w 743207"/>
                <a:gd name="connsiteY3" fmla="*/ 1011157 h 1403363"/>
                <a:gd name="connsiteX4" fmla="*/ 360393 w 743207"/>
                <a:gd name="connsiteY4" fmla="*/ 904568 h 1403363"/>
                <a:gd name="connsiteX5" fmla="*/ 370371 w 743207"/>
                <a:gd name="connsiteY5" fmla="*/ 754436 h 1403363"/>
                <a:gd name="connsiteX6" fmla="*/ 288049 w 743207"/>
                <a:gd name="connsiteY6" fmla="*/ 604304 h 1403363"/>
                <a:gd name="connsiteX7" fmla="*/ 31326 w 743207"/>
                <a:gd name="connsiteY7" fmla="*/ 536949 h 1403363"/>
                <a:gd name="connsiteX8" fmla="*/ 36769 w 743207"/>
                <a:gd name="connsiteY8" fmla="*/ 924525 h 1403363"/>
                <a:gd name="connsiteX9" fmla="*/ 238836 w 743207"/>
                <a:gd name="connsiteY9" fmla="*/ 1053793 h 1403363"/>
                <a:gd name="connsiteX10" fmla="*/ 409379 w 743207"/>
                <a:gd name="connsiteY10" fmla="*/ 1292145 h 1403363"/>
                <a:gd name="connsiteX11" fmla="*/ 612579 w 743207"/>
                <a:gd name="connsiteY11" fmla="*/ 1403043 h 1403363"/>
                <a:gd name="connsiteX12" fmla="*/ 743207 w 743207"/>
                <a:gd name="connsiteY12" fmla="*/ 1286929 h 1403363"/>
                <a:gd name="connsiteX13" fmla="*/ 641607 w 743207"/>
                <a:gd name="connsiteY13" fmla="*/ 474129 h 1403363"/>
                <a:gd name="connsiteX14" fmla="*/ 714179 w 743207"/>
                <a:gd name="connsiteY14" fmla="*/ 358014 h 1403363"/>
                <a:gd name="connsiteX15" fmla="*/ 670636 w 743207"/>
                <a:gd name="connsiteY15" fmla="*/ 24186 h 1403363"/>
                <a:gd name="connsiteX0" fmla="*/ 670636 w 743207"/>
                <a:gd name="connsiteY0" fmla="*/ 24186 h 1403317"/>
                <a:gd name="connsiteX1" fmla="*/ 481950 w 743207"/>
                <a:gd name="connsiteY1" fmla="*/ 67729 h 1403317"/>
                <a:gd name="connsiteX2" fmla="*/ 409379 w 743207"/>
                <a:gd name="connsiteY2" fmla="*/ 343500 h 1403317"/>
                <a:gd name="connsiteX3" fmla="*/ 452921 w 743207"/>
                <a:gd name="connsiteY3" fmla="*/ 1011157 h 1403317"/>
                <a:gd name="connsiteX4" fmla="*/ 360393 w 743207"/>
                <a:gd name="connsiteY4" fmla="*/ 904568 h 1403317"/>
                <a:gd name="connsiteX5" fmla="*/ 370371 w 743207"/>
                <a:gd name="connsiteY5" fmla="*/ 754436 h 1403317"/>
                <a:gd name="connsiteX6" fmla="*/ 288049 w 743207"/>
                <a:gd name="connsiteY6" fmla="*/ 604304 h 1403317"/>
                <a:gd name="connsiteX7" fmla="*/ 31326 w 743207"/>
                <a:gd name="connsiteY7" fmla="*/ 536949 h 1403317"/>
                <a:gd name="connsiteX8" fmla="*/ 36769 w 743207"/>
                <a:gd name="connsiteY8" fmla="*/ 924525 h 1403317"/>
                <a:gd name="connsiteX9" fmla="*/ 238836 w 743207"/>
                <a:gd name="connsiteY9" fmla="*/ 1053793 h 1403317"/>
                <a:gd name="connsiteX10" fmla="*/ 409379 w 743207"/>
                <a:gd name="connsiteY10" fmla="*/ 1292145 h 1403317"/>
                <a:gd name="connsiteX11" fmla="*/ 612579 w 743207"/>
                <a:gd name="connsiteY11" fmla="*/ 1403043 h 1403317"/>
                <a:gd name="connsiteX12" fmla="*/ 743207 w 743207"/>
                <a:gd name="connsiteY12" fmla="*/ 1286929 h 1403317"/>
                <a:gd name="connsiteX13" fmla="*/ 641607 w 743207"/>
                <a:gd name="connsiteY13" fmla="*/ 474129 h 1403317"/>
                <a:gd name="connsiteX14" fmla="*/ 714179 w 743207"/>
                <a:gd name="connsiteY14" fmla="*/ 358014 h 1403317"/>
                <a:gd name="connsiteX15" fmla="*/ 670636 w 743207"/>
                <a:gd name="connsiteY15" fmla="*/ 24186 h 1403317"/>
                <a:gd name="connsiteX0" fmla="*/ 670636 w 743207"/>
                <a:gd name="connsiteY0" fmla="*/ 24186 h 1412135"/>
                <a:gd name="connsiteX1" fmla="*/ 481950 w 743207"/>
                <a:gd name="connsiteY1" fmla="*/ 67729 h 1412135"/>
                <a:gd name="connsiteX2" fmla="*/ 409379 w 743207"/>
                <a:gd name="connsiteY2" fmla="*/ 343500 h 1412135"/>
                <a:gd name="connsiteX3" fmla="*/ 452921 w 743207"/>
                <a:gd name="connsiteY3" fmla="*/ 1011157 h 1412135"/>
                <a:gd name="connsiteX4" fmla="*/ 360393 w 743207"/>
                <a:gd name="connsiteY4" fmla="*/ 904568 h 1412135"/>
                <a:gd name="connsiteX5" fmla="*/ 370371 w 743207"/>
                <a:gd name="connsiteY5" fmla="*/ 754436 h 1412135"/>
                <a:gd name="connsiteX6" fmla="*/ 288049 w 743207"/>
                <a:gd name="connsiteY6" fmla="*/ 604304 h 1412135"/>
                <a:gd name="connsiteX7" fmla="*/ 31326 w 743207"/>
                <a:gd name="connsiteY7" fmla="*/ 536949 h 1412135"/>
                <a:gd name="connsiteX8" fmla="*/ 36769 w 743207"/>
                <a:gd name="connsiteY8" fmla="*/ 924525 h 1412135"/>
                <a:gd name="connsiteX9" fmla="*/ 238836 w 743207"/>
                <a:gd name="connsiteY9" fmla="*/ 1053793 h 1412135"/>
                <a:gd name="connsiteX10" fmla="*/ 409379 w 743207"/>
                <a:gd name="connsiteY10" fmla="*/ 1292145 h 1412135"/>
                <a:gd name="connsiteX11" fmla="*/ 612579 w 743207"/>
                <a:gd name="connsiteY11" fmla="*/ 1403043 h 1412135"/>
                <a:gd name="connsiteX12" fmla="*/ 743207 w 743207"/>
                <a:gd name="connsiteY12" fmla="*/ 1286929 h 1412135"/>
                <a:gd name="connsiteX13" fmla="*/ 641607 w 743207"/>
                <a:gd name="connsiteY13" fmla="*/ 474129 h 1412135"/>
                <a:gd name="connsiteX14" fmla="*/ 714179 w 743207"/>
                <a:gd name="connsiteY14" fmla="*/ 358014 h 1412135"/>
                <a:gd name="connsiteX15" fmla="*/ 670636 w 743207"/>
                <a:gd name="connsiteY15" fmla="*/ 24186 h 1412135"/>
                <a:gd name="connsiteX0" fmla="*/ 670636 w 743207"/>
                <a:gd name="connsiteY0" fmla="*/ 24186 h 1403375"/>
                <a:gd name="connsiteX1" fmla="*/ 481950 w 743207"/>
                <a:gd name="connsiteY1" fmla="*/ 67729 h 1403375"/>
                <a:gd name="connsiteX2" fmla="*/ 409379 w 743207"/>
                <a:gd name="connsiteY2" fmla="*/ 343500 h 1403375"/>
                <a:gd name="connsiteX3" fmla="*/ 452921 w 743207"/>
                <a:gd name="connsiteY3" fmla="*/ 1011157 h 1403375"/>
                <a:gd name="connsiteX4" fmla="*/ 360393 w 743207"/>
                <a:gd name="connsiteY4" fmla="*/ 904568 h 1403375"/>
                <a:gd name="connsiteX5" fmla="*/ 370371 w 743207"/>
                <a:gd name="connsiteY5" fmla="*/ 754436 h 1403375"/>
                <a:gd name="connsiteX6" fmla="*/ 288049 w 743207"/>
                <a:gd name="connsiteY6" fmla="*/ 604304 h 1403375"/>
                <a:gd name="connsiteX7" fmla="*/ 31326 w 743207"/>
                <a:gd name="connsiteY7" fmla="*/ 536949 h 1403375"/>
                <a:gd name="connsiteX8" fmla="*/ 36769 w 743207"/>
                <a:gd name="connsiteY8" fmla="*/ 924525 h 1403375"/>
                <a:gd name="connsiteX9" fmla="*/ 238836 w 743207"/>
                <a:gd name="connsiteY9" fmla="*/ 1053793 h 1403375"/>
                <a:gd name="connsiteX10" fmla="*/ 409379 w 743207"/>
                <a:gd name="connsiteY10" fmla="*/ 1292145 h 1403375"/>
                <a:gd name="connsiteX11" fmla="*/ 612579 w 743207"/>
                <a:gd name="connsiteY11" fmla="*/ 1403043 h 1403375"/>
                <a:gd name="connsiteX12" fmla="*/ 743207 w 743207"/>
                <a:gd name="connsiteY12" fmla="*/ 1286929 h 1403375"/>
                <a:gd name="connsiteX13" fmla="*/ 641607 w 743207"/>
                <a:gd name="connsiteY13" fmla="*/ 474129 h 1403375"/>
                <a:gd name="connsiteX14" fmla="*/ 714179 w 743207"/>
                <a:gd name="connsiteY14" fmla="*/ 358014 h 1403375"/>
                <a:gd name="connsiteX15" fmla="*/ 670636 w 743207"/>
                <a:gd name="connsiteY15" fmla="*/ 24186 h 1403375"/>
                <a:gd name="connsiteX0" fmla="*/ 670636 w 750169"/>
                <a:gd name="connsiteY0" fmla="*/ 24186 h 1445221"/>
                <a:gd name="connsiteX1" fmla="*/ 481950 w 750169"/>
                <a:gd name="connsiteY1" fmla="*/ 67729 h 1445221"/>
                <a:gd name="connsiteX2" fmla="*/ 409379 w 750169"/>
                <a:gd name="connsiteY2" fmla="*/ 343500 h 1445221"/>
                <a:gd name="connsiteX3" fmla="*/ 452921 w 750169"/>
                <a:gd name="connsiteY3" fmla="*/ 1011157 h 1445221"/>
                <a:gd name="connsiteX4" fmla="*/ 360393 w 750169"/>
                <a:gd name="connsiteY4" fmla="*/ 904568 h 1445221"/>
                <a:gd name="connsiteX5" fmla="*/ 370371 w 750169"/>
                <a:gd name="connsiteY5" fmla="*/ 754436 h 1445221"/>
                <a:gd name="connsiteX6" fmla="*/ 288049 w 750169"/>
                <a:gd name="connsiteY6" fmla="*/ 604304 h 1445221"/>
                <a:gd name="connsiteX7" fmla="*/ 31326 w 750169"/>
                <a:gd name="connsiteY7" fmla="*/ 536949 h 1445221"/>
                <a:gd name="connsiteX8" fmla="*/ 36769 w 750169"/>
                <a:gd name="connsiteY8" fmla="*/ 924525 h 1445221"/>
                <a:gd name="connsiteX9" fmla="*/ 238836 w 750169"/>
                <a:gd name="connsiteY9" fmla="*/ 1053793 h 1445221"/>
                <a:gd name="connsiteX10" fmla="*/ 409379 w 750169"/>
                <a:gd name="connsiteY10" fmla="*/ 1292145 h 1445221"/>
                <a:gd name="connsiteX11" fmla="*/ 612579 w 750169"/>
                <a:gd name="connsiteY11" fmla="*/ 1403043 h 1445221"/>
                <a:gd name="connsiteX12" fmla="*/ 743207 w 750169"/>
                <a:gd name="connsiteY12" fmla="*/ 1286929 h 1445221"/>
                <a:gd name="connsiteX13" fmla="*/ 641607 w 750169"/>
                <a:gd name="connsiteY13" fmla="*/ 474129 h 1445221"/>
                <a:gd name="connsiteX14" fmla="*/ 714179 w 750169"/>
                <a:gd name="connsiteY14" fmla="*/ 358014 h 1445221"/>
                <a:gd name="connsiteX15" fmla="*/ 670636 w 750169"/>
                <a:gd name="connsiteY15" fmla="*/ 24186 h 1445221"/>
                <a:gd name="connsiteX0" fmla="*/ 670636 w 743934"/>
                <a:gd name="connsiteY0" fmla="*/ 24186 h 1403375"/>
                <a:gd name="connsiteX1" fmla="*/ 481950 w 743934"/>
                <a:gd name="connsiteY1" fmla="*/ 67729 h 1403375"/>
                <a:gd name="connsiteX2" fmla="*/ 409379 w 743934"/>
                <a:gd name="connsiteY2" fmla="*/ 343500 h 1403375"/>
                <a:gd name="connsiteX3" fmla="*/ 452921 w 743934"/>
                <a:gd name="connsiteY3" fmla="*/ 1011157 h 1403375"/>
                <a:gd name="connsiteX4" fmla="*/ 360393 w 743934"/>
                <a:gd name="connsiteY4" fmla="*/ 904568 h 1403375"/>
                <a:gd name="connsiteX5" fmla="*/ 370371 w 743934"/>
                <a:gd name="connsiteY5" fmla="*/ 754436 h 1403375"/>
                <a:gd name="connsiteX6" fmla="*/ 288049 w 743934"/>
                <a:gd name="connsiteY6" fmla="*/ 604304 h 1403375"/>
                <a:gd name="connsiteX7" fmla="*/ 31326 w 743934"/>
                <a:gd name="connsiteY7" fmla="*/ 536949 h 1403375"/>
                <a:gd name="connsiteX8" fmla="*/ 36769 w 743934"/>
                <a:gd name="connsiteY8" fmla="*/ 924525 h 1403375"/>
                <a:gd name="connsiteX9" fmla="*/ 238836 w 743934"/>
                <a:gd name="connsiteY9" fmla="*/ 1053793 h 1403375"/>
                <a:gd name="connsiteX10" fmla="*/ 409379 w 743934"/>
                <a:gd name="connsiteY10" fmla="*/ 1292145 h 1403375"/>
                <a:gd name="connsiteX11" fmla="*/ 612579 w 743934"/>
                <a:gd name="connsiteY11" fmla="*/ 1403043 h 1403375"/>
                <a:gd name="connsiteX12" fmla="*/ 743207 w 743934"/>
                <a:gd name="connsiteY12" fmla="*/ 1286929 h 1403375"/>
                <a:gd name="connsiteX13" fmla="*/ 641607 w 743934"/>
                <a:gd name="connsiteY13" fmla="*/ 474129 h 1403375"/>
                <a:gd name="connsiteX14" fmla="*/ 714179 w 743934"/>
                <a:gd name="connsiteY14" fmla="*/ 358014 h 1403375"/>
                <a:gd name="connsiteX15" fmla="*/ 670636 w 743934"/>
                <a:gd name="connsiteY15" fmla="*/ 24186 h 1403375"/>
                <a:gd name="connsiteX0" fmla="*/ 670636 w 743638"/>
                <a:gd name="connsiteY0" fmla="*/ 24186 h 1403375"/>
                <a:gd name="connsiteX1" fmla="*/ 481950 w 743638"/>
                <a:gd name="connsiteY1" fmla="*/ 67729 h 1403375"/>
                <a:gd name="connsiteX2" fmla="*/ 409379 w 743638"/>
                <a:gd name="connsiteY2" fmla="*/ 343500 h 1403375"/>
                <a:gd name="connsiteX3" fmla="*/ 452921 w 743638"/>
                <a:gd name="connsiteY3" fmla="*/ 1011157 h 1403375"/>
                <a:gd name="connsiteX4" fmla="*/ 360393 w 743638"/>
                <a:gd name="connsiteY4" fmla="*/ 904568 h 1403375"/>
                <a:gd name="connsiteX5" fmla="*/ 370371 w 743638"/>
                <a:gd name="connsiteY5" fmla="*/ 754436 h 1403375"/>
                <a:gd name="connsiteX6" fmla="*/ 288049 w 743638"/>
                <a:gd name="connsiteY6" fmla="*/ 604304 h 1403375"/>
                <a:gd name="connsiteX7" fmla="*/ 31326 w 743638"/>
                <a:gd name="connsiteY7" fmla="*/ 536949 h 1403375"/>
                <a:gd name="connsiteX8" fmla="*/ 36769 w 743638"/>
                <a:gd name="connsiteY8" fmla="*/ 924525 h 1403375"/>
                <a:gd name="connsiteX9" fmla="*/ 238836 w 743638"/>
                <a:gd name="connsiteY9" fmla="*/ 1053793 h 1403375"/>
                <a:gd name="connsiteX10" fmla="*/ 409379 w 743638"/>
                <a:gd name="connsiteY10" fmla="*/ 1292145 h 1403375"/>
                <a:gd name="connsiteX11" fmla="*/ 612579 w 743638"/>
                <a:gd name="connsiteY11" fmla="*/ 1403043 h 1403375"/>
                <a:gd name="connsiteX12" fmla="*/ 743207 w 743638"/>
                <a:gd name="connsiteY12" fmla="*/ 1286929 h 1403375"/>
                <a:gd name="connsiteX13" fmla="*/ 641607 w 743638"/>
                <a:gd name="connsiteY13" fmla="*/ 474129 h 1403375"/>
                <a:gd name="connsiteX14" fmla="*/ 714179 w 743638"/>
                <a:gd name="connsiteY14" fmla="*/ 358014 h 1403375"/>
                <a:gd name="connsiteX15" fmla="*/ 670636 w 743638"/>
                <a:gd name="connsiteY15" fmla="*/ 24186 h 1403375"/>
                <a:gd name="connsiteX0" fmla="*/ 670636 w 743624"/>
                <a:gd name="connsiteY0" fmla="*/ 24186 h 1403375"/>
                <a:gd name="connsiteX1" fmla="*/ 481950 w 743624"/>
                <a:gd name="connsiteY1" fmla="*/ 67729 h 1403375"/>
                <a:gd name="connsiteX2" fmla="*/ 409379 w 743624"/>
                <a:gd name="connsiteY2" fmla="*/ 343500 h 1403375"/>
                <a:gd name="connsiteX3" fmla="*/ 452921 w 743624"/>
                <a:gd name="connsiteY3" fmla="*/ 1011157 h 1403375"/>
                <a:gd name="connsiteX4" fmla="*/ 360393 w 743624"/>
                <a:gd name="connsiteY4" fmla="*/ 904568 h 1403375"/>
                <a:gd name="connsiteX5" fmla="*/ 370371 w 743624"/>
                <a:gd name="connsiteY5" fmla="*/ 754436 h 1403375"/>
                <a:gd name="connsiteX6" fmla="*/ 288049 w 743624"/>
                <a:gd name="connsiteY6" fmla="*/ 604304 h 1403375"/>
                <a:gd name="connsiteX7" fmla="*/ 31326 w 743624"/>
                <a:gd name="connsiteY7" fmla="*/ 536949 h 1403375"/>
                <a:gd name="connsiteX8" fmla="*/ 36769 w 743624"/>
                <a:gd name="connsiteY8" fmla="*/ 924525 h 1403375"/>
                <a:gd name="connsiteX9" fmla="*/ 238836 w 743624"/>
                <a:gd name="connsiteY9" fmla="*/ 1053793 h 1403375"/>
                <a:gd name="connsiteX10" fmla="*/ 409379 w 743624"/>
                <a:gd name="connsiteY10" fmla="*/ 1292145 h 1403375"/>
                <a:gd name="connsiteX11" fmla="*/ 612579 w 743624"/>
                <a:gd name="connsiteY11" fmla="*/ 1403043 h 1403375"/>
                <a:gd name="connsiteX12" fmla="*/ 743207 w 743624"/>
                <a:gd name="connsiteY12" fmla="*/ 1286929 h 1403375"/>
                <a:gd name="connsiteX13" fmla="*/ 641607 w 743624"/>
                <a:gd name="connsiteY13" fmla="*/ 474129 h 1403375"/>
                <a:gd name="connsiteX14" fmla="*/ 714179 w 743624"/>
                <a:gd name="connsiteY14" fmla="*/ 358014 h 1403375"/>
                <a:gd name="connsiteX15" fmla="*/ 670636 w 743624"/>
                <a:gd name="connsiteY15" fmla="*/ 24186 h 1403375"/>
                <a:gd name="connsiteX0" fmla="*/ 670636 w 743624"/>
                <a:gd name="connsiteY0" fmla="*/ 1018 h 1380207"/>
                <a:gd name="connsiteX1" fmla="*/ 481950 w 743624"/>
                <a:gd name="connsiteY1" fmla="*/ 44561 h 1380207"/>
                <a:gd name="connsiteX2" fmla="*/ 409379 w 743624"/>
                <a:gd name="connsiteY2" fmla="*/ 320332 h 1380207"/>
                <a:gd name="connsiteX3" fmla="*/ 452921 w 743624"/>
                <a:gd name="connsiteY3" fmla="*/ 987989 h 1380207"/>
                <a:gd name="connsiteX4" fmla="*/ 360393 w 743624"/>
                <a:gd name="connsiteY4" fmla="*/ 881400 h 1380207"/>
                <a:gd name="connsiteX5" fmla="*/ 370371 w 743624"/>
                <a:gd name="connsiteY5" fmla="*/ 731268 h 1380207"/>
                <a:gd name="connsiteX6" fmla="*/ 288049 w 743624"/>
                <a:gd name="connsiteY6" fmla="*/ 581136 h 1380207"/>
                <a:gd name="connsiteX7" fmla="*/ 31326 w 743624"/>
                <a:gd name="connsiteY7" fmla="*/ 513781 h 1380207"/>
                <a:gd name="connsiteX8" fmla="*/ 36769 w 743624"/>
                <a:gd name="connsiteY8" fmla="*/ 901357 h 1380207"/>
                <a:gd name="connsiteX9" fmla="*/ 238836 w 743624"/>
                <a:gd name="connsiteY9" fmla="*/ 1030625 h 1380207"/>
                <a:gd name="connsiteX10" fmla="*/ 409379 w 743624"/>
                <a:gd name="connsiteY10" fmla="*/ 1268977 h 1380207"/>
                <a:gd name="connsiteX11" fmla="*/ 612579 w 743624"/>
                <a:gd name="connsiteY11" fmla="*/ 1379875 h 1380207"/>
                <a:gd name="connsiteX12" fmla="*/ 743207 w 743624"/>
                <a:gd name="connsiteY12" fmla="*/ 1263761 h 1380207"/>
                <a:gd name="connsiteX13" fmla="*/ 641607 w 743624"/>
                <a:gd name="connsiteY13" fmla="*/ 450961 h 1380207"/>
                <a:gd name="connsiteX14" fmla="*/ 714179 w 743624"/>
                <a:gd name="connsiteY14" fmla="*/ 334846 h 1380207"/>
                <a:gd name="connsiteX15" fmla="*/ 670636 w 743624"/>
                <a:gd name="connsiteY15" fmla="*/ 1018 h 1380207"/>
                <a:gd name="connsiteX0" fmla="*/ 670636 w 743624"/>
                <a:gd name="connsiteY0" fmla="*/ 0 h 1379189"/>
                <a:gd name="connsiteX1" fmla="*/ 481950 w 743624"/>
                <a:gd name="connsiteY1" fmla="*/ 43543 h 1379189"/>
                <a:gd name="connsiteX2" fmla="*/ 409379 w 743624"/>
                <a:gd name="connsiteY2" fmla="*/ 319314 h 1379189"/>
                <a:gd name="connsiteX3" fmla="*/ 452921 w 743624"/>
                <a:gd name="connsiteY3" fmla="*/ 986971 h 1379189"/>
                <a:gd name="connsiteX4" fmla="*/ 360393 w 743624"/>
                <a:gd name="connsiteY4" fmla="*/ 880382 h 1379189"/>
                <a:gd name="connsiteX5" fmla="*/ 370371 w 743624"/>
                <a:gd name="connsiteY5" fmla="*/ 730250 h 1379189"/>
                <a:gd name="connsiteX6" fmla="*/ 288049 w 743624"/>
                <a:gd name="connsiteY6" fmla="*/ 580118 h 1379189"/>
                <a:gd name="connsiteX7" fmla="*/ 31326 w 743624"/>
                <a:gd name="connsiteY7" fmla="*/ 512763 h 1379189"/>
                <a:gd name="connsiteX8" fmla="*/ 36769 w 743624"/>
                <a:gd name="connsiteY8" fmla="*/ 900339 h 1379189"/>
                <a:gd name="connsiteX9" fmla="*/ 238836 w 743624"/>
                <a:gd name="connsiteY9" fmla="*/ 1029607 h 1379189"/>
                <a:gd name="connsiteX10" fmla="*/ 409379 w 743624"/>
                <a:gd name="connsiteY10" fmla="*/ 1267959 h 1379189"/>
                <a:gd name="connsiteX11" fmla="*/ 612579 w 743624"/>
                <a:gd name="connsiteY11" fmla="*/ 1378857 h 1379189"/>
                <a:gd name="connsiteX12" fmla="*/ 743207 w 743624"/>
                <a:gd name="connsiteY12" fmla="*/ 1262743 h 1379189"/>
                <a:gd name="connsiteX13" fmla="*/ 641607 w 743624"/>
                <a:gd name="connsiteY13" fmla="*/ 449943 h 1379189"/>
                <a:gd name="connsiteX14" fmla="*/ 714179 w 743624"/>
                <a:gd name="connsiteY14" fmla="*/ 333828 h 1379189"/>
                <a:gd name="connsiteX15" fmla="*/ 670636 w 743624"/>
                <a:gd name="connsiteY15" fmla="*/ 0 h 1379189"/>
                <a:gd name="connsiteX0" fmla="*/ 670636 w 743624"/>
                <a:gd name="connsiteY0" fmla="*/ 0 h 1379189"/>
                <a:gd name="connsiteX1" fmla="*/ 481950 w 743624"/>
                <a:gd name="connsiteY1" fmla="*/ 43543 h 1379189"/>
                <a:gd name="connsiteX2" fmla="*/ 409379 w 743624"/>
                <a:gd name="connsiteY2" fmla="*/ 319314 h 1379189"/>
                <a:gd name="connsiteX3" fmla="*/ 452921 w 743624"/>
                <a:gd name="connsiteY3" fmla="*/ 986971 h 1379189"/>
                <a:gd name="connsiteX4" fmla="*/ 360393 w 743624"/>
                <a:gd name="connsiteY4" fmla="*/ 880382 h 1379189"/>
                <a:gd name="connsiteX5" fmla="*/ 370371 w 743624"/>
                <a:gd name="connsiteY5" fmla="*/ 730250 h 1379189"/>
                <a:gd name="connsiteX6" fmla="*/ 288049 w 743624"/>
                <a:gd name="connsiteY6" fmla="*/ 580118 h 1379189"/>
                <a:gd name="connsiteX7" fmla="*/ 31326 w 743624"/>
                <a:gd name="connsiteY7" fmla="*/ 512763 h 1379189"/>
                <a:gd name="connsiteX8" fmla="*/ 36769 w 743624"/>
                <a:gd name="connsiteY8" fmla="*/ 900339 h 1379189"/>
                <a:gd name="connsiteX9" fmla="*/ 238836 w 743624"/>
                <a:gd name="connsiteY9" fmla="*/ 1029607 h 1379189"/>
                <a:gd name="connsiteX10" fmla="*/ 409379 w 743624"/>
                <a:gd name="connsiteY10" fmla="*/ 1267959 h 1379189"/>
                <a:gd name="connsiteX11" fmla="*/ 612579 w 743624"/>
                <a:gd name="connsiteY11" fmla="*/ 1378857 h 1379189"/>
                <a:gd name="connsiteX12" fmla="*/ 743207 w 743624"/>
                <a:gd name="connsiteY12" fmla="*/ 1262743 h 1379189"/>
                <a:gd name="connsiteX13" fmla="*/ 641607 w 743624"/>
                <a:gd name="connsiteY13" fmla="*/ 449943 h 1379189"/>
                <a:gd name="connsiteX14" fmla="*/ 714179 w 743624"/>
                <a:gd name="connsiteY14" fmla="*/ 333828 h 1379189"/>
                <a:gd name="connsiteX15" fmla="*/ 670636 w 743624"/>
                <a:gd name="connsiteY15" fmla="*/ 0 h 1379189"/>
                <a:gd name="connsiteX0" fmla="*/ 670636 w 743624"/>
                <a:gd name="connsiteY0" fmla="*/ 0 h 1379189"/>
                <a:gd name="connsiteX1" fmla="*/ 481950 w 743624"/>
                <a:gd name="connsiteY1" fmla="*/ 43543 h 1379189"/>
                <a:gd name="connsiteX2" fmla="*/ 409379 w 743624"/>
                <a:gd name="connsiteY2" fmla="*/ 319314 h 1379189"/>
                <a:gd name="connsiteX3" fmla="*/ 452921 w 743624"/>
                <a:gd name="connsiteY3" fmla="*/ 986971 h 1379189"/>
                <a:gd name="connsiteX4" fmla="*/ 360393 w 743624"/>
                <a:gd name="connsiteY4" fmla="*/ 880382 h 1379189"/>
                <a:gd name="connsiteX5" fmla="*/ 370371 w 743624"/>
                <a:gd name="connsiteY5" fmla="*/ 730250 h 1379189"/>
                <a:gd name="connsiteX6" fmla="*/ 288049 w 743624"/>
                <a:gd name="connsiteY6" fmla="*/ 580118 h 1379189"/>
                <a:gd name="connsiteX7" fmla="*/ 31326 w 743624"/>
                <a:gd name="connsiteY7" fmla="*/ 512763 h 1379189"/>
                <a:gd name="connsiteX8" fmla="*/ 36769 w 743624"/>
                <a:gd name="connsiteY8" fmla="*/ 900339 h 1379189"/>
                <a:gd name="connsiteX9" fmla="*/ 238836 w 743624"/>
                <a:gd name="connsiteY9" fmla="*/ 1029607 h 1379189"/>
                <a:gd name="connsiteX10" fmla="*/ 409379 w 743624"/>
                <a:gd name="connsiteY10" fmla="*/ 1267959 h 1379189"/>
                <a:gd name="connsiteX11" fmla="*/ 612579 w 743624"/>
                <a:gd name="connsiteY11" fmla="*/ 1378857 h 1379189"/>
                <a:gd name="connsiteX12" fmla="*/ 743207 w 743624"/>
                <a:gd name="connsiteY12" fmla="*/ 1262743 h 1379189"/>
                <a:gd name="connsiteX13" fmla="*/ 641607 w 743624"/>
                <a:gd name="connsiteY13" fmla="*/ 449943 h 1379189"/>
                <a:gd name="connsiteX14" fmla="*/ 714179 w 743624"/>
                <a:gd name="connsiteY14" fmla="*/ 333828 h 1379189"/>
                <a:gd name="connsiteX15" fmla="*/ 670636 w 743624"/>
                <a:gd name="connsiteY15" fmla="*/ 0 h 1379189"/>
                <a:gd name="connsiteX0" fmla="*/ 670636 w 744513"/>
                <a:gd name="connsiteY0" fmla="*/ 0 h 1379189"/>
                <a:gd name="connsiteX1" fmla="*/ 481950 w 744513"/>
                <a:gd name="connsiteY1" fmla="*/ 43543 h 1379189"/>
                <a:gd name="connsiteX2" fmla="*/ 409379 w 744513"/>
                <a:gd name="connsiteY2" fmla="*/ 319314 h 1379189"/>
                <a:gd name="connsiteX3" fmla="*/ 452921 w 744513"/>
                <a:gd name="connsiteY3" fmla="*/ 986971 h 1379189"/>
                <a:gd name="connsiteX4" fmla="*/ 360393 w 744513"/>
                <a:gd name="connsiteY4" fmla="*/ 880382 h 1379189"/>
                <a:gd name="connsiteX5" fmla="*/ 370371 w 744513"/>
                <a:gd name="connsiteY5" fmla="*/ 730250 h 1379189"/>
                <a:gd name="connsiteX6" fmla="*/ 288049 w 744513"/>
                <a:gd name="connsiteY6" fmla="*/ 580118 h 1379189"/>
                <a:gd name="connsiteX7" fmla="*/ 31326 w 744513"/>
                <a:gd name="connsiteY7" fmla="*/ 512763 h 1379189"/>
                <a:gd name="connsiteX8" fmla="*/ 36769 w 744513"/>
                <a:gd name="connsiteY8" fmla="*/ 900339 h 1379189"/>
                <a:gd name="connsiteX9" fmla="*/ 238836 w 744513"/>
                <a:gd name="connsiteY9" fmla="*/ 1029607 h 1379189"/>
                <a:gd name="connsiteX10" fmla="*/ 409379 w 744513"/>
                <a:gd name="connsiteY10" fmla="*/ 1267959 h 1379189"/>
                <a:gd name="connsiteX11" fmla="*/ 612579 w 744513"/>
                <a:gd name="connsiteY11" fmla="*/ 1378857 h 1379189"/>
                <a:gd name="connsiteX12" fmla="*/ 743207 w 744513"/>
                <a:gd name="connsiteY12" fmla="*/ 1262743 h 1379189"/>
                <a:gd name="connsiteX13" fmla="*/ 692292 w 744513"/>
                <a:gd name="connsiteY13" fmla="*/ 517525 h 1379189"/>
                <a:gd name="connsiteX14" fmla="*/ 714179 w 744513"/>
                <a:gd name="connsiteY14" fmla="*/ 333828 h 1379189"/>
                <a:gd name="connsiteX15" fmla="*/ 670636 w 744513"/>
                <a:gd name="connsiteY15" fmla="*/ 0 h 1379189"/>
                <a:gd name="connsiteX0" fmla="*/ 670636 w 749258"/>
                <a:gd name="connsiteY0" fmla="*/ 0 h 1379189"/>
                <a:gd name="connsiteX1" fmla="*/ 481950 w 749258"/>
                <a:gd name="connsiteY1" fmla="*/ 43543 h 1379189"/>
                <a:gd name="connsiteX2" fmla="*/ 409379 w 749258"/>
                <a:gd name="connsiteY2" fmla="*/ 319314 h 1379189"/>
                <a:gd name="connsiteX3" fmla="*/ 452921 w 749258"/>
                <a:gd name="connsiteY3" fmla="*/ 986971 h 1379189"/>
                <a:gd name="connsiteX4" fmla="*/ 360393 w 749258"/>
                <a:gd name="connsiteY4" fmla="*/ 880382 h 1379189"/>
                <a:gd name="connsiteX5" fmla="*/ 370371 w 749258"/>
                <a:gd name="connsiteY5" fmla="*/ 730250 h 1379189"/>
                <a:gd name="connsiteX6" fmla="*/ 288049 w 749258"/>
                <a:gd name="connsiteY6" fmla="*/ 580118 h 1379189"/>
                <a:gd name="connsiteX7" fmla="*/ 31326 w 749258"/>
                <a:gd name="connsiteY7" fmla="*/ 512763 h 1379189"/>
                <a:gd name="connsiteX8" fmla="*/ 36769 w 749258"/>
                <a:gd name="connsiteY8" fmla="*/ 900339 h 1379189"/>
                <a:gd name="connsiteX9" fmla="*/ 238836 w 749258"/>
                <a:gd name="connsiteY9" fmla="*/ 1029607 h 1379189"/>
                <a:gd name="connsiteX10" fmla="*/ 409379 w 749258"/>
                <a:gd name="connsiteY10" fmla="*/ 1267959 h 1379189"/>
                <a:gd name="connsiteX11" fmla="*/ 612579 w 749258"/>
                <a:gd name="connsiteY11" fmla="*/ 1378857 h 1379189"/>
                <a:gd name="connsiteX12" fmla="*/ 743207 w 749258"/>
                <a:gd name="connsiteY12" fmla="*/ 1262743 h 1379189"/>
                <a:gd name="connsiteX13" fmla="*/ 742979 w 749258"/>
                <a:gd name="connsiteY13" fmla="*/ 551316 h 1379189"/>
                <a:gd name="connsiteX14" fmla="*/ 714179 w 749258"/>
                <a:gd name="connsiteY14" fmla="*/ 333828 h 1379189"/>
                <a:gd name="connsiteX15" fmla="*/ 670636 w 749258"/>
                <a:gd name="connsiteY15" fmla="*/ 0 h 1379189"/>
                <a:gd name="connsiteX0" fmla="*/ 670636 w 781761"/>
                <a:gd name="connsiteY0" fmla="*/ 0 h 1379189"/>
                <a:gd name="connsiteX1" fmla="*/ 481950 w 781761"/>
                <a:gd name="connsiteY1" fmla="*/ 43543 h 1379189"/>
                <a:gd name="connsiteX2" fmla="*/ 409379 w 781761"/>
                <a:gd name="connsiteY2" fmla="*/ 319314 h 1379189"/>
                <a:gd name="connsiteX3" fmla="*/ 452921 w 781761"/>
                <a:gd name="connsiteY3" fmla="*/ 986971 h 1379189"/>
                <a:gd name="connsiteX4" fmla="*/ 360393 w 781761"/>
                <a:gd name="connsiteY4" fmla="*/ 880382 h 1379189"/>
                <a:gd name="connsiteX5" fmla="*/ 370371 w 781761"/>
                <a:gd name="connsiteY5" fmla="*/ 730250 h 1379189"/>
                <a:gd name="connsiteX6" fmla="*/ 288049 w 781761"/>
                <a:gd name="connsiteY6" fmla="*/ 580118 h 1379189"/>
                <a:gd name="connsiteX7" fmla="*/ 31326 w 781761"/>
                <a:gd name="connsiteY7" fmla="*/ 512763 h 1379189"/>
                <a:gd name="connsiteX8" fmla="*/ 36769 w 781761"/>
                <a:gd name="connsiteY8" fmla="*/ 900339 h 1379189"/>
                <a:gd name="connsiteX9" fmla="*/ 238836 w 781761"/>
                <a:gd name="connsiteY9" fmla="*/ 1029607 h 1379189"/>
                <a:gd name="connsiteX10" fmla="*/ 409379 w 781761"/>
                <a:gd name="connsiteY10" fmla="*/ 1267959 h 1379189"/>
                <a:gd name="connsiteX11" fmla="*/ 612579 w 781761"/>
                <a:gd name="connsiteY11" fmla="*/ 1378857 h 1379189"/>
                <a:gd name="connsiteX12" fmla="*/ 743207 w 781761"/>
                <a:gd name="connsiteY12" fmla="*/ 1262743 h 1379189"/>
                <a:gd name="connsiteX13" fmla="*/ 742979 w 781761"/>
                <a:gd name="connsiteY13" fmla="*/ 551316 h 1379189"/>
                <a:gd name="connsiteX14" fmla="*/ 781761 w 781761"/>
                <a:gd name="connsiteY14" fmla="*/ 333828 h 1379189"/>
                <a:gd name="connsiteX15" fmla="*/ 670636 w 781761"/>
                <a:gd name="connsiteY15" fmla="*/ 0 h 1379189"/>
                <a:gd name="connsiteX0" fmla="*/ 670636 w 781761"/>
                <a:gd name="connsiteY0" fmla="*/ 0 h 1379189"/>
                <a:gd name="connsiteX1" fmla="*/ 481950 w 781761"/>
                <a:gd name="connsiteY1" fmla="*/ 43543 h 1379189"/>
                <a:gd name="connsiteX2" fmla="*/ 409379 w 781761"/>
                <a:gd name="connsiteY2" fmla="*/ 319314 h 1379189"/>
                <a:gd name="connsiteX3" fmla="*/ 452921 w 781761"/>
                <a:gd name="connsiteY3" fmla="*/ 986971 h 1379189"/>
                <a:gd name="connsiteX4" fmla="*/ 360393 w 781761"/>
                <a:gd name="connsiteY4" fmla="*/ 880382 h 1379189"/>
                <a:gd name="connsiteX5" fmla="*/ 370371 w 781761"/>
                <a:gd name="connsiteY5" fmla="*/ 730250 h 1379189"/>
                <a:gd name="connsiteX6" fmla="*/ 288049 w 781761"/>
                <a:gd name="connsiteY6" fmla="*/ 580118 h 1379189"/>
                <a:gd name="connsiteX7" fmla="*/ 31326 w 781761"/>
                <a:gd name="connsiteY7" fmla="*/ 512763 h 1379189"/>
                <a:gd name="connsiteX8" fmla="*/ 36769 w 781761"/>
                <a:gd name="connsiteY8" fmla="*/ 900339 h 1379189"/>
                <a:gd name="connsiteX9" fmla="*/ 238836 w 781761"/>
                <a:gd name="connsiteY9" fmla="*/ 1029607 h 1379189"/>
                <a:gd name="connsiteX10" fmla="*/ 409379 w 781761"/>
                <a:gd name="connsiteY10" fmla="*/ 1267959 h 1379189"/>
                <a:gd name="connsiteX11" fmla="*/ 612579 w 781761"/>
                <a:gd name="connsiteY11" fmla="*/ 1378857 h 1379189"/>
                <a:gd name="connsiteX12" fmla="*/ 743207 w 781761"/>
                <a:gd name="connsiteY12" fmla="*/ 1262743 h 1379189"/>
                <a:gd name="connsiteX13" fmla="*/ 709188 w 781761"/>
                <a:gd name="connsiteY13" fmla="*/ 540052 h 1379189"/>
                <a:gd name="connsiteX14" fmla="*/ 781761 w 781761"/>
                <a:gd name="connsiteY14" fmla="*/ 333828 h 1379189"/>
                <a:gd name="connsiteX15" fmla="*/ 670636 w 781761"/>
                <a:gd name="connsiteY15" fmla="*/ 0 h 1379189"/>
                <a:gd name="connsiteX0" fmla="*/ 670636 w 759234"/>
                <a:gd name="connsiteY0" fmla="*/ 0 h 1379189"/>
                <a:gd name="connsiteX1" fmla="*/ 481950 w 759234"/>
                <a:gd name="connsiteY1" fmla="*/ 43543 h 1379189"/>
                <a:gd name="connsiteX2" fmla="*/ 409379 w 759234"/>
                <a:gd name="connsiteY2" fmla="*/ 319314 h 1379189"/>
                <a:gd name="connsiteX3" fmla="*/ 452921 w 759234"/>
                <a:gd name="connsiteY3" fmla="*/ 986971 h 1379189"/>
                <a:gd name="connsiteX4" fmla="*/ 360393 w 759234"/>
                <a:gd name="connsiteY4" fmla="*/ 880382 h 1379189"/>
                <a:gd name="connsiteX5" fmla="*/ 370371 w 759234"/>
                <a:gd name="connsiteY5" fmla="*/ 730250 h 1379189"/>
                <a:gd name="connsiteX6" fmla="*/ 288049 w 759234"/>
                <a:gd name="connsiteY6" fmla="*/ 580118 h 1379189"/>
                <a:gd name="connsiteX7" fmla="*/ 31326 w 759234"/>
                <a:gd name="connsiteY7" fmla="*/ 512763 h 1379189"/>
                <a:gd name="connsiteX8" fmla="*/ 36769 w 759234"/>
                <a:gd name="connsiteY8" fmla="*/ 900339 h 1379189"/>
                <a:gd name="connsiteX9" fmla="*/ 238836 w 759234"/>
                <a:gd name="connsiteY9" fmla="*/ 1029607 h 1379189"/>
                <a:gd name="connsiteX10" fmla="*/ 409379 w 759234"/>
                <a:gd name="connsiteY10" fmla="*/ 1267959 h 1379189"/>
                <a:gd name="connsiteX11" fmla="*/ 612579 w 759234"/>
                <a:gd name="connsiteY11" fmla="*/ 1378857 h 1379189"/>
                <a:gd name="connsiteX12" fmla="*/ 743207 w 759234"/>
                <a:gd name="connsiteY12" fmla="*/ 1262743 h 1379189"/>
                <a:gd name="connsiteX13" fmla="*/ 709188 w 759234"/>
                <a:gd name="connsiteY13" fmla="*/ 540052 h 1379189"/>
                <a:gd name="connsiteX14" fmla="*/ 759234 w 759234"/>
                <a:gd name="connsiteY14" fmla="*/ 254983 h 1379189"/>
                <a:gd name="connsiteX15" fmla="*/ 670636 w 759234"/>
                <a:gd name="connsiteY15" fmla="*/ 0 h 1379189"/>
                <a:gd name="connsiteX0" fmla="*/ 715691 w 759234"/>
                <a:gd name="connsiteY0" fmla="*/ 0 h 1412980"/>
                <a:gd name="connsiteX1" fmla="*/ 481950 w 759234"/>
                <a:gd name="connsiteY1" fmla="*/ 77334 h 1412980"/>
                <a:gd name="connsiteX2" fmla="*/ 409379 w 759234"/>
                <a:gd name="connsiteY2" fmla="*/ 353105 h 1412980"/>
                <a:gd name="connsiteX3" fmla="*/ 452921 w 759234"/>
                <a:gd name="connsiteY3" fmla="*/ 1020762 h 1412980"/>
                <a:gd name="connsiteX4" fmla="*/ 360393 w 759234"/>
                <a:gd name="connsiteY4" fmla="*/ 914173 h 1412980"/>
                <a:gd name="connsiteX5" fmla="*/ 370371 w 759234"/>
                <a:gd name="connsiteY5" fmla="*/ 764041 h 1412980"/>
                <a:gd name="connsiteX6" fmla="*/ 288049 w 759234"/>
                <a:gd name="connsiteY6" fmla="*/ 613909 h 1412980"/>
                <a:gd name="connsiteX7" fmla="*/ 31326 w 759234"/>
                <a:gd name="connsiteY7" fmla="*/ 546554 h 1412980"/>
                <a:gd name="connsiteX8" fmla="*/ 36769 w 759234"/>
                <a:gd name="connsiteY8" fmla="*/ 934130 h 1412980"/>
                <a:gd name="connsiteX9" fmla="*/ 238836 w 759234"/>
                <a:gd name="connsiteY9" fmla="*/ 1063398 h 1412980"/>
                <a:gd name="connsiteX10" fmla="*/ 409379 w 759234"/>
                <a:gd name="connsiteY10" fmla="*/ 1301750 h 1412980"/>
                <a:gd name="connsiteX11" fmla="*/ 612579 w 759234"/>
                <a:gd name="connsiteY11" fmla="*/ 1412648 h 1412980"/>
                <a:gd name="connsiteX12" fmla="*/ 743207 w 759234"/>
                <a:gd name="connsiteY12" fmla="*/ 1296534 h 1412980"/>
                <a:gd name="connsiteX13" fmla="*/ 709188 w 759234"/>
                <a:gd name="connsiteY13" fmla="*/ 573843 h 1412980"/>
                <a:gd name="connsiteX14" fmla="*/ 759234 w 759234"/>
                <a:gd name="connsiteY14" fmla="*/ 288774 h 1412980"/>
                <a:gd name="connsiteX15" fmla="*/ 715691 w 759234"/>
                <a:gd name="connsiteY15" fmla="*/ 0 h 1412980"/>
                <a:gd name="connsiteX0" fmla="*/ 715691 w 759234"/>
                <a:gd name="connsiteY0" fmla="*/ 0 h 1412980"/>
                <a:gd name="connsiteX1" fmla="*/ 481950 w 759234"/>
                <a:gd name="connsiteY1" fmla="*/ 77334 h 1412980"/>
                <a:gd name="connsiteX2" fmla="*/ 409379 w 759234"/>
                <a:gd name="connsiteY2" fmla="*/ 353105 h 1412980"/>
                <a:gd name="connsiteX3" fmla="*/ 452921 w 759234"/>
                <a:gd name="connsiteY3" fmla="*/ 1020762 h 1412980"/>
                <a:gd name="connsiteX4" fmla="*/ 360393 w 759234"/>
                <a:gd name="connsiteY4" fmla="*/ 914173 h 1412980"/>
                <a:gd name="connsiteX5" fmla="*/ 370371 w 759234"/>
                <a:gd name="connsiteY5" fmla="*/ 764041 h 1412980"/>
                <a:gd name="connsiteX6" fmla="*/ 288049 w 759234"/>
                <a:gd name="connsiteY6" fmla="*/ 613909 h 1412980"/>
                <a:gd name="connsiteX7" fmla="*/ 31326 w 759234"/>
                <a:gd name="connsiteY7" fmla="*/ 546554 h 1412980"/>
                <a:gd name="connsiteX8" fmla="*/ 36769 w 759234"/>
                <a:gd name="connsiteY8" fmla="*/ 934130 h 1412980"/>
                <a:gd name="connsiteX9" fmla="*/ 238836 w 759234"/>
                <a:gd name="connsiteY9" fmla="*/ 1063398 h 1412980"/>
                <a:gd name="connsiteX10" fmla="*/ 409379 w 759234"/>
                <a:gd name="connsiteY10" fmla="*/ 1301750 h 1412980"/>
                <a:gd name="connsiteX11" fmla="*/ 612579 w 759234"/>
                <a:gd name="connsiteY11" fmla="*/ 1412648 h 1412980"/>
                <a:gd name="connsiteX12" fmla="*/ 743207 w 759234"/>
                <a:gd name="connsiteY12" fmla="*/ 1296534 h 1412980"/>
                <a:gd name="connsiteX13" fmla="*/ 709188 w 759234"/>
                <a:gd name="connsiteY13" fmla="*/ 573843 h 1412980"/>
                <a:gd name="connsiteX14" fmla="*/ 759234 w 759234"/>
                <a:gd name="connsiteY14" fmla="*/ 322565 h 1412980"/>
                <a:gd name="connsiteX15" fmla="*/ 715691 w 759234"/>
                <a:gd name="connsiteY15" fmla="*/ 0 h 1412980"/>
                <a:gd name="connsiteX0" fmla="*/ 743422 w 786965"/>
                <a:gd name="connsiteY0" fmla="*/ 0 h 1412980"/>
                <a:gd name="connsiteX1" fmla="*/ 509681 w 786965"/>
                <a:gd name="connsiteY1" fmla="*/ 77334 h 1412980"/>
                <a:gd name="connsiteX2" fmla="*/ 437110 w 786965"/>
                <a:gd name="connsiteY2" fmla="*/ 353105 h 1412980"/>
                <a:gd name="connsiteX3" fmla="*/ 480652 w 786965"/>
                <a:gd name="connsiteY3" fmla="*/ 1020762 h 1412980"/>
                <a:gd name="connsiteX4" fmla="*/ 388124 w 786965"/>
                <a:gd name="connsiteY4" fmla="*/ 914173 h 1412980"/>
                <a:gd name="connsiteX5" fmla="*/ 398102 w 786965"/>
                <a:gd name="connsiteY5" fmla="*/ 764041 h 1412980"/>
                <a:gd name="connsiteX6" fmla="*/ 315780 w 786965"/>
                <a:gd name="connsiteY6" fmla="*/ 613909 h 1412980"/>
                <a:gd name="connsiteX7" fmla="*/ 16055 w 786965"/>
                <a:gd name="connsiteY7" fmla="*/ 546554 h 1412980"/>
                <a:gd name="connsiteX8" fmla="*/ 64500 w 786965"/>
                <a:gd name="connsiteY8" fmla="*/ 934130 h 1412980"/>
                <a:gd name="connsiteX9" fmla="*/ 266567 w 786965"/>
                <a:gd name="connsiteY9" fmla="*/ 1063398 h 1412980"/>
                <a:gd name="connsiteX10" fmla="*/ 437110 w 786965"/>
                <a:gd name="connsiteY10" fmla="*/ 1301750 h 1412980"/>
                <a:gd name="connsiteX11" fmla="*/ 640310 w 786965"/>
                <a:gd name="connsiteY11" fmla="*/ 1412648 h 1412980"/>
                <a:gd name="connsiteX12" fmla="*/ 770938 w 786965"/>
                <a:gd name="connsiteY12" fmla="*/ 1296534 h 1412980"/>
                <a:gd name="connsiteX13" fmla="*/ 736919 w 786965"/>
                <a:gd name="connsiteY13" fmla="*/ 573843 h 1412980"/>
                <a:gd name="connsiteX14" fmla="*/ 786965 w 786965"/>
                <a:gd name="connsiteY14" fmla="*/ 322565 h 1412980"/>
                <a:gd name="connsiteX15" fmla="*/ 743422 w 786965"/>
                <a:gd name="connsiteY15" fmla="*/ 0 h 1412980"/>
                <a:gd name="connsiteX0" fmla="*/ 764744 w 808287"/>
                <a:gd name="connsiteY0" fmla="*/ 0 h 1412980"/>
                <a:gd name="connsiteX1" fmla="*/ 531003 w 808287"/>
                <a:gd name="connsiteY1" fmla="*/ 77334 h 1412980"/>
                <a:gd name="connsiteX2" fmla="*/ 458432 w 808287"/>
                <a:gd name="connsiteY2" fmla="*/ 353105 h 1412980"/>
                <a:gd name="connsiteX3" fmla="*/ 501974 w 808287"/>
                <a:gd name="connsiteY3" fmla="*/ 1020762 h 1412980"/>
                <a:gd name="connsiteX4" fmla="*/ 409446 w 808287"/>
                <a:gd name="connsiteY4" fmla="*/ 914173 h 1412980"/>
                <a:gd name="connsiteX5" fmla="*/ 419424 w 808287"/>
                <a:gd name="connsiteY5" fmla="*/ 764041 h 1412980"/>
                <a:gd name="connsiteX6" fmla="*/ 337102 w 808287"/>
                <a:gd name="connsiteY6" fmla="*/ 613909 h 1412980"/>
                <a:gd name="connsiteX7" fmla="*/ 37377 w 808287"/>
                <a:gd name="connsiteY7" fmla="*/ 546554 h 1412980"/>
                <a:gd name="connsiteX8" fmla="*/ 32070 w 808287"/>
                <a:gd name="connsiteY8" fmla="*/ 934130 h 1412980"/>
                <a:gd name="connsiteX9" fmla="*/ 287889 w 808287"/>
                <a:gd name="connsiteY9" fmla="*/ 1063398 h 1412980"/>
                <a:gd name="connsiteX10" fmla="*/ 458432 w 808287"/>
                <a:gd name="connsiteY10" fmla="*/ 1301750 h 1412980"/>
                <a:gd name="connsiteX11" fmla="*/ 661632 w 808287"/>
                <a:gd name="connsiteY11" fmla="*/ 1412648 h 1412980"/>
                <a:gd name="connsiteX12" fmla="*/ 792260 w 808287"/>
                <a:gd name="connsiteY12" fmla="*/ 1296534 h 1412980"/>
                <a:gd name="connsiteX13" fmla="*/ 758241 w 808287"/>
                <a:gd name="connsiteY13" fmla="*/ 573843 h 1412980"/>
                <a:gd name="connsiteX14" fmla="*/ 808287 w 808287"/>
                <a:gd name="connsiteY14" fmla="*/ 322565 h 1412980"/>
                <a:gd name="connsiteX15" fmla="*/ 764744 w 808287"/>
                <a:gd name="connsiteY15" fmla="*/ 0 h 1412980"/>
                <a:gd name="connsiteX0" fmla="*/ 785877 w 829420"/>
                <a:gd name="connsiteY0" fmla="*/ 0 h 1412980"/>
                <a:gd name="connsiteX1" fmla="*/ 552136 w 829420"/>
                <a:gd name="connsiteY1" fmla="*/ 77334 h 1412980"/>
                <a:gd name="connsiteX2" fmla="*/ 479565 w 829420"/>
                <a:gd name="connsiteY2" fmla="*/ 353105 h 1412980"/>
                <a:gd name="connsiteX3" fmla="*/ 523107 w 829420"/>
                <a:gd name="connsiteY3" fmla="*/ 1020762 h 1412980"/>
                <a:gd name="connsiteX4" fmla="*/ 430579 w 829420"/>
                <a:gd name="connsiteY4" fmla="*/ 914173 h 1412980"/>
                <a:gd name="connsiteX5" fmla="*/ 440557 w 829420"/>
                <a:gd name="connsiteY5" fmla="*/ 764041 h 1412980"/>
                <a:gd name="connsiteX6" fmla="*/ 358235 w 829420"/>
                <a:gd name="connsiteY6" fmla="*/ 613909 h 1412980"/>
                <a:gd name="connsiteX7" fmla="*/ 26259 w 829420"/>
                <a:gd name="connsiteY7" fmla="*/ 546554 h 1412980"/>
                <a:gd name="connsiteX8" fmla="*/ 53203 w 829420"/>
                <a:gd name="connsiteY8" fmla="*/ 934130 h 1412980"/>
                <a:gd name="connsiteX9" fmla="*/ 309022 w 829420"/>
                <a:gd name="connsiteY9" fmla="*/ 1063398 h 1412980"/>
                <a:gd name="connsiteX10" fmla="*/ 479565 w 829420"/>
                <a:gd name="connsiteY10" fmla="*/ 1301750 h 1412980"/>
                <a:gd name="connsiteX11" fmla="*/ 682765 w 829420"/>
                <a:gd name="connsiteY11" fmla="*/ 1412648 h 1412980"/>
                <a:gd name="connsiteX12" fmla="*/ 813393 w 829420"/>
                <a:gd name="connsiteY12" fmla="*/ 1296534 h 1412980"/>
                <a:gd name="connsiteX13" fmla="*/ 779374 w 829420"/>
                <a:gd name="connsiteY13" fmla="*/ 573843 h 1412980"/>
                <a:gd name="connsiteX14" fmla="*/ 829420 w 829420"/>
                <a:gd name="connsiteY14" fmla="*/ 322565 h 1412980"/>
                <a:gd name="connsiteX15" fmla="*/ 785877 w 829420"/>
                <a:gd name="connsiteY15" fmla="*/ 0 h 1412980"/>
                <a:gd name="connsiteX0" fmla="*/ 780349 w 823892"/>
                <a:gd name="connsiteY0" fmla="*/ 0 h 1412980"/>
                <a:gd name="connsiteX1" fmla="*/ 546608 w 823892"/>
                <a:gd name="connsiteY1" fmla="*/ 77334 h 1412980"/>
                <a:gd name="connsiteX2" fmla="*/ 474037 w 823892"/>
                <a:gd name="connsiteY2" fmla="*/ 353105 h 1412980"/>
                <a:gd name="connsiteX3" fmla="*/ 517579 w 823892"/>
                <a:gd name="connsiteY3" fmla="*/ 1020762 h 1412980"/>
                <a:gd name="connsiteX4" fmla="*/ 425051 w 823892"/>
                <a:gd name="connsiteY4" fmla="*/ 914173 h 1412980"/>
                <a:gd name="connsiteX5" fmla="*/ 435029 w 823892"/>
                <a:gd name="connsiteY5" fmla="*/ 764041 h 1412980"/>
                <a:gd name="connsiteX6" fmla="*/ 277453 w 823892"/>
                <a:gd name="connsiteY6" fmla="*/ 624660 h 1412980"/>
                <a:gd name="connsiteX7" fmla="*/ 20731 w 823892"/>
                <a:gd name="connsiteY7" fmla="*/ 546554 h 1412980"/>
                <a:gd name="connsiteX8" fmla="*/ 47675 w 823892"/>
                <a:gd name="connsiteY8" fmla="*/ 934130 h 1412980"/>
                <a:gd name="connsiteX9" fmla="*/ 303494 w 823892"/>
                <a:gd name="connsiteY9" fmla="*/ 1063398 h 1412980"/>
                <a:gd name="connsiteX10" fmla="*/ 474037 w 823892"/>
                <a:gd name="connsiteY10" fmla="*/ 1301750 h 1412980"/>
                <a:gd name="connsiteX11" fmla="*/ 677237 w 823892"/>
                <a:gd name="connsiteY11" fmla="*/ 1412648 h 1412980"/>
                <a:gd name="connsiteX12" fmla="*/ 807865 w 823892"/>
                <a:gd name="connsiteY12" fmla="*/ 1296534 h 1412980"/>
                <a:gd name="connsiteX13" fmla="*/ 773846 w 823892"/>
                <a:gd name="connsiteY13" fmla="*/ 573843 h 1412980"/>
                <a:gd name="connsiteX14" fmla="*/ 823892 w 823892"/>
                <a:gd name="connsiteY14" fmla="*/ 322565 h 1412980"/>
                <a:gd name="connsiteX15" fmla="*/ 780349 w 823892"/>
                <a:gd name="connsiteY15" fmla="*/ 0 h 1412980"/>
                <a:gd name="connsiteX0" fmla="*/ 778775 w 822318"/>
                <a:gd name="connsiteY0" fmla="*/ 0 h 1412980"/>
                <a:gd name="connsiteX1" fmla="*/ 545034 w 822318"/>
                <a:gd name="connsiteY1" fmla="*/ 77334 h 1412980"/>
                <a:gd name="connsiteX2" fmla="*/ 472463 w 822318"/>
                <a:gd name="connsiteY2" fmla="*/ 353105 h 1412980"/>
                <a:gd name="connsiteX3" fmla="*/ 516005 w 822318"/>
                <a:gd name="connsiteY3" fmla="*/ 1020762 h 1412980"/>
                <a:gd name="connsiteX4" fmla="*/ 423477 w 822318"/>
                <a:gd name="connsiteY4" fmla="*/ 914173 h 1412980"/>
                <a:gd name="connsiteX5" fmla="*/ 433455 w 822318"/>
                <a:gd name="connsiteY5" fmla="*/ 764041 h 1412980"/>
                <a:gd name="connsiteX6" fmla="*/ 254377 w 822318"/>
                <a:gd name="connsiteY6" fmla="*/ 570907 h 1412980"/>
                <a:gd name="connsiteX7" fmla="*/ 19157 w 822318"/>
                <a:gd name="connsiteY7" fmla="*/ 546554 h 1412980"/>
                <a:gd name="connsiteX8" fmla="*/ 46101 w 822318"/>
                <a:gd name="connsiteY8" fmla="*/ 934130 h 1412980"/>
                <a:gd name="connsiteX9" fmla="*/ 301920 w 822318"/>
                <a:gd name="connsiteY9" fmla="*/ 1063398 h 1412980"/>
                <a:gd name="connsiteX10" fmla="*/ 472463 w 822318"/>
                <a:gd name="connsiteY10" fmla="*/ 1301750 h 1412980"/>
                <a:gd name="connsiteX11" fmla="*/ 675663 w 822318"/>
                <a:gd name="connsiteY11" fmla="*/ 1412648 h 1412980"/>
                <a:gd name="connsiteX12" fmla="*/ 806291 w 822318"/>
                <a:gd name="connsiteY12" fmla="*/ 1296534 h 1412980"/>
                <a:gd name="connsiteX13" fmla="*/ 772272 w 822318"/>
                <a:gd name="connsiteY13" fmla="*/ 573843 h 1412980"/>
                <a:gd name="connsiteX14" fmla="*/ 822318 w 822318"/>
                <a:gd name="connsiteY14" fmla="*/ 322565 h 1412980"/>
                <a:gd name="connsiteX15" fmla="*/ 778775 w 822318"/>
                <a:gd name="connsiteY15" fmla="*/ 0 h 1412980"/>
                <a:gd name="connsiteX0" fmla="*/ 778774 w 822317"/>
                <a:gd name="connsiteY0" fmla="*/ 0 h 1412980"/>
                <a:gd name="connsiteX1" fmla="*/ 545033 w 822317"/>
                <a:gd name="connsiteY1" fmla="*/ 77334 h 1412980"/>
                <a:gd name="connsiteX2" fmla="*/ 472462 w 822317"/>
                <a:gd name="connsiteY2" fmla="*/ 353105 h 1412980"/>
                <a:gd name="connsiteX3" fmla="*/ 516004 w 822317"/>
                <a:gd name="connsiteY3" fmla="*/ 1020762 h 1412980"/>
                <a:gd name="connsiteX4" fmla="*/ 423476 w 822317"/>
                <a:gd name="connsiteY4" fmla="*/ 914173 h 1412980"/>
                <a:gd name="connsiteX5" fmla="*/ 347451 w 822317"/>
                <a:gd name="connsiteY5" fmla="*/ 764042 h 1412980"/>
                <a:gd name="connsiteX6" fmla="*/ 254376 w 822317"/>
                <a:gd name="connsiteY6" fmla="*/ 570907 h 1412980"/>
                <a:gd name="connsiteX7" fmla="*/ 19156 w 822317"/>
                <a:gd name="connsiteY7" fmla="*/ 546554 h 1412980"/>
                <a:gd name="connsiteX8" fmla="*/ 46100 w 822317"/>
                <a:gd name="connsiteY8" fmla="*/ 934130 h 1412980"/>
                <a:gd name="connsiteX9" fmla="*/ 301919 w 822317"/>
                <a:gd name="connsiteY9" fmla="*/ 1063398 h 1412980"/>
                <a:gd name="connsiteX10" fmla="*/ 472462 w 822317"/>
                <a:gd name="connsiteY10" fmla="*/ 1301750 h 1412980"/>
                <a:gd name="connsiteX11" fmla="*/ 675662 w 822317"/>
                <a:gd name="connsiteY11" fmla="*/ 1412648 h 1412980"/>
                <a:gd name="connsiteX12" fmla="*/ 806290 w 822317"/>
                <a:gd name="connsiteY12" fmla="*/ 1296534 h 1412980"/>
                <a:gd name="connsiteX13" fmla="*/ 772271 w 822317"/>
                <a:gd name="connsiteY13" fmla="*/ 573843 h 1412980"/>
                <a:gd name="connsiteX14" fmla="*/ 822317 w 822317"/>
                <a:gd name="connsiteY14" fmla="*/ 322565 h 1412980"/>
                <a:gd name="connsiteX15" fmla="*/ 778774 w 822317"/>
                <a:gd name="connsiteY15" fmla="*/ 0 h 1412980"/>
                <a:gd name="connsiteX0" fmla="*/ 777848 w 821391"/>
                <a:gd name="connsiteY0" fmla="*/ 0 h 1413024"/>
                <a:gd name="connsiteX1" fmla="*/ 544107 w 821391"/>
                <a:gd name="connsiteY1" fmla="*/ 77334 h 1413024"/>
                <a:gd name="connsiteX2" fmla="*/ 471536 w 821391"/>
                <a:gd name="connsiteY2" fmla="*/ 353105 h 1413024"/>
                <a:gd name="connsiteX3" fmla="*/ 515078 w 821391"/>
                <a:gd name="connsiteY3" fmla="*/ 1020762 h 1413024"/>
                <a:gd name="connsiteX4" fmla="*/ 422550 w 821391"/>
                <a:gd name="connsiteY4" fmla="*/ 914173 h 1413024"/>
                <a:gd name="connsiteX5" fmla="*/ 346525 w 821391"/>
                <a:gd name="connsiteY5" fmla="*/ 764042 h 1413024"/>
                <a:gd name="connsiteX6" fmla="*/ 253450 w 821391"/>
                <a:gd name="connsiteY6" fmla="*/ 570907 h 1413024"/>
                <a:gd name="connsiteX7" fmla="*/ 18230 w 821391"/>
                <a:gd name="connsiteY7" fmla="*/ 546554 h 1413024"/>
                <a:gd name="connsiteX8" fmla="*/ 45174 w 821391"/>
                <a:gd name="connsiteY8" fmla="*/ 934130 h 1413024"/>
                <a:gd name="connsiteX9" fmla="*/ 279492 w 821391"/>
                <a:gd name="connsiteY9" fmla="*/ 1031147 h 1413024"/>
                <a:gd name="connsiteX10" fmla="*/ 471536 w 821391"/>
                <a:gd name="connsiteY10" fmla="*/ 1301750 h 1413024"/>
                <a:gd name="connsiteX11" fmla="*/ 674736 w 821391"/>
                <a:gd name="connsiteY11" fmla="*/ 1412648 h 1413024"/>
                <a:gd name="connsiteX12" fmla="*/ 805364 w 821391"/>
                <a:gd name="connsiteY12" fmla="*/ 1296534 h 1413024"/>
                <a:gd name="connsiteX13" fmla="*/ 771345 w 821391"/>
                <a:gd name="connsiteY13" fmla="*/ 573843 h 1413024"/>
                <a:gd name="connsiteX14" fmla="*/ 821391 w 821391"/>
                <a:gd name="connsiteY14" fmla="*/ 322565 h 1413024"/>
                <a:gd name="connsiteX15" fmla="*/ 777848 w 821391"/>
                <a:gd name="connsiteY15" fmla="*/ 0 h 1413024"/>
                <a:gd name="connsiteX0" fmla="*/ 794949 w 838492"/>
                <a:gd name="connsiteY0" fmla="*/ 0 h 1413024"/>
                <a:gd name="connsiteX1" fmla="*/ 561208 w 838492"/>
                <a:gd name="connsiteY1" fmla="*/ 77334 h 1413024"/>
                <a:gd name="connsiteX2" fmla="*/ 488637 w 838492"/>
                <a:gd name="connsiteY2" fmla="*/ 353105 h 1413024"/>
                <a:gd name="connsiteX3" fmla="*/ 532179 w 838492"/>
                <a:gd name="connsiteY3" fmla="*/ 1020762 h 1413024"/>
                <a:gd name="connsiteX4" fmla="*/ 439651 w 838492"/>
                <a:gd name="connsiteY4" fmla="*/ 914173 h 1413024"/>
                <a:gd name="connsiteX5" fmla="*/ 363626 w 838492"/>
                <a:gd name="connsiteY5" fmla="*/ 764042 h 1413024"/>
                <a:gd name="connsiteX6" fmla="*/ 270551 w 838492"/>
                <a:gd name="connsiteY6" fmla="*/ 570907 h 1413024"/>
                <a:gd name="connsiteX7" fmla="*/ 13831 w 838492"/>
                <a:gd name="connsiteY7" fmla="*/ 535803 h 1413024"/>
                <a:gd name="connsiteX8" fmla="*/ 62275 w 838492"/>
                <a:gd name="connsiteY8" fmla="*/ 934130 h 1413024"/>
                <a:gd name="connsiteX9" fmla="*/ 296593 w 838492"/>
                <a:gd name="connsiteY9" fmla="*/ 1031147 h 1413024"/>
                <a:gd name="connsiteX10" fmla="*/ 488637 w 838492"/>
                <a:gd name="connsiteY10" fmla="*/ 1301750 h 1413024"/>
                <a:gd name="connsiteX11" fmla="*/ 691837 w 838492"/>
                <a:gd name="connsiteY11" fmla="*/ 1412648 h 1413024"/>
                <a:gd name="connsiteX12" fmla="*/ 822465 w 838492"/>
                <a:gd name="connsiteY12" fmla="*/ 1296534 h 1413024"/>
                <a:gd name="connsiteX13" fmla="*/ 788446 w 838492"/>
                <a:gd name="connsiteY13" fmla="*/ 573843 h 1413024"/>
                <a:gd name="connsiteX14" fmla="*/ 838492 w 838492"/>
                <a:gd name="connsiteY14" fmla="*/ 322565 h 1413024"/>
                <a:gd name="connsiteX15" fmla="*/ 794949 w 838492"/>
                <a:gd name="connsiteY15" fmla="*/ 0 h 1413024"/>
                <a:gd name="connsiteX0" fmla="*/ 797290 w 840833"/>
                <a:gd name="connsiteY0" fmla="*/ 0 h 1413024"/>
                <a:gd name="connsiteX1" fmla="*/ 563549 w 840833"/>
                <a:gd name="connsiteY1" fmla="*/ 77334 h 1413024"/>
                <a:gd name="connsiteX2" fmla="*/ 490978 w 840833"/>
                <a:gd name="connsiteY2" fmla="*/ 353105 h 1413024"/>
                <a:gd name="connsiteX3" fmla="*/ 534520 w 840833"/>
                <a:gd name="connsiteY3" fmla="*/ 1020762 h 1413024"/>
                <a:gd name="connsiteX4" fmla="*/ 441992 w 840833"/>
                <a:gd name="connsiteY4" fmla="*/ 914173 h 1413024"/>
                <a:gd name="connsiteX5" fmla="*/ 365967 w 840833"/>
                <a:gd name="connsiteY5" fmla="*/ 764042 h 1413024"/>
                <a:gd name="connsiteX6" fmla="*/ 305143 w 840833"/>
                <a:gd name="connsiteY6" fmla="*/ 570907 h 1413024"/>
                <a:gd name="connsiteX7" fmla="*/ 16172 w 840833"/>
                <a:gd name="connsiteY7" fmla="*/ 535803 h 1413024"/>
                <a:gd name="connsiteX8" fmla="*/ 64616 w 840833"/>
                <a:gd name="connsiteY8" fmla="*/ 934130 h 1413024"/>
                <a:gd name="connsiteX9" fmla="*/ 298934 w 840833"/>
                <a:gd name="connsiteY9" fmla="*/ 1031147 h 1413024"/>
                <a:gd name="connsiteX10" fmla="*/ 490978 w 840833"/>
                <a:gd name="connsiteY10" fmla="*/ 1301750 h 1413024"/>
                <a:gd name="connsiteX11" fmla="*/ 694178 w 840833"/>
                <a:gd name="connsiteY11" fmla="*/ 1412648 h 1413024"/>
                <a:gd name="connsiteX12" fmla="*/ 824806 w 840833"/>
                <a:gd name="connsiteY12" fmla="*/ 1296534 h 1413024"/>
                <a:gd name="connsiteX13" fmla="*/ 790787 w 840833"/>
                <a:gd name="connsiteY13" fmla="*/ 573843 h 1413024"/>
                <a:gd name="connsiteX14" fmla="*/ 840833 w 840833"/>
                <a:gd name="connsiteY14" fmla="*/ 322565 h 1413024"/>
                <a:gd name="connsiteX15" fmla="*/ 797290 w 840833"/>
                <a:gd name="connsiteY15" fmla="*/ 0 h 1413024"/>
                <a:gd name="connsiteX0" fmla="*/ 797290 w 840833"/>
                <a:gd name="connsiteY0" fmla="*/ 0 h 1413024"/>
                <a:gd name="connsiteX1" fmla="*/ 563549 w 840833"/>
                <a:gd name="connsiteY1" fmla="*/ 77334 h 1413024"/>
                <a:gd name="connsiteX2" fmla="*/ 490978 w 840833"/>
                <a:gd name="connsiteY2" fmla="*/ 353105 h 1413024"/>
                <a:gd name="connsiteX3" fmla="*/ 534520 w 840833"/>
                <a:gd name="connsiteY3" fmla="*/ 1020762 h 1413024"/>
                <a:gd name="connsiteX4" fmla="*/ 431241 w 840833"/>
                <a:gd name="connsiteY4" fmla="*/ 881922 h 1413024"/>
                <a:gd name="connsiteX5" fmla="*/ 365967 w 840833"/>
                <a:gd name="connsiteY5" fmla="*/ 764042 h 1413024"/>
                <a:gd name="connsiteX6" fmla="*/ 305143 w 840833"/>
                <a:gd name="connsiteY6" fmla="*/ 570907 h 1413024"/>
                <a:gd name="connsiteX7" fmla="*/ 16172 w 840833"/>
                <a:gd name="connsiteY7" fmla="*/ 535803 h 1413024"/>
                <a:gd name="connsiteX8" fmla="*/ 64616 w 840833"/>
                <a:gd name="connsiteY8" fmla="*/ 934130 h 1413024"/>
                <a:gd name="connsiteX9" fmla="*/ 298934 w 840833"/>
                <a:gd name="connsiteY9" fmla="*/ 1031147 h 1413024"/>
                <a:gd name="connsiteX10" fmla="*/ 490978 w 840833"/>
                <a:gd name="connsiteY10" fmla="*/ 1301750 h 1413024"/>
                <a:gd name="connsiteX11" fmla="*/ 694178 w 840833"/>
                <a:gd name="connsiteY11" fmla="*/ 1412648 h 1413024"/>
                <a:gd name="connsiteX12" fmla="*/ 824806 w 840833"/>
                <a:gd name="connsiteY12" fmla="*/ 1296534 h 1413024"/>
                <a:gd name="connsiteX13" fmla="*/ 790787 w 840833"/>
                <a:gd name="connsiteY13" fmla="*/ 573843 h 1413024"/>
                <a:gd name="connsiteX14" fmla="*/ 840833 w 840833"/>
                <a:gd name="connsiteY14" fmla="*/ 322565 h 1413024"/>
                <a:gd name="connsiteX15" fmla="*/ 797290 w 840833"/>
                <a:gd name="connsiteY15" fmla="*/ 0 h 1413024"/>
                <a:gd name="connsiteX0" fmla="*/ 796120 w 839663"/>
                <a:gd name="connsiteY0" fmla="*/ 0 h 1413013"/>
                <a:gd name="connsiteX1" fmla="*/ 562379 w 839663"/>
                <a:gd name="connsiteY1" fmla="*/ 77334 h 1413013"/>
                <a:gd name="connsiteX2" fmla="*/ 489808 w 839663"/>
                <a:gd name="connsiteY2" fmla="*/ 353105 h 1413013"/>
                <a:gd name="connsiteX3" fmla="*/ 533350 w 839663"/>
                <a:gd name="connsiteY3" fmla="*/ 1020762 h 1413013"/>
                <a:gd name="connsiteX4" fmla="*/ 430071 w 839663"/>
                <a:gd name="connsiteY4" fmla="*/ 881922 h 1413013"/>
                <a:gd name="connsiteX5" fmla="*/ 364797 w 839663"/>
                <a:gd name="connsiteY5" fmla="*/ 764042 h 1413013"/>
                <a:gd name="connsiteX6" fmla="*/ 303973 w 839663"/>
                <a:gd name="connsiteY6" fmla="*/ 570907 h 1413013"/>
                <a:gd name="connsiteX7" fmla="*/ 15002 w 839663"/>
                <a:gd name="connsiteY7" fmla="*/ 535803 h 1413013"/>
                <a:gd name="connsiteX8" fmla="*/ 63446 w 839663"/>
                <a:gd name="connsiteY8" fmla="*/ 934130 h 1413013"/>
                <a:gd name="connsiteX9" fmla="*/ 254762 w 839663"/>
                <a:gd name="connsiteY9" fmla="*/ 1041897 h 1413013"/>
                <a:gd name="connsiteX10" fmla="*/ 489808 w 839663"/>
                <a:gd name="connsiteY10" fmla="*/ 1301750 h 1413013"/>
                <a:gd name="connsiteX11" fmla="*/ 693008 w 839663"/>
                <a:gd name="connsiteY11" fmla="*/ 1412648 h 1413013"/>
                <a:gd name="connsiteX12" fmla="*/ 823636 w 839663"/>
                <a:gd name="connsiteY12" fmla="*/ 1296534 h 1413013"/>
                <a:gd name="connsiteX13" fmla="*/ 789617 w 839663"/>
                <a:gd name="connsiteY13" fmla="*/ 573843 h 1413013"/>
                <a:gd name="connsiteX14" fmla="*/ 839663 w 839663"/>
                <a:gd name="connsiteY14" fmla="*/ 322565 h 1413013"/>
                <a:gd name="connsiteX15" fmla="*/ 796120 w 839663"/>
                <a:gd name="connsiteY15" fmla="*/ 0 h 1413013"/>
                <a:gd name="connsiteX0" fmla="*/ 796985 w 840528"/>
                <a:gd name="connsiteY0" fmla="*/ 0 h 1413013"/>
                <a:gd name="connsiteX1" fmla="*/ 563244 w 840528"/>
                <a:gd name="connsiteY1" fmla="*/ 77334 h 1413013"/>
                <a:gd name="connsiteX2" fmla="*/ 490673 w 840528"/>
                <a:gd name="connsiteY2" fmla="*/ 353105 h 1413013"/>
                <a:gd name="connsiteX3" fmla="*/ 534215 w 840528"/>
                <a:gd name="connsiteY3" fmla="*/ 1020762 h 1413013"/>
                <a:gd name="connsiteX4" fmla="*/ 430936 w 840528"/>
                <a:gd name="connsiteY4" fmla="*/ 881922 h 1413013"/>
                <a:gd name="connsiteX5" fmla="*/ 365662 w 840528"/>
                <a:gd name="connsiteY5" fmla="*/ 764042 h 1413013"/>
                <a:gd name="connsiteX6" fmla="*/ 304838 w 840528"/>
                <a:gd name="connsiteY6" fmla="*/ 570907 h 1413013"/>
                <a:gd name="connsiteX7" fmla="*/ 15867 w 840528"/>
                <a:gd name="connsiteY7" fmla="*/ 535803 h 1413013"/>
                <a:gd name="connsiteX8" fmla="*/ 64311 w 840528"/>
                <a:gd name="connsiteY8" fmla="*/ 934130 h 1413013"/>
                <a:gd name="connsiteX9" fmla="*/ 287879 w 840528"/>
                <a:gd name="connsiteY9" fmla="*/ 1041898 h 1413013"/>
                <a:gd name="connsiteX10" fmla="*/ 490673 w 840528"/>
                <a:gd name="connsiteY10" fmla="*/ 1301750 h 1413013"/>
                <a:gd name="connsiteX11" fmla="*/ 693873 w 840528"/>
                <a:gd name="connsiteY11" fmla="*/ 1412648 h 1413013"/>
                <a:gd name="connsiteX12" fmla="*/ 824501 w 840528"/>
                <a:gd name="connsiteY12" fmla="*/ 1296534 h 1413013"/>
                <a:gd name="connsiteX13" fmla="*/ 790482 w 840528"/>
                <a:gd name="connsiteY13" fmla="*/ 573843 h 1413013"/>
                <a:gd name="connsiteX14" fmla="*/ 840528 w 840528"/>
                <a:gd name="connsiteY14" fmla="*/ 322565 h 1413013"/>
                <a:gd name="connsiteX15" fmla="*/ 796985 w 840528"/>
                <a:gd name="connsiteY15" fmla="*/ 0 h 1413013"/>
                <a:gd name="connsiteX0" fmla="*/ 824733 w 868276"/>
                <a:gd name="connsiteY0" fmla="*/ 0 h 1413013"/>
                <a:gd name="connsiteX1" fmla="*/ 590992 w 868276"/>
                <a:gd name="connsiteY1" fmla="*/ 77334 h 1413013"/>
                <a:gd name="connsiteX2" fmla="*/ 518421 w 868276"/>
                <a:gd name="connsiteY2" fmla="*/ 353105 h 1413013"/>
                <a:gd name="connsiteX3" fmla="*/ 561963 w 868276"/>
                <a:gd name="connsiteY3" fmla="*/ 1020762 h 1413013"/>
                <a:gd name="connsiteX4" fmla="*/ 458684 w 868276"/>
                <a:gd name="connsiteY4" fmla="*/ 881922 h 1413013"/>
                <a:gd name="connsiteX5" fmla="*/ 393410 w 868276"/>
                <a:gd name="connsiteY5" fmla="*/ 764042 h 1413013"/>
                <a:gd name="connsiteX6" fmla="*/ 332586 w 868276"/>
                <a:gd name="connsiteY6" fmla="*/ 570907 h 1413013"/>
                <a:gd name="connsiteX7" fmla="*/ 43615 w 868276"/>
                <a:gd name="connsiteY7" fmla="*/ 535803 h 1413013"/>
                <a:gd name="connsiteX8" fmla="*/ 29348 w 868276"/>
                <a:gd name="connsiteY8" fmla="*/ 898296 h 1413013"/>
                <a:gd name="connsiteX9" fmla="*/ 315627 w 868276"/>
                <a:gd name="connsiteY9" fmla="*/ 1041898 h 1413013"/>
                <a:gd name="connsiteX10" fmla="*/ 518421 w 868276"/>
                <a:gd name="connsiteY10" fmla="*/ 1301750 h 1413013"/>
                <a:gd name="connsiteX11" fmla="*/ 721621 w 868276"/>
                <a:gd name="connsiteY11" fmla="*/ 1412648 h 1413013"/>
                <a:gd name="connsiteX12" fmla="*/ 852249 w 868276"/>
                <a:gd name="connsiteY12" fmla="*/ 1296534 h 1413013"/>
                <a:gd name="connsiteX13" fmla="*/ 818230 w 868276"/>
                <a:gd name="connsiteY13" fmla="*/ 573843 h 1413013"/>
                <a:gd name="connsiteX14" fmla="*/ 868276 w 868276"/>
                <a:gd name="connsiteY14" fmla="*/ 322565 h 1413013"/>
                <a:gd name="connsiteX15" fmla="*/ 824733 w 868276"/>
                <a:gd name="connsiteY15" fmla="*/ 0 h 1413013"/>
                <a:gd name="connsiteX0" fmla="*/ 829289 w 872832"/>
                <a:gd name="connsiteY0" fmla="*/ 0 h 1413013"/>
                <a:gd name="connsiteX1" fmla="*/ 595548 w 872832"/>
                <a:gd name="connsiteY1" fmla="*/ 77334 h 1413013"/>
                <a:gd name="connsiteX2" fmla="*/ 522977 w 872832"/>
                <a:gd name="connsiteY2" fmla="*/ 353105 h 1413013"/>
                <a:gd name="connsiteX3" fmla="*/ 566519 w 872832"/>
                <a:gd name="connsiteY3" fmla="*/ 1020762 h 1413013"/>
                <a:gd name="connsiteX4" fmla="*/ 463240 w 872832"/>
                <a:gd name="connsiteY4" fmla="*/ 881922 h 1413013"/>
                <a:gd name="connsiteX5" fmla="*/ 397966 w 872832"/>
                <a:gd name="connsiteY5" fmla="*/ 764042 h 1413013"/>
                <a:gd name="connsiteX6" fmla="*/ 337142 w 872832"/>
                <a:gd name="connsiteY6" fmla="*/ 570907 h 1413013"/>
                <a:gd name="connsiteX7" fmla="*/ 39213 w 872832"/>
                <a:gd name="connsiteY7" fmla="*/ 526845 h 1413013"/>
                <a:gd name="connsiteX8" fmla="*/ 33904 w 872832"/>
                <a:gd name="connsiteY8" fmla="*/ 898296 h 1413013"/>
                <a:gd name="connsiteX9" fmla="*/ 320183 w 872832"/>
                <a:gd name="connsiteY9" fmla="*/ 1041898 h 1413013"/>
                <a:gd name="connsiteX10" fmla="*/ 522977 w 872832"/>
                <a:gd name="connsiteY10" fmla="*/ 1301750 h 1413013"/>
                <a:gd name="connsiteX11" fmla="*/ 726177 w 872832"/>
                <a:gd name="connsiteY11" fmla="*/ 1412648 h 1413013"/>
                <a:gd name="connsiteX12" fmla="*/ 856805 w 872832"/>
                <a:gd name="connsiteY12" fmla="*/ 1296534 h 1413013"/>
                <a:gd name="connsiteX13" fmla="*/ 822786 w 872832"/>
                <a:gd name="connsiteY13" fmla="*/ 573843 h 1413013"/>
                <a:gd name="connsiteX14" fmla="*/ 872832 w 872832"/>
                <a:gd name="connsiteY14" fmla="*/ 322565 h 1413013"/>
                <a:gd name="connsiteX15" fmla="*/ 829289 w 872832"/>
                <a:gd name="connsiteY15" fmla="*/ 0 h 1413013"/>
                <a:gd name="connsiteX0" fmla="*/ 826149 w 869692"/>
                <a:gd name="connsiteY0" fmla="*/ 0 h 1413013"/>
                <a:gd name="connsiteX1" fmla="*/ 592408 w 869692"/>
                <a:gd name="connsiteY1" fmla="*/ 77334 h 1413013"/>
                <a:gd name="connsiteX2" fmla="*/ 519837 w 869692"/>
                <a:gd name="connsiteY2" fmla="*/ 353105 h 1413013"/>
                <a:gd name="connsiteX3" fmla="*/ 563379 w 869692"/>
                <a:gd name="connsiteY3" fmla="*/ 1020762 h 1413013"/>
                <a:gd name="connsiteX4" fmla="*/ 460100 w 869692"/>
                <a:gd name="connsiteY4" fmla="*/ 881922 h 1413013"/>
                <a:gd name="connsiteX5" fmla="*/ 394826 w 869692"/>
                <a:gd name="connsiteY5" fmla="*/ 764042 h 1413013"/>
                <a:gd name="connsiteX6" fmla="*/ 280250 w 869692"/>
                <a:gd name="connsiteY6" fmla="*/ 544031 h 1413013"/>
                <a:gd name="connsiteX7" fmla="*/ 36073 w 869692"/>
                <a:gd name="connsiteY7" fmla="*/ 526845 h 1413013"/>
                <a:gd name="connsiteX8" fmla="*/ 30764 w 869692"/>
                <a:gd name="connsiteY8" fmla="*/ 898296 h 1413013"/>
                <a:gd name="connsiteX9" fmla="*/ 317043 w 869692"/>
                <a:gd name="connsiteY9" fmla="*/ 1041898 h 1413013"/>
                <a:gd name="connsiteX10" fmla="*/ 519837 w 869692"/>
                <a:gd name="connsiteY10" fmla="*/ 1301750 h 1413013"/>
                <a:gd name="connsiteX11" fmla="*/ 723037 w 869692"/>
                <a:gd name="connsiteY11" fmla="*/ 1412648 h 1413013"/>
                <a:gd name="connsiteX12" fmla="*/ 853665 w 869692"/>
                <a:gd name="connsiteY12" fmla="*/ 1296534 h 1413013"/>
                <a:gd name="connsiteX13" fmla="*/ 819646 w 869692"/>
                <a:gd name="connsiteY13" fmla="*/ 573843 h 1413013"/>
                <a:gd name="connsiteX14" fmla="*/ 869692 w 869692"/>
                <a:gd name="connsiteY14" fmla="*/ 322565 h 1413013"/>
                <a:gd name="connsiteX15" fmla="*/ 826149 w 869692"/>
                <a:gd name="connsiteY15" fmla="*/ 0 h 1413013"/>
                <a:gd name="connsiteX0" fmla="*/ 826149 w 869692"/>
                <a:gd name="connsiteY0" fmla="*/ 0 h 1413013"/>
                <a:gd name="connsiteX1" fmla="*/ 592408 w 869692"/>
                <a:gd name="connsiteY1" fmla="*/ 77334 h 1413013"/>
                <a:gd name="connsiteX2" fmla="*/ 519837 w 869692"/>
                <a:gd name="connsiteY2" fmla="*/ 353105 h 1413013"/>
                <a:gd name="connsiteX3" fmla="*/ 563379 w 869692"/>
                <a:gd name="connsiteY3" fmla="*/ 1020762 h 1413013"/>
                <a:gd name="connsiteX4" fmla="*/ 460100 w 869692"/>
                <a:gd name="connsiteY4" fmla="*/ 881922 h 1413013"/>
                <a:gd name="connsiteX5" fmla="*/ 332115 w 869692"/>
                <a:gd name="connsiteY5" fmla="*/ 781959 h 1413013"/>
                <a:gd name="connsiteX6" fmla="*/ 280250 w 869692"/>
                <a:gd name="connsiteY6" fmla="*/ 544031 h 1413013"/>
                <a:gd name="connsiteX7" fmla="*/ 36073 w 869692"/>
                <a:gd name="connsiteY7" fmla="*/ 526845 h 1413013"/>
                <a:gd name="connsiteX8" fmla="*/ 30764 w 869692"/>
                <a:gd name="connsiteY8" fmla="*/ 898296 h 1413013"/>
                <a:gd name="connsiteX9" fmla="*/ 317043 w 869692"/>
                <a:gd name="connsiteY9" fmla="*/ 1041898 h 1413013"/>
                <a:gd name="connsiteX10" fmla="*/ 519837 w 869692"/>
                <a:gd name="connsiteY10" fmla="*/ 1301750 h 1413013"/>
                <a:gd name="connsiteX11" fmla="*/ 723037 w 869692"/>
                <a:gd name="connsiteY11" fmla="*/ 1412648 h 1413013"/>
                <a:gd name="connsiteX12" fmla="*/ 853665 w 869692"/>
                <a:gd name="connsiteY12" fmla="*/ 1296534 h 1413013"/>
                <a:gd name="connsiteX13" fmla="*/ 819646 w 869692"/>
                <a:gd name="connsiteY13" fmla="*/ 573843 h 1413013"/>
                <a:gd name="connsiteX14" fmla="*/ 869692 w 869692"/>
                <a:gd name="connsiteY14" fmla="*/ 322565 h 1413013"/>
                <a:gd name="connsiteX15" fmla="*/ 826149 w 869692"/>
                <a:gd name="connsiteY15" fmla="*/ 0 h 1413013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0397 w 866710"/>
                <a:gd name="connsiteY3" fmla="*/ 1020762 h 1413076"/>
                <a:gd name="connsiteX4" fmla="*/ 457118 w 866710"/>
                <a:gd name="connsiteY4" fmla="*/ 881922 h 1413076"/>
                <a:gd name="connsiteX5" fmla="*/ 329133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0397 w 866710"/>
                <a:gd name="connsiteY3" fmla="*/ 1020762 h 1413076"/>
                <a:gd name="connsiteX4" fmla="*/ 457118 w 866710"/>
                <a:gd name="connsiteY4" fmla="*/ 881922 h 1413076"/>
                <a:gd name="connsiteX5" fmla="*/ 342571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0397 w 866710"/>
                <a:gd name="connsiteY3" fmla="*/ 1020762 h 1413076"/>
                <a:gd name="connsiteX4" fmla="*/ 443679 w 866710"/>
                <a:gd name="connsiteY4" fmla="*/ 895360 h 1413076"/>
                <a:gd name="connsiteX5" fmla="*/ 342571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0397 w 866710"/>
                <a:gd name="connsiteY3" fmla="*/ 1020762 h 1413076"/>
                <a:gd name="connsiteX4" fmla="*/ 443679 w 866710"/>
                <a:gd name="connsiteY4" fmla="*/ 895360 h 1413076"/>
                <a:gd name="connsiteX5" fmla="*/ 342571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7115 w 866710"/>
                <a:gd name="connsiteY3" fmla="*/ 980448 h 1413076"/>
                <a:gd name="connsiteX4" fmla="*/ 443679 w 866710"/>
                <a:gd name="connsiteY4" fmla="*/ 895360 h 1413076"/>
                <a:gd name="connsiteX5" fmla="*/ 342571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  <a:gd name="connsiteX0" fmla="*/ 823167 w 866710"/>
                <a:gd name="connsiteY0" fmla="*/ 0 h 1413076"/>
                <a:gd name="connsiteX1" fmla="*/ 589426 w 866710"/>
                <a:gd name="connsiteY1" fmla="*/ 77334 h 1413076"/>
                <a:gd name="connsiteX2" fmla="*/ 516855 w 866710"/>
                <a:gd name="connsiteY2" fmla="*/ 353105 h 1413076"/>
                <a:gd name="connsiteX3" fmla="*/ 567115 w 866710"/>
                <a:gd name="connsiteY3" fmla="*/ 980448 h 1413076"/>
                <a:gd name="connsiteX4" fmla="*/ 443679 w 866710"/>
                <a:gd name="connsiteY4" fmla="*/ 895360 h 1413076"/>
                <a:gd name="connsiteX5" fmla="*/ 342571 w 866710"/>
                <a:gd name="connsiteY5" fmla="*/ 781959 h 1413076"/>
                <a:gd name="connsiteX6" fmla="*/ 277268 w 866710"/>
                <a:gd name="connsiteY6" fmla="*/ 544031 h 1413076"/>
                <a:gd name="connsiteX7" fmla="*/ 33091 w 866710"/>
                <a:gd name="connsiteY7" fmla="*/ 526845 h 1413076"/>
                <a:gd name="connsiteX8" fmla="*/ 27782 w 866710"/>
                <a:gd name="connsiteY8" fmla="*/ 898296 h 1413076"/>
                <a:gd name="connsiteX9" fmla="*/ 269268 w 866710"/>
                <a:gd name="connsiteY9" fmla="*/ 988145 h 1413076"/>
                <a:gd name="connsiteX10" fmla="*/ 516855 w 866710"/>
                <a:gd name="connsiteY10" fmla="*/ 1301750 h 1413076"/>
                <a:gd name="connsiteX11" fmla="*/ 720055 w 866710"/>
                <a:gd name="connsiteY11" fmla="*/ 1412648 h 1413076"/>
                <a:gd name="connsiteX12" fmla="*/ 850683 w 866710"/>
                <a:gd name="connsiteY12" fmla="*/ 1296534 h 1413076"/>
                <a:gd name="connsiteX13" fmla="*/ 816664 w 866710"/>
                <a:gd name="connsiteY13" fmla="*/ 573843 h 1413076"/>
                <a:gd name="connsiteX14" fmla="*/ 866710 w 866710"/>
                <a:gd name="connsiteY14" fmla="*/ 322565 h 1413076"/>
                <a:gd name="connsiteX15" fmla="*/ 823167 w 866710"/>
                <a:gd name="connsiteY15" fmla="*/ 0 h 1413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66710" h="1413076">
                  <a:moveTo>
                    <a:pt x="823167" y="0"/>
                  </a:moveTo>
                  <a:cubicBezTo>
                    <a:pt x="751125" y="4006"/>
                    <a:pt x="640478" y="18483"/>
                    <a:pt x="589426" y="77334"/>
                  </a:cubicBezTo>
                  <a:cubicBezTo>
                    <a:pt x="538374" y="136185"/>
                    <a:pt x="521693" y="195867"/>
                    <a:pt x="516855" y="353105"/>
                  </a:cubicBezTo>
                  <a:lnTo>
                    <a:pt x="567115" y="980448"/>
                  </a:lnTo>
                  <a:cubicBezTo>
                    <a:pt x="554919" y="1003633"/>
                    <a:pt x="481103" y="928442"/>
                    <a:pt x="443679" y="895360"/>
                  </a:cubicBezTo>
                  <a:cubicBezTo>
                    <a:pt x="406255" y="862279"/>
                    <a:pt x="370306" y="840514"/>
                    <a:pt x="342571" y="781959"/>
                  </a:cubicBezTo>
                  <a:cubicBezTo>
                    <a:pt x="314836" y="723404"/>
                    <a:pt x="337744" y="577898"/>
                    <a:pt x="277268" y="544031"/>
                  </a:cubicBezTo>
                  <a:cubicBezTo>
                    <a:pt x="191694" y="521579"/>
                    <a:pt x="74672" y="467801"/>
                    <a:pt x="33091" y="526845"/>
                  </a:cubicBezTo>
                  <a:cubicBezTo>
                    <a:pt x="-8490" y="585889"/>
                    <a:pt x="-11581" y="821413"/>
                    <a:pt x="27782" y="898296"/>
                  </a:cubicBezTo>
                  <a:cubicBezTo>
                    <a:pt x="67145" y="975179"/>
                    <a:pt x="187756" y="920903"/>
                    <a:pt x="269268" y="988145"/>
                  </a:cubicBezTo>
                  <a:cubicBezTo>
                    <a:pt x="350780" y="1055387"/>
                    <a:pt x="441724" y="1231000"/>
                    <a:pt x="516855" y="1301750"/>
                  </a:cubicBezTo>
                  <a:cubicBezTo>
                    <a:pt x="591986" y="1372500"/>
                    <a:pt x="652700" y="1418015"/>
                    <a:pt x="720055" y="1412648"/>
                  </a:cubicBezTo>
                  <a:cubicBezTo>
                    <a:pt x="787410" y="1407281"/>
                    <a:pt x="834581" y="1436335"/>
                    <a:pt x="850683" y="1296534"/>
                  </a:cubicBezTo>
                  <a:cubicBezTo>
                    <a:pt x="866785" y="1156733"/>
                    <a:pt x="813993" y="736171"/>
                    <a:pt x="816664" y="573843"/>
                  </a:cubicBezTo>
                  <a:cubicBezTo>
                    <a:pt x="819335" y="411515"/>
                    <a:pt x="842519" y="361270"/>
                    <a:pt x="866710" y="322565"/>
                  </a:cubicBezTo>
                  <a:lnTo>
                    <a:pt x="823167" y="0"/>
                  </a:ln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277573" y="3223406"/>
              <a:ext cx="513268" cy="2901265"/>
              <a:chOff x="3344744" y="2343903"/>
              <a:chExt cx="565505" cy="3473556"/>
            </a:xfrm>
          </p:grpSpPr>
          <p:sp>
            <p:nvSpPr>
              <p:cNvPr id="73" name="矩形 72"/>
              <p:cNvSpPr/>
              <p:nvPr/>
            </p:nvSpPr>
            <p:spPr>
              <a:xfrm>
                <a:off x="3617603" y="2343903"/>
                <a:ext cx="70586" cy="3286065"/>
              </a:xfrm>
              <a:prstGeom prst="rect">
                <a:avLst/>
              </a:prstGeom>
              <a:solidFill>
                <a:srgbClr val="030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3344744" y="5632037"/>
                <a:ext cx="565505" cy="185422"/>
              </a:xfrm>
              <a:prstGeom prst="roundRect">
                <a:avLst>
                  <a:gd name="adj" fmla="val 50000"/>
                </a:avLst>
              </a:prstGeom>
              <a:solidFill>
                <a:srgbClr val="030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558780" y="2616733"/>
                <a:ext cx="180000" cy="430318"/>
              </a:xfrm>
              <a:prstGeom prst="rect">
                <a:avLst/>
              </a:prstGeom>
              <a:solidFill>
                <a:srgbClr val="0304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587121" y="3272727"/>
              <a:ext cx="1310429" cy="2907817"/>
              <a:chOff x="2460430" y="2043874"/>
              <a:chExt cx="1443796" cy="3203755"/>
            </a:xfrm>
          </p:grpSpPr>
          <p:sp>
            <p:nvSpPr>
              <p:cNvPr id="77" name="任意多边形 76"/>
              <p:cNvSpPr/>
              <p:nvPr/>
            </p:nvSpPr>
            <p:spPr>
              <a:xfrm>
                <a:off x="2460430" y="2043874"/>
                <a:ext cx="1443796" cy="3203755"/>
              </a:xfrm>
              <a:custGeom>
                <a:avLst/>
                <a:gdLst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32005"/>
                  <a:gd name="connsiteX1" fmla="*/ 545911 w 2183642"/>
                  <a:gd name="connsiteY1" fmla="*/ 750627 h 4532005"/>
                  <a:gd name="connsiteX2" fmla="*/ 436729 w 2183642"/>
                  <a:gd name="connsiteY2" fmla="*/ 1160060 h 4532005"/>
                  <a:gd name="connsiteX3" fmla="*/ 0 w 2183642"/>
                  <a:gd name="connsiteY3" fmla="*/ 2019869 h 4532005"/>
                  <a:gd name="connsiteX4" fmla="*/ 300251 w 2183642"/>
                  <a:gd name="connsiteY4" fmla="*/ 2333767 h 4532005"/>
                  <a:gd name="connsiteX5" fmla="*/ 177421 w 2183642"/>
                  <a:gd name="connsiteY5" fmla="*/ 4517409 h 4532005"/>
                  <a:gd name="connsiteX6" fmla="*/ 1896091 w 2183642"/>
                  <a:gd name="connsiteY6" fmla="*/ 4532005 h 4532005"/>
                  <a:gd name="connsiteX7" fmla="*/ 1897039 w 2183642"/>
                  <a:gd name="connsiteY7" fmla="*/ 2770496 h 4532005"/>
                  <a:gd name="connsiteX8" fmla="*/ 2183642 w 2183642"/>
                  <a:gd name="connsiteY8" fmla="*/ 2456597 h 4532005"/>
                  <a:gd name="connsiteX9" fmla="*/ 1760561 w 2183642"/>
                  <a:gd name="connsiteY9" fmla="*/ 1787857 h 4532005"/>
                  <a:gd name="connsiteX10" fmla="*/ 1610436 w 2183642"/>
                  <a:gd name="connsiteY10" fmla="*/ 709684 h 4532005"/>
                  <a:gd name="connsiteX11" fmla="*/ 1596788 w 2183642"/>
                  <a:gd name="connsiteY11" fmla="*/ 54591 h 4532005"/>
                  <a:gd name="connsiteX12" fmla="*/ 1378424 w 2183642"/>
                  <a:gd name="connsiteY12" fmla="*/ 0 h 4532005"/>
                  <a:gd name="connsiteX13" fmla="*/ 982639 w 2183642"/>
                  <a:gd name="connsiteY13" fmla="*/ 204717 h 4532005"/>
                  <a:gd name="connsiteX14" fmla="*/ 777923 w 2183642"/>
                  <a:gd name="connsiteY14" fmla="*/ 54591 h 4532005"/>
                  <a:gd name="connsiteX15" fmla="*/ 627797 w 2183642"/>
                  <a:gd name="connsiteY15" fmla="*/ 122830 h 4532005"/>
                  <a:gd name="connsiteX0" fmla="*/ 627797 w 2183642"/>
                  <a:gd name="connsiteY0" fmla="*/ 122830 h 4519305"/>
                  <a:gd name="connsiteX1" fmla="*/ 545911 w 2183642"/>
                  <a:gd name="connsiteY1" fmla="*/ 750627 h 4519305"/>
                  <a:gd name="connsiteX2" fmla="*/ 436729 w 2183642"/>
                  <a:gd name="connsiteY2" fmla="*/ 1160060 h 4519305"/>
                  <a:gd name="connsiteX3" fmla="*/ 0 w 2183642"/>
                  <a:gd name="connsiteY3" fmla="*/ 2019869 h 4519305"/>
                  <a:gd name="connsiteX4" fmla="*/ 300251 w 2183642"/>
                  <a:gd name="connsiteY4" fmla="*/ 2333767 h 4519305"/>
                  <a:gd name="connsiteX5" fmla="*/ 177421 w 2183642"/>
                  <a:gd name="connsiteY5" fmla="*/ 4517409 h 4519305"/>
                  <a:gd name="connsiteX6" fmla="*/ 1934191 w 2183642"/>
                  <a:gd name="connsiteY6" fmla="*/ 4519305 h 4519305"/>
                  <a:gd name="connsiteX7" fmla="*/ 1897039 w 2183642"/>
                  <a:gd name="connsiteY7" fmla="*/ 2770496 h 4519305"/>
                  <a:gd name="connsiteX8" fmla="*/ 2183642 w 2183642"/>
                  <a:gd name="connsiteY8" fmla="*/ 2456597 h 4519305"/>
                  <a:gd name="connsiteX9" fmla="*/ 1760561 w 2183642"/>
                  <a:gd name="connsiteY9" fmla="*/ 1787857 h 4519305"/>
                  <a:gd name="connsiteX10" fmla="*/ 1610436 w 2183642"/>
                  <a:gd name="connsiteY10" fmla="*/ 709684 h 4519305"/>
                  <a:gd name="connsiteX11" fmla="*/ 1596788 w 2183642"/>
                  <a:gd name="connsiteY11" fmla="*/ 54591 h 4519305"/>
                  <a:gd name="connsiteX12" fmla="*/ 1378424 w 2183642"/>
                  <a:gd name="connsiteY12" fmla="*/ 0 h 4519305"/>
                  <a:gd name="connsiteX13" fmla="*/ 982639 w 2183642"/>
                  <a:gd name="connsiteY13" fmla="*/ 204717 h 4519305"/>
                  <a:gd name="connsiteX14" fmla="*/ 777923 w 2183642"/>
                  <a:gd name="connsiteY14" fmla="*/ 54591 h 4519305"/>
                  <a:gd name="connsiteX15" fmla="*/ 627797 w 2183642"/>
                  <a:gd name="connsiteY15" fmla="*/ 122830 h 4519305"/>
                  <a:gd name="connsiteX0" fmla="*/ 635356 w 2191201"/>
                  <a:gd name="connsiteY0" fmla="*/ 122830 h 4519305"/>
                  <a:gd name="connsiteX1" fmla="*/ 553470 w 2191201"/>
                  <a:gd name="connsiteY1" fmla="*/ 750627 h 4519305"/>
                  <a:gd name="connsiteX2" fmla="*/ 444288 w 2191201"/>
                  <a:gd name="connsiteY2" fmla="*/ 1160060 h 4519305"/>
                  <a:gd name="connsiteX3" fmla="*/ 110316 w 2191201"/>
                  <a:gd name="connsiteY3" fmla="*/ 1807201 h 4519305"/>
                  <a:gd name="connsiteX4" fmla="*/ 7559 w 2191201"/>
                  <a:gd name="connsiteY4" fmla="*/ 2019869 h 4519305"/>
                  <a:gd name="connsiteX5" fmla="*/ 307810 w 2191201"/>
                  <a:gd name="connsiteY5" fmla="*/ 2333767 h 4519305"/>
                  <a:gd name="connsiteX6" fmla="*/ 184980 w 2191201"/>
                  <a:gd name="connsiteY6" fmla="*/ 4517409 h 4519305"/>
                  <a:gd name="connsiteX7" fmla="*/ 1941750 w 2191201"/>
                  <a:gd name="connsiteY7" fmla="*/ 4519305 h 4519305"/>
                  <a:gd name="connsiteX8" fmla="*/ 1904598 w 2191201"/>
                  <a:gd name="connsiteY8" fmla="*/ 2770496 h 4519305"/>
                  <a:gd name="connsiteX9" fmla="*/ 2191201 w 2191201"/>
                  <a:gd name="connsiteY9" fmla="*/ 2456597 h 4519305"/>
                  <a:gd name="connsiteX10" fmla="*/ 1768120 w 2191201"/>
                  <a:gd name="connsiteY10" fmla="*/ 1787857 h 4519305"/>
                  <a:gd name="connsiteX11" fmla="*/ 1617995 w 2191201"/>
                  <a:gd name="connsiteY11" fmla="*/ 709684 h 4519305"/>
                  <a:gd name="connsiteX12" fmla="*/ 1604347 w 2191201"/>
                  <a:gd name="connsiteY12" fmla="*/ 54591 h 4519305"/>
                  <a:gd name="connsiteX13" fmla="*/ 1385983 w 2191201"/>
                  <a:gd name="connsiteY13" fmla="*/ 0 h 4519305"/>
                  <a:gd name="connsiteX14" fmla="*/ 990198 w 2191201"/>
                  <a:gd name="connsiteY14" fmla="*/ 204717 h 4519305"/>
                  <a:gd name="connsiteX15" fmla="*/ 785482 w 2191201"/>
                  <a:gd name="connsiteY15" fmla="*/ 54591 h 4519305"/>
                  <a:gd name="connsiteX16" fmla="*/ 635356 w 2191201"/>
                  <a:gd name="connsiteY16" fmla="*/ 122830 h 4519305"/>
                  <a:gd name="connsiteX0" fmla="*/ 634532 w 2190377"/>
                  <a:gd name="connsiteY0" fmla="*/ 122830 h 4519305"/>
                  <a:gd name="connsiteX1" fmla="*/ 552646 w 2190377"/>
                  <a:gd name="connsiteY1" fmla="*/ 750627 h 4519305"/>
                  <a:gd name="connsiteX2" fmla="*/ 443464 w 2190377"/>
                  <a:gd name="connsiteY2" fmla="*/ 1160060 h 4519305"/>
                  <a:gd name="connsiteX3" fmla="*/ 109492 w 2190377"/>
                  <a:gd name="connsiteY3" fmla="*/ 1807201 h 4519305"/>
                  <a:gd name="connsiteX4" fmla="*/ 6735 w 2190377"/>
                  <a:gd name="connsiteY4" fmla="*/ 2019869 h 4519305"/>
                  <a:gd name="connsiteX5" fmla="*/ 306986 w 2190377"/>
                  <a:gd name="connsiteY5" fmla="*/ 2333767 h 4519305"/>
                  <a:gd name="connsiteX6" fmla="*/ 184156 w 2190377"/>
                  <a:gd name="connsiteY6" fmla="*/ 4517409 h 4519305"/>
                  <a:gd name="connsiteX7" fmla="*/ 1940926 w 2190377"/>
                  <a:gd name="connsiteY7" fmla="*/ 4519305 h 4519305"/>
                  <a:gd name="connsiteX8" fmla="*/ 1903774 w 2190377"/>
                  <a:gd name="connsiteY8" fmla="*/ 2770496 h 4519305"/>
                  <a:gd name="connsiteX9" fmla="*/ 2190377 w 2190377"/>
                  <a:gd name="connsiteY9" fmla="*/ 2456597 h 4519305"/>
                  <a:gd name="connsiteX10" fmla="*/ 1767296 w 2190377"/>
                  <a:gd name="connsiteY10" fmla="*/ 1787857 h 4519305"/>
                  <a:gd name="connsiteX11" fmla="*/ 1617171 w 2190377"/>
                  <a:gd name="connsiteY11" fmla="*/ 709684 h 4519305"/>
                  <a:gd name="connsiteX12" fmla="*/ 1603523 w 2190377"/>
                  <a:gd name="connsiteY12" fmla="*/ 54591 h 4519305"/>
                  <a:gd name="connsiteX13" fmla="*/ 1385159 w 2190377"/>
                  <a:gd name="connsiteY13" fmla="*/ 0 h 4519305"/>
                  <a:gd name="connsiteX14" fmla="*/ 989374 w 2190377"/>
                  <a:gd name="connsiteY14" fmla="*/ 204717 h 4519305"/>
                  <a:gd name="connsiteX15" fmla="*/ 784658 w 2190377"/>
                  <a:gd name="connsiteY15" fmla="*/ 54591 h 4519305"/>
                  <a:gd name="connsiteX16" fmla="*/ 634532 w 2190377"/>
                  <a:gd name="connsiteY16" fmla="*/ 122830 h 4519305"/>
                  <a:gd name="connsiteX0" fmla="*/ 642313 w 2198158"/>
                  <a:gd name="connsiteY0" fmla="*/ 122830 h 4519305"/>
                  <a:gd name="connsiteX1" fmla="*/ 560427 w 2198158"/>
                  <a:gd name="connsiteY1" fmla="*/ 750627 h 4519305"/>
                  <a:gd name="connsiteX2" fmla="*/ 451245 w 2198158"/>
                  <a:gd name="connsiteY2" fmla="*/ 1160060 h 4519305"/>
                  <a:gd name="connsiteX3" fmla="*/ 117273 w 2198158"/>
                  <a:gd name="connsiteY3" fmla="*/ 1807201 h 4519305"/>
                  <a:gd name="connsiteX4" fmla="*/ 14516 w 2198158"/>
                  <a:gd name="connsiteY4" fmla="*/ 2019869 h 4519305"/>
                  <a:gd name="connsiteX5" fmla="*/ 314767 w 2198158"/>
                  <a:gd name="connsiteY5" fmla="*/ 2333767 h 4519305"/>
                  <a:gd name="connsiteX6" fmla="*/ 191937 w 2198158"/>
                  <a:gd name="connsiteY6" fmla="*/ 4517409 h 4519305"/>
                  <a:gd name="connsiteX7" fmla="*/ 1948707 w 2198158"/>
                  <a:gd name="connsiteY7" fmla="*/ 4519305 h 4519305"/>
                  <a:gd name="connsiteX8" fmla="*/ 1911555 w 2198158"/>
                  <a:gd name="connsiteY8" fmla="*/ 2770496 h 4519305"/>
                  <a:gd name="connsiteX9" fmla="*/ 2198158 w 2198158"/>
                  <a:gd name="connsiteY9" fmla="*/ 2456597 h 4519305"/>
                  <a:gd name="connsiteX10" fmla="*/ 1775077 w 2198158"/>
                  <a:gd name="connsiteY10" fmla="*/ 1787857 h 4519305"/>
                  <a:gd name="connsiteX11" fmla="*/ 1624952 w 2198158"/>
                  <a:gd name="connsiteY11" fmla="*/ 709684 h 4519305"/>
                  <a:gd name="connsiteX12" fmla="*/ 1611304 w 2198158"/>
                  <a:gd name="connsiteY12" fmla="*/ 54591 h 4519305"/>
                  <a:gd name="connsiteX13" fmla="*/ 1392940 w 2198158"/>
                  <a:gd name="connsiteY13" fmla="*/ 0 h 4519305"/>
                  <a:gd name="connsiteX14" fmla="*/ 997155 w 2198158"/>
                  <a:gd name="connsiteY14" fmla="*/ 204717 h 4519305"/>
                  <a:gd name="connsiteX15" fmla="*/ 792439 w 2198158"/>
                  <a:gd name="connsiteY15" fmla="*/ 54591 h 4519305"/>
                  <a:gd name="connsiteX16" fmla="*/ 642313 w 2198158"/>
                  <a:gd name="connsiteY16" fmla="*/ 122830 h 4519305"/>
                  <a:gd name="connsiteX0" fmla="*/ 642315 w 2198160"/>
                  <a:gd name="connsiteY0" fmla="*/ 122830 h 4561012"/>
                  <a:gd name="connsiteX1" fmla="*/ 560429 w 2198160"/>
                  <a:gd name="connsiteY1" fmla="*/ 750627 h 4561012"/>
                  <a:gd name="connsiteX2" fmla="*/ 451247 w 2198160"/>
                  <a:gd name="connsiteY2" fmla="*/ 1160060 h 4561012"/>
                  <a:gd name="connsiteX3" fmla="*/ 117275 w 2198160"/>
                  <a:gd name="connsiteY3" fmla="*/ 1807201 h 4561012"/>
                  <a:gd name="connsiteX4" fmla="*/ 14518 w 2198160"/>
                  <a:gd name="connsiteY4" fmla="*/ 2019869 h 4561012"/>
                  <a:gd name="connsiteX5" fmla="*/ 314769 w 2198160"/>
                  <a:gd name="connsiteY5" fmla="*/ 2333767 h 4561012"/>
                  <a:gd name="connsiteX6" fmla="*/ 191939 w 2198160"/>
                  <a:gd name="connsiteY6" fmla="*/ 4517409 h 4561012"/>
                  <a:gd name="connsiteX7" fmla="*/ 1948709 w 2198160"/>
                  <a:gd name="connsiteY7" fmla="*/ 4519305 h 4561012"/>
                  <a:gd name="connsiteX8" fmla="*/ 1911557 w 2198160"/>
                  <a:gd name="connsiteY8" fmla="*/ 2770496 h 4561012"/>
                  <a:gd name="connsiteX9" fmla="*/ 2198160 w 2198160"/>
                  <a:gd name="connsiteY9" fmla="*/ 2456597 h 4561012"/>
                  <a:gd name="connsiteX10" fmla="*/ 1775079 w 2198160"/>
                  <a:gd name="connsiteY10" fmla="*/ 1787857 h 4561012"/>
                  <a:gd name="connsiteX11" fmla="*/ 1624954 w 2198160"/>
                  <a:gd name="connsiteY11" fmla="*/ 709684 h 4561012"/>
                  <a:gd name="connsiteX12" fmla="*/ 1611306 w 2198160"/>
                  <a:gd name="connsiteY12" fmla="*/ 54591 h 4561012"/>
                  <a:gd name="connsiteX13" fmla="*/ 1392942 w 2198160"/>
                  <a:gd name="connsiteY13" fmla="*/ 0 h 4561012"/>
                  <a:gd name="connsiteX14" fmla="*/ 997157 w 2198160"/>
                  <a:gd name="connsiteY14" fmla="*/ 204717 h 4561012"/>
                  <a:gd name="connsiteX15" fmla="*/ 792441 w 2198160"/>
                  <a:gd name="connsiteY15" fmla="*/ 54591 h 4561012"/>
                  <a:gd name="connsiteX16" fmla="*/ 642315 w 2198160"/>
                  <a:gd name="connsiteY16" fmla="*/ 122830 h 4561012"/>
                  <a:gd name="connsiteX0" fmla="*/ 642315 w 2198160"/>
                  <a:gd name="connsiteY0" fmla="*/ 122830 h 4550514"/>
                  <a:gd name="connsiteX1" fmla="*/ 560429 w 2198160"/>
                  <a:gd name="connsiteY1" fmla="*/ 750627 h 4550514"/>
                  <a:gd name="connsiteX2" fmla="*/ 451247 w 2198160"/>
                  <a:gd name="connsiteY2" fmla="*/ 1160060 h 4550514"/>
                  <a:gd name="connsiteX3" fmla="*/ 117275 w 2198160"/>
                  <a:gd name="connsiteY3" fmla="*/ 1807201 h 4550514"/>
                  <a:gd name="connsiteX4" fmla="*/ 14518 w 2198160"/>
                  <a:gd name="connsiteY4" fmla="*/ 2019869 h 4550514"/>
                  <a:gd name="connsiteX5" fmla="*/ 314769 w 2198160"/>
                  <a:gd name="connsiteY5" fmla="*/ 2333767 h 4550514"/>
                  <a:gd name="connsiteX6" fmla="*/ 191939 w 2198160"/>
                  <a:gd name="connsiteY6" fmla="*/ 4517409 h 4550514"/>
                  <a:gd name="connsiteX7" fmla="*/ 1948709 w 2198160"/>
                  <a:gd name="connsiteY7" fmla="*/ 4519305 h 4550514"/>
                  <a:gd name="connsiteX8" fmla="*/ 1911557 w 2198160"/>
                  <a:gd name="connsiteY8" fmla="*/ 2770496 h 4550514"/>
                  <a:gd name="connsiteX9" fmla="*/ 2198160 w 2198160"/>
                  <a:gd name="connsiteY9" fmla="*/ 2456597 h 4550514"/>
                  <a:gd name="connsiteX10" fmla="*/ 1775079 w 2198160"/>
                  <a:gd name="connsiteY10" fmla="*/ 1787857 h 4550514"/>
                  <a:gd name="connsiteX11" fmla="*/ 1624954 w 2198160"/>
                  <a:gd name="connsiteY11" fmla="*/ 709684 h 4550514"/>
                  <a:gd name="connsiteX12" fmla="*/ 1611306 w 2198160"/>
                  <a:gd name="connsiteY12" fmla="*/ 54591 h 4550514"/>
                  <a:gd name="connsiteX13" fmla="*/ 1392942 w 2198160"/>
                  <a:gd name="connsiteY13" fmla="*/ 0 h 4550514"/>
                  <a:gd name="connsiteX14" fmla="*/ 997157 w 2198160"/>
                  <a:gd name="connsiteY14" fmla="*/ 204717 h 4550514"/>
                  <a:gd name="connsiteX15" fmla="*/ 792441 w 2198160"/>
                  <a:gd name="connsiteY15" fmla="*/ 54591 h 4550514"/>
                  <a:gd name="connsiteX16" fmla="*/ 642315 w 2198160"/>
                  <a:gd name="connsiteY16" fmla="*/ 122830 h 4550514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24954 w 2198160"/>
                  <a:gd name="connsiteY11" fmla="*/ 709684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96964 w 2198160"/>
                  <a:gd name="connsiteY11" fmla="*/ 589671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96964 w 2198160"/>
                  <a:gd name="connsiteY11" fmla="*/ 589671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846906"/>
                  <a:gd name="connsiteX1" fmla="*/ 560429 w 2198160"/>
                  <a:gd name="connsiteY1" fmla="*/ 750627 h 4846906"/>
                  <a:gd name="connsiteX2" fmla="*/ 451247 w 2198160"/>
                  <a:gd name="connsiteY2" fmla="*/ 1160060 h 4846906"/>
                  <a:gd name="connsiteX3" fmla="*/ 117275 w 2198160"/>
                  <a:gd name="connsiteY3" fmla="*/ 1807201 h 4846906"/>
                  <a:gd name="connsiteX4" fmla="*/ 14518 w 2198160"/>
                  <a:gd name="connsiteY4" fmla="*/ 2019869 h 4846906"/>
                  <a:gd name="connsiteX5" fmla="*/ 314769 w 2198160"/>
                  <a:gd name="connsiteY5" fmla="*/ 2333767 h 4846906"/>
                  <a:gd name="connsiteX6" fmla="*/ 191939 w 2198160"/>
                  <a:gd name="connsiteY6" fmla="*/ 4517409 h 4846906"/>
                  <a:gd name="connsiteX7" fmla="*/ 1910039 w 2198160"/>
                  <a:gd name="connsiteY7" fmla="*/ 4828674 h 4846906"/>
                  <a:gd name="connsiteX8" fmla="*/ 1911557 w 2198160"/>
                  <a:gd name="connsiteY8" fmla="*/ 2770496 h 4846906"/>
                  <a:gd name="connsiteX9" fmla="*/ 2198160 w 2198160"/>
                  <a:gd name="connsiteY9" fmla="*/ 2456597 h 4846906"/>
                  <a:gd name="connsiteX10" fmla="*/ 1775079 w 2198160"/>
                  <a:gd name="connsiteY10" fmla="*/ 1787857 h 4846906"/>
                  <a:gd name="connsiteX11" fmla="*/ 1696964 w 2198160"/>
                  <a:gd name="connsiteY11" fmla="*/ 589671 h 4846906"/>
                  <a:gd name="connsiteX12" fmla="*/ 1611306 w 2198160"/>
                  <a:gd name="connsiteY12" fmla="*/ 54591 h 4846906"/>
                  <a:gd name="connsiteX13" fmla="*/ 1392942 w 2198160"/>
                  <a:gd name="connsiteY13" fmla="*/ 0 h 4846906"/>
                  <a:gd name="connsiteX14" fmla="*/ 997157 w 2198160"/>
                  <a:gd name="connsiteY14" fmla="*/ 204717 h 4846906"/>
                  <a:gd name="connsiteX15" fmla="*/ 792441 w 2198160"/>
                  <a:gd name="connsiteY15" fmla="*/ 54591 h 4846906"/>
                  <a:gd name="connsiteX16" fmla="*/ 642315 w 2198160"/>
                  <a:gd name="connsiteY16" fmla="*/ 122830 h 4846906"/>
                  <a:gd name="connsiteX0" fmla="*/ 642315 w 2198160"/>
                  <a:gd name="connsiteY0" fmla="*/ 122830 h 4846906"/>
                  <a:gd name="connsiteX1" fmla="*/ 560429 w 2198160"/>
                  <a:gd name="connsiteY1" fmla="*/ 750627 h 4846906"/>
                  <a:gd name="connsiteX2" fmla="*/ 451247 w 2198160"/>
                  <a:gd name="connsiteY2" fmla="*/ 1160060 h 4846906"/>
                  <a:gd name="connsiteX3" fmla="*/ 117275 w 2198160"/>
                  <a:gd name="connsiteY3" fmla="*/ 1807201 h 4846906"/>
                  <a:gd name="connsiteX4" fmla="*/ 14518 w 2198160"/>
                  <a:gd name="connsiteY4" fmla="*/ 2019869 h 4846906"/>
                  <a:gd name="connsiteX5" fmla="*/ 314769 w 2198160"/>
                  <a:gd name="connsiteY5" fmla="*/ 2333767 h 4846906"/>
                  <a:gd name="connsiteX6" fmla="*/ 191939 w 2198160"/>
                  <a:gd name="connsiteY6" fmla="*/ 4517409 h 4846906"/>
                  <a:gd name="connsiteX7" fmla="*/ 1910039 w 2198160"/>
                  <a:gd name="connsiteY7" fmla="*/ 4828674 h 4846906"/>
                  <a:gd name="connsiteX8" fmla="*/ 1776207 w 2198160"/>
                  <a:gd name="connsiteY8" fmla="*/ 2712489 h 4846906"/>
                  <a:gd name="connsiteX9" fmla="*/ 2198160 w 2198160"/>
                  <a:gd name="connsiteY9" fmla="*/ 2456597 h 4846906"/>
                  <a:gd name="connsiteX10" fmla="*/ 1775079 w 2198160"/>
                  <a:gd name="connsiteY10" fmla="*/ 1787857 h 4846906"/>
                  <a:gd name="connsiteX11" fmla="*/ 1696964 w 2198160"/>
                  <a:gd name="connsiteY11" fmla="*/ 589671 h 4846906"/>
                  <a:gd name="connsiteX12" fmla="*/ 1611306 w 2198160"/>
                  <a:gd name="connsiteY12" fmla="*/ 54591 h 4846906"/>
                  <a:gd name="connsiteX13" fmla="*/ 1392942 w 2198160"/>
                  <a:gd name="connsiteY13" fmla="*/ 0 h 4846906"/>
                  <a:gd name="connsiteX14" fmla="*/ 997157 w 2198160"/>
                  <a:gd name="connsiteY14" fmla="*/ 204717 h 4846906"/>
                  <a:gd name="connsiteX15" fmla="*/ 792441 w 2198160"/>
                  <a:gd name="connsiteY15" fmla="*/ 54591 h 4846906"/>
                  <a:gd name="connsiteX16" fmla="*/ 642315 w 2198160"/>
                  <a:gd name="connsiteY16" fmla="*/ 122830 h 4846906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96964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8160" h="4877675">
                    <a:moveTo>
                      <a:pt x="642315" y="122830"/>
                    </a:moveTo>
                    <a:lnTo>
                      <a:pt x="560429" y="750627"/>
                    </a:lnTo>
                    <a:lnTo>
                      <a:pt x="451247" y="1160060"/>
                    </a:lnTo>
                    <a:cubicBezTo>
                      <a:pt x="381255" y="1336156"/>
                      <a:pt x="190063" y="1663900"/>
                      <a:pt x="117275" y="1807201"/>
                    </a:cubicBezTo>
                    <a:cubicBezTo>
                      <a:pt x="-9170" y="1869293"/>
                      <a:pt x="-14530" y="1932108"/>
                      <a:pt x="14518" y="2019869"/>
                    </a:cubicBezTo>
                    <a:cubicBezTo>
                      <a:pt x="38402" y="2147362"/>
                      <a:pt x="214685" y="2229134"/>
                      <a:pt x="314769" y="2333767"/>
                    </a:cubicBezTo>
                    <a:cubicBezTo>
                      <a:pt x="241217" y="3050750"/>
                      <a:pt x="310224" y="4040891"/>
                      <a:pt x="269281" y="4768772"/>
                    </a:cubicBezTo>
                    <a:cubicBezTo>
                      <a:pt x="661516" y="4866082"/>
                      <a:pt x="1459798" y="4924720"/>
                      <a:pt x="1910039" y="4828674"/>
                    </a:cubicBezTo>
                    <a:lnTo>
                      <a:pt x="1776207" y="2712489"/>
                    </a:lnTo>
                    <a:lnTo>
                      <a:pt x="2198160" y="2456597"/>
                    </a:lnTo>
                    <a:lnTo>
                      <a:pt x="1775079" y="1787857"/>
                    </a:lnTo>
                    <a:cubicBezTo>
                      <a:pt x="1749041" y="1388462"/>
                      <a:pt x="1631659" y="1109078"/>
                      <a:pt x="1638957" y="589671"/>
                    </a:cubicBezTo>
                    <a:lnTo>
                      <a:pt x="1611306" y="54591"/>
                    </a:lnTo>
                    <a:lnTo>
                      <a:pt x="1392942" y="0"/>
                    </a:lnTo>
                    <a:cubicBezTo>
                      <a:pt x="1290584" y="25021"/>
                      <a:pt x="1226780" y="165139"/>
                      <a:pt x="997157" y="204717"/>
                    </a:cubicBezTo>
                    <a:cubicBezTo>
                      <a:pt x="767534" y="244295"/>
                      <a:pt x="851581" y="68239"/>
                      <a:pt x="792441" y="54591"/>
                    </a:cubicBezTo>
                    <a:lnTo>
                      <a:pt x="642315" y="12283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2662528" y="2836742"/>
                <a:ext cx="475135" cy="210512"/>
              </a:xfrm>
              <a:custGeom>
                <a:avLst/>
                <a:gdLst>
                  <a:gd name="connsiteX0" fmla="*/ 495300 w 495300"/>
                  <a:gd name="connsiteY0" fmla="*/ 50800 h 215900"/>
                  <a:gd name="connsiteX1" fmla="*/ 368300 w 495300"/>
                  <a:gd name="connsiteY1" fmla="*/ 88900 h 215900"/>
                  <a:gd name="connsiteX2" fmla="*/ 368300 w 495300"/>
                  <a:gd name="connsiteY2" fmla="*/ 88900 h 215900"/>
                  <a:gd name="connsiteX3" fmla="*/ 203200 w 495300"/>
                  <a:gd name="connsiteY3" fmla="*/ 152400 h 215900"/>
                  <a:gd name="connsiteX4" fmla="*/ 76200 w 495300"/>
                  <a:gd name="connsiteY4" fmla="*/ 215900 h 215900"/>
                  <a:gd name="connsiteX5" fmla="*/ 0 w 495300"/>
                  <a:gd name="connsiteY5" fmla="*/ 177800 h 215900"/>
                  <a:gd name="connsiteX6" fmla="*/ 228600 w 495300"/>
                  <a:gd name="connsiteY6" fmla="*/ 0 h 215900"/>
                  <a:gd name="connsiteX7" fmla="*/ 495300 w 495300"/>
                  <a:gd name="connsiteY7" fmla="*/ 50800 h 215900"/>
                  <a:gd name="connsiteX0" fmla="*/ 495300 w 495300"/>
                  <a:gd name="connsiteY0" fmla="*/ 55447 h 220547"/>
                  <a:gd name="connsiteX1" fmla="*/ 368300 w 495300"/>
                  <a:gd name="connsiteY1" fmla="*/ 93547 h 220547"/>
                  <a:gd name="connsiteX2" fmla="*/ 368300 w 495300"/>
                  <a:gd name="connsiteY2" fmla="*/ 93547 h 220547"/>
                  <a:gd name="connsiteX3" fmla="*/ 203200 w 495300"/>
                  <a:gd name="connsiteY3" fmla="*/ 157047 h 220547"/>
                  <a:gd name="connsiteX4" fmla="*/ 76200 w 495300"/>
                  <a:gd name="connsiteY4" fmla="*/ 220547 h 220547"/>
                  <a:gd name="connsiteX5" fmla="*/ 0 w 495300"/>
                  <a:gd name="connsiteY5" fmla="*/ 182447 h 220547"/>
                  <a:gd name="connsiteX6" fmla="*/ 228600 w 495300"/>
                  <a:gd name="connsiteY6" fmla="*/ 4647 h 220547"/>
                  <a:gd name="connsiteX7" fmla="*/ 495300 w 495300"/>
                  <a:gd name="connsiteY7" fmla="*/ 55447 h 220547"/>
                  <a:gd name="connsiteX0" fmla="*/ 500873 w 500873"/>
                  <a:gd name="connsiteY0" fmla="*/ 55447 h 221695"/>
                  <a:gd name="connsiteX1" fmla="*/ 373873 w 500873"/>
                  <a:gd name="connsiteY1" fmla="*/ 93547 h 221695"/>
                  <a:gd name="connsiteX2" fmla="*/ 373873 w 500873"/>
                  <a:gd name="connsiteY2" fmla="*/ 93547 h 221695"/>
                  <a:gd name="connsiteX3" fmla="*/ 208773 w 500873"/>
                  <a:gd name="connsiteY3" fmla="*/ 157047 h 221695"/>
                  <a:gd name="connsiteX4" fmla="*/ 81773 w 500873"/>
                  <a:gd name="connsiteY4" fmla="*/ 220547 h 221695"/>
                  <a:gd name="connsiteX5" fmla="*/ 5573 w 500873"/>
                  <a:gd name="connsiteY5" fmla="*/ 182447 h 221695"/>
                  <a:gd name="connsiteX6" fmla="*/ 234173 w 500873"/>
                  <a:gd name="connsiteY6" fmla="*/ 4647 h 221695"/>
                  <a:gd name="connsiteX7" fmla="*/ 500873 w 500873"/>
                  <a:gd name="connsiteY7" fmla="*/ 55447 h 221695"/>
                  <a:gd name="connsiteX0" fmla="*/ 494634 w 494634"/>
                  <a:gd name="connsiteY0" fmla="*/ 54052 h 219152"/>
                  <a:gd name="connsiteX1" fmla="*/ 367634 w 494634"/>
                  <a:gd name="connsiteY1" fmla="*/ 92152 h 219152"/>
                  <a:gd name="connsiteX2" fmla="*/ 367634 w 494634"/>
                  <a:gd name="connsiteY2" fmla="*/ 92152 h 219152"/>
                  <a:gd name="connsiteX3" fmla="*/ 202534 w 494634"/>
                  <a:gd name="connsiteY3" fmla="*/ 155652 h 219152"/>
                  <a:gd name="connsiteX4" fmla="*/ 75534 w 494634"/>
                  <a:gd name="connsiteY4" fmla="*/ 219152 h 219152"/>
                  <a:gd name="connsiteX5" fmla="*/ 5944 w 494634"/>
                  <a:gd name="connsiteY5" fmla="*/ 154609 h 219152"/>
                  <a:gd name="connsiteX6" fmla="*/ 227934 w 494634"/>
                  <a:gd name="connsiteY6" fmla="*/ 3252 h 219152"/>
                  <a:gd name="connsiteX7" fmla="*/ 494634 w 494634"/>
                  <a:gd name="connsiteY7" fmla="*/ 54052 h 21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4634" h="219152">
                    <a:moveTo>
                      <a:pt x="494634" y="54052"/>
                    </a:moveTo>
                    <a:lnTo>
                      <a:pt x="367634" y="92152"/>
                    </a:lnTo>
                    <a:lnTo>
                      <a:pt x="367634" y="92152"/>
                    </a:lnTo>
                    <a:lnTo>
                      <a:pt x="202534" y="155652"/>
                    </a:lnTo>
                    <a:cubicBezTo>
                      <a:pt x="153851" y="176819"/>
                      <a:pt x="108299" y="219326"/>
                      <a:pt x="75534" y="219152"/>
                    </a:cubicBezTo>
                    <a:cubicBezTo>
                      <a:pt x="42769" y="218978"/>
                      <a:pt x="-19456" y="190592"/>
                      <a:pt x="5944" y="154609"/>
                    </a:cubicBezTo>
                    <a:cubicBezTo>
                      <a:pt x="31344" y="118626"/>
                      <a:pt x="146486" y="20011"/>
                      <a:pt x="227934" y="3252"/>
                    </a:cubicBezTo>
                    <a:cubicBezTo>
                      <a:pt x="309382" y="-13507"/>
                      <a:pt x="471351" y="39235"/>
                      <a:pt x="494634" y="54052"/>
                    </a:cubicBezTo>
                    <a:close/>
                  </a:path>
                </a:pathLst>
              </a:custGeom>
              <a:solidFill>
                <a:srgbClr val="D1D3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2946384" y="3037379"/>
                <a:ext cx="203631" cy="2148690"/>
              </a:xfrm>
              <a:custGeom>
                <a:avLst/>
                <a:gdLst>
                  <a:gd name="connsiteX0" fmla="*/ 163774 w 218365"/>
                  <a:gd name="connsiteY0" fmla="*/ 0 h 1992574"/>
                  <a:gd name="connsiteX1" fmla="*/ 95535 w 218365"/>
                  <a:gd name="connsiteY1" fmla="*/ 259308 h 1992574"/>
                  <a:gd name="connsiteX2" fmla="*/ 0 w 218365"/>
                  <a:gd name="connsiteY2" fmla="*/ 1992574 h 1992574"/>
                  <a:gd name="connsiteX3" fmla="*/ 68239 w 218365"/>
                  <a:gd name="connsiteY3" fmla="*/ 1965278 h 1992574"/>
                  <a:gd name="connsiteX4" fmla="*/ 177421 w 218365"/>
                  <a:gd name="connsiteY4" fmla="*/ 409433 h 1992574"/>
                  <a:gd name="connsiteX5" fmla="*/ 218365 w 218365"/>
                  <a:gd name="connsiteY5" fmla="*/ 122830 h 1992574"/>
                  <a:gd name="connsiteX6" fmla="*/ 163774 w 218365"/>
                  <a:gd name="connsiteY6" fmla="*/ 0 h 199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365" h="1992574">
                    <a:moveTo>
                      <a:pt x="163774" y="0"/>
                    </a:moveTo>
                    <a:lnTo>
                      <a:pt x="95535" y="259308"/>
                    </a:lnTo>
                    <a:lnTo>
                      <a:pt x="0" y="1992574"/>
                    </a:lnTo>
                    <a:lnTo>
                      <a:pt x="68239" y="1965278"/>
                    </a:lnTo>
                    <a:lnTo>
                      <a:pt x="177421" y="409433"/>
                    </a:lnTo>
                    <a:lnTo>
                      <a:pt x="218365" y="122830"/>
                    </a:lnTo>
                    <a:lnTo>
                      <a:pt x="163774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E1E3F8">
                      <a:alpha val="0"/>
                    </a:srgbClr>
                  </a:gs>
                  <a:gs pos="42000">
                    <a:srgbClr val="E1E3F8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3110015" y="3005673"/>
                <a:ext cx="215459" cy="2241956"/>
              </a:xfrm>
              <a:custGeom>
                <a:avLst/>
                <a:gdLst>
                  <a:gd name="connsiteX0" fmla="*/ 0 w 259307"/>
                  <a:gd name="connsiteY0" fmla="*/ 0 h 2047165"/>
                  <a:gd name="connsiteX1" fmla="*/ 204716 w 259307"/>
                  <a:gd name="connsiteY1" fmla="*/ 846162 h 2047165"/>
                  <a:gd name="connsiteX2" fmla="*/ 259307 w 259307"/>
                  <a:gd name="connsiteY2" fmla="*/ 1801505 h 2047165"/>
                  <a:gd name="connsiteX3" fmla="*/ 95534 w 259307"/>
                  <a:gd name="connsiteY3" fmla="*/ 2047165 h 2047165"/>
                  <a:gd name="connsiteX4" fmla="*/ 0 w 259307"/>
                  <a:gd name="connsiteY4" fmla="*/ 887105 h 2047165"/>
                  <a:gd name="connsiteX5" fmla="*/ 0 w 259307"/>
                  <a:gd name="connsiteY5" fmla="*/ 0 h 2047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307" h="2047165">
                    <a:moveTo>
                      <a:pt x="0" y="0"/>
                    </a:moveTo>
                    <a:lnTo>
                      <a:pt x="204716" y="846162"/>
                    </a:lnTo>
                    <a:lnTo>
                      <a:pt x="259307" y="1801505"/>
                    </a:lnTo>
                    <a:lnTo>
                      <a:pt x="95534" y="2047165"/>
                    </a:lnTo>
                    <a:lnTo>
                      <a:pt x="0" y="887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E1E3F8">
                      <a:alpha val="0"/>
                    </a:srgbClr>
                  </a:gs>
                  <a:gs pos="35000">
                    <a:srgbClr val="E1E3F8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3367562" y="3832432"/>
                <a:ext cx="189854" cy="825450"/>
              </a:xfrm>
              <a:custGeom>
                <a:avLst/>
                <a:gdLst>
                  <a:gd name="connsiteX0" fmla="*/ 0 w 341194"/>
                  <a:gd name="connsiteY0" fmla="*/ 81886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7" fmla="*/ 0 w 341194"/>
                  <a:gd name="connsiteY7" fmla="*/ 81886 h 1364776"/>
                  <a:gd name="connsiteX0" fmla="*/ 0 w 341194"/>
                  <a:gd name="connsiteY0" fmla="*/ 0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0" fmla="*/ 0 w 313899"/>
                  <a:gd name="connsiteY0" fmla="*/ 0 h 1364776"/>
                  <a:gd name="connsiteX1" fmla="*/ 109182 w 313899"/>
                  <a:gd name="connsiteY1" fmla="*/ 532263 h 1364776"/>
                  <a:gd name="connsiteX2" fmla="*/ 68239 w 313899"/>
                  <a:gd name="connsiteY2" fmla="*/ 1364776 h 1364776"/>
                  <a:gd name="connsiteX3" fmla="*/ 313899 w 313899"/>
                  <a:gd name="connsiteY3" fmla="*/ 1173707 h 1364776"/>
                  <a:gd name="connsiteX4" fmla="*/ 259308 w 313899"/>
                  <a:gd name="connsiteY4" fmla="*/ 245660 h 1364776"/>
                  <a:gd name="connsiteX5" fmla="*/ 122830 w 313899"/>
                  <a:gd name="connsiteY5" fmla="*/ 0 h 1364776"/>
                  <a:gd name="connsiteX6" fmla="*/ 0 w 313899"/>
                  <a:gd name="connsiteY6" fmla="*/ 0 h 136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899" h="1364776">
                    <a:moveTo>
                      <a:pt x="0" y="0"/>
                    </a:moveTo>
                    <a:lnTo>
                      <a:pt x="109182" y="532263"/>
                    </a:lnTo>
                    <a:lnTo>
                      <a:pt x="68239" y="1364776"/>
                    </a:lnTo>
                    <a:lnTo>
                      <a:pt x="313899" y="1173707"/>
                    </a:lnTo>
                    <a:lnTo>
                      <a:pt x="259308" y="245660"/>
                    </a:lnTo>
                    <a:lnTo>
                      <a:pt x="1228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E3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 flipH="1">
                <a:off x="3344359" y="3624440"/>
                <a:ext cx="75994" cy="1033442"/>
              </a:xfrm>
              <a:custGeom>
                <a:avLst/>
                <a:gdLst>
                  <a:gd name="connsiteX0" fmla="*/ 152400 w 190500"/>
                  <a:gd name="connsiteY0" fmla="*/ 0 h 2057400"/>
                  <a:gd name="connsiteX1" fmla="*/ 127000 w 190500"/>
                  <a:gd name="connsiteY1" fmla="*/ 571500 h 2057400"/>
                  <a:gd name="connsiteX2" fmla="*/ 0 w 190500"/>
                  <a:gd name="connsiteY2" fmla="*/ 2057400 h 2057400"/>
                  <a:gd name="connsiteX3" fmla="*/ 50800 w 190500"/>
                  <a:gd name="connsiteY3" fmla="*/ 2057400 h 2057400"/>
                  <a:gd name="connsiteX4" fmla="*/ 76200 w 190500"/>
                  <a:gd name="connsiteY4" fmla="*/ 1587500 h 2057400"/>
                  <a:gd name="connsiteX5" fmla="*/ 127000 w 190500"/>
                  <a:gd name="connsiteY5" fmla="*/ 952500 h 2057400"/>
                  <a:gd name="connsiteX6" fmla="*/ 190500 w 190500"/>
                  <a:gd name="connsiteY6" fmla="*/ 215900 h 2057400"/>
                  <a:gd name="connsiteX7" fmla="*/ 152400 w 190500"/>
                  <a:gd name="connsiteY7" fmla="*/ 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2057400">
                    <a:moveTo>
                      <a:pt x="152400" y="0"/>
                    </a:moveTo>
                    <a:lnTo>
                      <a:pt x="127000" y="571500"/>
                    </a:lnTo>
                    <a:lnTo>
                      <a:pt x="0" y="2057400"/>
                    </a:lnTo>
                    <a:lnTo>
                      <a:pt x="50800" y="2057400"/>
                    </a:lnTo>
                    <a:lnTo>
                      <a:pt x="76200" y="1587500"/>
                    </a:lnTo>
                    <a:lnTo>
                      <a:pt x="127000" y="952500"/>
                    </a:lnTo>
                    <a:lnTo>
                      <a:pt x="190500" y="2159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2697145" y="2881202"/>
                <a:ext cx="406400" cy="419100"/>
              </a:xfrm>
              <a:custGeom>
                <a:avLst/>
                <a:gdLst>
                  <a:gd name="connsiteX0" fmla="*/ 406400 w 406400"/>
                  <a:gd name="connsiteY0" fmla="*/ 0 h 304800"/>
                  <a:gd name="connsiteX1" fmla="*/ 292100 w 406400"/>
                  <a:gd name="connsiteY1" fmla="*/ 304800 h 304800"/>
                  <a:gd name="connsiteX2" fmla="*/ 0 w 406400"/>
                  <a:gd name="connsiteY2" fmla="*/ 139700 h 304800"/>
                  <a:gd name="connsiteX3" fmla="*/ 406400 w 406400"/>
                  <a:gd name="connsiteY3" fmla="*/ 0 h 304800"/>
                  <a:gd name="connsiteX0" fmla="*/ 406400 w 406400"/>
                  <a:gd name="connsiteY0" fmla="*/ 0 h 304800"/>
                  <a:gd name="connsiteX1" fmla="*/ 292100 w 406400"/>
                  <a:gd name="connsiteY1" fmla="*/ 304800 h 304800"/>
                  <a:gd name="connsiteX2" fmla="*/ 0 w 406400"/>
                  <a:gd name="connsiteY2" fmla="*/ 139700 h 304800"/>
                  <a:gd name="connsiteX3" fmla="*/ 406400 w 406400"/>
                  <a:gd name="connsiteY3" fmla="*/ 0 h 304800"/>
                  <a:gd name="connsiteX0" fmla="*/ 406400 w 406400"/>
                  <a:gd name="connsiteY0" fmla="*/ 0 h 330200"/>
                  <a:gd name="connsiteX1" fmla="*/ 292100 w 406400"/>
                  <a:gd name="connsiteY1" fmla="*/ 330200 h 330200"/>
                  <a:gd name="connsiteX2" fmla="*/ 0 w 406400"/>
                  <a:gd name="connsiteY2" fmla="*/ 165100 h 330200"/>
                  <a:gd name="connsiteX3" fmla="*/ 406400 w 406400"/>
                  <a:gd name="connsiteY3" fmla="*/ 0 h 3302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00" h="419100">
                    <a:moveTo>
                      <a:pt x="406400" y="0"/>
                    </a:moveTo>
                    <a:lnTo>
                      <a:pt x="292100" y="419100"/>
                    </a:lnTo>
                    <a:cubicBezTo>
                      <a:pt x="194733" y="334433"/>
                      <a:pt x="52917" y="249767"/>
                      <a:pt x="0" y="165100"/>
                    </a:cubicBezTo>
                    <a:cubicBezTo>
                      <a:pt x="21167" y="91017"/>
                      <a:pt x="270933" y="55033"/>
                      <a:pt x="406400" y="0"/>
                    </a:cubicBezTo>
                    <a:close/>
                  </a:path>
                </a:pathLst>
              </a:custGeom>
              <a:solidFill>
                <a:srgbClr val="ECE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262867" y="3594868"/>
                <a:ext cx="393700" cy="177800"/>
              </a:xfrm>
              <a:custGeom>
                <a:avLst/>
                <a:gdLst>
                  <a:gd name="connsiteX0" fmla="*/ 114300 w 393700"/>
                  <a:gd name="connsiteY0" fmla="*/ 0 h 177800"/>
                  <a:gd name="connsiteX1" fmla="*/ 393700 w 393700"/>
                  <a:gd name="connsiteY1" fmla="*/ 177800 h 177800"/>
                  <a:gd name="connsiteX2" fmla="*/ 0 w 393700"/>
                  <a:gd name="connsiteY2" fmla="*/ 12700 h 177800"/>
                  <a:gd name="connsiteX3" fmla="*/ 114300 w 393700"/>
                  <a:gd name="connsiteY3" fmla="*/ 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177800">
                    <a:moveTo>
                      <a:pt x="114300" y="0"/>
                    </a:moveTo>
                    <a:lnTo>
                      <a:pt x="393700" y="177800"/>
                    </a:lnTo>
                    <a:lnTo>
                      <a:pt x="0" y="12700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2697161" y="3055026"/>
                <a:ext cx="108000" cy="1877890"/>
              </a:xfrm>
              <a:custGeom>
                <a:avLst/>
                <a:gdLst>
                  <a:gd name="connsiteX0" fmla="*/ 152400 w 190500"/>
                  <a:gd name="connsiteY0" fmla="*/ 0 h 2057400"/>
                  <a:gd name="connsiteX1" fmla="*/ 127000 w 190500"/>
                  <a:gd name="connsiteY1" fmla="*/ 571500 h 2057400"/>
                  <a:gd name="connsiteX2" fmla="*/ 0 w 190500"/>
                  <a:gd name="connsiteY2" fmla="*/ 2057400 h 2057400"/>
                  <a:gd name="connsiteX3" fmla="*/ 50800 w 190500"/>
                  <a:gd name="connsiteY3" fmla="*/ 2057400 h 2057400"/>
                  <a:gd name="connsiteX4" fmla="*/ 76200 w 190500"/>
                  <a:gd name="connsiteY4" fmla="*/ 1587500 h 2057400"/>
                  <a:gd name="connsiteX5" fmla="*/ 127000 w 190500"/>
                  <a:gd name="connsiteY5" fmla="*/ 952500 h 2057400"/>
                  <a:gd name="connsiteX6" fmla="*/ 190500 w 190500"/>
                  <a:gd name="connsiteY6" fmla="*/ 215900 h 2057400"/>
                  <a:gd name="connsiteX7" fmla="*/ 152400 w 190500"/>
                  <a:gd name="connsiteY7" fmla="*/ 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2057400">
                    <a:moveTo>
                      <a:pt x="152400" y="0"/>
                    </a:moveTo>
                    <a:lnTo>
                      <a:pt x="127000" y="571500"/>
                    </a:lnTo>
                    <a:lnTo>
                      <a:pt x="0" y="2057400"/>
                    </a:lnTo>
                    <a:lnTo>
                      <a:pt x="50800" y="2057400"/>
                    </a:lnTo>
                    <a:lnTo>
                      <a:pt x="76200" y="1587500"/>
                    </a:lnTo>
                    <a:lnTo>
                      <a:pt x="127000" y="952500"/>
                    </a:lnTo>
                    <a:lnTo>
                      <a:pt x="190500" y="2159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2531552" y="2544103"/>
                <a:ext cx="584200" cy="749530"/>
              </a:xfrm>
              <a:custGeom>
                <a:avLst/>
                <a:gdLst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39700 w 584200"/>
                  <a:gd name="connsiteY3" fmla="*/ 4826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39700 w 584200"/>
                  <a:gd name="connsiteY3" fmla="*/ 4826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54940 w 584200"/>
                  <a:gd name="connsiteY3" fmla="*/ 43688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62560 w 584200"/>
                  <a:gd name="connsiteY3" fmla="*/ 4064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62560 w 584200"/>
                  <a:gd name="connsiteY3" fmla="*/ 406400 h 749300"/>
                  <a:gd name="connsiteX4" fmla="*/ 584200 w 584200"/>
                  <a:gd name="connsiteY4" fmla="*/ 0 h 749300"/>
                  <a:gd name="connsiteX0" fmla="*/ 0 w 584200"/>
                  <a:gd name="connsiteY0" fmla="*/ 673100 h 749530"/>
                  <a:gd name="connsiteX1" fmla="*/ 266700 w 584200"/>
                  <a:gd name="connsiteY1" fmla="*/ 749300 h 749530"/>
                  <a:gd name="connsiteX2" fmla="*/ 317500 w 584200"/>
                  <a:gd name="connsiteY2" fmla="*/ 647700 h 749530"/>
                  <a:gd name="connsiteX3" fmla="*/ 162560 w 584200"/>
                  <a:gd name="connsiteY3" fmla="*/ 406400 h 749530"/>
                  <a:gd name="connsiteX4" fmla="*/ 584200 w 584200"/>
                  <a:gd name="connsiteY4" fmla="*/ 0 h 749530"/>
                  <a:gd name="connsiteX0" fmla="*/ 0 w 584200"/>
                  <a:gd name="connsiteY0" fmla="*/ 673100 h 749530"/>
                  <a:gd name="connsiteX1" fmla="*/ 266700 w 584200"/>
                  <a:gd name="connsiteY1" fmla="*/ 749300 h 749530"/>
                  <a:gd name="connsiteX2" fmla="*/ 317500 w 584200"/>
                  <a:gd name="connsiteY2" fmla="*/ 647700 h 749530"/>
                  <a:gd name="connsiteX3" fmla="*/ 143510 w 584200"/>
                  <a:gd name="connsiteY3" fmla="*/ 406400 h 749530"/>
                  <a:gd name="connsiteX4" fmla="*/ 584200 w 584200"/>
                  <a:gd name="connsiteY4" fmla="*/ 0 h 7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200" h="749530">
                    <a:moveTo>
                      <a:pt x="0" y="673100"/>
                    </a:moveTo>
                    <a:cubicBezTo>
                      <a:pt x="88900" y="698500"/>
                      <a:pt x="213783" y="753533"/>
                      <a:pt x="266700" y="749300"/>
                    </a:cubicBezTo>
                    <a:cubicBezTo>
                      <a:pt x="319617" y="745067"/>
                      <a:pt x="338032" y="704850"/>
                      <a:pt x="317500" y="647700"/>
                    </a:cubicBezTo>
                    <a:cubicBezTo>
                      <a:pt x="296968" y="590550"/>
                      <a:pt x="99060" y="514350"/>
                      <a:pt x="143510" y="406400"/>
                    </a:cubicBezTo>
                    <a:cubicBezTo>
                      <a:pt x="187960" y="298450"/>
                      <a:pt x="436033" y="160867"/>
                      <a:pt x="584200" y="0"/>
                    </a:cubicBezTo>
                  </a:path>
                </a:pathLst>
              </a:custGeom>
              <a:noFill/>
              <a:ln>
                <a:solidFill>
                  <a:srgbClr val="DDD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3467323" y="4597681"/>
                <a:ext cx="179934" cy="577306"/>
              </a:xfrm>
              <a:custGeom>
                <a:avLst/>
                <a:gdLst>
                  <a:gd name="connsiteX0" fmla="*/ 0 w 341194"/>
                  <a:gd name="connsiteY0" fmla="*/ 81886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7" fmla="*/ 0 w 341194"/>
                  <a:gd name="connsiteY7" fmla="*/ 81886 h 1364776"/>
                  <a:gd name="connsiteX0" fmla="*/ 0 w 341194"/>
                  <a:gd name="connsiteY0" fmla="*/ 0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0" fmla="*/ 0 w 313899"/>
                  <a:gd name="connsiteY0" fmla="*/ 0 h 1364776"/>
                  <a:gd name="connsiteX1" fmla="*/ 109182 w 313899"/>
                  <a:gd name="connsiteY1" fmla="*/ 532263 h 1364776"/>
                  <a:gd name="connsiteX2" fmla="*/ 68239 w 313899"/>
                  <a:gd name="connsiteY2" fmla="*/ 1364776 h 1364776"/>
                  <a:gd name="connsiteX3" fmla="*/ 313899 w 313899"/>
                  <a:gd name="connsiteY3" fmla="*/ 1173707 h 1364776"/>
                  <a:gd name="connsiteX4" fmla="*/ 259308 w 313899"/>
                  <a:gd name="connsiteY4" fmla="*/ 245660 h 1364776"/>
                  <a:gd name="connsiteX5" fmla="*/ 122830 w 313899"/>
                  <a:gd name="connsiteY5" fmla="*/ 0 h 1364776"/>
                  <a:gd name="connsiteX6" fmla="*/ 0 w 313899"/>
                  <a:gd name="connsiteY6" fmla="*/ 0 h 136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899" h="1364776">
                    <a:moveTo>
                      <a:pt x="0" y="0"/>
                    </a:moveTo>
                    <a:lnTo>
                      <a:pt x="109182" y="532263"/>
                    </a:lnTo>
                    <a:lnTo>
                      <a:pt x="68239" y="1364776"/>
                    </a:lnTo>
                    <a:lnTo>
                      <a:pt x="313899" y="1173707"/>
                    </a:lnTo>
                    <a:lnTo>
                      <a:pt x="259308" y="245660"/>
                    </a:lnTo>
                    <a:lnTo>
                      <a:pt x="1228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A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任意多边形 87"/>
            <p:cNvSpPr/>
            <p:nvPr/>
          </p:nvSpPr>
          <p:spPr>
            <a:xfrm>
              <a:off x="5455193" y="3053640"/>
              <a:ext cx="1149951" cy="958708"/>
            </a:xfrm>
            <a:custGeom>
              <a:avLst/>
              <a:gdLst>
                <a:gd name="connsiteX0" fmla="*/ 1422400 w 1651000"/>
                <a:gd name="connsiteY0" fmla="*/ 266700 h 1358900"/>
                <a:gd name="connsiteX1" fmla="*/ 1625600 w 1651000"/>
                <a:gd name="connsiteY1" fmla="*/ 355600 h 1358900"/>
                <a:gd name="connsiteX2" fmla="*/ 1651000 w 1651000"/>
                <a:gd name="connsiteY2" fmla="*/ 673100 h 1358900"/>
                <a:gd name="connsiteX3" fmla="*/ 1066800 w 1651000"/>
                <a:gd name="connsiteY3" fmla="*/ 1308100 h 1358900"/>
                <a:gd name="connsiteX4" fmla="*/ 876300 w 1651000"/>
                <a:gd name="connsiteY4" fmla="*/ 1358900 h 1358900"/>
                <a:gd name="connsiteX5" fmla="*/ 292100 w 1651000"/>
                <a:gd name="connsiteY5" fmla="*/ 596900 h 1358900"/>
                <a:gd name="connsiteX6" fmla="*/ 215900 w 1651000"/>
                <a:gd name="connsiteY6" fmla="*/ 546100 h 1358900"/>
                <a:gd name="connsiteX7" fmla="*/ 0 w 1651000"/>
                <a:gd name="connsiteY7" fmla="*/ 114300 h 1358900"/>
                <a:gd name="connsiteX8" fmla="*/ 152400 w 1651000"/>
                <a:gd name="connsiteY8" fmla="*/ 0 h 1358900"/>
                <a:gd name="connsiteX9" fmla="*/ 304800 w 1651000"/>
                <a:gd name="connsiteY9" fmla="*/ 127000 h 1358900"/>
                <a:gd name="connsiteX10" fmla="*/ 381000 w 1651000"/>
                <a:gd name="connsiteY10" fmla="*/ 495300 h 1358900"/>
                <a:gd name="connsiteX11" fmla="*/ 495300 w 1651000"/>
                <a:gd name="connsiteY11" fmla="*/ 546100 h 1358900"/>
                <a:gd name="connsiteX12" fmla="*/ 990600 w 1651000"/>
                <a:gd name="connsiteY12" fmla="*/ 1016000 h 1358900"/>
                <a:gd name="connsiteX13" fmla="*/ 1422400 w 1651000"/>
                <a:gd name="connsiteY13" fmla="*/ 266700 h 1358900"/>
                <a:gd name="connsiteX0" fmla="*/ 1422400 w 1694288"/>
                <a:gd name="connsiteY0" fmla="*/ 266700 h 1358900"/>
                <a:gd name="connsiteX1" fmla="*/ 1625600 w 1694288"/>
                <a:gd name="connsiteY1" fmla="*/ 355600 h 1358900"/>
                <a:gd name="connsiteX2" fmla="*/ 1651000 w 1694288"/>
                <a:gd name="connsiteY2" fmla="*/ 673100 h 1358900"/>
                <a:gd name="connsiteX3" fmla="*/ 1066800 w 1694288"/>
                <a:gd name="connsiteY3" fmla="*/ 1308100 h 1358900"/>
                <a:gd name="connsiteX4" fmla="*/ 876300 w 1694288"/>
                <a:gd name="connsiteY4" fmla="*/ 1358900 h 1358900"/>
                <a:gd name="connsiteX5" fmla="*/ 292100 w 1694288"/>
                <a:gd name="connsiteY5" fmla="*/ 596900 h 1358900"/>
                <a:gd name="connsiteX6" fmla="*/ 215900 w 1694288"/>
                <a:gd name="connsiteY6" fmla="*/ 546100 h 1358900"/>
                <a:gd name="connsiteX7" fmla="*/ 0 w 1694288"/>
                <a:gd name="connsiteY7" fmla="*/ 114300 h 1358900"/>
                <a:gd name="connsiteX8" fmla="*/ 152400 w 1694288"/>
                <a:gd name="connsiteY8" fmla="*/ 0 h 1358900"/>
                <a:gd name="connsiteX9" fmla="*/ 304800 w 1694288"/>
                <a:gd name="connsiteY9" fmla="*/ 127000 h 1358900"/>
                <a:gd name="connsiteX10" fmla="*/ 381000 w 1694288"/>
                <a:gd name="connsiteY10" fmla="*/ 495300 h 1358900"/>
                <a:gd name="connsiteX11" fmla="*/ 495300 w 1694288"/>
                <a:gd name="connsiteY11" fmla="*/ 546100 h 1358900"/>
                <a:gd name="connsiteX12" fmla="*/ 990600 w 1694288"/>
                <a:gd name="connsiteY12" fmla="*/ 1016000 h 1358900"/>
                <a:gd name="connsiteX13" fmla="*/ 1422400 w 1694288"/>
                <a:gd name="connsiteY13" fmla="*/ 266700 h 1358900"/>
                <a:gd name="connsiteX0" fmla="*/ 1422400 w 1667000"/>
                <a:gd name="connsiteY0" fmla="*/ 266700 h 1358900"/>
                <a:gd name="connsiteX1" fmla="*/ 1625600 w 1667000"/>
                <a:gd name="connsiteY1" fmla="*/ 355600 h 1358900"/>
                <a:gd name="connsiteX2" fmla="*/ 1612900 w 1667000"/>
                <a:gd name="connsiteY2" fmla="*/ 695960 h 1358900"/>
                <a:gd name="connsiteX3" fmla="*/ 1066800 w 1667000"/>
                <a:gd name="connsiteY3" fmla="*/ 1308100 h 1358900"/>
                <a:gd name="connsiteX4" fmla="*/ 876300 w 1667000"/>
                <a:gd name="connsiteY4" fmla="*/ 1358900 h 1358900"/>
                <a:gd name="connsiteX5" fmla="*/ 292100 w 1667000"/>
                <a:gd name="connsiteY5" fmla="*/ 596900 h 1358900"/>
                <a:gd name="connsiteX6" fmla="*/ 215900 w 1667000"/>
                <a:gd name="connsiteY6" fmla="*/ 546100 h 1358900"/>
                <a:gd name="connsiteX7" fmla="*/ 0 w 1667000"/>
                <a:gd name="connsiteY7" fmla="*/ 114300 h 1358900"/>
                <a:gd name="connsiteX8" fmla="*/ 152400 w 1667000"/>
                <a:gd name="connsiteY8" fmla="*/ 0 h 1358900"/>
                <a:gd name="connsiteX9" fmla="*/ 304800 w 1667000"/>
                <a:gd name="connsiteY9" fmla="*/ 127000 h 1358900"/>
                <a:gd name="connsiteX10" fmla="*/ 381000 w 1667000"/>
                <a:gd name="connsiteY10" fmla="*/ 495300 h 1358900"/>
                <a:gd name="connsiteX11" fmla="*/ 495300 w 1667000"/>
                <a:gd name="connsiteY11" fmla="*/ 546100 h 1358900"/>
                <a:gd name="connsiteX12" fmla="*/ 990600 w 1667000"/>
                <a:gd name="connsiteY12" fmla="*/ 1016000 h 1358900"/>
                <a:gd name="connsiteX13" fmla="*/ 1422400 w 1667000"/>
                <a:gd name="connsiteY13" fmla="*/ 266700 h 1358900"/>
                <a:gd name="connsiteX0" fmla="*/ 1422400 w 1646473"/>
                <a:gd name="connsiteY0" fmla="*/ 266700 h 1358900"/>
                <a:gd name="connsiteX1" fmla="*/ 1625600 w 1646473"/>
                <a:gd name="connsiteY1" fmla="*/ 355600 h 1358900"/>
                <a:gd name="connsiteX2" fmla="*/ 1612900 w 1646473"/>
                <a:gd name="connsiteY2" fmla="*/ 695960 h 1358900"/>
                <a:gd name="connsiteX3" fmla="*/ 1066800 w 1646473"/>
                <a:gd name="connsiteY3" fmla="*/ 1308100 h 1358900"/>
                <a:gd name="connsiteX4" fmla="*/ 876300 w 1646473"/>
                <a:gd name="connsiteY4" fmla="*/ 1358900 h 1358900"/>
                <a:gd name="connsiteX5" fmla="*/ 292100 w 1646473"/>
                <a:gd name="connsiteY5" fmla="*/ 596900 h 1358900"/>
                <a:gd name="connsiteX6" fmla="*/ 215900 w 1646473"/>
                <a:gd name="connsiteY6" fmla="*/ 546100 h 1358900"/>
                <a:gd name="connsiteX7" fmla="*/ 0 w 1646473"/>
                <a:gd name="connsiteY7" fmla="*/ 114300 h 1358900"/>
                <a:gd name="connsiteX8" fmla="*/ 152400 w 1646473"/>
                <a:gd name="connsiteY8" fmla="*/ 0 h 1358900"/>
                <a:gd name="connsiteX9" fmla="*/ 304800 w 1646473"/>
                <a:gd name="connsiteY9" fmla="*/ 127000 h 1358900"/>
                <a:gd name="connsiteX10" fmla="*/ 381000 w 1646473"/>
                <a:gd name="connsiteY10" fmla="*/ 495300 h 1358900"/>
                <a:gd name="connsiteX11" fmla="*/ 495300 w 1646473"/>
                <a:gd name="connsiteY11" fmla="*/ 546100 h 1358900"/>
                <a:gd name="connsiteX12" fmla="*/ 990600 w 1646473"/>
                <a:gd name="connsiteY12" fmla="*/ 1016000 h 1358900"/>
                <a:gd name="connsiteX13" fmla="*/ 1422400 w 1646473"/>
                <a:gd name="connsiteY13" fmla="*/ 26670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52880 w 1644387"/>
                <a:gd name="connsiteY0" fmla="*/ 320040 h 1358900"/>
                <a:gd name="connsiteX1" fmla="*/ 1625600 w 1644387"/>
                <a:gd name="connsiteY1" fmla="*/ 355600 h 1358900"/>
                <a:gd name="connsiteX2" fmla="*/ 1612900 w 1644387"/>
                <a:gd name="connsiteY2" fmla="*/ 695960 h 1358900"/>
                <a:gd name="connsiteX3" fmla="*/ 1066800 w 1644387"/>
                <a:gd name="connsiteY3" fmla="*/ 1308100 h 1358900"/>
                <a:gd name="connsiteX4" fmla="*/ 876300 w 1644387"/>
                <a:gd name="connsiteY4" fmla="*/ 1358900 h 1358900"/>
                <a:gd name="connsiteX5" fmla="*/ 292100 w 1644387"/>
                <a:gd name="connsiteY5" fmla="*/ 596900 h 1358900"/>
                <a:gd name="connsiteX6" fmla="*/ 215900 w 1644387"/>
                <a:gd name="connsiteY6" fmla="*/ 546100 h 1358900"/>
                <a:gd name="connsiteX7" fmla="*/ 0 w 1644387"/>
                <a:gd name="connsiteY7" fmla="*/ 114300 h 1358900"/>
                <a:gd name="connsiteX8" fmla="*/ 152400 w 1644387"/>
                <a:gd name="connsiteY8" fmla="*/ 0 h 1358900"/>
                <a:gd name="connsiteX9" fmla="*/ 304800 w 1644387"/>
                <a:gd name="connsiteY9" fmla="*/ 127000 h 1358900"/>
                <a:gd name="connsiteX10" fmla="*/ 381000 w 1644387"/>
                <a:gd name="connsiteY10" fmla="*/ 495300 h 1358900"/>
                <a:gd name="connsiteX11" fmla="*/ 495300 w 1644387"/>
                <a:gd name="connsiteY11" fmla="*/ 546100 h 1358900"/>
                <a:gd name="connsiteX12" fmla="*/ 990600 w 1644387"/>
                <a:gd name="connsiteY12" fmla="*/ 1016000 h 1358900"/>
                <a:gd name="connsiteX13" fmla="*/ 1452880 w 1644387"/>
                <a:gd name="connsiteY13" fmla="*/ 320040 h 1358900"/>
                <a:gd name="connsiteX0" fmla="*/ 1452880 w 1634218"/>
                <a:gd name="connsiteY0" fmla="*/ 320040 h 1358900"/>
                <a:gd name="connsiteX1" fmla="*/ 1602740 w 1634218"/>
                <a:gd name="connsiteY1" fmla="*/ 355600 h 1358900"/>
                <a:gd name="connsiteX2" fmla="*/ 1612900 w 1634218"/>
                <a:gd name="connsiteY2" fmla="*/ 695960 h 1358900"/>
                <a:gd name="connsiteX3" fmla="*/ 1066800 w 1634218"/>
                <a:gd name="connsiteY3" fmla="*/ 1308100 h 1358900"/>
                <a:gd name="connsiteX4" fmla="*/ 876300 w 1634218"/>
                <a:gd name="connsiteY4" fmla="*/ 1358900 h 1358900"/>
                <a:gd name="connsiteX5" fmla="*/ 292100 w 1634218"/>
                <a:gd name="connsiteY5" fmla="*/ 596900 h 1358900"/>
                <a:gd name="connsiteX6" fmla="*/ 215900 w 1634218"/>
                <a:gd name="connsiteY6" fmla="*/ 546100 h 1358900"/>
                <a:gd name="connsiteX7" fmla="*/ 0 w 1634218"/>
                <a:gd name="connsiteY7" fmla="*/ 114300 h 1358900"/>
                <a:gd name="connsiteX8" fmla="*/ 152400 w 1634218"/>
                <a:gd name="connsiteY8" fmla="*/ 0 h 1358900"/>
                <a:gd name="connsiteX9" fmla="*/ 304800 w 1634218"/>
                <a:gd name="connsiteY9" fmla="*/ 127000 h 1358900"/>
                <a:gd name="connsiteX10" fmla="*/ 381000 w 1634218"/>
                <a:gd name="connsiteY10" fmla="*/ 495300 h 1358900"/>
                <a:gd name="connsiteX11" fmla="*/ 495300 w 1634218"/>
                <a:gd name="connsiteY11" fmla="*/ 546100 h 1358900"/>
                <a:gd name="connsiteX12" fmla="*/ 990600 w 1634218"/>
                <a:gd name="connsiteY12" fmla="*/ 1016000 h 1358900"/>
                <a:gd name="connsiteX13" fmla="*/ 1452880 w 1634218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61602"/>
                <a:gd name="connsiteX1" fmla="*/ 1602740 w 1647050"/>
                <a:gd name="connsiteY1" fmla="*/ 347980 h 1361602"/>
                <a:gd name="connsiteX2" fmla="*/ 1612900 w 1647050"/>
                <a:gd name="connsiteY2" fmla="*/ 688340 h 1361602"/>
                <a:gd name="connsiteX3" fmla="*/ 1066800 w 1647050"/>
                <a:gd name="connsiteY3" fmla="*/ 1300480 h 1361602"/>
                <a:gd name="connsiteX4" fmla="*/ 876300 w 1647050"/>
                <a:gd name="connsiteY4" fmla="*/ 1351280 h 1361602"/>
                <a:gd name="connsiteX5" fmla="*/ 292100 w 1647050"/>
                <a:gd name="connsiteY5" fmla="*/ 589280 h 1361602"/>
                <a:gd name="connsiteX6" fmla="*/ 215900 w 1647050"/>
                <a:gd name="connsiteY6" fmla="*/ 538480 h 1361602"/>
                <a:gd name="connsiteX7" fmla="*/ 0 w 1647050"/>
                <a:gd name="connsiteY7" fmla="*/ 106680 h 1361602"/>
                <a:gd name="connsiteX8" fmla="*/ 175260 w 1647050"/>
                <a:gd name="connsiteY8" fmla="*/ 0 h 1361602"/>
                <a:gd name="connsiteX9" fmla="*/ 304800 w 1647050"/>
                <a:gd name="connsiteY9" fmla="*/ 119380 h 1361602"/>
                <a:gd name="connsiteX10" fmla="*/ 381000 w 1647050"/>
                <a:gd name="connsiteY10" fmla="*/ 487680 h 1361602"/>
                <a:gd name="connsiteX11" fmla="*/ 480060 w 1647050"/>
                <a:gd name="connsiteY11" fmla="*/ 553720 h 1361602"/>
                <a:gd name="connsiteX12" fmla="*/ 990600 w 1647050"/>
                <a:gd name="connsiteY12" fmla="*/ 1008380 h 1361602"/>
                <a:gd name="connsiteX13" fmla="*/ 1452880 w 1647050"/>
                <a:gd name="connsiteY13" fmla="*/ 312420 h 1361602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25211"/>
                <a:gd name="connsiteY0" fmla="*/ 312420 h 1366769"/>
                <a:gd name="connsiteX1" fmla="*/ 1602740 w 1625211"/>
                <a:gd name="connsiteY1" fmla="*/ 347980 h 1366769"/>
                <a:gd name="connsiteX2" fmla="*/ 1599321 w 1625211"/>
                <a:gd name="connsiteY2" fmla="*/ 688340 h 1366769"/>
                <a:gd name="connsiteX3" fmla="*/ 1066800 w 1625211"/>
                <a:gd name="connsiteY3" fmla="*/ 1300480 h 1366769"/>
                <a:gd name="connsiteX4" fmla="*/ 876300 w 1625211"/>
                <a:gd name="connsiteY4" fmla="*/ 1351280 h 1366769"/>
                <a:gd name="connsiteX5" fmla="*/ 292100 w 1625211"/>
                <a:gd name="connsiteY5" fmla="*/ 589280 h 1366769"/>
                <a:gd name="connsiteX6" fmla="*/ 215900 w 1625211"/>
                <a:gd name="connsiteY6" fmla="*/ 538480 h 1366769"/>
                <a:gd name="connsiteX7" fmla="*/ 0 w 1625211"/>
                <a:gd name="connsiteY7" fmla="*/ 106680 h 1366769"/>
                <a:gd name="connsiteX8" fmla="*/ 175260 w 1625211"/>
                <a:gd name="connsiteY8" fmla="*/ 0 h 1366769"/>
                <a:gd name="connsiteX9" fmla="*/ 304800 w 1625211"/>
                <a:gd name="connsiteY9" fmla="*/ 119380 h 1366769"/>
                <a:gd name="connsiteX10" fmla="*/ 381000 w 1625211"/>
                <a:gd name="connsiteY10" fmla="*/ 487680 h 1366769"/>
                <a:gd name="connsiteX11" fmla="*/ 480060 w 1625211"/>
                <a:gd name="connsiteY11" fmla="*/ 553720 h 1366769"/>
                <a:gd name="connsiteX12" fmla="*/ 990600 w 1625211"/>
                <a:gd name="connsiteY12" fmla="*/ 1008380 h 1366769"/>
                <a:gd name="connsiteX13" fmla="*/ 1452880 w 1625211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87680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83811 w 1639413"/>
                <a:gd name="connsiteY12" fmla="*/ 988012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56653 w 1639413"/>
                <a:gd name="connsiteY12" fmla="*/ 988012 h 1366769"/>
                <a:gd name="connsiteX13" fmla="*/ 1452880 w 1639413"/>
                <a:gd name="connsiteY13" fmla="*/ 312420 h 1366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9413" h="1366769">
                  <a:moveTo>
                    <a:pt x="1452880" y="312420"/>
                  </a:moveTo>
                  <a:cubicBezTo>
                    <a:pt x="1512993" y="286173"/>
                    <a:pt x="1578333" y="285327"/>
                    <a:pt x="1602740" y="347980"/>
                  </a:cubicBezTo>
                  <a:cubicBezTo>
                    <a:pt x="1627147" y="410633"/>
                    <a:pt x="1673061" y="536380"/>
                    <a:pt x="1599321" y="688340"/>
                  </a:cubicBezTo>
                  <a:cubicBezTo>
                    <a:pt x="1580238" y="770174"/>
                    <a:pt x="1248833" y="1096433"/>
                    <a:pt x="1066800" y="1300480"/>
                  </a:cubicBezTo>
                  <a:cubicBezTo>
                    <a:pt x="1010920" y="1355513"/>
                    <a:pt x="962660" y="1387687"/>
                    <a:pt x="876300" y="1351280"/>
                  </a:cubicBezTo>
                  <a:cubicBezTo>
                    <a:pt x="651087" y="1082040"/>
                    <a:pt x="456353" y="850900"/>
                    <a:pt x="292100" y="589280"/>
                  </a:cubicBezTo>
                  <a:lnTo>
                    <a:pt x="215900" y="538480"/>
                  </a:lnTo>
                  <a:cubicBezTo>
                    <a:pt x="143933" y="394547"/>
                    <a:pt x="132927" y="227753"/>
                    <a:pt x="0" y="106680"/>
                  </a:cubicBezTo>
                  <a:lnTo>
                    <a:pt x="175260" y="0"/>
                  </a:lnTo>
                  <a:cubicBezTo>
                    <a:pt x="226060" y="2117"/>
                    <a:pt x="270510" y="41495"/>
                    <a:pt x="304800" y="119380"/>
                  </a:cubicBezTo>
                  <a:cubicBezTo>
                    <a:pt x="339090" y="197265"/>
                    <a:pt x="351790" y="394921"/>
                    <a:pt x="381000" y="467311"/>
                  </a:cubicBezTo>
                  <a:cubicBezTo>
                    <a:pt x="414020" y="489324"/>
                    <a:pt x="447040" y="531707"/>
                    <a:pt x="480060" y="553720"/>
                  </a:cubicBezTo>
                  <a:cubicBezTo>
                    <a:pt x="645160" y="710353"/>
                    <a:pt x="722973" y="869479"/>
                    <a:pt x="956653" y="988012"/>
                  </a:cubicBezTo>
                  <a:cubicBezTo>
                    <a:pt x="1125986" y="761105"/>
                    <a:pt x="1390227" y="356447"/>
                    <a:pt x="1452880" y="312420"/>
                  </a:cubicBez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808133" y="2460179"/>
              <a:ext cx="821645" cy="922090"/>
              <a:chOff x="2542402" y="682701"/>
              <a:chExt cx="1918494" cy="2153026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2982266" y="832874"/>
                <a:ext cx="1031612" cy="1593976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576777" y="1400664"/>
                <a:ext cx="389808" cy="91299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 flipH="1">
                <a:off x="3040124" y="1400664"/>
                <a:ext cx="389808" cy="91299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3288185" y="2036339"/>
                <a:ext cx="394075" cy="201330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2542402" y="682701"/>
                <a:ext cx="1918494" cy="2153026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 rot="734718">
                <a:off x="3115262" y="1589960"/>
                <a:ext cx="239530" cy="45719"/>
              </a:xfrm>
              <a:custGeom>
                <a:avLst/>
                <a:gdLst>
                  <a:gd name="connsiteX0" fmla="*/ 0 w 152400"/>
                  <a:gd name="connsiteY0" fmla="*/ 9525 h 9525"/>
                  <a:gd name="connsiteX1" fmla="*/ 85725 w 152400"/>
                  <a:gd name="connsiteY1" fmla="*/ 9525 h 9525"/>
                  <a:gd name="connsiteX2" fmla="*/ 152400 w 152400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9525">
                    <a:moveTo>
                      <a:pt x="0" y="9525"/>
                    </a:moveTo>
                    <a:lnTo>
                      <a:pt x="85725" y="9525"/>
                    </a:lnTo>
                    <a:lnTo>
                      <a:pt x="152400" y="0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 rot="20865282" flipH="1">
                <a:off x="3640533" y="1589959"/>
                <a:ext cx="239530" cy="45719"/>
              </a:xfrm>
              <a:custGeom>
                <a:avLst/>
                <a:gdLst>
                  <a:gd name="connsiteX0" fmla="*/ 0 w 152400"/>
                  <a:gd name="connsiteY0" fmla="*/ 9525 h 9525"/>
                  <a:gd name="connsiteX1" fmla="*/ 85725 w 152400"/>
                  <a:gd name="connsiteY1" fmla="*/ 9525 h 9525"/>
                  <a:gd name="connsiteX2" fmla="*/ 152400 w 152400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" h="9525">
                    <a:moveTo>
                      <a:pt x="0" y="9525"/>
                    </a:moveTo>
                    <a:lnTo>
                      <a:pt x="85725" y="9525"/>
                    </a:lnTo>
                    <a:lnTo>
                      <a:pt x="152400" y="0"/>
                    </a:lnTo>
                  </a:path>
                </a:pathLst>
              </a:cu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任意多边形 96"/>
            <p:cNvSpPr/>
            <p:nvPr/>
          </p:nvSpPr>
          <p:spPr>
            <a:xfrm>
              <a:off x="5741718" y="4347605"/>
              <a:ext cx="320992" cy="1783118"/>
            </a:xfrm>
            <a:custGeom>
              <a:avLst/>
              <a:gdLst>
                <a:gd name="connsiteX0" fmla="*/ 573206 w 573206"/>
                <a:gd name="connsiteY0" fmla="*/ 136477 h 2838734"/>
                <a:gd name="connsiteX1" fmla="*/ 436728 w 573206"/>
                <a:gd name="connsiteY1" fmla="*/ 2129050 h 2838734"/>
                <a:gd name="connsiteX2" fmla="*/ 423081 w 573206"/>
                <a:gd name="connsiteY2" fmla="*/ 2838734 h 2838734"/>
                <a:gd name="connsiteX3" fmla="*/ 0 w 573206"/>
                <a:gd name="connsiteY3" fmla="*/ 2825086 h 2838734"/>
                <a:gd name="connsiteX4" fmla="*/ 68239 w 573206"/>
                <a:gd name="connsiteY4" fmla="*/ 1351128 h 2838734"/>
                <a:gd name="connsiteX5" fmla="*/ 191069 w 573206"/>
                <a:gd name="connsiteY5" fmla="*/ 191068 h 2838734"/>
                <a:gd name="connsiteX6" fmla="*/ 259307 w 573206"/>
                <a:gd name="connsiteY6" fmla="*/ 0 h 2838734"/>
                <a:gd name="connsiteX7" fmla="*/ 573206 w 573206"/>
                <a:gd name="connsiteY7" fmla="*/ 136477 h 2838734"/>
                <a:gd name="connsiteX0" fmla="*/ 586854 w 586854"/>
                <a:gd name="connsiteY0" fmla="*/ 0 h 2838734"/>
                <a:gd name="connsiteX1" fmla="*/ 436728 w 586854"/>
                <a:gd name="connsiteY1" fmla="*/ 2129050 h 2838734"/>
                <a:gd name="connsiteX2" fmla="*/ 423081 w 586854"/>
                <a:gd name="connsiteY2" fmla="*/ 2838734 h 2838734"/>
                <a:gd name="connsiteX3" fmla="*/ 0 w 586854"/>
                <a:gd name="connsiteY3" fmla="*/ 2825086 h 2838734"/>
                <a:gd name="connsiteX4" fmla="*/ 68239 w 586854"/>
                <a:gd name="connsiteY4" fmla="*/ 1351128 h 2838734"/>
                <a:gd name="connsiteX5" fmla="*/ 191069 w 586854"/>
                <a:gd name="connsiteY5" fmla="*/ 191068 h 2838734"/>
                <a:gd name="connsiteX6" fmla="*/ 259307 w 586854"/>
                <a:gd name="connsiteY6" fmla="*/ 0 h 2838734"/>
                <a:gd name="connsiteX7" fmla="*/ 586854 w 586854"/>
                <a:gd name="connsiteY7" fmla="*/ 0 h 283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854" h="2838734">
                  <a:moveTo>
                    <a:pt x="586854" y="0"/>
                  </a:moveTo>
                  <a:lnTo>
                    <a:pt x="436728" y="2129050"/>
                  </a:lnTo>
                  <a:lnTo>
                    <a:pt x="423081" y="2838734"/>
                  </a:lnTo>
                  <a:lnTo>
                    <a:pt x="0" y="2825086"/>
                  </a:lnTo>
                  <a:lnTo>
                    <a:pt x="68239" y="1351128"/>
                  </a:lnTo>
                  <a:lnTo>
                    <a:pt x="191069" y="191068"/>
                  </a:lnTo>
                  <a:lnTo>
                    <a:pt x="259307" y="0"/>
                  </a:lnTo>
                  <a:lnTo>
                    <a:pt x="58685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0EFFF">
                    <a:alpha val="0"/>
                  </a:srgbClr>
                </a:gs>
                <a:gs pos="3000">
                  <a:srgbClr val="F0EF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5463940" y="3673255"/>
              <a:ext cx="98547" cy="230970"/>
            </a:xfrm>
            <a:custGeom>
              <a:avLst/>
              <a:gdLst>
                <a:gd name="connsiteX0" fmla="*/ 31531 w 157655"/>
                <a:gd name="connsiteY0" fmla="*/ 0 h 362607"/>
                <a:gd name="connsiteX1" fmla="*/ 141889 w 157655"/>
                <a:gd name="connsiteY1" fmla="*/ 157655 h 362607"/>
                <a:gd name="connsiteX2" fmla="*/ 157655 w 157655"/>
                <a:gd name="connsiteY2" fmla="*/ 331076 h 362607"/>
                <a:gd name="connsiteX3" fmla="*/ 47296 w 157655"/>
                <a:gd name="connsiteY3" fmla="*/ 362607 h 362607"/>
                <a:gd name="connsiteX4" fmla="*/ 0 w 157655"/>
                <a:gd name="connsiteY4" fmla="*/ 204952 h 362607"/>
                <a:gd name="connsiteX5" fmla="*/ 31531 w 157655"/>
                <a:gd name="connsiteY5" fmla="*/ 0 h 362607"/>
                <a:gd name="connsiteX0" fmla="*/ 31924 w 158048"/>
                <a:gd name="connsiteY0" fmla="*/ 400 h 363007"/>
                <a:gd name="connsiteX1" fmla="*/ 142282 w 158048"/>
                <a:gd name="connsiteY1" fmla="*/ 158055 h 363007"/>
                <a:gd name="connsiteX2" fmla="*/ 158048 w 158048"/>
                <a:gd name="connsiteY2" fmla="*/ 331476 h 363007"/>
                <a:gd name="connsiteX3" fmla="*/ 47689 w 158048"/>
                <a:gd name="connsiteY3" fmla="*/ 363007 h 363007"/>
                <a:gd name="connsiteX4" fmla="*/ 393 w 158048"/>
                <a:gd name="connsiteY4" fmla="*/ 205352 h 363007"/>
                <a:gd name="connsiteX5" fmla="*/ 31924 w 158048"/>
                <a:gd name="connsiteY5" fmla="*/ 400 h 363007"/>
                <a:gd name="connsiteX0" fmla="*/ 32824 w 158948"/>
                <a:gd name="connsiteY0" fmla="*/ 400 h 363007"/>
                <a:gd name="connsiteX1" fmla="*/ 143182 w 158948"/>
                <a:gd name="connsiteY1" fmla="*/ 158055 h 363007"/>
                <a:gd name="connsiteX2" fmla="*/ 158948 w 158948"/>
                <a:gd name="connsiteY2" fmla="*/ 331476 h 363007"/>
                <a:gd name="connsiteX3" fmla="*/ 48589 w 158948"/>
                <a:gd name="connsiteY3" fmla="*/ 363007 h 363007"/>
                <a:gd name="connsiteX4" fmla="*/ 1293 w 158948"/>
                <a:gd name="connsiteY4" fmla="*/ 205352 h 363007"/>
                <a:gd name="connsiteX5" fmla="*/ 32824 w 158948"/>
                <a:gd name="connsiteY5" fmla="*/ 400 h 363007"/>
                <a:gd name="connsiteX0" fmla="*/ 32824 w 158948"/>
                <a:gd name="connsiteY0" fmla="*/ 409 h 363016"/>
                <a:gd name="connsiteX1" fmla="*/ 143182 w 158948"/>
                <a:gd name="connsiteY1" fmla="*/ 158064 h 363016"/>
                <a:gd name="connsiteX2" fmla="*/ 158948 w 158948"/>
                <a:gd name="connsiteY2" fmla="*/ 331485 h 363016"/>
                <a:gd name="connsiteX3" fmla="*/ 48589 w 158948"/>
                <a:gd name="connsiteY3" fmla="*/ 363016 h 363016"/>
                <a:gd name="connsiteX4" fmla="*/ 1293 w 158948"/>
                <a:gd name="connsiteY4" fmla="*/ 205361 h 363016"/>
                <a:gd name="connsiteX5" fmla="*/ 32824 w 158948"/>
                <a:gd name="connsiteY5" fmla="*/ 409 h 363016"/>
                <a:gd name="connsiteX0" fmla="*/ 32824 w 158948"/>
                <a:gd name="connsiteY0" fmla="*/ 409 h 371937"/>
                <a:gd name="connsiteX1" fmla="*/ 143182 w 158948"/>
                <a:gd name="connsiteY1" fmla="*/ 158064 h 371937"/>
                <a:gd name="connsiteX2" fmla="*/ 158948 w 158948"/>
                <a:gd name="connsiteY2" fmla="*/ 331485 h 371937"/>
                <a:gd name="connsiteX3" fmla="*/ 48589 w 158948"/>
                <a:gd name="connsiteY3" fmla="*/ 363016 h 371937"/>
                <a:gd name="connsiteX4" fmla="*/ 1293 w 158948"/>
                <a:gd name="connsiteY4" fmla="*/ 205361 h 371937"/>
                <a:gd name="connsiteX5" fmla="*/ 32824 w 158948"/>
                <a:gd name="connsiteY5" fmla="*/ 409 h 371937"/>
                <a:gd name="connsiteX0" fmla="*/ 32824 w 158948"/>
                <a:gd name="connsiteY0" fmla="*/ 409 h 372538"/>
                <a:gd name="connsiteX1" fmla="*/ 143182 w 158948"/>
                <a:gd name="connsiteY1" fmla="*/ 158064 h 372538"/>
                <a:gd name="connsiteX2" fmla="*/ 158948 w 158948"/>
                <a:gd name="connsiteY2" fmla="*/ 331485 h 372538"/>
                <a:gd name="connsiteX3" fmla="*/ 48589 w 158948"/>
                <a:gd name="connsiteY3" fmla="*/ 363016 h 372538"/>
                <a:gd name="connsiteX4" fmla="*/ 1293 w 158948"/>
                <a:gd name="connsiteY4" fmla="*/ 205361 h 372538"/>
                <a:gd name="connsiteX5" fmla="*/ 32824 w 158948"/>
                <a:gd name="connsiteY5" fmla="*/ 409 h 37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948" h="372538">
                  <a:moveTo>
                    <a:pt x="32824" y="409"/>
                  </a:moveTo>
                  <a:cubicBezTo>
                    <a:pt x="69172" y="-7474"/>
                    <a:pt x="137927" y="100257"/>
                    <a:pt x="143182" y="158064"/>
                  </a:cubicBezTo>
                  <a:lnTo>
                    <a:pt x="158948" y="331485"/>
                  </a:lnTo>
                  <a:cubicBezTo>
                    <a:pt x="149533" y="368819"/>
                    <a:pt x="74865" y="384037"/>
                    <a:pt x="48589" y="363016"/>
                  </a:cubicBezTo>
                  <a:cubicBezTo>
                    <a:pt x="22313" y="341995"/>
                    <a:pt x="3920" y="265795"/>
                    <a:pt x="1293" y="205361"/>
                  </a:cubicBezTo>
                  <a:cubicBezTo>
                    <a:pt x="-1334" y="144927"/>
                    <a:pt x="-3524" y="8292"/>
                    <a:pt x="32824" y="409"/>
                  </a:cubicBez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6487127" y="5465555"/>
              <a:ext cx="150693" cy="192553"/>
            </a:xfrm>
            <a:custGeom>
              <a:avLst/>
              <a:gdLst>
                <a:gd name="connsiteX0" fmla="*/ 215900 w 228600"/>
                <a:gd name="connsiteY0" fmla="*/ 292100 h 292100"/>
                <a:gd name="connsiteX1" fmla="*/ 0 w 228600"/>
                <a:gd name="connsiteY1" fmla="*/ 50800 h 292100"/>
                <a:gd name="connsiteX2" fmla="*/ 228600 w 228600"/>
                <a:gd name="connsiteY2" fmla="*/ 0 h 292100"/>
                <a:gd name="connsiteX3" fmla="*/ 215900 w 228600"/>
                <a:gd name="connsiteY3" fmla="*/ 29210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92100">
                  <a:moveTo>
                    <a:pt x="215900" y="292100"/>
                  </a:moveTo>
                  <a:lnTo>
                    <a:pt x="0" y="50800"/>
                  </a:lnTo>
                  <a:lnTo>
                    <a:pt x="228600" y="0"/>
                  </a:lnTo>
                  <a:lnTo>
                    <a:pt x="215900" y="292100"/>
                  </a:lnTo>
                  <a:close/>
                </a:path>
              </a:pathLst>
            </a:custGeom>
            <a:solidFill>
              <a:srgbClr val="E9E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6396893" y="4587119"/>
              <a:ext cx="184430" cy="115269"/>
            </a:xfrm>
            <a:custGeom>
              <a:avLst/>
              <a:gdLst>
                <a:gd name="connsiteX0" fmla="*/ 203200 w 203200"/>
                <a:gd name="connsiteY0" fmla="*/ 88900 h 127000"/>
                <a:gd name="connsiteX1" fmla="*/ 76200 w 203200"/>
                <a:gd name="connsiteY1" fmla="*/ 127000 h 127000"/>
                <a:gd name="connsiteX2" fmla="*/ 0 w 203200"/>
                <a:gd name="connsiteY2" fmla="*/ 0 h 127000"/>
                <a:gd name="connsiteX3" fmla="*/ 203200 w 203200"/>
                <a:gd name="connsiteY3" fmla="*/ 889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127000">
                  <a:moveTo>
                    <a:pt x="203200" y="88900"/>
                  </a:moveTo>
                  <a:lnTo>
                    <a:pt x="76200" y="127000"/>
                  </a:lnTo>
                  <a:lnTo>
                    <a:pt x="0" y="0"/>
                  </a:lnTo>
                  <a:lnTo>
                    <a:pt x="203200" y="88900"/>
                  </a:lnTo>
                  <a:close/>
                </a:path>
              </a:pathLst>
            </a:custGeom>
            <a:solidFill>
              <a:srgbClr val="DEF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6505575" y="4262438"/>
              <a:ext cx="123825" cy="75704"/>
            </a:xfrm>
            <a:custGeom>
              <a:avLst/>
              <a:gdLst>
                <a:gd name="connsiteX0" fmla="*/ 123825 w 123825"/>
                <a:gd name="connsiteY0" fmla="*/ 66675 h 66675"/>
                <a:gd name="connsiteX1" fmla="*/ 0 w 123825"/>
                <a:gd name="connsiteY1" fmla="*/ 0 h 66675"/>
                <a:gd name="connsiteX2" fmla="*/ 0 w 123825"/>
                <a:gd name="connsiteY2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66675">
                  <a:moveTo>
                    <a:pt x="123825" y="6667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DDD9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585648" y="3482459"/>
            <a:ext cx="283630" cy="283630"/>
            <a:chOff x="3518534" y="3499742"/>
            <a:chExt cx="3403289" cy="3403289"/>
          </a:xfrm>
        </p:grpSpPr>
        <p:sp>
          <p:nvSpPr>
            <p:cNvPr id="123" name="椭圆 122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125" name="任意多边形 124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5075987" y="3482459"/>
            <a:ext cx="283630" cy="283630"/>
            <a:chOff x="3518534" y="3499742"/>
            <a:chExt cx="3403289" cy="3403289"/>
          </a:xfrm>
        </p:grpSpPr>
        <p:sp>
          <p:nvSpPr>
            <p:cNvPr id="133" name="椭圆 132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135" name="任意多边形 134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0" name="任意多边形 139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1" name="任意多边形 140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42" name="矩形标注 141"/>
          <p:cNvSpPr/>
          <p:nvPr/>
        </p:nvSpPr>
        <p:spPr>
          <a:xfrm>
            <a:off x="5774006" y="5120542"/>
            <a:ext cx="1656995" cy="535531"/>
          </a:xfrm>
          <a:prstGeom prst="wedgeRectCallout">
            <a:avLst>
              <a:gd name="adj1" fmla="val 11025"/>
              <a:gd name="adj2" fmla="val 271402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3" name="矩形 142"/>
          <p:cNvSpPr/>
          <p:nvPr/>
        </p:nvSpPr>
        <p:spPr>
          <a:xfrm>
            <a:off x="5889759" y="5141263"/>
            <a:ext cx="154124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</a:rPr>
              <a:t>再来一首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397" y="-1"/>
            <a:ext cx="12249397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57397" y="0"/>
            <a:ext cx="12249397" cy="6858000"/>
          </a:xfrm>
          <a:prstGeom prst="rect">
            <a:avLst/>
          </a:prstGeom>
          <a:solidFill>
            <a:srgbClr val="4327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7" b="99778" l="2500" r="73950">
                        <a14:foregroundMark x1="19700" y1="9978" x2="39900" y2="51441"/>
                        <a14:foregroundMark x1="26900" y1="36216" x2="14050" y2="73466"/>
                        <a14:foregroundMark x1="60200" y1="76866" x2="61050" y2="94087"/>
                        <a14:foregroundMark x1="27500" y1="85144" x2="21450" y2="98522"/>
                        <a14:foregroundMark x1="23850" y1="6948" x2="24900" y2="7095"/>
                        <a14:foregroundMark x1="24250" y1="7982" x2="25850" y2="8795"/>
                        <a14:backgroundMark x1="35750" y1="29564" x2="35650" y2="28160"/>
                        <a14:backgroundMark x1="19150" y1="35255" x2="13550" y2="388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646" t="4774" r="26562" b="24010"/>
          <a:stretch/>
        </p:blipFill>
        <p:spPr>
          <a:xfrm>
            <a:off x="-57397" y="417604"/>
            <a:ext cx="8661400" cy="64403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29400" y="0"/>
            <a:ext cx="5562600" cy="24840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flipH="1">
            <a:off x="6840362" y="392654"/>
            <a:ext cx="5497688" cy="1447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400" b="1" dirty="0" smtClean="0">
                <a:solidFill>
                  <a:srgbClr val="FED501"/>
                </a:solidFill>
              </a:rPr>
              <a:t>两位辛苦了</a:t>
            </a:r>
            <a:endParaRPr lang="en-US" altLang="zh-CN" sz="7400" b="1" dirty="0" smtClean="0">
              <a:solidFill>
                <a:srgbClr val="FED50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40362" y="1733790"/>
            <a:ext cx="5116688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solidFill>
                  <a:schemeClr val="bg1"/>
                </a:solidFill>
              </a:rPr>
              <a:t>再次觉得两个好配，毫无违和感</a:t>
            </a:r>
            <a:endParaRPr lang="zh-CN" altLang="en-US" sz="27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28000" y="2583540"/>
            <a:ext cx="4064000" cy="1901374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9489" y="2759495"/>
            <a:ext cx="3294348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ED501"/>
                </a:solidFill>
              </a:rPr>
              <a:t>今天讲解纯属个人理解</a:t>
            </a:r>
            <a:endParaRPr lang="en-US" altLang="zh-CN" sz="2400" dirty="0" smtClean="0">
              <a:solidFill>
                <a:srgbClr val="FED50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ED501"/>
                </a:solidFill>
              </a:rPr>
              <a:t>如有雷同纯属十分巧合</a:t>
            </a:r>
            <a:endParaRPr lang="en-US" altLang="zh-CN" sz="2400" dirty="0" smtClean="0">
              <a:solidFill>
                <a:srgbClr val="FED50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FED501"/>
                </a:solidFill>
              </a:rPr>
              <a:t>不到位之处请自行补充</a:t>
            </a:r>
            <a:endParaRPr lang="zh-CN" altLang="en-US" sz="2400" dirty="0">
              <a:solidFill>
                <a:srgbClr val="FED50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550863" y="5944269"/>
            <a:ext cx="1455426" cy="535531"/>
          </a:xfrm>
          <a:prstGeom prst="wedgeRectCallout">
            <a:avLst>
              <a:gd name="adj1" fmla="val -47435"/>
              <a:gd name="adj2" fmla="val 116856"/>
            </a:avLst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矩形 10"/>
          <p:cNvSpPr/>
          <p:nvPr/>
        </p:nvSpPr>
        <p:spPr>
          <a:xfrm>
            <a:off x="666615" y="5964318"/>
            <a:ext cx="1223922" cy="504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在一起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10106123" y="5806753"/>
            <a:ext cx="1455426" cy="535531"/>
          </a:xfrm>
          <a:prstGeom prst="wedgeRectCallout">
            <a:avLst>
              <a:gd name="adj1" fmla="val 58616"/>
              <a:gd name="adj2" fmla="val 137244"/>
            </a:avLst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矩形 12"/>
          <p:cNvSpPr/>
          <p:nvPr/>
        </p:nvSpPr>
        <p:spPr>
          <a:xfrm>
            <a:off x="10221875" y="5827474"/>
            <a:ext cx="1223922" cy="504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在一起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5391286" y="5628036"/>
            <a:ext cx="1455426" cy="535531"/>
          </a:xfrm>
          <a:prstGeom prst="wedgeRectCallout">
            <a:avLst>
              <a:gd name="adj1" fmla="val 7042"/>
              <a:gd name="adj2" fmla="val 172922"/>
            </a:avLst>
          </a:prstGeom>
          <a:solidFill>
            <a:schemeClr val="bg1">
              <a:lumMod val="50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矩形 14"/>
          <p:cNvSpPr/>
          <p:nvPr/>
        </p:nvSpPr>
        <p:spPr>
          <a:xfrm>
            <a:off x="5520686" y="5627157"/>
            <a:ext cx="1223922" cy="504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在一起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548" b="90616" l="10000" r="90000">
                        <a14:foregroundMark x1="55882" y1="26622" x2="58471" y2="32113"/>
                        <a14:foregroundMark x1="56610" y1="26096" x2="59409" y2="27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9220" t="23801" r="35277" b="48243"/>
          <a:stretch/>
        </p:blipFill>
        <p:spPr>
          <a:xfrm>
            <a:off x="3400759" y="375253"/>
            <a:ext cx="2222748" cy="2833954"/>
          </a:xfrm>
          <a:prstGeom prst="ellipse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9578" y="513096"/>
            <a:ext cx="2590800" cy="279616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7431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870581" y="4538292"/>
            <a:ext cx="1771362" cy="2319708"/>
            <a:chOff x="813868" y="1213308"/>
            <a:chExt cx="1771362" cy="2319708"/>
          </a:xfrm>
        </p:grpSpPr>
        <p:grpSp>
          <p:nvGrpSpPr>
            <p:cNvPr id="4" name="组合 3"/>
            <p:cNvGrpSpPr/>
            <p:nvPr/>
          </p:nvGrpSpPr>
          <p:grpSpPr>
            <a:xfrm flipH="1">
              <a:off x="813868" y="1745385"/>
              <a:ext cx="1771362" cy="1787631"/>
              <a:chOff x="4740576" y="1804153"/>
              <a:chExt cx="3335788" cy="3366422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007432" y="3149601"/>
                <a:ext cx="2510278" cy="1829621"/>
              </a:xfrm>
              <a:custGeom>
                <a:avLst/>
                <a:gdLst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24000 w 2423885"/>
                  <a:gd name="connsiteY6" fmla="*/ 333829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24000 w 2423885"/>
                  <a:gd name="connsiteY6" fmla="*/ 333829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24000 w 2423885"/>
                  <a:gd name="connsiteY6" fmla="*/ 333829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24000 w 2423885"/>
                  <a:gd name="connsiteY6" fmla="*/ 333829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24000 w 2423885"/>
                  <a:gd name="connsiteY6" fmla="*/ 333829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2002971 w 2423885"/>
                  <a:gd name="connsiteY11" fmla="*/ 362857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509485 w 2423885"/>
                  <a:gd name="connsiteY6" fmla="*/ 362857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1959428 w 2423885"/>
                  <a:gd name="connsiteY11" fmla="*/ 348343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494971 w 2423885"/>
                  <a:gd name="connsiteY6" fmla="*/ 449943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061028 w 2423885"/>
                  <a:gd name="connsiteY10" fmla="*/ 1248229 h 1901371"/>
                  <a:gd name="connsiteX11" fmla="*/ 1959428 w 2423885"/>
                  <a:gd name="connsiteY11" fmla="*/ 348343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423885"/>
                  <a:gd name="connsiteY0" fmla="*/ 29029 h 1901371"/>
                  <a:gd name="connsiteX1" fmla="*/ 566057 w 2423885"/>
                  <a:gd name="connsiteY1" fmla="*/ 435429 h 1901371"/>
                  <a:gd name="connsiteX2" fmla="*/ 0 w 2423885"/>
                  <a:gd name="connsiteY2" fmla="*/ 1524000 h 1901371"/>
                  <a:gd name="connsiteX3" fmla="*/ 188685 w 2423885"/>
                  <a:gd name="connsiteY3" fmla="*/ 1611086 h 1901371"/>
                  <a:gd name="connsiteX4" fmla="*/ 508000 w 2423885"/>
                  <a:gd name="connsiteY4" fmla="*/ 1204686 h 1901371"/>
                  <a:gd name="connsiteX5" fmla="*/ 783771 w 2423885"/>
                  <a:gd name="connsiteY5" fmla="*/ 798286 h 1901371"/>
                  <a:gd name="connsiteX6" fmla="*/ 1494971 w 2423885"/>
                  <a:gd name="connsiteY6" fmla="*/ 449943 h 1901371"/>
                  <a:gd name="connsiteX7" fmla="*/ 1727200 w 2423885"/>
                  <a:gd name="connsiteY7" fmla="*/ 1364343 h 1901371"/>
                  <a:gd name="connsiteX8" fmla="*/ 2206171 w 2423885"/>
                  <a:gd name="connsiteY8" fmla="*/ 1901371 h 1901371"/>
                  <a:gd name="connsiteX9" fmla="*/ 2423885 w 2423885"/>
                  <a:gd name="connsiteY9" fmla="*/ 1901371 h 1901371"/>
                  <a:gd name="connsiteX10" fmla="*/ 2145715 w 2423885"/>
                  <a:gd name="connsiteY10" fmla="*/ 1191770 h 1901371"/>
                  <a:gd name="connsiteX11" fmla="*/ 1959428 w 2423885"/>
                  <a:gd name="connsiteY11" fmla="*/ 348343 h 1901371"/>
                  <a:gd name="connsiteX12" fmla="*/ 1915885 w 2423885"/>
                  <a:gd name="connsiteY12" fmla="*/ 0 h 1901371"/>
                  <a:gd name="connsiteX13" fmla="*/ 1132114 w 2423885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727200 w 2621489"/>
                  <a:gd name="connsiteY7" fmla="*/ 1364343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2145715 w 2621489"/>
                  <a:gd name="connsiteY10" fmla="*/ 1191770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811887 w 2621489"/>
                  <a:gd name="connsiteY7" fmla="*/ 1307886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2145715 w 2621489"/>
                  <a:gd name="connsiteY10" fmla="*/ 1191770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811887 w 2621489"/>
                  <a:gd name="connsiteY7" fmla="*/ 1307886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1976341 w 2621489"/>
                  <a:gd name="connsiteY10" fmla="*/ 1050624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501366 w 2621489"/>
                  <a:gd name="connsiteY7" fmla="*/ 1194969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1976341 w 2621489"/>
                  <a:gd name="connsiteY10" fmla="*/ 1050624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501366 w 2621489"/>
                  <a:gd name="connsiteY7" fmla="*/ 1194969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1976341 w 2621489"/>
                  <a:gd name="connsiteY10" fmla="*/ 1050624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501366 w 2621489"/>
                  <a:gd name="connsiteY7" fmla="*/ 1194969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1976341 w 2621489"/>
                  <a:gd name="connsiteY10" fmla="*/ 1050624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901371"/>
                  <a:gd name="connsiteX1" fmla="*/ 566057 w 2621489"/>
                  <a:gd name="connsiteY1" fmla="*/ 435429 h 1901371"/>
                  <a:gd name="connsiteX2" fmla="*/ 0 w 2621489"/>
                  <a:gd name="connsiteY2" fmla="*/ 1524000 h 1901371"/>
                  <a:gd name="connsiteX3" fmla="*/ 188685 w 2621489"/>
                  <a:gd name="connsiteY3" fmla="*/ 1611086 h 1901371"/>
                  <a:gd name="connsiteX4" fmla="*/ 508000 w 2621489"/>
                  <a:gd name="connsiteY4" fmla="*/ 1204686 h 1901371"/>
                  <a:gd name="connsiteX5" fmla="*/ 783771 w 2621489"/>
                  <a:gd name="connsiteY5" fmla="*/ 798286 h 1901371"/>
                  <a:gd name="connsiteX6" fmla="*/ 1494971 w 2621489"/>
                  <a:gd name="connsiteY6" fmla="*/ 449943 h 1901371"/>
                  <a:gd name="connsiteX7" fmla="*/ 1501366 w 2621489"/>
                  <a:gd name="connsiteY7" fmla="*/ 1194969 h 1901371"/>
                  <a:gd name="connsiteX8" fmla="*/ 2206171 w 2621489"/>
                  <a:gd name="connsiteY8" fmla="*/ 1901371 h 1901371"/>
                  <a:gd name="connsiteX9" fmla="*/ 2621489 w 2621489"/>
                  <a:gd name="connsiteY9" fmla="*/ 1760227 h 1901371"/>
                  <a:gd name="connsiteX10" fmla="*/ 1976341 w 2621489"/>
                  <a:gd name="connsiteY10" fmla="*/ 1050624 h 1901371"/>
                  <a:gd name="connsiteX11" fmla="*/ 1959428 w 2621489"/>
                  <a:gd name="connsiteY11" fmla="*/ 348343 h 1901371"/>
                  <a:gd name="connsiteX12" fmla="*/ 1915885 w 2621489"/>
                  <a:gd name="connsiteY12" fmla="*/ 0 h 1901371"/>
                  <a:gd name="connsiteX13" fmla="*/ 1132114 w 2621489"/>
                  <a:gd name="connsiteY13" fmla="*/ 58057 h 1901371"/>
                  <a:gd name="connsiteX0" fmla="*/ 1175657 w 2621489"/>
                  <a:gd name="connsiteY0" fmla="*/ 29029 h 1829622"/>
                  <a:gd name="connsiteX1" fmla="*/ 566057 w 2621489"/>
                  <a:gd name="connsiteY1" fmla="*/ 435429 h 1829622"/>
                  <a:gd name="connsiteX2" fmla="*/ 0 w 2621489"/>
                  <a:gd name="connsiteY2" fmla="*/ 1524000 h 1829622"/>
                  <a:gd name="connsiteX3" fmla="*/ 188685 w 2621489"/>
                  <a:gd name="connsiteY3" fmla="*/ 1611086 h 1829622"/>
                  <a:gd name="connsiteX4" fmla="*/ 508000 w 2621489"/>
                  <a:gd name="connsiteY4" fmla="*/ 1204686 h 1829622"/>
                  <a:gd name="connsiteX5" fmla="*/ 783771 w 2621489"/>
                  <a:gd name="connsiteY5" fmla="*/ 798286 h 1829622"/>
                  <a:gd name="connsiteX6" fmla="*/ 1494971 w 2621489"/>
                  <a:gd name="connsiteY6" fmla="*/ 449943 h 1829622"/>
                  <a:gd name="connsiteX7" fmla="*/ 1501366 w 2621489"/>
                  <a:gd name="connsiteY7" fmla="*/ 1194969 h 1829622"/>
                  <a:gd name="connsiteX8" fmla="*/ 2295858 w 2621489"/>
                  <a:gd name="connsiteY8" fmla="*/ 1829622 h 1829622"/>
                  <a:gd name="connsiteX9" fmla="*/ 2621489 w 2621489"/>
                  <a:gd name="connsiteY9" fmla="*/ 1760227 h 1829622"/>
                  <a:gd name="connsiteX10" fmla="*/ 1976341 w 2621489"/>
                  <a:gd name="connsiteY10" fmla="*/ 1050624 h 1829622"/>
                  <a:gd name="connsiteX11" fmla="*/ 1959428 w 2621489"/>
                  <a:gd name="connsiteY11" fmla="*/ 348343 h 1829622"/>
                  <a:gd name="connsiteX12" fmla="*/ 1915885 w 2621489"/>
                  <a:gd name="connsiteY12" fmla="*/ 0 h 1829622"/>
                  <a:gd name="connsiteX13" fmla="*/ 1132114 w 2621489"/>
                  <a:gd name="connsiteY13" fmla="*/ 58057 h 1829622"/>
                  <a:gd name="connsiteX0" fmla="*/ 1175657 w 2621489"/>
                  <a:gd name="connsiteY0" fmla="*/ 29029 h 1829622"/>
                  <a:gd name="connsiteX1" fmla="*/ 566057 w 2621489"/>
                  <a:gd name="connsiteY1" fmla="*/ 435429 h 1829622"/>
                  <a:gd name="connsiteX2" fmla="*/ 0 w 2621489"/>
                  <a:gd name="connsiteY2" fmla="*/ 1524000 h 1829622"/>
                  <a:gd name="connsiteX3" fmla="*/ 188685 w 2621489"/>
                  <a:gd name="connsiteY3" fmla="*/ 1611086 h 1829622"/>
                  <a:gd name="connsiteX4" fmla="*/ 508000 w 2621489"/>
                  <a:gd name="connsiteY4" fmla="*/ 1204686 h 1829622"/>
                  <a:gd name="connsiteX5" fmla="*/ 783771 w 2621489"/>
                  <a:gd name="connsiteY5" fmla="*/ 798286 h 1829622"/>
                  <a:gd name="connsiteX6" fmla="*/ 1494971 w 2621489"/>
                  <a:gd name="connsiteY6" fmla="*/ 449943 h 1829622"/>
                  <a:gd name="connsiteX7" fmla="*/ 1519303 w 2621489"/>
                  <a:gd name="connsiteY7" fmla="*/ 1105283 h 1829622"/>
                  <a:gd name="connsiteX8" fmla="*/ 2295858 w 2621489"/>
                  <a:gd name="connsiteY8" fmla="*/ 1829622 h 1829622"/>
                  <a:gd name="connsiteX9" fmla="*/ 2621489 w 2621489"/>
                  <a:gd name="connsiteY9" fmla="*/ 1760227 h 1829622"/>
                  <a:gd name="connsiteX10" fmla="*/ 1976341 w 2621489"/>
                  <a:gd name="connsiteY10" fmla="*/ 1050624 h 1829622"/>
                  <a:gd name="connsiteX11" fmla="*/ 1959428 w 2621489"/>
                  <a:gd name="connsiteY11" fmla="*/ 348343 h 1829622"/>
                  <a:gd name="connsiteX12" fmla="*/ 1915885 w 2621489"/>
                  <a:gd name="connsiteY12" fmla="*/ 0 h 1829622"/>
                  <a:gd name="connsiteX13" fmla="*/ 1132114 w 2621489"/>
                  <a:gd name="connsiteY13" fmla="*/ 58057 h 1829622"/>
                  <a:gd name="connsiteX0" fmla="*/ 1175657 w 2621489"/>
                  <a:gd name="connsiteY0" fmla="*/ 29029 h 1829622"/>
                  <a:gd name="connsiteX1" fmla="*/ 566057 w 2621489"/>
                  <a:gd name="connsiteY1" fmla="*/ 435429 h 1829622"/>
                  <a:gd name="connsiteX2" fmla="*/ 0 w 2621489"/>
                  <a:gd name="connsiteY2" fmla="*/ 1524000 h 1829622"/>
                  <a:gd name="connsiteX3" fmla="*/ 188685 w 2621489"/>
                  <a:gd name="connsiteY3" fmla="*/ 1611086 h 1829622"/>
                  <a:gd name="connsiteX4" fmla="*/ 508000 w 2621489"/>
                  <a:gd name="connsiteY4" fmla="*/ 1204686 h 1829622"/>
                  <a:gd name="connsiteX5" fmla="*/ 783771 w 2621489"/>
                  <a:gd name="connsiteY5" fmla="*/ 798286 h 1829622"/>
                  <a:gd name="connsiteX6" fmla="*/ 1494971 w 2621489"/>
                  <a:gd name="connsiteY6" fmla="*/ 449943 h 1829622"/>
                  <a:gd name="connsiteX7" fmla="*/ 1519303 w 2621489"/>
                  <a:gd name="connsiteY7" fmla="*/ 1105283 h 1829622"/>
                  <a:gd name="connsiteX8" fmla="*/ 2295858 w 2621489"/>
                  <a:gd name="connsiteY8" fmla="*/ 1829622 h 1829622"/>
                  <a:gd name="connsiteX9" fmla="*/ 2621489 w 2621489"/>
                  <a:gd name="connsiteY9" fmla="*/ 1760227 h 1829622"/>
                  <a:gd name="connsiteX10" fmla="*/ 1976341 w 2621489"/>
                  <a:gd name="connsiteY10" fmla="*/ 1050624 h 1829622"/>
                  <a:gd name="connsiteX11" fmla="*/ 1959428 w 2621489"/>
                  <a:gd name="connsiteY11" fmla="*/ 348343 h 1829622"/>
                  <a:gd name="connsiteX12" fmla="*/ 1915885 w 2621489"/>
                  <a:gd name="connsiteY12" fmla="*/ 0 h 1829622"/>
                  <a:gd name="connsiteX13" fmla="*/ 1132114 w 2621489"/>
                  <a:gd name="connsiteY13" fmla="*/ 58057 h 1829622"/>
                  <a:gd name="connsiteX0" fmla="*/ 1175657 w 2567677"/>
                  <a:gd name="connsiteY0" fmla="*/ 29029 h 1829622"/>
                  <a:gd name="connsiteX1" fmla="*/ 566057 w 2567677"/>
                  <a:gd name="connsiteY1" fmla="*/ 435429 h 1829622"/>
                  <a:gd name="connsiteX2" fmla="*/ 0 w 2567677"/>
                  <a:gd name="connsiteY2" fmla="*/ 1524000 h 1829622"/>
                  <a:gd name="connsiteX3" fmla="*/ 188685 w 2567677"/>
                  <a:gd name="connsiteY3" fmla="*/ 1611086 h 1829622"/>
                  <a:gd name="connsiteX4" fmla="*/ 508000 w 2567677"/>
                  <a:gd name="connsiteY4" fmla="*/ 1204686 h 1829622"/>
                  <a:gd name="connsiteX5" fmla="*/ 783771 w 2567677"/>
                  <a:gd name="connsiteY5" fmla="*/ 798286 h 1829622"/>
                  <a:gd name="connsiteX6" fmla="*/ 1494971 w 2567677"/>
                  <a:gd name="connsiteY6" fmla="*/ 449943 h 1829622"/>
                  <a:gd name="connsiteX7" fmla="*/ 1519303 w 2567677"/>
                  <a:gd name="connsiteY7" fmla="*/ 1105283 h 1829622"/>
                  <a:gd name="connsiteX8" fmla="*/ 2295858 w 2567677"/>
                  <a:gd name="connsiteY8" fmla="*/ 1829622 h 1829622"/>
                  <a:gd name="connsiteX9" fmla="*/ 2567677 w 2567677"/>
                  <a:gd name="connsiteY9" fmla="*/ 1760227 h 1829622"/>
                  <a:gd name="connsiteX10" fmla="*/ 1976341 w 2567677"/>
                  <a:gd name="connsiteY10" fmla="*/ 1050624 h 1829622"/>
                  <a:gd name="connsiteX11" fmla="*/ 1959428 w 2567677"/>
                  <a:gd name="connsiteY11" fmla="*/ 348343 h 1829622"/>
                  <a:gd name="connsiteX12" fmla="*/ 1915885 w 2567677"/>
                  <a:gd name="connsiteY12" fmla="*/ 0 h 1829622"/>
                  <a:gd name="connsiteX13" fmla="*/ 1132114 w 2567677"/>
                  <a:gd name="connsiteY13" fmla="*/ 58057 h 1829622"/>
                  <a:gd name="connsiteX0" fmla="*/ 1175657 w 2510278"/>
                  <a:gd name="connsiteY0" fmla="*/ 29029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19303 w 2510278"/>
                  <a:gd name="connsiteY7" fmla="*/ 110528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32114 w 2510278"/>
                  <a:gd name="connsiteY13" fmla="*/ 58057 h 1829622"/>
                  <a:gd name="connsiteX0" fmla="*/ 1175657 w 2510278"/>
                  <a:gd name="connsiteY0" fmla="*/ 29029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32114 w 2510278"/>
                  <a:gd name="connsiteY13" fmla="*/ 58057 h 1829622"/>
                  <a:gd name="connsiteX0" fmla="*/ 1175657 w 2510278"/>
                  <a:gd name="connsiteY0" fmla="*/ 29029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50052 w 2510278"/>
                  <a:gd name="connsiteY13" fmla="*/ 13212 h 1829622"/>
                  <a:gd name="connsiteX0" fmla="*/ 1175657 w 2510278"/>
                  <a:gd name="connsiteY0" fmla="*/ 29029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05208 w 2510278"/>
                  <a:gd name="connsiteY13" fmla="*/ 40117 h 1829622"/>
                  <a:gd name="connsiteX0" fmla="*/ 1103909 w 2510278"/>
                  <a:gd name="connsiteY0" fmla="*/ 82841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05208 w 2510278"/>
                  <a:gd name="connsiteY13" fmla="*/ 40117 h 1829622"/>
                  <a:gd name="connsiteX0" fmla="*/ 1103909 w 2510278"/>
                  <a:gd name="connsiteY0" fmla="*/ 82841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76957 w 2510278"/>
                  <a:gd name="connsiteY13" fmla="*/ 4243 h 1829622"/>
                  <a:gd name="connsiteX0" fmla="*/ 1175658 w 2510278"/>
                  <a:gd name="connsiteY0" fmla="*/ 20060 h 1829622"/>
                  <a:gd name="connsiteX1" fmla="*/ 566057 w 2510278"/>
                  <a:gd name="connsiteY1" fmla="*/ 435429 h 1829622"/>
                  <a:gd name="connsiteX2" fmla="*/ 0 w 2510278"/>
                  <a:gd name="connsiteY2" fmla="*/ 1524000 h 1829622"/>
                  <a:gd name="connsiteX3" fmla="*/ 188685 w 2510278"/>
                  <a:gd name="connsiteY3" fmla="*/ 1611086 h 1829622"/>
                  <a:gd name="connsiteX4" fmla="*/ 508000 w 2510278"/>
                  <a:gd name="connsiteY4" fmla="*/ 1204686 h 1829622"/>
                  <a:gd name="connsiteX5" fmla="*/ 783771 w 2510278"/>
                  <a:gd name="connsiteY5" fmla="*/ 798286 h 1829622"/>
                  <a:gd name="connsiteX6" fmla="*/ 1494971 w 2510278"/>
                  <a:gd name="connsiteY6" fmla="*/ 449943 h 1829622"/>
                  <a:gd name="connsiteX7" fmla="*/ 1591052 w 2510278"/>
                  <a:gd name="connsiteY7" fmla="*/ 1090933 h 1829622"/>
                  <a:gd name="connsiteX8" fmla="*/ 2295858 w 2510278"/>
                  <a:gd name="connsiteY8" fmla="*/ 1829622 h 1829622"/>
                  <a:gd name="connsiteX9" fmla="*/ 2510278 w 2510278"/>
                  <a:gd name="connsiteY9" fmla="*/ 1760227 h 1829622"/>
                  <a:gd name="connsiteX10" fmla="*/ 1976341 w 2510278"/>
                  <a:gd name="connsiteY10" fmla="*/ 1050624 h 1829622"/>
                  <a:gd name="connsiteX11" fmla="*/ 1959428 w 2510278"/>
                  <a:gd name="connsiteY11" fmla="*/ 348343 h 1829622"/>
                  <a:gd name="connsiteX12" fmla="*/ 1915885 w 2510278"/>
                  <a:gd name="connsiteY12" fmla="*/ 0 h 1829622"/>
                  <a:gd name="connsiteX13" fmla="*/ 1176957 w 2510278"/>
                  <a:gd name="connsiteY13" fmla="*/ 4243 h 182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10278" h="1829622">
                    <a:moveTo>
                      <a:pt x="1175658" y="20060"/>
                    </a:moveTo>
                    <a:cubicBezTo>
                      <a:pt x="972458" y="155527"/>
                      <a:pt x="762000" y="184772"/>
                      <a:pt x="566057" y="435429"/>
                    </a:cubicBezTo>
                    <a:cubicBezTo>
                      <a:pt x="370114" y="686086"/>
                      <a:pt x="62895" y="1328057"/>
                      <a:pt x="0" y="1524000"/>
                    </a:cubicBezTo>
                    <a:lnTo>
                      <a:pt x="188685" y="1611086"/>
                    </a:lnTo>
                    <a:lnTo>
                      <a:pt x="508000" y="1204686"/>
                    </a:lnTo>
                    <a:cubicBezTo>
                      <a:pt x="607181" y="1069219"/>
                      <a:pt x="619276" y="924077"/>
                      <a:pt x="783771" y="798286"/>
                    </a:cubicBezTo>
                    <a:cubicBezTo>
                      <a:pt x="948266" y="672496"/>
                      <a:pt x="1337733" y="457200"/>
                      <a:pt x="1494971" y="449943"/>
                    </a:cubicBezTo>
                    <a:cubicBezTo>
                      <a:pt x="1495794" y="783772"/>
                      <a:pt x="1529320" y="896862"/>
                      <a:pt x="1591052" y="1090933"/>
                    </a:cubicBezTo>
                    <a:cubicBezTo>
                      <a:pt x="1652784" y="1285004"/>
                      <a:pt x="2179744" y="1740117"/>
                      <a:pt x="2295858" y="1829622"/>
                    </a:cubicBezTo>
                    <a:lnTo>
                      <a:pt x="2510278" y="1760227"/>
                    </a:lnTo>
                    <a:cubicBezTo>
                      <a:pt x="2486088" y="1651370"/>
                      <a:pt x="2068149" y="1285938"/>
                      <a:pt x="1976341" y="1050624"/>
                    </a:cubicBezTo>
                    <a:cubicBezTo>
                      <a:pt x="1884533" y="815310"/>
                      <a:pt x="1983619" y="556381"/>
                      <a:pt x="1959428" y="348343"/>
                    </a:cubicBezTo>
                    <a:lnTo>
                      <a:pt x="1915885" y="0"/>
                    </a:lnTo>
                    <a:lnTo>
                      <a:pt x="1176957" y="4243"/>
                    </a:ln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109031" y="2075543"/>
                <a:ext cx="1016000" cy="700127"/>
              </a:xfrm>
              <a:custGeom>
                <a:avLst/>
                <a:gdLst>
                  <a:gd name="connsiteX0" fmla="*/ 856342 w 1016000"/>
                  <a:gd name="connsiteY0" fmla="*/ 0 h 696686"/>
                  <a:gd name="connsiteX1" fmla="*/ 508000 w 1016000"/>
                  <a:gd name="connsiteY1" fmla="*/ 304800 h 696686"/>
                  <a:gd name="connsiteX2" fmla="*/ 87085 w 1016000"/>
                  <a:gd name="connsiteY2" fmla="*/ 275771 h 696686"/>
                  <a:gd name="connsiteX3" fmla="*/ 0 w 1016000"/>
                  <a:gd name="connsiteY3" fmla="*/ 493486 h 696686"/>
                  <a:gd name="connsiteX4" fmla="*/ 609600 w 1016000"/>
                  <a:gd name="connsiteY4" fmla="*/ 696686 h 696686"/>
                  <a:gd name="connsiteX5" fmla="*/ 1016000 w 1016000"/>
                  <a:gd name="connsiteY5" fmla="*/ 319314 h 696686"/>
                  <a:gd name="connsiteX6" fmla="*/ 856342 w 1016000"/>
                  <a:gd name="connsiteY6" fmla="*/ 0 h 696686"/>
                  <a:gd name="connsiteX0" fmla="*/ 856342 w 1016000"/>
                  <a:gd name="connsiteY0" fmla="*/ 0 h 700128"/>
                  <a:gd name="connsiteX1" fmla="*/ 508000 w 1016000"/>
                  <a:gd name="connsiteY1" fmla="*/ 304800 h 700128"/>
                  <a:gd name="connsiteX2" fmla="*/ 87085 w 1016000"/>
                  <a:gd name="connsiteY2" fmla="*/ 275771 h 700128"/>
                  <a:gd name="connsiteX3" fmla="*/ 0 w 1016000"/>
                  <a:gd name="connsiteY3" fmla="*/ 493486 h 700128"/>
                  <a:gd name="connsiteX4" fmla="*/ 609600 w 1016000"/>
                  <a:gd name="connsiteY4" fmla="*/ 696686 h 700128"/>
                  <a:gd name="connsiteX5" fmla="*/ 1016000 w 1016000"/>
                  <a:gd name="connsiteY5" fmla="*/ 319314 h 700128"/>
                  <a:gd name="connsiteX6" fmla="*/ 856342 w 1016000"/>
                  <a:gd name="connsiteY6" fmla="*/ 0 h 700128"/>
                  <a:gd name="connsiteX0" fmla="*/ 856342 w 1016000"/>
                  <a:gd name="connsiteY0" fmla="*/ 16 h 700144"/>
                  <a:gd name="connsiteX1" fmla="*/ 508000 w 1016000"/>
                  <a:gd name="connsiteY1" fmla="*/ 304816 h 700144"/>
                  <a:gd name="connsiteX2" fmla="*/ 87085 w 1016000"/>
                  <a:gd name="connsiteY2" fmla="*/ 275787 h 700144"/>
                  <a:gd name="connsiteX3" fmla="*/ 0 w 1016000"/>
                  <a:gd name="connsiteY3" fmla="*/ 493502 h 700144"/>
                  <a:gd name="connsiteX4" fmla="*/ 609600 w 1016000"/>
                  <a:gd name="connsiteY4" fmla="*/ 696702 h 700144"/>
                  <a:gd name="connsiteX5" fmla="*/ 1016000 w 1016000"/>
                  <a:gd name="connsiteY5" fmla="*/ 319330 h 700144"/>
                  <a:gd name="connsiteX6" fmla="*/ 856342 w 1016000"/>
                  <a:gd name="connsiteY6" fmla="*/ 16 h 700144"/>
                  <a:gd name="connsiteX0" fmla="*/ 856342 w 1016000"/>
                  <a:gd name="connsiteY0" fmla="*/ 16 h 700144"/>
                  <a:gd name="connsiteX1" fmla="*/ 508000 w 1016000"/>
                  <a:gd name="connsiteY1" fmla="*/ 304816 h 700144"/>
                  <a:gd name="connsiteX2" fmla="*/ 64225 w 1016000"/>
                  <a:gd name="connsiteY2" fmla="*/ 268167 h 700144"/>
                  <a:gd name="connsiteX3" fmla="*/ 0 w 1016000"/>
                  <a:gd name="connsiteY3" fmla="*/ 493502 h 700144"/>
                  <a:gd name="connsiteX4" fmla="*/ 609600 w 1016000"/>
                  <a:gd name="connsiteY4" fmla="*/ 696702 h 700144"/>
                  <a:gd name="connsiteX5" fmla="*/ 1016000 w 1016000"/>
                  <a:gd name="connsiteY5" fmla="*/ 319330 h 700144"/>
                  <a:gd name="connsiteX6" fmla="*/ 856342 w 1016000"/>
                  <a:gd name="connsiteY6" fmla="*/ 16 h 700144"/>
                  <a:gd name="connsiteX0" fmla="*/ 856342 w 1016000"/>
                  <a:gd name="connsiteY0" fmla="*/ 16 h 700144"/>
                  <a:gd name="connsiteX1" fmla="*/ 508000 w 1016000"/>
                  <a:gd name="connsiteY1" fmla="*/ 304816 h 700144"/>
                  <a:gd name="connsiteX2" fmla="*/ 64225 w 1016000"/>
                  <a:gd name="connsiteY2" fmla="*/ 268167 h 700144"/>
                  <a:gd name="connsiteX3" fmla="*/ 0 w 1016000"/>
                  <a:gd name="connsiteY3" fmla="*/ 493502 h 700144"/>
                  <a:gd name="connsiteX4" fmla="*/ 609600 w 1016000"/>
                  <a:gd name="connsiteY4" fmla="*/ 696702 h 700144"/>
                  <a:gd name="connsiteX5" fmla="*/ 1016000 w 1016000"/>
                  <a:gd name="connsiteY5" fmla="*/ 319330 h 700144"/>
                  <a:gd name="connsiteX6" fmla="*/ 856342 w 1016000"/>
                  <a:gd name="connsiteY6" fmla="*/ 16 h 700144"/>
                  <a:gd name="connsiteX0" fmla="*/ 856342 w 1016000"/>
                  <a:gd name="connsiteY0" fmla="*/ 15 h 700143"/>
                  <a:gd name="connsiteX1" fmla="*/ 523240 w 1016000"/>
                  <a:gd name="connsiteY1" fmla="*/ 335295 h 700143"/>
                  <a:gd name="connsiteX2" fmla="*/ 64225 w 1016000"/>
                  <a:gd name="connsiteY2" fmla="*/ 268166 h 700143"/>
                  <a:gd name="connsiteX3" fmla="*/ 0 w 1016000"/>
                  <a:gd name="connsiteY3" fmla="*/ 493501 h 700143"/>
                  <a:gd name="connsiteX4" fmla="*/ 609600 w 1016000"/>
                  <a:gd name="connsiteY4" fmla="*/ 696701 h 700143"/>
                  <a:gd name="connsiteX5" fmla="*/ 1016000 w 1016000"/>
                  <a:gd name="connsiteY5" fmla="*/ 319329 h 700143"/>
                  <a:gd name="connsiteX6" fmla="*/ 856342 w 1016000"/>
                  <a:gd name="connsiteY6" fmla="*/ 15 h 700143"/>
                  <a:gd name="connsiteX0" fmla="*/ 856342 w 1016000"/>
                  <a:gd name="connsiteY0" fmla="*/ 0 h 700128"/>
                  <a:gd name="connsiteX1" fmla="*/ 523240 w 1016000"/>
                  <a:gd name="connsiteY1" fmla="*/ 335280 h 700128"/>
                  <a:gd name="connsiteX2" fmla="*/ 64225 w 1016000"/>
                  <a:gd name="connsiteY2" fmla="*/ 268151 h 700128"/>
                  <a:gd name="connsiteX3" fmla="*/ 0 w 1016000"/>
                  <a:gd name="connsiteY3" fmla="*/ 493486 h 700128"/>
                  <a:gd name="connsiteX4" fmla="*/ 609600 w 1016000"/>
                  <a:gd name="connsiteY4" fmla="*/ 696686 h 700128"/>
                  <a:gd name="connsiteX5" fmla="*/ 1016000 w 1016000"/>
                  <a:gd name="connsiteY5" fmla="*/ 319314 h 700128"/>
                  <a:gd name="connsiteX6" fmla="*/ 856342 w 1016000"/>
                  <a:gd name="connsiteY6" fmla="*/ 0 h 70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6000" h="700128">
                    <a:moveTo>
                      <a:pt x="856342" y="0"/>
                    </a:moveTo>
                    <a:cubicBezTo>
                      <a:pt x="779295" y="43301"/>
                      <a:pt x="655260" y="290588"/>
                      <a:pt x="523240" y="335280"/>
                    </a:cubicBezTo>
                    <a:cubicBezTo>
                      <a:pt x="391220" y="379972"/>
                      <a:pt x="156512" y="297663"/>
                      <a:pt x="64225" y="268151"/>
                    </a:cubicBezTo>
                    <a:lnTo>
                      <a:pt x="0" y="493486"/>
                    </a:lnTo>
                    <a:cubicBezTo>
                      <a:pt x="87086" y="563638"/>
                      <a:pt x="440267" y="725715"/>
                      <a:pt x="609600" y="696686"/>
                    </a:cubicBezTo>
                    <a:cubicBezTo>
                      <a:pt x="778933" y="667657"/>
                      <a:pt x="974876" y="435428"/>
                      <a:pt x="1016000" y="319314"/>
                    </a:cubicBezTo>
                    <a:lnTo>
                      <a:pt x="8563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850747" y="1966323"/>
                <a:ext cx="1059543" cy="1023622"/>
              </a:xfrm>
              <a:custGeom>
                <a:avLst/>
                <a:gdLst>
                  <a:gd name="connsiteX0" fmla="*/ 101600 w 1059543"/>
                  <a:gd name="connsiteY0" fmla="*/ 0 h 972458"/>
                  <a:gd name="connsiteX1" fmla="*/ 478971 w 1059543"/>
                  <a:gd name="connsiteY1" fmla="*/ 261258 h 972458"/>
                  <a:gd name="connsiteX2" fmla="*/ 1059543 w 1059543"/>
                  <a:gd name="connsiteY2" fmla="*/ 812800 h 972458"/>
                  <a:gd name="connsiteX3" fmla="*/ 899886 w 1059543"/>
                  <a:gd name="connsiteY3" fmla="*/ 972458 h 972458"/>
                  <a:gd name="connsiteX4" fmla="*/ 464457 w 1059543"/>
                  <a:gd name="connsiteY4" fmla="*/ 725715 h 972458"/>
                  <a:gd name="connsiteX5" fmla="*/ 0 w 1059543"/>
                  <a:gd name="connsiteY5" fmla="*/ 348343 h 972458"/>
                  <a:gd name="connsiteX6" fmla="*/ 101600 w 1059543"/>
                  <a:gd name="connsiteY6" fmla="*/ 0 h 972458"/>
                  <a:gd name="connsiteX0" fmla="*/ 101600 w 1059543"/>
                  <a:gd name="connsiteY0" fmla="*/ 1037 h 973495"/>
                  <a:gd name="connsiteX1" fmla="*/ 478971 w 1059543"/>
                  <a:gd name="connsiteY1" fmla="*/ 262295 h 973495"/>
                  <a:gd name="connsiteX2" fmla="*/ 1059543 w 1059543"/>
                  <a:gd name="connsiteY2" fmla="*/ 813837 h 973495"/>
                  <a:gd name="connsiteX3" fmla="*/ 899886 w 1059543"/>
                  <a:gd name="connsiteY3" fmla="*/ 973495 h 973495"/>
                  <a:gd name="connsiteX4" fmla="*/ 464457 w 1059543"/>
                  <a:gd name="connsiteY4" fmla="*/ 726752 h 973495"/>
                  <a:gd name="connsiteX5" fmla="*/ 0 w 1059543"/>
                  <a:gd name="connsiteY5" fmla="*/ 349380 h 973495"/>
                  <a:gd name="connsiteX6" fmla="*/ 101600 w 1059543"/>
                  <a:gd name="connsiteY6" fmla="*/ 1037 h 973495"/>
                  <a:gd name="connsiteX0" fmla="*/ 101600 w 1059543"/>
                  <a:gd name="connsiteY0" fmla="*/ 1037 h 973495"/>
                  <a:gd name="connsiteX1" fmla="*/ 478971 w 1059543"/>
                  <a:gd name="connsiteY1" fmla="*/ 262295 h 973495"/>
                  <a:gd name="connsiteX2" fmla="*/ 1059543 w 1059543"/>
                  <a:gd name="connsiteY2" fmla="*/ 813837 h 973495"/>
                  <a:gd name="connsiteX3" fmla="*/ 899886 w 1059543"/>
                  <a:gd name="connsiteY3" fmla="*/ 973495 h 973495"/>
                  <a:gd name="connsiteX4" fmla="*/ 464457 w 1059543"/>
                  <a:gd name="connsiteY4" fmla="*/ 726752 h 973495"/>
                  <a:gd name="connsiteX5" fmla="*/ 0 w 1059543"/>
                  <a:gd name="connsiteY5" fmla="*/ 349380 h 973495"/>
                  <a:gd name="connsiteX6" fmla="*/ 101600 w 1059543"/>
                  <a:gd name="connsiteY6" fmla="*/ 1037 h 973495"/>
                  <a:gd name="connsiteX0" fmla="*/ 101600 w 1059543"/>
                  <a:gd name="connsiteY0" fmla="*/ 1037 h 988010"/>
                  <a:gd name="connsiteX1" fmla="*/ 478971 w 1059543"/>
                  <a:gd name="connsiteY1" fmla="*/ 262295 h 988010"/>
                  <a:gd name="connsiteX2" fmla="*/ 1059543 w 1059543"/>
                  <a:gd name="connsiteY2" fmla="*/ 813837 h 988010"/>
                  <a:gd name="connsiteX3" fmla="*/ 885372 w 1059543"/>
                  <a:gd name="connsiteY3" fmla="*/ 988010 h 988010"/>
                  <a:gd name="connsiteX4" fmla="*/ 464457 w 1059543"/>
                  <a:gd name="connsiteY4" fmla="*/ 726752 h 988010"/>
                  <a:gd name="connsiteX5" fmla="*/ 0 w 1059543"/>
                  <a:gd name="connsiteY5" fmla="*/ 349380 h 988010"/>
                  <a:gd name="connsiteX6" fmla="*/ 101600 w 1059543"/>
                  <a:gd name="connsiteY6" fmla="*/ 1037 h 988010"/>
                  <a:gd name="connsiteX0" fmla="*/ 101600 w 1059543"/>
                  <a:gd name="connsiteY0" fmla="*/ 1037 h 988010"/>
                  <a:gd name="connsiteX1" fmla="*/ 478971 w 1059543"/>
                  <a:gd name="connsiteY1" fmla="*/ 262295 h 988010"/>
                  <a:gd name="connsiteX2" fmla="*/ 1059543 w 1059543"/>
                  <a:gd name="connsiteY2" fmla="*/ 813837 h 988010"/>
                  <a:gd name="connsiteX3" fmla="*/ 885372 w 1059543"/>
                  <a:gd name="connsiteY3" fmla="*/ 988010 h 988010"/>
                  <a:gd name="connsiteX4" fmla="*/ 464457 w 1059543"/>
                  <a:gd name="connsiteY4" fmla="*/ 726752 h 988010"/>
                  <a:gd name="connsiteX5" fmla="*/ 0 w 1059543"/>
                  <a:gd name="connsiteY5" fmla="*/ 349380 h 988010"/>
                  <a:gd name="connsiteX6" fmla="*/ 101600 w 1059543"/>
                  <a:gd name="connsiteY6" fmla="*/ 1037 h 988010"/>
                  <a:gd name="connsiteX0" fmla="*/ 87086 w 1059543"/>
                  <a:gd name="connsiteY0" fmla="*/ 789 h 1045819"/>
                  <a:gd name="connsiteX1" fmla="*/ 478971 w 1059543"/>
                  <a:gd name="connsiteY1" fmla="*/ 320104 h 1045819"/>
                  <a:gd name="connsiteX2" fmla="*/ 1059543 w 1059543"/>
                  <a:gd name="connsiteY2" fmla="*/ 871646 h 1045819"/>
                  <a:gd name="connsiteX3" fmla="*/ 885372 w 1059543"/>
                  <a:gd name="connsiteY3" fmla="*/ 1045819 h 1045819"/>
                  <a:gd name="connsiteX4" fmla="*/ 464457 w 1059543"/>
                  <a:gd name="connsiteY4" fmla="*/ 784561 h 1045819"/>
                  <a:gd name="connsiteX5" fmla="*/ 0 w 1059543"/>
                  <a:gd name="connsiteY5" fmla="*/ 407189 h 1045819"/>
                  <a:gd name="connsiteX6" fmla="*/ 87086 w 1059543"/>
                  <a:gd name="connsiteY6" fmla="*/ 789 h 1045819"/>
                  <a:gd name="connsiteX0" fmla="*/ 101600 w 1059543"/>
                  <a:gd name="connsiteY0" fmla="*/ 897 h 1016899"/>
                  <a:gd name="connsiteX1" fmla="*/ 478971 w 1059543"/>
                  <a:gd name="connsiteY1" fmla="*/ 291184 h 1016899"/>
                  <a:gd name="connsiteX2" fmla="*/ 1059543 w 1059543"/>
                  <a:gd name="connsiteY2" fmla="*/ 842726 h 1016899"/>
                  <a:gd name="connsiteX3" fmla="*/ 885372 w 1059543"/>
                  <a:gd name="connsiteY3" fmla="*/ 1016899 h 1016899"/>
                  <a:gd name="connsiteX4" fmla="*/ 464457 w 1059543"/>
                  <a:gd name="connsiteY4" fmla="*/ 755641 h 1016899"/>
                  <a:gd name="connsiteX5" fmla="*/ 0 w 1059543"/>
                  <a:gd name="connsiteY5" fmla="*/ 378269 h 1016899"/>
                  <a:gd name="connsiteX6" fmla="*/ 101600 w 1059543"/>
                  <a:gd name="connsiteY6" fmla="*/ 897 h 1016899"/>
                  <a:gd name="connsiteX0" fmla="*/ 101600 w 1059543"/>
                  <a:gd name="connsiteY0" fmla="*/ 897 h 1016899"/>
                  <a:gd name="connsiteX1" fmla="*/ 478971 w 1059543"/>
                  <a:gd name="connsiteY1" fmla="*/ 291184 h 1016899"/>
                  <a:gd name="connsiteX2" fmla="*/ 1059543 w 1059543"/>
                  <a:gd name="connsiteY2" fmla="*/ 842726 h 1016899"/>
                  <a:gd name="connsiteX3" fmla="*/ 885372 w 1059543"/>
                  <a:gd name="connsiteY3" fmla="*/ 1016899 h 1016899"/>
                  <a:gd name="connsiteX4" fmla="*/ 464457 w 1059543"/>
                  <a:gd name="connsiteY4" fmla="*/ 755641 h 1016899"/>
                  <a:gd name="connsiteX5" fmla="*/ 0 w 1059543"/>
                  <a:gd name="connsiteY5" fmla="*/ 378269 h 1016899"/>
                  <a:gd name="connsiteX6" fmla="*/ 101600 w 1059543"/>
                  <a:gd name="connsiteY6" fmla="*/ 897 h 1016899"/>
                  <a:gd name="connsiteX0" fmla="*/ 101600 w 1059543"/>
                  <a:gd name="connsiteY0" fmla="*/ 897 h 1016899"/>
                  <a:gd name="connsiteX1" fmla="*/ 478971 w 1059543"/>
                  <a:gd name="connsiteY1" fmla="*/ 291184 h 1016899"/>
                  <a:gd name="connsiteX2" fmla="*/ 1059543 w 1059543"/>
                  <a:gd name="connsiteY2" fmla="*/ 842726 h 1016899"/>
                  <a:gd name="connsiteX3" fmla="*/ 885372 w 1059543"/>
                  <a:gd name="connsiteY3" fmla="*/ 1016899 h 1016899"/>
                  <a:gd name="connsiteX4" fmla="*/ 464457 w 1059543"/>
                  <a:gd name="connsiteY4" fmla="*/ 755641 h 1016899"/>
                  <a:gd name="connsiteX5" fmla="*/ 0 w 1059543"/>
                  <a:gd name="connsiteY5" fmla="*/ 378269 h 1016899"/>
                  <a:gd name="connsiteX6" fmla="*/ 101600 w 1059543"/>
                  <a:gd name="connsiteY6" fmla="*/ 897 h 1016899"/>
                  <a:gd name="connsiteX0" fmla="*/ 101600 w 1059543"/>
                  <a:gd name="connsiteY0" fmla="*/ 897 h 1016899"/>
                  <a:gd name="connsiteX1" fmla="*/ 478971 w 1059543"/>
                  <a:gd name="connsiteY1" fmla="*/ 291184 h 1016899"/>
                  <a:gd name="connsiteX2" fmla="*/ 1059543 w 1059543"/>
                  <a:gd name="connsiteY2" fmla="*/ 842726 h 1016899"/>
                  <a:gd name="connsiteX3" fmla="*/ 885372 w 1059543"/>
                  <a:gd name="connsiteY3" fmla="*/ 1016899 h 1016899"/>
                  <a:gd name="connsiteX4" fmla="*/ 433977 w 1059543"/>
                  <a:gd name="connsiteY4" fmla="*/ 725161 h 1016899"/>
                  <a:gd name="connsiteX5" fmla="*/ 0 w 1059543"/>
                  <a:gd name="connsiteY5" fmla="*/ 378269 h 1016899"/>
                  <a:gd name="connsiteX6" fmla="*/ 101600 w 1059543"/>
                  <a:gd name="connsiteY6" fmla="*/ 897 h 1016899"/>
                  <a:gd name="connsiteX0" fmla="*/ 55880 w 1059543"/>
                  <a:gd name="connsiteY0" fmla="*/ 930 h 1009312"/>
                  <a:gd name="connsiteX1" fmla="*/ 478971 w 1059543"/>
                  <a:gd name="connsiteY1" fmla="*/ 283597 h 1009312"/>
                  <a:gd name="connsiteX2" fmla="*/ 1059543 w 1059543"/>
                  <a:gd name="connsiteY2" fmla="*/ 835139 h 1009312"/>
                  <a:gd name="connsiteX3" fmla="*/ 885372 w 1059543"/>
                  <a:gd name="connsiteY3" fmla="*/ 1009312 h 1009312"/>
                  <a:gd name="connsiteX4" fmla="*/ 433977 w 1059543"/>
                  <a:gd name="connsiteY4" fmla="*/ 717574 h 1009312"/>
                  <a:gd name="connsiteX5" fmla="*/ 0 w 1059543"/>
                  <a:gd name="connsiteY5" fmla="*/ 370682 h 1009312"/>
                  <a:gd name="connsiteX6" fmla="*/ 55880 w 1059543"/>
                  <a:gd name="connsiteY6" fmla="*/ 930 h 1009312"/>
                  <a:gd name="connsiteX0" fmla="*/ 55880 w 1059543"/>
                  <a:gd name="connsiteY0" fmla="*/ 0 h 1008382"/>
                  <a:gd name="connsiteX1" fmla="*/ 478971 w 1059543"/>
                  <a:gd name="connsiteY1" fmla="*/ 282667 h 1008382"/>
                  <a:gd name="connsiteX2" fmla="*/ 1059543 w 1059543"/>
                  <a:gd name="connsiteY2" fmla="*/ 834209 h 1008382"/>
                  <a:gd name="connsiteX3" fmla="*/ 885372 w 1059543"/>
                  <a:gd name="connsiteY3" fmla="*/ 1008382 h 1008382"/>
                  <a:gd name="connsiteX4" fmla="*/ 433977 w 1059543"/>
                  <a:gd name="connsiteY4" fmla="*/ 716644 h 1008382"/>
                  <a:gd name="connsiteX5" fmla="*/ 0 w 1059543"/>
                  <a:gd name="connsiteY5" fmla="*/ 369752 h 1008382"/>
                  <a:gd name="connsiteX6" fmla="*/ 55880 w 1059543"/>
                  <a:gd name="connsiteY6" fmla="*/ 0 h 1008382"/>
                  <a:gd name="connsiteX0" fmla="*/ 63500 w 1059543"/>
                  <a:gd name="connsiteY0" fmla="*/ 0 h 1023622"/>
                  <a:gd name="connsiteX1" fmla="*/ 478971 w 1059543"/>
                  <a:gd name="connsiteY1" fmla="*/ 2979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478971 w 1059543"/>
                  <a:gd name="connsiteY1" fmla="*/ 2979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9451 w 1059543"/>
                  <a:gd name="connsiteY1" fmla="*/ 3360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9451 w 1059543"/>
                  <a:gd name="connsiteY1" fmla="*/ 3360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9451 w 1059543"/>
                  <a:gd name="connsiteY1" fmla="*/ 3360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9451 w 1059543"/>
                  <a:gd name="connsiteY1" fmla="*/ 3360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9451 w 1059543"/>
                  <a:gd name="connsiteY1" fmla="*/ 336007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482543 w 1059543"/>
                  <a:gd name="connsiteY1" fmla="*/ 362914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  <a:gd name="connsiteX0" fmla="*/ 63500 w 1059543"/>
                  <a:gd name="connsiteY0" fmla="*/ 0 h 1023622"/>
                  <a:gd name="connsiteX1" fmla="*/ 500481 w 1059543"/>
                  <a:gd name="connsiteY1" fmla="*/ 362914 h 1023622"/>
                  <a:gd name="connsiteX2" fmla="*/ 1059543 w 1059543"/>
                  <a:gd name="connsiteY2" fmla="*/ 849449 h 1023622"/>
                  <a:gd name="connsiteX3" fmla="*/ 885372 w 1059543"/>
                  <a:gd name="connsiteY3" fmla="*/ 1023622 h 1023622"/>
                  <a:gd name="connsiteX4" fmla="*/ 433977 w 1059543"/>
                  <a:gd name="connsiteY4" fmla="*/ 731884 h 1023622"/>
                  <a:gd name="connsiteX5" fmla="*/ 0 w 1059543"/>
                  <a:gd name="connsiteY5" fmla="*/ 384992 h 1023622"/>
                  <a:gd name="connsiteX6" fmla="*/ 63500 w 1059543"/>
                  <a:gd name="connsiteY6" fmla="*/ 0 h 1023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9543" h="1023622">
                    <a:moveTo>
                      <a:pt x="63500" y="0"/>
                    </a:moveTo>
                    <a:cubicBezTo>
                      <a:pt x="166189" y="92166"/>
                      <a:pt x="403054" y="267059"/>
                      <a:pt x="500481" y="362914"/>
                    </a:cubicBezTo>
                    <a:cubicBezTo>
                      <a:pt x="597908" y="458769"/>
                      <a:pt x="936051" y="730916"/>
                      <a:pt x="1059543" y="849449"/>
                    </a:cubicBezTo>
                    <a:lnTo>
                      <a:pt x="885372" y="1023622"/>
                    </a:lnTo>
                    <a:cubicBezTo>
                      <a:pt x="778571" y="963388"/>
                      <a:pt x="581539" y="838322"/>
                      <a:pt x="433977" y="731884"/>
                    </a:cubicBezTo>
                    <a:cubicBezTo>
                      <a:pt x="286415" y="625446"/>
                      <a:pt x="113816" y="490705"/>
                      <a:pt x="0" y="384992"/>
                    </a:cubicBezTo>
                    <a:lnTo>
                      <a:pt x="635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740576" y="4667937"/>
                <a:ext cx="478108" cy="272881"/>
              </a:xfrm>
              <a:custGeom>
                <a:avLst/>
                <a:gdLst>
                  <a:gd name="connsiteX0" fmla="*/ 330200 w 584200"/>
                  <a:gd name="connsiteY0" fmla="*/ 0 h 330200"/>
                  <a:gd name="connsiteX1" fmla="*/ 0 w 584200"/>
                  <a:gd name="connsiteY1" fmla="*/ 241300 h 330200"/>
                  <a:gd name="connsiteX2" fmla="*/ 63500 w 584200"/>
                  <a:gd name="connsiteY2" fmla="*/ 330200 h 330200"/>
                  <a:gd name="connsiteX3" fmla="*/ 381000 w 584200"/>
                  <a:gd name="connsiteY3" fmla="*/ 254000 h 330200"/>
                  <a:gd name="connsiteX4" fmla="*/ 584200 w 584200"/>
                  <a:gd name="connsiteY4" fmla="*/ 88900 h 330200"/>
                  <a:gd name="connsiteX5" fmla="*/ 330200 w 584200"/>
                  <a:gd name="connsiteY5" fmla="*/ 0 h 330200"/>
                  <a:gd name="connsiteX0" fmla="*/ 330200 w 584200"/>
                  <a:gd name="connsiteY0" fmla="*/ 0 h 330200"/>
                  <a:gd name="connsiteX1" fmla="*/ 0 w 584200"/>
                  <a:gd name="connsiteY1" fmla="*/ 241300 h 330200"/>
                  <a:gd name="connsiteX2" fmla="*/ 63500 w 584200"/>
                  <a:gd name="connsiteY2" fmla="*/ 330200 h 330200"/>
                  <a:gd name="connsiteX3" fmla="*/ 381000 w 584200"/>
                  <a:gd name="connsiteY3" fmla="*/ 254000 h 330200"/>
                  <a:gd name="connsiteX4" fmla="*/ 584200 w 584200"/>
                  <a:gd name="connsiteY4" fmla="*/ 50800 h 330200"/>
                  <a:gd name="connsiteX5" fmla="*/ 330200 w 584200"/>
                  <a:gd name="connsiteY5" fmla="*/ 0 h 330200"/>
                  <a:gd name="connsiteX0" fmla="*/ 307340 w 584200"/>
                  <a:gd name="connsiteY0" fmla="*/ 2540 h 279400"/>
                  <a:gd name="connsiteX1" fmla="*/ 0 w 584200"/>
                  <a:gd name="connsiteY1" fmla="*/ 190500 h 279400"/>
                  <a:gd name="connsiteX2" fmla="*/ 63500 w 584200"/>
                  <a:gd name="connsiteY2" fmla="*/ 279400 h 279400"/>
                  <a:gd name="connsiteX3" fmla="*/ 381000 w 584200"/>
                  <a:gd name="connsiteY3" fmla="*/ 203200 h 279400"/>
                  <a:gd name="connsiteX4" fmla="*/ 584200 w 584200"/>
                  <a:gd name="connsiteY4" fmla="*/ 0 h 279400"/>
                  <a:gd name="connsiteX5" fmla="*/ 307340 w 584200"/>
                  <a:gd name="connsiteY5" fmla="*/ 2540 h 279400"/>
                  <a:gd name="connsiteX0" fmla="*/ 307340 w 584200"/>
                  <a:gd name="connsiteY0" fmla="*/ 0 h 292100"/>
                  <a:gd name="connsiteX1" fmla="*/ 0 w 584200"/>
                  <a:gd name="connsiteY1" fmla="*/ 203200 h 292100"/>
                  <a:gd name="connsiteX2" fmla="*/ 63500 w 584200"/>
                  <a:gd name="connsiteY2" fmla="*/ 292100 h 292100"/>
                  <a:gd name="connsiteX3" fmla="*/ 381000 w 584200"/>
                  <a:gd name="connsiteY3" fmla="*/ 215900 h 292100"/>
                  <a:gd name="connsiteX4" fmla="*/ 584200 w 584200"/>
                  <a:gd name="connsiteY4" fmla="*/ 12700 h 292100"/>
                  <a:gd name="connsiteX5" fmla="*/ 307340 w 584200"/>
                  <a:gd name="connsiteY5" fmla="*/ 0 h 292100"/>
                  <a:gd name="connsiteX0" fmla="*/ 307340 w 585017"/>
                  <a:gd name="connsiteY0" fmla="*/ 0 h 292199"/>
                  <a:gd name="connsiteX1" fmla="*/ 0 w 585017"/>
                  <a:gd name="connsiteY1" fmla="*/ 203200 h 292199"/>
                  <a:gd name="connsiteX2" fmla="*/ 63500 w 585017"/>
                  <a:gd name="connsiteY2" fmla="*/ 292100 h 292199"/>
                  <a:gd name="connsiteX3" fmla="*/ 381000 w 585017"/>
                  <a:gd name="connsiteY3" fmla="*/ 215900 h 292199"/>
                  <a:gd name="connsiteX4" fmla="*/ 584200 w 585017"/>
                  <a:gd name="connsiteY4" fmla="*/ 12700 h 292199"/>
                  <a:gd name="connsiteX5" fmla="*/ 307340 w 585017"/>
                  <a:gd name="connsiteY5" fmla="*/ 0 h 292199"/>
                  <a:gd name="connsiteX0" fmla="*/ 307340 w 585412"/>
                  <a:gd name="connsiteY0" fmla="*/ 0 h 292278"/>
                  <a:gd name="connsiteX1" fmla="*/ 0 w 585412"/>
                  <a:gd name="connsiteY1" fmla="*/ 203200 h 292278"/>
                  <a:gd name="connsiteX2" fmla="*/ 63500 w 585412"/>
                  <a:gd name="connsiteY2" fmla="*/ 292100 h 292278"/>
                  <a:gd name="connsiteX3" fmla="*/ 426720 w 585412"/>
                  <a:gd name="connsiteY3" fmla="*/ 231140 h 292278"/>
                  <a:gd name="connsiteX4" fmla="*/ 584200 w 585412"/>
                  <a:gd name="connsiteY4" fmla="*/ 12700 h 292278"/>
                  <a:gd name="connsiteX5" fmla="*/ 307340 w 585412"/>
                  <a:gd name="connsiteY5" fmla="*/ 0 h 292278"/>
                  <a:gd name="connsiteX0" fmla="*/ 324989 w 603061"/>
                  <a:gd name="connsiteY0" fmla="*/ 0 h 292278"/>
                  <a:gd name="connsiteX1" fmla="*/ 17649 w 603061"/>
                  <a:gd name="connsiteY1" fmla="*/ 203200 h 292278"/>
                  <a:gd name="connsiteX2" fmla="*/ 81149 w 603061"/>
                  <a:gd name="connsiteY2" fmla="*/ 292100 h 292278"/>
                  <a:gd name="connsiteX3" fmla="*/ 444369 w 603061"/>
                  <a:gd name="connsiteY3" fmla="*/ 231140 h 292278"/>
                  <a:gd name="connsiteX4" fmla="*/ 601849 w 603061"/>
                  <a:gd name="connsiteY4" fmla="*/ 12700 h 292278"/>
                  <a:gd name="connsiteX5" fmla="*/ 324989 w 603061"/>
                  <a:gd name="connsiteY5" fmla="*/ 0 h 292278"/>
                  <a:gd name="connsiteX0" fmla="*/ 321639 w 599711"/>
                  <a:gd name="connsiteY0" fmla="*/ 0 h 292278"/>
                  <a:gd name="connsiteX1" fmla="*/ 14299 w 599711"/>
                  <a:gd name="connsiteY1" fmla="*/ 203200 h 292278"/>
                  <a:gd name="connsiteX2" fmla="*/ 77799 w 599711"/>
                  <a:gd name="connsiteY2" fmla="*/ 292100 h 292278"/>
                  <a:gd name="connsiteX3" fmla="*/ 441019 w 599711"/>
                  <a:gd name="connsiteY3" fmla="*/ 231140 h 292278"/>
                  <a:gd name="connsiteX4" fmla="*/ 598499 w 599711"/>
                  <a:gd name="connsiteY4" fmla="*/ 12700 h 292278"/>
                  <a:gd name="connsiteX5" fmla="*/ 321639 w 599711"/>
                  <a:gd name="connsiteY5" fmla="*/ 0 h 292278"/>
                  <a:gd name="connsiteX0" fmla="*/ 316794 w 594792"/>
                  <a:gd name="connsiteY0" fmla="*/ 0 h 307447"/>
                  <a:gd name="connsiteX1" fmla="*/ 9454 w 594792"/>
                  <a:gd name="connsiteY1" fmla="*/ 203200 h 307447"/>
                  <a:gd name="connsiteX2" fmla="*/ 111054 w 594792"/>
                  <a:gd name="connsiteY2" fmla="*/ 307340 h 307447"/>
                  <a:gd name="connsiteX3" fmla="*/ 436174 w 594792"/>
                  <a:gd name="connsiteY3" fmla="*/ 231140 h 307447"/>
                  <a:gd name="connsiteX4" fmla="*/ 593654 w 594792"/>
                  <a:gd name="connsiteY4" fmla="*/ 12700 h 307447"/>
                  <a:gd name="connsiteX5" fmla="*/ 316794 w 594792"/>
                  <a:gd name="connsiteY5" fmla="*/ 0 h 307447"/>
                  <a:gd name="connsiteX0" fmla="*/ 332989 w 595747"/>
                  <a:gd name="connsiteY0" fmla="*/ 0 h 330307"/>
                  <a:gd name="connsiteX1" fmla="*/ 10409 w 595747"/>
                  <a:gd name="connsiteY1" fmla="*/ 226060 h 330307"/>
                  <a:gd name="connsiteX2" fmla="*/ 112009 w 595747"/>
                  <a:gd name="connsiteY2" fmla="*/ 330200 h 330307"/>
                  <a:gd name="connsiteX3" fmla="*/ 437129 w 595747"/>
                  <a:gd name="connsiteY3" fmla="*/ 254000 h 330307"/>
                  <a:gd name="connsiteX4" fmla="*/ 594609 w 595747"/>
                  <a:gd name="connsiteY4" fmla="*/ 35560 h 330307"/>
                  <a:gd name="connsiteX5" fmla="*/ 332989 w 595747"/>
                  <a:gd name="connsiteY5" fmla="*/ 0 h 330307"/>
                  <a:gd name="connsiteX0" fmla="*/ 332989 w 624554"/>
                  <a:gd name="connsiteY0" fmla="*/ 7983 h 338321"/>
                  <a:gd name="connsiteX1" fmla="*/ 10409 w 624554"/>
                  <a:gd name="connsiteY1" fmla="*/ 234043 h 338321"/>
                  <a:gd name="connsiteX2" fmla="*/ 112009 w 624554"/>
                  <a:gd name="connsiteY2" fmla="*/ 338183 h 338321"/>
                  <a:gd name="connsiteX3" fmla="*/ 437129 w 624554"/>
                  <a:gd name="connsiteY3" fmla="*/ 261983 h 338321"/>
                  <a:gd name="connsiteX4" fmla="*/ 623637 w 624554"/>
                  <a:gd name="connsiteY4" fmla="*/ 0 h 338321"/>
                  <a:gd name="connsiteX5" fmla="*/ 332989 w 624554"/>
                  <a:gd name="connsiteY5" fmla="*/ 7983 h 338321"/>
                  <a:gd name="connsiteX0" fmla="*/ 332989 w 578948"/>
                  <a:gd name="connsiteY0" fmla="*/ 98 h 330436"/>
                  <a:gd name="connsiteX1" fmla="*/ 10409 w 578948"/>
                  <a:gd name="connsiteY1" fmla="*/ 226158 h 330436"/>
                  <a:gd name="connsiteX2" fmla="*/ 112009 w 578948"/>
                  <a:gd name="connsiteY2" fmla="*/ 330298 h 330436"/>
                  <a:gd name="connsiteX3" fmla="*/ 437129 w 578948"/>
                  <a:gd name="connsiteY3" fmla="*/ 254098 h 330436"/>
                  <a:gd name="connsiteX4" fmla="*/ 577501 w 578948"/>
                  <a:gd name="connsiteY4" fmla="*/ 47478 h 330436"/>
                  <a:gd name="connsiteX5" fmla="*/ 332989 w 578948"/>
                  <a:gd name="connsiteY5" fmla="*/ 98 h 33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78948" h="330436">
                    <a:moveTo>
                      <a:pt x="332989" y="98"/>
                    </a:moveTo>
                    <a:cubicBezTo>
                      <a:pt x="235622" y="31848"/>
                      <a:pt x="47239" y="171125"/>
                      <a:pt x="10409" y="226158"/>
                    </a:cubicBezTo>
                    <a:cubicBezTo>
                      <a:pt x="-26421" y="281191"/>
                      <a:pt x="40889" y="325641"/>
                      <a:pt x="112009" y="330298"/>
                    </a:cubicBezTo>
                    <a:cubicBezTo>
                      <a:pt x="175509" y="332415"/>
                      <a:pt x="351858" y="310462"/>
                      <a:pt x="437129" y="254098"/>
                    </a:cubicBezTo>
                    <a:cubicBezTo>
                      <a:pt x="522400" y="197734"/>
                      <a:pt x="589778" y="83461"/>
                      <a:pt x="577501" y="47478"/>
                    </a:cubicBezTo>
                    <a:cubicBezTo>
                      <a:pt x="480618" y="50139"/>
                      <a:pt x="429872" y="-2563"/>
                      <a:pt x="332989" y="9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flipH="1">
                <a:off x="7253295" y="4899398"/>
                <a:ext cx="375940" cy="271177"/>
              </a:xfrm>
              <a:custGeom>
                <a:avLst/>
                <a:gdLst>
                  <a:gd name="connsiteX0" fmla="*/ 330200 w 584200"/>
                  <a:gd name="connsiteY0" fmla="*/ 0 h 330200"/>
                  <a:gd name="connsiteX1" fmla="*/ 0 w 584200"/>
                  <a:gd name="connsiteY1" fmla="*/ 241300 h 330200"/>
                  <a:gd name="connsiteX2" fmla="*/ 63500 w 584200"/>
                  <a:gd name="connsiteY2" fmla="*/ 330200 h 330200"/>
                  <a:gd name="connsiteX3" fmla="*/ 381000 w 584200"/>
                  <a:gd name="connsiteY3" fmla="*/ 254000 h 330200"/>
                  <a:gd name="connsiteX4" fmla="*/ 584200 w 584200"/>
                  <a:gd name="connsiteY4" fmla="*/ 88900 h 330200"/>
                  <a:gd name="connsiteX5" fmla="*/ 330200 w 584200"/>
                  <a:gd name="connsiteY5" fmla="*/ 0 h 330200"/>
                  <a:gd name="connsiteX0" fmla="*/ 330200 w 584200"/>
                  <a:gd name="connsiteY0" fmla="*/ 0 h 330200"/>
                  <a:gd name="connsiteX1" fmla="*/ 0 w 584200"/>
                  <a:gd name="connsiteY1" fmla="*/ 241300 h 330200"/>
                  <a:gd name="connsiteX2" fmla="*/ 63500 w 584200"/>
                  <a:gd name="connsiteY2" fmla="*/ 330200 h 330200"/>
                  <a:gd name="connsiteX3" fmla="*/ 381000 w 584200"/>
                  <a:gd name="connsiteY3" fmla="*/ 254000 h 330200"/>
                  <a:gd name="connsiteX4" fmla="*/ 584200 w 584200"/>
                  <a:gd name="connsiteY4" fmla="*/ 50800 h 330200"/>
                  <a:gd name="connsiteX5" fmla="*/ 330200 w 584200"/>
                  <a:gd name="connsiteY5" fmla="*/ 0 h 330200"/>
                  <a:gd name="connsiteX0" fmla="*/ 307340 w 584200"/>
                  <a:gd name="connsiteY0" fmla="*/ 2540 h 279400"/>
                  <a:gd name="connsiteX1" fmla="*/ 0 w 584200"/>
                  <a:gd name="connsiteY1" fmla="*/ 190500 h 279400"/>
                  <a:gd name="connsiteX2" fmla="*/ 63500 w 584200"/>
                  <a:gd name="connsiteY2" fmla="*/ 279400 h 279400"/>
                  <a:gd name="connsiteX3" fmla="*/ 381000 w 584200"/>
                  <a:gd name="connsiteY3" fmla="*/ 203200 h 279400"/>
                  <a:gd name="connsiteX4" fmla="*/ 584200 w 584200"/>
                  <a:gd name="connsiteY4" fmla="*/ 0 h 279400"/>
                  <a:gd name="connsiteX5" fmla="*/ 307340 w 584200"/>
                  <a:gd name="connsiteY5" fmla="*/ 2540 h 279400"/>
                  <a:gd name="connsiteX0" fmla="*/ 307340 w 584200"/>
                  <a:gd name="connsiteY0" fmla="*/ 0 h 292100"/>
                  <a:gd name="connsiteX1" fmla="*/ 0 w 584200"/>
                  <a:gd name="connsiteY1" fmla="*/ 203200 h 292100"/>
                  <a:gd name="connsiteX2" fmla="*/ 63500 w 584200"/>
                  <a:gd name="connsiteY2" fmla="*/ 292100 h 292100"/>
                  <a:gd name="connsiteX3" fmla="*/ 381000 w 584200"/>
                  <a:gd name="connsiteY3" fmla="*/ 215900 h 292100"/>
                  <a:gd name="connsiteX4" fmla="*/ 584200 w 584200"/>
                  <a:gd name="connsiteY4" fmla="*/ 12700 h 292100"/>
                  <a:gd name="connsiteX5" fmla="*/ 307340 w 584200"/>
                  <a:gd name="connsiteY5" fmla="*/ 0 h 292100"/>
                  <a:gd name="connsiteX0" fmla="*/ 307340 w 585017"/>
                  <a:gd name="connsiteY0" fmla="*/ 0 h 292199"/>
                  <a:gd name="connsiteX1" fmla="*/ 0 w 585017"/>
                  <a:gd name="connsiteY1" fmla="*/ 203200 h 292199"/>
                  <a:gd name="connsiteX2" fmla="*/ 63500 w 585017"/>
                  <a:gd name="connsiteY2" fmla="*/ 292100 h 292199"/>
                  <a:gd name="connsiteX3" fmla="*/ 381000 w 585017"/>
                  <a:gd name="connsiteY3" fmla="*/ 215900 h 292199"/>
                  <a:gd name="connsiteX4" fmla="*/ 584200 w 585017"/>
                  <a:gd name="connsiteY4" fmla="*/ 12700 h 292199"/>
                  <a:gd name="connsiteX5" fmla="*/ 307340 w 585017"/>
                  <a:gd name="connsiteY5" fmla="*/ 0 h 292199"/>
                  <a:gd name="connsiteX0" fmla="*/ 307340 w 585412"/>
                  <a:gd name="connsiteY0" fmla="*/ 0 h 292278"/>
                  <a:gd name="connsiteX1" fmla="*/ 0 w 585412"/>
                  <a:gd name="connsiteY1" fmla="*/ 203200 h 292278"/>
                  <a:gd name="connsiteX2" fmla="*/ 63500 w 585412"/>
                  <a:gd name="connsiteY2" fmla="*/ 292100 h 292278"/>
                  <a:gd name="connsiteX3" fmla="*/ 426720 w 585412"/>
                  <a:gd name="connsiteY3" fmla="*/ 231140 h 292278"/>
                  <a:gd name="connsiteX4" fmla="*/ 584200 w 585412"/>
                  <a:gd name="connsiteY4" fmla="*/ 12700 h 292278"/>
                  <a:gd name="connsiteX5" fmla="*/ 307340 w 585412"/>
                  <a:gd name="connsiteY5" fmla="*/ 0 h 292278"/>
                  <a:gd name="connsiteX0" fmla="*/ 324989 w 603061"/>
                  <a:gd name="connsiteY0" fmla="*/ 0 h 292278"/>
                  <a:gd name="connsiteX1" fmla="*/ 17649 w 603061"/>
                  <a:gd name="connsiteY1" fmla="*/ 203200 h 292278"/>
                  <a:gd name="connsiteX2" fmla="*/ 81149 w 603061"/>
                  <a:gd name="connsiteY2" fmla="*/ 292100 h 292278"/>
                  <a:gd name="connsiteX3" fmla="*/ 444369 w 603061"/>
                  <a:gd name="connsiteY3" fmla="*/ 231140 h 292278"/>
                  <a:gd name="connsiteX4" fmla="*/ 601849 w 603061"/>
                  <a:gd name="connsiteY4" fmla="*/ 12700 h 292278"/>
                  <a:gd name="connsiteX5" fmla="*/ 324989 w 603061"/>
                  <a:gd name="connsiteY5" fmla="*/ 0 h 292278"/>
                  <a:gd name="connsiteX0" fmla="*/ 321639 w 599711"/>
                  <a:gd name="connsiteY0" fmla="*/ 0 h 292278"/>
                  <a:gd name="connsiteX1" fmla="*/ 14299 w 599711"/>
                  <a:gd name="connsiteY1" fmla="*/ 203200 h 292278"/>
                  <a:gd name="connsiteX2" fmla="*/ 77799 w 599711"/>
                  <a:gd name="connsiteY2" fmla="*/ 292100 h 292278"/>
                  <a:gd name="connsiteX3" fmla="*/ 441019 w 599711"/>
                  <a:gd name="connsiteY3" fmla="*/ 231140 h 292278"/>
                  <a:gd name="connsiteX4" fmla="*/ 598499 w 599711"/>
                  <a:gd name="connsiteY4" fmla="*/ 12700 h 292278"/>
                  <a:gd name="connsiteX5" fmla="*/ 321639 w 599711"/>
                  <a:gd name="connsiteY5" fmla="*/ 0 h 292278"/>
                  <a:gd name="connsiteX0" fmla="*/ 316794 w 594792"/>
                  <a:gd name="connsiteY0" fmla="*/ 0 h 307447"/>
                  <a:gd name="connsiteX1" fmla="*/ 9454 w 594792"/>
                  <a:gd name="connsiteY1" fmla="*/ 203200 h 307447"/>
                  <a:gd name="connsiteX2" fmla="*/ 111054 w 594792"/>
                  <a:gd name="connsiteY2" fmla="*/ 307340 h 307447"/>
                  <a:gd name="connsiteX3" fmla="*/ 436174 w 594792"/>
                  <a:gd name="connsiteY3" fmla="*/ 231140 h 307447"/>
                  <a:gd name="connsiteX4" fmla="*/ 593654 w 594792"/>
                  <a:gd name="connsiteY4" fmla="*/ 12700 h 307447"/>
                  <a:gd name="connsiteX5" fmla="*/ 316794 w 594792"/>
                  <a:gd name="connsiteY5" fmla="*/ 0 h 307447"/>
                  <a:gd name="connsiteX0" fmla="*/ 332989 w 595747"/>
                  <a:gd name="connsiteY0" fmla="*/ 0 h 330307"/>
                  <a:gd name="connsiteX1" fmla="*/ 10409 w 595747"/>
                  <a:gd name="connsiteY1" fmla="*/ 226060 h 330307"/>
                  <a:gd name="connsiteX2" fmla="*/ 112009 w 595747"/>
                  <a:gd name="connsiteY2" fmla="*/ 330200 h 330307"/>
                  <a:gd name="connsiteX3" fmla="*/ 437129 w 595747"/>
                  <a:gd name="connsiteY3" fmla="*/ 254000 h 330307"/>
                  <a:gd name="connsiteX4" fmla="*/ 594609 w 595747"/>
                  <a:gd name="connsiteY4" fmla="*/ 35560 h 330307"/>
                  <a:gd name="connsiteX5" fmla="*/ 332989 w 595747"/>
                  <a:gd name="connsiteY5" fmla="*/ 0 h 330307"/>
                  <a:gd name="connsiteX0" fmla="*/ 332989 w 624554"/>
                  <a:gd name="connsiteY0" fmla="*/ 7983 h 338321"/>
                  <a:gd name="connsiteX1" fmla="*/ 10409 w 624554"/>
                  <a:gd name="connsiteY1" fmla="*/ 234043 h 338321"/>
                  <a:gd name="connsiteX2" fmla="*/ 112009 w 624554"/>
                  <a:gd name="connsiteY2" fmla="*/ 338183 h 338321"/>
                  <a:gd name="connsiteX3" fmla="*/ 437129 w 624554"/>
                  <a:gd name="connsiteY3" fmla="*/ 261983 h 338321"/>
                  <a:gd name="connsiteX4" fmla="*/ 623637 w 624554"/>
                  <a:gd name="connsiteY4" fmla="*/ 0 h 338321"/>
                  <a:gd name="connsiteX5" fmla="*/ 332989 w 624554"/>
                  <a:gd name="connsiteY5" fmla="*/ 7983 h 338321"/>
                  <a:gd name="connsiteX0" fmla="*/ 322801 w 614366"/>
                  <a:gd name="connsiteY0" fmla="*/ 7983 h 372157"/>
                  <a:gd name="connsiteX1" fmla="*/ 221 w 614366"/>
                  <a:gd name="connsiteY1" fmla="*/ 234043 h 372157"/>
                  <a:gd name="connsiteX2" fmla="*/ 373151 w 614366"/>
                  <a:gd name="connsiteY2" fmla="*/ 372099 h 372157"/>
                  <a:gd name="connsiteX3" fmla="*/ 426941 w 614366"/>
                  <a:gd name="connsiteY3" fmla="*/ 261983 h 372157"/>
                  <a:gd name="connsiteX4" fmla="*/ 613449 w 614366"/>
                  <a:gd name="connsiteY4" fmla="*/ 0 h 372157"/>
                  <a:gd name="connsiteX5" fmla="*/ 322801 w 614366"/>
                  <a:gd name="connsiteY5" fmla="*/ 7983 h 372157"/>
                  <a:gd name="connsiteX0" fmla="*/ 322801 w 625453"/>
                  <a:gd name="connsiteY0" fmla="*/ 7983 h 372157"/>
                  <a:gd name="connsiteX1" fmla="*/ 221 w 625453"/>
                  <a:gd name="connsiteY1" fmla="*/ 234043 h 372157"/>
                  <a:gd name="connsiteX2" fmla="*/ 373151 w 625453"/>
                  <a:gd name="connsiteY2" fmla="*/ 372099 h 372157"/>
                  <a:gd name="connsiteX3" fmla="*/ 562606 w 625453"/>
                  <a:gd name="connsiteY3" fmla="*/ 261983 h 372157"/>
                  <a:gd name="connsiteX4" fmla="*/ 613449 w 625453"/>
                  <a:gd name="connsiteY4" fmla="*/ 0 h 372157"/>
                  <a:gd name="connsiteX5" fmla="*/ 322801 w 625453"/>
                  <a:gd name="connsiteY5" fmla="*/ 7983 h 372157"/>
                  <a:gd name="connsiteX0" fmla="*/ 65453 w 368105"/>
                  <a:gd name="connsiteY0" fmla="*/ 7983 h 372157"/>
                  <a:gd name="connsiteX1" fmla="*/ 14203 w 368105"/>
                  <a:gd name="connsiteY1" fmla="*/ 234043 h 372157"/>
                  <a:gd name="connsiteX2" fmla="*/ 115803 w 368105"/>
                  <a:gd name="connsiteY2" fmla="*/ 372099 h 372157"/>
                  <a:gd name="connsiteX3" fmla="*/ 305258 w 368105"/>
                  <a:gd name="connsiteY3" fmla="*/ 261983 h 372157"/>
                  <a:gd name="connsiteX4" fmla="*/ 356101 w 368105"/>
                  <a:gd name="connsiteY4" fmla="*/ 0 h 372157"/>
                  <a:gd name="connsiteX5" fmla="*/ 65453 w 368105"/>
                  <a:gd name="connsiteY5" fmla="*/ 7983 h 372157"/>
                  <a:gd name="connsiteX0" fmla="*/ 93997 w 354253"/>
                  <a:gd name="connsiteY0" fmla="*/ 0 h 381132"/>
                  <a:gd name="connsiteX1" fmla="*/ 351 w 354253"/>
                  <a:gd name="connsiteY1" fmla="*/ 243018 h 381132"/>
                  <a:gd name="connsiteX2" fmla="*/ 101951 w 354253"/>
                  <a:gd name="connsiteY2" fmla="*/ 381074 h 381132"/>
                  <a:gd name="connsiteX3" fmla="*/ 291406 w 354253"/>
                  <a:gd name="connsiteY3" fmla="*/ 270958 h 381132"/>
                  <a:gd name="connsiteX4" fmla="*/ 342249 w 354253"/>
                  <a:gd name="connsiteY4" fmla="*/ 8975 h 381132"/>
                  <a:gd name="connsiteX5" fmla="*/ 93997 w 354253"/>
                  <a:gd name="connsiteY5" fmla="*/ 0 h 381132"/>
                  <a:gd name="connsiteX0" fmla="*/ 93997 w 349140"/>
                  <a:gd name="connsiteY0" fmla="*/ 0 h 381132"/>
                  <a:gd name="connsiteX1" fmla="*/ 351 w 349140"/>
                  <a:gd name="connsiteY1" fmla="*/ 243018 h 381132"/>
                  <a:gd name="connsiteX2" fmla="*/ 101951 w 349140"/>
                  <a:gd name="connsiteY2" fmla="*/ 381074 h 381132"/>
                  <a:gd name="connsiteX3" fmla="*/ 274448 w 349140"/>
                  <a:gd name="connsiteY3" fmla="*/ 270958 h 381132"/>
                  <a:gd name="connsiteX4" fmla="*/ 342249 w 349140"/>
                  <a:gd name="connsiteY4" fmla="*/ 8975 h 381132"/>
                  <a:gd name="connsiteX5" fmla="*/ 93997 w 349140"/>
                  <a:gd name="connsiteY5" fmla="*/ 0 h 381132"/>
                  <a:gd name="connsiteX0" fmla="*/ 93997 w 343668"/>
                  <a:gd name="connsiteY0" fmla="*/ 0 h 381132"/>
                  <a:gd name="connsiteX1" fmla="*/ 351 w 343668"/>
                  <a:gd name="connsiteY1" fmla="*/ 243018 h 381132"/>
                  <a:gd name="connsiteX2" fmla="*/ 101951 w 343668"/>
                  <a:gd name="connsiteY2" fmla="*/ 381074 h 381132"/>
                  <a:gd name="connsiteX3" fmla="*/ 274448 w 343668"/>
                  <a:gd name="connsiteY3" fmla="*/ 270958 h 381132"/>
                  <a:gd name="connsiteX4" fmla="*/ 342249 w 343668"/>
                  <a:gd name="connsiteY4" fmla="*/ 8975 h 381132"/>
                  <a:gd name="connsiteX5" fmla="*/ 93997 w 343668"/>
                  <a:gd name="connsiteY5" fmla="*/ 0 h 381132"/>
                  <a:gd name="connsiteX0" fmla="*/ 93997 w 343668"/>
                  <a:gd name="connsiteY0" fmla="*/ 0 h 381156"/>
                  <a:gd name="connsiteX1" fmla="*/ 351 w 343668"/>
                  <a:gd name="connsiteY1" fmla="*/ 243018 h 381156"/>
                  <a:gd name="connsiteX2" fmla="*/ 101951 w 343668"/>
                  <a:gd name="connsiteY2" fmla="*/ 381074 h 381156"/>
                  <a:gd name="connsiteX3" fmla="*/ 274448 w 343668"/>
                  <a:gd name="connsiteY3" fmla="*/ 270958 h 381156"/>
                  <a:gd name="connsiteX4" fmla="*/ 342249 w 343668"/>
                  <a:gd name="connsiteY4" fmla="*/ 8975 h 381156"/>
                  <a:gd name="connsiteX5" fmla="*/ 93997 w 343668"/>
                  <a:gd name="connsiteY5" fmla="*/ 0 h 381156"/>
                  <a:gd name="connsiteX0" fmla="*/ 93997 w 343668"/>
                  <a:gd name="connsiteY0" fmla="*/ 0 h 381156"/>
                  <a:gd name="connsiteX1" fmla="*/ 351 w 343668"/>
                  <a:gd name="connsiteY1" fmla="*/ 243018 h 381156"/>
                  <a:gd name="connsiteX2" fmla="*/ 101951 w 343668"/>
                  <a:gd name="connsiteY2" fmla="*/ 381074 h 381156"/>
                  <a:gd name="connsiteX3" fmla="*/ 274448 w 343668"/>
                  <a:gd name="connsiteY3" fmla="*/ 270958 h 381156"/>
                  <a:gd name="connsiteX4" fmla="*/ 342249 w 343668"/>
                  <a:gd name="connsiteY4" fmla="*/ 8975 h 381156"/>
                  <a:gd name="connsiteX5" fmla="*/ 93997 w 343668"/>
                  <a:gd name="connsiteY5" fmla="*/ 0 h 381156"/>
                  <a:gd name="connsiteX0" fmla="*/ 93673 w 343344"/>
                  <a:gd name="connsiteY0" fmla="*/ 0 h 381156"/>
                  <a:gd name="connsiteX1" fmla="*/ 27 w 343344"/>
                  <a:gd name="connsiteY1" fmla="*/ 243018 h 381156"/>
                  <a:gd name="connsiteX2" fmla="*/ 101627 w 343344"/>
                  <a:gd name="connsiteY2" fmla="*/ 381074 h 381156"/>
                  <a:gd name="connsiteX3" fmla="*/ 274124 w 343344"/>
                  <a:gd name="connsiteY3" fmla="*/ 270958 h 381156"/>
                  <a:gd name="connsiteX4" fmla="*/ 341925 w 343344"/>
                  <a:gd name="connsiteY4" fmla="*/ 8975 h 381156"/>
                  <a:gd name="connsiteX5" fmla="*/ 93673 w 343344"/>
                  <a:gd name="connsiteY5" fmla="*/ 0 h 381156"/>
                  <a:gd name="connsiteX0" fmla="*/ 93672 w 343344"/>
                  <a:gd name="connsiteY0" fmla="*/ 0 h 413091"/>
                  <a:gd name="connsiteX1" fmla="*/ 27 w 343344"/>
                  <a:gd name="connsiteY1" fmla="*/ 274953 h 413091"/>
                  <a:gd name="connsiteX2" fmla="*/ 101627 w 343344"/>
                  <a:gd name="connsiteY2" fmla="*/ 413009 h 413091"/>
                  <a:gd name="connsiteX3" fmla="*/ 274124 w 343344"/>
                  <a:gd name="connsiteY3" fmla="*/ 302893 h 413091"/>
                  <a:gd name="connsiteX4" fmla="*/ 341925 w 343344"/>
                  <a:gd name="connsiteY4" fmla="*/ 40910 h 413091"/>
                  <a:gd name="connsiteX5" fmla="*/ 93672 w 343344"/>
                  <a:gd name="connsiteY5" fmla="*/ 0 h 413091"/>
                  <a:gd name="connsiteX0" fmla="*/ 93672 w 343344"/>
                  <a:gd name="connsiteY0" fmla="*/ 0 h 413091"/>
                  <a:gd name="connsiteX1" fmla="*/ 27 w 343344"/>
                  <a:gd name="connsiteY1" fmla="*/ 274953 h 413091"/>
                  <a:gd name="connsiteX2" fmla="*/ 101627 w 343344"/>
                  <a:gd name="connsiteY2" fmla="*/ 413009 h 413091"/>
                  <a:gd name="connsiteX3" fmla="*/ 274124 w 343344"/>
                  <a:gd name="connsiteY3" fmla="*/ 302893 h 413091"/>
                  <a:gd name="connsiteX4" fmla="*/ 341925 w 343344"/>
                  <a:gd name="connsiteY4" fmla="*/ 104780 h 413091"/>
                  <a:gd name="connsiteX5" fmla="*/ 93672 w 343344"/>
                  <a:gd name="connsiteY5" fmla="*/ 0 h 413091"/>
                  <a:gd name="connsiteX0" fmla="*/ 128958 w 343700"/>
                  <a:gd name="connsiteY0" fmla="*/ 0 h 413091"/>
                  <a:gd name="connsiteX1" fmla="*/ 383 w 343700"/>
                  <a:gd name="connsiteY1" fmla="*/ 274953 h 413091"/>
                  <a:gd name="connsiteX2" fmla="*/ 101983 w 343700"/>
                  <a:gd name="connsiteY2" fmla="*/ 413009 h 413091"/>
                  <a:gd name="connsiteX3" fmla="*/ 274480 w 343700"/>
                  <a:gd name="connsiteY3" fmla="*/ 302893 h 413091"/>
                  <a:gd name="connsiteX4" fmla="*/ 342281 w 343700"/>
                  <a:gd name="connsiteY4" fmla="*/ 104780 h 413091"/>
                  <a:gd name="connsiteX5" fmla="*/ 128958 w 343700"/>
                  <a:gd name="connsiteY5" fmla="*/ 0 h 413091"/>
                  <a:gd name="connsiteX0" fmla="*/ 128958 w 358446"/>
                  <a:gd name="connsiteY0" fmla="*/ 0 h 413091"/>
                  <a:gd name="connsiteX1" fmla="*/ 383 w 358446"/>
                  <a:gd name="connsiteY1" fmla="*/ 274953 h 413091"/>
                  <a:gd name="connsiteX2" fmla="*/ 101983 w 358446"/>
                  <a:gd name="connsiteY2" fmla="*/ 413009 h 413091"/>
                  <a:gd name="connsiteX3" fmla="*/ 274480 w 358446"/>
                  <a:gd name="connsiteY3" fmla="*/ 302893 h 413091"/>
                  <a:gd name="connsiteX4" fmla="*/ 357251 w 358446"/>
                  <a:gd name="connsiteY4" fmla="*/ 89810 h 413091"/>
                  <a:gd name="connsiteX5" fmla="*/ 128958 w 358446"/>
                  <a:gd name="connsiteY5" fmla="*/ 0 h 413091"/>
                  <a:gd name="connsiteX0" fmla="*/ 128958 w 358582"/>
                  <a:gd name="connsiteY0" fmla="*/ 0 h 413091"/>
                  <a:gd name="connsiteX1" fmla="*/ 383 w 358582"/>
                  <a:gd name="connsiteY1" fmla="*/ 274953 h 413091"/>
                  <a:gd name="connsiteX2" fmla="*/ 101983 w 358582"/>
                  <a:gd name="connsiteY2" fmla="*/ 413009 h 413091"/>
                  <a:gd name="connsiteX3" fmla="*/ 274480 w 358582"/>
                  <a:gd name="connsiteY3" fmla="*/ 302893 h 413091"/>
                  <a:gd name="connsiteX4" fmla="*/ 357251 w 358582"/>
                  <a:gd name="connsiteY4" fmla="*/ 89810 h 413091"/>
                  <a:gd name="connsiteX5" fmla="*/ 128958 w 358582"/>
                  <a:gd name="connsiteY5" fmla="*/ 0 h 413091"/>
                  <a:gd name="connsiteX0" fmla="*/ 128958 w 358582"/>
                  <a:gd name="connsiteY0" fmla="*/ 0 h 413091"/>
                  <a:gd name="connsiteX1" fmla="*/ 383 w 358582"/>
                  <a:gd name="connsiteY1" fmla="*/ 274953 h 413091"/>
                  <a:gd name="connsiteX2" fmla="*/ 101983 w 358582"/>
                  <a:gd name="connsiteY2" fmla="*/ 413009 h 413091"/>
                  <a:gd name="connsiteX3" fmla="*/ 274480 w 358582"/>
                  <a:gd name="connsiteY3" fmla="*/ 302893 h 413091"/>
                  <a:gd name="connsiteX4" fmla="*/ 357251 w 358582"/>
                  <a:gd name="connsiteY4" fmla="*/ 76149 h 413091"/>
                  <a:gd name="connsiteX5" fmla="*/ 128958 w 358582"/>
                  <a:gd name="connsiteY5" fmla="*/ 0 h 413091"/>
                  <a:gd name="connsiteX0" fmla="*/ 128958 w 367492"/>
                  <a:gd name="connsiteY0" fmla="*/ 0 h 413091"/>
                  <a:gd name="connsiteX1" fmla="*/ 383 w 367492"/>
                  <a:gd name="connsiteY1" fmla="*/ 274953 h 413091"/>
                  <a:gd name="connsiteX2" fmla="*/ 101983 w 367492"/>
                  <a:gd name="connsiteY2" fmla="*/ 413009 h 413091"/>
                  <a:gd name="connsiteX3" fmla="*/ 354318 w 367492"/>
                  <a:gd name="connsiteY3" fmla="*/ 302893 h 413091"/>
                  <a:gd name="connsiteX4" fmla="*/ 357251 w 367492"/>
                  <a:gd name="connsiteY4" fmla="*/ 76149 h 413091"/>
                  <a:gd name="connsiteX5" fmla="*/ 128958 w 367492"/>
                  <a:gd name="connsiteY5" fmla="*/ 0 h 413091"/>
                  <a:gd name="connsiteX0" fmla="*/ 128958 w 399655"/>
                  <a:gd name="connsiteY0" fmla="*/ 0 h 413091"/>
                  <a:gd name="connsiteX1" fmla="*/ 383 w 399655"/>
                  <a:gd name="connsiteY1" fmla="*/ 274953 h 413091"/>
                  <a:gd name="connsiteX2" fmla="*/ 101983 w 399655"/>
                  <a:gd name="connsiteY2" fmla="*/ 413009 h 413091"/>
                  <a:gd name="connsiteX3" fmla="*/ 354318 w 399655"/>
                  <a:gd name="connsiteY3" fmla="*/ 302893 h 413091"/>
                  <a:gd name="connsiteX4" fmla="*/ 397170 w 399655"/>
                  <a:gd name="connsiteY4" fmla="*/ 62489 h 413091"/>
                  <a:gd name="connsiteX5" fmla="*/ 128958 w 399655"/>
                  <a:gd name="connsiteY5" fmla="*/ 0 h 413091"/>
                  <a:gd name="connsiteX0" fmla="*/ 128958 w 398679"/>
                  <a:gd name="connsiteY0" fmla="*/ 0 h 413091"/>
                  <a:gd name="connsiteX1" fmla="*/ 383 w 398679"/>
                  <a:gd name="connsiteY1" fmla="*/ 274953 h 413091"/>
                  <a:gd name="connsiteX2" fmla="*/ 101983 w 398679"/>
                  <a:gd name="connsiteY2" fmla="*/ 413009 h 413091"/>
                  <a:gd name="connsiteX3" fmla="*/ 324379 w 398679"/>
                  <a:gd name="connsiteY3" fmla="*/ 302893 h 413091"/>
                  <a:gd name="connsiteX4" fmla="*/ 397170 w 398679"/>
                  <a:gd name="connsiteY4" fmla="*/ 62489 h 413091"/>
                  <a:gd name="connsiteX5" fmla="*/ 128958 w 398679"/>
                  <a:gd name="connsiteY5" fmla="*/ 0 h 413091"/>
                  <a:gd name="connsiteX0" fmla="*/ 128958 w 418322"/>
                  <a:gd name="connsiteY0" fmla="*/ 0 h 413091"/>
                  <a:gd name="connsiteX1" fmla="*/ 383 w 418322"/>
                  <a:gd name="connsiteY1" fmla="*/ 274953 h 413091"/>
                  <a:gd name="connsiteX2" fmla="*/ 101983 w 418322"/>
                  <a:gd name="connsiteY2" fmla="*/ 413009 h 413091"/>
                  <a:gd name="connsiteX3" fmla="*/ 324379 w 418322"/>
                  <a:gd name="connsiteY3" fmla="*/ 302893 h 413091"/>
                  <a:gd name="connsiteX4" fmla="*/ 417130 w 418322"/>
                  <a:gd name="connsiteY4" fmla="*/ 48828 h 413091"/>
                  <a:gd name="connsiteX5" fmla="*/ 128958 w 418322"/>
                  <a:gd name="connsiteY5" fmla="*/ 0 h 41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8322" h="413091">
                    <a:moveTo>
                      <a:pt x="128958" y="0"/>
                    </a:moveTo>
                    <a:cubicBezTo>
                      <a:pt x="82465" y="57187"/>
                      <a:pt x="4879" y="206118"/>
                      <a:pt x="383" y="274953"/>
                    </a:cubicBezTo>
                    <a:cubicBezTo>
                      <a:pt x="-4113" y="343788"/>
                      <a:pt x="30863" y="408352"/>
                      <a:pt x="101983" y="413009"/>
                    </a:cubicBezTo>
                    <a:cubicBezTo>
                      <a:pt x="165483" y="415126"/>
                      <a:pt x="289982" y="376216"/>
                      <a:pt x="324379" y="302893"/>
                    </a:cubicBezTo>
                    <a:cubicBezTo>
                      <a:pt x="343318" y="217114"/>
                      <a:pt x="429407" y="84811"/>
                      <a:pt x="417130" y="48828"/>
                    </a:cubicBezTo>
                    <a:lnTo>
                      <a:pt x="12895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1429260">
                <a:off x="4862224" y="2279406"/>
                <a:ext cx="307606" cy="263678"/>
              </a:xfrm>
              <a:custGeom>
                <a:avLst/>
                <a:gdLst>
                  <a:gd name="connsiteX0" fmla="*/ 257697 w 375930"/>
                  <a:gd name="connsiteY0" fmla="*/ 381 h 322246"/>
                  <a:gd name="connsiteX1" fmla="*/ 324967 w 375930"/>
                  <a:gd name="connsiteY1" fmla="*/ 3903 h 322246"/>
                  <a:gd name="connsiteX2" fmla="*/ 344979 w 375930"/>
                  <a:gd name="connsiteY2" fmla="*/ 4141 h 322246"/>
                  <a:gd name="connsiteX3" fmla="*/ 375930 w 375930"/>
                  <a:gd name="connsiteY3" fmla="*/ 316880 h 322246"/>
                  <a:gd name="connsiteX4" fmla="*/ 129109 w 375930"/>
                  <a:gd name="connsiteY4" fmla="*/ 322246 h 322246"/>
                  <a:gd name="connsiteX5" fmla="*/ 91009 w 375930"/>
                  <a:gd name="connsiteY5" fmla="*/ 17446 h 322246"/>
                  <a:gd name="connsiteX6" fmla="*/ 257697 w 375930"/>
                  <a:gd name="connsiteY6" fmla="*/ 381 h 32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930" h="322246">
                    <a:moveTo>
                      <a:pt x="257697" y="381"/>
                    </a:moveTo>
                    <a:cubicBezTo>
                      <a:pt x="280715" y="1108"/>
                      <a:pt x="302543" y="2729"/>
                      <a:pt x="324967" y="3903"/>
                    </a:cubicBezTo>
                    <a:lnTo>
                      <a:pt x="344979" y="4141"/>
                    </a:lnTo>
                    <a:lnTo>
                      <a:pt x="375930" y="316880"/>
                    </a:lnTo>
                    <a:lnTo>
                      <a:pt x="129109" y="322246"/>
                    </a:lnTo>
                    <a:cubicBezTo>
                      <a:pt x="-4241" y="246046"/>
                      <a:pt x="-61391" y="169846"/>
                      <a:pt x="91009" y="17446"/>
                    </a:cubicBezTo>
                    <a:cubicBezTo>
                      <a:pt x="160859" y="1042"/>
                      <a:pt x="211659" y="-1075"/>
                      <a:pt x="257697" y="38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 rot="2213612" flipH="1">
                <a:off x="7768758" y="2851592"/>
                <a:ext cx="307606" cy="263678"/>
              </a:xfrm>
              <a:custGeom>
                <a:avLst/>
                <a:gdLst>
                  <a:gd name="connsiteX0" fmla="*/ 257697 w 375930"/>
                  <a:gd name="connsiteY0" fmla="*/ 381 h 322246"/>
                  <a:gd name="connsiteX1" fmla="*/ 324967 w 375930"/>
                  <a:gd name="connsiteY1" fmla="*/ 3903 h 322246"/>
                  <a:gd name="connsiteX2" fmla="*/ 344979 w 375930"/>
                  <a:gd name="connsiteY2" fmla="*/ 4141 h 322246"/>
                  <a:gd name="connsiteX3" fmla="*/ 375930 w 375930"/>
                  <a:gd name="connsiteY3" fmla="*/ 316880 h 322246"/>
                  <a:gd name="connsiteX4" fmla="*/ 129109 w 375930"/>
                  <a:gd name="connsiteY4" fmla="*/ 322246 h 322246"/>
                  <a:gd name="connsiteX5" fmla="*/ 91009 w 375930"/>
                  <a:gd name="connsiteY5" fmla="*/ 17446 h 322246"/>
                  <a:gd name="connsiteX6" fmla="*/ 257697 w 375930"/>
                  <a:gd name="connsiteY6" fmla="*/ 381 h 32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5930" h="322246">
                    <a:moveTo>
                      <a:pt x="257697" y="381"/>
                    </a:moveTo>
                    <a:cubicBezTo>
                      <a:pt x="280715" y="1108"/>
                      <a:pt x="302543" y="2729"/>
                      <a:pt x="324967" y="3903"/>
                    </a:cubicBezTo>
                    <a:lnTo>
                      <a:pt x="344979" y="4141"/>
                    </a:lnTo>
                    <a:lnTo>
                      <a:pt x="375930" y="316880"/>
                    </a:lnTo>
                    <a:lnTo>
                      <a:pt x="129109" y="322246"/>
                    </a:lnTo>
                    <a:cubicBezTo>
                      <a:pt x="-4241" y="246046"/>
                      <a:pt x="-61391" y="169846"/>
                      <a:pt x="91009" y="17446"/>
                    </a:cubicBezTo>
                    <a:cubicBezTo>
                      <a:pt x="160859" y="1042"/>
                      <a:pt x="211659" y="-1075"/>
                      <a:pt x="257697" y="38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924550" y="1804153"/>
                <a:ext cx="999671" cy="1529684"/>
              </a:xfrm>
              <a:custGeom>
                <a:avLst/>
                <a:gdLst>
                  <a:gd name="connsiteX0" fmla="*/ 647700 w 990600"/>
                  <a:gd name="connsiteY0" fmla="*/ 0 h 1543050"/>
                  <a:gd name="connsiteX1" fmla="*/ 152400 w 990600"/>
                  <a:gd name="connsiteY1" fmla="*/ 114300 h 1543050"/>
                  <a:gd name="connsiteX2" fmla="*/ 0 w 990600"/>
                  <a:gd name="connsiteY2" fmla="*/ 247650 h 1543050"/>
                  <a:gd name="connsiteX3" fmla="*/ 247650 w 990600"/>
                  <a:gd name="connsiteY3" fmla="*/ 914400 h 1543050"/>
                  <a:gd name="connsiteX4" fmla="*/ 247650 w 990600"/>
                  <a:gd name="connsiteY4" fmla="*/ 1390650 h 1543050"/>
                  <a:gd name="connsiteX5" fmla="*/ 495300 w 990600"/>
                  <a:gd name="connsiteY5" fmla="*/ 1543050 h 1543050"/>
                  <a:gd name="connsiteX6" fmla="*/ 990600 w 990600"/>
                  <a:gd name="connsiteY6" fmla="*/ 1371600 h 1543050"/>
                  <a:gd name="connsiteX7" fmla="*/ 895350 w 990600"/>
                  <a:gd name="connsiteY7" fmla="*/ 990600 h 1543050"/>
                  <a:gd name="connsiteX8" fmla="*/ 952500 w 990600"/>
                  <a:gd name="connsiteY8" fmla="*/ 571500 h 1543050"/>
                  <a:gd name="connsiteX9" fmla="*/ 990600 w 990600"/>
                  <a:gd name="connsiteY9" fmla="*/ 95250 h 1543050"/>
                  <a:gd name="connsiteX10" fmla="*/ 647700 w 990600"/>
                  <a:gd name="connsiteY10" fmla="*/ 0 h 1543050"/>
                  <a:gd name="connsiteX0" fmla="*/ 647700 w 990600"/>
                  <a:gd name="connsiteY0" fmla="*/ 0 h 1543050"/>
                  <a:gd name="connsiteX1" fmla="*/ 152400 w 990600"/>
                  <a:gd name="connsiteY1" fmla="*/ 114300 h 1543050"/>
                  <a:gd name="connsiteX2" fmla="*/ 0 w 990600"/>
                  <a:gd name="connsiteY2" fmla="*/ 247650 h 1543050"/>
                  <a:gd name="connsiteX3" fmla="*/ 247650 w 990600"/>
                  <a:gd name="connsiteY3" fmla="*/ 914400 h 1543050"/>
                  <a:gd name="connsiteX4" fmla="*/ 247650 w 990600"/>
                  <a:gd name="connsiteY4" fmla="*/ 1390650 h 1543050"/>
                  <a:gd name="connsiteX5" fmla="*/ 495300 w 990600"/>
                  <a:gd name="connsiteY5" fmla="*/ 1543050 h 1543050"/>
                  <a:gd name="connsiteX6" fmla="*/ 990600 w 990600"/>
                  <a:gd name="connsiteY6" fmla="*/ 1371600 h 1543050"/>
                  <a:gd name="connsiteX7" fmla="*/ 895350 w 990600"/>
                  <a:gd name="connsiteY7" fmla="*/ 990600 h 1543050"/>
                  <a:gd name="connsiteX8" fmla="*/ 952500 w 990600"/>
                  <a:gd name="connsiteY8" fmla="*/ 571500 h 1543050"/>
                  <a:gd name="connsiteX9" fmla="*/ 990600 w 990600"/>
                  <a:gd name="connsiteY9" fmla="*/ 95250 h 1543050"/>
                  <a:gd name="connsiteX10" fmla="*/ 647700 w 990600"/>
                  <a:gd name="connsiteY10" fmla="*/ 0 h 1543050"/>
                  <a:gd name="connsiteX0" fmla="*/ 647700 w 990600"/>
                  <a:gd name="connsiteY0" fmla="*/ 0 h 1554444"/>
                  <a:gd name="connsiteX1" fmla="*/ 152400 w 990600"/>
                  <a:gd name="connsiteY1" fmla="*/ 114300 h 1554444"/>
                  <a:gd name="connsiteX2" fmla="*/ 0 w 990600"/>
                  <a:gd name="connsiteY2" fmla="*/ 247650 h 1554444"/>
                  <a:gd name="connsiteX3" fmla="*/ 247650 w 990600"/>
                  <a:gd name="connsiteY3" fmla="*/ 914400 h 1554444"/>
                  <a:gd name="connsiteX4" fmla="*/ 247650 w 990600"/>
                  <a:gd name="connsiteY4" fmla="*/ 1390650 h 1554444"/>
                  <a:gd name="connsiteX5" fmla="*/ 495300 w 990600"/>
                  <a:gd name="connsiteY5" fmla="*/ 1543050 h 1554444"/>
                  <a:gd name="connsiteX6" fmla="*/ 990600 w 990600"/>
                  <a:gd name="connsiteY6" fmla="*/ 1371600 h 1554444"/>
                  <a:gd name="connsiteX7" fmla="*/ 895350 w 990600"/>
                  <a:gd name="connsiteY7" fmla="*/ 990600 h 1554444"/>
                  <a:gd name="connsiteX8" fmla="*/ 952500 w 990600"/>
                  <a:gd name="connsiteY8" fmla="*/ 571500 h 1554444"/>
                  <a:gd name="connsiteX9" fmla="*/ 990600 w 990600"/>
                  <a:gd name="connsiteY9" fmla="*/ 95250 h 1554444"/>
                  <a:gd name="connsiteX10" fmla="*/ 647700 w 990600"/>
                  <a:gd name="connsiteY10" fmla="*/ 0 h 1554444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895350 w 990600"/>
                  <a:gd name="connsiteY7" fmla="*/ 990600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990600"/>
                  <a:gd name="connsiteY0" fmla="*/ 0 h 1543138"/>
                  <a:gd name="connsiteX1" fmla="*/ 152400 w 990600"/>
                  <a:gd name="connsiteY1" fmla="*/ 114300 h 1543138"/>
                  <a:gd name="connsiteX2" fmla="*/ 0 w 990600"/>
                  <a:gd name="connsiteY2" fmla="*/ 247650 h 1543138"/>
                  <a:gd name="connsiteX3" fmla="*/ 247650 w 990600"/>
                  <a:gd name="connsiteY3" fmla="*/ 914400 h 1543138"/>
                  <a:gd name="connsiteX4" fmla="*/ 247650 w 990600"/>
                  <a:gd name="connsiteY4" fmla="*/ 1390650 h 1543138"/>
                  <a:gd name="connsiteX5" fmla="*/ 495300 w 990600"/>
                  <a:gd name="connsiteY5" fmla="*/ 1543050 h 1543138"/>
                  <a:gd name="connsiteX6" fmla="*/ 990600 w 990600"/>
                  <a:gd name="connsiteY6" fmla="*/ 1371600 h 1543138"/>
                  <a:gd name="connsiteX7" fmla="*/ 923925 w 990600"/>
                  <a:gd name="connsiteY7" fmla="*/ 981075 h 1543138"/>
                  <a:gd name="connsiteX8" fmla="*/ 952500 w 990600"/>
                  <a:gd name="connsiteY8" fmla="*/ 571500 h 1543138"/>
                  <a:gd name="connsiteX9" fmla="*/ 990600 w 990600"/>
                  <a:gd name="connsiteY9" fmla="*/ 95250 h 1543138"/>
                  <a:gd name="connsiteX10" fmla="*/ 647700 w 990600"/>
                  <a:gd name="connsiteY10" fmla="*/ 0 h 1543138"/>
                  <a:gd name="connsiteX0" fmla="*/ 647700 w 1028700"/>
                  <a:gd name="connsiteY0" fmla="*/ 0 h 1543138"/>
                  <a:gd name="connsiteX1" fmla="*/ 152400 w 1028700"/>
                  <a:gd name="connsiteY1" fmla="*/ 114300 h 1543138"/>
                  <a:gd name="connsiteX2" fmla="*/ 0 w 1028700"/>
                  <a:gd name="connsiteY2" fmla="*/ 247650 h 1543138"/>
                  <a:gd name="connsiteX3" fmla="*/ 247650 w 1028700"/>
                  <a:gd name="connsiteY3" fmla="*/ 914400 h 1543138"/>
                  <a:gd name="connsiteX4" fmla="*/ 247650 w 1028700"/>
                  <a:gd name="connsiteY4" fmla="*/ 1390650 h 1543138"/>
                  <a:gd name="connsiteX5" fmla="*/ 495300 w 1028700"/>
                  <a:gd name="connsiteY5" fmla="*/ 1543050 h 1543138"/>
                  <a:gd name="connsiteX6" fmla="*/ 990600 w 1028700"/>
                  <a:gd name="connsiteY6" fmla="*/ 1371600 h 1543138"/>
                  <a:gd name="connsiteX7" fmla="*/ 923925 w 1028700"/>
                  <a:gd name="connsiteY7" fmla="*/ 981075 h 1543138"/>
                  <a:gd name="connsiteX8" fmla="*/ 952500 w 1028700"/>
                  <a:gd name="connsiteY8" fmla="*/ 571500 h 1543138"/>
                  <a:gd name="connsiteX9" fmla="*/ 1028700 w 1028700"/>
                  <a:gd name="connsiteY9" fmla="*/ 133350 h 1543138"/>
                  <a:gd name="connsiteX10" fmla="*/ 647700 w 1028700"/>
                  <a:gd name="connsiteY10" fmla="*/ 0 h 1543138"/>
                  <a:gd name="connsiteX0" fmla="*/ 647700 w 1028700"/>
                  <a:gd name="connsiteY0" fmla="*/ 96 h 1543234"/>
                  <a:gd name="connsiteX1" fmla="*/ 152400 w 1028700"/>
                  <a:gd name="connsiteY1" fmla="*/ 114396 h 1543234"/>
                  <a:gd name="connsiteX2" fmla="*/ 0 w 1028700"/>
                  <a:gd name="connsiteY2" fmla="*/ 247746 h 1543234"/>
                  <a:gd name="connsiteX3" fmla="*/ 247650 w 1028700"/>
                  <a:gd name="connsiteY3" fmla="*/ 914496 h 1543234"/>
                  <a:gd name="connsiteX4" fmla="*/ 247650 w 1028700"/>
                  <a:gd name="connsiteY4" fmla="*/ 1390746 h 1543234"/>
                  <a:gd name="connsiteX5" fmla="*/ 495300 w 1028700"/>
                  <a:gd name="connsiteY5" fmla="*/ 1543146 h 1543234"/>
                  <a:gd name="connsiteX6" fmla="*/ 990600 w 1028700"/>
                  <a:gd name="connsiteY6" fmla="*/ 1371696 h 1543234"/>
                  <a:gd name="connsiteX7" fmla="*/ 923925 w 1028700"/>
                  <a:gd name="connsiteY7" fmla="*/ 981171 h 1543234"/>
                  <a:gd name="connsiteX8" fmla="*/ 952500 w 1028700"/>
                  <a:gd name="connsiteY8" fmla="*/ 571596 h 1543234"/>
                  <a:gd name="connsiteX9" fmla="*/ 1028700 w 1028700"/>
                  <a:gd name="connsiteY9" fmla="*/ 133446 h 1543234"/>
                  <a:gd name="connsiteX10" fmla="*/ 647700 w 1028700"/>
                  <a:gd name="connsiteY10" fmla="*/ 96 h 1543234"/>
                  <a:gd name="connsiteX0" fmla="*/ 647700 w 1028700"/>
                  <a:gd name="connsiteY0" fmla="*/ 96 h 1543234"/>
                  <a:gd name="connsiteX1" fmla="*/ 152400 w 1028700"/>
                  <a:gd name="connsiteY1" fmla="*/ 114396 h 1543234"/>
                  <a:gd name="connsiteX2" fmla="*/ 0 w 1028700"/>
                  <a:gd name="connsiteY2" fmla="*/ 247746 h 1543234"/>
                  <a:gd name="connsiteX3" fmla="*/ 247650 w 1028700"/>
                  <a:gd name="connsiteY3" fmla="*/ 914496 h 1543234"/>
                  <a:gd name="connsiteX4" fmla="*/ 247650 w 1028700"/>
                  <a:gd name="connsiteY4" fmla="*/ 1390746 h 1543234"/>
                  <a:gd name="connsiteX5" fmla="*/ 495300 w 1028700"/>
                  <a:gd name="connsiteY5" fmla="*/ 1543146 h 1543234"/>
                  <a:gd name="connsiteX6" fmla="*/ 990600 w 1028700"/>
                  <a:gd name="connsiteY6" fmla="*/ 1371696 h 1543234"/>
                  <a:gd name="connsiteX7" fmla="*/ 923925 w 1028700"/>
                  <a:gd name="connsiteY7" fmla="*/ 981171 h 1543234"/>
                  <a:gd name="connsiteX8" fmla="*/ 952500 w 1028700"/>
                  <a:gd name="connsiteY8" fmla="*/ 571596 h 1543234"/>
                  <a:gd name="connsiteX9" fmla="*/ 1028700 w 1028700"/>
                  <a:gd name="connsiteY9" fmla="*/ 133446 h 1543234"/>
                  <a:gd name="connsiteX10" fmla="*/ 647700 w 1028700"/>
                  <a:gd name="connsiteY10" fmla="*/ 96 h 1543234"/>
                  <a:gd name="connsiteX0" fmla="*/ 647700 w 999671"/>
                  <a:gd name="connsiteY0" fmla="*/ 894 h 1544032"/>
                  <a:gd name="connsiteX1" fmla="*/ 152400 w 999671"/>
                  <a:gd name="connsiteY1" fmla="*/ 115194 h 1544032"/>
                  <a:gd name="connsiteX2" fmla="*/ 0 w 999671"/>
                  <a:gd name="connsiteY2" fmla="*/ 248544 h 1544032"/>
                  <a:gd name="connsiteX3" fmla="*/ 247650 w 999671"/>
                  <a:gd name="connsiteY3" fmla="*/ 915294 h 1544032"/>
                  <a:gd name="connsiteX4" fmla="*/ 247650 w 999671"/>
                  <a:gd name="connsiteY4" fmla="*/ 1391544 h 1544032"/>
                  <a:gd name="connsiteX5" fmla="*/ 495300 w 999671"/>
                  <a:gd name="connsiteY5" fmla="*/ 1543944 h 1544032"/>
                  <a:gd name="connsiteX6" fmla="*/ 990600 w 999671"/>
                  <a:gd name="connsiteY6" fmla="*/ 1372494 h 1544032"/>
                  <a:gd name="connsiteX7" fmla="*/ 923925 w 999671"/>
                  <a:gd name="connsiteY7" fmla="*/ 981969 h 1544032"/>
                  <a:gd name="connsiteX8" fmla="*/ 952500 w 999671"/>
                  <a:gd name="connsiteY8" fmla="*/ 572394 h 1544032"/>
                  <a:gd name="connsiteX9" fmla="*/ 999671 w 999671"/>
                  <a:gd name="connsiteY9" fmla="*/ 177787 h 1544032"/>
                  <a:gd name="connsiteX10" fmla="*/ 647700 w 999671"/>
                  <a:gd name="connsiteY10" fmla="*/ 894 h 1544032"/>
                  <a:gd name="connsiteX0" fmla="*/ 604158 w 999671"/>
                  <a:gd name="connsiteY0" fmla="*/ 1061 h 1529685"/>
                  <a:gd name="connsiteX1" fmla="*/ 152400 w 999671"/>
                  <a:gd name="connsiteY1" fmla="*/ 100847 h 1529685"/>
                  <a:gd name="connsiteX2" fmla="*/ 0 w 999671"/>
                  <a:gd name="connsiteY2" fmla="*/ 234197 h 1529685"/>
                  <a:gd name="connsiteX3" fmla="*/ 247650 w 999671"/>
                  <a:gd name="connsiteY3" fmla="*/ 900947 h 1529685"/>
                  <a:gd name="connsiteX4" fmla="*/ 247650 w 999671"/>
                  <a:gd name="connsiteY4" fmla="*/ 1377197 h 1529685"/>
                  <a:gd name="connsiteX5" fmla="*/ 495300 w 999671"/>
                  <a:gd name="connsiteY5" fmla="*/ 1529597 h 1529685"/>
                  <a:gd name="connsiteX6" fmla="*/ 990600 w 999671"/>
                  <a:gd name="connsiteY6" fmla="*/ 1358147 h 1529685"/>
                  <a:gd name="connsiteX7" fmla="*/ 923925 w 999671"/>
                  <a:gd name="connsiteY7" fmla="*/ 967622 h 1529685"/>
                  <a:gd name="connsiteX8" fmla="*/ 952500 w 999671"/>
                  <a:gd name="connsiteY8" fmla="*/ 558047 h 1529685"/>
                  <a:gd name="connsiteX9" fmla="*/ 999671 w 999671"/>
                  <a:gd name="connsiteY9" fmla="*/ 163440 h 1529685"/>
                  <a:gd name="connsiteX10" fmla="*/ 604158 w 999671"/>
                  <a:gd name="connsiteY10" fmla="*/ 1061 h 1529685"/>
                  <a:gd name="connsiteX0" fmla="*/ 604158 w 999671"/>
                  <a:gd name="connsiteY0" fmla="*/ 1061 h 1529685"/>
                  <a:gd name="connsiteX1" fmla="*/ 152400 w 999671"/>
                  <a:gd name="connsiteY1" fmla="*/ 100847 h 1529685"/>
                  <a:gd name="connsiteX2" fmla="*/ 0 w 999671"/>
                  <a:gd name="connsiteY2" fmla="*/ 234197 h 1529685"/>
                  <a:gd name="connsiteX3" fmla="*/ 247650 w 999671"/>
                  <a:gd name="connsiteY3" fmla="*/ 900947 h 1529685"/>
                  <a:gd name="connsiteX4" fmla="*/ 247650 w 999671"/>
                  <a:gd name="connsiteY4" fmla="*/ 1377197 h 1529685"/>
                  <a:gd name="connsiteX5" fmla="*/ 495300 w 999671"/>
                  <a:gd name="connsiteY5" fmla="*/ 1529597 h 1529685"/>
                  <a:gd name="connsiteX6" fmla="*/ 990600 w 999671"/>
                  <a:gd name="connsiteY6" fmla="*/ 1358147 h 1529685"/>
                  <a:gd name="connsiteX7" fmla="*/ 923925 w 999671"/>
                  <a:gd name="connsiteY7" fmla="*/ 967622 h 1529685"/>
                  <a:gd name="connsiteX8" fmla="*/ 952500 w 999671"/>
                  <a:gd name="connsiteY8" fmla="*/ 558047 h 1529685"/>
                  <a:gd name="connsiteX9" fmla="*/ 999671 w 999671"/>
                  <a:gd name="connsiteY9" fmla="*/ 163440 h 1529685"/>
                  <a:gd name="connsiteX10" fmla="*/ 604158 w 999671"/>
                  <a:gd name="connsiteY10" fmla="*/ 1061 h 1529685"/>
                  <a:gd name="connsiteX0" fmla="*/ 604158 w 999671"/>
                  <a:gd name="connsiteY0" fmla="*/ 1061 h 1511770"/>
                  <a:gd name="connsiteX1" fmla="*/ 152400 w 999671"/>
                  <a:gd name="connsiteY1" fmla="*/ 100847 h 1511770"/>
                  <a:gd name="connsiteX2" fmla="*/ 0 w 999671"/>
                  <a:gd name="connsiteY2" fmla="*/ 234197 h 1511770"/>
                  <a:gd name="connsiteX3" fmla="*/ 247650 w 999671"/>
                  <a:gd name="connsiteY3" fmla="*/ 900947 h 1511770"/>
                  <a:gd name="connsiteX4" fmla="*/ 247650 w 999671"/>
                  <a:gd name="connsiteY4" fmla="*/ 1377197 h 1511770"/>
                  <a:gd name="connsiteX5" fmla="*/ 531174 w 999671"/>
                  <a:gd name="connsiteY5" fmla="*/ 1511659 h 1511770"/>
                  <a:gd name="connsiteX6" fmla="*/ 990600 w 999671"/>
                  <a:gd name="connsiteY6" fmla="*/ 1358147 h 1511770"/>
                  <a:gd name="connsiteX7" fmla="*/ 923925 w 999671"/>
                  <a:gd name="connsiteY7" fmla="*/ 967622 h 1511770"/>
                  <a:gd name="connsiteX8" fmla="*/ 952500 w 999671"/>
                  <a:gd name="connsiteY8" fmla="*/ 558047 h 1511770"/>
                  <a:gd name="connsiteX9" fmla="*/ 999671 w 999671"/>
                  <a:gd name="connsiteY9" fmla="*/ 163440 h 1511770"/>
                  <a:gd name="connsiteX10" fmla="*/ 604158 w 999671"/>
                  <a:gd name="connsiteY10" fmla="*/ 1061 h 1511770"/>
                  <a:gd name="connsiteX0" fmla="*/ 604158 w 999671"/>
                  <a:gd name="connsiteY0" fmla="*/ 1061 h 1529685"/>
                  <a:gd name="connsiteX1" fmla="*/ 152400 w 999671"/>
                  <a:gd name="connsiteY1" fmla="*/ 100847 h 1529685"/>
                  <a:gd name="connsiteX2" fmla="*/ 0 w 999671"/>
                  <a:gd name="connsiteY2" fmla="*/ 234197 h 1529685"/>
                  <a:gd name="connsiteX3" fmla="*/ 247650 w 999671"/>
                  <a:gd name="connsiteY3" fmla="*/ 900947 h 1529685"/>
                  <a:gd name="connsiteX4" fmla="*/ 247650 w 999671"/>
                  <a:gd name="connsiteY4" fmla="*/ 1377197 h 1529685"/>
                  <a:gd name="connsiteX5" fmla="*/ 540142 w 999671"/>
                  <a:gd name="connsiteY5" fmla="*/ 1529596 h 1529685"/>
                  <a:gd name="connsiteX6" fmla="*/ 990600 w 999671"/>
                  <a:gd name="connsiteY6" fmla="*/ 1358147 h 1529685"/>
                  <a:gd name="connsiteX7" fmla="*/ 923925 w 999671"/>
                  <a:gd name="connsiteY7" fmla="*/ 967622 h 1529685"/>
                  <a:gd name="connsiteX8" fmla="*/ 952500 w 999671"/>
                  <a:gd name="connsiteY8" fmla="*/ 558047 h 1529685"/>
                  <a:gd name="connsiteX9" fmla="*/ 999671 w 999671"/>
                  <a:gd name="connsiteY9" fmla="*/ 163440 h 1529685"/>
                  <a:gd name="connsiteX10" fmla="*/ 604158 w 999671"/>
                  <a:gd name="connsiteY10" fmla="*/ 1061 h 1529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9671" h="1529685">
                    <a:moveTo>
                      <a:pt x="604158" y="1061"/>
                    </a:moveTo>
                    <a:cubicBezTo>
                      <a:pt x="462946" y="-9371"/>
                      <a:pt x="260350" y="59572"/>
                      <a:pt x="152400" y="100847"/>
                    </a:cubicBezTo>
                    <a:lnTo>
                      <a:pt x="0" y="234197"/>
                    </a:lnTo>
                    <a:cubicBezTo>
                      <a:pt x="63500" y="338972"/>
                      <a:pt x="206375" y="710447"/>
                      <a:pt x="247650" y="900947"/>
                    </a:cubicBezTo>
                    <a:cubicBezTo>
                      <a:pt x="288925" y="1091447"/>
                      <a:pt x="254000" y="1262897"/>
                      <a:pt x="247650" y="1377197"/>
                    </a:cubicBezTo>
                    <a:cubicBezTo>
                      <a:pt x="285356" y="1445935"/>
                      <a:pt x="390917" y="1526421"/>
                      <a:pt x="540142" y="1529596"/>
                    </a:cubicBezTo>
                    <a:cubicBezTo>
                      <a:pt x="689367" y="1532771"/>
                      <a:pt x="923925" y="1450222"/>
                      <a:pt x="990600" y="1358147"/>
                    </a:cubicBezTo>
                    <a:cubicBezTo>
                      <a:pt x="958850" y="1231147"/>
                      <a:pt x="917575" y="1094622"/>
                      <a:pt x="923925" y="967622"/>
                    </a:cubicBezTo>
                    <a:cubicBezTo>
                      <a:pt x="930275" y="840622"/>
                      <a:pt x="936625" y="707272"/>
                      <a:pt x="952500" y="558047"/>
                    </a:cubicBezTo>
                    <a:lnTo>
                      <a:pt x="999671" y="163440"/>
                    </a:lnTo>
                    <a:cubicBezTo>
                      <a:pt x="948871" y="68190"/>
                      <a:pt x="745370" y="11493"/>
                      <a:pt x="604158" y="106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374328" y="1213308"/>
              <a:ext cx="633536" cy="710984"/>
              <a:chOff x="4776428" y="853554"/>
              <a:chExt cx="3247945" cy="3645004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矩形标注 20"/>
          <p:cNvSpPr/>
          <p:nvPr/>
        </p:nvSpPr>
        <p:spPr>
          <a:xfrm>
            <a:off x="2302589" y="3405492"/>
            <a:ext cx="7918965" cy="1324696"/>
          </a:xfrm>
          <a:prstGeom prst="wedgeRectCallout">
            <a:avLst>
              <a:gd name="adj1" fmla="val 63047"/>
              <a:gd name="adj2" fmla="val 48216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450206" y="3349220"/>
            <a:ext cx="790287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bg1">
                    <a:lumMod val="75000"/>
                  </a:schemeClr>
                </a:solidFill>
              </a:rPr>
              <a:t>老板，我在做你布置的</a:t>
            </a:r>
            <a:r>
              <a:rPr lang="en-US" altLang="zh-CN" sz="7200" dirty="0" smtClean="0">
                <a:solidFill>
                  <a:schemeClr val="bg1"/>
                </a:solidFill>
              </a:rPr>
              <a:t>PPT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37107" y="5019773"/>
            <a:ext cx="2355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ED501"/>
                </a:solidFill>
              </a:rPr>
              <a:t>先撤了，回头聊</a:t>
            </a:r>
            <a:endParaRPr lang="zh-CN" altLang="en-US" sz="2400" dirty="0">
              <a:solidFill>
                <a:srgbClr val="FED501"/>
              </a:solidFill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7571621" y="4893785"/>
            <a:ext cx="2649933" cy="692478"/>
          </a:xfrm>
          <a:prstGeom prst="wedgeRectCallout">
            <a:avLst>
              <a:gd name="adj1" fmla="val 88348"/>
              <a:gd name="adj2" fmla="val -31928"/>
            </a:avLst>
          </a:prstGeom>
          <a:noFill/>
          <a:ln>
            <a:solidFill>
              <a:srgbClr val="FED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标注 24"/>
          <p:cNvSpPr/>
          <p:nvPr/>
        </p:nvSpPr>
        <p:spPr>
          <a:xfrm>
            <a:off x="942718" y="1076085"/>
            <a:ext cx="7755731" cy="1324696"/>
          </a:xfrm>
          <a:prstGeom prst="wedgeRectCallout">
            <a:avLst>
              <a:gd name="adj1" fmla="val -77377"/>
              <a:gd name="adj2" fmla="val 5027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31006" y="1019813"/>
            <a:ext cx="731071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dirty="0" smtClean="0">
                <a:solidFill>
                  <a:schemeClr val="bg1">
                    <a:lumMod val="75000"/>
                  </a:schemeClr>
                </a:solidFill>
              </a:rPr>
              <a:t>XXX</a:t>
            </a:r>
            <a:r>
              <a:rPr lang="zh-CN" altLang="en-US" sz="4800" dirty="0" smtClean="0">
                <a:solidFill>
                  <a:schemeClr val="bg1">
                    <a:lumMod val="75000"/>
                  </a:schemeClr>
                </a:solidFill>
              </a:rPr>
              <a:t>，上班期间你在</a:t>
            </a:r>
            <a:r>
              <a:rPr lang="zh-CN" altLang="en-US" sz="7200" dirty="0" smtClean="0">
                <a:solidFill>
                  <a:schemeClr val="bg1"/>
                </a:solidFill>
              </a:rPr>
              <a:t>干嘛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026530" y="1300626"/>
            <a:ext cx="202670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忘了告诉你们我</a:t>
            </a:r>
            <a:r>
              <a:rPr lang="zh-CN" altLang="en-US" sz="2800" dirty="0" smtClean="0">
                <a:solidFill>
                  <a:srgbClr val="FED501"/>
                </a:solidFill>
              </a:rPr>
              <a:t>联系方式</a:t>
            </a:r>
            <a:endParaRPr lang="zh-CN" altLang="en-US" sz="2800" dirty="0">
              <a:solidFill>
                <a:srgbClr val="FED501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924718" y="1269459"/>
            <a:ext cx="2180043" cy="1048346"/>
          </a:xfrm>
          <a:prstGeom prst="wedgeRectCallout">
            <a:avLst>
              <a:gd name="adj1" fmla="val -63584"/>
              <a:gd name="adj2" fmla="val 39023"/>
            </a:avLst>
          </a:prstGeom>
          <a:noFill/>
          <a:ln>
            <a:solidFill>
              <a:srgbClr val="FED5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3" name="组合 12"/>
          <p:cNvGrpSpPr/>
          <p:nvPr/>
        </p:nvGrpSpPr>
        <p:grpSpPr>
          <a:xfrm rot="1278545">
            <a:off x="-969249" y="2156955"/>
            <a:ext cx="1780895" cy="1998606"/>
            <a:chOff x="4776428" y="853554"/>
            <a:chExt cx="3247945" cy="3645004"/>
          </a:xfrm>
        </p:grpSpPr>
        <p:sp>
          <p:nvSpPr>
            <p:cNvPr id="14" name="任意多边形 13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05767" y="1163029"/>
            <a:ext cx="5180467" cy="4643563"/>
            <a:chOff x="3295647" y="1163029"/>
            <a:chExt cx="5180467" cy="464356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68950" y="1163029"/>
              <a:ext cx="1365668" cy="1365669"/>
            </a:xfrm>
            <a:prstGeom prst="rect">
              <a:avLst/>
            </a:prstGeom>
          </p:spPr>
        </p:pic>
        <p:sp>
          <p:nvSpPr>
            <p:cNvPr id="22" name="TextBox 9"/>
            <p:cNvSpPr txBox="1"/>
            <p:nvPr/>
          </p:nvSpPr>
          <p:spPr>
            <a:xfrm>
              <a:off x="3386122" y="2951171"/>
              <a:ext cx="19319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ED501"/>
                  </a:solidFill>
                </a:rPr>
                <a:t>微信公众号</a:t>
              </a:r>
              <a:endParaRPr lang="zh-CN" altLang="en-US" sz="2400" dirty="0">
                <a:solidFill>
                  <a:srgbClr val="FED501"/>
                </a:solidFill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78" t="3778" r="3778" b="3778"/>
            <a:stretch/>
          </p:blipFill>
          <p:spPr>
            <a:xfrm>
              <a:off x="6739179" y="1163029"/>
              <a:ext cx="1385461" cy="1365669"/>
            </a:xfrm>
            <a:prstGeom prst="rect">
              <a:avLst/>
            </a:prstGeom>
          </p:spPr>
        </p:pic>
        <p:sp>
          <p:nvSpPr>
            <p:cNvPr id="24" name="TextBox 9"/>
            <p:cNvSpPr txBox="1"/>
            <p:nvPr/>
          </p:nvSpPr>
          <p:spPr>
            <a:xfrm>
              <a:off x="6363080" y="2950297"/>
              <a:ext cx="2113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ED501"/>
                  </a:solidFill>
                </a:rPr>
                <a:t>店铺二维码</a:t>
              </a:r>
              <a:endParaRPr lang="zh-CN" altLang="en-US" sz="2400" dirty="0">
                <a:solidFill>
                  <a:srgbClr val="FED501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2526" y="3496205"/>
              <a:ext cx="1365668" cy="1365668"/>
            </a:xfrm>
            <a:prstGeom prst="rect">
              <a:avLst/>
            </a:prstGeom>
          </p:spPr>
        </p:pic>
        <p:sp>
          <p:nvSpPr>
            <p:cNvPr id="26" name="TextBox 9"/>
            <p:cNvSpPr txBox="1"/>
            <p:nvPr/>
          </p:nvSpPr>
          <p:spPr>
            <a:xfrm>
              <a:off x="3295647" y="5295536"/>
              <a:ext cx="20514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ED501"/>
                  </a:solidFill>
                </a:rPr>
                <a:t>个人微信号</a:t>
              </a:r>
              <a:endParaRPr lang="en-US" altLang="zh-CN" sz="2400" dirty="0" smtClean="0">
                <a:solidFill>
                  <a:srgbClr val="FED501"/>
                </a:solidFill>
              </a:endParaRPr>
            </a:p>
          </p:txBody>
        </p:sp>
        <p:sp>
          <p:nvSpPr>
            <p:cNvPr id="27" name="TextBox 9"/>
            <p:cNvSpPr txBox="1"/>
            <p:nvPr/>
          </p:nvSpPr>
          <p:spPr>
            <a:xfrm>
              <a:off x="6363080" y="5344927"/>
              <a:ext cx="2113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FED501"/>
                  </a:solidFill>
                </a:rPr>
                <a:t>个人微博号</a:t>
              </a:r>
              <a:endParaRPr lang="zh-CN" altLang="en-US" sz="2400" dirty="0">
                <a:solidFill>
                  <a:srgbClr val="FED501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9179" y="3502373"/>
              <a:ext cx="1385461" cy="1385461"/>
            </a:xfrm>
            <a:prstGeom prst="rect">
              <a:avLst/>
            </a:prstGeom>
          </p:spPr>
        </p:pic>
        <p:sp>
          <p:nvSpPr>
            <p:cNvPr id="29" name="TextBox 9"/>
            <p:cNvSpPr txBox="1"/>
            <p:nvPr/>
          </p:nvSpPr>
          <p:spPr>
            <a:xfrm>
              <a:off x="6363080" y="2528698"/>
              <a:ext cx="2113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</a:rPr>
                <a:t>xiazhi.yanj.cn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9"/>
            <p:cNvSpPr txBox="1"/>
            <p:nvPr/>
          </p:nvSpPr>
          <p:spPr>
            <a:xfrm>
              <a:off x="3536593" y="2551452"/>
              <a:ext cx="1631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err="1" smtClean="0">
                  <a:solidFill>
                    <a:schemeClr val="bg1"/>
                  </a:solidFill>
                </a:rPr>
                <a:t>XiaZhi-ppt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9"/>
            <p:cNvSpPr txBox="1"/>
            <p:nvPr/>
          </p:nvSpPr>
          <p:spPr>
            <a:xfrm>
              <a:off x="6604071" y="4944817"/>
              <a:ext cx="16310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</a:rPr>
                <a:t>夏至小站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9"/>
            <p:cNvSpPr txBox="1"/>
            <p:nvPr/>
          </p:nvSpPr>
          <p:spPr>
            <a:xfrm>
              <a:off x="3426469" y="4901700"/>
              <a:ext cx="17898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err="1" smtClean="0">
                  <a:solidFill>
                    <a:schemeClr val="bg1"/>
                  </a:solidFill>
                </a:rPr>
                <a:t>zhanwangping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20252841" flipH="1">
            <a:off x="11380784" y="5088275"/>
            <a:ext cx="1780895" cy="1998606"/>
            <a:chOff x="4776428" y="853554"/>
            <a:chExt cx="3247945" cy="3645004"/>
          </a:xfrm>
        </p:grpSpPr>
        <p:sp>
          <p:nvSpPr>
            <p:cNvPr id="34" name="任意多边形 33"/>
            <p:cNvSpPr/>
            <p:nvPr/>
          </p:nvSpPr>
          <p:spPr>
            <a:xfrm>
              <a:off x="5521103" y="1107792"/>
              <a:ext cx="1746484" cy="2698550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21420000">
              <a:off x="5715314" y="2317240"/>
              <a:ext cx="467414" cy="186597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80000">
              <a:off x="6605802" y="2322436"/>
              <a:ext cx="503506" cy="185785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6527589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5619055" y="2069042"/>
              <a:ext cx="659932" cy="154567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6039013" y="3145219"/>
              <a:ext cx="667155" cy="340846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776428" y="853554"/>
              <a:ext cx="3247945" cy="3645004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9014262" y="4630936"/>
            <a:ext cx="2026706" cy="1008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一定要找我，</a:t>
            </a:r>
            <a:r>
              <a:rPr lang="zh-CN" altLang="en-US" sz="2800" dirty="0" smtClean="0">
                <a:solidFill>
                  <a:srgbClr val="FED501"/>
                </a:solidFill>
              </a:rPr>
              <a:t>等你们噢</a:t>
            </a:r>
            <a:r>
              <a:rPr lang="zh-CN" altLang="en-US" sz="2400" dirty="0" smtClean="0">
                <a:solidFill>
                  <a:srgbClr val="FED501"/>
                </a:solidFill>
              </a:rPr>
              <a:t>！</a:t>
            </a:r>
            <a:endParaRPr lang="zh-CN" altLang="en-US" sz="2400" dirty="0">
              <a:solidFill>
                <a:srgbClr val="FED501"/>
              </a:solidFill>
            </a:endParaRPr>
          </a:p>
        </p:txBody>
      </p:sp>
      <p:sp>
        <p:nvSpPr>
          <p:cNvPr id="42" name="矩形标注 41"/>
          <p:cNvSpPr/>
          <p:nvPr/>
        </p:nvSpPr>
        <p:spPr>
          <a:xfrm>
            <a:off x="8912450" y="4599769"/>
            <a:ext cx="2180043" cy="1048346"/>
          </a:xfrm>
          <a:prstGeom prst="wedgeRectCallout">
            <a:avLst>
              <a:gd name="adj1" fmla="val 67575"/>
              <a:gd name="adj2" fmla="val 3902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22524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909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534894" y="2086592"/>
            <a:ext cx="5157168" cy="2481600"/>
            <a:chOff x="3534894" y="2086592"/>
            <a:chExt cx="5157168" cy="2481600"/>
          </a:xfrm>
        </p:grpSpPr>
        <p:sp>
          <p:nvSpPr>
            <p:cNvPr id="81" name="任意多边形 80"/>
            <p:cNvSpPr/>
            <p:nvPr/>
          </p:nvSpPr>
          <p:spPr>
            <a:xfrm>
              <a:off x="4916574" y="2728952"/>
              <a:ext cx="466063" cy="960064"/>
            </a:xfrm>
            <a:custGeom>
              <a:avLst/>
              <a:gdLst/>
              <a:ahLst/>
              <a:cxnLst/>
              <a:rect l="l" t="t" r="r" b="b"/>
              <a:pathLst>
                <a:path w="365271" h="752438">
                  <a:moveTo>
                    <a:pt x="0" y="0"/>
                  </a:moveTo>
                  <a:lnTo>
                    <a:pt x="365271" y="0"/>
                  </a:lnTo>
                  <a:lnTo>
                    <a:pt x="365271" y="618074"/>
                  </a:lnTo>
                  <a:cubicBezTo>
                    <a:pt x="365271" y="698360"/>
                    <a:pt x="326454" y="738504"/>
                    <a:pt x="248822" y="738504"/>
                  </a:cubicBezTo>
                  <a:cubicBezTo>
                    <a:pt x="214982" y="738504"/>
                    <a:pt x="176498" y="737508"/>
                    <a:pt x="133369" y="735518"/>
                  </a:cubicBezTo>
                  <a:cubicBezTo>
                    <a:pt x="130051" y="706323"/>
                    <a:pt x="125406" y="681109"/>
                    <a:pt x="119435" y="659876"/>
                  </a:cubicBezTo>
                  <a:cubicBezTo>
                    <a:pt x="163227" y="664520"/>
                    <a:pt x="200716" y="666843"/>
                    <a:pt x="231902" y="666843"/>
                  </a:cubicBezTo>
                  <a:cubicBezTo>
                    <a:pt x="273041" y="666843"/>
                    <a:pt x="293610" y="648264"/>
                    <a:pt x="293610" y="611107"/>
                  </a:cubicBezTo>
                  <a:lnTo>
                    <a:pt x="293610" y="71661"/>
                  </a:lnTo>
                  <a:lnTo>
                    <a:pt x="71661" y="71661"/>
                  </a:lnTo>
                  <a:lnTo>
                    <a:pt x="71661" y="752438"/>
                  </a:lnTo>
                  <a:lnTo>
                    <a:pt x="0" y="752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6154751" y="2427979"/>
              <a:ext cx="1212779" cy="613374"/>
            </a:xfrm>
            <a:custGeom>
              <a:avLst/>
              <a:gdLst/>
              <a:ahLst/>
              <a:cxnLst/>
              <a:rect l="l" t="t" r="r" b="b"/>
              <a:pathLst>
                <a:path w="950500" h="480724">
                  <a:moveTo>
                    <a:pt x="468780" y="0"/>
                  </a:moveTo>
                  <a:cubicBezTo>
                    <a:pt x="501293" y="50427"/>
                    <a:pt x="523853" y="87585"/>
                    <a:pt x="536460" y="111472"/>
                  </a:cubicBezTo>
                  <a:lnTo>
                    <a:pt x="498141" y="131378"/>
                  </a:lnTo>
                  <a:lnTo>
                    <a:pt x="950500" y="131378"/>
                  </a:lnTo>
                  <a:lnTo>
                    <a:pt x="950500" y="202043"/>
                  </a:lnTo>
                  <a:lnTo>
                    <a:pt x="629022" y="202043"/>
                  </a:lnTo>
                  <a:lnTo>
                    <a:pt x="629022" y="478733"/>
                  </a:lnTo>
                  <a:lnTo>
                    <a:pt x="552385" y="478733"/>
                  </a:lnTo>
                  <a:lnTo>
                    <a:pt x="552385" y="202043"/>
                  </a:lnTo>
                  <a:lnTo>
                    <a:pt x="392143" y="202043"/>
                  </a:lnTo>
                  <a:lnTo>
                    <a:pt x="392143" y="480724"/>
                  </a:lnTo>
                  <a:lnTo>
                    <a:pt x="315506" y="480724"/>
                  </a:lnTo>
                  <a:lnTo>
                    <a:pt x="315506" y="202043"/>
                  </a:lnTo>
                  <a:lnTo>
                    <a:pt x="0" y="202043"/>
                  </a:lnTo>
                  <a:lnTo>
                    <a:pt x="0" y="131378"/>
                  </a:lnTo>
                  <a:lnTo>
                    <a:pt x="453851" y="131378"/>
                  </a:lnTo>
                  <a:cubicBezTo>
                    <a:pt x="433282" y="94220"/>
                    <a:pt x="414372" y="62039"/>
                    <a:pt x="397120" y="34835"/>
                  </a:cubicBezTo>
                  <a:lnTo>
                    <a:pt x="468780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3534894" y="2430519"/>
              <a:ext cx="449554" cy="712429"/>
            </a:xfrm>
            <a:custGeom>
              <a:avLst/>
              <a:gdLst/>
              <a:ahLst/>
              <a:cxnLst/>
              <a:rect l="l" t="t" r="r" b="b"/>
              <a:pathLst>
                <a:path w="352332" h="558357">
                  <a:moveTo>
                    <a:pt x="281666" y="0"/>
                  </a:moveTo>
                  <a:lnTo>
                    <a:pt x="352332" y="35830"/>
                  </a:lnTo>
                  <a:cubicBezTo>
                    <a:pt x="323136" y="82941"/>
                    <a:pt x="291619" y="127563"/>
                    <a:pt x="257779" y="169697"/>
                  </a:cubicBezTo>
                  <a:lnTo>
                    <a:pt x="257779" y="558357"/>
                  </a:lnTo>
                  <a:lnTo>
                    <a:pt x="180147" y="558357"/>
                  </a:lnTo>
                  <a:lnTo>
                    <a:pt x="180147" y="256784"/>
                  </a:lnTo>
                  <a:cubicBezTo>
                    <a:pt x="136354" y="301241"/>
                    <a:pt x="89244" y="342047"/>
                    <a:pt x="38816" y="379205"/>
                  </a:cubicBezTo>
                  <a:cubicBezTo>
                    <a:pt x="26872" y="353991"/>
                    <a:pt x="13934" y="329109"/>
                    <a:pt x="0" y="304558"/>
                  </a:cubicBezTo>
                  <a:cubicBezTo>
                    <a:pt x="118107" y="222281"/>
                    <a:pt x="211996" y="120762"/>
                    <a:pt x="281666" y="0"/>
                  </a:cubicBez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7436105" y="2431788"/>
              <a:ext cx="1255957" cy="1253418"/>
            </a:xfrm>
            <a:custGeom>
              <a:avLst/>
              <a:gdLst/>
              <a:ahLst/>
              <a:cxnLst/>
              <a:rect l="l" t="t" r="r" b="b"/>
              <a:pathLst>
                <a:path w="984340" h="982350">
                  <a:moveTo>
                    <a:pt x="405083" y="0"/>
                  </a:moveTo>
                  <a:lnTo>
                    <a:pt x="488687" y="20901"/>
                  </a:lnTo>
                  <a:cubicBezTo>
                    <a:pt x="476080" y="49433"/>
                    <a:pt x="462644" y="78960"/>
                    <a:pt x="448378" y="109482"/>
                  </a:cubicBezTo>
                  <a:lnTo>
                    <a:pt x="809170" y="109482"/>
                  </a:lnTo>
                  <a:lnTo>
                    <a:pt x="809170" y="532480"/>
                  </a:lnTo>
                  <a:cubicBezTo>
                    <a:pt x="852631" y="499967"/>
                    <a:pt x="894433" y="465795"/>
                    <a:pt x="934576" y="429965"/>
                  </a:cubicBezTo>
                  <a:lnTo>
                    <a:pt x="984340" y="484706"/>
                  </a:lnTo>
                  <a:cubicBezTo>
                    <a:pt x="928273" y="532811"/>
                    <a:pt x="869882" y="578263"/>
                    <a:pt x="809170" y="621060"/>
                  </a:cubicBezTo>
                  <a:lnTo>
                    <a:pt x="809170" y="820118"/>
                  </a:lnTo>
                  <a:cubicBezTo>
                    <a:pt x="809170" y="920310"/>
                    <a:pt x="765377" y="970738"/>
                    <a:pt x="677792" y="971402"/>
                  </a:cubicBezTo>
                  <a:cubicBezTo>
                    <a:pt x="623382" y="972729"/>
                    <a:pt x="568310" y="972065"/>
                    <a:pt x="512574" y="969411"/>
                  </a:cubicBezTo>
                  <a:cubicBezTo>
                    <a:pt x="508593" y="946188"/>
                    <a:pt x="503285" y="918651"/>
                    <a:pt x="496649" y="886802"/>
                  </a:cubicBezTo>
                  <a:cubicBezTo>
                    <a:pt x="545087" y="891447"/>
                    <a:pt x="597173" y="893769"/>
                    <a:pt x="652909" y="893769"/>
                  </a:cubicBezTo>
                  <a:cubicBezTo>
                    <a:pt x="704664" y="893769"/>
                    <a:pt x="730542" y="866565"/>
                    <a:pt x="730542" y="812155"/>
                  </a:cubicBezTo>
                  <a:lnTo>
                    <a:pt x="730542" y="673810"/>
                  </a:lnTo>
                  <a:cubicBezTo>
                    <a:pt x="528167" y="803861"/>
                    <a:pt x="299582" y="906708"/>
                    <a:pt x="44788" y="982350"/>
                  </a:cubicBezTo>
                  <a:cubicBezTo>
                    <a:pt x="32182" y="956472"/>
                    <a:pt x="17252" y="931258"/>
                    <a:pt x="0" y="906708"/>
                  </a:cubicBezTo>
                  <a:cubicBezTo>
                    <a:pt x="234557" y="846327"/>
                    <a:pt x="444563" y="761396"/>
                    <a:pt x="630018" y="651914"/>
                  </a:cubicBezTo>
                  <a:lnTo>
                    <a:pt x="1991" y="651914"/>
                  </a:lnTo>
                  <a:lnTo>
                    <a:pt x="1991" y="585230"/>
                  </a:lnTo>
                  <a:lnTo>
                    <a:pt x="139341" y="585230"/>
                  </a:lnTo>
                  <a:lnTo>
                    <a:pt x="139341" y="109482"/>
                  </a:lnTo>
                  <a:lnTo>
                    <a:pt x="366764" y="109482"/>
                  </a:lnTo>
                  <a:cubicBezTo>
                    <a:pt x="382357" y="70334"/>
                    <a:pt x="395130" y="33840"/>
                    <a:pt x="405083" y="0"/>
                  </a:cubicBezTo>
                  <a:close/>
                  <a:moveTo>
                    <a:pt x="217969" y="176166"/>
                  </a:moveTo>
                  <a:lnTo>
                    <a:pt x="217969" y="269724"/>
                  </a:lnTo>
                  <a:lnTo>
                    <a:pt x="730542" y="269724"/>
                  </a:lnTo>
                  <a:lnTo>
                    <a:pt x="730542" y="176166"/>
                  </a:lnTo>
                  <a:lnTo>
                    <a:pt x="217969" y="176166"/>
                  </a:lnTo>
                  <a:close/>
                  <a:moveTo>
                    <a:pt x="217969" y="333422"/>
                  </a:moveTo>
                  <a:lnTo>
                    <a:pt x="217969" y="426979"/>
                  </a:lnTo>
                  <a:lnTo>
                    <a:pt x="730542" y="426979"/>
                  </a:lnTo>
                  <a:lnTo>
                    <a:pt x="730542" y="333422"/>
                  </a:lnTo>
                  <a:lnTo>
                    <a:pt x="217969" y="333422"/>
                  </a:lnTo>
                  <a:close/>
                  <a:moveTo>
                    <a:pt x="217969" y="490677"/>
                  </a:moveTo>
                  <a:lnTo>
                    <a:pt x="217969" y="585230"/>
                  </a:lnTo>
                  <a:lnTo>
                    <a:pt x="730542" y="585230"/>
                  </a:lnTo>
                  <a:lnTo>
                    <a:pt x="730542" y="490677"/>
                  </a:lnTo>
                  <a:lnTo>
                    <a:pt x="217969" y="490677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3903173" y="2453377"/>
              <a:ext cx="872439" cy="655282"/>
            </a:xfrm>
            <a:custGeom>
              <a:avLst/>
              <a:gdLst/>
              <a:ahLst/>
              <a:cxnLst/>
              <a:rect l="l" t="t" r="r" b="b"/>
              <a:pathLst>
                <a:path w="683763" h="513569">
                  <a:moveTo>
                    <a:pt x="239865" y="0"/>
                  </a:moveTo>
                  <a:lnTo>
                    <a:pt x="317497" y="0"/>
                  </a:lnTo>
                  <a:lnTo>
                    <a:pt x="317497" y="214983"/>
                  </a:lnTo>
                  <a:cubicBezTo>
                    <a:pt x="414703" y="166877"/>
                    <a:pt x="500962" y="110477"/>
                    <a:pt x="576272" y="45784"/>
                  </a:cubicBezTo>
                  <a:lnTo>
                    <a:pt x="629022" y="105501"/>
                  </a:lnTo>
                  <a:cubicBezTo>
                    <a:pt x="540110" y="174507"/>
                    <a:pt x="436268" y="237542"/>
                    <a:pt x="317497" y="294606"/>
                  </a:cubicBezTo>
                  <a:lnTo>
                    <a:pt x="317497" y="376219"/>
                  </a:lnTo>
                  <a:cubicBezTo>
                    <a:pt x="317497" y="420675"/>
                    <a:pt x="345033" y="442904"/>
                    <a:pt x="400106" y="442904"/>
                  </a:cubicBezTo>
                  <a:lnTo>
                    <a:pt x="505606" y="442904"/>
                  </a:lnTo>
                  <a:cubicBezTo>
                    <a:pt x="556034" y="442904"/>
                    <a:pt x="584898" y="421339"/>
                    <a:pt x="592196" y="378210"/>
                  </a:cubicBezTo>
                  <a:cubicBezTo>
                    <a:pt x="599495" y="341052"/>
                    <a:pt x="604140" y="302568"/>
                    <a:pt x="606130" y="262756"/>
                  </a:cubicBezTo>
                  <a:cubicBezTo>
                    <a:pt x="638643" y="276690"/>
                    <a:pt x="664521" y="286643"/>
                    <a:pt x="683763" y="292615"/>
                  </a:cubicBezTo>
                  <a:cubicBezTo>
                    <a:pt x="677791" y="335744"/>
                    <a:pt x="671488" y="372902"/>
                    <a:pt x="664852" y="404087"/>
                  </a:cubicBezTo>
                  <a:cubicBezTo>
                    <a:pt x="652246" y="477075"/>
                    <a:pt x="604803" y="513569"/>
                    <a:pt x="522526" y="513569"/>
                  </a:cubicBezTo>
                  <a:lnTo>
                    <a:pt x="372238" y="513569"/>
                  </a:lnTo>
                  <a:cubicBezTo>
                    <a:pt x="283989" y="513569"/>
                    <a:pt x="239865" y="472430"/>
                    <a:pt x="239865" y="390153"/>
                  </a:cubicBezTo>
                  <a:lnTo>
                    <a:pt x="239865" y="329938"/>
                  </a:lnTo>
                  <a:cubicBezTo>
                    <a:pt x="178157" y="356811"/>
                    <a:pt x="112799" y="382191"/>
                    <a:pt x="43793" y="406078"/>
                  </a:cubicBezTo>
                  <a:cubicBezTo>
                    <a:pt x="31849" y="381527"/>
                    <a:pt x="17252" y="356645"/>
                    <a:pt x="0" y="331431"/>
                  </a:cubicBezTo>
                  <a:cubicBezTo>
                    <a:pt x="85595" y="308871"/>
                    <a:pt x="165550" y="281833"/>
                    <a:pt x="239865" y="250315"/>
                  </a:cubicBezTo>
                  <a:lnTo>
                    <a:pt x="239865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515979" y="2728952"/>
              <a:ext cx="482571" cy="960064"/>
            </a:xfrm>
            <a:custGeom>
              <a:avLst/>
              <a:gdLst/>
              <a:ahLst/>
              <a:cxnLst/>
              <a:rect l="l" t="t" r="r" b="b"/>
              <a:pathLst>
                <a:path w="378209" h="752438">
                  <a:moveTo>
                    <a:pt x="0" y="0"/>
                  </a:moveTo>
                  <a:lnTo>
                    <a:pt x="378209" y="0"/>
                  </a:lnTo>
                  <a:lnTo>
                    <a:pt x="378209" y="615088"/>
                  </a:lnTo>
                  <a:cubicBezTo>
                    <a:pt x="378209" y="696038"/>
                    <a:pt x="338398" y="736513"/>
                    <a:pt x="258775" y="736513"/>
                  </a:cubicBezTo>
                  <a:cubicBezTo>
                    <a:pt x="213655" y="736513"/>
                    <a:pt x="173512" y="735849"/>
                    <a:pt x="138345" y="734522"/>
                  </a:cubicBezTo>
                  <a:cubicBezTo>
                    <a:pt x="135027" y="709972"/>
                    <a:pt x="130383" y="684758"/>
                    <a:pt x="124411" y="658881"/>
                  </a:cubicBezTo>
                  <a:cubicBezTo>
                    <a:pt x="166877" y="662862"/>
                    <a:pt x="205361" y="664852"/>
                    <a:pt x="239864" y="664852"/>
                  </a:cubicBezTo>
                  <a:cubicBezTo>
                    <a:pt x="284321" y="664852"/>
                    <a:pt x="306549" y="645610"/>
                    <a:pt x="306549" y="607126"/>
                  </a:cubicBezTo>
                  <a:lnTo>
                    <a:pt x="306549" y="71661"/>
                  </a:lnTo>
                  <a:lnTo>
                    <a:pt x="71661" y="71661"/>
                  </a:lnTo>
                  <a:lnTo>
                    <a:pt x="71661" y="752438"/>
                  </a:lnTo>
                  <a:lnTo>
                    <a:pt x="0" y="7524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6135701" y="2756889"/>
              <a:ext cx="328911" cy="333991"/>
            </a:xfrm>
            <a:custGeom>
              <a:avLst/>
              <a:gdLst/>
              <a:ahLst/>
              <a:cxnLst/>
              <a:rect l="l" t="t" r="r" b="b"/>
              <a:pathLst>
                <a:path w="257780" h="261761">
                  <a:moveTo>
                    <a:pt x="198063" y="0"/>
                  </a:moveTo>
                  <a:lnTo>
                    <a:pt x="257780" y="50760"/>
                  </a:lnTo>
                  <a:cubicBezTo>
                    <a:pt x="190100" y="128392"/>
                    <a:pt x="123416" y="198726"/>
                    <a:pt x="57727" y="261761"/>
                  </a:cubicBezTo>
                  <a:cubicBezTo>
                    <a:pt x="41139" y="243182"/>
                    <a:pt x="21897" y="224603"/>
                    <a:pt x="0" y="206025"/>
                  </a:cubicBezTo>
                  <a:cubicBezTo>
                    <a:pt x="69671" y="146308"/>
                    <a:pt x="135691" y="77633"/>
                    <a:pt x="198063" y="0"/>
                  </a:cubicBez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7033540" y="2759430"/>
              <a:ext cx="336530" cy="327640"/>
            </a:xfrm>
            <a:custGeom>
              <a:avLst/>
              <a:gdLst/>
              <a:ahLst/>
              <a:cxnLst/>
              <a:rect l="l" t="t" r="r" b="b"/>
              <a:pathLst>
                <a:path w="263751" h="256784">
                  <a:moveTo>
                    <a:pt x="54741" y="0"/>
                  </a:moveTo>
                  <a:cubicBezTo>
                    <a:pt x="139672" y="76305"/>
                    <a:pt x="209343" y="143653"/>
                    <a:pt x="263751" y="202043"/>
                  </a:cubicBezTo>
                  <a:lnTo>
                    <a:pt x="202044" y="256784"/>
                  </a:lnTo>
                  <a:cubicBezTo>
                    <a:pt x="137682" y="184460"/>
                    <a:pt x="70334" y="114458"/>
                    <a:pt x="0" y="46778"/>
                  </a:cubicBezTo>
                  <a:lnTo>
                    <a:pt x="54741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6129353" y="3097229"/>
              <a:ext cx="1261036" cy="595595"/>
            </a:xfrm>
            <a:custGeom>
              <a:avLst/>
              <a:gdLst/>
              <a:ahLst/>
              <a:cxnLst/>
              <a:rect l="l" t="t" r="r" b="b"/>
              <a:pathLst>
                <a:path w="988321" h="466790">
                  <a:moveTo>
                    <a:pt x="116449" y="0"/>
                  </a:moveTo>
                  <a:lnTo>
                    <a:pt x="793245" y="0"/>
                  </a:lnTo>
                  <a:lnTo>
                    <a:pt x="793245" y="68675"/>
                  </a:lnTo>
                  <a:cubicBezTo>
                    <a:pt x="730210" y="151616"/>
                    <a:pt x="654402" y="221950"/>
                    <a:pt x="565821" y="279676"/>
                  </a:cubicBezTo>
                  <a:cubicBezTo>
                    <a:pt x="673644" y="331431"/>
                    <a:pt x="814478" y="363612"/>
                    <a:pt x="988321" y="376219"/>
                  </a:cubicBezTo>
                  <a:cubicBezTo>
                    <a:pt x="964434" y="409396"/>
                    <a:pt x="945192" y="437264"/>
                    <a:pt x="930594" y="459823"/>
                  </a:cubicBezTo>
                  <a:cubicBezTo>
                    <a:pt x="752769" y="435605"/>
                    <a:pt x="605633" y="390153"/>
                    <a:pt x="489184" y="323469"/>
                  </a:cubicBezTo>
                  <a:cubicBezTo>
                    <a:pt x="377049" y="381196"/>
                    <a:pt x="230907" y="428970"/>
                    <a:pt x="50760" y="466790"/>
                  </a:cubicBezTo>
                  <a:cubicBezTo>
                    <a:pt x="34172" y="440913"/>
                    <a:pt x="17252" y="416363"/>
                    <a:pt x="0" y="393139"/>
                  </a:cubicBezTo>
                  <a:cubicBezTo>
                    <a:pt x="173512" y="363281"/>
                    <a:pt x="312686" y="324464"/>
                    <a:pt x="417523" y="276690"/>
                  </a:cubicBezTo>
                  <a:cubicBezTo>
                    <a:pt x="345199" y="222613"/>
                    <a:pt x="282828" y="153275"/>
                    <a:pt x="230409" y="68675"/>
                  </a:cubicBezTo>
                  <a:lnTo>
                    <a:pt x="116449" y="68675"/>
                  </a:lnTo>
                  <a:lnTo>
                    <a:pt x="116449" y="0"/>
                  </a:lnTo>
                  <a:close/>
                  <a:moveTo>
                    <a:pt x="319985" y="68675"/>
                  </a:moveTo>
                  <a:cubicBezTo>
                    <a:pt x="368754" y="141000"/>
                    <a:pt x="426149" y="197399"/>
                    <a:pt x="492170" y="237874"/>
                  </a:cubicBezTo>
                  <a:cubicBezTo>
                    <a:pt x="571793" y="190764"/>
                    <a:pt x="639639" y="134364"/>
                    <a:pt x="695706" y="68675"/>
                  </a:cubicBezTo>
                  <a:lnTo>
                    <a:pt x="319985" y="68675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3543785" y="3108659"/>
              <a:ext cx="1225479" cy="584165"/>
            </a:xfrm>
            <a:custGeom>
              <a:avLst/>
              <a:gdLst/>
              <a:ahLst/>
              <a:cxnLst/>
              <a:rect l="l" t="t" r="r" b="b"/>
              <a:pathLst>
                <a:path w="960453" h="457832">
                  <a:moveTo>
                    <a:pt x="439917" y="0"/>
                  </a:moveTo>
                  <a:lnTo>
                    <a:pt x="519540" y="0"/>
                  </a:lnTo>
                  <a:lnTo>
                    <a:pt x="519540" y="132373"/>
                  </a:lnTo>
                  <a:lnTo>
                    <a:pt x="960453" y="132373"/>
                  </a:lnTo>
                  <a:lnTo>
                    <a:pt x="960453" y="204034"/>
                  </a:lnTo>
                  <a:lnTo>
                    <a:pt x="519540" y="204034"/>
                  </a:lnTo>
                  <a:lnTo>
                    <a:pt x="519540" y="457832"/>
                  </a:lnTo>
                  <a:lnTo>
                    <a:pt x="439917" y="457832"/>
                  </a:lnTo>
                  <a:lnTo>
                    <a:pt x="439917" y="204034"/>
                  </a:lnTo>
                  <a:lnTo>
                    <a:pt x="0" y="204034"/>
                  </a:lnTo>
                  <a:lnTo>
                    <a:pt x="0" y="132373"/>
                  </a:lnTo>
                  <a:lnTo>
                    <a:pt x="439917" y="132373"/>
                  </a:lnTo>
                  <a:lnTo>
                    <a:pt x="439917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394780" flipV="1">
              <a:off x="4934331" y="2086592"/>
              <a:ext cx="882175" cy="2481600"/>
            </a:xfrm>
            <a:custGeom>
              <a:avLst/>
              <a:gdLst>
                <a:gd name="connsiteX0" fmla="*/ 133351 w 775288"/>
                <a:gd name="connsiteY0" fmla="*/ 3374759 h 3374759"/>
                <a:gd name="connsiteX1" fmla="*/ 266701 w 775288"/>
                <a:gd name="connsiteY1" fmla="*/ 2079358 h 3374759"/>
                <a:gd name="connsiteX2" fmla="*/ 508588 w 775288"/>
                <a:gd name="connsiteY2" fmla="*/ 2079358 h 3374759"/>
                <a:gd name="connsiteX3" fmla="*/ 508588 w 775288"/>
                <a:gd name="connsiteY3" fmla="*/ 2079359 h 3374759"/>
                <a:gd name="connsiteX4" fmla="*/ 775288 w 775288"/>
                <a:gd name="connsiteY4" fmla="*/ 2079359 h 3374759"/>
                <a:gd name="connsiteX5" fmla="*/ 641938 w 775288"/>
                <a:gd name="connsiteY5" fmla="*/ 0 h 3374759"/>
                <a:gd name="connsiteX6" fmla="*/ 522440 w 775288"/>
                <a:gd name="connsiteY6" fmla="*/ 1863358 h 3374759"/>
                <a:gd name="connsiteX7" fmla="*/ 0 w 775288"/>
                <a:gd name="connsiteY7" fmla="*/ 1863358 h 3374759"/>
                <a:gd name="connsiteX8" fmla="*/ 0 w 775288"/>
                <a:gd name="connsiteY8" fmla="*/ 2079358 h 3374759"/>
                <a:gd name="connsiteX9" fmla="*/ 1 w 775288"/>
                <a:gd name="connsiteY9" fmla="*/ 2079358 h 3374759"/>
                <a:gd name="connsiteX0" fmla="*/ 133351 w 775288"/>
                <a:gd name="connsiteY0" fmla="*/ 3374759 h 3374759"/>
                <a:gd name="connsiteX1" fmla="*/ 508588 w 775288"/>
                <a:gd name="connsiteY1" fmla="*/ 2079358 h 3374759"/>
                <a:gd name="connsiteX2" fmla="*/ 508588 w 775288"/>
                <a:gd name="connsiteY2" fmla="*/ 2079359 h 3374759"/>
                <a:gd name="connsiteX3" fmla="*/ 775288 w 775288"/>
                <a:gd name="connsiteY3" fmla="*/ 2079359 h 3374759"/>
                <a:gd name="connsiteX4" fmla="*/ 641938 w 775288"/>
                <a:gd name="connsiteY4" fmla="*/ 0 h 3374759"/>
                <a:gd name="connsiteX5" fmla="*/ 522440 w 775288"/>
                <a:gd name="connsiteY5" fmla="*/ 1863358 h 3374759"/>
                <a:gd name="connsiteX6" fmla="*/ 0 w 775288"/>
                <a:gd name="connsiteY6" fmla="*/ 1863358 h 3374759"/>
                <a:gd name="connsiteX7" fmla="*/ 0 w 775288"/>
                <a:gd name="connsiteY7" fmla="*/ 2079358 h 3374759"/>
                <a:gd name="connsiteX8" fmla="*/ 1 w 775288"/>
                <a:gd name="connsiteY8" fmla="*/ 2079358 h 3374759"/>
                <a:gd name="connsiteX9" fmla="*/ 133351 w 775288"/>
                <a:gd name="connsiteY9" fmla="*/ 3374759 h 3374759"/>
                <a:gd name="connsiteX0" fmla="*/ 133351 w 775288"/>
                <a:gd name="connsiteY0" fmla="*/ 3374759 h 3374759"/>
                <a:gd name="connsiteX1" fmla="*/ 508588 w 775288"/>
                <a:gd name="connsiteY1" fmla="*/ 2079358 h 3374759"/>
                <a:gd name="connsiteX2" fmla="*/ 508588 w 775288"/>
                <a:gd name="connsiteY2" fmla="*/ 2079359 h 3374759"/>
                <a:gd name="connsiteX3" fmla="*/ 775288 w 775288"/>
                <a:gd name="connsiteY3" fmla="*/ 2079359 h 3374759"/>
                <a:gd name="connsiteX4" fmla="*/ 641938 w 775288"/>
                <a:gd name="connsiteY4" fmla="*/ 0 h 3374759"/>
                <a:gd name="connsiteX5" fmla="*/ 365386 w 775288"/>
                <a:gd name="connsiteY5" fmla="*/ 1872067 h 3374759"/>
                <a:gd name="connsiteX6" fmla="*/ 0 w 775288"/>
                <a:gd name="connsiteY6" fmla="*/ 1863358 h 3374759"/>
                <a:gd name="connsiteX7" fmla="*/ 0 w 775288"/>
                <a:gd name="connsiteY7" fmla="*/ 2079358 h 3374759"/>
                <a:gd name="connsiteX8" fmla="*/ 1 w 775288"/>
                <a:gd name="connsiteY8" fmla="*/ 2079358 h 3374759"/>
                <a:gd name="connsiteX9" fmla="*/ 133351 w 775288"/>
                <a:gd name="connsiteY9" fmla="*/ 3374759 h 3374759"/>
                <a:gd name="connsiteX0" fmla="*/ 133351 w 775288"/>
                <a:gd name="connsiteY0" fmla="*/ 3374759 h 3374759"/>
                <a:gd name="connsiteX1" fmla="*/ 508588 w 775288"/>
                <a:gd name="connsiteY1" fmla="*/ 2079358 h 3374759"/>
                <a:gd name="connsiteX2" fmla="*/ 346033 w 775288"/>
                <a:gd name="connsiteY2" fmla="*/ 2105634 h 3374759"/>
                <a:gd name="connsiteX3" fmla="*/ 775288 w 775288"/>
                <a:gd name="connsiteY3" fmla="*/ 2079359 h 3374759"/>
                <a:gd name="connsiteX4" fmla="*/ 641938 w 775288"/>
                <a:gd name="connsiteY4" fmla="*/ 0 h 3374759"/>
                <a:gd name="connsiteX5" fmla="*/ 365386 w 775288"/>
                <a:gd name="connsiteY5" fmla="*/ 1872067 h 3374759"/>
                <a:gd name="connsiteX6" fmla="*/ 0 w 775288"/>
                <a:gd name="connsiteY6" fmla="*/ 1863358 h 3374759"/>
                <a:gd name="connsiteX7" fmla="*/ 0 w 775288"/>
                <a:gd name="connsiteY7" fmla="*/ 2079358 h 3374759"/>
                <a:gd name="connsiteX8" fmla="*/ 1 w 775288"/>
                <a:gd name="connsiteY8" fmla="*/ 2079358 h 3374759"/>
                <a:gd name="connsiteX9" fmla="*/ 133351 w 775288"/>
                <a:gd name="connsiteY9" fmla="*/ 3374759 h 3374759"/>
                <a:gd name="connsiteX0" fmla="*/ 133351 w 775288"/>
                <a:gd name="connsiteY0" fmla="*/ 3374759 h 3374759"/>
                <a:gd name="connsiteX1" fmla="*/ 508588 w 775288"/>
                <a:gd name="connsiteY1" fmla="*/ 2079358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365386 w 775288"/>
                <a:gd name="connsiteY4" fmla="*/ 1872067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404243 w 775288"/>
                <a:gd name="connsiteY1" fmla="*/ 2104565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365386 w 775288"/>
                <a:gd name="connsiteY4" fmla="*/ 1872067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404243 w 775288"/>
                <a:gd name="connsiteY1" fmla="*/ 2104565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403886 w 775288"/>
                <a:gd name="connsiteY4" fmla="*/ 1749083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399811 w 775288"/>
                <a:gd name="connsiteY1" fmla="*/ 2180341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403886 w 775288"/>
                <a:gd name="connsiteY4" fmla="*/ 1749083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292361 w 775288"/>
                <a:gd name="connsiteY1" fmla="*/ 2188899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403886 w 775288"/>
                <a:gd name="connsiteY4" fmla="*/ 1749083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292361 w 775288"/>
                <a:gd name="connsiteY1" fmla="*/ 2188899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576639 w 775288"/>
                <a:gd name="connsiteY4" fmla="*/ 1755069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292361 w 775288"/>
                <a:gd name="connsiteY1" fmla="*/ 2188899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589201 w 775288"/>
                <a:gd name="connsiteY4" fmla="*/ 1882398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241802 w 775288"/>
                <a:gd name="connsiteY1" fmla="*/ 2183055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589201 w 775288"/>
                <a:gd name="connsiteY4" fmla="*/ 1882398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172942 w 775288"/>
                <a:gd name="connsiteY1" fmla="*/ 2146682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589201 w 775288"/>
                <a:gd name="connsiteY4" fmla="*/ 1882398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172942 w 775288"/>
                <a:gd name="connsiteY1" fmla="*/ 2146682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604619 w 775288"/>
                <a:gd name="connsiteY4" fmla="*/ 1826856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  <a:gd name="connsiteX0" fmla="*/ 133351 w 775288"/>
                <a:gd name="connsiteY0" fmla="*/ 3374759 h 3374759"/>
                <a:gd name="connsiteX1" fmla="*/ 166369 w 775288"/>
                <a:gd name="connsiteY1" fmla="*/ 2104719 h 3374759"/>
                <a:gd name="connsiteX2" fmla="*/ 775288 w 775288"/>
                <a:gd name="connsiteY2" fmla="*/ 2079359 h 3374759"/>
                <a:gd name="connsiteX3" fmla="*/ 641938 w 775288"/>
                <a:gd name="connsiteY3" fmla="*/ 0 h 3374759"/>
                <a:gd name="connsiteX4" fmla="*/ 604619 w 775288"/>
                <a:gd name="connsiteY4" fmla="*/ 1826856 h 3374759"/>
                <a:gd name="connsiteX5" fmla="*/ 0 w 775288"/>
                <a:gd name="connsiteY5" fmla="*/ 1863358 h 3374759"/>
                <a:gd name="connsiteX6" fmla="*/ 0 w 775288"/>
                <a:gd name="connsiteY6" fmla="*/ 2079358 h 3374759"/>
                <a:gd name="connsiteX7" fmla="*/ 1 w 775288"/>
                <a:gd name="connsiteY7" fmla="*/ 2079358 h 3374759"/>
                <a:gd name="connsiteX8" fmla="*/ 133351 w 775288"/>
                <a:gd name="connsiteY8" fmla="*/ 3374759 h 3374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5288" h="3374759">
                  <a:moveTo>
                    <a:pt x="133351" y="3374759"/>
                  </a:moveTo>
                  <a:lnTo>
                    <a:pt x="166369" y="2104719"/>
                  </a:lnTo>
                  <a:lnTo>
                    <a:pt x="775288" y="2079359"/>
                  </a:lnTo>
                  <a:lnTo>
                    <a:pt x="641938" y="0"/>
                  </a:lnTo>
                  <a:lnTo>
                    <a:pt x="604619" y="1826856"/>
                  </a:lnTo>
                  <a:lnTo>
                    <a:pt x="0" y="1863358"/>
                  </a:lnTo>
                  <a:lnTo>
                    <a:pt x="0" y="2079358"/>
                  </a:lnTo>
                  <a:lnTo>
                    <a:pt x="1" y="2079358"/>
                  </a:lnTo>
                  <a:lnTo>
                    <a:pt x="133351" y="33747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>
              <a:off x="5514710" y="3327392"/>
              <a:ext cx="91435" cy="357814"/>
            </a:xfrm>
            <a:custGeom>
              <a:avLst/>
              <a:gdLst>
                <a:gd name="connsiteX0" fmla="*/ 0 w 91435"/>
                <a:gd name="connsiteY0" fmla="*/ 0 h 357814"/>
                <a:gd name="connsiteX1" fmla="*/ 91435 w 91435"/>
                <a:gd name="connsiteY1" fmla="*/ 0 h 357814"/>
                <a:gd name="connsiteX2" fmla="*/ 91435 w 91435"/>
                <a:gd name="connsiteY2" fmla="*/ 357814 h 357814"/>
                <a:gd name="connsiteX3" fmla="*/ 0 w 91435"/>
                <a:gd name="connsiteY3" fmla="*/ 357814 h 35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35" h="357814">
                  <a:moveTo>
                    <a:pt x="0" y="0"/>
                  </a:moveTo>
                  <a:lnTo>
                    <a:pt x="91435" y="0"/>
                  </a:lnTo>
                  <a:lnTo>
                    <a:pt x="91435" y="357814"/>
                  </a:lnTo>
                  <a:lnTo>
                    <a:pt x="0" y="357814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290225" y="2924426"/>
              <a:ext cx="91435" cy="325007"/>
            </a:xfrm>
            <a:custGeom>
              <a:avLst/>
              <a:gdLst>
                <a:gd name="connsiteX0" fmla="*/ 0 w 91435"/>
                <a:gd name="connsiteY0" fmla="*/ 0 h 325007"/>
                <a:gd name="connsiteX1" fmla="*/ 91435 w 91435"/>
                <a:gd name="connsiteY1" fmla="*/ 0 h 325007"/>
                <a:gd name="connsiteX2" fmla="*/ 91435 w 91435"/>
                <a:gd name="connsiteY2" fmla="*/ 325007 h 325007"/>
                <a:gd name="connsiteX3" fmla="*/ 0 w 91435"/>
                <a:gd name="connsiteY3" fmla="*/ 325007 h 325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35" h="325007">
                  <a:moveTo>
                    <a:pt x="0" y="0"/>
                  </a:moveTo>
                  <a:lnTo>
                    <a:pt x="91435" y="0"/>
                  </a:lnTo>
                  <a:lnTo>
                    <a:pt x="91435" y="325007"/>
                  </a:lnTo>
                  <a:lnTo>
                    <a:pt x="0" y="325007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840378" y="2506714"/>
              <a:ext cx="1234368" cy="92705"/>
            </a:xfrm>
            <a:custGeom>
              <a:avLst/>
              <a:gdLst/>
              <a:ahLst/>
              <a:cxnLst/>
              <a:rect l="l" t="t" r="r" b="b"/>
              <a:pathLst>
                <a:path w="967420" h="72656">
                  <a:moveTo>
                    <a:pt x="0" y="0"/>
                  </a:moveTo>
                  <a:lnTo>
                    <a:pt x="967420" y="0"/>
                  </a:lnTo>
                  <a:lnTo>
                    <a:pt x="967420" y="72656"/>
                  </a:lnTo>
                  <a:lnTo>
                    <a:pt x="0" y="726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38512" y="1408821"/>
            <a:ext cx="1508437" cy="4277209"/>
            <a:chOff x="1655182" y="727301"/>
            <a:chExt cx="1758055" cy="4985008"/>
          </a:xfrm>
        </p:grpSpPr>
        <p:sp>
          <p:nvSpPr>
            <p:cNvPr id="4" name="任意多边形 3"/>
            <p:cNvSpPr/>
            <p:nvPr/>
          </p:nvSpPr>
          <p:spPr>
            <a:xfrm>
              <a:off x="2286440" y="1472979"/>
              <a:ext cx="513611" cy="615624"/>
            </a:xfrm>
            <a:custGeom>
              <a:avLst/>
              <a:gdLst>
                <a:gd name="connsiteX0" fmla="*/ 0 w 203200"/>
                <a:gd name="connsiteY0" fmla="*/ 38100 h 330200"/>
                <a:gd name="connsiteX1" fmla="*/ 12700 w 203200"/>
                <a:gd name="connsiteY1" fmla="*/ 330200 h 330200"/>
                <a:gd name="connsiteX2" fmla="*/ 190500 w 203200"/>
                <a:gd name="connsiteY2" fmla="*/ 330200 h 330200"/>
                <a:gd name="connsiteX3" fmla="*/ 203200 w 203200"/>
                <a:gd name="connsiteY3" fmla="*/ 0 h 330200"/>
                <a:gd name="connsiteX4" fmla="*/ 0 w 203200"/>
                <a:gd name="connsiteY4" fmla="*/ 38100 h 330200"/>
                <a:gd name="connsiteX0" fmla="*/ 0 w 190500"/>
                <a:gd name="connsiteY0" fmla="*/ 38100 h 330200"/>
                <a:gd name="connsiteX1" fmla="*/ 12700 w 190500"/>
                <a:gd name="connsiteY1" fmla="*/ 330200 h 330200"/>
                <a:gd name="connsiteX2" fmla="*/ 190500 w 190500"/>
                <a:gd name="connsiteY2" fmla="*/ 330200 h 330200"/>
                <a:gd name="connsiteX3" fmla="*/ 183952 w 190500"/>
                <a:gd name="connsiteY3" fmla="*/ 0 h 330200"/>
                <a:gd name="connsiteX4" fmla="*/ 0 w 190500"/>
                <a:gd name="connsiteY4" fmla="*/ 38100 h 330200"/>
                <a:gd name="connsiteX0" fmla="*/ 0 w 216163"/>
                <a:gd name="connsiteY0" fmla="*/ 38100 h 330200"/>
                <a:gd name="connsiteX1" fmla="*/ 12700 w 216163"/>
                <a:gd name="connsiteY1" fmla="*/ 330200 h 330200"/>
                <a:gd name="connsiteX2" fmla="*/ 216163 w 216163"/>
                <a:gd name="connsiteY2" fmla="*/ 326053 h 330200"/>
                <a:gd name="connsiteX3" fmla="*/ 183952 w 216163"/>
                <a:gd name="connsiteY3" fmla="*/ 0 h 330200"/>
                <a:gd name="connsiteX4" fmla="*/ 0 w 216163"/>
                <a:gd name="connsiteY4" fmla="*/ 38100 h 330200"/>
                <a:gd name="connsiteX0" fmla="*/ 0 w 206539"/>
                <a:gd name="connsiteY0" fmla="*/ 25658 h 330200"/>
                <a:gd name="connsiteX1" fmla="*/ 3076 w 206539"/>
                <a:gd name="connsiteY1" fmla="*/ 330200 h 330200"/>
                <a:gd name="connsiteX2" fmla="*/ 206539 w 206539"/>
                <a:gd name="connsiteY2" fmla="*/ 326053 h 330200"/>
                <a:gd name="connsiteX3" fmla="*/ 174328 w 206539"/>
                <a:gd name="connsiteY3" fmla="*/ 0 h 330200"/>
                <a:gd name="connsiteX4" fmla="*/ 0 w 206539"/>
                <a:gd name="connsiteY4" fmla="*/ 25658 h 330200"/>
                <a:gd name="connsiteX0" fmla="*/ 6633 w 213172"/>
                <a:gd name="connsiteY0" fmla="*/ 25658 h 330200"/>
                <a:gd name="connsiteX1" fmla="*/ 85 w 213172"/>
                <a:gd name="connsiteY1" fmla="*/ 330200 h 330200"/>
                <a:gd name="connsiteX2" fmla="*/ 213172 w 213172"/>
                <a:gd name="connsiteY2" fmla="*/ 326053 h 330200"/>
                <a:gd name="connsiteX3" fmla="*/ 180961 w 213172"/>
                <a:gd name="connsiteY3" fmla="*/ 0 h 330200"/>
                <a:gd name="connsiteX4" fmla="*/ 6633 w 213172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  <a:gd name="connsiteX0" fmla="*/ 6548 w 213087"/>
                <a:gd name="connsiteY0" fmla="*/ 25658 h 330200"/>
                <a:gd name="connsiteX1" fmla="*/ 0 w 213087"/>
                <a:gd name="connsiteY1" fmla="*/ 330200 h 330200"/>
                <a:gd name="connsiteX2" fmla="*/ 213087 w 213087"/>
                <a:gd name="connsiteY2" fmla="*/ 326053 h 330200"/>
                <a:gd name="connsiteX3" fmla="*/ 180876 w 213087"/>
                <a:gd name="connsiteY3" fmla="*/ 0 h 330200"/>
                <a:gd name="connsiteX4" fmla="*/ 6548 w 213087"/>
                <a:gd name="connsiteY4" fmla="*/ 25658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087" h="330200">
                  <a:moveTo>
                    <a:pt x="6548" y="25658"/>
                  </a:moveTo>
                  <a:cubicBezTo>
                    <a:pt x="7573" y="127172"/>
                    <a:pt x="11807" y="220391"/>
                    <a:pt x="0" y="330200"/>
                  </a:cubicBezTo>
                  <a:lnTo>
                    <a:pt x="213087" y="326053"/>
                  </a:lnTo>
                  <a:cubicBezTo>
                    <a:pt x="202350" y="217369"/>
                    <a:pt x="178781" y="112831"/>
                    <a:pt x="180876" y="0"/>
                  </a:cubicBezTo>
                  <a:lnTo>
                    <a:pt x="6548" y="25658"/>
                  </a:ln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655182" y="1811217"/>
              <a:ext cx="1758055" cy="3901092"/>
              <a:chOff x="2460430" y="2043874"/>
              <a:chExt cx="1443796" cy="3203755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2460430" y="2043874"/>
                <a:ext cx="1443796" cy="3203755"/>
              </a:xfrm>
              <a:custGeom>
                <a:avLst/>
                <a:gdLst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44705"/>
                  <a:gd name="connsiteX1" fmla="*/ 545911 w 2183642"/>
                  <a:gd name="connsiteY1" fmla="*/ 750627 h 4544705"/>
                  <a:gd name="connsiteX2" fmla="*/ 436729 w 2183642"/>
                  <a:gd name="connsiteY2" fmla="*/ 1160060 h 4544705"/>
                  <a:gd name="connsiteX3" fmla="*/ 0 w 2183642"/>
                  <a:gd name="connsiteY3" fmla="*/ 2019869 h 4544705"/>
                  <a:gd name="connsiteX4" fmla="*/ 300251 w 2183642"/>
                  <a:gd name="connsiteY4" fmla="*/ 2333767 h 4544705"/>
                  <a:gd name="connsiteX5" fmla="*/ 177421 w 2183642"/>
                  <a:gd name="connsiteY5" fmla="*/ 4517409 h 4544705"/>
                  <a:gd name="connsiteX6" fmla="*/ 1883391 w 2183642"/>
                  <a:gd name="connsiteY6" fmla="*/ 4544705 h 4544705"/>
                  <a:gd name="connsiteX7" fmla="*/ 1897039 w 2183642"/>
                  <a:gd name="connsiteY7" fmla="*/ 2770496 h 4544705"/>
                  <a:gd name="connsiteX8" fmla="*/ 2183642 w 2183642"/>
                  <a:gd name="connsiteY8" fmla="*/ 2456597 h 4544705"/>
                  <a:gd name="connsiteX9" fmla="*/ 1760561 w 2183642"/>
                  <a:gd name="connsiteY9" fmla="*/ 1787857 h 4544705"/>
                  <a:gd name="connsiteX10" fmla="*/ 1610436 w 2183642"/>
                  <a:gd name="connsiteY10" fmla="*/ 709684 h 4544705"/>
                  <a:gd name="connsiteX11" fmla="*/ 1596788 w 2183642"/>
                  <a:gd name="connsiteY11" fmla="*/ 54591 h 4544705"/>
                  <a:gd name="connsiteX12" fmla="*/ 1378424 w 2183642"/>
                  <a:gd name="connsiteY12" fmla="*/ 0 h 4544705"/>
                  <a:gd name="connsiteX13" fmla="*/ 982639 w 2183642"/>
                  <a:gd name="connsiteY13" fmla="*/ 204717 h 4544705"/>
                  <a:gd name="connsiteX14" fmla="*/ 777923 w 2183642"/>
                  <a:gd name="connsiteY14" fmla="*/ 54591 h 4544705"/>
                  <a:gd name="connsiteX15" fmla="*/ 627797 w 2183642"/>
                  <a:gd name="connsiteY15" fmla="*/ 122830 h 4544705"/>
                  <a:gd name="connsiteX0" fmla="*/ 627797 w 2183642"/>
                  <a:gd name="connsiteY0" fmla="*/ 122830 h 4532005"/>
                  <a:gd name="connsiteX1" fmla="*/ 545911 w 2183642"/>
                  <a:gd name="connsiteY1" fmla="*/ 750627 h 4532005"/>
                  <a:gd name="connsiteX2" fmla="*/ 436729 w 2183642"/>
                  <a:gd name="connsiteY2" fmla="*/ 1160060 h 4532005"/>
                  <a:gd name="connsiteX3" fmla="*/ 0 w 2183642"/>
                  <a:gd name="connsiteY3" fmla="*/ 2019869 h 4532005"/>
                  <a:gd name="connsiteX4" fmla="*/ 300251 w 2183642"/>
                  <a:gd name="connsiteY4" fmla="*/ 2333767 h 4532005"/>
                  <a:gd name="connsiteX5" fmla="*/ 177421 w 2183642"/>
                  <a:gd name="connsiteY5" fmla="*/ 4517409 h 4532005"/>
                  <a:gd name="connsiteX6" fmla="*/ 1896091 w 2183642"/>
                  <a:gd name="connsiteY6" fmla="*/ 4532005 h 4532005"/>
                  <a:gd name="connsiteX7" fmla="*/ 1897039 w 2183642"/>
                  <a:gd name="connsiteY7" fmla="*/ 2770496 h 4532005"/>
                  <a:gd name="connsiteX8" fmla="*/ 2183642 w 2183642"/>
                  <a:gd name="connsiteY8" fmla="*/ 2456597 h 4532005"/>
                  <a:gd name="connsiteX9" fmla="*/ 1760561 w 2183642"/>
                  <a:gd name="connsiteY9" fmla="*/ 1787857 h 4532005"/>
                  <a:gd name="connsiteX10" fmla="*/ 1610436 w 2183642"/>
                  <a:gd name="connsiteY10" fmla="*/ 709684 h 4532005"/>
                  <a:gd name="connsiteX11" fmla="*/ 1596788 w 2183642"/>
                  <a:gd name="connsiteY11" fmla="*/ 54591 h 4532005"/>
                  <a:gd name="connsiteX12" fmla="*/ 1378424 w 2183642"/>
                  <a:gd name="connsiteY12" fmla="*/ 0 h 4532005"/>
                  <a:gd name="connsiteX13" fmla="*/ 982639 w 2183642"/>
                  <a:gd name="connsiteY13" fmla="*/ 204717 h 4532005"/>
                  <a:gd name="connsiteX14" fmla="*/ 777923 w 2183642"/>
                  <a:gd name="connsiteY14" fmla="*/ 54591 h 4532005"/>
                  <a:gd name="connsiteX15" fmla="*/ 627797 w 2183642"/>
                  <a:gd name="connsiteY15" fmla="*/ 122830 h 4532005"/>
                  <a:gd name="connsiteX0" fmla="*/ 627797 w 2183642"/>
                  <a:gd name="connsiteY0" fmla="*/ 122830 h 4519305"/>
                  <a:gd name="connsiteX1" fmla="*/ 545911 w 2183642"/>
                  <a:gd name="connsiteY1" fmla="*/ 750627 h 4519305"/>
                  <a:gd name="connsiteX2" fmla="*/ 436729 w 2183642"/>
                  <a:gd name="connsiteY2" fmla="*/ 1160060 h 4519305"/>
                  <a:gd name="connsiteX3" fmla="*/ 0 w 2183642"/>
                  <a:gd name="connsiteY3" fmla="*/ 2019869 h 4519305"/>
                  <a:gd name="connsiteX4" fmla="*/ 300251 w 2183642"/>
                  <a:gd name="connsiteY4" fmla="*/ 2333767 h 4519305"/>
                  <a:gd name="connsiteX5" fmla="*/ 177421 w 2183642"/>
                  <a:gd name="connsiteY5" fmla="*/ 4517409 h 4519305"/>
                  <a:gd name="connsiteX6" fmla="*/ 1934191 w 2183642"/>
                  <a:gd name="connsiteY6" fmla="*/ 4519305 h 4519305"/>
                  <a:gd name="connsiteX7" fmla="*/ 1897039 w 2183642"/>
                  <a:gd name="connsiteY7" fmla="*/ 2770496 h 4519305"/>
                  <a:gd name="connsiteX8" fmla="*/ 2183642 w 2183642"/>
                  <a:gd name="connsiteY8" fmla="*/ 2456597 h 4519305"/>
                  <a:gd name="connsiteX9" fmla="*/ 1760561 w 2183642"/>
                  <a:gd name="connsiteY9" fmla="*/ 1787857 h 4519305"/>
                  <a:gd name="connsiteX10" fmla="*/ 1610436 w 2183642"/>
                  <a:gd name="connsiteY10" fmla="*/ 709684 h 4519305"/>
                  <a:gd name="connsiteX11" fmla="*/ 1596788 w 2183642"/>
                  <a:gd name="connsiteY11" fmla="*/ 54591 h 4519305"/>
                  <a:gd name="connsiteX12" fmla="*/ 1378424 w 2183642"/>
                  <a:gd name="connsiteY12" fmla="*/ 0 h 4519305"/>
                  <a:gd name="connsiteX13" fmla="*/ 982639 w 2183642"/>
                  <a:gd name="connsiteY13" fmla="*/ 204717 h 4519305"/>
                  <a:gd name="connsiteX14" fmla="*/ 777923 w 2183642"/>
                  <a:gd name="connsiteY14" fmla="*/ 54591 h 4519305"/>
                  <a:gd name="connsiteX15" fmla="*/ 627797 w 2183642"/>
                  <a:gd name="connsiteY15" fmla="*/ 122830 h 4519305"/>
                  <a:gd name="connsiteX0" fmla="*/ 635356 w 2191201"/>
                  <a:gd name="connsiteY0" fmla="*/ 122830 h 4519305"/>
                  <a:gd name="connsiteX1" fmla="*/ 553470 w 2191201"/>
                  <a:gd name="connsiteY1" fmla="*/ 750627 h 4519305"/>
                  <a:gd name="connsiteX2" fmla="*/ 444288 w 2191201"/>
                  <a:gd name="connsiteY2" fmla="*/ 1160060 h 4519305"/>
                  <a:gd name="connsiteX3" fmla="*/ 110316 w 2191201"/>
                  <a:gd name="connsiteY3" fmla="*/ 1807201 h 4519305"/>
                  <a:gd name="connsiteX4" fmla="*/ 7559 w 2191201"/>
                  <a:gd name="connsiteY4" fmla="*/ 2019869 h 4519305"/>
                  <a:gd name="connsiteX5" fmla="*/ 307810 w 2191201"/>
                  <a:gd name="connsiteY5" fmla="*/ 2333767 h 4519305"/>
                  <a:gd name="connsiteX6" fmla="*/ 184980 w 2191201"/>
                  <a:gd name="connsiteY6" fmla="*/ 4517409 h 4519305"/>
                  <a:gd name="connsiteX7" fmla="*/ 1941750 w 2191201"/>
                  <a:gd name="connsiteY7" fmla="*/ 4519305 h 4519305"/>
                  <a:gd name="connsiteX8" fmla="*/ 1904598 w 2191201"/>
                  <a:gd name="connsiteY8" fmla="*/ 2770496 h 4519305"/>
                  <a:gd name="connsiteX9" fmla="*/ 2191201 w 2191201"/>
                  <a:gd name="connsiteY9" fmla="*/ 2456597 h 4519305"/>
                  <a:gd name="connsiteX10" fmla="*/ 1768120 w 2191201"/>
                  <a:gd name="connsiteY10" fmla="*/ 1787857 h 4519305"/>
                  <a:gd name="connsiteX11" fmla="*/ 1617995 w 2191201"/>
                  <a:gd name="connsiteY11" fmla="*/ 709684 h 4519305"/>
                  <a:gd name="connsiteX12" fmla="*/ 1604347 w 2191201"/>
                  <a:gd name="connsiteY12" fmla="*/ 54591 h 4519305"/>
                  <a:gd name="connsiteX13" fmla="*/ 1385983 w 2191201"/>
                  <a:gd name="connsiteY13" fmla="*/ 0 h 4519305"/>
                  <a:gd name="connsiteX14" fmla="*/ 990198 w 2191201"/>
                  <a:gd name="connsiteY14" fmla="*/ 204717 h 4519305"/>
                  <a:gd name="connsiteX15" fmla="*/ 785482 w 2191201"/>
                  <a:gd name="connsiteY15" fmla="*/ 54591 h 4519305"/>
                  <a:gd name="connsiteX16" fmla="*/ 635356 w 2191201"/>
                  <a:gd name="connsiteY16" fmla="*/ 122830 h 4519305"/>
                  <a:gd name="connsiteX0" fmla="*/ 634532 w 2190377"/>
                  <a:gd name="connsiteY0" fmla="*/ 122830 h 4519305"/>
                  <a:gd name="connsiteX1" fmla="*/ 552646 w 2190377"/>
                  <a:gd name="connsiteY1" fmla="*/ 750627 h 4519305"/>
                  <a:gd name="connsiteX2" fmla="*/ 443464 w 2190377"/>
                  <a:gd name="connsiteY2" fmla="*/ 1160060 h 4519305"/>
                  <a:gd name="connsiteX3" fmla="*/ 109492 w 2190377"/>
                  <a:gd name="connsiteY3" fmla="*/ 1807201 h 4519305"/>
                  <a:gd name="connsiteX4" fmla="*/ 6735 w 2190377"/>
                  <a:gd name="connsiteY4" fmla="*/ 2019869 h 4519305"/>
                  <a:gd name="connsiteX5" fmla="*/ 306986 w 2190377"/>
                  <a:gd name="connsiteY5" fmla="*/ 2333767 h 4519305"/>
                  <a:gd name="connsiteX6" fmla="*/ 184156 w 2190377"/>
                  <a:gd name="connsiteY6" fmla="*/ 4517409 h 4519305"/>
                  <a:gd name="connsiteX7" fmla="*/ 1940926 w 2190377"/>
                  <a:gd name="connsiteY7" fmla="*/ 4519305 h 4519305"/>
                  <a:gd name="connsiteX8" fmla="*/ 1903774 w 2190377"/>
                  <a:gd name="connsiteY8" fmla="*/ 2770496 h 4519305"/>
                  <a:gd name="connsiteX9" fmla="*/ 2190377 w 2190377"/>
                  <a:gd name="connsiteY9" fmla="*/ 2456597 h 4519305"/>
                  <a:gd name="connsiteX10" fmla="*/ 1767296 w 2190377"/>
                  <a:gd name="connsiteY10" fmla="*/ 1787857 h 4519305"/>
                  <a:gd name="connsiteX11" fmla="*/ 1617171 w 2190377"/>
                  <a:gd name="connsiteY11" fmla="*/ 709684 h 4519305"/>
                  <a:gd name="connsiteX12" fmla="*/ 1603523 w 2190377"/>
                  <a:gd name="connsiteY12" fmla="*/ 54591 h 4519305"/>
                  <a:gd name="connsiteX13" fmla="*/ 1385159 w 2190377"/>
                  <a:gd name="connsiteY13" fmla="*/ 0 h 4519305"/>
                  <a:gd name="connsiteX14" fmla="*/ 989374 w 2190377"/>
                  <a:gd name="connsiteY14" fmla="*/ 204717 h 4519305"/>
                  <a:gd name="connsiteX15" fmla="*/ 784658 w 2190377"/>
                  <a:gd name="connsiteY15" fmla="*/ 54591 h 4519305"/>
                  <a:gd name="connsiteX16" fmla="*/ 634532 w 2190377"/>
                  <a:gd name="connsiteY16" fmla="*/ 122830 h 4519305"/>
                  <a:gd name="connsiteX0" fmla="*/ 642313 w 2198158"/>
                  <a:gd name="connsiteY0" fmla="*/ 122830 h 4519305"/>
                  <a:gd name="connsiteX1" fmla="*/ 560427 w 2198158"/>
                  <a:gd name="connsiteY1" fmla="*/ 750627 h 4519305"/>
                  <a:gd name="connsiteX2" fmla="*/ 451245 w 2198158"/>
                  <a:gd name="connsiteY2" fmla="*/ 1160060 h 4519305"/>
                  <a:gd name="connsiteX3" fmla="*/ 117273 w 2198158"/>
                  <a:gd name="connsiteY3" fmla="*/ 1807201 h 4519305"/>
                  <a:gd name="connsiteX4" fmla="*/ 14516 w 2198158"/>
                  <a:gd name="connsiteY4" fmla="*/ 2019869 h 4519305"/>
                  <a:gd name="connsiteX5" fmla="*/ 314767 w 2198158"/>
                  <a:gd name="connsiteY5" fmla="*/ 2333767 h 4519305"/>
                  <a:gd name="connsiteX6" fmla="*/ 191937 w 2198158"/>
                  <a:gd name="connsiteY6" fmla="*/ 4517409 h 4519305"/>
                  <a:gd name="connsiteX7" fmla="*/ 1948707 w 2198158"/>
                  <a:gd name="connsiteY7" fmla="*/ 4519305 h 4519305"/>
                  <a:gd name="connsiteX8" fmla="*/ 1911555 w 2198158"/>
                  <a:gd name="connsiteY8" fmla="*/ 2770496 h 4519305"/>
                  <a:gd name="connsiteX9" fmla="*/ 2198158 w 2198158"/>
                  <a:gd name="connsiteY9" fmla="*/ 2456597 h 4519305"/>
                  <a:gd name="connsiteX10" fmla="*/ 1775077 w 2198158"/>
                  <a:gd name="connsiteY10" fmla="*/ 1787857 h 4519305"/>
                  <a:gd name="connsiteX11" fmla="*/ 1624952 w 2198158"/>
                  <a:gd name="connsiteY11" fmla="*/ 709684 h 4519305"/>
                  <a:gd name="connsiteX12" fmla="*/ 1611304 w 2198158"/>
                  <a:gd name="connsiteY12" fmla="*/ 54591 h 4519305"/>
                  <a:gd name="connsiteX13" fmla="*/ 1392940 w 2198158"/>
                  <a:gd name="connsiteY13" fmla="*/ 0 h 4519305"/>
                  <a:gd name="connsiteX14" fmla="*/ 997155 w 2198158"/>
                  <a:gd name="connsiteY14" fmla="*/ 204717 h 4519305"/>
                  <a:gd name="connsiteX15" fmla="*/ 792439 w 2198158"/>
                  <a:gd name="connsiteY15" fmla="*/ 54591 h 4519305"/>
                  <a:gd name="connsiteX16" fmla="*/ 642313 w 2198158"/>
                  <a:gd name="connsiteY16" fmla="*/ 122830 h 4519305"/>
                  <a:gd name="connsiteX0" fmla="*/ 642315 w 2198160"/>
                  <a:gd name="connsiteY0" fmla="*/ 122830 h 4561012"/>
                  <a:gd name="connsiteX1" fmla="*/ 560429 w 2198160"/>
                  <a:gd name="connsiteY1" fmla="*/ 750627 h 4561012"/>
                  <a:gd name="connsiteX2" fmla="*/ 451247 w 2198160"/>
                  <a:gd name="connsiteY2" fmla="*/ 1160060 h 4561012"/>
                  <a:gd name="connsiteX3" fmla="*/ 117275 w 2198160"/>
                  <a:gd name="connsiteY3" fmla="*/ 1807201 h 4561012"/>
                  <a:gd name="connsiteX4" fmla="*/ 14518 w 2198160"/>
                  <a:gd name="connsiteY4" fmla="*/ 2019869 h 4561012"/>
                  <a:gd name="connsiteX5" fmla="*/ 314769 w 2198160"/>
                  <a:gd name="connsiteY5" fmla="*/ 2333767 h 4561012"/>
                  <a:gd name="connsiteX6" fmla="*/ 191939 w 2198160"/>
                  <a:gd name="connsiteY6" fmla="*/ 4517409 h 4561012"/>
                  <a:gd name="connsiteX7" fmla="*/ 1948709 w 2198160"/>
                  <a:gd name="connsiteY7" fmla="*/ 4519305 h 4561012"/>
                  <a:gd name="connsiteX8" fmla="*/ 1911557 w 2198160"/>
                  <a:gd name="connsiteY8" fmla="*/ 2770496 h 4561012"/>
                  <a:gd name="connsiteX9" fmla="*/ 2198160 w 2198160"/>
                  <a:gd name="connsiteY9" fmla="*/ 2456597 h 4561012"/>
                  <a:gd name="connsiteX10" fmla="*/ 1775079 w 2198160"/>
                  <a:gd name="connsiteY10" fmla="*/ 1787857 h 4561012"/>
                  <a:gd name="connsiteX11" fmla="*/ 1624954 w 2198160"/>
                  <a:gd name="connsiteY11" fmla="*/ 709684 h 4561012"/>
                  <a:gd name="connsiteX12" fmla="*/ 1611306 w 2198160"/>
                  <a:gd name="connsiteY12" fmla="*/ 54591 h 4561012"/>
                  <a:gd name="connsiteX13" fmla="*/ 1392942 w 2198160"/>
                  <a:gd name="connsiteY13" fmla="*/ 0 h 4561012"/>
                  <a:gd name="connsiteX14" fmla="*/ 997157 w 2198160"/>
                  <a:gd name="connsiteY14" fmla="*/ 204717 h 4561012"/>
                  <a:gd name="connsiteX15" fmla="*/ 792441 w 2198160"/>
                  <a:gd name="connsiteY15" fmla="*/ 54591 h 4561012"/>
                  <a:gd name="connsiteX16" fmla="*/ 642315 w 2198160"/>
                  <a:gd name="connsiteY16" fmla="*/ 122830 h 4561012"/>
                  <a:gd name="connsiteX0" fmla="*/ 642315 w 2198160"/>
                  <a:gd name="connsiteY0" fmla="*/ 122830 h 4550514"/>
                  <a:gd name="connsiteX1" fmla="*/ 560429 w 2198160"/>
                  <a:gd name="connsiteY1" fmla="*/ 750627 h 4550514"/>
                  <a:gd name="connsiteX2" fmla="*/ 451247 w 2198160"/>
                  <a:gd name="connsiteY2" fmla="*/ 1160060 h 4550514"/>
                  <a:gd name="connsiteX3" fmla="*/ 117275 w 2198160"/>
                  <a:gd name="connsiteY3" fmla="*/ 1807201 h 4550514"/>
                  <a:gd name="connsiteX4" fmla="*/ 14518 w 2198160"/>
                  <a:gd name="connsiteY4" fmla="*/ 2019869 h 4550514"/>
                  <a:gd name="connsiteX5" fmla="*/ 314769 w 2198160"/>
                  <a:gd name="connsiteY5" fmla="*/ 2333767 h 4550514"/>
                  <a:gd name="connsiteX6" fmla="*/ 191939 w 2198160"/>
                  <a:gd name="connsiteY6" fmla="*/ 4517409 h 4550514"/>
                  <a:gd name="connsiteX7" fmla="*/ 1948709 w 2198160"/>
                  <a:gd name="connsiteY7" fmla="*/ 4519305 h 4550514"/>
                  <a:gd name="connsiteX8" fmla="*/ 1911557 w 2198160"/>
                  <a:gd name="connsiteY8" fmla="*/ 2770496 h 4550514"/>
                  <a:gd name="connsiteX9" fmla="*/ 2198160 w 2198160"/>
                  <a:gd name="connsiteY9" fmla="*/ 2456597 h 4550514"/>
                  <a:gd name="connsiteX10" fmla="*/ 1775079 w 2198160"/>
                  <a:gd name="connsiteY10" fmla="*/ 1787857 h 4550514"/>
                  <a:gd name="connsiteX11" fmla="*/ 1624954 w 2198160"/>
                  <a:gd name="connsiteY11" fmla="*/ 709684 h 4550514"/>
                  <a:gd name="connsiteX12" fmla="*/ 1611306 w 2198160"/>
                  <a:gd name="connsiteY12" fmla="*/ 54591 h 4550514"/>
                  <a:gd name="connsiteX13" fmla="*/ 1392942 w 2198160"/>
                  <a:gd name="connsiteY13" fmla="*/ 0 h 4550514"/>
                  <a:gd name="connsiteX14" fmla="*/ 997157 w 2198160"/>
                  <a:gd name="connsiteY14" fmla="*/ 204717 h 4550514"/>
                  <a:gd name="connsiteX15" fmla="*/ 792441 w 2198160"/>
                  <a:gd name="connsiteY15" fmla="*/ 54591 h 4550514"/>
                  <a:gd name="connsiteX16" fmla="*/ 642315 w 2198160"/>
                  <a:gd name="connsiteY16" fmla="*/ 122830 h 4550514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24954 w 2198160"/>
                  <a:gd name="connsiteY11" fmla="*/ 709684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96964 w 2198160"/>
                  <a:gd name="connsiteY11" fmla="*/ 589671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590868"/>
                  <a:gd name="connsiteX1" fmla="*/ 560429 w 2198160"/>
                  <a:gd name="connsiteY1" fmla="*/ 750627 h 4590868"/>
                  <a:gd name="connsiteX2" fmla="*/ 451247 w 2198160"/>
                  <a:gd name="connsiteY2" fmla="*/ 1160060 h 4590868"/>
                  <a:gd name="connsiteX3" fmla="*/ 117275 w 2198160"/>
                  <a:gd name="connsiteY3" fmla="*/ 1807201 h 4590868"/>
                  <a:gd name="connsiteX4" fmla="*/ 14518 w 2198160"/>
                  <a:gd name="connsiteY4" fmla="*/ 2019869 h 4590868"/>
                  <a:gd name="connsiteX5" fmla="*/ 314769 w 2198160"/>
                  <a:gd name="connsiteY5" fmla="*/ 2333767 h 4590868"/>
                  <a:gd name="connsiteX6" fmla="*/ 191939 w 2198160"/>
                  <a:gd name="connsiteY6" fmla="*/ 4517409 h 4590868"/>
                  <a:gd name="connsiteX7" fmla="*/ 1948709 w 2198160"/>
                  <a:gd name="connsiteY7" fmla="*/ 4519305 h 4590868"/>
                  <a:gd name="connsiteX8" fmla="*/ 1911557 w 2198160"/>
                  <a:gd name="connsiteY8" fmla="*/ 2770496 h 4590868"/>
                  <a:gd name="connsiteX9" fmla="*/ 2198160 w 2198160"/>
                  <a:gd name="connsiteY9" fmla="*/ 2456597 h 4590868"/>
                  <a:gd name="connsiteX10" fmla="*/ 1775079 w 2198160"/>
                  <a:gd name="connsiteY10" fmla="*/ 1787857 h 4590868"/>
                  <a:gd name="connsiteX11" fmla="*/ 1696964 w 2198160"/>
                  <a:gd name="connsiteY11" fmla="*/ 589671 h 4590868"/>
                  <a:gd name="connsiteX12" fmla="*/ 1611306 w 2198160"/>
                  <a:gd name="connsiteY12" fmla="*/ 54591 h 4590868"/>
                  <a:gd name="connsiteX13" fmla="*/ 1392942 w 2198160"/>
                  <a:gd name="connsiteY13" fmla="*/ 0 h 4590868"/>
                  <a:gd name="connsiteX14" fmla="*/ 997157 w 2198160"/>
                  <a:gd name="connsiteY14" fmla="*/ 204717 h 4590868"/>
                  <a:gd name="connsiteX15" fmla="*/ 792441 w 2198160"/>
                  <a:gd name="connsiteY15" fmla="*/ 54591 h 4590868"/>
                  <a:gd name="connsiteX16" fmla="*/ 642315 w 2198160"/>
                  <a:gd name="connsiteY16" fmla="*/ 122830 h 4590868"/>
                  <a:gd name="connsiteX0" fmla="*/ 642315 w 2198160"/>
                  <a:gd name="connsiteY0" fmla="*/ 122830 h 4846906"/>
                  <a:gd name="connsiteX1" fmla="*/ 560429 w 2198160"/>
                  <a:gd name="connsiteY1" fmla="*/ 750627 h 4846906"/>
                  <a:gd name="connsiteX2" fmla="*/ 451247 w 2198160"/>
                  <a:gd name="connsiteY2" fmla="*/ 1160060 h 4846906"/>
                  <a:gd name="connsiteX3" fmla="*/ 117275 w 2198160"/>
                  <a:gd name="connsiteY3" fmla="*/ 1807201 h 4846906"/>
                  <a:gd name="connsiteX4" fmla="*/ 14518 w 2198160"/>
                  <a:gd name="connsiteY4" fmla="*/ 2019869 h 4846906"/>
                  <a:gd name="connsiteX5" fmla="*/ 314769 w 2198160"/>
                  <a:gd name="connsiteY5" fmla="*/ 2333767 h 4846906"/>
                  <a:gd name="connsiteX6" fmla="*/ 191939 w 2198160"/>
                  <a:gd name="connsiteY6" fmla="*/ 4517409 h 4846906"/>
                  <a:gd name="connsiteX7" fmla="*/ 1910039 w 2198160"/>
                  <a:gd name="connsiteY7" fmla="*/ 4828674 h 4846906"/>
                  <a:gd name="connsiteX8" fmla="*/ 1911557 w 2198160"/>
                  <a:gd name="connsiteY8" fmla="*/ 2770496 h 4846906"/>
                  <a:gd name="connsiteX9" fmla="*/ 2198160 w 2198160"/>
                  <a:gd name="connsiteY9" fmla="*/ 2456597 h 4846906"/>
                  <a:gd name="connsiteX10" fmla="*/ 1775079 w 2198160"/>
                  <a:gd name="connsiteY10" fmla="*/ 1787857 h 4846906"/>
                  <a:gd name="connsiteX11" fmla="*/ 1696964 w 2198160"/>
                  <a:gd name="connsiteY11" fmla="*/ 589671 h 4846906"/>
                  <a:gd name="connsiteX12" fmla="*/ 1611306 w 2198160"/>
                  <a:gd name="connsiteY12" fmla="*/ 54591 h 4846906"/>
                  <a:gd name="connsiteX13" fmla="*/ 1392942 w 2198160"/>
                  <a:gd name="connsiteY13" fmla="*/ 0 h 4846906"/>
                  <a:gd name="connsiteX14" fmla="*/ 997157 w 2198160"/>
                  <a:gd name="connsiteY14" fmla="*/ 204717 h 4846906"/>
                  <a:gd name="connsiteX15" fmla="*/ 792441 w 2198160"/>
                  <a:gd name="connsiteY15" fmla="*/ 54591 h 4846906"/>
                  <a:gd name="connsiteX16" fmla="*/ 642315 w 2198160"/>
                  <a:gd name="connsiteY16" fmla="*/ 122830 h 4846906"/>
                  <a:gd name="connsiteX0" fmla="*/ 642315 w 2198160"/>
                  <a:gd name="connsiteY0" fmla="*/ 122830 h 4846906"/>
                  <a:gd name="connsiteX1" fmla="*/ 560429 w 2198160"/>
                  <a:gd name="connsiteY1" fmla="*/ 750627 h 4846906"/>
                  <a:gd name="connsiteX2" fmla="*/ 451247 w 2198160"/>
                  <a:gd name="connsiteY2" fmla="*/ 1160060 h 4846906"/>
                  <a:gd name="connsiteX3" fmla="*/ 117275 w 2198160"/>
                  <a:gd name="connsiteY3" fmla="*/ 1807201 h 4846906"/>
                  <a:gd name="connsiteX4" fmla="*/ 14518 w 2198160"/>
                  <a:gd name="connsiteY4" fmla="*/ 2019869 h 4846906"/>
                  <a:gd name="connsiteX5" fmla="*/ 314769 w 2198160"/>
                  <a:gd name="connsiteY5" fmla="*/ 2333767 h 4846906"/>
                  <a:gd name="connsiteX6" fmla="*/ 191939 w 2198160"/>
                  <a:gd name="connsiteY6" fmla="*/ 4517409 h 4846906"/>
                  <a:gd name="connsiteX7" fmla="*/ 1910039 w 2198160"/>
                  <a:gd name="connsiteY7" fmla="*/ 4828674 h 4846906"/>
                  <a:gd name="connsiteX8" fmla="*/ 1776207 w 2198160"/>
                  <a:gd name="connsiteY8" fmla="*/ 2712489 h 4846906"/>
                  <a:gd name="connsiteX9" fmla="*/ 2198160 w 2198160"/>
                  <a:gd name="connsiteY9" fmla="*/ 2456597 h 4846906"/>
                  <a:gd name="connsiteX10" fmla="*/ 1775079 w 2198160"/>
                  <a:gd name="connsiteY10" fmla="*/ 1787857 h 4846906"/>
                  <a:gd name="connsiteX11" fmla="*/ 1696964 w 2198160"/>
                  <a:gd name="connsiteY11" fmla="*/ 589671 h 4846906"/>
                  <a:gd name="connsiteX12" fmla="*/ 1611306 w 2198160"/>
                  <a:gd name="connsiteY12" fmla="*/ 54591 h 4846906"/>
                  <a:gd name="connsiteX13" fmla="*/ 1392942 w 2198160"/>
                  <a:gd name="connsiteY13" fmla="*/ 0 h 4846906"/>
                  <a:gd name="connsiteX14" fmla="*/ 997157 w 2198160"/>
                  <a:gd name="connsiteY14" fmla="*/ 204717 h 4846906"/>
                  <a:gd name="connsiteX15" fmla="*/ 792441 w 2198160"/>
                  <a:gd name="connsiteY15" fmla="*/ 54591 h 4846906"/>
                  <a:gd name="connsiteX16" fmla="*/ 642315 w 2198160"/>
                  <a:gd name="connsiteY16" fmla="*/ 122830 h 4846906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96964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  <a:gd name="connsiteX0" fmla="*/ 642315 w 2198160"/>
                  <a:gd name="connsiteY0" fmla="*/ 122830 h 4877675"/>
                  <a:gd name="connsiteX1" fmla="*/ 560429 w 2198160"/>
                  <a:gd name="connsiteY1" fmla="*/ 750627 h 4877675"/>
                  <a:gd name="connsiteX2" fmla="*/ 451247 w 2198160"/>
                  <a:gd name="connsiteY2" fmla="*/ 1160060 h 4877675"/>
                  <a:gd name="connsiteX3" fmla="*/ 117275 w 2198160"/>
                  <a:gd name="connsiteY3" fmla="*/ 1807201 h 4877675"/>
                  <a:gd name="connsiteX4" fmla="*/ 14518 w 2198160"/>
                  <a:gd name="connsiteY4" fmla="*/ 2019869 h 4877675"/>
                  <a:gd name="connsiteX5" fmla="*/ 314769 w 2198160"/>
                  <a:gd name="connsiteY5" fmla="*/ 2333767 h 4877675"/>
                  <a:gd name="connsiteX6" fmla="*/ 269281 w 2198160"/>
                  <a:gd name="connsiteY6" fmla="*/ 4768772 h 4877675"/>
                  <a:gd name="connsiteX7" fmla="*/ 1910039 w 2198160"/>
                  <a:gd name="connsiteY7" fmla="*/ 4828674 h 4877675"/>
                  <a:gd name="connsiteX8" fmla="*/ 1776207 w 2198160"/>
                  <a:gd name="connsiteY8" fmla="*/ 2712489 h 4877675"/>
                  <a:gd name="connsiteX9" fmla="*/ 2198160 w 2198160"/>
                  <a:gd name="connsiteY9" fmla="*/ 2456597 h 4877675"/>
                  <a:gd name="connsiteX10" fmla="*/ 1775079 w 2198160"/>
                  <a:gd name="connsiteY10" fmla="*/ 1787857 h 4877675"/>
                  <a:gd name="connsiteX11" fmla="*/ 1638957 w 2198160"/>
                  <a:gd name="connsiteY11" fmla="*/ 589671 h 4877675"/>
                  <a:gd name="connsiteX12" fmla="*/ 1611306 w 2198160"/>
                  <a:gd name="connsiteY12" fmla="*/ 54591 h 4877675"/>
                  <a:gd name="connsiteX13" fmla="*/ 1392942 w 2198160"/>
                  <a:gd name="connsiteY13" fmla="*/ 0 h 4877675"/>
                  <a:gd name="connsiteX14" fmla="*/ 997157 w 2198160"/>
                  <a:gd name="connsiteY14" fmla="*/ 204717 h 4877675"/>
                  <a:gd name="connsiteX15" fmla="*/ 792441 w 2198160"/>
                  <a:gd name="connsiteY15" fmla="*/ 54591 h 4877675"/>
                  <a:gd name="connsiteX16" fmla="*/ 642315 w 2198160"/>
                  <a:gd name="connsiteY16" fmla="*/ 122830 h 487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98160" h="4877675">
                    <a:moveTo>
                      <a:pt x="642315" y="122830"/>
                    </a:moveTo>
                    <a:lnTo>
                      <a:pt x="560429" y="750627"/>
                    </a:lnTo>
                    <a:lnTo>
                      <a:pt x="451247" y="1160060"/>
                    </a:lnTo>
                    <a:cubicBezTo>
                      <a:pt x="381255" y="1336156"/>
                      <a:pt x="190063" y="1663900"/>
                      <a:pt x="117275" y="1807201"/>
                    </a:cubicBezTo>
                    <a:cubicBezTo>
                      <a:pt x="-9170" y="1869293"/>
                      <a:pt x="-14530" y="1932108"/>
                      <a:pt x="14518" y="2019869"/>
                    </a:cubicBezTo>
                    <a:cubicBezTo>
                      <a:pt x="38402" y="2147362"/>
                      <a:pt x="214685" y="2229134"/>
                      <a:pt x="314769" y="2333767"/>
                    </a:cubicBezTo>
                    <a:cubicBezTo>
                      <a:pt x="241217" y="3050750"/>
                      <a:pt x="310224" y="4040891"/>
                      <a:pt x="269281" y="4768772"/>
                    </a:cubicBezTo>
                    <a:cubicBezTo>
                      <a:pt x="661516" y="4866082"/>
                      <a:pt x="1459798" y="4924720"/>
                      <a:pt x="1910039" y="4828674"/>
                    </a:cubicBezTo>
                    <a:lnTo>
                      <a:pt x="1776207" y="2712489"/>
                    </a:lnTo>
                    <a:lnTo>
                      <a:pt x="2198160" y="2456597"/>
                    </a:lnTo>
                    <a:lnTo>
                      <a:pt x="1775079" y="1787857"/>
                    </a:lnTo>
                    <a:cubicBezTo>
                      <a:pt x="1749041" y="1388462"/>
                      <a:pt x="1631659" y="1109078"/>
                      <a:pt x="1638957" y="589671"/>
                    </a:cubicBezTo>
                    <a:lnTo>
                      <a:pt x="1611306" y="54591"/>
                    </a:lnTo>
                    <a:lnTo>
                      <a:pt x="1392942" y="0"/>
                    </a:lnTo>
                    <a:cubicBezTo>
                      <a:pt x="1290584" y="25021"/>
                      <a:pt x="1226780" y="165139"/>
                      <a:pt x="997157" y="204717"/>
                    </a:cubicBezTo>
                    <a:cubicBezTo>
                      <a:pt x="767534" y="244295"/>
                      <a:pt x="851581" y="68239"/>
                      <a:pt x="792441" y="54591"/>
                    </a:cubicBezTo>
                    <a:lnTo>
                      <a:pt x="642315" y="12283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2662528" y="2836742"/>
                <a:ext cx="475135" cy="210512"/>
              </a:xfrm>
              <a:custGeom>
                <a:avLst/>
                <a:gdLst>
                  <a:gd name="connsiteX0" fmla="*/ 495300 w 495300"/>
                  <a:gd name="connsiteY0" fmla="*/ 50800 h 215900"/>
                  <a:gd name="connsiteX1" fmla="*/ 368300 w 495300"/>
                  <a:gd name="connsiteY1" fmla="*/ 88900 h 215900"/>
                  <a:gd name="connsiteX2" fmla="*/ 368300 w 495300"/>
                  <a:gd name="connsiteY2" fmla="*/ 88900 h 215900"/>
                  <a:gd name="connsiteX3" fmla="*/ 203200 w 495300"/>
                  <a:gd name="connsiteY3" fmla="*/ 152400 h 215900"/>
                  <a:gd name="connsiteX4" fmla="*/ 76200 w 495300"/>
                  <a:gd name="connsiteY4" fmla="*/ 215900 h 215900"/>
                  <a:gd name="connsiteX5" fmla="*/ 0 w 495300"/>
                  <a:gd name="connsiteY5" fmla="*/ 177800 h 215900"/>
                  <a:gd name="connsiteX6" fmla="*/ 228600 w 495300"/>
                  <a:gd name="connsiteY6" fmla="*/ 0 h 215900"/>
                  <a:gd name="connsiteX7" fmla="*/ 495300 w 495300"/>
                  <a:gd name="connsiteY7" fmla="*/ 50800 h 215900"/>
                  <a:gd name="connsiteX0" fmla="*/ 495300 w 495300"/>
                  <a:gd name="connsiteY0" fmla="*/ 55447 h 220547"/>
                  <a:gd name="connsiteX1" fmla="*/ 368300 w 495300"/>
                  <a:gd name="connsiteY1" fmla="*/ 93547 h 220547"/>
                  <a:gd name="connsiteX2" fmla="*/ 368300 w 495300"/>
                  <a:gd name="connsiteY2" fmla="*/ 93547 h 220547"/>
                  <a:gd name="connsiteX3" fmla="*/ 203200 w 495300"/>
                  <a:gd name="connsiteY3" fmla="*/ 157047 h 220547"/>
                  <a:gd name="connsiteX4" fmla="*/ 76200 w 495300"/>
                  <a:gd name="connsiteY4" fmla="*/ 220547 h 220547"/>
                  <a:gd name="connsiteX5" fmla="*/ 0 w 495300"/>
                  <a:gd name="connsiteY5" fmla="*/ 182447 h 220547"/>
                  <a:gd name="connsiteX6" fmla="*/ 228600 w 495300"/>
                  <a:gd name="connsiteY6" fmla="*/ 4647 h 220547"/>
                  <a:gd name="connsiteX7" fmla="*/ 495300 w 495300"/>
                  <a:gd name="connsiteY7" fmla="*/ 55447 h 220547"/>
                  <a:gd name="connsiteX0" fmla="*/ 500873 w 500873"/>
                  <a:gd name="connsiteY0" fmla="*/ 55447 h 221695"/>
                  <a:gd name="connsiteX1" fmla="*/ 373873 w 500873"/>
                  <a:gd name="connsiteY1" fmla="*/ 93547 h 221695"/>
                  <a:gd name="connsiteX2" fmla="*/ 373873 w 500873"/>
                  <a:gd name="connsiteY2" fmla="*/ 93547 h 221695"/>
                  <a:gd name="connsiteX3" fmla="*/ 208773 w 500873"/>
                  <a:gd name="connsiteY3" fmla="*/ 157047 h 221695"/>
                  <a:gd name="connsiteX4" fmla="*/ 81773 w 500873"/>
                  <a:gd name="connsiteY4" fmla="*/ 220547 h 221695"/>
                  <a:gd name="connsiteX5" fmla="*/ 5573 w 500873"/>
                  <a:gd name="connsiteY5" fmla="*/ 182447 h 221695"/>
                  <a:gd name="connsiteX6" fmla="*/ 234173 w 500873"/>
                  <a:gd name="connsiteY6" fmla="*/ 4647 h 221695"/>
                  <a:gd name="connsiteX7" fmla="*/ 500873 w 500873"/>
                  <a:gd name="connsiteY7" fmla="*/ 55447 h 221695"/>
                  <a:gd name="connsiteX0" fmla="*/ 494634 w 494634"/>
                  <a:gd name="connsiteY0" fmla="*/ 54052 h 219152"/>
                  <a:gd name="connsiteX1" fmla="*/ 367634 w 494634"/>
                  <a:gd name="connsiteY1" fmla="*/ 92152 h 219152"/>
                  <a:gd name="connsiteX2" fmla="*/ 367634 w 494634"/>
                  <a:gd name="connsiteY2" fmla="*/ 92152 h 219152"/>
                  <a:gd name="connsiteX3" fmla="*/ 202534 w 494634"/>
                  <a:gd name="connsiteY3" fmla="*/ 155652 h 219152"/>
                  <a:gd name="connsiteX4" fmla="*/ 75534 w 494634"/>
                  <a:gd name="connsiteY4" fmla="*/ 219152 h 219152"/>
                  <a:gd name="connsiteX5" fmla="*/ 5944 w 494634"/>
                  <a:gd name="connsiteY5" fmla="*/ 154609 h 219152"/>
                  <a:gd name="connsiteX6" fmla="*/ 227934 w 494634"/>
                  <a:gd name="connsiteY6" fmla="*/ 3252 h 219152"/>
                  <a:gd name="connsiteX7" fmla="*/ 494634 w 494634"/>
                  <a:gd name="connsiteY7" fmla="*/ 54052 h 219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4634" h="219152">
                    <a:moveTo>
                      <a:pt x="494634" y="54052"/>
                    </a:moveTo>
                    <a:lnTo>
                      <a:pt x="367634" y="92152"/>
                    </a:lnTo>
                    <a:lnTo>
                      <a:pt x="367634" y="92152"/>
                    </a:lnTo>
                    <a:lnTo>
                      <a:pt x="202534" y="155652"/>
                    </a:lnTo>
                    <a:cubicBezTo>
                      <a:pt x="153851" y="176819"/>
                      <a:pt x="108299" y="219326"/>
                      <a:pt x="75534" y="219152"/>
                    </a:cubicBezTo>
                    <a:cubicBezTo>
                      <a:pt x="42769" y="218978"/>
                      <a:pt x="-19456" y="190592"/>
                      <a:pt x="5944" y="154609"/>
                    </a:cubicBezTo>
                    <a:cubicBezTo>
                      <a:pt x="31344" y="118626"/>
                      <a:pt x="146486" y="20011"/>
                      <a:pt x="227934" y="3252"/>
                    </a:cubicBezTo>
                    <a:cubicBezTo>
                      <a:pt x="309382" y="-13507"/>
                      <a:pt x="471351" y="39235"/>
                      <a:pt x="494634" y="54052"/>
                    </a:cubicBezTo>
                    <a:close/>
                  </a:path>
                </a:pathLst>
              </a:custGeom>
              <a:solidFill>
                <a:srgbClr val="D1D3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2946384" y="3037379"/>
                <a:ext cx="203631" cy="2148690"/>
              </a:xfrm>
              <a:custGeom>
                <a:avLst/>
                <a:gdLst>
                  <a:gd name="connsiteX0" fmla="*/ 163774 w 218365"/>
                  <a:gd name="connsiteY0" fmla="*/ 0 h 1992574"/>
                  <a:gd name="connsiteX1" fmla="*/ 95535 w 218365"/>
                  <a:gd name="connsiteY1" fmla="*/ 259308 h 1992574"/>
                  <a:gd name="connsiteX2" fmla="*/ 0 w 218365"/>
                  <a:gd name="connsiteY2" fmla="*/ 1992574 h 1992574"/>
                  <a:gd name="connsiteX3" fmla="*/ 68239 w 218365"/>
                  <a:gd name="connsiteY3" fmla="*/ 1965278 h 1992574"/>
                  <a:gd name="connsiteX4" fmla="*/ 177421 w 218365"/>
                  <a:gd name="connsiteY4" fmla="*/ 409433 h 1992574"/>
                  <a:gd name="connsiteX5" fmla="*/ 218365 w 218365"/>
                  <a:gd name="connsiteY5" fmla="*/ 122830 h 1992574"/>
                  <a:gd name="connsiteX6" fmla="*/ 163774 w 218365"/>
                  <a:gd name="connsiteY6" fmla="*/ 0 h 199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8365" h="1992574">
                    <a:moveTo>
                      <a:pt x="163774" y="0"/>
                    </a:moveTo>
                    <a:lnTo>
                      <a:pt x="95535" y="259308"/>
                    </a:lnTo>
                    <a:lnTo>
                      <a:pt x="0" y="1992574"/>
                    </a:lnTo>
                    <a:lnTo>
                      <a:pt x="68239" y="1965278"/>
                    </a:lnTo>
                    <a:lnTo>
                      <a:pt x="177421" y="409433"/>
                    </a:lnTo>
                    <a:lnTo>
                      <a:pt x="218365" y="122830"/>
                    </a:lnTo>
                    <a:lnTo>
                      <a:pt x="163774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E1E3F8">
                      <a:alpha val="0"/>
                    </a:srgbClr>
                  </a:gs>
                  <a:gs pos="42000">
                    <a:srgbClr val="E1E3F8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3110015" y="3005673"/>
                <a:ext cx="215459" cy="2241956"/>
              </a:xfrm>
              <a:custGeom>
                <a:avLst/>
                <a:gdLst>
                  <a:gd name="connsiteX0" fmla="*/ 0 w 259307"/>
                  <a:gd name="connsiteY0" fmla="*/ 0 h 2047165"/>
                  <a:gd name="connsiteX1" fmla="*/ 204716 w 259307"/>
                  <a:gd name="connsiteY1" fmla="*/ 846162 h 2047165"/>
                  <a:gd name="connsiteX2" fmla="*/ 259307 w 259307"/>
                  <a:gd name="connsiteY2" fmla="*/ 1801505 h 2047165"/>
                  <a:gd name="connsiteX3" fmla="*/ 95534 w 259307"/>
                  <a:gd name="connsiteY3" fmla="*/ 2047165 h 2047165"/>
                  <a:gd name="connsiteX4" fmla="*/ 0 w 259307"/>
                  <a:gd name="connsiteY4" fmla="*/ 887105 h 2047165"/>
                  <a:gd name="connsiteX5" fmla="*/ 0 w 259307"/>
                  <a:gd name="connsiteY5" fmla="*/ 0 h 2047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9307" h="2047165">
                    <a:moveTo>
                      <a:pt x="0" y="0"/>
                    </a:moveTo>
                    <a:lnTo>
                      <a:pt x="204716" y="846162"/>
                    </a:lnTo>
                    <a:lnTo>
                      <a:pt x="259307" y="1801505"/>
                    </a:lnTo>
                    <a:lnTo>
                      <a:pt x="95534" y="2047165"/>
                    </a:lnTo>
                    <a:lnTo>
                      <a:pt x="0" y="887105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E1E3F8">
                      <a:alpha val="0"/>
                    </a:srgbClr>
                  </a:gs>
                  <a:gs pos="35000">
                    <a:srgbClr val="E1E3F8"/>
                  </a:gs>
                </a:gsLst>
                <a:path path="circle">
                  <a:fillToRect l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3367562" y="3832432"/>
                <a:ext cx="189854" cy="825450"/>
              </a:xfrm>
              <a:custGeom>
                <a:avLst/>
                <a:gdLst>
                  <a:gd name="connsiteX0" fmla="*/ 0 w 341194"/>
                  <a:gd name="connsiteY0" fmla="*/ 81886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7" fmla="*/ 0 w 341194"/>
                  <a:gd name="connsiteY7" fmla="*/ 81886 h 1364776"/>
                  <a:gd name="connsiteX0" fmla="*/ 0 w 341194"/>
                  <a:gd name="connsiteY0" fmla="*/ 0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0" fmla="*/ 0 w 313899"/>
                  <a:gd name="connsiteY0" fmla="*/ 0 h 1364776"/>
                  <a:gd name="connsiteX1" fmla="*/ 109182 w 313899"/>
                  <a:gd name="connsiteY1" fmla="*/ 532263 h 1364776"/>
                  <a:gd name="connsiteX2" fmla="*/ 68239 w 313899"/>
                  <a:gd name="connsiteY2" fmla="*/ 1364776 h 1364776"/>
                  <a:gd name="connsiteX3" fmla="*/ 313899 w 313899"/>
                  <a:gd name="connsiteY3" fmla="*/ 1173707 h 1364776"/>
                  <a:gd name="connsiteX4" fmla="*/ 259308 w 313899"/>
                  <a:gd name="connsiteY4" fmla="*/ 245660 h 1364776"/>
                  <a:gd name="connsiteX5" fmla="*/ 122830 w 313899"/>
                  <a:gd name="connsiteY5" fmla="*/ 0 h 1364776"/>
                  <a:gd name="connsiteX6" fmla="*/ 0 w 313899"/>
                  <a:gd name="connsiteY6" fmla="*/ 0 h 136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899" h="1364776">
                    <a:moveTo>
                      <a:pt x="0" y="0"/>
                    </a:moveTo>
                    <a:lnTo>
                      <a:pt x="109182" y="532263"/>
                    </a:lnTo>
                    <a:lnTo>
                      <a:pt x="68239" y="1364776"/>
                    </a:lnTo>
                    <a:lnTo>
                      <a:pt x="313899" y="1173707"/>
                    </a:lnTo>
                    <a:lnTo>
                      <a:pt x="259308" y="245660"/>
                    </a:lnTo>
                    <a:lnTo>
                      <a:pt x="1228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1E3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 flipH="1">
                <a:off x="3344359" y="3624440"/>
                <a:ext cx="75994" cy="1033442"/>
              </a:xfrm>
              <a:custGeom>
                <a:avLst/>
                <a:gdLst>
                  <a:gd name="connsiteX0" fmla="*/ 152400 w 190500"/>
                  <a:gd name="connsiteY0" fmla="*/ 0 h 2057400"/>
                  <a:gd name="connsiteX1" fmla="*/ 127000 w 190500"/>
                  <a:gd name="connsiteY1" fmla="*/ 571500 h 2057400"/>
                  <a:gd name="connsiteX2" fmla="*/ 0 w 190500"/>
                  <a:gd name="connsiteY2" fmla="*/ 2057400 h 2057400"/>
                  <a:gd name="connsiteX3" fmla="*/ 50800 w 190500"/>
                  <a:gd name="connsiteY3" fmla="*/ 2057400 h 2057400"/>
                  <a:gd name="connsiteX4" fmla="*/ 76200 w 190500"/>
                  <a:gd name="connsiteY4" fmla="*/ 1587500 h 2057400"/>
                  <a:gd name="connsiteX5" fmla="*/ 127000 w 190500"/>
                  <a:gd name="connsiteY5" fmla="*/ 952500 h 2057400"/>
                  <a:gd name="connsiteX6" fmla="*/ 190500 w 190500"/>
                  <a:gd name="connsiteY6" fmla="*/ 215900 h 2057400"/>
                  <a:gd name="connsiteX7" fmla="*/ 152400 w 190500"/>
                  <a:gd name="connsiteY7" fmla="*/ 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2057400">
                    <a:moveTo>
                      <a:pt x="152400" y="0"/>
                    </a:moveTo>
                    <a:lnTo>
                      <a:pt x="127000" y="571500"/>
                    </a:lnTo>
                    <a:lnTo>
                      <a:pt x="0" y="2057400"/>
                    </a:lnTo>
                    <a:lnTo>
                      <a:pt x="50800" y="2057400"/>
                    </a:lnTo>
                    <a:lnTo>
                      <a:pt x="76200" y="1587500"/>
                    </a:lnTo>
                    <a:lnTo>
                      <a:pt x="127000" y="952500"/>
                    </a:lnTo>
                    <a:lnTo>
                      <a:pt x="190500" y="2159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2697145" y="2881202"/>
                <a:ext cx="406400" cy="419100"/>
              </a:xfrm>
              <a:custGeom>
                <a:avLst/>
                <a:gdLst>
                  <a:gd name="connsiteX0" fmla="*/ 406400 w 406400"/>
                  <a:gd name="connsiteY0" fmla="*/ 0 h 304800"/>
                  <a:gd name="connsiteX1" fmla="*/ 292100 w 406400"/>
                  <a:gd name="connsiteY1" fmla="*/ 304800 h 304800"/>
                  <a:gd name="connsiteX2" fmla="*/ 0 w 406400"/>
                  <a:gd name="connsiteY2" fmla="*/ 139700 h 304800"/>
                  <a:gd name="connsiteX3" fmla="*/ 406400 w 406400"/>
                  <a:gd name="connsiteY3" fmla="*/ 0 h 304800"/>
                  <a:gd name="connsiteX0" fmla="*/ 406400 w 406400"/>
                  <a:gd name="connsiteY0" fmla="*/ 0 h 304800"/>
                  <a:gd name="connsiteX1" fmla="*/ 292100 w 406400"/>
                  <a:gd name="connsiteY1" fmla="*/ 304800 h 304800"/>
                  <a:gd name="connsiteX2" fmla="*/ 0 w 406400"/>
                  <a:gd name="connsiteY2" fmla="*/ 139700 h 304800"/>
                  <a:gd name="connsiteX3" fmla="*/ 406400 w 406400"/>
                  <a:gd name="connsiteY3" fmla="*/ 0 h 304800"/>
                  <a:gd name="connsiteX0" fmla="*/ 406400 w 406400"/>
                  <a:gd name="connsiteY0" fmla="*/ 0 h 330200"/>
                  <a:gd name="connsiteX1" fmla="*/ 292100 w 406400"/>
                  <a:gd name="connsiteY1" fmla="*/ 330200 h 330200"/>
                  <a:gd name="connsiteX2" fmla="*/ 0 w 406400"/>
                  <a:gd name="connsiteY2" fmla="*/ 165100 h 330200"/>
                  <a:gd name="connsiteX3" fmla="*/ 406400 w 406400"/>
                  <a:gd name="connsiteY3" fmla="*/ 0 h 3302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  <a:gd name="connsiteX0" fmla="*/ 406400 w 406400"/>
                  <a:gd name="connsiteY0" fmla="*/ 0 h 419100"/>
                  <a:gd name="connsiteX1" fmla="*/ 292100 w 406400"/>
                  <a:gd name="connsiteY1" fmla="*/ 419100 h 419100"/>
                  <a:gd name="connsiteX2" fmla="*/ 0 w 406400"/>
                  <a:gd name="connsiteY2" fmla="*/ 165100 h 419100"/>
                  <a:gd name="connsiteX3" fmla="*/ 406400 w 406400"/>
                  <a:gd name="connsiteY3" fmla="*/ 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6400" h="419100">
                    <a:moveTo>
                      <a:pt x="406400" y="0"/>
                    </a:moveTo>
                    <a:lnTo>
                      <a:pt x="292100" y="419100"/>
                    </a:lnTo>
                    <a:cubicBezTo>
                      <a:pt x="194733" y="334433"/>
                      <a:pt x="52917" y="249767"/>
                      <a:pt x="0" y="165100"/>
                    </a:cubicBezTo>
                    <a:cubicBezTo>
                      <a:pt x="21167" y="91017"/>
                      <a:pt x="270933" y="55033"/>
                      <a:pt x="406400" y="0"/>
                    </a:cubicBezTo>
                    <a:close/>
                  </a:path>
                </a:pathLst>
              </a:custGeom>
              <a:solidFill>
                <a:srgbClr val="ECEC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3262867" y="3594868"/>
                <a:ext cx="393700" cy="177800"/>
              </a:xfrm>
              <a:custGeom>
                <a:avLst/>
                <a:gdLst>
                  <a:gd name="connsiteX0" fmla="*/ 114300 w 393700"/>
                  <a:gd name="connsiteY0" fmla="*/ 0 h 177800"/>
                  <a:gd name="connsiteX1" fmla="*/ 393700 w 393700"/>
                  <a:gd name="connsiteY1" fmla="*/ 177800 h 177800"/>
                  <a:gd name="connsiteX2" fmla="*/ 0 w 393700"/>
                  <a:gd name="connsiteY2" fmla="*/ 12700 h 177800"/>
                  <a:gd name="connsiteX3" fmla="*/ 114300 w 393700"/>
                  <a:gd name="connsiteY3" fmla="*/ 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700" h="177800">
                    <a:moveTo>
                      <a:pt x="114300" y="0"/>
                    </a:moveTo>
                    <a:lnTo>
                      <a:pt x="393700" y="177800"/>
                    </a:lnTo>
                    <a:lnTo>
                      <a:pt x="0" y="12700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2697161" y="3055026"/>
                <a:ext cx="108000" cy="1877890"/>
              </a:xfrm>
              <a:custGeom>
                <a:avLst/>
                <a:gdLst>
                  <a:gd name="connsiteX0" fmla="*/ 152400 w 190500"/>
                  <a:gd name="connsiteY0" fmla="*/ 0 h 2057400"/>
                  <a:gd name="connsiteX1" fmla="*/ 127000 w 190500"/>
                  <a:gd name="connsiteY1" fmla="*/ 571500 h 2057400"/>
                  <a:gd name="connsiteX2" fmla="*/ 0 w 190500"/>
                  <a:gd name="connsiteY2" fmla="*/ 2057400 h 2057400"/>
                  <a:gd name="connsiteX3" fmla="*/ 50800 w 190500"/>
                  <a:gd name="connsiteY3" fmla="*/ 2057400 h 2057400"/>
                  <a:gd name="connsiteX4" fmla="*/ 76200 w 190500"/>
                  <a:gd name="connsiteY4" fmla="*/ 1587500 h 2057400"/>
                  <a:gd name="connsiteX5" fmla="*/ 127000 w 190500"/>
                  <a:gd name="connsiteY5" fmla="*/ 952500 h 2057400"/>
                  <a:gd name="connsiteX6" fmla="*/ 190500 w 190500"/>
                  <a:gd name="connsiteY6" fmla="*/ 215900 h 2057400"/>
                  <a:gd name="connsiteX7" fmla="*/ 152400 w 190500"/>
                  <a:gd name="connsiteY7" fmla="*/ 0 h 205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2057400">
                    <a:moveTo>
                      <a:pt x="152400" y="0"/>
                    </a:moveTo>
                    <a:lnTo>
                      <a:pt x="127000" y="571500"/>
                    </a:lnTo>
                    <a:lnTo>
                      <a:pt x="0" y="2057400"/>
                    </a:lnTo>
                    <a:lnTo>
                      <a:pt x="50800" y="2057400"/>
                    </a:lnTo>
                    <a:lnTo>
                      <a:pt x="76200" y="1587500"/>
                    </a:lnTo>
                    <a:lnTo>
                      <a:pt x="127000" y="952500"/>
                    </a:lnTo>
                    <a:lnTo>
                      <a:pt x="190500" y="2159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E5DA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2531552" y="2544103"/>
                <a:ext cx="584200" cy="749530"/>
              </a:xfrm>
              <a:custGeom>
                <a:avLst/>
                <a:gdLst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39700 w 584200"/>
                  <a:gd name="connsiteY3" fmla="*/ 4826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39700 w 584200"/>
                  <a:gd name="connsiteY3" fmla="*/ 4826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54940 w 584200"/>
                  <a:gd name="connsiteY3" fmla="*/ 43688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62560 w 584200"/>
                  <a:gd name="connsiteY3" fmla="*/ 406400 h 749300"/>
                  <a:gd name="connsiteX4" fmla="*/ 584200 w 584200"/>
                  <a:gd name="connsiteY4" fmla="*/ 0 h 749300"/>
                  <a:gd name="connsiteX0" fmla="*/ 0 w 584200"/>
                  <a:gd name="connsiteY0" fmla="*/ 673100 h 749300"/>
                  <a:gd name="connsiteX1" fmla="*/ 266700 w 584200"/>
                  <a:gd name="connsiteY1" fmla="*/ 749300 h 749300"/>
                  <a:gd name="connsiteX2" fmla="*/ 317500 w 584200"/>
                  <a:gd name="connsiteY2" fmla="*/ 647700 h 749300"/>
                  <a:gd name="connsiteX3" fmla="*/ 162560 w 584200"/>
                  <a:gd name="connsiteY3" fmla="*/ 406400 h 749300"/>
                  <a:gd name="connsiteX4" fmla="*/ 584200 w 584200"/>
                  <a:gd name="connsiteY4" fmla="*/ 0 h 749300"/>
                  <a:gd name="connsiteX0" fmla="*/ 0 w 584200"/>
                  <a:gd name="connsiteY0" fmla="*/ 673100 h 749530"/>
                  <a:gd name="connsiteX1" fmla="*/ 266700 w 584200"/>
                  <a:gd name="connsiteY1" fmla="*/ 749300 h 749530"/>
                  <a:gd name="connsiteX2" fmla="*/ 317500 w 584200"/>
                  <a:gd name="connsiteY2" fmla="*/ 647700 h 749530"/>
                  <a:gd name="connsiteX3" fmla="*/ 162560 w 584200"/>
                  <a:gd name="connsiteY3" fmla="*/ 406400 h 749530"/>
                  <a:gd name="connsiteX4" fmla="*/ 584200 w 584200"/>
                  <a:gd name="connsiteY4" fmla="*/ 0 h 749530"/>
                  <a:gd name="connsiteX0" fmla="*/ 0 w 584200"/>
                  <a:gd name="connsiteY0" fmla="*/ 673100 h 749530"/>
                  <a:gd name="connsiteX1" fmla="*/ 266700 w 584200"/>
                  <a:gd name="connsiteY1" fmla="*/ 749300 h 749530"/>
                  <a:gd name="connsiteX2" fmla="*/ 317500 w 584200"/>
                  <a:gd name="connsiteY2" fmla="*/ 647700 h 749530"/>
                  <a:gd name="connsiteX3" fmla="*/ 143510 w 584200"/>
                  <a:gd name="connsiteY3" fmla="*/ 406400 h 749530"/>
                  <a:gd name="connsiteX4" fmla="*/ 584200 w 584200"/>
                  <a:gd name="connsiteY4" fmla="*/ 0 h 749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4200" h="749530">
                    <a:moveTo>
                      <a:pt x="0" y="673100"/>
                    </a:moveTo>
                    <a:cubicBezTo>
                      <a:pt x="88900" y="698500"/>
                      <a:pt x="213783" y="753533"/>
                      <a:pt x="266700" y="749300"/>
                    </a:cubicBezTo>
                    <a:cubicBezTo>
                      <a:pt x="319617" y="745067"/>
                      <a:pt x="338032" y="704850"/>
                      <a:pt x="317500" y="647700"/>
                    </a:cubicBezTo>
                    <a:cubicBezTo>
                      <a:pt x="296968" y="590550"/>
                      <a:pt x="99060" y="514350"/>
                      <a:pt x="143510" y="406400"/>
                    </a:cubicBezTo>
                    <a:cubicBezTo>
                      <a:pt x="187960" y="298450"/>
                      <a:pt x="436033" y="160867"/>
                      <a:pt x="584200" y="0"/>
                    </a:cubicBezTo>
                  </a:path>
                </a:pathLst>
              </a:custGeom>
              <a:noFill/>
              <a:ln>
                <a:solidFill>
                  <a:srgbClr val="DDD9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3467323" y="4597681"/>
                <a:ext cx="179934" cy="577306"/>
              </a:xfrm>
              <a:custGeom>
                <a:avLst/>
                <a:gdLst>
                  <a:gd name="connsiteX0" fmla="*/ 0 w 341194"/>
                  <a:gd name="connsiteY0" fmla="*/ 81886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7" fmla="*/ 0 w 341194"/>
                  <a:gd name="connsiteY7" fmla="*/ 81886 h 1364776"/>
                  <a:gd name="connsiteX0" fmla="*/ 0 w 341194"/>
                  <a:gd name="connsiteY0" fmla="*/ 0 h 1364776"/>
                  <a:gd name="connsiteX1" fmla="*/ 136477 w 341194"/>
                  <a:gd name="connsiteY1" fmla="*/ 532263 h 1364776"/>
                  <a:gd name="connsiteX2" fmla="*/ 95534 w 341194"/>
                  <a:gd name="connsiteY2" fmla="*/ 1364776 h 1364776"/>
                  <a:gd name="connsiteX3" fmla="*/ 341194 w 341194"/>
                  <a:gd name="connsiteY3" fmla="*/ 1173707 h 1364776"/>
                  <a:gd name="connsiteX4" fmla="*/ 286603 w 341194"/>
                  <a:gd name="connsiteY4" fmla="*/ 245660 h 1364776"/>
                  <a:gd name="connsiteX5" fmla="*/ 150125 w 341194"/>
                  <a:gd name="connsiteY5" fmla="*/ 0 h 1364776"/>
                  <a:gd name="connsiteX6" fmla="*/ 0 w 341194"/>
                  <a:gd name="connsiteY6" fmla="*/ 0 h 1364776"/>
                  <a:gd name="connsiteX0" fmla="*/ 0 w 313899"/>
                  <a:gd name="connsiteY0" fmla="*/ 0 h 1364776"/>
                  <a:gd name="connsiteX1" fmla="*/ 109182 w 313899"/>
                  <a:gd name="connsiteY1" fmla="*/ 532263 h 1364776"/>
                  <a:gd name="connsiteX2" fmla="*/ 68239 w 313899"/>
                  <a:gd name="connsiteY2" fmla="*/ 1364776 h 1364776"/>
                  <a:gd name="connsiteX3" fmla="*/ 313899 w 313899"/>
                  <a:gd name="connsiteY3" fmla="*/ 1173707 h 1364776"/>
                  <a:gd name="connsiteX4" fmla="*/ 259308 w 313899"/>
                  <a:gd name="connsiteY4" fmla="*/ 245660 h 1364776"/>
                  <a:gd name="connsiteX5" fmla="*/ 122830 w 313899"/>
                  <a:gd name="connsiteY5" fmla="*/ 0 h 1364776"/>
                  <a:gd name="connsiteX6" fmla="*/ 0 w 313899"/>
                  <a:gd name="connsiteY6" fmla="*/ 0 h 1364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3899" h="1364776">
                    <a:moveTo>
                      <a:pt x="0" y="0"/>
                    </a:moveTo>
                    <a:lnTo>
                      <a:pt x="109182" y="532263"/>
                    </a:lnTo>
                    <a:lnTo>
                      <a:pt x="68239" y="1364776"/>
                    </a:lnTo>
                    <a:lnTo>
                      <a:pt x="313899" y="1173707"/>
                    </a:lnTo>
                    <a:lnTo>
                      <a:pt x="259308" y="245660"/>
                    </a:lnTo>
                    <a:lnTo>
                      <a:pt x="1228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FA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任意多边形 9"/>
            <p:cNvSpPr/>
            <p:nvPr/>
          </p:nvSpPr>
          <p:spPr>
            <a:xfrm>
              <a:off x="1862587" y="3253261"/>
              <a:ext cx="430639" cy="2392209"/>
            </a:xfrm>
            <a:custGeom>
              <a:avLst/>
              <a:gdLst>
                <a:gd name="connsiteX0" fmla="*/ 573206 w 573206"/>
                <a:gd name="connsiteY0" fmla="*/ 136477 h 2838734"/>
                <a:gd name="connsiteX1" fmla="*/ 436728 w 573206"/>
                <a:gd name="connsiteY1" fmla="*/ 2129050 h 2838734"/>
                <a:gd name="connsiteX2" fmla="*/ 423081 w 573206"/>
                <a:gd name="connsiteY2" fmla="*/ 2838734 h 2838734"/>
                <a:gd name="connsiteX3" fmla="*/ 0 w 573206"/>
                <a:gd name="connsiteY3" fmla="*/ 2825086 h 2838734"/>
                <a:gd name="connsiteX4" fmla="*/ 68239 w 573206"/>
                <a:gd name="connsiteY4" fmla="*/ 1351128 h 2838734"/>
                <a:gd name="connsiteX5" fmla="*/ 191069 w 573206"/>
                <a:gd name="connsiteY5" fmla="*/ 191068 h 2838734"/>
                <a:gd name="connsiteX6" fmla="*/ 259307 w 573206"/>
                <a:gd name="connsiteY6" fmla="*/ 0 h 2838734"/>
                <a:gd name="connsiteX7" fmla="*/ 573206 w 573206"/>
                <a:gd name="connsiteY7" fmla="*/ 136477 h 2838734"/>
                <a:gd name="connsiteX0" fmla="*/ 586854 w 586854"/>
                <a:gd name="connsiteY0" fmla="*/ 0 h 2838734"/>
                <a:gd name="connsiteX1" fmla="*/ 436728 w 586854"/>
                <a:gd name="connsiteY1" fmla="*/ 2129050 h 2838734"/>
                <a:gd name="connsiteX2" fmla="*/ 423081 w 586854"/>
                <a:gd name="connsiteY2" fmla="*/ 2838734 h 2838734"/>
                <a:gd name="connsiteX3" fmla="*/ 0 w 586854"/>
                <a:gd name="connsiteY3" fmla="*/ 2825086 h 2838734"/>
                <a:gd name="connsiteX4" fmla="*/ 68239 w 586854"/>
                <a:gd name="connsiteY4" fmla="*/ 1351128 h 2838734"/>
                <a:gd name="connsiteX5" fmla="*/ 191069 w 586854"/>
                <a:gd name="connsiteY5" fmla="*/ 191068 h 2838734"/>
                <a:gd name="connsiteX6" fmla="*/ 259307 w 586854"/>
                <a:gd name="connsiteY6" fmla="*/ 0 h 2838734"/>
                <a:gd name="connsiteX7" fmla="*/ 586854 w 586854"/>
                <a:gd name="connsiteY7" fmla="*/ 0 h 283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6854" h="2838734">
                  <a:moveTo>
                    <a:pt x="586854" y="0"/>
                  </a:moveTo>
                  <a:lnTo>
                    <a:pt x="436728" y="2129050"/>
                  </a:lnTo>
                  <a:lnTo>
                    <a:pt x="423081" y="2838734"/>
                  </a:lnTo>
                  <a:lnTo>
                    <a:pt x="0" y="2825086"/>
                  </a:lnTo>
                  <a:lnTo>
                    <a:pt x="68239" y="1351128"/>
                  </a:lnTo>
                  <a:lnTo>
                    <a:pt x="191069" y="191068"/>
                  </a:lnTo>
                  <a:lnTo>
                    <a:pt x="259307" y="0"/>
                  </a:lnTo>
                  <a:lnTo>
                    <a:pt x="586854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0EFFF">
                    <a:alpha val="0"/>
                  </a:srgbClr>
                </a:gs>
                <a:gs pos="3000">
                  <a:srgbClr val="F0EF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862619" y="4753089"/>
              <a:ext cx="202168" cy="258327"/>
            </a:xfrm>
            <a:custGeom>
              <a:avLst/>
              <a:gdLst>
                <a:gd name="connsiteX0" fmla="*/ 215900 w 228600"/>
                <a:gd name="connsiteY0" fmla="*/ 292100 h 292100"/>
                <a:gd name="connsiteX1" fmla="*/ 0 w 228600"/>
                <a:gd name="connsiteY1" fmla="*/ 50800 h 292100"/>
                <a:gd name="connsiteX2" fmla="*/ 228600 w 228600"/>
                <a:gd name="connsiteY2" fmla="*/ 0 h 292100"/>
                <a:gd name="connsiteX3" fmla="*/ 215900 w 228600"/>
                <a:gd name="connsiteY3" fmla="*/ 292100 h 292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292100">
                  <a:moveTo>
                    <a:pt x="215900" y="292100"/>
                  </a:moveTo>
                  <a:lnTo>
                    <a:pt x="0" y="50800"/>
                  </a:lnTo>
                  <a:lnTo>
                    <a:pt x="228600" y="0"/>
                  </a:lnTo>
                  <a:lnTo>
                    <a:pt x="215900" y="292100"/>
                  </a:lnTo>
                  <a:close/>
                </a:path>
              </a:pathLst>
            </a:custGeom>
            <a:solidFill>
              <a:srgbClr val="E9E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741562" y="3574590"/>
              <a:ext cx="247429" cy="154643"/>
            </a:xfrm>
            <a:custGeom>
              <a:avLst/>
              <a:gdLst>
                <a:gd name="connsiteX0" fmla="*/ 203200 w 203200"/>
                <a:gd name="connsiteY0" fmla="*/ 88900 h 127000"/>
                <a:gd name="connsiteX1" fmla="*/ 76200 w 203200"/>
                <a:gd name="connsiteY1" fmla="*/ 127000 h 127000"/>
                <a:gd name="connsiteX2" fmla="*/ 0 w 203200"/>
                <a:gd name="connsiteY2" fmla="*/ 0 h 127000"/>
                <a:gd name="connsiteX3" fmla="*/ 203200 w 203200"/>
                <a:gd name="connsiteY3" fmla="*/ 889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" h="127000">
                  <a:moveTo>
                    <a:pt x="203200" y="88900"/>
                  </a:moveTo>
                  <a:lnTo>
                    <a:pt x="76200" y="127000"/>
                  </a:lnTo>
                  <a:lnTo>
                    <a:pt x="0" y="0"/>
                  </a:lnTo>
                  <a:lnTo>
                    <a:pt x="203200" y="88900"/>
                  </a:lnTo>
                  <a:close/>
                </a:path>
              </a:pathLst>
            </a:custGeom>
            <a:solidFill>
              <a:srgbClr val="DEF1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2887368" y="3139002"/>
              <a:ext cx="166122" cy="101564"/>
            </a:xfrm>
            <a:custGeom>
              <a:avLst/>
              <a:gdLst>
                <a:gd name="connsiteX0" fmla="*/ 123825 w 123825"/>
                <a:gd name="connsiteY0" fmla="*/ 66675 h 66675"/>
                <a:gd name="connsiteX1" fmla="*/ 0 w 123825"/>
                <a:gd name="connsiteY1" fmla="*/ 0 h 66675"/>
                <a:gd name="connsiteX2" fmla="*/ 0 w 123825"/>
                <a:gd name="connsiteY2" fmla="*/ 0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66675">
                  <a:moveTo>
                    <a:pt x="123825" y="6667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DDD9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1810690" y="1762848"/>
              <a:ext cx="1080019" cy="1107111"/>
            </a:xfrm>
            <a:custGeom>
              <a:avLst/>
              <a:gdLst>
                <a:gd name="connsiteX0" fmla="*/ 1422400 w 1651000"/>
                <a:gd name="connsiteY0" fmla="*/ 266700 h 1358900"/>
                <a:gd name="connsiteX1" fmla="*/ 1625600 w 1651000"/>
                <a:gd name="connsiteY1" fmla="*/ 355600 h 1358900"/>
                <a:gd name="connsiteX2" fmla="*/ 1651000 w 1651000"/>
                <a:gd name="connsiteY2" fmla="*/ 673100 h 1358900"/>
                <a:gd name="connsiteX3" fmla="*/ 1066800 w 1651000"/>
                <a:gd name="connsiteY3" fmla="*/ 1308100 h 1358900"/>
                <a:gd name="connsiteX4" fmla="*/ 876300 w 1651000"/>
                <a:gd name="connsiteY4" fmla="*/ 1358900 h 1358900"/>
                <a:gd name="connsiteX5" fmla="*/ 292100 w 1651000"/>
                <a:gd name="connsiteY5" fmla="*/ 596900 h 1358900"/>
                <a:gd name="connsiteX6" fmla="*/ 215900 w 1651000"/>
                <a:gd name="connsiteY6" fmla="*/ 546100 h 1358900"/>
                <a:gd name="connsiteX7" fmla="*/ 0 w 1651000"/>
                <a:gd name="connsiteY7" fmla="*/ 114300 h 1358900"/>
                <a:gd name="connsiteX8" fmla="*/ 152400 w 1651000"/>
                <a:gd name="connsiteY8" fmla="*/ 0 h 1358900"/>
                <a:gd name="connsiteX9" fmla="*/ 304800 w 1651000"/>
                <a:gd name="connsiteY9" fmla="*/ 127000 h 1358900"/>
                <a:gd name="connsiteX10" fmla="*/ 381000 w 1651000"/>
                <a:gd name="connsiteY10" fmla="*/ 495300 h 1358900"/>
                <a:gd name="connsiteX11" fmla="*/ 495300 w 1651000"/>
                <a:gd name="connsiteY11" fmla="*/ 546100 h 1358900"/>
                <a:gd name="connsiteX12" fmla="*/ 990600 w 1651000"/>
                <a:gd name="connsiteY12" fmla="*/ 1016000 h 1358900"/>
                <a:gd name="connsiteX13" fmla="*/ 1422400 w 1651000"/>
                <a:gd name="connsiteY13" fmla="*/ 266700 h 1358900"/>
                <a:gd name="connsiteX0" fmla="*/ 1422400 w 1694288"/>
                <a:gd name="connsiteY0" fmla="*/ 266700 h 1358900"/>
                <a:gd name="connsiteX1" fmla="*/ 1625600 w 1694288"/>
                <a:gd name="connsiteY1" fmla="*/ 355600 h 1358900"/>
                <a:gd name="connsiteX2" fmla="*/ 1651000 w 1694288"/>
                <a:gd name="connsiteY2" fmla="*/ 673100 h 1358900"/>
                <a:gd name="connsiteX3" fmla="*/ 1066800 w 1694288"/>
                <a:gd name="connsiteY3" fmla="*/ 1308100 h 1358900"/>
                <a:gd name="connsiteX4" fmla="*/ 876300 w 1694288"/>
                <a:gd name="connsiteY4" fmla="*/ 1358900 h 1358900"/>
                <a:gd name="connsiteX5" fmla="*/ 292100 w 1694288"/>
                <a:gd name="connsiteY5" fmla="*/ 596900 h 1358900"/>
                <a:gd name="connsiteX6" fmla="*/ 215900 w 1694288"/>
                <a:gd name="connsiteY6" fmla="*/ 546100 h 1358900"/>
                <a:gd name="connsiteX7" fmla="*/ 0 w 1694288"/>
                <a:gd name="connsiteY7" fmla="*/ 114300 h 1358900"/>
                <a:gd name="connsiteX8" fmla="*/ 152400 w 1694288"/>
                <a:gd name="connsiteY8" fmla="*/ 0 h 1358900"/>
                <a:gd name="connsiteX9" fmla="*/ 304800 w 1694288"/>
                <a:gd name="connsiteY9" fmla="*/ 127000 h 1358900"/>
                <a:gd name="connsiteX10" fmla="*/ 381000 w 1694288"/>
                <a:gd name="connsiteY10" fmla="*/ 495300 h 1358900"/>
                <a:gd name="connsiteX11" fmla="*/ 495300 w 1694288"/>
                <a:gd name="connsiteY11" fmla="*/ 546100 h 1358900"/>
                <a:gd name="connsiteX12" fmla="*/ 990600 w 1694288"/>
                <a:gd name="connsiteY12" fmla="*/ 1016000 h 1358900"/>
                <a:gd name="connsiteX13" fmla="*/ 1422400 w 1694288"/>
                <a:gd name="connsiteY13" fmla="*/ 266700 h 1358900"/>
                <a:gd name="connsiteX0" fmla="*/ 1422400 w 1667000"/>
                <a:gd name="connsiteY0" fmla="*/ 266700 h 1358900"/>
                <a:gd name="connsiteX1" fmla="*/ 1625600 w 1667000"/>
                <a:gd name="connsiteY1" fmla="*/ 355600 h 1358900"/>
                <a:gd name="connsiteX2" fmla="*/ 1612900 w 1667000"/>
                <a:gd name="connsiteY2" fmla="*/ 695960 h 1358900"/>
                <a:gd name="connsiteX3" fmla="*/ 1066800 w 1667000"/>
                <a:gd name="connsiteY3" fmla="*/ 1308100 h 1358900"/>
                <a:gd name="connsiteX4" fmla="*/ 876300 w 1667000"/>
                <a:gd name="connsiteY4" fmla="*/ 1358900 h 1358900"/>
                <a:gd name="connsiteX5" fmla="*/ 292100 w 1667000"/>
                <a:gd name="connsiteY5" fmla="*/ 596900 h 1358900"/>
                <a:gd name="connsiteX6" fmla="*/ 215900 w 1667000"/>
                <a:gd name="connsiteY6" fmla="*/ 546100 h 1358900"/>
                <a:gd name="connsiteX7" fmla="*/ 0 w 1667000"/>
                <a:gd name="connsiteY7" fmla="*/ 114300 h 1358900"/>
                <a:gd name="connsiteX8" fmla="*/ 152400 w 1667000"/>
                <a:gd name="connsiteY8" fmla="*/ 0 h 1358900"/>
                <a:gd name="connsiteX9" fmla="*/ 304800 w 1667000"/>
                <a:gd name="connsiteY9" fmla="*/ 127000 h 1358900"/>
                <a:gd name="connsiteX10" fmla="*/ 381000 w 1667000"/>
                <a:gd name="connsiteY10" fmla="*/ 495300 h 1358900"/>
                <a:gd name="connsiteX11" fmla="*/ 495300 w 1667000"/>
                <a:gd name="connsiteY11" fmla="*/ 546100 h 1358900"/>
                <a:gd name="connsiteX12" fmla="*/ 990600 w 1667000"/>
                <a:gd name="connsiteY12" fmla="*/ 1016000 h 1358900"/>
                <a:gd name="connsiteX13" fmla="*/ 1422400 w 1667000"/>
                <a:gd name="connsiteY13" fmla="*/ 266700 h 1358900"/>
                <a:gd name="connsiteX0" fmla="*/ 1422400 w 1646473"/>
                <a:gd name="connsiteY0" fmla="*/ 266700 h 1358900"/>
                <a:gd name="connsiteX1" fmla="*/ 1625600 w 1646473"/>
                <a:gd name="connsiteY1" fmla="*/ 355600 h 1358900"/>
                <a:gd name="connsiteX2" fmla="*/ 1612900 w 1646473"/>
                <a:gd name="connsiteY2" fmla="*/ 695960 h 1358900"/>
                <a:gd name="connsiteX3" fmla="*/ 1066800 w 1646473"/>
                <a:gd name="connsiteY3" fmla="*/ 1308100 h 1358900"/>
                <a:gd name="connsiteX4" fmla="*/ 876300 w 1646473"/>
                <a:gd name="connsiteY4" fmla="*/ 1358900 h 1358900"/>
                <a:gd name="connsiteX5" fmla="*/ 292100 w 1646473"/>
                <a:gd name="connsiteY5" fmla="*/ 596900 h 1358900"/>
                <a:gd name="connsiteX6" fmla="*/ 215900 w 1646473"/>
                <a:gd name="connsiteY6" fmla="*/ 546100 h 1358900"/>
                <a:gd name="connsiteX7" fmla="*/ 0 w 1646473"/>
                <a:gd name="connsiteY7" fmla="*/ 114300 h 1358900"/>
                <a:gd name="connsiteX8" fmla="*/ 152400 w 1646473"/>
                <a:gd name="connsiteY8" fmla="*/ 0 h 1358900"/>
                <a:gd name="connsiteX9" fmla="*/ 304800 w 1646473"/>
                <a:gd name="connsiteY9" fmla="*/ 127000 h 1358900"/>
                <a:gd name="connsiteX10" fmla="*/ 381000 w 1646473"/>
                <a:gd name="connsiteY10" fmla="*/ 495300 h 1358900"/>
                <a:gd name="connsiteX11" fmla="*/ 495300 w 1646473"/>
                <a:gd name="connsiteY11" fmla="*/ 546100 h 1358900"/>
                <a:gd name="connsiteX12" fmla="*/ 990600 w 1646473"/>
                <a:gd name="connsiteY12" fmla="*/ 1016000 h 1358900"/>
                <a:gd name="connsiteX13" fmla="*/ 1422400 w 1646473"/>
                <a:gd name="connsiteY13" fmla="*/ 26670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52880 w 1644387"/>
                <a:gd name="connsiteY0" fmla="*/ 320040 h 1358900"/>
                <a:gd name="connsiteX1" fmla="*/ 1625600 w 1644387"/>
                <a:gd name="connsiteY1" fmla="*/ 355600 h 1358900"/>
                <a:gd name="connsiteX2" fmla="*/ 1612900 w 1644387"/>
                <a:gd name="connsiteY2" fmla="*/ 695960 h 1358900"/>
                <a:gd name="connsiteX3" fmla="*/ 1066800 w 1644387"/>
                <a:gd name="connsiteY3" fmla="*/ 1308100 h 1358900"/>
                <a:gd name="connsiteX4" fmla="*/ 876300 w 1644387"/>
                <a:gd name="connsiteY4" fmla="*/ 1358900 h 1358900"/>
                <a:gd name="connsiteX5" fmla="*/ 292100 w 1644387"/>
                <a:gd name="connsiteY5" fmla="*/ 596900 h 1358900"/>
                <a:gd name="connsiteX6" fmla="*/ 215900 w 1644387"/>
                <a:gd name="connsiteY6" fmla="*/ 546100 h 1358900"/>
                <a:gd name="connsiteX7" fmla="*/ 0 w 1644387"/>
                <a:gd name="connsiteY7" fmla="*/ 114300 h 1358900"/>
                <a:gd name="connsiteX8" fmla="*/ 152400 w 1644387"/>
                <a:gd name="connsiteY8" fmla="*/ 0 h 1358900"/>
                <a:gd name="connsiteX9" fmla="*/ 304800 w 1644387"/>
                <a:gd name="connsiteY9" fmla="*/ 127000 h 1358900"/>
                <a:gd name="connsiteX10" fmla="*/ 381000 w 1644387"/>
                <a:gd name="connsiteY10" fmla="*/ 495300 h 1358900"/>
                <a:gd name="connsiteX11" fmla="*/ 495300 w 1644387"/>
                <a:gd name="connsiteY11" fmla="*/ 546100 h 1358900"/>
                <a:gd name="connsiteX12" fmla="*/ 990600 w 1644387"/>
                <a:gd name="connsiteY12" fmla="*/ 1016000 h 1358900"/>
                <a:gd name="connsiteX13" fmla="*/ 1452880 w 1644387"/>
                <a:gd name="connsiteY13" fmla="*/ 320040 h 1358900"/>
                <a:gd name="connsiteX0" fmla="*/ 1452880 w 1634218"/>
                <a:gd name="connsiteY0" fmla="*/ 320040 h 1358900"/>
                <a:gd name="connsiteX1" fmla="*/ 1602740 w 1634218"/>
                <a:gd name="connsiteY1" fmla="*/ 355600 h 1358900"/>
                <a:gd name="connsiteX2" fmla="*/ 1612900 w 1634218"/>
                <a:gd name="connsiteY2" fmla="*/ 695960 h 1358900"/>
                <a:gd name="connsiteX3" fmla="*/ 1066800 w 1634218"/>
                <a:gd name="connsiteY3" fmla="*/ 1308100 h 1358900"/>
                <a:gd name="connsiteX4" fmla="*/ 876300 w 1634218"/>
                <a:gd name="connsiteY4" fmla="*/ 1358900 h 1358900"/>
                <a:gd name="connsiteX5" fmla="*/ 292100 w 1634218"/>
                <a:gd name="connsiteY5" fmla="*/ 596900 h 1358900"/>
                <a:gd name="connsiteX6" fmla="*/ 215900 w 1634218"/>
                <a:gd name="connsiteY6" fmla="*/ 546100 h 1358900"/>
                <a:gd name="connsiteX7" fmla="*/ 0 w 1634218"/>
                <a:gd name="connsiteY7" fmla="*/ 114300 h 1358900"/>
                <a:gd name="connsiteX8" fmla="*/ 152400 w 1634218"/>
                <a:gd name="connsiteY8" fmla="*/ 0 h 1358900"/>
                <a:gd name="connsiteX9" fmla="*/ 304800 w 1634218"/>
                <a:gd name="connsiteY9" fmla="*/ 127000 h 1358900"/>
                <a:gd name="connsiteX10" fmla="*/ 381000 w 1634218"/>
                <a:gd name="connsiteY10" fmla="*/ 495300 h 1358900"/>
                <a:gd name="connsiteX11" fmla="*/ 495300 w 1634218"/>
                <a:gd name="connsiteY11" fmla="*/ 546100 h 1358900"/>
                <a:gd name="connsiteX12" fmla="*/ 990600 w 1634218"/>
                <a:gd name="connsiteY12" fmla="*/ 1016000 h 1358900"/>
                <a:gd name="connsiteX13" fmla="*/ 1452880 w 1634218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61602"/>
                <a:gd name="connsiteX1" fmla="*/ 1602740 w 1647050"/>
                <a:gd name="connsiteY1" fmla="*/ 347980 h 1361602"/>
                <a:gd name="connsiteX2" fmla="*/ 1612900 w 1647050"/>
                <a:gd name="connsiteY2" fmla="*/ 688340 h 1361602"/>
                <a:gd name="connsiteX3" fmla="*/ 1066800 w 1647050"/>
                <a:gd name="connsiteY3" fmla="*/ 1300480 h 1361602"/>
                <a:gd name="connsiteX4" fmla="*/ 876300 w 1647050"/>
                <a:gd name="connsiteY4" fmla="*/ 1351280 h 1361602"/>
                <a:gd name="connsiteX5" fmla="*/ 292100 w 1647050"/>
                <a:gd name="connsiteY5" fmla="*/ 589280 h 1361602"/>
                <a:gd name="connsiteX6" fmla="*/ 215900 w 1647050"/>
                <a:gd name="connsiteY6" fmla="*/ 538480 h 1361602"/>
                <a:gd name="connsiteX7" fmla="*/ 0 w 1647050"/>
                <a:gd name="connsiteY7" fmla="*/ 106680 h 1361602"/>
                <a:gd name="connsiteX8" fmla="*/ 175260 w 1647050"/>
                <a:gd name="connsiteY8" fmla="*/ 0 h 1361602"/>
                <a:gd name="connsiteX9" fmla="*/ 304800 w 1647050"/>
                <a:gd name="connsiteY9" fmla="*/ 119380 h 1361602"/>
                <a:gd name="connsiteX10" fmla="*/ 381000 w 1647050"/>
                <a:gd name="connsiteY10" fmla="*/ 487680 h 1361602"/>
                <a:gd name="connsiteX11" fmla="*/ 480060 w 1647050"/>
                <a:gd name="connsiteY11" fmla="*/ 553720 h 1361602"/>
                <a:gd name="connsiteX12" fmla="*/ 990600 w 1647050"/>
                <a:gd name="connsiteY12" fmla="*/ 1008380 h 1361602"/>
                <a:gd name="connsiteX13" fmla="*/ 1452880 w 1647050"/>
                <a:gd name="connsiteY13" fmla="*/ 312420 h 1361602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25211"/>
                <a:gd name="connsiteY0" fmla="*/ 312420 h 1366769"/>
                <a:gd name="connsiteX1" fmla="*/ 1602740 w 1625211"/>
                <a:gd name="connsiteY1" fmla="*/ 347980 h 1366769"/>
                <a:gd name="connsiteX2" fmla="*/ 1599321 w 1625211"/>
                <a:gd name="connsiteY2" fmla="*/ 688340 h 1366769"/>
                <a:gd name="connsiteX3" fmla="*/ 1066800 w 1625211"/>
                <a:gd name="connsiteY3" fmla="*/ 1300480 h 1366769"/>
                <a:gd name="connsiteX4" fmla="*/ 876300 w 1625211"/>
                <a:gd name="connsiteY4" fmla="*/ 1351280 h 1366769"/>
                <a:gd name="connsiteX5" fmla="*/ 292100 w 1625211"/>
                <a:gd name="connsiteY5" fmla="*/ 589280 h 1366769"/>
                <a:gd name="connsiteX6" fmla="*/ 215900 w 1625211"/>
                <a:gd name="connsiteY6" fmla="*/ 538480 h 1366769"/>
                <a:gd name="connsiteX7" fmla="*/ 0 w 1625211"/>
                <a:gd name="connsiteY7" fmla="*/ 106680 h 1366769"/>
                <a:gd name="connsiteX8" fmla="*/ 175260 w 1625211"/>
                <a:gd name="connsiteY8" fmla="*/ 0 h 1366769"/>
                <a:gd name="connsiteX9" fmla="*/ 304800 w 1625211"/>
                <a:gd name="connsiteY9" fmla="*/ 119380 h 1366769"/>
                <a:gd name="connsiteX10" fmla="*/ 381000 w 1625211"/>
                <a:gd name="connsiteY10" fmla="*/ 487680 h 1366769"/>
                <a:gd name="connsiteX11" fmla="*/ 480060 w 1625211"/>
                <a:gd name="connsiteY11" fmla="*/ 553720 h 1366769"/>
                <a:gd name="connsiteX12" fmla="*/ 990600 w 1625211"/>
                <a:gd name="connsiteY12" fmla="*/ 1008380 h 1366769"/>
                <a:gd name="connsiteX13" fmla="*/ 1452880 w 1625211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87680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83811 w 1639413"/>
                <a:gd name="connsiteY12" fmla="*/ 988012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56653 w 1639413"/>
                <a:gd name="connsiteY12" fmla="*/ 988012 h 1366769"/>
                <a:gd name="connsiteX13" fmla="*/ 1452880 w 1639413"/>
                <a:gd name="connsiteY13" fmla="*/ 312420 h 1366769"/>
                <a:gd name="connsiteX0" fmla="*/ 1452880 w 1703095"/>
                <a:gd name="connsiteY0" fmla="*/ 312420 h 1519265"/>
                <a:gd name="connsiteX1" fmla="*/ 1602740 w 1703095"/>
                <a:gd name="connsiteY1" fmla="*/ 347980 h 1519265"/>
                <a:gd name="connsiteX2" fmla="*/ 1599321 w 1703095"/>
                <a:gd name="connsiteY2" fmla="*/ 688340 h 1519265"/>
                <a:gd name="connsiteX3" fmla="*/ 1633617 w 1703095"/>
                <a:gd name="connsiteY3" fmla="*/ 1508698 h 1519265"/>
                <a:gd name="connsiteX4" fmla="*/ 876300 w 1703095"/>
                <a:gd name="connsiteY4" fmla="*/ 1351280 h 1519265"/>
                <a:gd name="connsiteX5" fmla="*/ 292100 w 1703095"/>
                <a:gd name="connsiteY5" fmla="*/ 589280 h 1519265"/>
                <a:gd name="connsiteX6" fmla="*/ 215900 w 1703095"/>
                <a:gd name="connsiteY6" fmla="*/ 538480 h 1519265"/>
                <a:gd name="connsiteX7" fmla="*/ 0 w 1703095"/>
                <a:gd name="connsiteY7" fmla="*/ 106680 h 1519265"/>
                <a:gd name="connsiteX8" fmla="*/ 175260 w 1703095"/>
                <a:gd name="connsiteY8" fmla="*/ 0 h 1519265"/>
                <a:gd name="connsiteX9" fmla="*/ 304800 w 1703095"/>
                <a:gd name="connsiteY9" fmla="*/ 119380 h 1519265"/>
                <a:gd name="connsiteX10" fmla="*/ 381000 w 1703095"/>
                <a:gd name="connsiteY10" fmla="*/ 467311 h 1519265"/>
                <a:gd name="connsiteX11" fmla="*/ 480060 w 1703095"/>
                <a:gd name="connsiteY11" fmla="*/ 553720 h 1519265"/>
                <a:gd name="connsiteX12" fmla="*/ 956653 w 1703095"/>
                <a:gd name="connsiteY12" fmla="*/ 988012 h 1519265"/>
                <a:gd name="connsiteX13" fmla="*/ 1452880 w 1703095"/>
                <a:gd name="connsiteY13" fmla="*/ 312420 h 1519265"/>
                <a:gd name="connsiteX0" fmla="*/ 1452880 w 1703095"/>
                <a:gd name="connsiteY0" fmla="*/ 312420 h 1519265"/>
                <a:gd name="connsiteX1" fmla="*/ 1602740 w 1703095"/>
                <a:gd name="connsiteY1" fmla="*/ 347980 h 1519265"/>
                <a:gd name="connsiteX2" fmla="*/ 1599321 w 1703095"/>
                <a:gd name="connsiteY2" fmla="*/ 688340 h 1519265"/>
                <a:gd name="connsiteX3" fmla="*/ 1633617 w 1703095"/>
                <a:gd name="connsiteY3" fmla="*/ 1508698 h 1519265"/>
                <a:gd name="connsiteX4" fmla="*/ 876300 w 1703095"/>
                <a:gd name="connsiteY4" fmla="*/ 1351280 h 1519265"/>
                <a:gd name="connsiteX5" fmla="*/ 292100 w 1703095"/>
                <a:gd name="connsiteY5" fmla="*/ 589280 h 1519265"/>
                <a:gd name="connsiteX6" fmla="*/ 215900 w 1703095"/>
                <a:gd name="connsiteY6" fmla="*/ 538480 h 1519265"/>
                <a:gd name="connsiteX7" fmla="*/ 0 w 1703095"/>
                <a:gd name="connsiteY7" fmla="*/ 106680 h 1519265"/>
                <a:gd name="connsiteX8" fmla="*/ 175260 w 1703095"/>
                <a:gd name="connsiteY8" fmla="*/ 0 h 1519265"/>
                <a:gd name="connsiteX9" fmla="*/ 304800 w 1703095"/>
                <a:gd name="connsiteY9" fmla="*/ 119380 h 1519265"/>
                <a:gd name="connsiteX10" fmla="*/ 381000 w 1703095"/>
                <a:gd name="connsiteY10" fmla="*/ 467311 h 1519265"/>
                <a:gd name="connsiteX11" fmla="*/ 480060 w 1703095"/>
                <a:gd name="connsiteY11" fmla="*/ 553720 h 1519265"/>
                <a:gd name="connsiteX12" fmla="*/ 1384658 w 1703095"/>
                <a:gd name="connsiteY12" fmla="*/ 1230933 h 1519265"/>
                <a:gd name="connsiteX13" fmla="*/ 1452880 w 1703095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36186"/>
                <a:gd name="connsiteY0" fmla="*/ 312420 h 1519265"/>
                <a:gd name="connsiteX1" fmla="*/ 1602740 w 1736186"/>
                <a:gd name="connsiteY1" fmla="*/ 347980 h 1519265"/>
                <a:gd name="connsiteX2" fmla="*/ 1714998 w 1736186"/>
                <a:gd name="connsiteY2" fmla="*/ 642070 h 1519265"/>
                <a:gd name="connsiteX3" fmla="*/ 1633617 w 1736186"/>
                <a:gd name="connsiteY3" fmla="*/ 1508698 h 1519265"/>
                <a:gd name="connsiteX4" fmla="*/ 876300 w 1736186"/>
                <a:gd name="connsiteY4" fmla="*/ 1351280 h 1519265"/>
                <a:gd name="connsiteX5" fmla="*/ 292100 w 1736186"/>
                <a:gd name="connsiteY5" fmla="*/ 589280 h 1519265"/>
                <a:gd name="connsiteX6" fmla="*/ 215900 w 1736186"/>
                <a:gd name="connsiteY6" fmla="*/ 538480 h 1519265"/>
                <a:gd name="connsiteX7" fmla="*/ 0 w 1736186"/>
                <a:gd name="connsiteY7" fmla="*/ 106680 h 1519265"/>
                <a:gd name="connsiteX8" fmla="*/ 175260 w 1736186"/>
                <a:gd name="connsiteY8" fmla="*/ 0 h 1519265"/>
                <a:gd name="connsiteX9" fmla="*/ 304800 w 1736186"/>
                <a:gd name="connsiteY9" fmla="*/ 119380 h 1519265"/>
                <a:gd name="connsiteX10" fmla="*/ 381000 w 1736186"/>
                <a:gd name="connsiteY10" fmla="*/ 467311 h 1519265"/>
                <a:gd name="connsiteX11" fmla="*/ 480060 w 1736186"/>
                <a:gd name="connsiteY11" fmla="*/ 553720 h 1519265"/>
                <a:gd name="connsiteX12" fmla="*/ 1384658 w 1736186"/>
                <a:gd name="connsiteY12" fmla="*/ 1230933 h 1519265"/>
                <a:gd name="connsiteX13" fmla="*/ 1452880 w 1736186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384658 w 1745597"/>
                <a:gd name="connsiteY12" fmla="*/ 1230933 h 1519265"/>
                <a:gd name="connsiteX13" fmla="*/ 1452880 w 1745597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485875 w 1745597"/>
                <a:gd name="connsiteY12" fmla="*/ 1318655 h 1519265"/>
                <a:gd name="connsiteX13" fmla="*/ 1452880 w 1745597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485875 w 1745597"/>
                <a:gd name="connsiteY12" fmla="*/ 1318655 h 1519265"/>
                <a:gd name="connsiteX13" fmla="*/ 1452880 w 1745597"/>
                <a:gd name="connsiteY13" fmla="*/ 312420 h 1519265"/>
                <a:gd name="connsiteX0" fmla="*/ 1452880 w 1826158"/>
                <a:gd name="connsiteY0" fmla="*/ 312420 h 1493769"/>
                <a:gd name="connsiteX1" fmla="*/ 1602740 w 1826158"/>
                <a:gd name="connsiteY1" fmla="*/ 347980 h 1493769"/>
                <a:gd name="connsiteX2" fmla="*/ 1714998 w 1826158"/>
                <a:gd name="connsiteY2" fmla="*/ 642070 h 1493769"/>
                <a:gd name="connsiteX3" fmla="*/ 1748330 w 1826158"/>
                <a:gd name="connsiteY3" fmla="*/ 1481707 h 1493769"/>
                <a:gd name="connsiteX4" fmla="*/ 876300 w 1826158"/>
                <a:gd name="connsiteY4" fmla="*/ 1351280 h 1493769"/>
                <a:gd name="connsiteX5" fmla="*/ 292100 w 1826158"/>
                <a:gd name="connsiteY5" fmla="*/ 589280 h 1493769"/>
                <a:gd name="connsiteX6" fmla="*/ 215900 w 1826158"/>
                <a:gd name="connsiteY6" fmla="*/ 538480 h 1493769"/>
                <a:gd name="connsiteX7" fmla="*/ 0 w 1826158"/>
                <a:gd name="connsiteY7" fmla="*/ 106680 h 1493769"/>
                <a:gd name="connsiteX8" fmla="*/ 175260 w 1826158"/>
                <a:gd name="connsiteY8" fmla="*/ 0 h 1493769"/>
                <a:gd name="connsiteX9" fmla="*/ 304800 w 1826158"/>
                <a:gd name="connsiteY9" fmla="*/ 119380 h 1493769"/>
                <a:gd name="connsiteX10" fmla="*/ 381000 w 1826158"/>
                <a:gd name="connsiteY10" fmla="*/ 467311 h 1493769"/>
                <a:gd name="connsiteX11" fmla="*/ 480060 w 1826158"/>
                <a:gd name="connsiteY11" fmla="*/ 553720 h 1493769"/>
                <a:gd name="connsiteX12" fmla="*/ 1485875 w 1826158"/>
                <a:gd name="connsiteY12" fmla="*/ 1318655 h 1493769"/>
                <a:gd name="connsiteX13" fmla="*/ 1452880 w 1826158"/>
                <a:gd name="connsiteY13" fmla="*/ 312420 h 1493769"/>
                <a:gd name="connsiteX0" fmla="*/ 1452880 w 1772458"/>
                <a:gd name="connsiteY0" fmla="*/ 312420 h 1493769"/>
                <a:gd name="connsiteX1" fmla="*/ 1602740 w 1772458"/>
                <a:gd name="connsiteY1" fmla="*/ 347980 h 1493769"/>
                <a:gd name="connsiteX2" fmla="*/ 1714998 w 1772458"/>
                <a:gd name="connsiteY2" fmla="*/ 642070 h 1493769"/>
                <a:gd name="connsiteX3" fmla="*/ 1748330 w 1772458"/>
                <a:gd name="connsiteY3" fmla="*/ 1481707 h 1493769"/>
                <a:gd name="connsiteX4" fmla="*/ 876300 w 1772458"/>
                <a:gd name="connsiteY4" fmla="*/ 1351280 h 1493769"/>
                <a:gd name="connsiteX5" fmla="*/ 292100 w 1772458"/>
                <a:gd name="connsiteY5" fmla="*/ 589280 h 1493769"/>
                <a:gd name="connsiteX6" fmla="*/ 215900 w 1772458"/>
                <a:gd name="connsiteY6" fmla="*/ 538480 h 1493769"/>
                <a:gd name="connsiteX7" fmla="*/ 0 w 1772458"/>
                <a:gd name="connsiteY7" fmla="*/ 106680 h 1493769"/>
                <a:gd name="connsiteX8" fmla="*/ 175260 w 1772458"/>
                <a:gd name="connsiteY8" fmla="*/ 0 h 1493769"/>
                <a:gd name="connsiteX9" fmla="*/ 304800 w 1772458"/>
                <a:gd name="connsiteY9" fmla="*/ 119380 h 1493769"/>
                <a:gd name="connsiteX10" fmla="*/ 381000 w 1772458"/>
                <a:gd name="connsiteY10" fmla="*/ 467311 h 1493769"/>
                <a:gd name="connsiteX11" fmla="*/ 480060 w 1772458"/>
                <a:gd name="connsiteY11" fmla="*/ 553720 h 1493769"/>
                <a:gd name="connsiteX12" fmla="*/ 1485875 w 1772458"/>
                <a:gd name="connsiteY12" fmla="*/ 1318655 h 1493769"/>
                <a:gd name="connsiteX13" fmla="*/ 1452880 w 1772458"/>
                <a:gd name="connsiteY13" fmla="*/ 312420 h 1493769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485875 w 1789643"/>
                <a:gd name="connsiteY12" fmla="*/ 1318655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607336 w 1789643"/>
                <a:gd name="connsiteY12" fmla="*/ 1244429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607336 w 1789643"/>
                <a:gd name="connsiteY12" fmla="*/ 1244429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580345 w 1789643"/>
                <a:gd name="connsiteY12" fmla="*/ 1237681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580345 w 1789643"/>
                <a:gd name="connsiteY12" fmla="*/ 1237681 h 1481187"/>
                <a:gd name="connsiteX13" fmla="*/ 1452880 w 1789643"/>
                <a:gd name="connsiteY13" fmla="*/ 312420 h 1481187"/>
                <a:gd name="connsiteX0" fmla="*/ 1452880 w 1863487"/>
                <a:gd name="connsiteY0" fmla="*/ 312420 h 1450457"/>
                <a:gd name="connsiteX1" fmla="*/ 1602740 w 1863487"/>
                <a:gd name="connsiteY1" fmla="*/ 347980 h 1450457"/>
                <a:gd name="connsiteX2" fmla="*/ 1714998 w 1863487"/>
                <a:gd name="connsiteY2" fmla="*/ 642070 h 1450457"/>
                <a:gd name="connsiteX3" fmla="*/ 1849548 w 1863487"/>
                <a:gd name="connsiteY3" fmla="*/ 1434472 h 1450457"/>
                <a:gd name="connsiteX4" fmla="*/ 876300 w 1863487"/>
                <a:gd name="connsiteY4" fmla="*/ 1351280 h 1450457"/>
                <a:gd name="connsiteX5" fmla="*/ 292100 w 1863487"/>
                <a:gd name="connsiteY5" fmla="*/ 589280 h 1450457"/>
                <a:gd name="connsiteX6" fmla="*/ 215900 w 1863487"/>
                <a:gd name="connsiteY6" fmla="*/ 538480 h 1450457"/>
                <a:gd name="connsiteX7" fmla="*/ 0 w 1863487"/>
                <a:gd name="connsiteY7" fmla="*/ 106680 h 1450457"/>
                <a:gd name="connsiteX8" fmla="*/ 175260 w 1863487"/>
                <a:gd name="connsiteY8" fmla="*/ 0 h 1450457"/>
                <a:gd name="connsiteX9" fmla="*/ 304800 w 1863487"/>
                <a:gd name="connsiteY9" fmla="*/ 119380 h 1450457"/>
                <a:gd name="connsiteX10" fmla="*/ 381000 w 1863487"/>
                <a:gd name="connsiteY10" fmla="*/ 467311 h 1450457"/>
                <a:gd name="connsiteX11" fmla="*/ 480060 w 1863487"/>
                <a:gd name="connsiteY11" fmla="*/ 553720 h 1450457"/>
                <a:gd name="connsiteX12" fmla="*/ 1580345 w 1863487"/>
                <a:gd name="connsiteY12" fmla="*/ 1237681 h 1450457"/>
                <a:gd name="connsiteX13" fmla="*/ 1452880 w 1863487"/>
                <a:gd name="connsiteY13" fmla="*/ 312420 h 1450457"/>
                <a:gd name="connsiteX0" fmla="*/ 1452880 w 1870672"/>
                <a:gd name="connsiteY0" fmla="*/ 312420 h 1450457"/>
                <a:gd name="connsiteX1" fmla="*/ 1602740 w 1870672"/>
                <a:gd name="connsiteY1" fmla="*/ 347980 h 1450457"/>
                <a:gd name="connsiteX2" fmla="*/ 1714998 w 1870672"/>
                <a:gd name="connsiteY2" fmla="*/ 642070 h 1450457"/>
                <a:gd name="connsiteX3" fmla="*/ 1849548 w 1870672"/>
                <a:gd name="connsiteY3" fmla="*/ 1434472 h 1450457"/>
                <a:gd name="connsiteX4" fmla="*/ 876300 w 1870672"/>
                <a:gd name="connsiteY4" fmla="*/ 1351280 h 1450457"/>
                <a:gd name="connsiteX5" fmla="*/ 292100 w 1870672"/>
                <a:gd name="connsiteY5" fmla="*/ 589280 h 1450457"/>
                <a:gd name="connsiteX6" fmla="*/ 215900 w 1870672"/>
                <a:gd name="connsiteY6" fmla="*/ 538480 h 1450457"/>
                <a:gd name="connsiteX7" fmla="*/ 0 w 1870672"/>
                <a:gd name="connsiteY7" fmla="*/ 106680 h 1450457"/>
                <a:gd name="connsiteX8" fmla="*/ 175260 w 1870672"/>
                <a:gd name="connsiteY8" fmla="*/ 0 h 1450457"/>
                <a:gd name="connsiteX9" fmla="*/ 304800 w 1870672"/>
                <a:gd name="connsiteY9" fmla="*/ 119380 h 1450457"/>
                <a:gd name="connsiteX10" fmla="*/ 381000 w 1870672"/>
                <a:gd name="connsiteY10" fmla="*/ 467311 h 1450457"/>
                <a:gd name="connsiteX11" fmla="*/ 480060 w 1870672"/>
                <a:gd name="connsiteY11" fmla="*/ 553720 h 1450457"/>
                <a:gd name="connsiteX12" fmla="*/ 1580345 w 1870672"/>
                <a:gd name="connsiteY12" fmla="*/ 1237681 h 1450457"/>
                <a:gd name="connsiteX13" fmla="*/ 1452880 w 1870672"/>
                <a:gd name="connsiteY13" fmla="*/ 312420 h 1450457"/>
                <a:gd name="connsiteX0" fmla="*/ 1452880 w 1870672"/>
                <a:gd name="connsiteY0" fmla="*/ 312420 h 1525144"/>
                <a:gd name="connsiteX1" fmla="*/ 1602740 w 1870672"/>
                <a:gd name="connsiteY1" fmla="*/ 347980 h 1525144"/>
                <a:gd name="connsiteX2" fmla="*/ 1714998 w 1870672"/>
                <a:gd name="connsiteY2" fmla="*/ 642070 h 1525144"/>
                <a:gd name="connsiteX3" fmla="*/ 1849548 w 1870672"/>
                <a:gd name="connsiteY3" fmla="*/ 1434472 h 1525144"/>
                <a:gd name="connsiteX4" fmla="*/ 876300 w 1870672"/>
                <a:gd name="connsiteY4" fmla="*/ 1351280 h 1525144"/>
                <a:gd name="connsiteX5" fmla="*/ 292100 w 1870672"/>
                <a:gd name="connsiteY5" fmla="*/ 589280 h 1525144"/>
                <a:gd name="connsiteX6" fmla="*/ 215900 w 1870672"/>
                <a:gd name="connsiteY6" fmla="*/ 538480 h 1525144"/>
                <a:gd name="connsiteX7" fmla="*/ 0 w 1870672"/>
                <a:gd name="connsiteY7" fmla="*/ 106680 h 1525144"/>
                <a:gd name="connsiteX8" fmla="*/ 175260 w 1870672"/>
                <a:gd name="connsiteY8" fmla="*/ 0 h 1525144"/>
                <a:gd name="connsiteX9" fmla="*/ 304800 w 1870672"/>
                <a:gd name="connsiteY9" fmla="*/ 119380 h 1525144"/>
                <a:gd name="connsiteX10" fmla="*/ 381000 w 1870672"/>
                <a:gd name="connsiteY10" fmla="*/ 467311 h 1525144"/>
                <a:gd name="connsiteX11" fmla="*/ 480060 w 1870672"/>
                <a:gd name="connsiteY11" fmla="*/ 553720 h 1525144"/>
                <a:gd name="connsiteX12" fmla="*/ 1580345 w 1870672"/>
                <a:gd name="connsiteY12" fmla="*/ 1237681 h 1525144"/>
                <a:gd name="connsiteX13" fmla="*/ 1452880 w 1870672"/>
                <a:gd name="connsiteY13" fmla="*/ 312420 h 1525144"/>
                <a:gd name="connsiteX0" fmla="*/ 1452880 w 1870672"/>
                <a:gd name="connsiteY0" fmla="*/ 312420 h 1534066"/>
                <a:gd name="connsiteX1" fmla="*/ 1602740 w 1870672"/>
                <a:gd name="connsiteY1" fmla="*/ 347980 h 1534066"/>
                <a:gd name="connsiteX2" fmla="*/ 1714998 w 1870672"/>
                <a:gd name="connsiteY2" fmla="*/ 642070 h 1534066"/>
                <a:gd name="connsiteX3" fmla="*/ 1849548 w 1870672"/>
                <a:gd name="connsiteY3" fmla="*/ 1434472 h 1534066"/>
                <a:gd name="connsiteX4" fmla="*/ 1247431 w 1870672"/>
                <a:gd name="connsiteY4" fmla="*/ 1391767 h 1534066"/>
                <a:gd name="connsiteX5" fmla="*/ 292100 w 1870672"/>
                <a:gd name="connsiteY5" fmla="*/ 589280 h 1534066"/>
                <a:gd name="connsiteX6" fmla="*/ 215900 w 1870672"/>
                <a:gd name="connsiteY6" fmla="*/ 538480 h 1534066"/>
                <a:gd name="connsiteX7" fmla="*/ 0 w 1870672"/>
                <a:gd name="connsiteY7" fmla="*/ 106680 h 1534066"/>
                <a:gd name="connsiteX8" fmla="*/ 175260 w 1870672"/>
                <a:gd name="connsiteY8" fmla="*/ 0 h 1534066"/>
                <a:gd name="connsiteX9" fmla="*/ 304800 w 1870672"/>
                <a:gd name="connsiteY9" fmla="*/ 119380 h 1534066"/>
                <a:gd name="connsiteX10" fmla="*/ 381000 w 1870672"/>
                <a:gd name="connsiteY10" fmla="*/ 467311 h 1534066"/>
                <a:gd name="connsiteX11" fmla="*/ 480060 w 1870672"/>
                <a:gd name="connsiteY11" fmla="*/ 553720 h 1534066"/>
                <a:gd name="connsiteX12" fmla="*/ 1580345 w 1870672"/>
                <a:gd name="connsiteY12" fmla="*/ 1237681 h 1534066"/>
                <a:gd name="connsiteX13" fmla="*/ 1452880 w 1870672"/>
                <a:gd name="connsiteY13" fmla="*/ 312420 h 1534066"/>
                <a:gd name="connsiteX0" fmla="*/ 1452880 w 1870672"/>
                <a:gd name="connsiteY0" fmla="*/ 312420 h 1534066"/>
                <a:gd name="connsiteX1" fmla="*/ 1602740 w 1870672"/>
                <a:gd name="connsiteY1" fmla="*/ 347980 h 1534066"/>
                <a:gd name="connsiteX2" fmla="*/ 1714998 w 1870672"/>
                <a:gd name="connsiteY2" fmla="*/ 642070 h 1534066"/>
                <a:gd name="connsiteX3" fmla="*/ 1849548 w 1870672"/>
                <a:gd name="connsiteY3" fmla="*/ 1434472 h 1534066"/>
                <a:gd name="connsiteX4" fmla="*/ 1247431 w 1870672"/>
                <a:gd name="connsiteY4" fmla="*/ 1391767 h 1534066"/>
                <a:gd name="connsiteX5" fmla="*/ 292100 w 1870672"/>
                <a:gd name="connsiteY5" fmla="*/ 589280 h 1534066"/>
                <a:gd name="connsiteX6" fmla="*/ 215900 w 1870672"/>
                <a:gd name="connsiteY6" fmla="*/ 538480 h 1534066"/>
                <a:gd name="connsiteX7" fmla="*/ 0 w 1870672"/>
                <a:gd name="connsiteY7" fmla="*/ 106680 h 1534066"/>
                <a:gd name="connsiteX8" fmla="*/ 175260 w 1870672"/>
                <a:gd name="connsiteY8" fmla="*/ 0 h 1534066"/>
                <a:gd name="connsiteX9" fmla="*/ 304800 w 1870672"/>
                <a:gd name="connsiteY9" fmla="*/ 119380 h 1534066"/>
                <a:gd name="connsiteX10" fmla="*/ 381000 w 1870672"/>
                <a:gd name="connsiteY10" fmla="*/ 467311 h 1534066"/>
                <a:gd name="connsiteX11" fmla="*/ 480060 w 1870672"/>
                <a:gd name="connsiteY11" fmla="*/ 553720 h 1534066"/>
                <a:gd name="connsiteX12" fmla="*/ 1580345 w 1870672"/>
                <a:gd name="connsiteY12" fmla="*/ 1237681 h 1534066"/>
                <a:gd name="connsiteX13" fmla="*/ 1452880 w 1870672"/>
                <a:gd name="connsiteY13" fmla="*/ 312420 h 1534066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480060 w 1870672"/>
                <a:gd name="connsiteY11" fmla="*/ 553720 h 1580710"/>
                <a:gd name="connsiteX12" fmla="*/ 1580345 w 1870672"/>
                <a:gd name="connsiteY12" fmla="*/ 1237681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37681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609248 w 1870672"/>
                <a:gd name="connsiteY5" fmla="*/ 1385522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94894"/>
                <a:gd name="connsiteX1" fmla="*/ 1602740 w 1870672"/>
                <a:gd name="connsiteY1" fmla="*/ 347980 h 1594894"/>
                <a:gd name="connsiteX2" fmla="*/ 1714998 w 1870672"/>
                <a:gd name="connsiteY2" fmla="*/ 642070 h 1594894"/>
                <a:gd name="connsiteX3" fmla="*/ 1849548 w 1870672"/>
                <a:gd name="connsiteY3" fmla="*/ 1434472 h 1594894"/>
                <a:gd name="connsiteX4" fmla="*/ 1341901 w 1870672"/>
                <a:gd name="connsiteY4" fmla="*/ 1553714 h 1594894"/>
                <a:gd name="connsiteX5" fmla="*/ 609248 w 1870672"/>
                <a:gd name="connsiteY5" fmla="*/ 1385522 h 1594894"/>
                <a:gd name="connsiteX6" fmla="*/ 215900 w 1870672"/>
                <a:gd name="connsiteY6" fmla="*/ 538480 h 1594894"/>
                <a:gd name="connsiteX7" fmla="*/ 0 w 1870672"/>
                <a:gd name="connsiteY7" fmla="*/ 106680 h 1594894"/>
                <a:gd name="connsiteX8" fmla="*/ 175260 w 1870672"/>
                <a:gd name="connsiteY8" fmla="*/ 0 h 1594894"/>
                <a:gd name="connsiteX9" fmla="*/ 304800 w 1870672"/>
                <a:gd name="connsiteY9" fmla="*/ 119380 h 1594894"/>
                <a:gd name="connsiteX10" fmla="*/ 381000 w 1870672"/>
                <a:gd name="connsiteY10" fmla="*/ 467311 h 1594894"/>
                <a:gd name="connsiteX11" fmla="*/ 1040129 w 1870672"/>
                <a:gd name="connsiteY11" fmla="*/ 1134032 h 1594894"/>
                <a:gd name="connsiteX12" fmla="*/ 1580345 w 1870672"/>
                <a:gd name="connsiteY12" fmla="*/ 1271420 h 1594894"/>
                <a:gd name="connsiteX13" fmla="*/ 1452880 w 1870672"/>
                <a:gd name="connsiteY13" fmla="*/ 312420 h 1594894"/>
                <a:gd name="connsiteX0" fmla="*/ 1452880 w 1870672"/>
                <a:gd name="connsiteY0" fmla="*/ 312420 h 1578997"/>
                <a:gd name="connsiteX1" fmla="*/ 1602740 w 1870672"/>
                <a:gd name="connsiteY1" fmla="*/ 347980 h 1578997"/>
                <a:gd name="connsiteX2" fmla="*/ 1714998 w 1870672"/>
                <a:gd name="connsiteY2" fmla="*/ 642070 h 1578997"/>
                <a:gd name="connsiteX3" fmla="*/ 1849548 w 1870672"/>
                <a:gd name="connsiteY3" fmla="*/ 1434472 h 1578997"/>
                <a:gd name="connsiteX4" fmla="*/ 1341901 w 1870672"/>
                <a:gd name="connsiteY4" fmla="*/ 1553714 h 1578997"/>
                <a:gd name="connsiteX5" fmla="*/ 609248 w 1870672"/>
                <a:gd name="connsiteY5" fmla="*/ 1385522 h 1578997"/>
                <a:gd name="connsiteX6" fmla="*/ 215900 w 1870672"/>
                <a:gd name="connsiteY6" fmla="*/ 538480 h 1578997"/>
                <a:gd name="connsiteX7" fmla="*/ 0 w 1870672"/>
                <a:gd name="connsiteY7" fmla="*/ 106680 h 1578997"/>
                <a:gd name="connsiteX8" fmla="*/ 175260 w 1870672"/>
                <a:gd name="connsiteY8" fmla="*/ 0 h 1578997"/>
                <a:gd name="connsiteX9" fmla="*/ 304800 w 1870672"/>
                <a:gd name="connsiteY9" fmla="*/ 119380 h 1578997"/>
                <a:gd name="connsiteX10" fmla="*/ 381000 w 1870672"/>
                <a:gd name="connsiteY10" fmla="*/ 467311 h 1578997"/>
                <a:gd name="connsiteX11" fmla="*/ 1040129 w 1870672"/>
                <a:gd name="connsiteY11" fmla="*/ 1134032 h 1578997"/>
                <a:gd name="connsiteX12" fmla="*/ 1580345 w 1870672"/>
                <a:gd name="connsiteY12" fmla="*/ 1271420 h 1578997"/>
                <a:gd name="connsiteX13" fmla="*/ 1452880 w 1870672"/>
                <a:gd name="connsiteY13" fmla="*/ 312420 h 1578997"/>
                <a:gd name="connsiteX0" fmla="*/ 1452880 w 1870672"/>
                <a:gd name="connsiteY0" fmla="*/ 312420 h 1650752"/>
                <a:gd name="connsiteX1" fmla="*/ 1602740 w 1870672"/>
                <a:gd name="connsiteY1" fmla="*/ 347980 h 1650752"/>
                <a:gd name="connsiteX2" fmla="*/ 1714998 w 1870672"/>
                <a:gd name="connsiteY2" fmla="*/ 642070 h 1650752"/>
                <a:gd name="connsiteX3" fmla="*/ 1849548 w 1870672"/>
                <a:gd name="connsiteY3" fmla="*/ 1434472 h 1650752"/>
                <a:gd name="connsiteX4" fmla="*/ 1341901 w 1870672"/>
                <a:gd name="connsiteY4" fmla="*/ 1553714 h 1650752"/>
                <a:gd name="connsiteX5" fmla="*/ 609248 w 1870672"/>
                <a:gd name="connsiteY5" fmla="*/ 1385522 h 1650752"/>
                <a:gd name="connsiteX6" fmla="*/ 215900 w 1870672"/>
                <a:gd name="connsiteY6" fmla="*/ 538480 h 1650752"/>
                <a:gd name="connsiteX7" fmla="*/ 0 w 1870672"/>
                <a:gd name="connsiteY7" fmla="*/ 106680 h 1650752"/>
                <a:gd name="connsiteX8" fmla="*/ 175260 w 1870672"/>
                <a:gd name="connsiteY8" fmla="*/ 0 h 1650752"/>
                <a:gd name="connsiteX9" fmla="*/ 304800 w 1870672"/>
                <a:gd name="connsiteY9" fmla="*/ 119380 h 1650752"/>
                <a:gd name="connsiteX10" fmla="*/ 381000 w 1870672"/>
                <a:gd name="connsiteY10" fmla="*/ 467311 h 1650752"/>
                <a:gd name="connsiteX11" fmla="*/ 1040129 w 1870672"/>
                <a:gd name="connsiteY11" fmla="*/ 1134032 h 1650752"/>
                <a:gd name="connsiteX12" fmla="*/ 1580345 w 1870672"/>
                <a:gd name="connsiteY12" fmla="*/ 1271420 h 1650752"/>
                <a:gd name="connsiteX13" fmla="*/ 1452880 w 1870672"/>
                <a:gd name="connsiteY13" fmla="*/ 312420 h 1650752"/>
                <a:gd name="connsiteX0" fmla="*/ 1452880 w 1870672"/>
                <a:gd name="connsiteY0" fmla="*/ 312420 h 1580291"/>
                <a:gd name="connsiteX1" fmla="*/ 1602740 w 1870672"/>
                <a:gd name="connsiteY1" fmla="*/ 347980 h 1580291"/>
                <a:gd name="connsiteX2" fmla="*/ 1714998 w 1870672"/>
                <a:gd name="connsiteY2" fmla="*/ 642070 h 1580291"/>
                <a:gd name="connsiteX3" fmla="*/ 1849548 w 1870672"/>
                <a:gd name="connsiteY3" fmla="*/ 1434472 h 1580291"/>
                <a:gd name="connsiteX4" fmla="*/ 1341901 w 1870672"/>
                <a:gd name="connsiteY4" fmla="*/ 1553714 h 1580291"/>
                <a:gd name="connsiteX5" fmla="*/ 609248 w 1870672"/>
                <a:gd name="connsiteY5" fmla="*/ 1385522 h 1580291"/>
                <a:gd name="connsiteX6" fmla="*/ 215900 w 1870672"/>
                <a:gd name="connsiteY6" fmla="*/ 538480 h 1580291"/>
                <a:gd name="connsiteX7" fmla="*/ 0 w 1870672"/>
                <a:gd name="connsiteY7" fmla="*/ 106680 h 1580291"/>
                <a:gd name="connsiteX8" fmla="*/ 175260 w 1870672"/>
                <a:gd name="connsiteY8" fmla="*/ 0 h 1580291"/>
                <a:gd name="connsiteX9" fmla="*/ 304800 w 1870672"/>
                <a:gd name="connsiteY9" fmla="*/ 119380 h 1580291"/>
                <a:gd name="connsiteX10" fmla="*/ 381000 w 1870672"/>
                <a:gd name="connsiteY10" fmla="*/ 467311 h 1580291"/>
                <a:gd name="connsiteX11" fmla="*/ 1040129 w 1870672"/>
                <a:gd name="connsiteY11" fmla="*/ 1134032 h 1580291"/>
                <a:gd name="connsiteX12" fmla="*/ 1580345 w 1870672"/>
                <a:gd name="connsiteY12" fmla="*/ 1271420 h 1580291"/>
                <a:gd name="connsiteX13" fmla="*/ 1452880 w 1870672"/>
                <a:gd name="connsiteY13" fmla="*/ 312420 h 1580291"/>
                <a:gd name="connsiteX0" fmla="*/ 1452880 w 1864188"/>
                <a:gd name="connsiteY0" fmla="*/ 312420 h 1580291"/>
                <a:gd name="connsiteX1" fmla="*/ 1602740 w 1864188"/>
                <a:gd name="connsiteY1" fmla="*/ 347980 h 1580291"/>
                <a:gd name="connsiteX2" fmla="*/ 1714998 w 1864188"/>
                <a:gd name="connsiteY2" fmla="*/ 642070 h 1580291"/>
                <a:gd name="connsiteX3" fmla="*/ 1849548 w 1864188"/>
                <a:gd name="connsiteY3" fmla="*/ 1434472 h 1580291"/>
                <a:gd name="connsiteX4" fmla="*/ 1341901 w 1864188"/>
                <a:gd name="connsiteY4" fmla="*/ 1553714 h 1580291"/>
                <a:gd name="connsiteX5" fmla="*/ 609248 w 1864188"/>
                <a:gd name="connsiteY5" fmla="*/ 1385522 h 1580291"/>
                <a:gd name="connsiteX6" fmla="*/ 215900 w 1864188"/>
                <a:gd name="connsiteY6" fmla="*/ 538480 h 1580291"/>
                <a:gd name="connsiteX7" fmla="*/ 0 w 1864188"/>
                <a:gd name="connsiteY7" fmla="*/ 106680 h 1580291"/>
                <a:gd name="connsiteX8" fmla="*/ 175260 w 1864188"/>
                <a:gd name="connsiteY8" fmla="*/ 0 h 1580291"/>
                <a:gd name="connsiteX9" fmla="*/ 304800 w 1864188"/>
                <a:gd name="connsiteY9" fmla="*/ 119380 h 1580291"/>
                <a:gd name="connsiteX10" fmla="*/ 381000 w 1864188"/>
                <a:gd name="connsiteY10" fmla="*/ 467311 h 1580291"/>
                <a:gd name="connsiteX11" fmla="*/ 1040129 w 1864188"/>
                <a:gd name="connsiteY11" fmla="*/ 1134032 h 1580291"/>
                <a:gd name="connsiteX12" fmla="*/ 1580345 w 1864188"/>
                <a:gd name="connsiteY12" fmla="*/ 1271420 h 1580291"/>
                <a:gd name="connsiteX13" fmla="*/ 1452880 w 1864188"/>
                <a:gd name="connsiteY13" fmla="*/ 312420 h 1580291"/>
                <a:gd name="connsiteX0" fmla="*/ 1452880 w 1861911"/>
                <a:gd name="connsiteY0" fmla="*/ 312420 h 1570218"/>
                <a:gd name="connsiteX1" fmla="*/ 1602740 w 1861911"/>
                <a:gd name="connsiteY1" fmla="*/ 347980 h 1570218"/>
                <a:gd name="connsiteX2" fmla="*/ 1714998 w 1861911"/>
                <a:gd name="connsiteY2" fmla="*/ 642070 h 1570218"/>
                <a:gd name="connsiteX3" fmla="*/ 1849548 w 1861911"/>
                <a:gd name="connsiteY3" fmla="*/ 1434472 h 1570218"/>
                <a:gd name="connsiteX4" fmla="*/ 1341901 w 1861911"/>
                <a:gd name="connsiteY4" fmla="*/ 1553714 h 1570218"/>
                <a:gd name="connsiteX5" fmla="*/ 609248 w 1861911"/>
                <a:gd name="connsiteY5" fmla="*/ 1385522 h 1570218"/>
                <a:gd name="connsiteX6" fmla="*/ 215900 w 1861911"/>
                <a:gd name="connsiteY6" fmla="*/ 538480 h 1570218"/>
                <a:gd name="connsiteX7" fmla="*/ 0 w 1861911"/>
                <a:gd name="connsiteY7" fmla="*/ 106680 h 1570218"/>
                <a:gd name="connsiteX8" fmla="*/ 175260 w 1861911"/>
                <a:gd name="connsiteY8" fmla="*/ 0 h 1570218"/>
                <a:gd name="connsiteX9" fmla="*/ 304800 w 1861911"/>
                <a:gd name="connsiteY9" fmla="*/ 119380 h 1570218"/>
                <a:gd name="connsiteX10" fmla="*/ 381000 w 1861911"/>
                <a:gd name="connsiteY10" fmla="*/ 467311 h 1570218"/>
                <a:gd name="connsiteX11" fmla="*/ 1040129 w 1861911"/>
                <a:gd name="connsiteY11" fmla="*/ 1134032 h 1570218"/>
                <a:gd name="connsiteX12" fmla="*/ 1580345 w 1861911"/>
                <a:gd name="connsiteY12" fmla="*/ 1271420 h 1570218"/>
                <a:gd name="connsiteX13" fmla="*/ 1452880 w 1861911"/>
                <a:gd name="connsiteY13" fmla="*/ 312420 h 1570218"/>
                <a:gd name="connsiteX0" fmla="*/ 1452880 w 1881149"/>
                <a:gd name="connsiteY0" fmla="*/ 312420 h 1570289"/>
                <a:gd name="connsiteX1" fmla="*/ 1602740 w 1881149"/>
                <a:gd name="connsiteY1" fmla="*/ 347980 h 1570289"/>
                <a:gd name="connsiteX2" fmla="*/ 1714998 w 1881149"/>
                <a:gd name="connsiteY2" fmla="*/ 642070 h 1570289"/>
                <a:gd name="connsiteX3" fmla="*/ 1869792 w 1881149"/>
                <a:gd name="connsiteY3" fmla="*/ 1380490 h 1570289"/>
                <a:gd name="connsiteX4" fmla="*/ 1341901 w 1881149"/>
                <a:gd name="connsiteY4" fmla="*/ 1553714 h 1570289"/>
                <a:gd name="connsiteX5" fmla="*/ 609248 w 1881149"/>
                <a:gd name="connsiteY5" fmla="*/ 1385522 h 1570289"/>
                <a:gd name="connsiteX6" fmla="*/ 215900 w 1881149"/>
                <a:gd name="connsiteY6" fmla="*/ 538480 h 1570289"/>
                <a:gd name="connsiteX7" fmla="*/ 0 w 1881149"/>
                <a:gd name="connsiteY7" fmla="*/ 106680 h 1570289"/>
                <a:gd name="connsiteX8" fmla="*/ 175260 w 1881149"/>
                <a:gd name="connsiteY8" fmla="*/ 0 h 1570289"/>
                <a:gd name="connsiteX9" fmla="*/ 304800 w 1881149"/>
                <a:gd name="connsiteY9" fmla="*/ 119380 h 1570289"/>
                <a:gd name="connsiteX10" fmla="*/ 381000 w 1881149"/>
                <a:gd name="connsiteY10" fmla="*/ 467311 h 1570289"/>
                <a:gd name="connsiteX11" fmla="*/ 1040129 w 1881149"/>
                <a:gd name="connsiteY11" fmla="*/ 1134032 h 1570289"/>
                <a:gd name="connsiteX12" fmla="*/ 1580345 w 1881149"/>
                <a:gd name="connsiteY12" fmla="*/ 1271420 h 1570289"/>
                <a:gd name="connsiteX13" fmla="*/ 1452880 w 1881149"/>
                <a:gd name="connsiteY13" fmla="*/ 312420 h 1570289"/>
                <a:gd name="connsiteX0" fmla="*/ 1452880 w 1881149"/>
                <a:gd name="connsiteY0" fmla="*/ 312420 h 1578966"/>
                <a:gd name="connsiteX1" fmla="*/ 1602740 w 1881149"/>
                <a:gd name="connsiteY1" fmla="*/ 347980 h 1578966"/>
                <a:gd name="connsiteX2" fmla="*/ 1714998 w 1881149"/>
                <a:gd name="connsiteY2" fmla="*/ 642070 h 1578966"/>
                <a:gd name="connsiteX3" fmla="*/ 1869792 w 1881149"/>
                <a:gd name="connsiteY3" fmla="*/ 1380490 h 1578966"/>
                <a:gd name="connsiteX4" fmla="*/ 1341901 w 1881149"/>
                <a:gd name="connsiteY4" fmla="*/ 1553714 h 1578966"/>
                <a:gd name="connsiteX5" fmla="*/ 609248 w 1881149"/>
                <a:gd name="connsiteY5" fmla="*/ 1385522 h 1578966"/>
                <a:gd name="connsiteX6" fmla="*/ 215900 w 1881149"/>
                <a:gd name="connsiteY6" fmla="*/ 538480 h 1578966"/>
                <a:gd name="connsiteX7" fmla="*/ 0 w 1881149"/>
                <a:gd name="connsiteY7" fmla="*/ 106680 h 1578966"/>
                <a:gd name="connsiteX8" fmla="*/ 175260 w 1881149"/>
                <a:gd name="connsiteY8" fmla="*/ 0 h 1578966"/>
                <a:gd name="connsiteX9" fmla="*/ 304800 w 1881149"/>
                <a:gd name="connsiteY9" fmla="*/ 119380 h 1578966"/>
                <a:gd name="connsiteX10" fmla="*/ 381000 w 1881149"/>
                <a:gd name="connsiteY10" fmla="*/ 467311 h 1578966"/>
                <a:gd name="connsiteX11" fmla="*/ 1040129 w 1881149"/>
                <a:gd name="connsiteY11" fmla="*/ 1134032 h 1578966"/>
                <a:gd name="connsiteX12" fmla="*/ 1580345 w 1881149"/>
                <a:gd name="connsiteY12" fmla="*/ 1271420 h 1578966"/>
                <a:gd name="connsiteX13" fmla="*/ 1452880 w 1881149"/>
                <a:gd name="connsiteY13" fmla="*/ 312420 h 1578966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580345 w 1874718"/>
                <a:gd name="connsiteY12" fmla="*/ 1271420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68361"/>
                <a:gd name="connsiteY0" fmla="*/ 312420 h 1571727"/>
                <a:gd name="connsiteX1" fmla="*/ 1602740 w 1868361"/>
                <a:gd name="connsiteY1" fmla="*/ 347980 h 1571727"/>
                <a:gd name="connsiteX2" fmla="*/ 1863045 w 1868361"/>
                <a:gd name="connsiteY2" fmla="*/ 1360247 h 1571727"/>
                <a:gd name="connsiteX3" fmla="*/ 1341901 w 1868361"/>
                <a:gd name="connsiteY3" fmla="*/ 1553714 h 1571727"/>
                <a:gd name="connsiteX4" fmla="*/ 609248 w 1868361"/>
                <a:gd name="connsiteY4" fmla="*/ 1385522 h 1571727"/>
                <a:gd name="connsiteX5" fmla="*/ 215900 w 1868361"/>
                <a:gd name="connsiteY5" fmla="*/ 538480 h 1571727"/>
                <a:gd name="connsiteX6" fmla="*/ 0 w 1868361"/>
                <a:gd name="connsiteY6" fmla="*/ 106680 h 1571727"/>
                <a:gd name="connsiteX7" fmla="*/ 175260 w 1868361"/>
                <a:gd name="connsiteY7" fmla="*/ 0 h 1571727"/>
                <a:gd name="connsiteX8" fmla="*/ 304800 w 1868361"/>
                <a:gd name="connsiteY8" fmla="*/ 119380 h 1571727"/>
                <a:gd name="connsiteX9" fmla="*/ 381000 w 1868361"/>
                <a:gd name="connsiteY9" fmla="*/ 467311 h 1571727"/>
                <a:gd name="connsiteX10" fmla="*/ 1040129 w 1868361"/>
                <a:gd name="connsiteY10" fmla="*/ 1134032 h 1571727"/>
                <a:gd name="connsiteX11" fmla="*/ 1607336 w 1868361"/>
                <a:gd name="connsiteY11" fmla="*/ 1224185 h 1571727"/>
                <a:gd name="connsiteX12" fmla="*/ 1452880 w 1868361"/>
                <a:gd name="connsiteY12" fmla="*/ 312420 h 1571727"/>
                <a:gd name="connsiteX0" fmla="*/ 1452880 w 1868233"/>
                <a:gd name="connsiteY0" fmla="*/ 312420 h 1571727"/>
                <a:gd name="connsiteX1" fmla="*/ 1602740 w 1868233"/>
                <a:gd name="connsiteY1" fmla="*/ 347980 h 1571727"/>
                <a:gd name="connsiteX2" fmla="*/ 1863045 w 1868233"/>
                <a:gd name="connsiteY2" fmla="*/ 1360247 h 1571727"/>
                <a:gd name="connsiteX3" fmla="*/ 1341901 w 1868233"/>
                <a:gd name="connsiteY3" fmla="*/ 1553714 h 1571727"/>
                <a:gd name="connsiteX4" fmla="*/ 609248 w 1868233"/>
                <a:gd name="connsiteY4" fmla="*/ 1385522 h 1571727"/>
                <a:gd name="connsiteX5" fmla="*/ 215900 w 1868233"/>
                <a:gd name="connsiteY5" fmla="*/ 538480 h 1571727"/>
                <a:gd name="connsiteX6" fmla="*/ 0 w 1868233"/>
                <a:gd name="connsiteY6" fmla="*/ 106680 h 1571727"/>
                <a:gd name="connsiteX7" fmla="*/ 175260 w 1868233"/>
                <a:gd name="connsiteY7" fmla="*/ 0 h 1571727"/>
                <a:gd name="connsiteX8" fmla="*/ 304800 w 1868233"/>
                <a:gd name="connsiteY8" fmla="*/ 119380 h 1571727"/>
                <a:gd name="connsiteX9" fmla="*/ 381000 w 1868233"/>
                <a:gd name="connsiteY9" fmla="*/ 467311 h 1571727"/>
                <a:gd name="connsiteX10" fmla="*/ 1040129 w 1868233"/>
                <a:gd name="connsiteY10" fmla="*/ 1134032 h 1571727"/>
                <a:gd name="connsiteX11" fmla="*/ 1607336 w 1868233"/>
                <a:gd name="connsiteY11" fmla="*/ 1224185 h 1571727"/>
                <a:gd name="connsiteX12" fmla="*/ 1452880 w 1868233"/>
                <a:gd name="connsiteY12" fmla="*/ 312420 h 1571727"/>
                <a:gd name="connsiteX0" fmla="*/ 1452880 w 1868234"/>
                <a:gd name="connsiteY0" fmla="*/ 312420 h 1571727"/>
                <a:gd name="connsiteX1" fmla="*/ 1602740 w 1868234"/>
                <a:gd name="connsiteY1" fmla="*/ 347980 h 1571727"/>
                <a:gd name="connsiteX2" fmla="*/ 1863045 w 1868234"/>
                <a:gd name="connsiteY2" fmla="*/ 1360247 h 1571727"/>
                <a:gd name="connsiteX3" fmla="*/ 1341901 w 1868234"/>
                <a:gd name="connsiteY3" fmla="*/ 1553714 h 1571727"/>
                <a:gd name="connsiteX4" fmla="*/ 609248 w 1868234"/>
                <a:gd name="connsiteY4" fmla="*/ 1385522 h 1571727"/>
                <a:gd name="connsiteX5" fmla="*/ 215900 w 1868234"/>
                <a:gd name="connsiteY5" fmla="*/ 538480 h 1571727"/>
                <a:gd name="connsiteX6" fmla="*/ 0 w 1868234"/>
                <a:gd name="connsiteY6" fmla="*/ 106680 h 1571727"/>
                <a:gd name="connsiteX7" fmla="*/ 175260 w 1868234"/>
                <a:gd name="connsiteY7" fmla="*/ 0 h 1571727"/>
                <a:gd name="connsiteX8" fmla="*/ 304800 w 1868234"/>
                <a:gd name="connsiteY8" fmla="*/ 119380 h 1571727"/>
                <a:gd name="connsiteX9" fmla="*/ 381000 w 1868234"/>
                <a:gd name="connsiteY9" fmla="*/ 467311 h 1571727"/>
                <a:gd name="connsiteX10" fmla="*/ 1040129 w 1868234"/>
                <a:gd name="connsiteY10" fmla="*/ 1134032 h 1571727"/>
                <a:gd name="connsiteX11" fmla="*/ 1607336 w 1868234"/>
                <a:gd name="connsiteY11" fmla="*/ 1224185 h 1571727"/>
                <a:gd name="connsiteX12" fmla="*/ 1452880 w 1868234"/>
                <a:gd name="connsiteY12" fmla="*/ 312420 h 1571727"/>
                <a:gd name="connsiteX0" fmla="*/ 1452880 w 1867998"/>
                <a:gd name="connsiteY0" fmla="*/ 312420 h 1571727"/>
                <a:gd name="connsiteX1" fmla="*/ 1602740 w 1867998"/>
                <a:gd name="connsiteY1" fmla="*/ 347980 h 1571727"/>
                <a:gd name="connsiteX2" fmla="*/ 1863045 w 1867998"/>
                <a:gd name="connsiteY2" fmla="*/ 1360247 h 1571727"/>
                <a:gd name="connsiteX3" fmla="*/ 1341901 w 1867998"/>
                <a:gd name="connsiteY3" fmla="*/ 1553714 h 1571727"/>
                <a:gd name="connsiteX4" fmla="*/ 609248 w 1867998"/>
                <a:gd name="connsiteY4" fmla="*/ 1385522 h 1571727"/>
                <a:gd name="connsiteX5" fmla="*/ 215900 w 1867998"/>
                <a:gd name="connsiteY5" fmla="*/ 538480 h 1571727"/>
                <a:gd name="connsiteX6" fmla="*/ 0 w 1867998"/>
                <a:gd name="connsiteY6" fmla="*/ 106680 h 1571727"/>
                <a:gd name="connsiteX7" fmla="*/ 175260 w 1867998"/>
                <a:gd name="connsiteY7" fmla="*/ 0 h 1571727"/>
                <a:gd name="connsiteX8" fmla="*/ 304800 w 1867998"/>
                <a:gd name="connsiteY8" fmla="*/ 119380 h 1571727"/>
                <a:gd name="connsiteX9" fmla="*/ 381000 w 1867998"/>
                <a:gd name="connsiteY9" fmla="*/ 467311 h 1571727"/>
                <a:gd name="connsiteX10" fmla="*/ 1040129 w 1867998"/>
                <a:gd name="connsiteY10" fmla="*/ 1134032 h 1571727"/>
                <a:gd name="connsiteX11" fmla="*/ 1607336 w 1867998"/>
                <a:gd name="connsiteY11" fmla="*/ 1224185 h 1571727"/>
                <a:gd name="connsiteX12" fmla="*/ 1452880 w 1867998"/>
                <a:gd name="connsiteY12" fmla="*/ 312420 h 1571727"/>
                <a:gd name="connsiteX0" fmla="*/ 1425889 w 1868448"/>
                <a:gd name="connsiteY0" fmla="*/ 332664 h 1571727"/>
                <a:gd name="connsiteX1" fmla="*/ 1602740 w 1868448"/>
                <a:gd name="connsiteY1" fmla="*/ 347980 h 1571727"/>
                <a:gd name="connsiteX2" fmla="*/ 1863045 w 1868448"/>
                <a:gd name="connsiteY2" fmla="*/ 1360247 h 1571727"/>
                <a:gd name="connsiteX3" fmla="*/ 1341901 w 1868448"/>
                <a:gd name="connsiteY3" fmla="*/ 1553714 h 1571727"/>
                <a:gd name="connsiteX4" fmla="*/ 609248 w 1868448"/>
                <a:gd name="connsiteY4" fmla="*/ 1385522 h 1571727"/>
                <a:gd name="connsiteX5" fmla="*/ 215900 w 1868448"/>
                <a:gd name="connsiteY5" fmla="*/ 538480 h 1571727"/>
                <a:gd name="connsiteX6" fmla="*/ 0 w 1868448"/>
                <a:gd name="connsiteY6" fmla="*/ 106680 h 1571727"/>
                <a:gd name="connsiteX7" fmla="*/ 175260 w 1868448"/>
                <a:gd name="connsiteY7" fmla="*/ 0 h 1571727"/>
                <a:gd name="connsiteX8" fmla="*/ 304800 w 1868448"/>
                <a:gd name="connsiteY8" fmla="*/ 119380 h 1571727"/>
                <a:gd name="connsiteX9" fmla="*/ 381000 w 1868448"/>
                <a:gd name="connsiteY9" fmla="*/ 467311 h 1571727"/>
                <a:gd name="connsiteX10" fmla="*/ 1040129 w 1868448"/>
                <a:gd name="connsiteY10" fmla="*/ 1134032 h 1571727"/>
                <a:gd name="connsiteX11" fmla="*/ 1607336 w 1868448"/>
                <a:gd name="connsiteY11" fmla="*/ 1224185 h 1571727"/>
                <a:gd name="connsiteX12" fmla="*/ 1425889 w 186844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7336 w 1868318"/>
                <a:gd name="connsiteY11" fmla="*/ 1224185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0589 w 1868318"/>
                <a:gd name="connsiteY11" fmla="*/ 1210689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0589 w 1868318"/>
                <a:gd name="connsiteY11" fmla="*/ 1210689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959155 w 1868318"/>
                <a:gd name="connsiteY10" fmla="*/ 1228501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959155 w 1868318"/>
                <a:gd name="connsiteY10" fmla="*/ 1228501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0 w 1868318"/>
                <a:gd name="connsiteY5" fmla="*/ 106680 h 1571727"/>
                <a:gd name="connsiteX6" fmla="*/ 175260 w 1868318"/>
                <a:gd name="connsiteY6" fmla="*/ 0 h 1571727"/>
                <a:gd name="connsiteX7" fmla="*/ 304800 w 1868318"/>
                <a:gd name="connsiteY7" fmla="*/ 119380 h 1571727"/>
                <a:gd name="connsiteX8" fmla="*/ 381000 w 1868318"/>
                <a:gd name="connsiteY8" fmla="*/ 467311 h 1571727"/>
                <a:gd name="connsiteX9" fmla="*/ 959155 w 1868318"/>
                <a:gd name="connsiteY9" fmla="*/ 1228501 h 1571727"/>
                <a:gd name="connsiteX10" fmla="*/ 1607337 w 1868318"/>
                <a:gd name="connsiteY10" fmla="*/ 1244428 h 1571727"/>
                <a:gd name="connsiteX11" fmla="*/ 1425889 w 1868318"/>
                <a:gd name="connsiteY11" fmla="*/ 332664 h 1571727"/>
                <a:gd name="connsiteX0" fmla="*/ 1425889 w 1868318"/>
                <a:gd name="connsiteY0" fmla="*/ 349458 h 1588521"/>
                <a:gd name="connsiteX1" fmla="*/ 1602740 w 1868318"/>
                <a:gd name="connsiteY1" fmla="*/ 364774 h 1588521"/>
                <a:gd name="connsiteX2" fmla="*/ 1863045 w 1868318"/>
                <a:gd name="connsiteY2" fmla="*/ 1377041 h 1588521"/>
                <a:gd name="connsiteX3" fmla="*/ 1341901 w 1868318"/>
                <a:gd name="connsiteY3" fmla="*/ 1570508 h 1588521"/>
                <a:gd name="connsiteX4" fmla="*/ 609248 w 1868318"/>
                <a:gd name="connsiteY4" fmla="*/ 1402316 h 1588521"/>
                <a:gd name="connsiteX5" fmla="*/ 0 w 1868318"/>
                <a:gd name="connsiteY5" fmla="*/ 123474 h 1588521"/>
                <a:gd name="connsiteX6" fmla="*/ 175260 w 1868318"/>
                <a:gd name="connsiteY6" fmla="*/ 16794 h 1588521"/>
                <a:gd name="connsiteX7" fmla="*/ 304800 w 1868318"/>
                <a:gd name="connsiteY7" fmla="*/ 136174 h 1588521"/>
                <a:gd name="connsiteX8" fmla="*/ 959155 w 1868318"/>
                <a:gd name="connsiteY8" fmla="*/ 1245295 h 1588521"/>
                <a:gd name="connsiteX9" fmla="*/ 1607337 w 1868318"/>
                <a:gd name="connsiteY9" fmla="*/ 1261222 h 1588521"/>
                <a:gd name="connsiteX10" fmla="*/ 1425889 w 1868318"/>
                <a:gd name="connsiteY10" fmla="*/ 349458 h 1588521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0 w 1868318"/>
                <a:gd name="connsiteY5" fmla="*/ 106680 h 1571727"/>
                <a:gd name="connsiteX6" fmla="*/ 175260 w 1868318"/>
                <a:gd name="connsiteY6" fmla="*/ 0 h 1571727"/>
                <a:gd name="connsiteX7" fmla="*/ 959155 w 1868318"/>
                <a:gd name="connsiteY7" fmla="*/ 1228501 h 1571727"/>
                <a:gd name="connsiteX8" fmla="*/ 1607337 w 1868318"/>
                <a:gd name="connsiteY8" fmla="*/ 1244428 h 1571727"/>
                <a:gd name="connsiteX9" fmla="*/ 1425889 w 1868318"/>
                <a:gd name="connsiteY9" fmla="*/ 332664 h 1571727"/>
                <a:gd name="connsiteX0" fmla="*/ 1425889 w 1868318"/>
                <a:gd name="connsiteY0" fmla="*/ 225984 h 1465047"/>
                <a:gd name="connsiteX1" fmla="*/ 1602740 w 1868318"/>
                <a:gd name="connsiteY1" fmla="*/ 241300 h 1465047"/>
                <a:gd name="connsiteX2" fmla="*/ 1863045 w 1868318"/>
                <a:gd name="connsiteY2" fmla="*/ 1253567 h 1465047"/>
                <a:gd name="connsiteX3" fmla="*/ 1341901 w 1868318"/>
                <a:gd name="connsiteY3" fmla="*/ 1447034 h 1465047"/>
                <a:gd name="connsiteX4" fmla="*/ 609248 w 1868318"/>
                <a:gd name="connsiteY4" fmla="*/ 1278842 h 1465047"/>
                <a:gd name="connsiteX5" fmla="*/ 0 w 1868318"/>
                <a:gd name="connsiteY5" fmla="*/ 0 h 1465047"/>
                <a:gd name="connsiteX6" fmla="*/ 959155 w 1868318"/>
                <a:gd name="connsiteY6" fmla="*/ 1121821 h 1465047"/>
                <a:gd name="connsiteX7" fmla="*/ 1607337 w 1868318"/>
                <a:gd name="connsiteY7" fmla="*/ 1137748 h 1465047"/>
                <a:gd name="connsiteX8" fmla="*/ 1425889 w 1868318"/>
                <a:gd name="connsiteY8" fmla="*/ 225984 h 1465047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49907 w 1259070"/>
                <a:gd name="connsiteY5" fmla="*/ 925698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97142 w 1259070"/>
                <a:gd name="connsiteY5" fmla="*/ 966185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97142 w 1259070"/>
                <a:gd name="connsiteY5" fmla="*/ 966185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492745 w 935174"/>
                <a:gd name="connsiteY0" fmla="*/ 29861 h 1370009"/>
                <a:gd name="connsiteX1" fmla="*/ 669596 w 935174"/>
                <a:gd name="connsiteY1" fmla="*/ 45177 h 1370009"/>
                <a:gd name="connsiteX2" fmla="*/ 929901 w 935174"/>
                <a:gd name="connsiteY2" fmla="*/ 1057444 h 1370009"/>
                <a:gd name="connsiteX3" fmla="*/ 408757 w 935174"/>
                <a:gd name="connsiteY3" fmla="*/ 1250911 h 1370009"/>
                <a:gd name="connsiteX4" fmla="*/ 0 w 935174"/>
                <a:gd name="connsiteY4" fmla="*/ 1244667 h 1370009"/>
                <a:gd name="connsiteX5" fmla="*/ 73246 w 935174"/>
                <a:gd name="connsiteY5" fmla="*/ 966185 h 1370009"/>
                <a:gd name="connsiteX6" fmla="*/ 674193 w 935174"/>
                <a:gd name="connsiteY6" fmla="*/ 941625 h 1370009"/>
                <a:gd name="connsiteX7" fmla="*/ 492745 w 935174"/>
                <a:gd name="connsiteY7" fmla="*/ 29861 h 1370009"/>
                <a:gd name="connsiteX0" fmla="*/ 492745 w 935174"/>
                <a:gd name="connsiteY0" fmla="*/ 29861 h 1265849"/>
                <a:gd name="connsiteX1" fmla="*/ 669596 w 935174"/>
                <a:gd name="connsiteY1" fmla="*/ 45177 h 1265849"/>
                <a:gd name="connsiteX2" fmla="*/ 929901 w 935174"/>
                <a:gd name="connsiteY2" fmla="*/ 1057444 h 1265849"/>
                <a:gd name="connsiteX3" fmla="*/ 408757 w 935174"/>
                <a:gd name="connsiteY3" fmla="*/ 1250911 h 1265849"/>
                <a:gd name="connsiteX4" fmla="*/ 0 w 935174"/>
                <a:gd name="connsiteY4" fmla="*/ 1244667 h 1265849"/>
                <a:gd name="connsiteX5" fmla="*/ 73246 w 935174"/>
                <a:gd name="connsiteY5" fmla="*/ 966185 h 1265849"/>
                <a:gd name="connsiteX6" fmla="*/ 674193 w 935174"/>
                <a:gd name="connsiteY6" fmla="*/ 941625 h 1265849"/>
                <a:gd name="connsiteX7" fmla="*/ 492745 w 935174"/>
                <a:gd name="connsiteY7" fmla="*/ 29861 h 1265849"/>
                <a:gd name="connsiteX0" fmla="*/ 566264 w 1008693"/>
                <a:gd name="connsiteY0" fmla="*/ 29861 h 1265849"/>
                <a:gd name="connsiteX1" fmla="*/ 743115 w 1008693"/>
                <a:gd name="connsiteY1" fmla="*/ 45177 h 1265849"/>
                <a:gd name="connsiteX2" fmla="*/ 1003420 w 1008693"/>
                <a:gd name="connsiteY2" fmla="*/ 1057444 h 1265849"/>
                <a:gd name="connsiteX3" fmla="*/ 482276 w 1008693"/>
                <a:gd name="connsiteY3" fmla="*/ 1250911 h 1265849"/>
                <a:gd name="connsiteX4" fmla="*/ 73519 w 1008693"/>
                <a:gd name="connsiteY4" fmla="*/ 1244667 h 1265849"/>
                <a:gd name="connsiteX5" fmla="*/ 146765 w 1008693"/>
                <a:gd name="connsiteY5" fmla="*/ 966185 h 1265849"/>
                <a:gd name="connsiteX6" fmla="*/ 747712 w 1008693"/>
                <a:gd name="connsiteY6" fmla="*/ 941625 h 1265849"/>
                <a:gd name="connsiteX7" fmla="*/ 566264 w 1008693"/>
                <a:gd name="connsiteY7" fmla="*/ 29861 h 1265849"/>
                <a:gd name="connsiteX0" fmla="*/ 613622 w 1056051"/>
                <a:gd name="connsiteY0" fmla="*/ 29861 h 1265849"/>
                <a:gd name="connsiteX1" fmla="*/ 790473 w 1056051"/>
                <a:gd name="connsiteY1" fmla="*/ 45177 h 1265849"/>
                <a:gd name="connsiteX2" fmla="*/ 1050778 w 1056051"/>
                <a:gd name="connsiteY2" fmla="*/ 1057444 h 1265849"/>
                <a:gd name="connsiteX3" fmla="*/ 529634 w 1056051"/>
                <a:gd name="connsiteY3" fmla="*/ 1250911 h 1265849"/>
                <a:gd name="connsiteX4" fmla="*/ 120877 w 1056051"/>
                <a:gd name="connsiteY4" fmla="*/ 1244667 h 1265849"/>
                <a:gd name="connsiteX5" fmla="*/ 194123 w 1056051"/>
                <a:gd name="connsiteY5" fmla="*/ 966185 h 1265849"/>
                <a:gd name="connsiteX6" fmla="*/ 795070 w 1056051"/>
                <a:gd name="connsiteY6" fmla="*/ 941625 h 1265849"/>
                <a:gd name="connsiteX7" fmla="*/ 613622 w 1056051"/>
                <a:gd name="connsiteY7" fmla="*/ 29861 h 1265849"/>
                <a:gd name="connsiteX0" fmla="*/ 621949 w 1064378"/>
                <a:gd name="connsiteY0" fmla="*/ 29861 h 1258879"/>
                <a:gd name="connsiteX1" fmla="*/ 798800 w 1064378"/>
                <a:gd name="connsiteY1" fmla="*/ 45177 h 1258879"/>
                <a:gd name="connsiteX2" fmla="*/ 1059105 w 1064378"/>
                <a:gd name="connsiteY2" fmla="*/ 1057444 h 1258879"/>
                <a:gd name="connsiteX3" fmla="*/ 537961 w 1064378"/>
                <a:gd name="connsiteY3" fmla="*/ 1250911 h 1258879"/>
                <a:gd name="connsiteX4" fmla="*/ 115709 w 1064378"/>
                <a:gd name="connsiteY4" fmla="*/ 1217676 h 1258879"/>
                <a:gd name="connsiteX5" fmla="*/ 202450 w 1064378"/>
                <a:gd name="connsiteY5" fmla="*/ 966185 h 1258879"/>
                <a:gd name="connsiteX6" fmla="*/ 803397 w 1064378"/>
                <a:gd name="connsiteY6" fmla="*/ 941625 h 1258879"/>
                <a:gd name="connsiteX7" fmla="*/ 621949 w 1064378"/>
                <a:gd name="connsiteY7" fmla="*/ 29861 h 1258879"/>
                <a:gd name="connsiteX0" fmla="*/ 621949 w 1064378"/>
                <a:gd name="connsiteY0" fmla="*/ 29861 h 1258879"/>
                <a:gd name="connsiteX1" fmla="*/ 798800 w 1064378"/>
                <a:gd name="connsiteY1" fmla="*/ 45177 h 1258879"/>
                <a:gd name="connsiteX2" fmla="*/ 1059105 w 1064378"/>
                <a:gd name="connsiteY2" fmla="*/ 1057444 h 1258879"/>
                <a:gd name="connsiteX3" fmla="*/ 537961 w 1064378"/>
                <a:gd name="connsiteY3" fmla="*/ 1250911 h 1258879"/>
                <a:gd name="connsiteX4" fmla="*/ 115709 w 1064378"/>
                <a:gd name="connsiteY4" fmla="*/ 1217676 h 1258879"/>
                <a:gd name="connsiteX5" fmla="*/ 202450 w 1064378"/>
                <a:gd name="connsiteY5" fmla="*/ 966185 h 1258879"/>
                <a:gd name="connsiteX6" fmla="*/ 803397 w 1064378"/>
                <a:gd name="connsiteY6" fmla="*/ 941625 h 1258879"/>
                <a:gd name="connsiteX7" fmla="*/ 621949 w 1064378"/>
                <a:gd name="connsiteY7" fmla="*/ 29861 h 1258879"/>
                <a:gd name="connsiteX0" fmla="*/ 621949 w 1064378"/>
                <a:gd name="connsiteY0" fmla="*/ 29861 h 1251002"/>
                <a:gd name="connsiteX1" fmla="*/ 798800 w 1064378"/>
                <a:gd name="connsiteY1" fmla="*/ 45177 h 1251002"/>
                <a:gd name="connsiteX2" fmla="*/ 1059105 w 1064378"/>
                <a:gd name="connsiteY2" fmla="*/ 1057444 h 1251002"/>
                <a:gd name="connsiteX3" fmla="*/ 537961 w 1064378"/>
                <a:gd name="connsiteY3" fmla="*/ 1250911 h 1251002"/>
                <a:gd name="connsiteX4" fmla="*/ 115709 w 1064378"/>
                <a:gd name="connsiteY4" fmla="*/ 1217676 h 1251002"/>
                <a:gd name="connsiteX5" fmla="*/ 202450 w 1064378"/>
                <a:gd name="connsiteY5" fmla="*/ 966185 h 1251002"/>
                <a:gd name="connsiteX6" fmla="*/ 803397 w 1064378"/>
                <a:gd name="connsiteY6" fmla="*/ 941625 h 1251002"/>
                <a:gd name="connsiteX7" fmla="*/ 621949 w 1064378"/>
                <a:gd name="connsiteY7" fmla="*/ 29861 h 1251002"/>
                <a:gd name="connsiteX0" fmla="*/ 621949 w 1064378"/>
                <a:gd name="connsiteY0" fmla="*/ 29861 h 1251002"/>
                <a:gd name="connsiteX1" fmla="*/ 798800 w 1064378"/>
                <a:gd name="connsiteY1" fmla="*/ 45177 h 1251002"/>
                <a:gd name="connsiteX2" fmla="*/ 1059105 w 1064378"/>
                <a:gd name="connsiteY2" fmla="*/ 1057444 h 1251002"/>
                <a:gd name="connsiteX3" fmla="*/ 537961 w 1064378"/>
                <a:gd name="connsiteY3" fmla="*/ 1250911 h 1251002"/>
                <a:gd name="connsiteX4" fmla="*/ 115709 w 1064378"/>
                <a:gd name="connsiteY4" fmla="*/ 1217676 h 1251002"/>
                <a:gd name="connsiteX5" fmla="*/ 202450 w 1064378"/>
                <a:gd name="connsiteY5" fmla="*/ 966185 h 1251002"/>
                <a:gd name="connsiteX6" fmla="*/ 789901 w 1064378"/>
                <a:gd name="connsiteY6" fmla="*/ 968616 h 1251002"/>
                <a:gd name="connsiteX7" fmla="*/ 621949 w 1064378"/>
                <a:gd name="connsiteY7" fmla="*/ 29861 h 1251002"/>
                <a:gd name="connsiteX0" fmla="*/ 594958 w 1064599"/>
                <a:gd name="connsiteY0" fmla="*/ 109128 h 1269538"/>
                <a:gd name="connsiteX1" fmla="*/ 798800 w 1064599"/>
                <a:gd name="connsiteY1" fmla="*/ 63713 h 1269538"/>
                <a:gd name="connsiteX2" fmla="*/ 1059105 w 1064599"/>
                <a:gd name="connsiteY2" fmla="*/ 1075980 h 1269538"/>
                <a:gd name="connsiteX3" fmla="*/ 537961 w 1064599"/>
                <a:gd name="connsiteY3" fmla="*/ 1269447 h 1269538"/>
                <a:gd name="connsiteX4" fmla="*/ 115709 w 1064599"/>
                <a:gd name="connsiteY4" fmla="*/ 1236212 h 1269538"/>
                <a:gd name="connsiteX5" fmla="*/ 202450 w 1064599"/>
                <a:gd name="connsiteY5" fmla="*/ 984721 h 1269538"/>
                <a:gd name="connsiteX6" fmla="*/ 789901 w 1064599"/>
                <a:gd name="connsiteY6" fmla="*/ 987152 h 1269538"/>
                <a:gd name="connsiteX7" fmla="*/ 594958 w 1064599"/>
                <a:gd name="connsiteY7" fmla="*/ 109128 h 1269538"/>
                <a:gd name="connsiteX0" fmla="*/ 594958 w 1064599"/>
                <a:gd name="connsiteY0" fmla="*/ 135752 h 1296162"/>
                <a:gd name="connsiteX1" fmla="*/ 798800 w 1064599"/>
                <a:gd name="connsiteY1" fmla="*/ 90337 h 1296162"/>
                <a:gd name="connsiteX2" fmla="*/ 1059105 w 1064599"/>
                <a:gd name="connsiteY2" fmla="*/ 1102604 h 1296162"/>
                <a:gd name="connsiteX3" fmla="*/ 537961 w 1064599"/>
                <a:gd name="connsiteY3" fmla="*/ 1296071 h 1296162"/>
                <a:gd name="connsiteX4" fmla="*/ 115709 w 1064599"/>
                <a:gd name="connsiteY4" fmla="*/ 1262836 h 1296162"/>
                <a:gd name="connsiteX5" fmla="*/ 202450 w 1064599"/>
                <a:gd name="connsiteY5" fmla="*/ 1011345 h 1296162"/>
                <a:gd name="connsiteX6" fmla="*/ 789901 w 1064599"/>
                <a:gd name="connsiteY6" fmla="*/ 1013776 h 1296162"/>
                <a:gd name="connsiteX7" fmla="*/ 594958 w 1064599"/>
                <a:gd name="connsiteY7" fmla="*/ 135752 h 1296162"/>
                <a:gd name="connsiteX0" fmla="*/ 594958 w 1064599"/>
                <a:gd name="connsiteY0" fmla="*/ 135752 h 1296162"/>
                <a:gd name="connsiteX1" fmla="*/ 798800 w 1064599"/>
                <a:gd name="connsiteY1" fmla="*/ 90337 h 1296162"/>
                <a:gd name="connsiteX2" fmla="*/ 1059105 w 1064599"/>
                <a:gd name="connsiteY2" fmla="*/ 1102604 h 1296162"/>
                <a:gd name="connsiteX3" fmla="*/ 537961 w 1064599"/>
                <a:gd name="connsiteY3" fmla="*/ 1296071 h 1296162"/>
                <a:gd name="connsiteX4" fmla="*/ 115709 w 1064599"/>
                <a:gd name="connsiteY4" fmla="*/ 1262836 h 1296162"/>
                <a:gd name="connsiteX5" fmla="*/ 202450 w 1064599"/>
                <a:gd name="connsiteY5" fmla="*/ 1011345 h 1296162"/>
                <a:gd name="connsiteX6" fmla="*/ 789901 w 1064599"/>
                <a:gd name="connsiteY6" fmla="*/ 1013776 h 1296162"/>
                <a:gd name="connsiteX7" fmla="*/ 594958 w 1064599"/>
                <a:gd name="connsiteY7" fmla="*/ 135752 h 1296162"/>
                <a:gd name="connsiteX0" fmla="*/ 567967 w 1064693"/>
                <a:gd name="connsiteY0" fmla="*/ 139692 h 1293354"/>
                <a:gd name="connsiteX1" fmla="*/ 798800 w 1064693"/>
                <a:gd name="connsiteY1" fmla="*/ 87529 h 1293354"/>
                <a:gd name="connsiteX2" fmla="*/ 1059105 w 1064693"/>
                <a:gd name="connsiteY2" fmla="*/ 1099796 h 1293354"/>
                <a:gd name="connsiteX3" fmla="*/ 537961 w 1064693"/>
                <a:gd name="connsiteY3" fmla="*/ 1293263 h 1293354"/>
                <a:gd name="connsiteX4" fmla="*/ 115709 w 1064693"/>
                <a:gd name="connsiteY4" fmla="*/ 1260028 h 1293354"/>
                <a:gd name="connsiteX5" fmla="*/ 202450 w 1064693"/>
                <a:gd name="connsiteY5" fmla="*/ 1008537 h 1293354"/>
                <a:gd name="connsiteX6" fmla="*/ 789901 w 1064693"/>
                <a:gd name="connsiteY6" fmla="*/ 1010968 h 1293354"/>
                <a:gd name="connsiteX7" fmla="*/ 567967 w 1064693"/>
                <a:gd name="connsiteY7" fmla="*/ 139692 h 1293354"/>
                <a:gd name="connsiteX0" fmla="*/ 567967 w 1064421"/>
                <a:gd name="connsiteY0" fmla="*/ 125066 h 1278728"/>
                <a:gd name="connsiteX1" fmla="*/ 798800 w 1064421"/>
                <a:gd name="connsiteY1" fmla="*/ 72903 h 1278728"/>
                <a:gd name="connsiteX2" fmla="*/ 1059105 w 1064421"/>
                <a:gd name="connsiteY2" fmla="*/ 1085170 h 1278728"/>
                <a:gd name="connsiteX3" fmla="*/ 537961 w 1064421"/>
                <a:gd name="connsiteY3" fmla="*/ 1278637 h 1278728"/>
                <a:gd name="connsiteX4" fmla="*/ 115709 w 1064421"/>
                <a:gd name="connsiteY4" fmla="*/ 1245402 h 1278728"/>
                <a:gd name="connsiteX5" fmla="*/ 202450 w 1064421"/>
                <a:gd name="connsiteY5" fmla="*/ 993911 h 1278728"/>
                <a:gd name="connsiteX6" fmla="*/ 789901 w 1064421"/>
                <a:gd name="connsiteY6" fmla="*/ 996342 h 1278728"/>
                <a:gd name="connsiteX7" fmla="*/ 567967 w 1064421"/>
                <a:gd name="connsiteY7" fmla="*/ 125066 h 1278728"/>
                <a:gd name="connsiteX0" fmla="*/ 567967 w 1064692"/>
                <a:gd name="connsiteY0" fmla="*/ 139692 h 1293354"/>
                <a:gd name="connsiteX1" fmla="*/ 798800 w 1064692"/>
                <a:gd name="connsiteY1" fmla="*/ 87529 h 1293354"/>
                <a:gd name="connsiteX2" fmla="*/ 1059105 w 1064692"/>
                <a:gd name="connsiteY2" fmla="*/ 1099796 h 1293354"/>
                <a:gd name="connsiteX3" fmla="*/ 537961 w 1064692"/>
                <a:gd name="connsiteY3" fmla="*/ 1293263 h 1293354"/>
                <a:gd name="connsiteX4" fmla="*/ 115709 w 1064692"/>
                <a:gd name="connsiteY4" fmla="*/ 1260028 h 1293354"/>
                <a:gd name="connsiteX5" fmla="*/ 202450 w 1064692"/>
                <a:gd name="connsiteY5" fmla="*/ 1008537 h 1293354"/>
                <a:gd name="connsiteX6" fmla="*/ 789901 w 1064692"/>
                <a:gd name="connsiteY6" fmla="*/ 1010968 h 1293354"/>
                <a:gd name="connsiteX7" fmla="*/ 567967 w 1064692"/>
                <a:gd name="connsiteY7" fmla="*/ 139692 h 1293354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174"/>
                <a:gd name="connsiteY0" fmla="*/ 134264 h 1288123"/>
                <a:gd name="connsiteX1" fmla="*/ 798800 w 1063174"/>
                <a:gd name="connsiteY1" fmla="*/ 82101 h 1288123"/>
                <a:gd name="connsiteX2" fmla="*/ 1059105 w 1063174"/>
                <a:gd name="connsiteY2" fmla="*/ 1094368 h 1288123"/>
                <a:gd name="connsiteX3" fmla="*/ 537961 w 1063174"/>
                <a:gd name="connsiteY3" fmla="*/ 1287835 h 1288123"/>
                <a:gd name="connsiteX4" fmla="*/ 115709 w 1063174"/>
                <a:gd name="connsiteY4" fmla="*/ 1254600 h 1288123"/>
                <a:gd name="connsiteX5" fmla="*/ 202450 w 1063174"/>
                <a:gd name="connsiteY5" fmla="*/ 1003109 h 1288123"/>
                <a:gd name="connsiteX6" fmla="*/ 789901 w 1063174"/>
                <a:gd name="connsiteY6" fmla="*/ 1005540 h 1288123"/>
                <a:gd name="connsiteX7" fmla="*/ 567967 w 1063174"/>
                <a:gd name="connsiteY7" fmla="*/ 134264 h 1288123"/>
                <a:gd name="connsiteX0" fmla="*/ 567967 w 1063174"/>
                <a:gd name="connsiteY0" fmla="*/ 134264 h 1288123"/>
                <a:gd name="connsiteX1" fmla="*/ 798800 w 1063174"/>
                <a:gd name="connsiteY1" fmla="*/ 82101 h 1288123"/>
                <a:gd name="connsiteX2" fmla="*/ 1059105 w 1063174"/>
                <a:gd name="connsiteY2" fmla="*/ 1094368 h 1288123"/>
                <a:gd name="connsiteX3" fmla="*/ 537961 w 1063174"/>
                <a:gd name="connsiteY3" fmla="*/ 1287835 h 1288123"/>
                <a:gd name="connsiteX4" fmla="*/ 115709 w 1063174"/>
                <a:gd name="connsiteY4" fmla="*/ 1254600 h 1288123"/>
                <a:gd name="connsiteX5" fmla="*/ 202450 w 1063174"/>
                <a:gd name="connsiteY5" fmla="*/ 1003109 h 1288123"/>
                <a:gd name="connsiteX6" fmla="*/ 766765 w 1063174"/>
                <a:gd name="connsiteY6" fmla="*/ 866728 h 1288123"/>
                <a:gd name="connsiteX7" fmla="*/ 567967 w 1063174"/>
                <a:gd name="connsiteY7" fmla="*/ 134264 h 1288123"/>
                <a:gd name="connsiteX0" fmla="*/ 572378 w 1067585"/>
                <a:gd name="connsiteY0" fmla="*/ 134264 h 1288123"/>
                <a:gd name="connsiteX1" fmla="*/ 803211 w 1067585"/>
                <a:gd name="connsiteY1" fmla="*/ 82101 h 1288123"/>
                <a:gd name="connsiteX2" fmla="*/ 1063516 w 1067585"/>
                <a:gd name="connsiteY2" fmla="*/ 1094368 h 1288123"/>
                <a:gd name="connsiteX3" fmla="*/ 542372 w 1067585"/>
                <a:gd name="connsiteY3" fmla="*/ 1287835 h 1288123"/>
                <a:gd name="connsiteX4" fmla="*/ 120120 w 1067585"/>
                <a:gd name="connsiteY4" fmla="*/ 1254600 h 1288123"/>
                <a:gd name="connsiteX5" fmla="*/ 195293 w 1067585"/>
                <a:gd name="connsiteY5" fmla="*/ 875864 h 1288123"/>
                <a:gd name="connsiteX6" fmla="*/ 771176 w 1067585"/>
                <a:gd name="connsiteY6" fmla="*/ 866728 h 1288123"/>
                <a:gd name="connsiteX7" fmla="*/ 572378 w 1067585"/>
                <a:gd name="connsiteY7" fmla="*/ 134264 h 1288123"/>
                <a:gd name="connsiteX0" fmla="*/ 558757 w 1053964"/>
                <a:gd name="connsiteY0" fmla="*/ 134264 h 1287846"/>
                <a:gd name="connsiteX1" fmla="*/ 789590 w 1053964"/>
                <a:gd name="connsiteY1" fmla="*/ 82101 h 1287846"/>
                <a:gd name="connsiteX2" fmla="*/ 1049895 w 1053964"/>
                <a:gd name="connsiteY2" fmla="*/ 1094368 h 1287846"/>
                <a:gd name="connsiteX3" fmla="*/ 528751 w 1053964"/>
                <a:gd name="connsiteY3" fmla="*/ 1287835 h 1287846"/>
                <a:gd name="connsiteX4" fmla="*/ 129634 w 1053964"/>
                <a:gd name="connsiteY4" fmla="*/ 1104219 h 1287846"/>
                <a:gd name="connsiteX5" fmla="*/ 181672 w 1053964"/>
                <a:gd name="connsiteY5" fmla="*/ 875864 h 1287846"/>
                <a:gd name="connsiteX6" fmla="*/ 757555 w 1053964"/>
                <a:gd name="connsiteY6" fmla="*/ 866728 h 1287846"/>
                <a:gd name="connsiteX7" fmla="*/ 558757 w 1053964"/>
                <a:gd name="connsiteY7" fmla="*/ 134264 h 1287846"/>
                <a:gd name="connsiteX0" fmla="*/ 558757 w 1054538"/>
                <a:gd name="connsiteY0" fmla="*/ 134264 h 1185052"/>
                <a:gd name="connsiteX1" fmla="*/ 789590 w 1054538"/>
                <a:gd name="connsiteY1" fmla="*/ 82101 h 1185052"/>
                <a:gd name="connsiteX2" fmla="*/ 1049895 w 1054538"/>
                <a:gd name="connsiteY2" fmla="*/ 1094368 h 1185052"/>
                <a:gd name="connsiteX3" fmla="*/ 551886 w 1054538"/>
                <a:gd name="connsiteY3" fmla="*/ 1137456 h 1185052"/>
                <a:gd name="connsiteX4" fmla="*/ 129634 w 1054538"/>
                <a:gd name="connsiteY4" fmla="*/ 1104219 h 1185052"/>
                <a:gd name="connsiteX5" fmla="*/ 181672 w 1054538"/>
                <a:gd name="connsiteY5" fmla="*/ 875864 h 1185052"/>
                <a:gd name="connsiteX6" fmla="*/ 757555 w 1054538"/>
                <a:gd name="connsiteY6" fmla="*/ 866728 h 1185052"/>
                <a:gd name="connsiteX7" fmla="*/ 558757 w 1054538"/>
                <a:gd name="connsiteY7" fmla="*/ 134264 h 1185052"/>
                <a:gd name="connsiteX0" fmla="*/ 558757 w 1043190"/>
                <a:gd name="connsiteY0" fmla="*/ 134264 h 1148848"/>
                <a:gd name="connsiteX1" fmla="*/ 789590 w 1043190"/>
                <a:gd name="connsiteY1" fmla="*/ 82101 h 1148848"/>
                <a:gd name="connsiteX2" fmla="*/ 1038328 w 1043190"/>
                <a:gd name="connsiteY2" fmla="*/ 1036529 h 1148848"/>
                <a:gd name="connsiteX3" fmla="*/ 551886 w 1043190"/>
                <a:gd name="connsiteY3" fmla="*/ 1137456 h 1148848"/>
                <a:gd name="connsiteX4" fmla="*/ 129634 w 1043190"/>
                <a:gd name="connsiteY4" fmla="*/ 1104219 h 1148848"/>
                <a:gd name="connsiteX5" fmla="*/ 181672 w 1043190"/>
                <a:gd name="connsiteY5" fmla="*/ 875864 h 1148848"/>
                <a:gd name="connsiteX6" fmla="*/ 757555 w 1043190"/>
                <a:gd name="connsiteY6" fmla="*/ 866728 h 1148848"/>
                <a:gd name="connsiteX7" fmla="*/ 558757 w 1043190"/>
                <a:gd name="connsiteY7" fmla="*/ 134264 h 1148848"/>
                <a:gd name="connsiteX0" fmla="*/ 558757 w 1043190"/>
                <a:gd name="connsiteY0" fmla="*/ 134264 h 1148848"/>
                <a:gd name="connsiteX1" fmla="*/ 789590 w 1043190"/>
                <a:gd name="connsiteY1" fmla="*/ 82101 h 1148848"/>
                <a:gd name="connsiteX2" fmla="*/ 1038328 w 1043190"/>
                <a:gd name="connsiteY2" fmla="*/ 1036529 h 1148848"/>
                <a:gd name="connsiteX3" fmla="*/ 551886 w 1043190"/>
                <a:gd name="connsiteY3" fmla="*/ 1137456 h 1148848"/>
                <a:gd name="connsiteX4" fmla="*/ 129634 w 1043190"/>
                <a:gd name="connsiteY4" fmla="*/ 1104219 h 1148848"/>
                <a:gd name="connsiteX5" fmla="*/ 181672 w 1043190"/>
                <a:gd name="connsiteY5" fmla="*/ 875864 h 1148848"/>
                <a:gd name="connsiteX6" fmla="*/ 722852 w 1043190"/>
                <a:gd name="connsiteY6" fmla="*/ 808891 h 1148848"/>
                <a:gd name="connsiteX7" fmla="*/ 558757 w 1043190"/>
                <a:gd name="connsiteY7" fmla="*/ 134264 h 1148848"/>
                <a:gd name="connsiteX0" fmla="*/ 558757 w 1009289"/>
                <a:gd name="connsiteY0" fmla="*/ 134264 h 1148424"/>
                <a:gd name="connsiteX1" fmla="*/ 789590 w 1009289"/>
                <a:gd name="connsiteY1" fmla="*/ 82101 h 1148424"/>
                <a:gd name="connsiteX2" fmla="*/ 1003625 w 1009289"/>
                <a:gd name="connsiteY2" fmla="*/ 897717 h 1148424"/>
                <a:gd name="connsiteX3" fmla="*/ 551886 w 1009289"/>
                <a:gd name="connsiteY3" fmla="*/ 1137456 h 1148424"/>
                <a:gd name="connsiteX4" fmla="*/ 129634 w 1009289"/>
                <a:gd name="connsiteY4" fmla="*/ 1104219 h 1148424"/>
                <a:gd name="connsiteX5" fmla="*/ 181672 w 1009289"/>
                <a:gd name="connsiteY5" fmla="*/ 875864 h 1148424"/>
                <a:gd name="connsiteX6" fmla="*/ 722852 w 1009289"/>
                <a:gd name="connsiteY6" fmla="*/ 808891 h 1148424"/>
                <a:gd name="connsiteX7" fmla="*/ 558757 w 1009289"/>
                <a:gd name="connsiteY7" fmla="*/ 134264 h 1148424"/>
                <a:gd name="connsiteX0" fmla="*/ 565450 w 1015982"/>
                <a:gd name="connsiteY0" fmla="*/ 134264 h 1154320"/>
                <a:gd name="connsiteX1" fmla="*/ 796283 w 1015982"/>
                <a:gd name="connsiteY1" fmla="*/ 82101 h 1154320"/>
                <a:gd name="connsiteX2" fmla="*/ 1010318 w 1015982"/>
                <a:gd name="connsiteY2" fmla="*/ 897717 h 1154320"/>
                <a:gd name="connsiteX3" fmla="*/ 558579 w 1015982"/>
                <a:gd name="connsiteY3" fmla="*/ 1137456 h 1154320"/>
                <a:gd name="connsiteX4" fmla="*/ 124759 w 1015982"/>
                <a:gd name="connsiteY4" fmla="*/ 1127354 h 1154320"/>
                <a:gd name="connsiteX5" fmla="*/ 188365 w 1015982"/>
                <a:gd name="connsiteY5" fmla="*/ 875864 h 1154320"/>
                <a:gd name="connsiteX6" fmla="*/ 729545 w 1015982"/>
                <a:gd name="connsiteY6" fmla="*/ 808891 h 1154320"/>
                <a:gd name="connsiteX7" fmla="*/ 565450 w 1015982"/>
                <a:gd name="connsiteY7" fmla="*/ 134264 h 1154320"/>
                <a:gd name="connsiteX0" fmla="*/ 565450 w 1015982"/>
                <a:gd name="connsiteY0" fmla="*/ 134264 h 1131766"/>
                <a:gd name="connsiteX1" fmla="*/ 796283 w 1015982"/>
                <a:gd name="connsiteY1" fmla="*/ 82101 h 1131766"/>
                <a:gd name="connsiteX2" fmla="*/ 1010318 w 1015982"/>
                <a:gd name="connsiteY2" fmla="*/ 897717 h 1131766"/>
                <a:gd name="connsiteX3" fmla="*/ 558579 w 1015982"/>
                <a:gd name="connsiteY3" fmla="*/ 1091185 h 1131766"/>
                <a:gd name="connsiteX4" fmla="*/ 124759 w 1015982"/>
                <a:gd name="connsiteY4" fmla="*/ 1127354 h 1131766"/>
                <a:gd name="connsiteX5" fmla="*/ 188365 w 1015982"/>
                <a:gd name="connsiteY5" fmla="*/ 875864 h 1131766"/>
                <a:gd name="connsiteX6" fmla="*/ 729545 w 1015982"/>
                <a:gd name="connsiteY6" fmla="*/ 808891 h 1131766"/>
                <a:gd name="connsiteX7" fmla="*/ 565450 w 1015982"/>
                <a:gd name="connsiteY7" fmla="*/ 134264 h 1131766"/>
                <a:gd name="connsiteX0" fmla="*/ 538394 w 988926"/>
                <a:gd name="connsiteY0" fmla="*/ 134264 h 1131766"/>
                <a:gd name="connsiteX1" fmla="*/ 769227 w 988926"/>
                <a:gd name="connsiteY1" fmla="*/ 82101 h 1131766"/>
                <a:gd name="connsiteX2" fmla="*/ 983262 w 988926"/>
                <a:gd name="connsiteY2" fmla="*/ 897717 h 1131766"/>
                <a:gd name="connsiteX3" fmla="*/ 531523 w 988926"/>
                <a:gd name="connsiteY3" fmla="*/ 1091185 h 1131766"/>
                <a:gd name="connsiteX4" fmla="*/ 97703 w 988926"/>
                <a:gd name="connsiteY4" fmla="*/ 1127354 h 1131766"/>
                <a:gd name="connsiteX5" fmla="*/ 161309 w 988926"/>
                <a:gd name="connsiteY5" fmla="*/ 875864 h 1131766"/>
                <a:gd name="connsiteX6" fmla="*/ 702489 w 988926"/>
                <a:gd name="connsiteY6" fmla="*/ 808891 h 1131766"/>
                <a:gd name="connsiteX7" fmla="*/ 538394 w 988926"/>
                <a:gd name="connsiteY7" fmla="*/ 134264 h 1131766"/>
                <a:gd name="connsiteX0" fmla="*/ 538394 w 988640"/>
                <a:gd name="connsiteY0" fmla="*/ 134264 h 1131766"/>
                <a:gd name="connsiteX1" fmla="*/ 769227 w 988640"/>
                <a:gd name="connsiteY1" fmla="*/ 82101 h 1131766"/>
                <a:gd name="connsiteX2" fmla="*/ 983262 w 988640"/>
                <a:gd name="connsiteY2" fmla="*/ 897717 h 1131766"/>
                <a:gd name="connsiteX3" fmla="*/ 531523 w 988640"/>
                <a:gd name="connsiteY3" fmla="*/ 1091185 h 1131766"/>
                <a:gd name="connsiteX4" fmla="*/ 97703 w 988640"/>
                <a:gd name="connsiteY4" fmla="*/ 1127354 h 1131766"/>
                <a:gd name="connsiteX5" fmla="*/ 161309 w 988640"/>
                <a:gd name="connsiteY5" fmla="*/ 875864 h 1131766"/>
                <a:gd name="connsiteX6" fmla="*/ 702489 w 988640"/>
                <a:gd name="connsiteY6" fmla="*/ 808891 h 1131766"/>
                <a:gd name="connsiteX7" fmla="*/ 538394 w 988640"/>
                <a:gd name="connsiteY7" fmla="*/ 134264 h 1131766"/>
                <a:gd name="connsiteX0" fmla="*/ 538394 w 1050364"/>
                <a:gd name="connsiteY0" fmla="*/ 134264 h 1133736"/>
                <a:gd name="connsiteX1" fmla="*/ 769227 w 1050364"/>
                <a:gd name="connsiteY1" fmla="*/ 82101 h 1133736"/>
                <a:gd name="connsiteX2" fmla="*/ 1046178 w 1050364"/>
                <a:gd name="connsiteY2" fmla="*/ 834801 h 1133736"/>
                <a:gd name="connsiteX3" fmla="*/ 531523 w 1050364"/>
                <a:gd name="connsiteY3" fmla="*/ 1091185 h 1133736"/>
                <a:gd name="connsiteX4" fmla="*/ 97703 w 1050364"/>
                <a:gd name="connsiteY4" fmla="*/ 1127354 h 1133736"/>
                <a:gd name="connsiteX5" fmla="*/ 161309 w 1050364"/>
                <a:gd name="connsiteY5" fmla="*/ 875864 h 1133736"/>
                <a:gd name="connsiteX6" fmla="*/ 702489 w 1050364"/>
                <a:gd name="connsiteY6" fmla="*/ 808891 h 1133736"/>
                <a:gd name="connsiteX7" fmla="*/ 538394 w 1050364"/>
                <a:gd name="connsiteY7" fmla="*/ 134264 h 1133736"/>
                <a:gd name="connsiteX0" fmla="*/ 538394 w 1050364"/>
                <a:gd name="connsiteY0" fmla="*/ 134264 h 1133737"/>
                <a:gd name="connsiteX1" fmla="*/ 769227 w 1050364"/>
                <a:gd name="connsiteY1" fmla="*/ 82101 h 1133737"/>
                <a:gd name="connsiteX2" fmla="*/ 1046178 w 1050364"/>
                <a:gd name="connsiteY2" fmla="*/ 834801 h 1133737"/>
                <a:gd name="connsiteX3" fmla="*/ 531523 w 1050364"/>
                <a:gd name="connsiteY3" fmla="*/ 1091185 h 1133737"/>
                <a:gd name="connsiteX4" fmla="*/ 97703 w 1050364"/>
                <a:gd name="connsiteY4" fmla="*/ 1127354 h 1133737"/>
                <a:gd name="connsiteX5" fmla="*/ 161309 w 1050364"/>
                <a:gd name="connsiteY5" fmla="*/ 875864 h 1133737"/>
                <a:gd name="connsiteX6" fmla="*/ 749675 w 1050364"/>
                <a:gd name="connsiteY6" fmla="*/ 761705 h 1133737"/>
                <a:gd name="connsiteX7" fmla="*/ 538394 w 1050364"/>
                <a:gd name="connsiteY7" fmla="*/ 134264 h 1133737"/>
                <a:gd name="connsiteX0" fmla="*/ 597229 w 1109199"/>
                <a:gd name="connsiteY0" fmla="*/ 134264 h 1161409"/>
                <a:gd name="connsiteX1" fmla="*/ 828062 w 1109199"/>
                <a:gd name="connsiteY1" fmla="*/ 82101 h 1161409"/>
                <a:gd name="connsiteX2" fmla="*/ 1105013 w 1109199"/>
                <a:gd name="connsiteY2" fmla="*/ 834801 h 1161409"/>
                <a:gd name="connsiteX3" fmla="*/ 590358 w 1109199"/>
                <a:gd name="connsiteY3" fmla="*/ 1091185 h 1161409"/>
                <a:gd name="connsiteX4" fmla="*/ 77893 w 1109199"/>
                <a:gd name="connsiteY4" fmla="*/ 1158812 h 1161409"/>
                <a:gd name="connsiteX5" fmla="*/ 220144 w 1109199"/>
                <a:gd name="connsiteY5" fmla="*/ 875864 h 1161409"/>
                <a:gd name="connsiteX6" fmla="*/ 808510 w 1109199"/>
                <a:gd name="connsiteY6" fmla="*/ 761705 h 1161409"/>
                <a:gd name="connsiteX7" fmla="*/ 597229 w 1109199"/>
                <a:gd name="connsiteY7" fmla="*/ 134264 h 1161409"/>
                <a:gd name="connsiteX0" fmla="*/ 597229 w 1109199"/>
                <a:gd name="connsiteY0" fmla="*/ 134264 h 1161409"/>
                <a:gd name="connsiteX1" fmla="*/ 828062 w 1109199"/>
                <a:gd name="connsiteY1" fmla="*/ 82101 h 1161409"/>
                <a:gd name="connsiteX2" fmla="*/ 1105013 w 1109199"/>
                <a:gd name="connsiteY2" fmla="*/ 834801 h 1161409"/>
                <a:gd name="connsiteX3" fmla="*/ 590358 w 1109199"/>
                <a:gd name="connsiteY3" fmla="*/ 1091185 h 1161409"/>
                <a:gd name="connsiteX4" fmla="*/ 77893 w 1109199"/>
                <a:gd name="connsiteY4" fmla="*/ 1158812 h 1161409"/>
                <a:gd name="connsiteX5" fmla="*/ 220144 w 1109199"/>
                <a:gd name="connsiteY5" fmla="*/ 907322 h 1161409"/>
                <a:gd name="connsiteX6" fmla="*/ 808510 w 1109199"/>
                <a:gd name="connsiteY6" fmla="*/ 761705 h 1161409"/>
                <a:gd name="connsiteX7" fmla="*/ 597229 w 1109199"/>
                <a:gd name="connsiteY7" fmla="*/ 134264 h 1161409"/>
                <a:gd name="connsiteX0" fmla="*/ 635712 w 1147682"/>
                <a:gd name="connsiteY0" fmla="*/ 134264 h 1176470"/>
                <a:gd name="connsiteX1" fmla="*/ 866545 w 1147682"/>
                <a:gd name="connsiteY1" fmla="*/ 82101 h 1176470"/>
                <a:gd name="connsiteX2" fmla="*/ 1143496 w 1147682"/>
                <a:gd name="connsiteY2" fmla="*/ 834801 h 1176470"/>
                <a:gd name="connsiteX3" fmla="*/ 628841 w 1147682"/>
                <a:gd name="connsiteY3" fmla="*/ 1091185 h 1176470"/>
                <a:gd name="connsiteX4" fmla="*/ 69189 w 1147682"/>
                <a:gd name="connsiteY4" fmla="*/ 1174541 h 1176470"/>
                <a:gd name="connsiteX5" fmla="*/ 258627 w 1147682"/>
                <a:gd name="connsiteY5" fmla="*/ 907322 h 1176470"/>
                <a:gd name="connsiteX6" fmla="*/ 846993 w 1147682"/>
                <a:gd name="connsiteY6" fmla="*/ 761705 h 1176470"/>
                <a:gd name="connsiteX7" fmla="*/ 635712 w 1147682"/>
                <a:gd name="connsiteY7" fmla="*/ 134264 h 117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7682" h="1176470">
                  <a:moveTo>
                    <a:pt x="635712" y="134264"/>
                  </a:moveTo>
                  <a:cubicBezTo>
                    <a:pt x="587861" y="27043"/>
                    <a:pt x="784689" y="-77916"/>
                    <a:pt x="866545" y="82101"/>
                  </a:cubicBezTo>
                  <a:cubicBezTo>
                    <a:pt x="930085" y="272001"/>
                    <a:pt x="1183113" y="666621"/>
                    <a:pt x="1143496" y="834801"/>
                  </a:cubicBezTo>
                  <a:cubicBezTo>
                    <a:pt x="1103879" y="1002981"/>
                    <a:pt x="807892" y="1034562"/>
                    <a:pt x="628841" y="1091185"/>
                  </a:cubicBezTo>
                  <a:cubicBezTo>
                    <a:pt x="449790" y="1147808"/>
                    <a:pt x="209940" y="1185620"/>
                    <a:pt x="69189" y="1174541"/>
                  </a:cubicBezTo>
                  <a:cubicBezTo>
                    <a:pt x="-122326" y="1027731"/>
                    <a:pt x="131066" y="955806"/>
                    <a:pt x="258627" y="907322"/>
                  </a:cubicBezTo>
                  <a:lnTo>
                    <a:pt x="846993" y="761705"/>
                  </a:lnTo>
                  <a:cubicBezTo>
                    <a:pt x="840883" y="622519"/>
                    <a:pt x="674277" y="326743"/>
                    <a:pt x="635712" y="134264"/>
                  </a:cubicBez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166366" y="1763871"/>
              <a:ext cx="1051750" cy="1121423"/>
            </a:xfrm>
            <a:custGeom>
              <a:avLst/>
              <a:gdLst>
                <a:gd name="connsiteX0" fmla="*/ 1422400 w 1651000"/>
                <a:gd name="connsiteY0" fmla="*/ 266700 h 1358900"/>
                <a:gd name="connsiteX1" fmla="*/ 1625600 w 1651000"/>
                <a:gd name="connsiteY1" fmla="*/ 355600 h 1358900"/>
                <a:gd name="connsiteX2" fmla="*/ 1651000 w 1651000"/>
                <a:gd name="connsiteY2" fmla="*/ 673100 h 1358900"/>
                <a:gd name="connsiteX3" fmla="*/ 1066800 w 1651000"/>
                <a:gd name="connsiteY3" fmla="*/ 1308100 h 1358900"/>
                <a:gd name="connsiteX4" fmla="*/ 876300 w 1651000"/>
                <a:gd name="connsiteY4" fmla="*/ 1358900 h 1358900"/>
                <a:gd name="connsiteX5" fmla="*/ 292100 w 1651000"/>
                <a:gd name="connsiteY5" fmla="*/ 596900 h 1358900"/>
                <a:gd name="connsiteX6" fmla="*/ 215900 w 1651000"/>
                <a:gd name="connsiteY6" fmla="*/ 546100 h 1358900"/>
                <a:gd name="connsiteX7" fmla="*/ 0 w 1651000"/>
                <a:gd name="connsiteY7" fmla="*/ 114300 h 1358900"/>
                <a:gd name="connsiteX8" fmla="*/ 152400 w 1651000"/>
                <a:gd name="connsiteY8" fmla="*/ 0 h 1358900"/>
                <a:gd name="connsiteX9" fmla="*/ 304800 w 1651000"/>
                <a:gd name="connsiteY9" fmla="*/ 127000 h 1358900"/>
                <a:gd name="connsiteX10" fmla="*/ 381000 w 1651000"/>
                <a:gd name="connsiteY10" fmla="*/ 495300 h 1358900"/>
                <a:gd name="connsiteX11" fmla="*/ 495300 w 1651000"/>
                <a:gd name="connsiteY11" fmla="*/ 546100 h 1358900"/>
                <a:gd name="connsiteX12" fmla="*/ 990600 w 1651000"/>
                <a:gd name="connsiteY12" fmla="*/ 1016000 h 1358900"/>
                <a:gd name="connsiteX13" fmla="*/ 1422400 w 1651000"/>
                <a:gd name="connsiteY13" fmla="*/ 266700 h 1358900"/>
                <a:gd name="connsiteX0" fmla="*/ 1422400 w 1694288"/>
                <a:gd name="connsiteY0" fmla="*/ 266700 h 1358900"/>
                <a:gd name="connsiteX1" fmla="*/ 1625600 w 1694288"/>
                <a:gd name="connsiteY1" fmla="*/ 355600 h 1358900"/>
                <a:gd name="connsiteX2" fmla="*/ 1651000 w 1694288"/>
                <a:gd name="connsiteY2" fmla="*/ 673100 h 1358900"/>
                <a:gd name="connsiteX3" fmla="*/ 1066800 w 1694288"/>
                <a:gd name="connsiteY3" fmla="*/ 1308100 h 1358900"/>
                <a:gd name="connsiteX4" fmla="*/ 876300 w 1694288"/>
                <a:gd name="connsiteY4" fmla="*/ 1358900 h 1358900"/>
                <a:gd name="connsiteX5" fmla="*/ 292100 w 1694288"/>
                <a:gd name="connsiteY5" fmla="*/ 596900 h 1358900"/>
                <a:gd name="connsiteX6" fmla="*/ 215900 w 1694288"/>
                <a:gd name="connsiteY6" fmla="*/ 546100 h 1358900"/>
                <a:gd name="connsiteX7" fmla="*/ 0 w 1694288"/>
                <a:gd name="connsiteY7" fmla="*/ 114300 h 1358900"/>
                <a:gd name="connsiteX8" fmla="*/ 152400 w 1694288"/>
                <a:gd name="connsiteY8" fmla="*/ 0 h 1358900"/>
                <a:gd name="connsiteX9" fmla="*/ 304800 w 1694288"/>
                <a:gd name="connsiteY9" fmla="*/ 127000 h 1358900"/>
                <a:gd name="connsiteX10" fmla="*/ 381000 w 1694288"/>
                <a:gd name="connsiteY10" fmla="*/ 495300 h 1358900"/>
                <a:gd name="connsiteX11" fmla="*/ 495300 w 1694288"/>
                <a:gd name="connsiteY11" fmla="*/ 546100 h 1358900"/>
                <a:gd name="connsiteX12" fmla="*/ 990600 w 1694288"/>
                <a:gd name="connsiteY12" fmla="*/ 1016000 h 1358900"/>
                <a:gd name="connsiteX13" fmla="*/ 1422400 w 1694288"/>
                <a:gd name="connsiteY13" fmla="*/ 266700 h 1358900"/>
                <a:gd name="connsiteX0" fmla="*/ 1422400 w 1667000"/>
                <a:gd name="connsiteY0" fmla="*/ 266700 h 1358900"/>
                <a:gd name="connsiteX1" fmla="*/ 1625600 w 1667000"/>
                <a:gd name="connsiteY1" fmla="*/ 355600 h 1358900"/>
                <a:gd name="connsiteX2" fmla="*/ 1612900 w 1667000"/>
                <a:gd name="connsiteY2" fmla="*/ 695960 h 1358900"/>
                <a:gd name="connsiteX3" fmla="*/ 1066800 w 1667000"/>
                <a:gd name="connsiteY3" fmla="*/ 1308100 h 1358900"/>
                <a:gd name="connsiteX4" fmla="*/ 876300 w 1667000"/>
                <a:gd name="connsiteY4" fmla="*/ 1358900 h 1358900"/>
                <a:gd name="connsiteX5" fmla="*/ 292100 w 1667000"/>
                <a:gd name="connsiteY5" fmla="*/ 596900 h 1358900"/>
                <a:gd name="connsiteX6" fmla="*/ 215900 w 1667000"/>
                <a:gd name="connsiteY6" fmla="*/ 546100 h 1358900"/>
                <a:gd name="connsiteX7" fmla="*/ 0 w 1667000"/>
                <a:gd name="connsiteY7" fmla="*/ 114300 h 1358900"/>
                <a:gd name="connsiteX8" fmla="*/ 152400 w 1667000"/>
                <a:gd name="connsiteY8" fmla="*/ 0 h 1358900"/>
                <a:gd name="connsiteX9" fmla="*/ 304800 w 1667000"/>
                <a:gd name="connsiteY9" fmla="*/ 127000 h 1358900"/>
                <a:gd name="connsiteX10" fmla="*/ 381000 w 1667000"/>
                <a:gd name="connsiteY10" fmla="*/ 495300 h 1358900"/>
                <a:gd name="connsiteX11" fmla="*/ 495300 w 1667000"/>
                <a:gd name="connsiteY11" fmla="*/ 546100 h 1358900"/>
                <a:gd name="connsiteX12" fmla="*/ 990600 w 1667000"/>
                <a:gd name="connsiteY12" fmla="*/ 1016000 h 1358900"/>
                <a:gd name="connsiteX13" fmla="*/ 1422400 w 1667000"/>
                <a:gd name="connsiteY13" fmla="*/ 266700 h 1358900"/>
                <a:gd name="connsiteX0" fmla="*/ 1422400 w 1646473"/>
                <a:gd name="connsiteY0" fmla="*/ 266700 h 1358900"/>
                <a:gd name="connsiteX1" fmla="*/ 1625600 w 1646473"/>
                <a:gd name="connsiteY1" fmla="*/ 355600 h 1358900"/>
                <a:gd name="connsiteX2" fmla="*/ 1612900 w 1646473"/>
                <a:gd name="connsiteY2" fmla="*/ 695960 h 1358900"/>
                <a:gd name="connsiteX3" fmla="*/ 1066800 w 1646473"/>
                <a:gd name="connsiteY3" fmla="*/ 1308100 h 1358900"/>
                <a:gd name="connsiteX4" fmla="*/ 876300 w 1646473"/>
                <a:gd name="connsiteY4" fmla="*/ 1358900 h 1358900"/>
                <a:gd name="connsiteX5" fmla="*/ 292100 w 1646473"/>
                <a:gd name="connsiteY5" fmla="*/ 596900 h 1358900"/>
                <a:gd name="connsiteX6" fmla="*/ 215900 w 1646473"/>
                <a:gd name="connsiteY6" fmla="*/ 546100 h 1358900"/>
                <a:gd name="connsiteX7" fmla="*/ 0 w 1646473"/>
                <a:gd name="connsiteY7" fmla="*/ 114300 h 1358900"/>
                <a:gd name="connsiteX8" fmla="*/ 152400 w 1646473"/>
                <a:gd name="connsiteY8" fmla="*/ 0 h 1358900"/>
                <a:gd name="connsiteX9" fmla="*/ 304800 w 1646473"/>
                <a:gd name="connsiteY9" fmla="*/ 127000 h 1358900"/>
                <a:gd name="connsiteX10" fmla="*/ 381000 w 1646473"/>
                <a:gd name="connsiteY10" fmla="*/ 495300 h 1358900"/>
                <a:gd name="connsiteX11" fmla="*/ 495300 w 1646473"/>
                <a:gd name="connsiteY11" fmla="*/ 546100 h 1358900"/>
                <a:gd name="connsiteX12" fmla="*/ 990600 w 1646473"/>
                <a:gd name="connsiteY12" fmla="*/ 1016000 h 1358900"/>
                <a:gd name="connsiteX13" fmla="*/ 1422400 w 1646473"/>
                <a:gd name="connsiteY13" fmla="*/ 26670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30020 w 1645948"/>
                <a:gd name="connsiteY0" fmla="*/ 289560 h 1358900"/>
                <a:gd name="connsiteX1" fmla="*/ 1625600 w 1645948"/>
                <a:gd name="connsiteY1" fmla="*/ 355600 h 1358900"/>
                <a:gd name="connsiteX2" fmla="*/ 1612900 w 1645948"/>
                <a:gd name="connsiteY2" fmla="*/ 695960 h 1358900"/>
                <a:gd name="connsiteX3" fmla="*/ 1066800 w 1645948"/>
                <a:gd name="connsiteY3" fmla="*/ 1308100 h 1358900"/>
                <a:gd name="connsiteX4" fmla="*/ 876300 w 1645948"/>
                <a:gd name="connsiteY4" fmla="*/ 1358900 h 1358900"/>
                <a:gd name="connsiteX5" fmla="*/ 292100 w 1645948"/>
                <a:gd name="connsiteY5" fmla="*/ 596900 h 1358900"/>
                <a:gd name="connsiteX6" fmla="*/ 215900 w 1645948"/>
                <a:gd name="connsiteY6" fmla="*/ 546100 h 1358900"/>
                <a:gd name="connsiteX7" fmla="*/ 0 w 1645948"/>
                <a:gd name="connsiteY7" fmla="*/ 114300 h 1358900"/>
                <a:gd name="connsiteX8" fmla="*/ 152400 w 1645948"/>
                <a:gd name="connsiteY8" fmla="*/ 0 h 1358900"/>
                <a:gd name="connsiteX9" fmla="*/ 304800 w 1645948"/>
                <a:gd name="connsiteY9" fmla="*/ 127000 h 1358900"/>
                <a:gd name="connsiteX10" fmla="*/ 381000 w 1645948"/>
                <a:gd name="connsiteY10" fmla="*/ 495300 h 1358900"/>
                <a:gd name="connsiteX11" fmla="*/ 495300 w 1645948"/>
                <a:gd name="connsiteY11" fmla="*/ 546100 h 1358900"/>
                <a:gd name="connsiteX12" fmla="*/ 990600 w 1645948"/>
                <a:gd name="connsiteY12" fmla="*/ 1016000 h 1358900"/>
                <a:gd name="connsiteX13" fmla="*/ 1430020 w 1645948"/>
                <a:gd name="connsiteY13" fmla="*/ 289560 h 1358900"/>
                <a:gd name="connsiteX0" fmla="*/ 1452880 w 1644387"/>
                <a:gd name="connsiteY0" fmla="*/ 320040 h 1358900"/>
                <a:gd name="connsiteX1" fmla="*/ 1625600 w 1644387"/>
                <a:gd name="connsiteY1" fmla="*/ 355600 h 1358900"/>
                <a:gd name="connsiteX2" fmla="*/ 1612900 w 1644387"/>
                <a:gd name="connsiteY2" fmla="*/ 695960 h 1358900"/>
                <a:gd name="connsiteX3" fmla="*/ 1066800 w 1644387"/>
                <a:gd name="connsiteY3" fmla="*/ 1308100 h 1358900"/>
                <a:gd name="connsiteX4" fmla="*/ 876300 w 1644387"/>
                <a:gd name="connsiteY4" fmla="*/ 1358900 h 1358900"/>
                <a:gd name="connsiteX5" fmla="*/ 292100 w 1644387"/>
                <a:gd name="connsiteY5" fmla="*/ 596900 h 1358900"/>
                <a:gd name="connsiteX6" fmla="*/ 215900 w 1644387"/>
                <a:gd name="connsiteY6" fmla="*/ 546100 h 1358900"/>
                <a:gd name="connsiteX7" fmla="*/ 0 w 1644387"/>
                <a:gd name="connsiteY7" fmla="*/ 114300 h 1358900"/>
                <a:gd name="connsiteX8" fmla="*/ 152400 w 1644387"/>
                <a:gd name="connsiteY8" fmla="*/ 0 h 1358900"/>
                <a:gd name="connsiteX9" fmla="*/ 304800 w 1644387"/>
                <a:gd name="connsiteY9" fmla="*/ 127000 h 1358900"/>
                <a:gd name="connsiteX10" fmla="*/ 381000 w 1644387"/>
                <a:gd name="connsiteY10" fmla="*/ 495300 h 1358900"/>
                <a:gd name="connsiteX11" fmla="*/ 495300 w 1644387"/>
                <a:gd name="connsiteY11" fmla="*/ 546100 h 1358900"/>
                <a:gd name="connsiteX12" fmla="*/ 990600 w 1644387"/>
                <a:gd name="connsiteY12" fmla="*/ 1016000 h 1358900"/>
                <a:gd name="connsiteX13" fmla="*/ 1452880 w 1644387"/>
                <a:gd name="connsiteY13" fmla="*/ 320040 h 1358900"/>
                <a:gd name="connsiteX0" fmla="*/ 1452880 w 1634218"/>
                <a:gd name="connsiteY0" fmla="*/ 320040 h 1358900"/>
                <a:gd name="connsiteX1" fmla="*/ 1602740 w 1634218"/>
                <a:gd name="connsiteY1" fmla="*/ 355600 h 1358900"/>
                <a:gd name="connsiteX2" fmla="*/ 1612900 w 1634218"/>
                <a:gd name="connsiteY2" fmla="*/ 695960 h 1358900"/>
                <a:gd name="connsiteX3" fmla="*/ 1066800 w 1634218"/>
                <a:gd name="connsiteY3" fmla="*/ 1308100 h 1358900"/>
                <a:gd name="connsiteX4" fmla="*/ 876300 w 1634218"/>
                <a:gd name="connsiteY4" fmla="*/ 1358900 h 1358900"/>
                <a:gd name="connsiteX5" fmla="*/ 292100 w 1634218"/>
                <a:gd name="connsiteY5" fmla="*/ 596900 h 1358900"/>
                <a:gd name="connsiteX6" fmla="*/ 215900 w 1634218"/>
                <a:gd name="connsiteY6" fmla="*/ 546100 h 1358900"/>
                <a:gd name="connsiteX7" fmla="*/ 0 w 1634218"/>
                <a:gd name="connsiteY7" fmla="*/ 114300 h 1358900"/>
                <a:gd name="connsiteX8" fmla="*/ 152400 w 1634218"/>
                <a:gd name="connsiteY8" fmla="*/ 0 h 1358900"/>
                <a:gd name="connsiteX9" fmla="*/ 304800 w 1634218"/>
                <a:gd name="connsiteY9" fmla="*/ 127000 h 1358900"/>
                <a:gd name="connsiteX10" fmla="*/ 381000 w 1634218"/>
                <a:gd name="connsiteY10" fmla="*/ 495300 h 1358900"/>
                <a:gd name="connsiteX11" fmla="*/ 495300 w 1634218"/>
                <a:gd name="connsiteY11" fmla="*/ 546100 h 1358900"/>
                <a:gd name="connsiteX12" fmla="*/ 990600 w 1634218"/>
                <a:gd name="connsiteY12" fmla="*/ 1016000 h 1358900"/>
                <a:gd name="connsiteX13" fmla="*/ 1452880 w 1634218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95300 w 1647050"/>
                <a:gd name="connsiteY11" fmla="*/ 54610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20040 h 1358900"/>
                <a:gd name="connsiteX1" fmla="*/ 1602740 w 1647050"/>
                <a:gd name="connsiteY1" fmla="*/ 355600 h 1358900"/>
                <a:gd name="connsiteX2" fmla="*/ 1612900 w 1647050"/>
                <a:gd name="connsiteY2" fmla="*/ 695960 h 1358900"/>
                <a:gd name="connsiteX3" fmla="*/ 1066800 w 1647050"/>
                <a:gd name="connsiteY3" fmla="*/ 1308100 h 1358900"/>
                <a:gd name="connsiteX4" fmla="*/ 876300 w 1647050"/>
                <a:gd name="connsiteY4" fmla="*/ 1358900 h 1358900"/>
                <a:gd name="connsiteX5" fmla="*/ 292100 w 1647050"/>
                <a:gd name="connsiteY5" fmla="*/ 596900 h 1358900"/>
                <a:gd name="connsiteX6" fmla="*/ 215900 w 1647050"/>
                <a:gd name="connsiteY6" fmla="*/ 546100 h 1358900"/>
                <a:gd name="connsiteX7" fmla="*/ 0 w 1647050"/>
                <a:gd name="connsiteY7" fmla="*/ 114300 h 1358900"/>
                <a:gd name="connsiteX8" fmla="*/ 152400 w 1647050"/>
                <a:gd name="connsiteY8" fmla="*/ 0 h 1358900"/>
                <a:gd name="connsiteX9" fmla="*/ 304800 w 1647050"/>
                <a:gd name="connsiteY9" fmla="*/ 127000 h 1358900"/>
                <a:gd name="connsiteX10" fmla="*/ 381000 w 1647050"/>
                <a:gd name="connsiteY10" fmla="*/ 495300 h 1358900"/>
                <a:gd name="connsiteX11" fmla="*/ 480060 w 1647050"/>
                <a:gd name="connsiteY11" fmla="*/ 561340 h 1358900"/>
                <a:gd name="connsiteX12" fmla="*/ 990600 w 1647050"/>
                <a:gd name="connsiteY12" fmla="*/ 1016000 h 1358900"/>
                <a:gd name="connsiteX13" fmla="*/ 1452880 w 1647050"/>
                <a:gd name="connsiteY13" fmla="*/ 320040 h 135890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51280"/>
                <a:gd name="connsiteX1" fmla="*/ 1602740 w 1647050"/>
                <a:gd name="connsiteY1" fmla="*/ 347980 h 1351280"/>
                <a:gd name="connsiteX2" fmla="*/ 1612900 w 1647050"/>
                <a:gd name="connsiteY2" fmla="*/ 688340 h 1351280"/>
                <a:gd name="connsiteX3" fmla="*/ 1066800 w 1647050"/>
                <a:gd name="connsiteY3" fmla="*/ 1300480 h 1351280"/>
                <a:gd name="connsiteX4" fmla="*/ 876300 w 1647050"/>
                <a:gd name="connsiteY4" fmla="*/ 1351280 h 1351280"/>
                <a:gd name="connsiteX5" fmla="*/ 292100 w 1647050"/>
                <a:gd name="connsiteY5" fmla="*/ 589280 h 1351280"/>
                <a:gd name="connsiteX6" fmla="*/ 215900 w 1647050"/>
                <a:gd name="connsiteY6" fmla="*/ 538480 h 1351280"/>
                <a:gd name="connsiteX7" fmla="*/ 0 w 1647050"/>
                <a:gd name="connsiteY7" fmla="*/ 106680 h 1351280"/>
                <a:gd name="connsiteX8" fmla="*/ 175260 w 1647050"/>
                <a:gd name="connsiteY8" fmla="*/ 0 h 1351280"/>
                <a:gd name="connsiteX9" fmla="*/ 304800 w 1647050"/>
                <a:gd name="connsiteY9" fmla="*/ 119380 h 1351280"/>
                <a:gd name="connsiteX10" fmla="*/ 381000 w 1647050"/>
                <a:gd name="connsiteY10" fmla="*/ 487680 h 1351280"/>
                <a:gd name="connsiteX11" fmla="*/ 480060 w 1647050"/>
                <a:gd name="connsiteY11" fmla="*/ 553720 h 1351280"/>
                <a:gd name="connsiteX12" fmla="*/ 990600 w 1647050"/>
                <a:gd name="connsiteY12" fmla="*/ 1008380 h 1351280"/>
                <a:gd name="connsiteX13" fmla="*/ 1452880 w 1647050"/>
                <a:gd name="connsiteY13" fmla="*/ 312420 h 1351280"/>
                <a:gd name="connsiteX0" fmla="*/ 1452880 w 1647050"/>
                <a:gd name="connsiteY0" fmla="*/ 312420 h 1361602"/>
                <a:gd name="connsiteX1" fmla="*/ 1602740 w 1647050"/>
                <a:gd name="connsiteY1" fmla="*/ 347980 h 1361602"/>
                <a:gd name="connsiteX2" fmla="*/ 1612900 w 1647050"/>
                <a:gd name="connsiteY2" fmla="*/ 688340 h 1361602"/>
                <a:gd name="connsiteX3" fmla="*/ 1066800 w 1647050"/>
                <a:gd name="connsiteY3" fmla="*/ 1300480 h 1361602"/>
                <a:gd name="connsiteX4" fmla="*/ 876300 w 1647050"/>
                <a:gd name="connsiteY4" fmla="*/ 1351280 h 1361602"/>
                <a:gd name="connsiteX5" fmla="*/ 292100 w 1647050"/>
                <a:gd name="connsiteY5" fmla="*/ 589280 h 1361602"/>
                <a:gd name="connsiteX6" fmla="*/ 215900 w 1647050"/>
                <a:gd name="connsiteY6" fmla="*/ 538480 h 1361602"/>
                <a:gd name="connsiteX7" fmla="*/ 0 w 1647050"/>
                <a:gd name="connsiteY7" fmla="*/ 106680 h 1361602"/>
                <a:gd name="connsiteX8" fmla="*/ 175260 w 1647050"/>
                <a:gd name="connsiteY8" fmla="*/ 0 h 1361602"/>
                <a:gd name="connsiteX9" fmla="*/ 304800 w 1647050"/>
                <a:gd name="connsiteY9" fmla="*/ 119380 h 1361602"/>
                <a:gd name="connsiteX10" fmla="*/ 381000 w 1647050"/>
                <a:gd name="connsiteY10" fmla="*/ 487680 h 1361602"/>
                <a:gd name="connsiteX11" fmla="*/ 480060 w 1647050"/>
                <a:gd name="connsiteY11" fmla="*/ 553720 h 1361602"/>
                <a:gd name="connsiteX12" fmla="*/ 990600 w 1647050"/>
                <a:gd name="connsiteY12" fmla="*/ 1008380 h 1361602"/>
                <a:gd name="connsiteX13" fmla="*/ 1452880 w 1647050"/>
                <a:gd name="connsiteY13" fmla="*/ 312420 h 1361602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47050"/>
                <a:gd name="connsiteY0" fmla="*/ 312420 h 1366769"/>
                <a:gd name="connsiteX1" fmla="*/ 1602740 w 1647050"/>
                <a:gd name="connsiteY1" fmla="*/ 347980 h 1366769"/>
                <a:gd name="connsiteX2" fmla="*/ 1612900 w 1647050"/>
                <a:gd name="connsiteY2" fmla="*/ 688340 h 1366769"/>
                <a:gd name="connsiteX3" fmla="*/ 1066800 w 1647050"/>
                <a:gd name="connsiteY3" fmla="*/ 1300480 h 1366769"/>
                <a:gd name="connsiteX4" fmla="*/ 876300 w 1647050"/>
                <a:gd name="connsiteY4" fmla="*/ 1351280 h 1366769"/>
                <a:gd name="connsiteX5" fmla="*/ 292100 w 1647050"/>
                <a:gd name="connsiteY5" fmla="*/ 589280 h 1366769"/>
                <a:gd name="connsiteX6" fmla="*/ 215900 w 1647050"/>
                <a:gd name="connsiteY6" fmla="*/ 538480 h 1366769"/>
                <a:gd name="connsiteX7" fmla="*/ 0 w 1647050"/>
                <a:gd name="connsiteY7" fmla="*/ 106680 h 1366769"/>
                <a:gd name="connsiteX8" fmla="*/ 175260 w 1647050"/>
                <a:gd name="connsiteY8" fmla="*/ 0 h 1366769"/>
                <a:gd name="connsiteX9" fmla="*/ 304800 w 1647050"/>
                <a:gd name="connsiteY9" fmla="*/ 119380 h 1366769"/>
                <a:gd name="connsiteX10" fmla="*/ 381000 w 1647050"/>
                <a:gd name="connsiteY10" fmla="*/ 487680 h 1366769"/>
                <a:gd name="connsiteX11" fmla="*/ 480060 w 1647050"/>
                <a:gd name="connsiteY11" fmla="*/ 553720 h 1366769"/>
                <a:gd name="connsiteX12" fmla="*/ 990600 w 1647050"/>
                <a:gd name="connsiteY12" fmla="*/ 1008380 h 1366769"/>
                <a:gd name="connsiteX13" fmla="*/ 1452880 w 1647050"/>
                <a:gd name="connsiteY13" fmla="*/ 312420 h 1366769"/>
                <a:gd name="connsiteX0" fmla="*/ 1452880 w 1625211"/>
                <a:gd name="connsiteY0" fmla="*/ 312420 h 1366769"/>
                <a:gd name="connsiteX1" fmla="*/ 1602740 w 1625211"/>
                <a:gd name="connsiteY1" fmla="*/ 347980 h 1366769"/>
                <a:gd name="connsiteX2" fmla="*/ 1599321 w 1625211"/>
                <a:gd name="connsiteY2" fmla="*/ 688340 h 1366769"/>
                <a:gd name="connsiteX3" fmla="*/ 1066800 w 1625211"/>
                <a:gd name="connsiteY3" fmla="*/ 1300480 h 1366769"/>
                <a:gd name="connsiteX4" fmla="*/ 876300 w 1625211"/>
                <a:gd name="connsiteY4" fmla="*/ 1351280 h 1366769"/>
                <a:gd name="connsiteX5" fmla="*/ 292100 w 1625211"/>
                <a:gd name="connsiteY5" fmla="*/ 589280 h 1366769"/>
                <a:gd name="connsiteX6" fmla="*/ 215900 w 1625211"/>
                <a:gd name="connsiteY6" fmla="*/ 538480 h 1366769"/>
                <a:gd name="connsiteX7" fmla="*/ 0 w 1625211"/>
                <a:gd name="connsiteY7" fmla="*/ 106680 h 1366769"/>
                <a:gd name="connsiteX8" fmla="*/ 175260 w 1625211"/>
                <a:gd name="connsiteY8" fmla="*/ 0 h 1366769"/>
                <a:gd name="connsiteX9" fmla="*/ 304800 w 1625211"/>
                <a:gd name="connsiteY9" fmla="*/ 119380 h 1366769"/>
                <a:gd name="connsiteX10" fmla="*/ 381000 w 1625211"/>
                <a:gd name="connsiteY10" fmla="*/ 487680 h 1366769"/>
                <a:gd name="connsiteX11" fmla="*/ 480060 w 1625211"/>
                <a:gd name="connsiteY11" fmla="*/ 553720 h 1366769"/>
                <a:gd name="connsiteX12" fmla="*/ 990600 w 1625211"/>
                <a:gd name="connsiteY12" fmla="*/ 1008380 h 1366769"/>
                <a:gd name="connsiteX13" fmla="*/ 1452880 w 1625211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87680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90600 w 1639413"/>
                <a:gd name="connsiteY12" fmla="*/ 1008380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83811 w 1639413"/>
                <a:gd name="connsiteY12" fmla="*/ 988012 h 1366769"/>
                <a:gd name="connsiteX13" fmla="*/ 1452880 w 1639413"/>
                <a:gd name="connsiteY13" fmla="*/ 312420 h 1366769"/>
                <a:gd name="connsiteX0" fmla="*/ 1452880 w 1639413"/>
                <a:gd name="connsiteY0" fmla="*/ 312420 h 1366769"/>
                <a:gd name="connsiteX1" fmla="*/ 1602740 w 1639413"/>
                <a:gd name="connsiteY1" fmla="*/ 347980 h 1366769"/>
                <a:gd name="connsiteX2" fmla="*/ 1599321 w 1639413"/>
                <a:gd name="connsiteY2" fmla="*/ 688340 h 1366769"/>
                <a:gd name="connsiteX3" fmla="*/ 1066800 w 1639413"/>
                <a:gd name="connsiteY3" fmla="*/ 1300480 h 1366769"/>
                <a:gd name="connsiteX4" fmla="*/ 876300 w 1639413"/>
                <a:gd name="connsiteY4" fmla="*/ 1351280 h 1366769"/>
                <a:gd name="connsiteX5" fmla="*/ 292100 w 1639413"/>
                <a:gd name="connsiteY5" fmla="*/ 589280 h 1366769"/>
                <a:gd name="connsiteX6" fmla="*/ 215900 w 1639413"/>
                <a:gd name="connsiteY6" fmla="*/ 538480 h 1366769"/>
                <a:gd name="connsiteX7" fmla="*/ 0 w 1639413"/>
                <a:gd name="connsiteY7" fmla="*/ 106680 h 1366769"/>
                <a:gd name="connsiteX8" fmla="*/ 175260 w 1639413"/>
                <a:gd name="connsiteY8" fmla="*/ 0 h 1366769"/>
                <a:gd name="connsiteX9" fmla="*/ 304800 w 1639413"/>
                <a:gd name="connsiteY9" fmla="*/ 119380 h 1366769"/>
                <a:gd name="connsiteX10" fmla="*/ 381000 w 1639413"/>
                <a:gd name="connsiteY10" fmla="*/ 467311 h 1366769"/>
                <a:gd name="connsiteX11" fmla="*/ 480060 w 1639413"/>
                <a:gd name="connsiteY11" fmla="*/ 553720 h 1366769"/>
                <a:gd name="connsiteX12" fmla="*/ 956653 w 1639413"/>
                <a:gd name="connsiteY12" fmla="*/ 988012 h 1366769"/>
                <a:gd name="connsiteX13" fmla="*/ 1452880 w 1639413"/>
                <a:gd name="connsiteY13" fmla="*/ 312420 h 1366769"/>
                <a:gd name="connsiteX0" fmla="*/ 1452880 w 1703095"/>
                <a:gd name="connsiteY0" fmla="*/ 312420 h 1519265"/>
                <a:gd name="connsiteX1" fmla="*/ 1602740 w 1703095"/>
                <a:gd name="connsiteY1" fmla="*/ 347980 h 1519265"/>
                <a:gd name="connsiteX2" fmla="*/ 1599321 w 1703095"/>
                <a:gd name="connsiteY2" fmla="*/ 688340 h 1519265"/>
                <a:gd name="connsiteX3" fmla="*/ 1633617 w 1703095"/>
                <a:gd name="connsiteY3" fmla="*/ 1508698 h 1519265"/>
                <a:gd name="connsiteX4" fmla="*/ 876300 w 1703095"/>
                <a:gd name="connsiteY4" fmla="*/ 1351280 h 1519265"/>
                <a:gd name="connsiteX5" fmla="*/ 292100 w 1703095"/>
                <a:gd name="connsiteY5" fmla="*/ 589280 h 1519265"/>
                <a:gd name="connsiteX6" fmla="*/ 215900 w 1703095"/>
                <a:gd name="connsiteY6" fmla="*/ 538480 h 1519265"/>
                <a:gd name="connsiteX7" fmla="*/ 0 w 1703095"/>
                <a:gd name="connsiteY7" fmla="*/ 106680 h 1519265"/>
                <a:gd name="connsiteX8" fmla="*/ 175260 w 1703095"/>
                <a:gd name="connsiteY8" fmla="*/ 0 h 1519265"/>
                <a:gd name="connsiteX9" fmla="*/ 304800 w 1703095"/>
                <a:gd name="connsiteY9" fmla="*/ 119380 h 1519265"/>
                <a:gd name="connsiteX10" fmla="*/ 381000 w 1703095"/>
                <a:gd name="connsiteY10" fmla="*/ 467311 h 1519265"/>
                <a:gd name="connsiteX11" fmla="*/ 480060 w 1703095"/>
                <a:gd name="connsiteY11" fmla="*/ 553720 h 1519265"/>
                <a:gd name="connsiteX12" fmla="*/ 956653 w 1703095"/>
                <a:gd name="connsiteY12" fmla="*/ 988012 h 1519265"/>
                <a:gd name="connsiteX13" fmla="*/ 1452880 w 1703095"/>
                <a:gd name="connsiteY13" fmla="*/ 312420 h 1519265"/>
                <a:gd name="connsiteX0" fmla="*/ 1452880 w 1703095"/>
                <a:gd name="connsiteY0" fmla="*/ 312420 h 1519265"/>
                <a:gd name="connsiteX1" fmla="*/ 1602740 w 1703095"/>
                <a:gd name="connsiteY1" fmla="*/ 347980 h 1519265"/>
                <a:gd name="connsiteX2" fmla="*/ 1599321 w 1703095"/>
                <a:gd name="connsiteY2" fmla="*/ 688340 h 1519265"/>
                <a:gd name="connsiteX3" fmla="*/ 1633617 w 1703095"/>
                <a:gd name="connsiteY3" fmla="*/ 1508698 h 1519265"/>
                <a:gd name="connsiteX4" fmla="*/ 876300 w 1703095"/>
                <a:gd name="connsiteY4" fmla="*/ 1351280 h 1519265"/>
                <a:gd name="connsiteX5" fmla="*/ 292100 w 1703095"/>
                <a:gd name="connsiteY5" fmla="*/ 589280 h 1519265"/>
                <a:gd name="connsiteX6" fmla="*/ 215900 w 1703095"/>
                <a:gd name="connsiteY6" fmla="*/ 538480 h 1519265"/>
                <a:gd name="connsiteX7" fmla="*/ 0 w 1703095"/>
                <a:gd name="connsiteY7" fmla="*/ 106680 h 1519265"/>
                <a:gd name="connsiteX8" fmla="*/ 175260 w 1703095"/>
                <a:gd name="connsiteY8" fmla="*/ 0 h 1519265"/>
                <a:gd name="connsiteX9" fmla="*/ 304800 w 1703095"/>
                <a:gd name="connsiteY9" fmla="*/ 119380 h 1519265"/>
                <a:gd name="connsiteX10" fmla="*/ 381000 w 1703095"/>
                <a:gd name="connsiteY10" fmla="*/ 467311 h 1519265"/>
                <a:gd name="connsiteX11" fmla="*/ 480060 w 1703095"/>
                <a:gd name="connsiteY11" fmla="*/ 553720 h 1519265"/>
                <a:gd name="connsiteX12" fmla="*/ 1384658 w 1703095"/>
                <a:gd name="connsiteY12" fmla="*/ 1230933 h 1519265"/>
                <a:gd name="connsiteX13" fmla="*/ 1452880 w 1703095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23359"/>
                <a:gd name="connsiteY0" fmla="*/ 312420 h 1519265"/>
                <a:gd name="connsiteX1" fmla="*/ 1602740 w 1723359"/>
                <a:gd name="connsiteY1" fmla="*/ 347980 h 1519265"/>
                <a:gd name="connsiteX2" fmla="*/ 1680295 w 1723359"/>
                <a:gd name="connsiteY2" fmla="*/ 595799 h 1519265"/>
                <a:gd name="connsiteX3" fmla="*/ 1633617 w 1723359"/>
                <a:gd name="connsiteY3" fmla="*/ 1508698 h 1519265"/>
                <a:gd name="connsiteX4" fmla="*/ 876300 w 1723359"/>
                <a:gd name="connsiteY4" fmla="*/ 1351280 h 1519265"/>
                <a:gd name="connsiteX5" fmla="*/ 292100 w 1723359"/>
                <a:gd name="connsiteY5" fmla="*/ 589280 h 1519265"/>
                <a:gd name="connsiteX6" fmla="*/ 215900 w 1723359"/>
                <a:gd name="connsiteY6" fmla="*/ 538480 h 1519265"/>
                <a:gd name="connsiteX7" fmla="*/ 0 w 1723359"/>
                <a:gd name="connsiteY7" fmla="*/ 106680 h 1519265"/>
                <a:gd name="connsiteX8" fmla="*/ 175260 w 1723359"/>
                <a:gd name="connsiteY8" fmla="*/ 0 h 1519265"/>
                <a:gd name="connsiteX9" fmla="*/ 304800 w 1723359"/>
                <a:gd name="connsiteY9" fmla="*/ 119380 h 1519265"/>
                <a:gd name="connsiteX10" fmla="*/ 381000 w 1723359"/>
                <a:gd name="connsiteY10" fmla="*/ 467311 h 1519265"/>
                <a:gd name="connsiteX11" fmla="*/ 480060 w 1723359"/>
                <a:gd name="connsiteY11" fmla="*/ 553720 h 1519265"/>
                <a:gd name="connsiteX12" fmla="*/ 1384658 w 1723359"/>
                <a:gd name="connsiteY12" fmla="*/ 1230933 h 1519265"/>
                <a:gd name="connsiteX13" fmla="*/ 1452880 w 1723359"/>
                <a:gd name="connsiteY13" fmla="*/ 312420 h 1519265"/>
                <a:gd name="connsiteX0" fmla="*/ 1452880 w 1736186"/>
                <a:gd name="connsiteY0" fmla="*/ 312420 h 1519265"/>
                <a:gd name="connsiteX1" fmla="*/ 1602740 w 1736186"/>
                <a:gd name="connsiteY1" fmla="*/ 347980 h 1519265"/>
                <a:gd name="connsiteX2" fmla="*/ 1714998 w 1736186"/>
                <a:gd name="connsiteY2" fmla="*/ 642070 h 1519265"/>
                <a:gd name="connsiteX3" fmla="*/ 1633617 w 1736186"/>
                <a:gd name="connsiteY3" fmla="*/ 1508698 h 1519265"/>
                <a:gd name="connsiteX4" fmla="*/ 876300 w 1736186"/>
                <a:gd name="connsiteY4" fmla="*/ 1351280 h 1519265"/>
                <a:gd name="connsiteX5" fmla="*/ 292100 w 1736186"/>
                <a:gd name="connsiteY5" fmla="*/ 589280 h 1519265"/>
                <a:gd name="connsiteX6" fmla="*/ 215900 w 1736186"/>
                <a:gd name="connsiteY6" fmla="*/ 538480 h 1519265"/>
                <a:gd name="connsiteX7" fmla="*/ 0 w 1736186"/>
                <a:gd name="connsiteY7" fmla="*/ 106680 h 1519265"/>
                <a:gd name="connsiteX8" fmla="*/ 175260 w 1736186"/>
                <a:gd name="connsiteY8" fmla="*/ 0 h 1519265"/>
                <a:gd name="connsiteX9" fmla="*/ 304800 w 1736186"/>
                <a:gd name="connsiteY9" fmla="*/ 119380 h 1519265"/>
                <a:gd name="connsiteX10" fmla="*/ 381000 w 1736186"/>
                <a:gd name="connsiteY10" fmla="*/ 467311 h 1519265"/>
                <a:gd name="connsiteX11" fmla="*/ 480060 w 1736186"/>
                <a:gd name="connsiteY11" fmla="*/ 553720 h 1519265"/>
                <a:gd name="connsiteX12" fmla="*/ 1384658 w 1736186"/>
                <a:gd name="connsiteY12" fmla="*/ 1230933 h 1519265"/>
                <a:gd name="connsiteX13" fmla="*/ 1452880 w 1736186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384658 w 1745597"/>
                <a:gd name="connsiteY12" fmla="*/ 1230933 h 1519265"/>
                <a:gd name="connsiteX13" fmla="*/ 1452880 w 1745597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485875 w 1745597"/>
                <a:gd name="connsiteY12" fmla="*/ 1318655 h 1519265"/>
                <a:gd name="connsiteX13" fmla="*/ 1452880 w 1745597"/>
                <a:gd name="connsiteY13" fmla="*/ 312420 h 1519265"/>
                <a:gd name="connsiteX0" fmla="*/ 1452880 w 1745597"/>
                <a:gd name="connsiteY0" fmla="*/ 312420 h 1519265"/>
                <a:gd name="connsiteX1" fmla="*/ 1602740 w 1745597"/>
                <a:gd name="connsiteY1" fmla="*/ 347980 h 1519265"/>
                <a:gd name="connsiteX2" fmla="*/ 1714998 w 1745597"/>
                <a:gd name="connsiteY2" fmla="*/ 642070 h 1519265"/>
                <a:gd name="connsiteX3" fmla="*/ 1633617 w 1745597"/>
                <a:gd name="connsiteY3" fmla="*/ 1508698 h 1519265"/>
                <a:gd name="connsiteX4" fmla="*/ 876300 w 1745597"/>
                <a:gd name="connsiteY4" fmla="*/ 1351280 h 1519265"/>
                <a:gd name="connsiteX5" fmla="*/ 292100 w 1745597"/>
                <a:gd name="connsiteY5" fmla="*/ 589280 h 1519265"/>
                <a:gd name="connsiteX6" fmla="*/ 215900 w 1745597"/>
                <a:gd name="connsiteY6" fmla="*/ 538480 h 1519265"/>
                <a:gd name="connsiteX7" fmla="*/ 0 w 1745597"/>
                <a:gd name="connsiteY7" fmla="*/ 106680 h 1519265"/>
                <a:gd name="connsiteX8" fmla="*/ 175260 w 1745597"/>
                <a:gd name="connsiteY8" fmla="*/ 0 h 1519265"/>
                <a:gd name="connsiteX9" fmla="*/ 304800 w 1745597"/>
                <a:gd name="connsiteY9" fmla="*/ 119380 h 1519265"/>
                <a:gd name="connsiteX10" fmla="*/ 381000 w 1745597"/>
                <a:gd name="connsiteY10" fmla="*/ 467311 h 1519265"/>
                <a:gd name="connsiteX11" fmla="*/ 480060 w 1745597"/>
                <a:gd name="connsiteY11" fmla="*/ 553720 h 1519265"/>
                <a:gd name="connsiteX12" fmla="*/ 1485875 w 1745597"/>
                <a:gd name="connsiteY12" fmla="*/ 1318655 h 1519265"/>
                <a:gd name="connsiteX13" fmla="*/ 1452880 w 1745597"/>
                <a:gd name="connsiteY13" fmla="*/ 312420 h 1519265"/>
                <a:gd name="connsiteX0" fmla="*/ 1452880 w 1826158"/>
                <a:gd name="connsiteY0" fmla="*/ 312420 h 1493769"/>
                <a:gd name="connsiteX1" fmla="*/ 1602740 w 1826158"/>
                <a:gd name="connsiteY1" fmla="*/ 347980 h 1493769"/>
                <a:gd name="connsiteX2" fmla="*/ 1714998 w 1826158"/>
                <a:gd name="connsiteY2" fmla="*/ 642070 h 1493769"/>
                <a:gd name="connsiteX3" fmla="*/ 1748330 w 1826158"/>
                <a:gd name="connsiteY3" fmla="*/ 1481707 h 1493769"/>
                <a:gd name="connsiteX4" fmla="*/ 876300 w 1826158"/>
                <a:gd name="connsiteY4" fmla="*/ 1351280 h 1493769"/>
                <a:gd name="connsiteX5" fmla="*/ 292100 w 1826158"/>
                <a:gd name="connsiteY5" fmla="*/ 589280 h 1493769"/>
                <a:gd name="connsiteX6" fmla="*/ 215900 w 1826158"/>
                <a:gd name="connsiteY6" fmla="*/ 538480 h 1493769"/>
                <a:gd name="connsiteX7" fmla="*/ 0 w 1826158"/>
                <a:gd name="connsiteY7" fmla="*/ 106680 h 1493769"/>
                <a:gd name="connsiteX8" fmla="*/ 175260 w 1826158"/>
                <a:gd name="connsiteY8" fmla="*/ 0 h 1493769"/>
                <a:gd name="connsiteX9" fmla="*/ 304800 w 1826158"/>
                <a:gd name="connsiteY9" fmla="*/ 119380 h 1493769"/>
                <a:gd name="connsiteX10" fmla="*/ 381000 w 1826158"/>
                <a:gd name="connsiteY10" fmla="*/ 467311 h 1493769"/>
                <a:gd name="connsiteX11" fmla="*/ 480060 w 1826158"/>
                <a:gd name="connsiteY11" fmla="*/ 553720 h 1493769"/>
                <a:gd name="connsiteX12" fmla="*/ 1485875 w 1826158"/>
                <a:gd name="connsiteY12" fmla="*/ 1318655 h 1493769"/>
                <a:gd name="connsiteX13" fmla="*/ 1452880 w 1826158"/>
                <a:gd name="connsiteY13" fmla="*/ 312420 h 1493769"/>
                <a:gd name="connsiteX0" fmla="*/ 1452880 w 1772458"/>
                <a:gd name="connsiteY0" fmla="*/ 312420 h 1493769"/>
                <a:gd name="connsiteX1" fmla="*/ 1602740 w 1772458"/>
                <a:gd name="connsiteY1" fmla="*/ 347980 h 1493769"/>
                <a:gd name="connsiteX2" fmla="*/ 1714998 w 1772458"/>
                <a:gd name="connsiteY2" fmla="*/ 642070 h 1493769"/>
                <a:gd name="connsiteX3" fmla="*/ 1748330 w 1772458"/>
                <a:gd name="connsiteY3" fmla="*/ 1481707 h 1493769"/>
                <a:gd name="connsiteX4" fmla="*/ 876300 w 1772458"/>
                <a:gd name="connsiteY4" fmla="*/ 1351280 h 1493769"/>
                <a:gd name="connsiteX5" fmla="*/ 292100 w 1772458"/>
                <a:gd name="connsiteY5" fmla="*/ 589280 h 1493769"/>
                <a:gd name="connsiteX6" fmla="*/ 215900 w 1772458"/>
                <a:gd name="connsiteY6" fmla="*/ 538480 h 1493769"/>
                <a:gd name="connsiteX7" fmla="*/ 0 w 1772458"/>
                <a:gd name="connsiteY7" fmla="*/ 106680 h 1493769"/>
                <a:gd name="connsiteX8" fmla="*/ 175260 w 1772458"/>
                <a:gd name="connsiteY8" fmla="*/ 0 h 1493769"/>
                <a:gd name="connsiteX9" fmla="*/ 304800 w 1772458"/>
                <a:gd name="connsiteY9" fmla="*/ 119380 h 1493769"/>
                <a:gd name="connsiteX10" fmla="*/ 381000 w 1772458"/>
                <a:gd name="connsiteY10" fmla="*/ 467311 h 1493769"/>
                <a:gd name="connsiteX11" fmla="*/ 480060 w 1772458"/>
                <a:gd name="connsiteY11" fmla="*/ 553720 h 1493769"/>
                <a:gd name="connsiteX12" fmla="*/ 1485875 w 1772458"/>
                <a:gd name="connsiteY12" fmla="*/ 1318655 h 1493769"/>
                <a:gd name="connsiteX13" fmla="*/ 1452880 w 1772458"/>
                <a:gd name="connsiteY13" fmla="*/ 312420 h 1493769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485875 w 1789643"/>
                <a:gd name="connsiteY12" fmla="*/ 1318655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607336 w 1789643"/>
                <a:gd name="connsiteY12" fmla="*/ 1244429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607336 w 1789643"/>
                <a:gd name="connsiteY12" fmla="*/ 1244429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580345 w 1789643"/>
                <a:gd name="connsiteY12" fmla="*/ 1237681 h 1481187"/>
                <a:gd name="connsiteX13" fmla="*/ 1452880 w 1789643"/>
                <a:gd name="connsiteY13" fmla="*/ 312420 h 1481187"/>
                <a:gd name="connsiteX0" fmla="*/ 1452880 w 1789643"/>
                <a:gd name="connsiteY0" fmla="*/ 312420 h 1481187"/>
                <a:gd name="connsiteX1" fmla="*/ 1602740 w 1789643"/>
                <a:gd name="connsiteY1" fmla="*/ 347980 h 1481187"/>
                <a:gd name="connsiteX2" fmla="*/ 1714998 w 1789643"/>
                <a:gd name="connsiteY2" fmla="*/ 642070 h 1481187"/>
                <a:gd name="connsiteX3" fmla="*/ 1768574 w 1789643"/>
                <a:gd name="connsiteY3" fmla="*/ 1468211 h 1481187"/>
                <a:gd name="connsiteX4" fmla="*/ 876300 w 1789643"/>
                <a:gd name="connsiteY4" fmla="*/ 1351280 h 1481187"/>
                <a:gd name="connsiteX5" fmla="*/ 292100 w 1789643"/>
                <a:gd name="connsiteY5" fmla="*/ 589280 h 1481187"/>
                <a:gd name="connsiteX6" fmla="*/ 215900 w 1789643"/>
                <a:gd name="connsiteY6" fmla="*/ 538480 h 1481187"/>
                <a:gd name="connsiteX7" fmla="*/ 0 w 1789643"/>
                <a:gd name="connsiteY7" fmla="*/ 106680 h 1481187"/>
                <a:gd name="connsiteX8" fmla="*/ 175260 w 1789643"/>
                <a:gd name="connsiteY8" fmla="*/ 0 h 1481187"/>
                <a:gd name="connsiteX9" fmla="*/ 304800 w 1789643"/>
                <a:gd name="connsiteY9" fmla="*/ 119380 h 1481187"/>
                <a:gd name="connsiteX10" fmla="*/ 381000 w 1789643"/>
                <a:gd name="connsiteY10" fmla="*/ 467311 h 1481187"/>
                <a:gd name="connsiteX11" fmla="*/ 480060 w 1789643"/>
                <a:gd name="connsiteY11" fmla="*/ 553720 h 1481187"/>
                <a:gd name="connsiteX12" fmla="*/ 1580345 w 1789643"/>
                <a:gd name="connsiteY12" fmla="*/ 1237681 h 1481187"/>
                <a:gd name="connsiteX13" fmla="*/ 1452880 w 1789643"/>
                <a:gd name="connsiteY13" fmla="*/ 312420 h 1481187"/>
                <a:gd name="connsiteX0" fmla="*/ 1452880 w 1863487"/>
                <a:gd name="connsiteY0" fmla="*/ 312420 h 1450457"/>
                <a:gd name="connsiteX1" fmla="*/ 1602740 w 1863487"/>
                <a:gd name="connsiteY1" fmla="*/ 347980 h 1450457"/>
                <a:gd name="connsiteX2" fmla="*/ 1714998 w 1863487"/>
                <a:gd name="connsiteY2" fmla="*/ 642070 h 1450457"/>
                <a:gd name="connsiteX3" fmla="*/ 1849548 w 1863487"/>
                <a:gd name="connsiteY3" fmla="*/ 1434472 h 1450457"/>
                <a:gd name="connsiteX4" fmla="*/ 876300 w 1863487"/>
                <a:gd name="connsiteY4" fmla="*/ 1351280 h 1450457"/>
                <a:gd name="connsiteX5" fmla="*/ 292100 w 1863487"/>
                <a:gd name="connsiteY5" fmla="*/ 589280 h 1450457"/>
                <a:gd name="connsiteX6" fmla="*/ 215900 w 1863487"/>
                <a:gd name="connsiteY6" fmla="*/ 538480 h 1450457"/>
                <a:gd name="connsiteX7" fmla="*/ 0 w 1863487"/>
                <a:gd name="connsiteY7" fmla="*/ 106680 h 1450457"/>
                <a:gd name="connsiteX8" fmla="*/ 175260 w 1863487"/>
                <a:gd name="connsiteY8" fmla="*/ 0 h 1450457"/>
                <a:gd name="connsiteX9" fmla="*/ 304800 w 1863487"/>
                <a:gd name="connsiteY9" fmla="*/ 119380 h 1450457"/>
                <a:gd name="connsiteX10" fmla="*/ 381000 w 1863487"/>
                <a:gd name="connsiteY10" fmla="*/ 467311 h 1450457"/>
                <a:gd name="connsiteX11" fmla="*/ 480060 w 1863487"/>
                <a:gd name="connsiteY11" fmla="*/ 553720 h 1450457"/>
                <a:gd name="connsiteX12" fmla="*/ 1580345 w 1863487"/>
                <a:gd name="connsiteY12" fmla="*/ 1237681 h 1450457"/>
                <a:gd name="connsiteX13" fmla="*/ 1452880 w 1863487"/>
                <a:gd name="connsiteY13" fmla="*/ 312420 h 1450457"/>
                <a:gd name="connsiteX0" fmla="*/ 1452880 w 1870672"/>
                <a:gd name="connsiteY0" fmla="*/ 312420 h 1450457"/>
                <a:gd name="connsiteX1" fmla="*/ 1602740 w 1870672"/>
                <a:gd name="connsiteY1" fmla="*/ 347980 h 1450457"/>
                <a:gd name="connsiteX2" fmla="*/ 1714998 w 1870672"/>
                <a:gd name="connsiteY2" fmla="*/ 642070 h 1450457"/>
                <a:gd name="connsiteX3" fmla="*/ 1849548 w 1870672"/>
                <a:gd name="connsiteY3" fmla="*/ 1434472 h 1450457"/>
                <a:gd name="connsiteX4" fmla="*/ 876300 w 1870672"/>
                <a:gd name="connsiteY4" fmla="*/ 1351280 h 1450457"/>
                <a:gd name="connsiteX5" fmla="*/ 292100 w 1870672"/>
                <a:gd name="connsiteY5" fmla="*/ 589280 h 1450457"/>
                <a:gd name="connsiteX6" fmla="*/ 215900 w 1870672"/>
                <a:gd name="connsiteY6" fmla="*/ 538480 h 1450457"/>
                <a:gd name="connsiteX7" fmla="*/ 0 w 1870672"/>
                <a:gd name="connsiteY7" fmla="*/ 106680 h 1450457"/>
                <a:gd name="connsiteX8" fmla="*/ 175260 w 1870672"/>
                <a:gd name="connsiteY8" fmla="*/ 0 h 1450457"/>
                <a:gd name="connsiteX9" fmla="*/ 304800 w 1870672"/>
                <a:gd name="connsiteY9" fmla="*/ 119380 h 1450457"/>
                <a:gd name="connsiteX10" fmla="*/ 381000 w 1870672"/>
                <a:gd name="connsiteY10" fmla="*/ 467311 h 1450457"/>
                <a:gd name="connsiteX11" fmla="*/ 480060 w 1870672"/>
                <a:gd name="connsiteY11" fmla="*/ 553720 h 1450457"/>
                <a:gd name="connsiteX12" fmla="*/ 1580345 w 1870672"/>
                <a:gd name="connsiteY12" fmla="*/ 1237681 h 1450457"/>
                <a:gd name="connsiteX13" fmla="*/ 1452880 w 1870672"/>
                <a:gd name="connsiteY13" fmla="*/ 312420 h 1450457"/>
                <a:gd name="connsiteX0" fmla="*/ 1452880 w 1870672"/>
                <a:gd name="connsiteY0" fmla="*/ 312420 h 1525144"/>
                <a:gd name="connsiteX1" fmla="*/ 1602740 w 1870672"/>
                <a:gd name="connsiteY1" fmla="*/ 347980 h 1525144"/>
                <a:gd name="connsiteX2" fmla="*/ 1714998 w 1870672"/>
                <a:gd name="connsiteY2" fmla="*/ 642070 h 1525144"/>
                <a:gd name="connsiteX3" fmla="*/ 1849548 w 1870672"/>
                <a:gd name="connsiteY3" fmla="*/ 1434472 h 1525144"/>
                <a:gd name="connsiteX4" fmla="*/ 876300 w 1870672"/>
                <a:gd name="connsiteY4" fmla="*/ 1351280 h 1525144"/>
                <a:gd name="connsiteX5" fmla="*/ 292100 w 1870672"/>
                <a:gd name="connsiteY5" fmla="*/ 589280 h 1525144"/>
                <a:gd name="connsiteX6" fmla="*/ 215900 w 1870672"/>
                <a:gd name="connsiteY6" fmla="*/ 538480 h 1525144"/>
                <a:gd name="connsiteX7" fmla="*/ 0 w 1870672"/>
                <a:gd name="connsiteY7" fmla="*/ 106680 h 1525144"/>
                <a:gd name="connsiteX8" fmla="*/ 175260 w 1870672"/>
                <a:gd name="connsiteY8" fmla="*/ 0 h 1525144"/>
                <a:gd name="connsiteX9" fmla="*/ 304800 w 1870672"/>
                <a:gd name="connsiteY9" fmla="*/ 119380 h 1525144"/>
                <a:gd name="connsiteX10" fmla="*/ 381000 w 1870672"/>
                <a:gd name="connsiteY10" fmla="*/ 467311 h 1525144"/>
                <a:gd name="connsiteX11" fmla="*/ 480060 w 1870672"/>
                <a:gd name="connsiteY11" fmla="*/ 553720 h 1525144"/>
                <a:gd name="connsiteX12" fmla="*/ 1580345 w 1870672"/>
                <a:gd name="connsiteY12" fmla="*/ 1237681 h 1525144"/>
                <a:gd name="connsiteX13" fmla="*/ 1452880 w 1870672"/>
                <a:gd name="connsiteY13" fmla="*/ 312420 h 1525144"/>
                <a:gd name="connsiteX0" fmla="*/ 1452880 w 1870672"/>
                <a:gd name="connsiteY0" fmla="*/ 312420 h 1534066"/>
                <a:gd name="connsiteX1" fmla="*/ 1602740 w 1870672"/>
                <a:gd name="connsiteY1" fmla="*/ 347980 h 1534066"/>
                <a:gd name="connsiteX2" fmla="*/ 1714998 w 1870672"/>
                <a:gd name="connsiteY2" fmla="*/ 642070 h 1534066"/>
                <a:gd name="connsiteX3" fmla="*/ 1849548 w 1870672"/>
                <a:gd name="connsiteY3" fmla="*/ 1434472 h 1534066"/>
                <a:gd name="connsiteX4" fmla="*/ 1247431 w 1870672"/>
                <a:gd name="connsiteY4" fmla="*/ 1391767 h 1534066"/>
                <a:gd name="connsiteX5" fmla="*/ 292100 w 1870672"/>
                <a:gd name="connsiteY5" fmla="*/ 589280 h 1534066"/>
                <a:gd name="connsiteX6" fmla="*/ 215900 w 1870672"/>
                <a:gd name="connsiteY6" fmla="*/ 538480 h 1534066"/>
                <a:gd name="connsiteX7" fmla="*/ 0 w 1870672"/>
                <a:gd name="connsiteY7" fmla="*/ 106680 h 1534066"/>
                <a:gd name="connsiteX8" fmla="*/ 175260 w 1870672"/>
                <a:gd name="connsiteY8" fmla="*/ 0 h 1534066"/>
                <a:gd name="connsiteX9" fmla="*/ 304800 w 1870672"/>
                <a:gd name="connsiteY9" fmla="*/ 119380 h 1534066"/>
                <a:gd name="connsiteX10" fmla="*/ 381000 w 1870672"/>
                <a:gd name="connsiteY10" fmla="*/ 467311 h 1534066"/>
                <a:gd name="connsiteX11" fmla="*/ 480060 w 1870672"/>
                <a:gd name="connsiteY11" fmla="*/ 553720 h 1534066"/>
                <a:gd name="connsiteX12" fmla="*/ 1580345 w 1870672"/>
                <a:gd name="connsiteY12" fmla="*/ 1237681 h 1534066"/>
                <a:gd name="connsiteX13" fmla="*/ 1452880 w 1870672"/>
                <a:gd name="connsiteY13" fmla="*/ 312420 h 1534066"/>
                <a:gd name="connsiteX0" fmla="*/ 1452880 w 1870672"/>
                <a:gd name="connsiteY0" fmla="*/ 312420 h 1534066"/>
                <a:gd name="connsiteX1" fmla="*/ 1602740 w 1870672"/>
                <a:gd name="connsiteY1" fmla="*/ 347980 h 1534066"/>
                <a:gd name="connsiteX2" fmla="*/ 1714998 w 1870672"/>
                <a:gd name="connsiteY2" fmla="*/ 642070 h 1534066"/>
                <a:gd name="connsiteX3" fmla="*/ 1849548 w 1870672"/>
                <a:gd name="connsiteY3" fmla="*/ 1434472 h 1534066"/>
                <a:gd name="connsiteX4" fmla="*/ 1247431 w 1870672"/>
                <a:gd name="connsiteY4" fmla="*/ 1391767 h 1534066"/>
                <a:gd name="connsiteX5" fmla="*/ 292100 w 1870672"/>
                <a:gd name="connsiteY5" fmla="*/ 589280 h 1534066"/>
                <a:gd name="connsiteX6" fmla="*/ 215900 w 1870672"/>
                <a:gd name="connsiteY6" fmla="*/ 538480 h 1534066"/>
                <a:gd name="connsiteX7" fmla="*/ 0 w 1870672"/>
                <a:gd name="connsiteY7" fmla="*/ 106680 h 1534066"/>
                <a:gd name="connsiteX8" fmla="*/ 175260 w 1870672"/>
                <a:gd name="connsiteY8" fmla="*/ 0 h 1534066"/>
                <a:gd name="connsiteX9" fmla="*/ 304800 w 1870672"/>
                <a:gd name="connsiteY9" fmla="*/ 119380 h 1534066"/>
                <a:gd name="connsiteX10" fmla="*/ 381000 w 1870672"/>
                <a:gd name="connsiteY10" fmla="*/ 467311 h 1534066"/>
                <a:gd name="connsiteX11" fmla="*/ 480060 w 1870672"/>
                <a:gd name="connsiteY11" fmla="*/ 553720 h 1534066"/>
                <a:gd name="connsiteX12" fmla="*/ 1580345 w 1870672"/>
                <a:gd name="connsiteY12" fmla="*/ 1237681 h 1534066"/>
                <a:gd name="connsiteX13" fmla="*/ 1452880 w 1870672"/>
                <a:gd name="connsiteY13" fmla="*/ 312420 h 1534066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480060 w 1870672"/>
                <a:gd name="connsiteY11" fmla="*/ 553720 h 1580710"/>
                <a:gd name="connsiteX12" fmla="*/ 1580345 w 1870672"/>
                <a:gd name="connsiteY12" fmla="*/ 1237681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37681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292100 w 1870672"/>
                <a:gd name="connsiteY5" fmla="*/ 589280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80710"/>
                <a:gd name="connsiteX1" fmla="*/ 1602740 w 1870672"/>
                <a:gd name="connsiteY1" fmla="*/ 347980 h 1580710"/>
                <a:gd name="connsiteX2" fmla="*/ 1714998 w 1870672"/>
                <a:gd name="connsiteY2" fmla="*/ 642070 h 1580710"/>
                <a:gd name="connsiteX3" fmla="*/ 1849548 w 1870672"/>
                <a:gd name="connsiteY3" fmla="*/ 1434472 h 1580710"/>
                <a:gd name="connsiteX4" fmla="*/ 1335153 w 1870672"/>
                <a:gd name="connsiteY4" fmla="*/ 1526723 h 1580710"/>
                <a:gd name="connsiteX5" fmla="*/ 609248 w 1870672"/>
                <a:gd name="connsiteY5" fmla="*/ 1385522 h 1580710"/>
                <a:gd name="connsiteX6" fmla="*/ 215900 w 1870672"/>
                <a:gd name="connsiteY6" fmla="*/ 538480 h 1580710"/>
                <a:gd name="connsiteX7" fmla="*/ 0 w 1870672"/>
                <a:gd name="connsiteY7" fmla="*/ 106680 h 1580710"/>
                <a:gd name="connsiteX8" fmla="*/ 175260 w 1870672"/>
                <a:gd name="connsiteY8" fmla="*/ 0 h 1580710"/>
                <a:gd name="connsiteX9" fmla="*/ 304800 w 1870672"/>
                <a:gd name="connsiteY9" fmla="*/ 119380 h 1580710"/>
                <a:gd name="connsiteX10" fmla="*/ 381000 w 1870672"/>
                <a:gd name="connsiteY10" fmla="*/ 467311 h 1580710"/>
                <a:gd name="connsiteX11" fmla="*/ 1040129 w 1870672"/>
                <a:gd name="connsiteY11" fmla="*/ 1134032 h 1580710"/>
                <a:gd name="connsiteX12" fmla="*/ 1580345 w 1870672"/>
                <a:gd name="connsiteY12" fmla="*/ 1271420 h 1580710"/>
                <a:gd name="connsiteX13" fmla="*/ 1452880 w 1870672"/>
                <a:gd name="connsiteY13" fmla="*/ 312420 h 1580710"/>
                <a:gd name="connsiteX0" fmla="*/ 1452880 w 1870672"/>
                <a:gd name="connsiteY0" fmla="*/ 312420 h 1594894"/>
                <a:gd name="connsiteX1" fmla="*/ 1602740 w 1870672"/>
                <a:gd name="connsiteY1" fmla="*/ 347980 h 1594894"/>
                <a:gd name="connsiteX2" fmla="*/ 1714998 w 1870672"/>
                <a:gd name="connsiteY2" fmla="*/ 642070 h 1594894"/>
                <a:gd name="connsiteX3" fmla="*/ 1849548 w 1870672"/>
                <a:gd name="connsiteY3" fmla="*/ 1434472 h 1594894"/>
                <a:gd name="connsiteX4" fmla="*/ 1341901 w 1870672"/>
                <a:gd name="connsiteY4" fmla="*/ 1553714 h 1594894"/>
                <a:gd name="connsiteX5" fmla="*/ 609248 w 1870672"/>
                <a:gd name="connsiteY5" fmla="*/ 1385522 h 1594894"/>
                <a:gd name="connsiteX6" fmla="*/ 215900 w 1870672"/>
                <a:gd name="connsiteY6" fmla="*/ 538480 h 1594894"/>
                <a:gd name="connsiteX7" fmla="*/ 0 w 1870672"/>
                <a:gd name="connsiteY7" fmla="*/ 106680 h 1594894"/>
                <a:gd name="connsiteX8" fmla="*/ 175260 w 1870672"/>
                <a:gd name="connsiteY8" fmla="*/ 0 h 1594894"/>
                <a:gd name="connsiteX9" fmla="*/ 304800 w 1870672"/>
                <a:gd name="connsiteY9" fmla="*/ 119380 h 1594894"/>
                <a:gd name="connsiteX10" fmla="*/ 381000 w 1870672"/>
                <a:gd name="connsiteY10" fmla="*/ 467311 h 1594894"/>
                <a:gd name="connsiteX11" fmla="*/ 1040129 w 1870672"/>
                <a:gd name="connsiteY11" fmla="*/ 1134032 h 1594894"/>
                <a:gd name="connsiteX12" fmla="*/ 1580345 w 1870672"/>
                <a:gd name="connsiteY12" fmla="*/ 1271420 h 1594894"/>
                <a:gd name="connsiteX13" fmla="*/ 1452880 w 1870672"/>
                <a:gd name="connsiteY13" fmla="*/ 312420 h 1594894"/>
                <a:gd name="connsiteX0" fmla="*/ 1452880 w 1870672"/>
                <a:gd name="connsiteY0" fmla="*/ 312420 h 1578997"/>
                <a:gd name="connsiteX1" fmla="*/ 1602740 w 1870672"/>
                <a:gd name="connsiteY1" fmla="*/ 347980 h 1578997"/>
                <a:gd name="connsiteX2" fmla="*/ 1714998 w 1870672"/>
                <a:gd name="connsiteY2" fmla="*/ 642070 h 1578997"/>
                <a:gd name="connsiteX3" fmla="*/ 1849548 w 1870672"/>
                <a:gd name="connsiteY3" fmla="*/ 1434472 h 1578997"/>
                <a:gd name="connsiteX4" fmla="*/ 1341901 w 1870672"/>
                <a:gd name="connsiteY4" fmla="*/ 1553714 h 1578997"/>
                <a:gd name="connsiteX5" fmla="*/ 609248 w 1870672"/>
                <a:gd name="connsiteY5" fmla="*/ 1385522 h 1578997"/>
                <a:gd name="connsiteX6" fmla="*/ 215900 w 1870672"/>
                <a:gd name="connsiteY6" fmla="*/ 538480 h 1578997"/>
                <a:gd name="connsiteX7" fmla="*/ 0 w 1870672"/>
                <a:gd name="connsiteY7" fmla="*/ 106680 h 1578997"/>
                <a:gd name="connsiteX8" fmla="*/ 175260 w 1870672"/>
                <a:gd name="connsiteY8" fmla="*/ 0 h 1578997"/>
                <a:gd name="connsiteX9" fmla="*/ 304800 w 1870672"/>
                <a:gd name="connsiteY9" fmla="*/ 119380 h 1578997"/>
                <a:gd name="connsiteX10" fmla="*/ 381000 w 1870672"/>
                <a:gd name="connsiteY10" fmla="*/ 467311 h 1578997"/>
                <a:gd name="connsiteX11" fmla="*/ 1040129 w 1870672"/>
                <a:gd name="connsiteY11" fmla="*/ 1134032 h 1578997"/>
                <a:gd name="connsiteX12" fmla="*/ 1580345 w 1870672"/>
                <a:gd name="connsiteY12" fmla="*/ 1271420 h 1578997"/>
                <a:gd name="connsiteX13" fmla="*/ 1452880 w 1870672"/>
                <a:gd name="connsiteY13" fmla="*/ 312420 h 1578997"/>
                <a:gd name="connsiteX0" fmla="*/ 1452880 w 1870672"/>
                <a:gd name="connsiteY0" fmla="*/ 312420 h 1650752"/>
                <a:gd name="connsiteX1" fmla="*/ 1602740 w 1870672"/>
                <a:gd name="connsiteY1" fmla="*/ 347980 h 1650752"/>
                <a:gd name="connsiteX2" fmla="*/ 1714998 w 1870672"/>
                <a:gd name="connsiteY2" fmla="*/ 642070 h 1650752"/>
                <a:gd name="connsiteX3" fmla="*/ 1849548 w 1870672"/>
                <a:gd name="connsiteY3" fmla="*/ 1434472 h 1650752"/>
                <a:gd name="connsiteX4" fmla="*/ 1341901 w 1870672"/>
                <a:gd name="connsiteY4" fmla="*/ 1553714 h 1650752"/>
                <a:gd name="connsiteX5" fmla="*/ 609248 w 1870672"/>
                <a:gd name="connsiteY5" fmla="*/ 1385522 h 1650752"/>
                <a:gd name="connsiteX6" fmla="*/ 215900 w 1870672"/>
                <a:gd name="connsiteY6" fmla="*/ 538480 h 1650752"/>
                <a:gd name="connsiteX7" fmla="*/ 0 w 1870672"/>
                <a:gd name="connsiteY7" fmla="*/ 106680 h 1650752"/>
                <a:gd name="connsiteX8" fmla="*/ 175260 w 1870672"/>
                <a:gd name="connsiteY8" fmla="*/ 0 h 1650752"/>
                <a:gd name="connsiteX9" fmla="*/ 304800 w 1870672"/>
                <a:gd name="connsiteY9" fmla="*/ 119380 h 1650752"/>
                <a:gd name="connsiteX10" fmla="*/ 381000 w 1870672"/>
                <a:gd name="connsiteY10" fmla="*/ 467311 h 1650752"/>
                <a:gd name="connsiteX11" fmla="*/ 1040129 w 1870672"/>
                <a:gd name="connsiteY11" fmla="*/ 1134032 h 1650752"/>
                <a:gd name="connsiteX12" fmla="*/ 1580345 w 1870672"/>
                <a:gd name="connsiteY12" fmla="*/ 1271420 h 1650752"/>
                <a:gd name="connsiteX13" fmla="*/ 1452880 w 1870672"/>
                <a:gd name="connsiteY13" fmla="*/ 312420 h 1650752"/>
                <a:gd name="connsiteX0" fmla="*/ 1452880 w 1870672"/>
                <a:gd name="connsiteY0" fmla="*/ 312420 h 1580291"/>
                <a:gd name="connsiteX1" fmla="*/ 1602740 w 1870672"/>
                <a:gd name="connsiteY1" fmla="*/ 347980 h 1580291"/>
                <a:gd name="connsiteX2" fmla="*/ 1714998 w 1870672"/>
                <a:gd name="connsiteY2" fmla="*/ 642070 h 1580291"/>
                <a:gd name="connsiteX3" fmla="*/ 1849548 w 1870672"/>
                <a:gd name="connsiteY3" fmla="*/ 1434472 h 1580291"/>
                <a:gd name="connsiteX4" fmla="*/ 1341901 w 1870672"/>
                <a:gd name="connsiteY4" fmla="*/ 1553714 h 1580291"/>
                <a:gd name="connsiteX5" fmla="*/ 609248 w 1870672"/>
                <a:gd name="connsiteY5" fmla="*/ 1385522 h 1580291"/>
                <a:gd name="connsiteX6" fmla="*/ 215900 w 1870672"/>
                <a:gd name="connsiteY6" fmla="*/ 538480 h 1580291"/>
                <a:gd name="connsiteX7" fmla="*/ 0 w 1870672"/>
                <a:gd name="connsiteY7" fmla="*/ 106680 h 1580291"/>
                <a:gd name="connsiteX8" fmla="*/ 175260 w 1870672"/>
                <a:gd name="connsiteY8" fmla="*/ 0 h 1580291"/>
                <a:gd name="connsiteX9" fmla="*/ 304800 w 1870672"/>
                <a:gd name="connsiteY9" fmla="*/ 119380 h 1580291"/>
                <a:gd name="connsiteX10" fmla="*/ 381000 w 1870672"/>
                <a:gd name="connsiteY10" fmla="*/ 467311 h 1580291"/>
                <a:gd name="connsiteX11" fmla="*/ 1040129 w 1870672"/>
                <a:gd name="connsiteY11" fmla="*/ 1134032 h 1580291"/>
                <a:gd name="connsiteX12" fmla="*/ 1580345 w 1870672"/>
                <a:gd name="connsiteY12" fmla="*/ 1271420 h 1580291"/>
                <a:gd name="connsiteX13" fmla="*/ 1452880 w 1870672"/>
                <a:gd name="connsiteY13" fmla="*/ 312420 h 1580291"/>
                <a:gd name="connsiteX0" fmla="*/ 1452880 w 1864188"/>
                <a:gd name="connsiteY0" fmla="*/ 312420 h 1580291"/>
                <a:gd name="connsiteX1" fmla="*/ 1602740 w 1864188"/>
                <a:gd name="connsiteY1" fmla="*/ 347980 h 1580291"/>
                <a:gd name="connsiteX2" fmla="*/ 1714998 w 1864188"/>
                <a:gd name="connsiteY2" fmla="*/ 642070 h 1580291"/>
                <a:gd name="connsiteX3" fmla="*/ 1849548 w 1864188"/>
                <a:gd name="connsiteY3" fmla="*/ 1434472 h 1580291"/>
                <a:gd name="connsiteX4" fmla="*/ 1341901 w 1864188"/>
                <a:gd name="connsiteY4" fmla="*/ 1553714 h 1580291"/>
                <a:gd name="connsiteX5" fmla="*/ 609248 w 1864188"/>
                <a:gd name="connsiteY5" fmla="*/ 1385522 h 1580291"/>
                <a:gd name="connsiteX6" fmla="*/ 215900 w 1864188"/>
                <a:gd name="connsiteY6" fmla="*/ 538480 h 1580291"/>
                <a:gd name="connsiteX7" fmla="*/ 0 w 1864188"/>
                <a:gd name="connsiteY7" fmla="*/ 106680 h 1580291"/>
                <a:gd name="connsiteX8" fmla="*/ 175260 w 1864188"/>
                <a:gd name="connsiteY8" fmla="*/ 0 h 1580291"/>
                <a:gd name="connsiteX9" fmla="*/ 304800 w 1864188"/>
                <a:gd name="connsiteY9" fmla="*/ 119380 h 1580291"/>
                <a:gd name="connsiteX10" fmla="*/ 381000 w 1864188"/>
                <a:gd name="connsiteY10" fmla="*/ 467311 h 1580291"/>
                <a:gd name="connsiteX11" fmla="*/ 1040129 w 1864188"/>
                <a:gd name="connsiteY11" fmla="*/ 1134032 h 1580291"/>
                <a:gd name="connsiteX12" fmla="*/ 1580345 w 1864188"/>
                <a:gd name="connsiteY12" fmla="*/ 1271420 h 1580291"/>
                <a:gd name="connsiteX13" fmla="*/ 1452880 w 1864188"/>
                <a:gd name="connsiteY13" fmla="*/ 312420 h 1580291"/>
                <a:gd name="connsiteX0" fmla="*/ 1452880 w 1861911"/>
                <a:gd name="connsiteY0" fmla="*/ 312420 h 1570218"/>
                <a:gd name="connsiteX1" fmla="*/ 1602740 w 1861911"/>
                <a:gd name="connsiteY1" fmla="*/ 347980 h 1570218"/>
                <a:gd name="connsiteX2" fmla="*/ 1714998 w 1861911"/>
                <a:gd name="connsiteY2" fmla="*/ 642070 h 1570218"/>
                <a:gd name="connsiteX3" fmla="*/ 1849548 w 1861911"/>
                <a:gd name="connsiteY3" fmla="*/ 1434472 h 1570218"/>
                <a:gd name="connsiteX4" fmla="*/ 1341901 w 1861911"/>
                <a:gd name="connsiteY4" fmla="*/ 1553714 h 1570218"/>
                <a:gd name="connsiteX5" fmla="*/ 609248 w 1861911"/>
                <a:gd name="connsiteY5" fmla="*/ 1385522 h 1570218"/>
                <a:gd name="connsiteX6" fmla="*/ 215900 w 1861911"/>
                <a:gd name="connsiteY6" fmla="*/ 538480 h 1570218"/>
                <a:gd name="connsiteX7" fmla="*/ 0 w 1861911"/>
                <a:gd name="connsiteY7" fmla="*/ 106680 h 1570218"/>
                <a:gd name="connsiteX8" fmla="*/ 175260 w 1861911"/>
                <a:gd name="connsiteY8" fmla="*/ 0 h 1570218"/>
                <a:gd name="connsiteX9" fmla="*/ 304800 w 1861911"/>
                <a:gd name="connsiteY9" fmla="*/ 119380 h 1570218"/>
                <a:gd name="connsiteX10" fmla="*/ 381000 w 1861911"/>
                <a:gd name="connsiteY10" fmla="*/ 467311 h 1570218"/>
                <a:gd name="connsiteX11" fmla="*/ 1040129 w 1861911"/>
                <a:gd name="connsiteY11" fmla="*/ 1134032 h 1570218"/>
                <a:gd name="connsiteX12" fmla="*/ 1580345 w 1861911"/>
                <a:gd name="connsiteY12" fmla="*/ 1271420 h 1570218"/>
                <a:gd name="connsiteX13" fmla="*/ 1452880 w 1861911"/>
                <a:gd name="connsiteY13" fmla="*/ 312420 h 1570218"/>
                <a:gd name="connsiteX0" fmla="*/ 1452880 w 1881149"/>
                <a:gd name="connsiteY0" fmla="*/ 312420 h 1570289"/>
                <a:gd name="connsiteX1" fmla="*/ 1602740 w 1881149"/>
                <a:gd name="connsiteY1" fmla="*/ 347980 h 1570289"/>
                <a:gd name="connsiteX2" fmla="*/ 1714998 w 1881149"/>
                <a:gd name="connsiteY2" fmla="*/ 642070 h 1570289"/>
                <a:gd name="connsiteX3" fmla="*/ 1869792 w 1881149"/>
                <a:gd name="connsiteY3" fmla="*/ 1380490 h 1570289"/>
                <a:gd name="connsiteX4" fmla="*/ 1341901 w 1881149"/>
                <a:gd name="connsiteY4" fmla="*/ 1553714 h 1570289"/>
                <a:gd name="connsiteX5" fmla="*/ 609248 w 1881149"/>
                <a:gd name="connsiteY5" fmla="*/ 1385522 h 1570289"/>
                <a:gd name="connsiteX6" fmla="*/ 215900 w 1881149"/>
                <a:gd name="connsiteY6" fmla="*/ 538480 h 1570289"/>
                <a:gd name="connsiteX7" fmla="*/ 0 w 1881149"/>
                <a:gd name="connsiteY7" fmla="*/ 106680 h 1570289"/>
                <a:gd name="connsiteX8" fmla="*/ 175260 w 1881149"/>
                <a:gd name="connsiteY8" fmla="*/ 0 h 1570289"/>
                <a:gd name="connsiteX9" fmla="*/ 304800 w 1881149"/>
                <a:gd name="connsiteY9" fmla="*/ 119380 h 1570289"/>
                <a:gd name="connsiteX10" fmla="*/ 381000 w 1881149"/>
                <a:gd name="connsiteY10" fmla="*/ 467311 h 1570289"/>
                <a:gd name="connsiteX11" fmla="*/ 1040129 w 1881149"/>
                <a:gd name="connsiteY11" fmla="*/ 1134032 h 1570289"/>
                <a:gd name="connsiteX12" fmla="*/ 1580345 w 1881149"/>
                <a:gd name="connsiteY12" fmla="*/ 1271420 h 1570289"/>
                <a:gd name="connsiteX13" fmla="*/ 1452880 w 1881149"/>
                <a:gd name="connsiteY13" fmla="*/ 312420 h 1570289"/>
                <a:gd name="connsiteX0" fmla="*/ 1452880 w 1881149"/>
                <a:gd name="connsiteY0" fmla="*/ 312420 h 1578966"/>
                <a:gd name="connsiteX1" fmla="*/ 1602740 w 1881149"/>
                <a:gd name="connsiteY1" fmla="*/ 347980 h 1578966"/>
                <a:gd name="connsiteX2" fmla="*/ 1714998 w 1881149"/>
                <a:gd name="connsiteY2" fmla="*/ 642070 h 1578966"/>
                <a:gd name="connsiteX3" fmla="*/ 1869792 w 1881149"/>
                <a:gd name="connsiteY3" fmla="*/ 1380490 h 1578966"/>
                <a:gd name="connsiteX4" fmla="*/ 1341901 w 1881149"/>
                <a:gd name="connsiteY4" fmla="*/ 1553714 h 1578966"/>
                <a:gd name="connsiteX5" fmla="*/ 609248 w 1881149"/>
                <a:gd name="connsiteY5" fmla="*/ 1385522 h 1578966"/>
                <a:gd name="connsiteX6" fmla="*/ 215900 w 1881149"/>
                <a:gd name="connsiteY6" fmla="*/ 538480 h 1578966"/>
                <a:gd name="connsiteX7" fmla="*/ 0 w 1881149"/>
                <a:gd name="connsiteY7" fmla="*/ 106680 h 1578966"/>
                <a:gd name="connsiteX8" fmla="*/ 175260 w 1881149"/>
                <a:gd name="connsiteY8" fmla="*/ 0 h 1578966"/>
                <a:gd name="connsiteX9" fmla="*/ 304800 w 1881149"/>
                <a:gd name="connsiteY9" fmla="*/ 119380 h 1578966"/>
                <a:gd name="connsiteX10" fmla="*/ 381000 w 1881149"/>
                <a:gd name="connsiteY10" fmla="*/ 467311 h 1578966"/>
                <a:gd name="connsiteX11" fmla="*/ 1040129 w 1881149"/>
                <a:gd name="connsiteY11" fmla="*/ 1134032 h 1578966"/>
                <a:gd name="connsiteX12" fmla="*/ 1580345 w 1881149"/>
                <a:gd name="connsiteY12" fmla="*/ 1271420 h 1578966"/>
                <a:gd name="connsiteX13" fmla="*/ 1452880 w 1881149"/>
                <a:gd name="connsiteY13" fmla="*/ 312420 h 1578966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580345 w 1874718"/>
                <a:gd name="connsiteY12" fmla="*/ 1271420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74718"/>
                <a:gd name="connsiteY0" fmla="*/ 312420 h 1571727"/>
                <a:gd name="connsiteX1" fmla="*/ 1602740 w 1874718"/>
                <a:gd name="connsiteY1" fmla="*/ 347980 h 1571727"/>
                <a:gd name="connsiteX2" fmla="*/ 1714998 w 1874718"/>
                <a:gd name="connsiteY2" fmla="*/ 642070 h 1571727"/>
                <a:gd name="connsiteX3" fmla="*/ 1863045 w 1874718"/>
                <a:gd name="connsiteY3" fmla="*/ 1360247 h 1571727"/>
                <a:gd name="connsiteX4" fmla="*/ 1341901 w 1874718"/>
                <a:gd name="connsiteY4" fmla="*/ 1553714 h 1571727"/>
                <a:gd name="connsiteX5" fmla="*/ 609248 w 1874718"/>
                <a:gd name="connsiteY5" fmla="*/ 1385522 h 1571727"/>
                <a:gd name="connsiteX6" fmla="*/ 215900 w 1874718"/>
                <a:gd name="connsiteY6" fmla="*/ 538480 h 1571727"/>
                <a:gd name="connsiteX7" fmla="*/ 0 w 1874718"/>
                <a:gd name="connsiteY7" fmla="*/ 106680 h 1571727"/>
                <a:gd name="connsiteX8" fmla="*/ 175260 w 1874718"/>
                <a:gd name="connsiteY8" fmla="*/ 0 h 1571727"/>
                <a:gd name="connsiteX9" fmla="*/ 304800 w 1874718"/>
                <a:gd name="connsiteY9" fmla="*/ 119380 h 1571727"/>
                <a:gd name="connsiteX10" fmla="*/ 381000 w 1874718"/>
                <a:gd name="connsiteY10" fmla="*/ 467311 h 1571727"/>
                <a:gd name="connsiteX11" fmla="*/ 1040129 w 1874718"/>
                <a:gd name="connsiteY11" fmla="*/ 1134032 h 1571727"/>
                <a:gd name="connsiteX12" fmla="*/ 1607336 w 1874718"/>
                <a:gd name="connsiteY12" fmla="*/ 1224185 h 1571727"/>
                <a:gd name="connsiteX13" fmla="*/ 1452880 w 1874718"/>
                <a:gd name="connsiteY13" fmla="*/ 312420 h 1571727"/>
                <a:gd name="connsiteX0" fmla="*/ 1452880 w 1868361"/>
                <a:gd name="connsiteY0" fmla="*/ 312420 h 1571727"/>
                <a:gd name="connsiteX1" fmla="*/ 1602740 w 1868361"/>
                <a:gd name="connsiteY1" fmla="*/ 347980 h 1571727"/>
                <a:gd name="connsiteX2" fmla="*/ 1863045 w 1868361"/>
                <a:gd name="connsiteY2" fmla="*/ 1360247 h 1571727"/>
                <a:gd name="connsiteX3" fmla="*/ 1341901 w 1868361"/>
                <a:gd name="connsiteY3" fmla="*/ 1553714 h 1571727"/>
                <a:gd name="connsiteX4" fmla="*/ 609248 w 1868361"/>
                <a:gd name="connsiteY4" fmla="*/ 1385522 h 1571727"/>
                <a:gd name="connsiteX5" fmla="*/ 215900 w 1868361"/>
                <a:gd name="connsiteY5" fmla="*/ 538480 h 1571727"/>
                <a:gd name="connsiteX6" fmla="*/ 0 w 1868361"/>
                <a:gd name="connsiteY6" fmla="*/ 106680 h 1571727"/>
                <a:gd name="connsiteX7" fmla="*/ 175260 w 1868361"/>
                <a:gd name="connsiteY7" fmla="*/ 0 h 1571727"/>
                <a:gd name="connsiteX8" fmla="*/ 304800 w 1868361"/>
                <a:gd name="connsiteY8" fmla="*/ 119380 h 1571727"/>
                <a:gd name="connsiteX9" fmla="*/ 381000 w 1868361"/>
                <a:gd name="connsiteY9" fmla="*/ 467311 h 1571727"/>
                <a:gd name="connsiteX10" fmla="*/ 1040129 w 1868361"/>
                <a:gd name="connsiteY10" fmla="*/ 1134032 h 1571727"/>
                <a:gd name="connsiteX11" fmla="*/ 1607336 w 1868361"/>
                <a:gd name="connsiteY11" fmla="*/ 1224185 h 1571727"/>
                <a:gd name="connsiteX12" fmla="*/ 1452880 w 1868361"/>
                <a:gd name="connsiteY12" fmla="*/ 312420 h 1571727"/>
                <a:gd name="connsiteX0" fmla="*/ 1452880 w 1868233"/>
                <a:gd name="connsiteY0" fmla="*/ 312420 h 1571727"/>
                <a:gd name="connsiteX1" fmla="*/ 1602740 w 1868233"/>
                <a:gd name="connsiteY1" fmla="*/ 347980 h 1571727"/>
                <a:gd name="connsiteX2" fmla="*/ 1863045 w 1868233"/>
                <a:gd name="connsiteY2" fmla="*/ 1360247 h 1571727"/>
                <a:gd name="connsiteX3" fmla="*/ 1341901 w 1868233"/>
                <a:gd name="connsiteY3" fmla="*/ 1553714 h 1571727"/>
                <a:gd name="connsiteX4" fmla="*/ 609248 w 1868233"/>
                <a:gd name="connsiteY4" fmla="*/ 1385522 h 1571727"/>
                <a:gd name="connsiteX5" fmla="*/ 215900 w 1868233"/>
                <a:gd name="connsiteY5" fmla="*/ 538480 h 1571727"/>
                <a:gd name="connsiteX6" fmla="*/ 0 w 1868233"/>
                <a:gd name="connsiteY6" fmla="*/ 106680 h 1571727"/>
                <a:gd name="connsiteX7" fmla="*/ 175260 w 1868233"/>
                <a:gd name="connsiteY7" fmla="*/ 0 h 1571727"/>
                <a:gd name="connsiteX8" fmla="*/ 304800 w 1868233"/>
                <a:gd name="connsiteY8" fmla="*/ 119380 h 1571727"/>
                <a:gd name="connsiteX9" fmla="*/ 381000 w 1868233"/>
                <a:gd name="connsiteY9" fmla="*/ 467311 h 1571727"/>
                <a:gd name="connsiteX10" fmla="*/ 1040129 w 1868233"/>
                <a:gd name="connsiteY10" fmla="*/ 1134032 h 1571727"/>
                <a:gd name="connsiteX11" fmla="*/ 1607336 w 1868233"/>
                <a:gd name="connsiteY11" fmla="*/ 1224185 h 1571727"/>
                <a:gd name="connsiteX12" fmla="*/ 1452880 w 1868233"/>
                <a:gd name="connsiteY12" fmla="*/ 312420 h 1571727"/>
                <a:gd name="connsiteX0" fmla="*/ 1452880 w 1868234"/>
                <a:gd name="connsiteY0" fmla="*/ 312420 h 1571727"/>
                <a:gd name="connsiteX1" fmla="*/ 1602740 w 1868234"/>
                <a:gd name="connsiteY1" fmla="*/ 347980 h 1571727"/>
                <a:gd name="connsiteX2" fmla="*/ 1863045 w 1868234"/>
                <a:gd name="connsiteY2" fmla="*/ 1360247 h 1571727"/>
                <a:gd name="connsiteX3" fmla="*/ 1341901 w 1868234"/>
                <a:gd name="connsiteY3" fmla="*/ 1553714 h 1571727"/>
                <a:gd name="connsiteX4" fmla="*/ 609248 w 1868234"/>
                <a:gd name="connsiteY4" fmla="*/ 1385522 h 1571727"/>
                <a:gd name="connsiteX5" fmla="*/ 215900 w 1868234"/>
                <a:gd name="connsiteY5" fmla="*/ 538480 h 1571727"/>
                <a:gd name="connsiteX6" fmla="*/ 0 w 1868234"/>
                <a:gd name="connsiteY6" fmla="*/ 106680 h 1571727"/>
                <a:gd name="connsiteX7" fmla="*/ 175260 w 1868234"/>
                <a:gd name="connsiteY7" fmla="*/ 0 h 1571727"/>
                <a:gd name="connsiteX8" fmla="*/ 304800 w 1868234"/>
                <a:gd name="connsiteY8" fmla="*/ 119380 h 1571727"/>
                <a:gd name="connsiteX9" fmla="*/ 381000 w 1868234"/>
                <a:gd name="connsiteY9" fmla="*/ 467311 h 1571727"/>
                <a:gd name="connsiteX10" fmla="*/ 1040129 w 1868234"/>
                <a:gd name="connsiteY10" fmla="*/ 1134032 h 1571727"/>
                <a:gd name="connsiteX11" fmla="*/ 1607336 w 1868234"/>
                <a:gd name="connsiteY11" fmla="*/ 1224185 h 1571727"/>
                <a:gd name="connsiteX12" fmla="*/ 1452880 w 1868234"/>
                <a:gd name="connsiteY12" fmla="*/ 312420 h 1571727"/>
                <a:gd name="connsiteX0" fmla="*/ 1452880 w 1867998"/>
                <a:gd name="connsiteY0" fmla="*/ 312420 h 1571727"/>
                <a:gd name="connsiteX1" fmla="*/ 1602740 w 1867998"/>
                <a:gd name="connsiteY1" fmla="*/ 347980 h 1571727"/>
                <a:gd name="connsiteX2" fmla="*/ 1863045 w 1867998"/>
                <a:gd name="connsiteY2" fmla="*/ 1360247 h 1571727"/>
                <a:gd name="connsiteX3" fmla="*/ 1341901 w 1867998"/>
                <a:gd name="connsiteY3" fmla="*/ 1553714 h 1571727"/>
                <a:gd name="connsiteX4" fmla="*/ 609248 w 1867998"/>
                <a:gd name="connsiteY4" fmla="*/ 1385522 h 1571727"/>
                <a:gd name="connsiteX5" fmla="*/ 215900 w 1867998"/>
                <a:gd name="connsiteY5" fmla="*/ 538480 h 1571727"/>
                <a:gd name="connsiteX6" fmla="*/ 0 w 1867998"/>
                <a:gd name="connsiteY6" fmla="*/ 106680 h 1571727"/>
                <a:gd name="connsiteX7" fmla="*/ 175260 w 1867998"/>
                <a:gd name="connsiteY7" fmla="*/ 0 h 1571727"/>
                <a:gd name="connsiteX8" fmla="*/ 304800 w 1867998"/>
                <a:gd name="connsiteY8" fmla="*/ 119380 h 1571727"/>
                <a:gd name="connsiteX9" fmla="*/ 381000 w 1867998"/>
                <a:gd name="connsiteY9" fmla="*/ 467311 h 1571727"/>
                <a:gd name="connsiteX10" fmla="*/ 1040129 w 1867998"/>
                <a:gd name="connsiteY10" fmla="*/ 1134032 h 1571727"/>
                <a:gd name="connsiteX11" fmla="*/ 1607336 w 1867998"/>
                <a:gd name="connsiteY11" fmla="*/ 1224185 h 1571727"/>
                <a:gd name="connsiteX12" fmla="*/ 1452880 w 1867998"/>
                <a:gd name="connsiteY12" fmla="*/ 312420 h 1571727"/>
                <a:gd name="connsiteX0" fmla="*/ 1425889 w 1868448"/>
                <a:gd name="connsiteY0" fmla="*/ 332664 h 1571727"/>
                <a:gd name="connsiteX1" fmla="*/ 1602740 w 1868448"/>
                <a:gd name="connsiteY1" fmla="*/ 347980 h 1571727"/>
                <a:gd name="connsiteX2" fmla="*/ 1863045 w 1868448"/>
                <a:gd name="connsiteY2" fmla="*/ 1360247 h 1571727"/>
                <a:gd name="connsiteX3" fmla="*/ 1341901 w 1868448"/>
                <a:gd name="connsiteY3" fmla="*/ 1553714 h 1571727"/>
                <a:gd name="connsiteX4" fmla="*/ 609248 w 1868448"/>
                <a:gd name="connsiteY4" fmla="*/ 1385522 h 1571727"/>
                <a:gd name="connsiteX5" fmla="*/ 215900 w 1868448"/>
                <a:gd name="connsiteY5" fmla="*/ 538480 h 1571727"/>
                <a:gd name="connsiteX6" fmla="*/ 0 w 1868448"/>
                <a:gd name="connsiteY6" fmla="*/ 106680 h 1571727"/>
                <a:gd name="connsiteX7" fmla="*/ 175260 w 1868448"/>
                <a:gd name="connsiteY7" fmla="*/ 0 h 1571727"/>
                <a:gd name="connsiteX8" fmla="*/ 304800 w 1868448"/>
                <a:gd name="connsiteY8" fmla="*/ 119380 h 1571727"/>
                <a:gd name="connsiteX9" fmla="*/ 381000 w 1868448"/>
                <a:gd name="connsiteY9" fmla="*/ 467311 h 1571727"/>
                <a:gd name="connsiteX10" fmla="*/ 1040129 w 1868448"/>
                <a:gd name="connsiteY10" fmla="*/ 1134032 h 1571727"/>
                <a:gd name="connsiteX11" fmla="*/ 1607336 w 1868448"/>
                <a:gd name="connsiteY11" fmla="*/ 1224185 h 1571727"/>
                <a:gd name="connsiteX12" fmla="*/ 1425889 w 186844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7336 w 1868318"/>
                <a:gd name="connsiteY11" fmla="*/ 1224185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0589 w 1868318"/>
                <a:gd name="connsiteY11" fmla="*/ 1210689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0589 w 1868318"/>
                <a:gd name="connsiteY11" fmla="*/ 1210689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1040129 w 1868318"/>
                <a:gd name="connsiteY10" fmla="*/ 1134032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959155 w 1868318"/>
                <a:gd name="connsiteY10" fmla="*/ 1228501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215900 w 1868318"/>
                <a:gd name="connsiteY5" fmla="*/ 538480 h 1571727"/>
                <a:gd name="connsiteX6" fmla="*/ 0 w 1868318"/>
                <a:gd name="connsiteY6" fmla="*/ 106680 h 1571727"/>
                <a:gd name="connsiteX7" fmla="*/ 175260 w 1868318"/>
                <a:gd name="connsiteY7" fmla="*/ 0 h 1571727"/>
                <a:gd name="connsiteX8" fmla="*/ 304800 w 1868318"/>
                <a:gd name="connsiteY8" fmla="*/ 119380 h 1571727"/>
                <a:gd name="connsiteX9" fmla="*/ 381000 w 1868318"/>
                <a:gd name="connsiteY9" fmla="*/ 467311 h 1571727"/>
                <a:gd name="connsiteX10" fmla="*/ 959155 w 1868318"/>
                <a:gd name="connsiteY10" fmla="*/ 1228501 h 1571727"/>
                <a:gd name="connsiteX11" fmla="*/ 1607337 w 1868318"/>
                <a:gd name="connsiteY11" fmla="*/ 1244428 h 1571727"/>
                <a:gd name="connsiteX12" fmla="*/ 1425889 w 1868318"/>
                <a:gd name="connsiteY12" fmla="*/ 332664 h 1571727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0 w 1868318"/>
                <a:gd name="connsiteY5" fmla="*/ 106680 h 1571727"/>
                <a:gd name="connsiteX6" fmla="*/ 175260 w 1868318"/>
                <a:gd name="connsiteY6" fmla="*/ 0 h 1571727"/>
                <a:gd name="connsiteX7" fmla="*/ 304800 w 1868318"/>
                <a:gd name="connsiteY7" fmla="*/ 119380 h 1571727"/>
                <a:gd name="connsiteX8" fmla="*/ 381000 w 1868318"/>
                <a:gd name="connsiteY8" fmla="*/ 467311 h 1571727"/>
                <a:gd name="connsiteX9" fmla="*/ 959155 w 1868318"/>
                <a:gd name="connsiteY9" fmla="*/ 1228501 h 1571727"/>
                <a:gd name="connsiteX10" fmla="*/ 1607337 w 1868318"/>
                <a:gd name="connsiteY10" fmla="*/ 1244428 h 1571727"/>
                <a:gd name="connsiteX11" fmla="*/ 1425889 w 1868318"/>
                <a:gd name="connsiteY11" fmla="*/ 332664 h 1571727"/>
                <a:gd name="connsiteX0" fmla="*/ 1425889 w 1868318"/>
                <a:gd name="connsiteY0" fmla="*/ 349458 h 1588521"/>
                <a:gd name="connsiteX1" fmla="*/ 1602740 w 1868318"/>
                <a:gd name="connsiteY1" fmla="*/ 364774 h 1588521"/>
                <a:gd name="connsiteX2" fmla="*/ 1863045 w 1868318"/>
                <a:gd name="connsiteY2" fmla="*/ 1377041 h 1588521"/>
                <a:gd name="connsiteX3" fmla="*/ 1341901 w 1868318"/>
                <a:gd name="connsiteY3" fmla="*/ 1570508 h 1588521"/>
                <a:gd name="connsiteX4" fmla="*/ 609248 w 1868318"/>
                <a:gd name="connsiteY4" fmla="*/ 1402316 h 1588521"/>
                <a:gd name="connsiteX5" fmla="*/ 0 w 1868318"/>
                <a:gd name="connsiteY5" fmla="*/ 123474 h 1588521"/>
                <a:gd name="connsiteX6" fmla="*/ 175260 w 1868318"/>
                <a:gd name="connsiteY6" fmla="*/ 16794 h 1588521"/>
                <a:gd name="connsiteX7" fmla="*/ 304800 w 1868318"/>
                <a:gd name="connsiteY7" fmla="*/ 136174 h 1588521"/>
                <a:gd name="connsiteX8" fmla="*/ 959155 w 1868318"/>
                <a:gd name="connsiteY8" fmla="*/ 1245295 h 1588521"/>
                <a:gd name="connsiteX9" fmla="*/ 1607337 w 1868318"/>
                <a:gd name="connsiteY9" fmla="*/ 1261222 h 1588521"/>
                <a:gd name="connsiteX10" fmla="*/ 1425889 w 1868318"/>
                <a:gd name="connsiteY10" fmla="*/ 349458 h 1588521"/>
                <a:gd name="connsiteX0" fmla="*/ 1425889 w 1868318"/>
                <a:gd name="connsiteY0" fmla="*/ 332664 h 1571727"/>
                <a:gd name="connsiteX1" fmla="*/ 1602740 w 1868318"/>
                <a:gd name="connsiteY1" fmla="*/ 347980 h 1571727"/>
                <a:gd name="connsiteX2" fmla="*/ 1863045 w 1868318"/>
                <a:gd name="connsiteY2" fmla="*/ 1360247 h 1571727"/>
                <a:gd name="connsiteX3" fmla="*/ 1341901 w 1868318"/>
                <a:gd name="connsiteY3" fmla="*/ 1553714 h 1571727"/>
                <a:gd name="connsiteX4" fmla="*/ 609248 w 1868318"/>
                <a:gd name="connsiteY4" fmla="*/ 1385522 h 1571727"/>
                <a:gd name="connsiteX5" fmla="*/ 0 w 1868318"/>
                <a:gd name="connsiteY5" fmla="*/ 106680 h 1571727"/>
                <a:gd name="connsiteX6" fmla="*/ 175260 w 1868318"/>
                <a:gd name="connsiteY6" fmla="*/ 0 h 1571727"/>
                <a:gd name="connsiteX7" fmla="*/ 959155 w 1868318"/>
                <a:gd name="connsiteY7" fmla="*/ 1228501 h 1571727"/>
                <a:gd name="connsiteX8" fmla="*/ 1607337 w 1868318"/>
                <a:gd name="connsiteY8" fmla="*/ 1244428 h 1571727"/>
                <a:gd name="connsiteX9" fmla="*/ 1425889 w 1868318"/>
                <a:gd name="connsiteY9" fmla="*/ 332664 h 1571727"/>
                <a:gd name="connsiteX0" fmla="*/ 1425889 w 1868318"/>
                <a:gd name="connsiteY0" fmla="*/ 225984 h 1465047"/>
                <a:gd name="connsiteX1" fmla="*/ 1602740 w 1868318"/>
                <a:gd name="connsiteY1" fmla="*/ 241300 h 1465047"/>
                <a:gd name="connsiteX2" fmla="*/ 1863045 w 1868318"/>
                <a:gd name="connsiteY2" fmla="*/ 1253567 h 1465047"/>
                <a:gd name="connsiteX3" fmla="*/ 1341901 w 1868318"/>
                <a:gd name="connsiteY3" fmla="*/ 1447034 h 1465047"/>
                <a:gd name="connsiteX4" fmla="*/ 609248 w 1868318"/>
                <a:gd name="connsiteY4" fmla="*/ 1278842 h 1465047"/>
                <a:gd name="connsiteX5" fmla="*/ 0 w 1868318"/>
                <a:gd name="connsiteY5" fmla="*/ 0 h 1465047"/>
                <a:gd name="connsiteX6" fmla="*/ 959155 w 1868318"/>
                <a:gd name="connsiteY6" fmla="*/ 1121821 h 1465047"/>
                <a:gd name="connsiteX7" fmla="*/ 1607337 w 1868318"/>
                <a:gd name="connsiteY7" fmla="*/ 1137748 h 1465047"/>
                <a:gd name="connsiteX8" fmla="*/ 1425889 w 1868318"/>
                <a:gd name="connsiteY8" fmla="*/ 225984 h 1465047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49907 w 1259070"/>
                <a:gd name="connsiteY5" fmla="*/ 925698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97142 w 1259070"/>
                <a:gd name="connsiteY5" fmla="*/ 966185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816641 w 1259070"/>
                <a:gd name="connsiteY0" fmla="*/ 29861 h 1268924"/>
                <a:gd name="connsiteX1" fmla="*/ 993492 w 1259070"/>
                <a:gd name="connsiteY1" fmla="*/ 45177 h 1268924"/>
                <a:gd name="connsiteX2" fmla="*/ 1253797 w 1259070"/>
                <a:gd name="connsiteY2" fmla="*/ 1057444 h 1268924"/>
                <a:gd name="connsiteX3" fmla="*/ 732653 w 1259070"/>
                <a:gd name="connsiteY3" fmla="*/ 1250911 h 1268924"/>
                <a:gd name="connsiteX4" fmla="*/ 0 w 1259070"/>
                <a:gd name="connsiteY4" fmla="*/ 1082719 h 1268924"/>
                <a:gd name="connsiteX5" fmla="*/ 397142 w 1259070"/>
                <a:gd name="connsiteY5" fmla="*/ 966185 h 1268924"/>
                <a:gd name="connsiteX6" fmla="*/ 998089 w 1259070"/>
                <a:gd name="connsiteY6" fmla="*/ 941625 h 1268924"/>
                <a:gd name="connsiteX7" fmla="*/ 816641 w 1259070"/>
                <a:gd name="connsiteY7" fmla="*/ 29861 h 1268924"/>
                <a:gd name="connsiteX0" fmla="*/ 492745 w 935174"/>
                <a:gd name="connsiteY0" fmla="*/ 29861 h 1370009"/>
                <a:gd name="connsiteX1" fmla="*/ 669596 w 935174"/>
                <a:gd name="connsiteY1" fmla="*/ 45177 h 1370009"/>
                <a:gd name="connsiteX2" fmla="*/ 929901 w 935174"/>
                <a:gd name="connsiteY2" fmla="*/ 1057444 h 1370009"/>
                <a:gd name="connsiteX3" fmla="*/ 408757 w 935174"/>
                <a:gd name="connsiteY3" fmla="*/ 1250911 h 1370009"/>
                <a:gd name="connsiteX4" fmla="*/ 0 w 935174"/>
                <a:gd name="connsiteY4" fmla="*/ 1244667 h 1370009"/>
                <a:gd name="connsiteX5" fmla="*/ 73246 w 935174"/>
                <a:gd name="connsiteY5" fmla="*/ 966185 h 1370009"/>
                <a:gd name="connsiteX6" fmla="*/ 674193 w 935174"/>
                <a:gd name="connsiteY6" fmla="*/ 941625 h 1370009"/>
                <a:gd name="connsiteX7" fmla="*/ 492745 w 935174"/>
                <a:gd name="connsiteY7" fmla="*/ 29861 h 1370009"/>
                <a:gd name="connsiteX0" fmla="*/ 492745 w 935174"/>
                <a:gd name="connsiteY0" fmla="*/ 29861 h 1265849"/>
                <a:gd name="connsiteX1" fmla="*/ 669596 w 935174"/>
                <a:gd name="connsiteY1" fmla="*/ 45177 h 1265849"/>
                <a:gd name="connsiteX2" fmla="*/ 929901 w 935174"/>
                <a:gd name="connsiteY2" fmla="*/ 1057444 h 1265849"/>
                <a:gd name="connsiteX3" fmla="*/ 408757 w 935174"/>
                <a:gd name="connsiteY3" fmla="*/ 1250911 h 1265849"/>
                <a:gd name="connsiteX4" fmla="*/ 0 w 935174"/>
                <a:gd name="connsiteY4" fmla="*/ 1244667 h 1265849"/>
                <a:gd name="connsiteX5" fmla="*/ 73246 w 935174"/>
                <a:gd name="connsiteY5" fmla="*/ 966185 h 1265849"/>
                <a:gd name="connsiteX6" fmla="*/ 674193 w 935174"/>
                <a:gd name="connsiteY6" fmla="*/ 941625 h 1265849"/>
                <a:gd name="connsiteX7" fmla="*/ 492745 w 935174"/>
                <a:gd name="connsiteY7" fmla="*/ 29861 h 1265849"/>
                <a:gd name="connsiteX0" fmla="*/ 566264 w 1008693"/>
                <a:gd name="connsiteY0" fmla="*/ 29861 h 1265849"/>
                <a:gd name="connsiteX1" fmla="*/ 743115 w 1008693"/>
                <a:gd name="connsiteY1" fmla="*/ 45177 h 1265849"/>
                <a:gd name="connsiteX2" fmla="*/ 1003420 w 1008693"/>
                <a:gd name="connsiteY2" fmla="*/ 1057444 h 1265849"/>
                <a:gd name="connsiteX3" fmla="*/ 482276 w 1008693"/>
                <a:gd name="connsiteY3" fmla="*/ 1250911 h 1265849"/>
                <a:gd name="connsiteX4" fmla="*/ 73519 w 1008693"/>
                <a:gd name="connsiteY4" fmla="*/ 1244667 h 1265849"/>
                <a:gd name="connsiteX5" fmla="*/ 146765 w 1008693"/>
                <a:gd name="connsiteY5" fmla="*/ 966185 h 1265849"/>
                <a:gd name="connsiteX6" fmla="*/ 747712 w 1008693"/>
                <a:gd name="connsiteY6" fmla="*/ 941625 h 1265849"/>
                <a:gd name="connsiteX7" fmla="*/ 566264 w 1008693"/>
                <a:gd name="connsiteY7" fmla="*/ 29861 h 1265849"/>
                <a:gd name="connsiteX0" fmla="*/ 613622 w 1056051"/>
                <a:gd name="connsiteY0" fmla="*/ 29861 h 1265849"/>
                <a:gd name="connsiteX1" fmla="*/ 790473 w 1056051"/>
                <a:gd name="connsiteY1" fmla="*/ 45177 h 1265849"/>
                <a:gd name="connsiteX2" fmla="*/ 1050778 w 1056051"/>
                <a:gd name="connsiteY2" fmla="*/ 1057444 h 1265849"/>
                <a:gd name="connsiteX3" fmla="*/ 529634 w 1056051"/>
                <a:gd name="connsiteY3" fmla="*/ 1250911 h 1265849"/>
                <a:gd name="connsiteX4" fmla="*/ 120877 w 1056051"/>
                <a:gd name="connsiteY4" fmla="*/ 1244667 h 1265849"/>
                <a:gd name="connsiteX5" fmla="*/ 194123 w 1056051"/>
                <a:gd name="connsiteY5" fmla="*/ 966185 h 1265849"/>
                <a:gd name="connsiteX6" fmla="*/ 795070 w 1056051"/>
                <a:gd name="connsiteY6" fmla="*/ 941625 h 1265849"/>
                <a:gd name="connsiteX7" fmla="*/ 613622 w 1056051"/>
                <a:gd name="connsiteY7" fmla="*/ 29861 h 1265849"/>
                <a:gd name="connsiteX0" fmla="*/ 621949 w 1064378"/>
                <a:gd name="connsiteY0" fmla="*/ 29861 h 1258879"/>
                <a:gd name="connsiteX1" fmla="*/ 798800 w 1064378"/>
                <a:gd name="connsiteY1" fmla="*/ 45177 h 1258879"/>
                <a:gd name="connsiteX2" fmla="*/ 1059105 w 1064378"/>
                <a:gd name="connsiteY2" fmla="*/ 1057444 h 1258879"/>
                <a:gd name="connsiteX3" fmla="*/ 537961 w 1064378"/>
                <a:gd name="connsiteY3" fmla="*/ 1250911 h 1258879"/>
                <a:gd name="connsiteX4" fmla="*/ 115709 w 1064378"/>
                <a:gd name="connsiteY4" fmla="*/ 1217676 h 1258879"/>
                <a:gd name="connsiteX5" fmla="*/ 202450 w 1064378"/>
                <a:gd name="connsiteY5" fmla="*/ 966185 h 1258879"/>
                <a:gd name="connsiteX6" fmla="*/ 803397 w 1064378"/>
                <a:gd name="connsiteY6" fmla="*/ 941625 h 1258879"/>
                <a:gd name="connsiteX7" fmla="*/ 621949 w 1064378"/>
                <a:gd name="connsiteY7" fmla="*/ 29861 h 1258879"/>
                <a:gd name="connsiteX0" fmla="*/ 621949 w 1064378"/>
                <a:gd name="connsiteY0" fmla="*/ 29861 h 1258879"/>
                <a:gd name="connsiteX1" fmla="*/ 798800 w 1064378"/>
                <a:gd name="connsiteY1" fmla="*/ 45177 h 1258879"/>
                <a:gd name="connsiteX2" fmla="*/ 1059105 w 1064378"/>
                <a:gd name="connsiteY2" fmla="*/ 1057444 h 1258879"/>
                <a:gd name="connsiteX3" fmla="*/ 537961 w 1064378"/>
                <a:gd name="connsiteY3" fmla="*/ 1250911 h 1258879"/>
                <a:gd name="connsiteX4" fmla="*/ 115709 w 1064378"/>
                <a:gd name="connsiteY4" fmla="*/ 1217676 h 1258879"/>
                <a:gd name="connsiteX5" fmla="*/ 202450 w 1064378"/>
                <a:gd name="connsiteY5" fmla="*/ 966185 h 1258879"/>
                <a:gd name="connsiteX6" fmla="*/ 803397 w 1064378"/>
                <a:gd name="connsiteY6" fmla="*/ 941625 h 1258879"/>
                <a:gd name="connsiteX7" fmla="*/ 621949 w 1064378"/>
                <a:gd name="connsiteY7" fmla="*/ 29861 h 1258879"/>
                <a:gd name="connsiteX0" fmla="*/ 621949 w 1064378"/>
                <a:gd name="connsiteY0" fmla="*/ 29861 h 1251002"/>
                <a:gd name="connsiteX1" fmla="*/ 798800 w 1064378"/>
                <a:gd name="connsiteY1" fmla="*/ 45177 h 1251002"/>
                <a:gd name="connsiteX2" fmla="*/ 1059105 w 1064378"/>
                <a:gd name="connsiteY2" fmla="*/ 1057444 h 1251002"/>
                <a:gd name="connsiteX3" fmla="*/ 537961 w 1064378"/>
                <a:gd name="connsiteY3" fmla="*/ 1250911 h 1251002"/>
                <a:gd name="connsiteX4" fmla="*/ 115709 w 1064378"/>
                <a:gd name="connsiteY4" fmla="*/ 1217676 h 1251002"/>
                <a:gd name="connsiteX5" fmla="*/ 202450 w 1064378"/>
                <a:gd name="connsiteY5" fmla="*/ 966185 h 1251002"/>
                <a:gd name="connsiteX6" fmla="*/ 803397 w 1064378"/>
                <a:gd name="connsiteY6" fmla="*/ 941625 h 1251002"/>
                <a:gd name="connsiteX7" fmla="*/ 621949 w 1064378"/>
                <a:gd name="connsiteY7" fmla="*/ 29861 h 1251002"/>
                <a:gd name="connsiteX0" fmla="*/ 621949 w 1064378"/>
                <a:gd name="connsiteY0" fmla="*/ 29861 h 1251002"/>
                <a:gd name="connsiteX1" fmla="*/ 798800 w 1064378"/>
                <a:gd name="connsiteY1" fmla="*/ 45177 h 1251002"/>
                <a:gd name="connsiteX2" fmla="*/ 1059105 w 1064378"/>
                <a:gd name="connsiteY2" fmla="*/ 1057444 h 1251002"/>
                <a:gd name="connsiteX3" fmla="*/ 537961 w 1064378"/>
                <a:gd name="connsiteY3" fmla="*/ 1250911 h 1251002"/>
                <a:gd name="connsiteX4" fmla="*/ 115709 w 1064378"/>
                <a:gd name="connsiteY4" fmla="*/ 1217676 h 1251002"/>
                <a:gd name="connsiteX5" fmla="*/ 202450 w 1064378"/>
                <a:gd name="connsiteY5" fmla="*/ 966185 h 1251002"/>
                <a:gd name="connsiteX6" fmla="*/ 789901 w 1064378"/>
                <a:gd name="connsiteY6" fmla="*/ 968616 h 1251002"/>
                <a:gd name="connsiteX7" fmla="*/ 621949 w 1064378"/>
                <a:gd name="connsiteY7" fmla="*/ 29861 h 1251002"/>
                <a:gd name="connsiteX0" fmla="*/ 594958 w 1064599"/>
                <a:gd name="connsiteY0" fmla="*/ 109128 h 1269538"/>
                <a:gd name="connsiteX1" fmla="*/ 798800 w 1064599"/>
                <a:gd name="connsiteY1" fmla="*/ 63713 h 1269538"/>
                <a:gd name="connsiteX2" fmla="*/ 1059105 w 1064599"/>
                <a:gd name="connsiteY2" fmla="*/ 1075980 h 1269538"/>
                <a:gd name="connsiteX3" fmla="*/ 537961 w 1064599"/>
                <a:gd name="connsiteY3" fmla="*/ 1269447 h 1269538"/>
                <a:gd name="connsiteX4" fmla="*/ 115709 w 1064599"/>
                <a:gd name="connsiteY4" fmla="*/ 1236212 h 1269538"/>
                <a:gd name="connsiteX5" fmla="*/ 202450 w 1064599"/>
                <a:gd name="connsiteY5" fmla="*/ 984721 h 1269538"/>
                <a:gd name="connsiteX6" fmla="*/ 789901 w 1064599"/>
                <a:gd name="connsiteY6" fmla="*/ 987152 h 1269538"/>
                <a:gd name="connsiteX7" fmla="*/ 594958 w 1064599"/>
                <a:gd name="connsiteY7" fmla="*/ 109128 h 1269538"/>
                <a:gd name="connsiteX0" fmla="*/ 594958 w 1064599"/>
                <a:gd name="connsiteY0" fmla="*/ 135752 h 1296162"/>
                <a:gd name="connsiteX1" fmla="*/ 798800 w 1064599"/>
                <a:gd name="connsiteY1" fmla="*/ 90337 h 1296162"/>
                <a:gd name="connsiteX2" fmla="*/ 1059105 w 1064599"/>
                <a:gd name="connsiteY2" fmla="*/ 1102604 h 1296162"/>
                <a:gd name="connsiteX3" fmla="*/ 537961 w 1064599"/>
                <a:gd name="connsiteY3" fmla="*/ 1296071 h 1296162"/>
                <a:gd name="connsiteX4" fmla="*/ 115709 w 1064599"/>
                <a:gd name="connsiteY4" fmla="*/ 1262836 h 1296162"/>
                <a:gd name="connsiteX5" fmla="*/ 202450 w 1064599"/>
                <a:gd name="connsiteY5" fmla="*/ 1011345 h 1296162"/>
                <a:gd name="connsiteX6" fmla="*/ 789901 w 1064599"/>
                <a:gd name="connsiteY6" fmla="*/ 1013776 h 1296162"/>
                <a:gd name="connsiteX7" fmla="*/ 594958 w 1064599"/>
                <a:gd name="connsiteY7" fmla="*/ 135752 h 1296162"/>
                <a:gd name="connsiteX0" fmla="*/ 594958 w 1064599"/>
                <a:gd name="connsiteY0" fmla="*/ 135752 h 1296162"/>
                <a:gd name="connsiteX1" fmla="*/ 798800 w 1064599"/>
                <a:gd name="connsiteY1" fmla="*/ 90337 h 1296162"/>
                <a:gd name="connsiteX2" fmla="*/ 1059105 w 1064599"/>
                <a:gd name="connsiteY2" fmla="*/ 1102604 h 1296162"/>
                <a:gd name="connsiteX3" fmla="*/ 537961 w 1064599"/>
                <a:gd name="connsiteY3" fmla="*/ 1296071 h 1296162"/>
                <a:gd name="connsiteX4" fmla="*/ 115709 w 1064599"/>
                <a:gd name="connsiteY4" fmla="*/ 1262836 h 1296162"/>
                <a:gd name="connsiteX5" fmla="*/ 202450 w 1064599"/>
                <a:gd name="connsiteY5" fmla="*/ 1011345 h 1296162"/>
                <a:gd name="connsiteX6" fmla="*/ 789901 w 1064599"/>
                <a:gd name="connsiteY6" fmla="*/ 1013776 h 1296162"/>
                <a:gd name="connsiteX7" fmla="*/ 594958 w 1064599"/>
                <a:gd name="connsiteY7" fmla="*/ 135752 h 1296162"/>
                <a:gd name="connsiteX0" fmla="*/ 567967 w 1064693"/>
                <a:gd name="connsiteY0" fmla="*/ 139692 h 1293354"/>
                <a:gd name="connsiteX1" fmla="*/ 798800 w 1064693"/>
                <a:gd name="connsiteY1" fmla="*/ 87529 h 1293354"/>
                <a:gd name="connsiteX2" fmla="*/ 1059105 w 1064693"/>
                <a:gd name="connsiteY2" fmla="*/ 1099796 h 1293354"/>
                <a:gd name="connsiteX3" fmla="*/ 537961 w 1064693"/>
                <a:gd name="connsiteY3" fmla="*/ 1293263 h 1293354"/>
                <a:gd name="connsiteX4" fmla="*/ 115709 w 1064693"/>
                <a:gd name="connsiteY4" fmla="*/ 1260028 h 1293354"/>
                <a:gd name="connsiteX5" fmla="*/ 202450 w 1064693"/>
                <a:gd name="connsiteY5" fmla="*/ 1008537 h 1293354"/>
                <a:gd name="connsiteX6" fmla="*/ 789901 w 1064693"/>
                <a:gd name="connsiteY6" fmla="*/ 1010968 h 1293354"/>
                <a:gd name="connsiteX7" fmla="*/ 567967 w 1064693"/>
                <a:gd name="connsiteY7" fmla="*/ 139692 h 1293354"/>
                <a:gd name="connsiteX0" fmla="*/ 567967 w 1064421"/>
                <a:gd name="connsiteY0" fmla="*/ 125066 h 1278728"/>
                <a:gd name="connsiteX1" fmla="*/ 798800 w 1064421"/>
                <a:gd name="connsiteY1" fmla="*/ 72903 h 1278728"/>
                <a:gd name="connsiteX2" fmla="*/ 1059105 w 1064421"/>
                <a:gd name="connsiteY2" fmla="*/ 1085170 h 1278728"/>
                <a:gd name="connsiteX3" fmla="*/ 537961 w 1064421"/>
                <a:gd name="connsiteY3" fmla="*/ 1278637 h 1278728"/>
                <a:gd name="connsiteX4" fmla="*/ 115709 w 1064421"/>
                <a:gd name="connsiteY4" fmla="*/ 1245402 h 1278728"/>
                <a:gd name="connsiteX5" fmla="*/ 202450 w 1064421"/>
                <a:gd name="connsiteY5" fmla="*/ 993911 h 1278728"/>
                <a:gd name="connsiteX6" fmla="*/ 789901 w 1064421"/>
                <a:gd name="connsiteY6" fmla="*/ 996342 h 1278728"/>
                <a:gd name="connsiteX7" fmla="*/ 567967 w 1064421"/>
                <a:gd name="connsiteY7" fmla="*/ 125066 h 1278728"/>
                <a:gd name="connsiteX0" fmla="*/ 567967 w 1064692"/>
                <a:gd name="connsiteY0" fmla="*/ 139692 h 1293354"/>
                <a:gd name="connsiteX1" fmla="*/ 798800 w 1064692"/>
                <a:gd name="connsiteY1" fmla="*/ 87529 h 1293354"/>
                <a:gd name="connsiteX2" fmla="*/ 1059105 w 1064692"/>
                <a:gd name="connsiteY2" fmla="*/ 1099796 h 1293354"/>
                <a:gd name="connsiteX3" fmla="*/ 537961 w 1064692"/>
                <a:gd name="connsiteY3" fmla="*/ 1293263 h 1293354"/>
                <a:gd name="connsiteX4" fmla="*/ 115709 w 1064692"/>
                <a:gd name="connsiteY4" fmla="*/ 1260028 h 1293354"/>
                <a:gd name="connsiteX5" fmla="*/ 202450 w 1064692"/>
                <a:gd name="connsiteY5" fmla="*/ 1008537 h 1293354"/>
                <a:gd name="connsiteX6" fmla="*/ 789901 w 1064692"/>
                <a:gd name="connsiteY6" fmla="*/ 1010968 h 1293354"/>
                <a:gd name="connsiteX7" fmla="*/ 567967 w 1064692"/>
                <a:gd name="connsiteY7" fmla="*/ 139692 h 1293354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4692"/>
                <a:gd name="connsiteY0" fmla="*/ 134264 h 1287926"/>
                <a:gd name="connsiteX1" fmla="*/ 798800 w 1064692"/>
                <a:gd name="connsiteY1" fmla="*/ 82101 h 1287926"/>
                <a:gd name="connsiteX2" fmla="*/ 1059105 w 1064692"/>
                <a:gd name="connsiteY2" fmla="*/ 1094368 h 1287926"/>
                <a:gd name="connsiteX3" fmla="*/ 537961 w 1064692"/>
                <a:gd name="connsiteY3" fmla="*/ 1287835 h 1287926"/>
                <a:gd name="connsiteX4" fmla="*/ 115709 w 1064692"/>
                <a:gd name="connsiteY4" fmla="*/ 1254600 h 1287926"/>
                <a:gd name="connsiteX5" fmla="*/ 202450 w 1064692"/>
                <a:gd name="connsiteY5" fmla="*/ 1003109 h 1287926"/>
                <a:gd name="connsiteX6" fmla="*/ 789901 w 1064692"/>
                <a:gd name="connsiteY6" fmla="*/ 1005540 h 1287926"/>
                <a:gd name="connsiteX7" fmla="*/ 567967 w 1064692"/>
                <a:gd name="connsiteY7" fmla="*/ 134264 h 1287926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283"/>
                <a:gd name="connsiteY0" fmla="*/ 134264 h 1288123"/>
                <a:gd name="connsiteX1" fmla="*/ 798800 w 1063283"/>
                <a:gd name="connsiteY1" fmla="*/ 82101 h 1288123"/>
                <a:gd name="connsiteX2" fmla="*/ 1059105 w 1063283"/>
                <a:gd name="connsiteY2" fmla="*/ 1094368 h 1288123"/>
                <a:gd name="connsiteX3" fmla="*/ 537961 w 1063283"/>
                <a:gd name="connsiteY3" fmla="*/ 1287835 h 1288123"/>
                <a:gd name="connsiteX4" fmla="*/ 115709 w 1063283"/>
                <a:gd name="connsiteY4" fmla="*/ 1254600 h 1288123"/>
                <a:gd name="connsiteX5" fmla="*/ 202450 w 1063283"/>
                <a:gd name="connsiteY5" fmla="*/ 1003109 h 1288123"/>
                <a:gd name="connsiteX6" fmla="*/ 789901 w 1063283"/>
                <a:gd name="connsiteY6" fmla="*/ 1005540 h 1288123"/>
                <a:gd name="connsiteX7" fmla="*/ 567967 w 1063283"/>
                <a:gd name="connsiteY7" fmla="*/ 134264 h 1288123"/>
                <a:gd name="connsiteX0" fmla="*/ 567967 w 1063174"/>
                <a:gd name="connsiteY0" fmla="*/ 134264 h 1288123"/>
                <a:gd name="connsiteX1" fmla="*/ 798800 w 1063174"/>
                <a:gd name="connsiteY1" fmla="*/ 82101 h 1288123"/>
                <a:gd name="connsiteX2" fmla="*/ 1059105 w 1063174"/>
                <a:gd name="connsiteY2" fmla="*/ 1094368 h 1288123"/>
                <a:gd name="connsiteX3" fmla="*/ 537961 w 1063174"/>
                <a:gd name="connsiteY3" fmla="*/ 1287835 h 1288123"/>
                <a:gd name="connsiteX4" fmla="*/ 115709 w 1063174"/>
                <a:gd name="connsiteY4" fmla="*/ 1254600 h 1288123"/>
                <a:gd name="connsiteX5" fmla="*/ 202450 w 1063174"/>
                <a:gd name="connsiteY5" fmla="*/ 1003109 h 1288123"/>
                <a:gd name="connsiteX6" fmla="*/ 789901 w 1063174"/>
                <a:gd name="connsiteY6" fmla="*/ 1005540 h 1288123"/>
                <a:gd name="connsiteX7" fmla="*/ 567967 w 1063174"/>
                <a:gd name="connsiteY7" fmla="*/ 134264 h 1288123"/>
                <a:gd name="connsiteX0" fmla="*/ 567967 w 1063174"/>
                <a:gd name="connsiteY0" fmla="*/ 134264 h 1288123"/>
                <a:gd name="connsiteX1" fmla="*/ 798800 w 1063174"/>
                <a:gd name="connsiteY1" fmla="*/ 82101 h 1288123"/>
                <a:gd name="connsiteX2" fmla="*/ 1059105 w 1063174"/>
                <a:gd name="connsiteY2" fmla="*/ 1094368 h 1288123"/>
                <a:gd name="connsiteX3" fmla="*/ 537961 w 1063174"/>
                <a:gd name="connsiteY3" fmla="*/ 1287835 h 1288123"/>
                <a:gd name="connsiteX4" fmla="*/ 115709 w 1063174"/>
                <a:gd name="connsiteY4" fmla="*/ 1254600 h 1288123"/>
                <a:gd name="connsiteX5" fmla="*/ 202450 w 1063174"/>
                <a:gd name="connsiteY5" fmla="*/ 1003109 h 1288123"/>
                <a:gd name="connsiteX6" fmla="*/ 766765 w 1063174"/>
                <a:gd name="connsiteY6" fmla="*/ 866728 h 1288123"/>
                <a:gd name="connsiteX7" fmla="*/ 567967 w 1063174"/>
                <a:gd name="connsiteY7" fmla="*/ 134264 h 1288123"/>
                <a:gd name="connsiteX0" fmla="*/ 572378 w 1067585"/>
                <a:gd name="connsiteY0" fmla="*/ 134264 h 1288123"/>
                <a:gd name="connsiteX1" fmla="*/ 803211 w 1067585"/>
                <a:gd name="connsiteY1" fmla="*/ 82101 h 1288123"/>
                <a:gd name="connsiteX2" fmla="*/ 1063516 w 1067585"/>
                <a:gd name="connsiteY2" fmla="*/ 1094368 h 1288123"/>
                <a:gd name="connsiteX3" fmla="*/ 542372 w 1067585"/>
                <a:gd name="connsiteY3" fmla="*/ 1287835 h 1288123"/>
                <a:gd name="connsiteX4" fmla="*/ 120120 w 1067585"/>
                <a:gd name="connsiteY4" fmla="*/ 1254600 h 1288123"/>
                <a:gd name="connsiteX5" fmla="*/ 195293 w 1067585"/>
                <a:gd name="connsiteY5" fmla="*/ 875864 h 1288123"/>
                <a:gd name="connsiteX6" fmla="*/ 771176 w 1067585"/>
                <a:gd name="connsiteY6" fmla="*/ 866728 h 1288123"/>
                <a:gd name="connsiteX7" fmla="*/ 572378 w 1067585"/>
                <a:gd name="connsiteY7" fmla="*/ 134264 h 1288123"/>
                <a:gd name="connsiteX0" fmla="*/ 558757 w 1053964"/>
                <a:gd name="connsiteY0" fmla="*/ 134264 h 1287846"/>
                <a:gd name="connsiteX1" fmla="*/ 789590 w 1053964"/>
                <a:gd name="connsiteY1" fmla="*/ 82101 h 1287846"/>
                <a:gd name="connsiteX2" fmla="*/ 1049895 w 1053964"/>
                <a:gd name="connsiteY2" fmla="*/ 1094368 h 1287846"/>
                <a:gd name="connsiteX3" fmla="*/ 528751 w 1053964"/>
                <a:gd name="connsiteY3" fmla="*/ 1287835 h 1287846"/>
                <a:gd name="connsiteX4" fmla="*/ 129634 w 1053964"/>
                <a:gd name="connsiteY4" fmla="*/ 1104219 h 1287846"/>
                <a:gd name="connsiteX5" fmla="*/ 181672 w 1053964"/>
                <a:gd name="connsiteY5" fmla="*/ 875864 h 1287846"/>
                <a:gd name="connsiteX6" fmla="*/ 757555 w 1053964"/>
                <a:gd name="connsiteY6" fmla="*/ 866728 h 1287846"/>
                <a:gd name="connsiteX7" fmla="*/ 558757 w 1053964"/>
                <a:gd name="connsiteY7" fmla="*/ 134264 h 1287846"/>
                <a:gd name="connsiteX0" fmla="*/ 558757 w 1054538"/>
                <a:gd name="connsiteY0" fmla="*/ 134264 h 1185052"/>
                <a:gd name="connsiteX1" fmla="*/ 789590 w 1054538"/>
                <a:gd name="connsiteY1" fmla="*/ 82101 h 1185052"/>
                <a:gd name="connsiteX2" fmla="*/ 1049895 w 1054538"/>
                <a:gd name="connsiteY2" fmla="*/ 1094368 h 1185052"/>
                <a:gd name="connsiteX3" fmla="*/ 551886 w 1054538"/>
                <a:gd name="connsiteY3" fmla="*/ 1137456 h 1185052"/>
                <a:gd name="connsiteX4" fmla="*/ 129634 w 1054538"/>
                <a:gd name="connsiteY4" fmla="*/ 1104219 h 1185052"/>
                <a:gd name="connsiteX5" fmla="*/ 181672 w 1054538"/>
                <a:gd name="connsiteY5" fmla="*/ 875864 h 1185052"/>
                <a:gd name="connsiteX6" fmla="*/ 757555 w 1054538"/>
                <a:gd name="connsiteY6" fmla="*/ 866728 h 1185052"/>
                <a:gd name="connsiteX7" fmla="*/ 558757 w 1054538"/>
                <a:gd name="connsiteY7" fmla="*/ 134264 h 1185052"/>
                <a:gd name="connsiteX0" fmla="*/ 558757 w 1043190"/>
                <a:gd name="connsiteY0" fmla="*/ 134264 h 1148848"/>
                <a:gd name="connsiteX1" fmla="*/ 789590 w 1043190"/>
                <a:gd name="connsiteY1" fmla="*/ 82101 h 1148848"/>
                <a:gd name="connsiteX2" fmla="*/ 1038328 w 1043190"/>
                <a:gd name="connsiteY2" fmla="*/ 1036529 h 1148848"/>
                <a:gd name="connsiteX3" fmla="*/ 551886 w 1043190"/>
                <a:gd name="connsiteY3" fmla="*/ 1137456 h 1148848"/>
                <a:gd name="connsiteX4" fmla="*/ 129634 w 1043190"/>
                <a:gd name="connsiteY4" fmla="*/ 1104219 h 1148848"/>
                <a:gd name="connsiteX5" fmla="*/ 181672 w 1043190"/>
                <a:gd name="connsiteY5" fmla="*/ 875864 h 1148848"/>
                <a:gd name="connsiteX6" fmla="*/ 757555 w 1043190"/>
                <a:gd name="connsiteY6" fmla="*/ 866728 h 1148848"/>
                <a:gd name="connsiteX7" fmla="*/ 558757 w 1043190"/>
                <a:gd name="connsiteY7" fmla="*/ 134264 h 1148848"/>
                <a:gd name="connsiteX0" fmla="*/ 558757 w 1043190"/>
                <a:gd name="connsiteY0" fmla="*/ 134264 h 1148848"/>
                <a:gd name="connsiteX1" fmla="*/ 789590 w 1043190"/>
                <a:gd name="connsiteY1" fmla="*/ 82101 h 1148848"/>
                <a:gd name="connsiteX2" fmla="*/ 1038328 w 1043190"/>
                <a:gd name="connsiteY2" fmla="*/ 1036529 h 1148848"/>
                <a:gd name="connsiteX3" fmla="*/ 551886 w 1043190"/>
                <a:gd name="connsiteY3" fmla="*/ 1137456 h 1148848"/>
                <a:gd name="connsiteX4" fmla="*/ 129634 w 1043190"/>
                <a:gd name="connsiteY4" fmla="*/ 1104219 h 1148848"/>
                <a:gd name="connsiteX5" fmla="*/ 181672 w 1043190"/>
                <a:gd name="connsiteY5" fmla="*/ 875864 h 1148848"/>
                <a:gd name="connsiteX6" fmla="*/ 722852 w 1043190"/>
                <a:gd name="connsiteY6" fmla="*/ 808891 h 1148848"/>
                <a:gd name="connsiteX7" fmla="*/ 558757 w 1043190"/>
                <a:gd name="connsiteY7" fmla="*/ 134264 h 1148848"/>
                <a:gd name="connsiteX0" fmla="*/ 558757 w 1009289"/>
                <a:gd name="connsiteY0" fmla="*/ 134264 h 1148424"/>
                <a:gd name="connsiteX1" fmla="*/ 789590 w 1009289"/>
                <a:gd name="connsiteY1" fmla="*/ 82101 h 1148424"/>
                <a:gd name="connsiteX2" fmla="*/ 1003625 w 1009289"/>
                <a:gd name="connsiteY2" fmla="*/ 897717 h 1148424"/>
                <a:gd name="connsiteX3" fmla="*/ 551886 w 1009289"/>
                <a:gd name="connsiteY3" fmla="*/ 1137456 h 1148424"/>
                <a:gd name="connsiteX4" fmla="*/ 129634 w 1009289"/>
                <a:gd name="connsiteY4" fmla="*/ 1104219 h 1148424"/>
                <a:gd name="connsiteX5" fmla="*/ 181672 w 1009289"/>
                <a:gd name="connsiteY5" fmla="*/ 875864 h 1148424"/>
                <a:gd name="connsiteX6" fmla="*/ 722852 w 1009289"/>
                <a:gd name="connsiteY6" fmla="*/ 808891 h 1148424"/>
                <a:gd name="connsiteX7" fmla="*/ 558757 w 1009289"/>
                <a:gd name="connsiteY7" fmla="*/ 134264 h 1148424"/>
                <a:gd name="connsiteX0" fmla="*/ 565450 w 1015982"/>
                <a:gd name="connsiteY0" fmla="*/ 134264 h 1154320"/>
                <a:gd name="connsiteX1" fmla="*/ 796283 w 1015982"/>
                <a:gd name="connsiteY1" fmla="*/ 82101 h 1154320"/>
                <a:gd name="connsiteX2" fmla="*/ 1010318 w 1015982"/>
                <a:gd name="connsiteY2" fmla="*/ 897717 h 1154320"/>
                <a:gd name="connsiteX3" fmla="*/ 558579 w 1015982"/>
                <a:gd name="connsiteY3" fmla="*/ 1137456 h 1154320"/>
                <a:gd name="connsiteX4" fmla="*/ 124759 w 1015982"/>
                <a:gd name="connsiteY4" fmla="*/ 1127354 h 1154320"/>
                <a:gd name="connsiteX5" fmla="*/ 188365 w 1015982"/>
                <a:gd name="connsiteY5" fmla="*/ 875864 h 1154320"/>
                <a:gd name="connsiteX6" fmla="*/ 729545 w 1015982"/>
                <a:gd name="connsiteY6" fmla="*/ 808891 h 1154320"/>
                <a:gd name="connsiteX7" fmla="*/ 565450 w 1015982"/>
                <a:gd name="connsiteY7" fmla="*/ 134264 h 1154320"/>
                <a:gd name="connsiteX0" fmla="*/ 565450 w 1015982"/>
                <a:gd name="connsiteY0" fmla="*/ 134264 h 1131766"/>
                <a:gd name="connsiteX1" fmla="*/ 796283 w 1015982"/>
                <a:gd name="connsiteY1" fmla="*/ 82101 h 1131766"/>
                <a:gd name="connsiteX2" fmla="*/ 1010318 w 1015982"/>
                <a:gd name="connsiteY2" fmla="*/ 897717 h 1131766"/>
                <a:gd name="connsiteX3" fmla="*/ 558579 w 1015982"/>
                <a:gd name="connsiteY3" fmla="*/ 1091185 h 1131766"/>
                <a:gd name="connsiteX4" fmla="*/ 124759 w 1015982"/>
                <a:gd name="connsiteY4" fmla="*/ 1127354 h 1131766"/>
                <a:gd name="connsiteX5" fmla="*/ 188365 w 1015982"/>
                <a:gd name="connsiteY5" fmla="*/ 875864 h 1131766"/>
                <a:gd name="connsiteX6" fmla="*/ 729545 w 1015982"/>
                <a:gd name="connsiteY6" fmla="*/ 808891 h 1131766"/>
                <a:gd name="connsiteX7" fmla="*/ 565450 w 1015982"/>
                <a:gd name="connsiteY7" fmla="*/ 134264 h 1131766"/>
                <a:gd name="connsiteX0" fmla="*/ 538394 w 988926"/>
                <a:gd name="connsiteY0" fmla="*/ 134264 h 1131766"/>
                <a:gd name="connsiteX1" fmla="*/ 769227 w 988926"/>
                <a:gd name="connsiteY1" fmla="*/ 82101 h 1131766"/>
                <a:gd name="connsiteX2" fmla="*/ 983262 w 988926"/>
                <a:gd name="connsiteY2" fmla="*/ 897717 h 1131766"/>
                <a:gd name="connsiteX3" fmla="*/ 531523 w 988926"/>
                <a:gd name="connsiteY3" fmla="*/ 1091185 h 1131766"/>
                <a:gd name="connsiteX4" fmla="*/ 97703 w 988926"/>
                <a:gd name="connsiteY4" fmla="*/ 1127354 h 1131766"/>
                <a:gd name="connsiteX5" fmla="*/ 161309 w 988926"/>
                <a:gd name="connsiteY5" fmla="*/ 875864 h 1131766"/>
                <a:gd name="connsiteX6" fmla="*/ 702489 w 988926"/>
                <a:gd name="connsiteY6" fmla="*/ 808891 h 1131766"/>
                <a:gd name="connsiteX7" fmla="*/ 538394 w 988926"/>
                <a:gd name="connsiteY7" fmla="*/ 134264 h 1131766"/>
                <a:gd name="connsiteX0" fmla="*/ 538394 w 988640"/>
                <a:gd name="connsiteY0" fmla="*/ 134264 h 1131766"/>
                <a:gd name="connsiteX1" fmla="*/ 769227 w 988640"/>
                <a:gd name="connsiteY1" fmla="*/ 82101 h 1131766"/>
                <a:gd name="connsiteX2" fmla="*/ 983262 w 988640"/>
                <a:gd name="connsiteY2" fmla="*/ 897717 h 1131766"/>
                <a:gd name="connsiteX3" fmla="*/ 531523 w 988640"/>
                <a:gd name="connsiteY3" fmla="*/ 1091185 h 1131766"/>
                <a:gd name="connsiteX4" fmla="*/ 97703 w 988640"/>
                <a:gd name="connsiteY4" fmla="*/ 1127354 h 1131766"/>
                <a:gd name="connsiteX5" fmla="*/ 161309 w 988640"/>
                <a:gd name="connsiteY5" fmla="*/ 875864 h 1131766"/>
                <a:gd name="connsiteX6" fmla="*/ 702489 w 988640"/>
                <a:gd name="connsiteY6" fmla="*/ 808891 h 1131766"/>
                <a:gd name="connsiteX7" fmla="*/ 538394 w 988640"/>
                <a:gd name="connsiteY7" fmla="*/ 134264 h 1131766"/>
                <a:gd name="connsiteX0" fmla="*/ 538394 w 1050364"/>
                <a:gd name="connsiteY0" fmla="*/ 134264 h 1132652"/>
                <a:gd name="connsiteX1" fmla="*/ 769227 w 1050364"/>
                <a:gd name="connsiteY1" fmla="*/ 82101 h 1132652"/>
                <a:gd name="connsiteX2" fmla="*/ 1046178 w 1050364"/>
                <a:gd name="connsiteY2" fmla="*/ 866259 h 1132652"/>
                <a:gd name="connsiteX3" fmla="*/ 531523 w 1050364"/>
                <a:gd name="connsiteY3" fmla="*/ 1091185 h 1132652"/>
                <a:gd name="connsiteX4" fmla="*/ 97703 w 1050364"/>
                <a:gd name="connsiteY4" fmla="*/ 1127354 h 1132652"/>
                <a:gd name="connsiteX5" fmla="*/ 161309 w 1050364"/>
                <a:gd name="connsiteY5" fmla="*/ 875864 h 1132652"/>
                <a:gd name="connsiteX6" fmla="*/ 702489 w 1050364"/>
                <a:gd name="connsiteY6" fmla="*/ 808891 h 1132652"/>
                <a:gd name="connsiteX7" fmla="*/ 538394 w 1050364"/>
                <a:gd name="connsiteY7" fmla="*/ 134264 h 1132652"/>
                <a:gd name="connsiteX0" fmla="*/ 538394 w 1050364"/>
                <a:gd name="connsiteY0" fmla="*/ 134264 h 1132651"/>
                <a:gd name="connsiteX1" fmla="*/ 769227 w 1050364"/>
                <a:gd name="connsiteY1" fmla="*/ 82101 h 1132651"/>
                <a:gd name="connsiteX2" fmla="*/ 1046178 w 1050364"/>
                <a:gd name="connsiteY2" fmla="*/ 866259 h 1132651"/>
                <a:gd name="connsiteX3" fmla="*/ 531523 w 1050364"/>
                <a:gd name="connsiteY3" fmla="*/ 1091185 h 1132651"/>
                <a:gd name="connsiteX4" fmla="*/ 97703 w 1050364"/>
                <a:gd name="connsiteY4" fmla="*/ 1127354 h 1132651"/>
                <a:gd name="connsiteX5" fmla="*/ 161309 w 1050364"/>
                <a:gd name="connsiteY5" fmla="*/ 875864 h 1132651"/>
                <a:gd name="connsiteX6" fmla="*/ 781133 w 1050364"/>
                <a:gd name="connsiteY6" fmla="*/ 761704 h 1132651"/>
                <a:gd name="connsiteX7" fmla="*/ 538394 w 1050364"/>
                <a:gd name="connsiteY7" fmla="*/ 134264 h 1132651"/>
                <a:gd name="connsiteX0" fmla="*/ 560967 w 1072937"/>
                <a:gd name="connsiteY0" fmla="*/ 134264 h 1176294"/>
                <a:gd name="connsiteX1" fmla="*/ 791800 w 1072937"/>
                <a:gd name="connsiteY1" fmla="*/ 82101 h 1176294"/>
                <a:gd name="connsiteX2" fmla="*/ 1068751 w 1072937"/>
                <a:gd name="connsiteY2" fmla="*/ 866259 h 1176294"/>
                <a:gd name="connsiteX3" fmla="*/ 554096 w 1072937"/>
                <a:gd name="connsiteY3" fmla="*/ 1091185 h 1176294"/>
                <a:gd name="connsiteX4" fmla="*/ 88818 w 1072937"/>
                <a:gd name="connsiteY4" fmla="*/ 1174541 h 1176294"/>
                <a:gd name="connsiteX5" fmla="*/ 183882 w 1072937"/>
                <a:gd name="connsiteY5" fmla="*/ 875864 h 1176294"/>
                <a:gd name="connsiteX6" fmla="*/ 803706 w 1072937"/>
                <a:gd name="connsiteY6" fmla="*/ 761704 h 1176294"/>
                <a:gd name="connsiteX7" fmla="*/ 560967 w 1072937"/>
                <a:gd name="connsiteY7" fmla="*/ 134264 h 1176294"/>
                <a:gd name="connsiteX0" fmla="*/ 592686 w 1104656"/>
                <a:gd name="connsiteY0" fmla="*/ 134264 h 1176294"/>
                <a:gd name="connsiteX1" fmla="*/ 823519 w 1104656"/>
                <a:gd name="connsiteY1" fmla="*/ 82101 h 1176294"/>
                <a:gd name="connsiteX2" fmla="*/ 1100470 w 1104656"/>
                <a:gd name="connsiteY2" fmla="*/ 866259 h 1176294"/>
                <a:gd name="connsiteX3" fmla="*/ 585815 w 1104656"/>
                <a:gd name="connsiteY3" fmla="*/ 1091185 h 1176294"/>
                <a:gd name="connsiteX4" fmla="*/ 120537 w 1104656"/>
                <a:gd name="connsiteY4" fmla="*/ 1174541 h 1176294"/>
                <a:gd name="connsiteX5" fmla="*/ 121228 w 1104656"/>
                <a:gd name="connsiteY5" fmla="*/ 907322 h 1176294"/>
                <a:gd name="connsiteX6" fmla="*/ 835425 w 1104656"/>
                <a:gd name="connsiteY6" fmla="*/ 761704 h 1176294"/>
                <a:gd name="connsiteX7" fmla="*/ 592686 w 1104656"/>
                <a:gd name="connsiteY7" fmla="*/ 134264 h 1176294"/>
                <a:gd name="connsiteX0" fmla="*/ 605672 w 1117642"/>
                <a:gd name="connsiteY0" fmla="*/ 134264 h 1176294"/>
                <a:gd name="connsiteX1" fmla="*/ 836505 w 1117642"/>
                <a:gd name="connsiteY1" fmla="*/ 82101 h 1176294"/>
                <a:gd name="connsiteX2" fmla="*/ 1113456 w 1117642"/>
                <a:gd name="connsiteY2" fmla="*/ 866259 h 1176294"/>
                <a:gd name="connsiteX3" fmla="*/ 598801 w 1117642"/>
                <a:gd name="connsiteY3" fmla="*/ 1091185 h 1176294"/>
                <a:gd name="connsiteX4" fmla="*/ 133523 w 1117642"/>
                <a:gd name="connsiteY4" fmla="*/ 1174541 h 1176294"/>
                <a:gd name="connsiteX5" fmla="*/ 134214 w 1117642"/>
                <a:gd name="connsiteY5" fmla="*/ 907322 h 1176294"/>
                <a:gd name="connsiteX6" fmla="*/ 848411 w 1117642"/>
                <a:gd name="connsiteY6" fmla="*/ 761704 h 1176294"/>
                <a:gd name="connsiteX7" fmla="*/ 605672 w 1117642"/>
                <a:gd name="connsiteY7" fmla="*/ 134264 h 1176294"/>
                <a:gd name="connsiteX0" fmla="*/ 605672 w 1117642"/>
                <a:gd name="connsiteY0" fmla="*/ 134264 h 1176294"/>
                <a:gd name="connsiteX1" fmla="*/ 836505 w 1117642"/>
                <a:gd name="connsiteY1" fmla="*/ 82101 h 1176294"/>
                <a:gd name="connsiteX2" fmla="*/ 1113456 w 1117642"/>
                <a:gd name="connsiteY2" fmla="*/ 866259 h 1176294"/>
                <a:gd name="connsiteX3" fmla="*/ 598801 w 1117642"/>
                <a:gd name="connsiteY3" fmla="*/ 1091185 h 1176294"/>
                <a:gd name="connsiteX4" fmla="*/ 133523 w 1117642"/>
                <a:gd name="connsiteY4" fmla="*/ 1174541 h 1176294"/>
                <a:gd name="connsiteX5" fmla="*/ 134214 w 1117642"/>
                <a:gd name="connsiteY5" fmla="*/ 938780 h 1176294"/>
                <a:gd name="connsiteX6" fmla="*/ 848411 w 1117642"/>
                <a:gd name="connsiteY6" fmla="*/ 761704 h 1176294"/>
                <a:gd name="connsiteX7" fmla="*/ 605672 w 1117642"/>
                <a:gd name="connsiteY7" fmla="*/ 134264 h 1176294"/>
                <a:gd name="connsiteX0" fmla="*/ 605672 w 1117642"/>
                <a:gd name="connsiteY0" fmla="*/ 134264 h 1191680"/>
                <a:gd name="connsiteX1" fmla="*/ 836505 w 1117642"/>
                <a:gd name="connsiteY1" fmla="*/ 82101 h 1191680"/>
                <a:gd name="connsiteX2" fmla="*/ 1113456 w 1117642"/>
                <a:gd name="connsiteY2" fmla="*/ 866259 h 1191680"/>
                <a:gd name="connsiteX3" fmla="*/ 598801 w 1117642"/>
                <a:gd name="connsiteY3" fmla="*/ 1091185 h 1191680"/>
                <a:gd name="connsiteX4" fmla="*/ 133523 w 1117642"/>
                <a:gd name="connsiteY4" fmla="*/ 1190270 h 1191680"/>
                <a:gd name="connsiteX5" fmla="*/ 134214 w 1117642"/>
                <a:gd name="connsiteY5" fmla="*/ 938780 h 1191680"/>
                <a:gd name="connsiteX6" fmla="*/ 848411 w 1117642"/>
                <a:gd name="connsiteY6" fmla="*/ 761704 h 1191680"/>
                <a:gd name="connsiteX7" fmla="*/ 605672 w 1117642"/>
                <a:gd name="connsiteY7" fmla="*/ 134264 h 119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7642" h="1191680">
                  <a:moveTo>
                    <a:pt x="605672" y="134264"/>
                  </a:moveTo>
                  <a:cubicBezTo>
                    <a:pt x="557821" y="27043"/>
                    <a:pt x="754649" y="-77916"/>
                    <a:pt x="836505" y="82101"/>
                  </a:cubicBezTo>
                  <a:cubicBezTo>
                    <a:pt x="900046" y="260434"/>
                    <a:pt x="1153073" y="698079"/>
                    <a:pt x="1113456" y="866259"/>
                  </a:cubicBezTo>
                  <a:cubicBezTo>
                    <a:pt x="1073839" y="1034439"/>
                    <a:pt x="762123" y="1037183"/>
                    <a:pt x="598801" y="1091185"/>
                  </a:cubicBezTo>
                  <a:cubicBezTo>
                    <a:pt x="435479" y="1145187"/>
                    <a:pt x="274274" y="1201349"/>
                    <a:pt x="133523" y="1190270"/>
                  </a:cubicBezTo>
                  <a:cubicBezTo>
                    <a:pt x="-89450" y="1137834"/>
                    <a:pt x="6653" y="987264"/>
                    <a:pt x="134214" y="938780"/>
                  </a:cubicBezTo>
                  <a:lnTo>
                    <a:pt x="848411" y="761704"/>
                  </a:lnTo>
                  <a:cubicBezTo>
                    <a:pt x="842301" y="622518"/>
                    <a:pt x="644237" y="326743"/>
                    <a:pt x="605672" y="134264"/>
                  </a:cubicBezTo>
                  <a:close/>
                </a:path>
              </a:pathLst>
            </a:custGeom>
            <a:solidFill>
              <a:srgbClr val="F9E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940030" y="727301"/>
              <a:ext cx="1147334" cy="1287592"/>
              <a:chOff x="2056253" y="946575"/>
              <a:chExt cx="686220" cy="770108"/>
            </a:xfrm>
          </p:grpSpPr>
          <p:sp>
            <p:nvSpPr>
              <p:cNvPr id="41" name="任意多边形 40"/>
              <p:cNvSpPr/>
              <p:nvPr/>
            </p:nvSpPr>
            <p:spPr>
              <a:xfrm>
                <a:off x="2213586" y="1000290"/>
                <a:ext cx="368994" cy="570143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21420000">
                <a:off x="2254619" y="1255819"/>
                <a:ext cx="98755" cy="39424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180000">
                <a:off x="2442759" y="1256917"/>
                <a:ext cx="106380" cy="39253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426235" y="1203381"/>
                <a:ext cx="139430" cy="32656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flipH="1">
                <a:off x="2234282" y="1203381"/>
                <a:ext cx="139430" cy="32656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2323010" y="1430753"/>
                <a:ext cx="140956" cy="72013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2056253" y="946575"/>
                <a:ext cx="686220" cy="770108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156171" y="2361216"/>
            <a:ext cx="1422992" cy="1866040"/>
            <a:chOff x="1458078" y="946575"/>
            <a:chExt cx="1909772" cy="2504378"/>
          </a:xfrm>
        </p:grpSpPr>
        <p:sp>
          <p:nvSpPr>
            <p:cNvPr id="51" name="任意多边形 50"/>
            <p:cNvSpPr/>
            <p:nvPr/>
          </p:nvSpPr>
          <p:spPr>
            <a:xfrm flipH="1">
              <a:off x="1458078" y="1522898"/>
              <a:ext cx="1909772" cy="1928055"/>
            </a:xfrm>
            <a:custGeom>
              <a:avLst/>
              <a:gdLst>
                <a:gd name="connsiteX0" fmla="*/ 1028490 w 1909772"/>
                <a:gd name="connsiteY0" fmla="*/ 610 h 1928055"/>
                <a:gd name="connsiteX1" fmla="*/ 768650 w 1909772"/>
                <a:gd name="connsiteY1" fmla="*/ 58005 h 1928055"/>
                <a:gd name="connsiteX2" fmla="*/ 680993 w 1909772"/>
                <a:gd name="connsiteY2" fmla="*/ 134705 h 1928055"/>
                <a:gd name="connsiteX3" fmla="*/ 696041 w 1909772"/>
                <a:gd name="connsiteY3" fmla="*/ 162896 h 1928055"/>
                <a:gd name="connsiteX4" fmla="*/ 686633 w 1909772"/>
                <a:gd name="connsiteY4" fmla="*/ 170480 h 1928055"/>
                <a:gd name="connsiteX5" fmla="*/ 512882 w 1909772"/>
                <a:gd name="connsiteY5" fmla="*/ 348942 h 1928055"/>
                <a:gd name="connsiteX6" fmla="*/ 301834 w 1909772"/>
                <a:gd name="connsiteY6" fmla="*/ 327141 h 1928055"/>
                <a:gd name="connsiteX7" fmla="*/ 256796 w 1909772"/>
                <a:gd name="connsiteY7" fmla="*/ 312848 h 1928055"/>
                <a:gd name="connsiteX8" fmla="*/ 257361 w 1909772"/>
                <a:gd name="connsiteY8" fmla="*/ 311013 h 1928055"/>
                <a:gd name="connsiteX9" fmla="*/ 247908 w 1909772"/>
                <a:gd name="connsiteY9" fmla="*/ 306727 h 1928055"/>
                <a:gd name="connsiteX10" fmla="*/ 216613 w 1909772"/>
                <a:gd name="connsiteY10" fmla="*/ 291231 h 1928055"/>
                <a:gd name="connsiteX11" fmla="*/ 134522 w 1909772"/>
                <a:gd name="connsiteY11" fmla="*/ 263124 h 1928055"/>
                <a:gd name="connsiteX12" fmla="*/ 98912 w 1909772"/>
                <a:gd name="connsiteY12" fmla="*/ 392707 h 1928055"/>
                <a:gd name="connsiteX13" fmla="*/ 212749 w 1909772"/>
                <a:gd name="connsiteY13" fmla="*/ 440498 h 1928055"/>
                <a:gd name="connsiteX14" fmla="*/ 237379 w 1909772"/>
                <a:gd name="connsiteY14" fmla="*/ 457230 h 1928055"/>
                <a:gd name="connsiteX15" fmla="*/ 562554 w 1909772"/>
                <a:gd name="connsiteY15" fmla="*/ 556814 h 1928055"/>
                <a:gd name="connsiteX16" fmla="*/ 763499 w 1909772"/>
                <a:gd name="connsiteY16" fmla="*/ 399502 h 1928055"/>
                <a:gd name="connsiteX17" fmla="*/ 779839 w 1909772"/>
                <a:gd name="connsiteY17" fmla="*/ 373374 h 1928055"/>
                <a:gd name="connsiteX18" fmla="*/ 796300 w 1909772"/>
                <a:gd name="connsiteY18" fmla="*/ 420531 h 1928055"/>
                <a:gd name="connsiteX19" fmla="*/ 823436 w 1909772"/>
                <a:gd name="connsiteY19" fmla="*/ 518203 h 1928055"/>
                <a:gd name="connsiteX20" fmla="*/ 828315 w 1909772"/>
                <a:gd name="connsiteY20" fmla="*/ 737003 h 1928055"/>
                <a:gd name="connsiteX21" fmla="*/ 823732 w 1909772"/>
                <a:gd name="connsiteY21" fmla="*/ 788784 h 1928055"/>
                <a:gd name="connsiteX22" fmla="*/ 741456 w 1909772"/>
                <a:gd name="connsiteY22" fmla="*/ 835335 h 1928055"/>
                <a:gd name="connsiteX23" fmla="*/ 479072 w 1909772"/>
                <a:gd name="connsiteY23" fmla="*/ 1024318 h 1928055"/>
                <a:gd name="connsiteX24" fmla="*/ 173243 w 1909772"/>
                <a:gd name="connsiteY24" fmla="*/ 1597091 h 1928055"/>
                <a:gd name="connsiteX25" fmla="*/ 153934 w 1909772"/>
                <a:gd name="connsiteY25" fmla="*/ 1649237 h 1928055"/>
                <a:gd name="connsiteX26" fmla="*/ 117176 w 1909772"/>
                <a:gd name="connsiteY26" fmla="*/ 1666691 h 1928055"/>
                <a:gd name="connsiteX27" fmla="*/ 4944 w 1909772"/>
                <a:gd name="connsiteY27" fmla="*/ 1754605 h 1928055"/>
                <a:gd name="connsiteX28" fmla="*/ 53203 w 1909772"/>
                <a:gd name="connsiteY28" fmla="*/ 1804070 h 1928055"/>
                <a:gd name="connsiteX29" fmla="*/ 207633 w 1909772"/>
                <a:gd name="connsiteY29" fmla="*/ 1767875 h 1928055"/>
                <a:gd name="connsiteX30" fmla="*/ 272047 w 1909772"/>
                <a:gd name="connsiteY30" fmla="*/ 1688513 h 1928055"/>
                <a:gd name="connsiteX31" fmla="*/ 272154 w 1909772"/>
                <a:gd name="connsiteY31" fmla="*/ 1687626 h 1928055"/>
                <a:gd name="connsiteX32" fmla="*/ 445679 w 1909772"/>
                <a:gd name="connsiteY32" fmla="*/ 1466776 h 1928055"/>
                <a:gd name="connsiteX33" fmla="*/ 604296 w 1909772"/>
                <a:gd name="connsiteY33" fmla="*/ 1233025 h 1928055"/>
                <a:gd name="connsiteX34" fmla="*/ 1013361 w 1909772"/>
                <a:gd name="connsiteY34" fmla="*/ 1032666 h 1928055"/>
                <a:gd name="connsiteX35" fmla="*/ 1068625 w 1909772"/>
                <a:gd name="connsiteY35" fmla="*/ 1401348 h 1928055"/>
                <a:gd name="connsiteX36" fmla="*/ 1438874 w 1909772"/>
                <a:gd name="connsiteY36" fmla="*/ 1797766 h 1928055"/>
                <a:gd name="connsiteX37" fmla="*/ 1455658 w 1909772"/>
                <a:gd name="connsiteY37" fmla="*/ 1811359 h 1928055"/>
                <a:gd name="connsiteX38" fmla="*/ 1467405 w 1909772"/>
                <a:gd name="connsiteY38" fmla="*/ 1831431 h 1928055"/>
                <a:gd name="connsiteX39" fmla="*/ 1497428 w 1909772"/>
                <a:gd name="connsiteY39" fmla="*/ 1886447 h 1928055"/>
                <a:gd name="connsiteX40" fmla="*/ 1612385 w 1909772"/>
                <a:gd name="connsiteY40" fmla="*/ 1928025 h 1928055"/>
                <a:gd name="connsiteX41" fmla="*/ 1664903 w 1909772"/>
                <a:gd name="connsiteY41" fmla="*/ 1875898 h 1928055"/>
                <a:gd name="connsiteX42" fmla="*/ 1598442 w 1909772"/>
                <a:gd name="connsiteY42" fmla="*/ 1772081 h 1928055"/>
                <a:gd name="connsiteX43" fmla="*/ 1590687 w 1909772"/>
                <a:gd name="connsiteY43" fmla="*/ 1773040 h 1928055"/>
                <a:gd name="connsiteX44" fmla="*/ 1582317 w 1909772"/>
                <a:gd name="connsiteY44" fmla="*/ 1756347 h 1928055"/>
                <a:gd name="connsiteX45" fmla="*/ 1290233 w 1909772"/>
                <a:gd name="connsiteY45" fmla="*/ 1378163 h 1928055"/>
                <a:gd name="connsiteX46" fmla="*/ 1280505 w 1909772"/>
                <a:gd name="connsiteY46" fmla="*/ 974228 h 1928055"/>
                <a:gd name="connsiteX47" fmla="*/ 1263012 w 1909772"/>
                <a:gd name="connsiteY47" fmla="*/ 823960 h 1928055"/>
                <a:gd name="connsiteX48" fmla="*/ 1246647 w 1909772"/>
                <a:gd name="connsiteY48" fmla="*/ 785487 h 1928055"/>
                <a:gd name="connsiteX49" fmla="*/ 1250763 w 1909772"/>
                <a:gd name="connsiteY49" fmla="*/ 781174 h 1928055"/>
                <a:gd name="connsiteX50" fmla="*/ 1212413 w 1909772"/>
                <a:gd name="connsiteY50" fmla="*/ 556553 h 1928055"/>
                <a:gd name="connsiteX51" fmla="*/ 1218576 w 1909772"/>
                <a:gd name="connsiteY51" fmla="*/ 443558 h 1928055"/>
                <a:gd name="connsiteX52" fmla="*/ 1228296 w 1909772"/>
                <a:gd name="connsiteY52" fmla="*/ 327568 h 1928055"/>
                <a:gd name="connsiteX53" fmla="*/ 1268404 w 1909772"/>
                <a:gd name="connsiteY53" fmla="*/ 362933 h 1928055"/>
                <a:gd name="connsiteX54" fmla="*/ 1463333 w 1909772"/>
                <a:gd name="connsiteY54" fmla="*/ 514239 h 1928055"/>
                <a:gd name="connsiteX55" fmla="*/ 1668417 w 1909772"/>
                <a:gd name="connsiteY55" fmla="*/ 649814 h 1928055"/>
                <a:gd name="connsiteX56" fmla="*/ 1715957 w 1909772"/>
                <a:gd name="connsiteY56" fmla="*/ 677900 h 1928055"/>
                <a:gd name="connsiteX57" fmla="*/ 1715313 w 1909772"/>
                <a:gd name="connsiteY57" fmla="*/ 678541 h 1928055"/>
                <a:gd name="connsiteX58" fmla="*/ 1803310 w 1909772"/>
                <a:gd name="connsiteY58" fmla="*/ 754415 h 1928055"/>
                <a:gd name="connsiteX59" fmla="*/ 1908433 w 1909772"/>
                <a:gd name="connsiteY59" fmla="*/ 655174 h 1928055"/>
                <a:gd name="connsiteX60" fmla="*/ 1853032 w 1909772"/>
                <a:gd name="connsiteY60" fmla="*/ 599053 h 1928055"/>
                <a:gd name="connsiteX61" fmla="*/ 1827555 w 1909772"/>
                <a:gd name="connsiteY61" fmla="*/ 580184 h 1928055"/>
                <a:gd name="connsiteX62" fmla="*/ 1820219 w 1909772"/>
                <a:gd name="connsiteY62" fmla="*/ 574277 h 1928055"/>
                <a:gd name="connsiteX63" fmla="*/ 1817661 w 1909772"/>
                <a:gd name="connsiteY63" fmla="*/ 576818 h 1928055"/>
                <a:gd name="connsiteX64" fmla="*/ 1791232 w 1909772"/>
                <a:gd name="connsiteY64" fmla="*/ 552522 h 1928055"/>
                <a:gd name="connsiteX65" fmla="*/ 1501584 w 1909772"/>
                <a:gd name="connsiteY65" fmla="*/ 302016 h 1928055"/>
                <a:gd name="connsiteX66" fmla="*/ 1306552 w 1909772"/>
                <a:gd name="connsiteY66" fmla="*/ 140503 h 1928055"/>
                <a:gd name="connsiteX67" fmla="*/ 1255537 w 1909772"/>
                <a:gd name="connsiteY67" fmla="*/ 97716 h 1928055"/>
                <a:gd name="connsiteX68" fmla="*/ 1255980 w 1909772"/>
                <a:gd name="connsiteY68" fmla="*/ 94007 h 1928055"/>
                <a:gd name="connsiteX69" fmla="*/ 1028490 w 1909772"/>
                <a:gd name="connsiteY69" fmla="*/ 610 h 1928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909772" h="1928055">
                  <a:moveTo>
                    <a:pt x="1028490" y="610"/>
                  </a:moveTo>
                  <a:cubicBezTo>
                    <a:pt x="947269" y="-5390"/>
                    <a:pt x="830740" y="34264"/>
                    <a:pt x="768650" y="58005"/>
                  </a:cubicBezTo>
                  <a:lnTo>
                    <a:pt x="680993" y="134705"/>
                  </a:lnTo>
                  <a:lnTo>
                    <a:pt x="696041" y="162896"/>
                  </a:lnTo>
                  <a:lnTo>
                    <a:pt x="686633" y="170480"/>
                  </a:lnTo>
                  <a:cubicBezTo>
                    <a:pt x="642251" y="214741"/>
                    <a:pt x="579325" y="326450"/>
                    <a:pt x="512882" y="348942"/>
                  </a:cubicBezTo>
                  <a:cubicBezTo>
                    <a:pt x="455930" y="368222"/>
                    <a:pt x="365756" y="346411"/>
                    <a:pt x="301834" y="327141"/>
                  </a:cubicBezTo>
                  <a:lnTo>
                    <a:pt x="256796" y="312848"/>
                  </a:lnTo>
                  <a:lnTo>
                    <a:pt x="257361" y="311013"/>
                  </a:lnTo>
                  <a:lnTo>
                    <a:pt x="247908" y="306727"/>
                  </a:lnTo>
                  <a:cubicBezTo>
                    <a:pt x="237476" y="301561"/>
                    <a:pt x="227405" y="296343"/>
                    <a:pt x="216613" y="291231"/>
                  </a:cubicBezTo>
                  <a:cubicBezTo>
                    <a:pt x="195027" y="281007"/>
                    <a:pt x="170552" y="271210"/>
                    <a:pt x="134522" y="263124"/>
                  </a:cubicBezTo>
                  <a:cubicBezTo>
                    <a:pt x="35373" y="292003"/>
                    <a:pt x="49066" y="334374"/>
                    <a:pt x="98912" y="392707"/>
                  </a:cubicBezTo>
                  <a:lnTo>
                    <a:pt x="212749" y="440498"/>
                  </a:lnTo>
                  <a:lnTo>
                    <a:pt x="237379" y="457230"/>
                  </a:lnTo>
                  <a:cubicBezTo>
                    <a:pt x="311149" y="501876"/>
                    <a:pt x="477331" y="571424"/>
                    <a:pt x="562554" y="556814"/>
                  </a:cubicBezTo>
                  <a:cubicBezTo>
                    <a:pt x="635601" y="544291"/>
                    <a:pt x="717258" y="466027"/>
                    <a:pt x="763499" y="399502"/>
                  </a:cubicBezTo>
                  <a:lnTo>
                    <a:pt x="779839" y="373374"/>
                  </a:lnTo>
                  <a:lnTo>
                    <a:pt x="796300" y="420531"/>
                  </a:lnTo>
                  <a:cubicBezTo>
                    <a:pt x="807913" y="456912"/>
                    <a:pt x="817501" y="490810"/>
                    <a:pt x="823436" y="518203"/>
                  </a:cubicBezTo>
                  <a:cubicBezTo>
                    <a:pt x="841241" y="600381"/>
                    <a:pt x="834393" y="676396"/>
                    <a:pt x="828315" y="737003"/>
                  </a:cubicBezTo>
                  <a:lnTo>
                    <a:pt x="823732" y="788784"/>
                  </a:lnTo>
                  <a:lnTo>
                    <a:pt x="741456" y="835335"/>
                  </a:lnTo>
                  <a:cubicBezTo>
                    <a:pt x="652820" y="879695"/>
                    <a:pt x="563598" y="916189"/>
                    <a:pt x="479072" y="1024318"/>
                  </a:cubicBezTo>
                  <a:cubicBezTo>
                    <a:pt x="380458" y="1150469"/>
                    <a:pt x="232841" y="1448942"/>
                    <a:pt x="173243" y="1597091"/>
                  </a:cubicBezTo>
                  <a:lnTo>
                    <a:pt x="153934" y="1649237"/>
                  </a:lnTo>
                  <a:lnTo>
                    <a:pt x="117176" y="1666691"/>
                  </a:lnTo>
                  <a:cubicBezTo>
                    <a:pt x="71678" y="1692885"/>
                    <a:pt x="18065" y="1734999"/>
                    <a:pt x="4944" y="1754605"/>
                  </a:cubicBezTo>
                  <a:cubicBezTo>
                    <a:pt x="-12550" y="1780745"/>
                    <a:pt x="19422" y="1801858"/>
                    <a:pt x="53203" y="1804070"/>
                  </a:cubicBezTo>
                  <a:cubicBezTo>
                    <a:pt x="83366" y="1805075"/>
                    <a:pt x="167130" y="1794649"/>
                    <a:pt x="207633" y="1767875"/>
                  </a:cubicBezTo>
                  <a:cubicBezTo>
                    <a:pt x="238011" y="1747797"/>
                    <a:pt x="263607" y="1712245"/>
                    <a:pt x="272047" y="1688513"/>
                  </a:cubicBezTo>
                  <a:lnTo>
                    <a:pt x="272154" y="1687626"/>
                  </a:lnTo>
                  <a:lnTo>
                    <a:pt x="445679" y="1466776"/>
                  </a:lnTo>
                  <a:cubicBezTo>
                    <a:pt x="502725" y="1388859"/>
                    <a:pt x="509682" y="1305376"/>
                    <a:pt x="604296" y="1233025"/>
                  </a:cubicBezTo>
                  <a:cubicBezTo>
                    <a:pt x="698909" y="1160673"/>
                    <a:pt x="922922" y="1036840"/>
                    <a:pt x="1013361" y="1032666"/>
                  </a:cubicBezTo>
                  <a:cubicBezTo>
                    <a:pt x="1013834" y="1224677"/>
                    <a:pt x="1033118" y="1289723"/>
                    <a:pt x="1068625" y="1401348"/>
                  </a:cubicBezTo>
                  <a:cubicBezTo>
                    <a:pt x="1099693" y="1499020"/>
                    <a:pt x="1335634" y="1711647"/>
                    <a:pt x="1438874" y="1797766"/>
                  </a:cubicBezTo>
                  <a:lnTo>
                    <a:pt x="1455658" y="1811359"/>
                  </a:lnTo>
                  <a:lnTo>
                    <a:pt x="1467405" y="1831431"/>
                  </a:lnTo>
                  <a:cubicBezTo>
                    <a:pt x="1478961" y="1849668"/>
                    <a:pt x="1492533" y="1870252"/>
                    <a:pt x="1497428" y="1886447"/>
                  </a:cubicBezTo>
                  <a:cubicBezTo>
                    <a:pt x="1515208" y="1914133"/>
                    <a:pt x="1579562" y="1928824"/>
                    <a:pt x="1612385" y="1928025"/>
                  </a:cubicBezTo>
                  <a:cubicBezTo>
                    <a:pt x="1649148" y="1926267"/>
                    <a:pt x="1667227" y="1901888"/>
                    <a:pt x="1664903" y="1875898"/>
                  </a:cubicBezTo>
                  <a:cubicBezTo>
                    <a:pt x="1662578" y="1849907"/>
                    <a:pt x="1622474" y="1793674"/>
                    <a:pt x="1598442" y="1772081"/>
                  </a:cubicBezTo>
                  <a:lnTo>
                    <a:pt x="1590687" y="1773040"/>
                  </a:lnTo>
                  <a:lnTo>
                    <a:pt x="1582317" y="1756347"/>
                  </a:lnTo>
                  <a:cubicBezTo>
                    <a:pt x="1526262" y="1672321"/>
                    <a:pt x="1336439" y="1496593"/>
                    <a:pt x="1290233" y="1378163"/>
                  </a:cubicBezTo>
                  <a:cubicBezTo>
                    <a:pt x="1237428" y="1242817"/>
                    <a:pt x="1294419" y="1093887"/>
                    <a:pt x="1280505" y="974228"/>
                  </a:cubicBezTo>
                  <a:cubicBezTo>
                    <a:pt x="1270806" y="924139"/>
                    <a:pt x="1276580" y="874049"/>
                    <a:pt x="1263012" y="823960"/>
                  </a:cubicBezTo>
                  <a:lnTo>
                    <a:pt x="1246647" y="785487"/>
                  </a:lnTo>
                  <a:lnTo>
                    <a:pt x="1250763" y="781174"/>
                  </a:lnTo>
                  <a:cubicBezTo>
                    <a:pt x="1232501" y="708126"/>
                    <a:pt x="1208760" y="629600"/>
                    <a:pt x="1212413" y="556553"/>
                  </a:cubicBezTo>
                  <a:cubicBezTo>
                    <a:pt x="1214239" y="520029"/>
                    <a:pt x="1216065" y="482593"/>
                    <a:pt x="1218576" y="443558"/>
                  </a:cubicBezTo>
                  <a:lnTo>
                    <a:pt x="1228296" y="327568"/>
                  </a:lnTo>
                  <a:lnTo>
                    <a:pt x="1268404" y="362933"/>
                  </a:lnTo>
                  <a:cubicBezTo>
                    <a:pt x="1327921" y="413251"/>
                    <a:pt x="1399677" y="468323"/>
                    <a:pt x="1463333" y="514239"/>
                  </a:cubicBezTo>
                  <a:cubicBezTo>
                    <a:pt x="1526989" y="560155"/>
                    <a:pt x="1606650" y="612097"/>
                    <a:pt x="1668417" y="649814"/>
                  </a:cubicBezTo>
                  <a:lnTo>
                    <a:pt x="1715957" y="677900"/>
                  </a:lnTo>
                  <a:lnTo>
                    <a:pt x="1715313" y="678541"/>
                  </a:lnTo>
                  <a:lnTo>
                    <a:pt x="1803310" y="754415"/>
                  </a:lnTo>
                  <a:cubicBezTo>
                    <a:pt x="1874543" y="766692"/>
                    <a:pt x="1918114" y="756145"/>
                    <a:pt x="1908433" y="655174"/>
                  </a:cubicBezTo>
                  <a:cubicBezTo>
                    <a:pt x="1887989" y="628297"/>
                    <a:pt x="1870181" y="612314"/>
                    <a:pt x="1853032" y="599053"/>
                  </a:cubicBezTo>
                  <a:cubicBezTo>
                    <a:pt x="1844458" y="592423"/>
                    <a:pt x="1836048" y="586474"/>
                    <a:pt x="1827555" y="580184"/>
                  </a:cubicBezTo>
                  <a:lnTo>
                    <a:pt x="1820219" y="574277"/>
                  </a:lnTo>
                  <a:lnTo>
                    <a:pt x="1817661" y="576818"/>
                  </a:lnTo>
                  <a:lnTo>
                    <a:pt x="1791232" y="552522"/>
                  </a:lnTo>
                  <a:cubicBezTo>
                    <a:pt x="1705654" y="476133"/>
                    <a:pt x="1550617" y="350259"/>
                    <a:pt x="1501584" y="302016"/>
                  </a:cubicBezTo>
                  <a:cubicBezTo>
                    <a:pt x="1459556" y="260666"/>
                    <a:pt x="1372414" y="193744"/>
                    <a:pt x="1306552" y="140503"/>
                  </a:cubicBezTo>
                  <a:lnTo>
                    <a:pt x="1255537" y="97716"/>
                  </a:lnTo>
                  <a:lnTo>
                    <a:pt x="1255980" y="94007"/>
                  </a:lnTo>
                  <a:cubicBezTo>
                    <a:pt x="1226761" y="39221"/>
                    <a:pt x="1109712" y="6611"/>
                    <a:pt x="1028490" y="6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213586" y="1000290"/>
              <a:ext cx="368994" cy="570143"/>
            </a:xfrm>
            <a:custGeom>
              <a:avLst/>
              <a:gdLst>
                <a:gd name="connsiteX0" fmla="*/ 742950 w 1914525"/>
                <a:gd name="connsiteY0" fmla="*/ 3086100 h 3114675"/>
                <a:gd name="connsiteX1" fmla="*/ 1162050 w 1914525"/>
                <a:gd name="connsiteY1" fmla="*/ 3114675 h 3114675"/>
                <a:gd name="connsiteX2" fmla="*/ 1914525 w 1914525"/>
                <a:gd name="connsiteY2" fmla="*/ 2247900 h 3114675"/>
                <a:gd name="connsiteX3" fmla="*/ 1857375 w 1914525"/>
                <a:gd name="connsiteY3" fmla="*/ 1009650 h 3114675"/>
                <a:gd name="connsiteX4" fmla="*/ 1495425 w 1914525"/>
                <a:gd name="connsiteY4" fmla="*/ 0 h 3114675"/>
                <a:gd name="connsiteX5" fmla="*/ 609600 w 1914525"/>
                <a:gd name="connsiteY5" fmla="*/ 0 h 3114675"/>
                <a:gd name="connsiteX6" fmla="*/ 38100 w 1914525"/>
                <a:gd name="connsiteY6" fmla="*/ 990600 h 3114675"/>
                <a:gd name="connsiteX7" fmla="*/ 0 w 1914525"/>
                <a:gd name="connsiteY7" fmla="*/ 1647825 h 3114675"/>
                <a:gd name="connsiteX8" fmla="*/ 123825 w 1914525"/>
                <a:gd name="connsiteY8" fmla="*/ 2343150 h 3114675"/>
                <a:gd name="connsiteX9" fmla="*/ 742950 w 1914525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23825 w 1966761"/>
                <a:gd name="connsiteY8" fmla="*/ 234315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86100 h 3114675"/>
                <a:gd name="connsiteX0" fmla="*/ 742950 w 1966761"/>
                <a:gd name="connsiteY0" fmla="*/ 3086100 h 3202600"/>
                <a:gd name="connsiteX1" fmla="*/ 1162050 w 1966761"/>
                <a:gd name="connsiteY1" fmla="*/ 3114675 h 3202600"/>
                <a:gd name="connsiteX2" fmla="*/ 1914525 w 1966761"/>
                <a:gd name="connsiteY2" fmla="*/ 2247900 h 3202600"/>
                <a:gd name="connsiteX3" fmla="*/ 1857375 w 1966761"/>
                <a:gd name="connsiteY3" fmla="*/ 1009650 h 3202600"/>
                <a:gd name="connsiteX4" fmla="*/ 1495425 w 1966761"/>
                <a:gd name="connsiteY4" fmla="*/ 0 h 3202600"/>
                <a:gd name="connsiteX5" fmla="*/ 609600 w 1966761"/>
                <a:gd name="connsiteY5" fmla="*/ 0 h 3202600"/>
                <a:gd name="connsiteX6" fmla="*/ 38100 w 1966761"/>
                <a:gd name="connsiteY6" fmla="*/ 990600 h 3202600"/>
                <a:gd name="connsiteX7" fmla="*/ 0 w 1966761"/>
                <a:gd name="connsiteY7" fmla="*/ 1647825 h 3202600"/>
                <a:gd name="connsiteX8" fmla="*/ 149225 w 1966761"/>
                <a:gd name="connsiteY8" fmla="*/ 2349500 h 3202600"/>
                <a:gd name="connsiteX9" fmla="*/ 742950 w 1966761"/>
                <a:gd name="connsiteY9" fmla="*/ 3086100 h 3202600"/>
                <a:gd name="connsiteX0" fmla="*/ 742950 w 1966761"/>
                <a:gd name="connsiteY0" fmla="*/ 3079750 h 3200068"/>
                <a:gd name="connsiteX1" fmla="*/ 1162050 w 1966761"/>
                <a:gd name="connsiteY1" fmla="*/ 3114675 h 3200068"/>
                <a:gd name="connsiteX2" fmla="*/ 1914525 w 1966761"/>
                <a:gd name="connsiteY2" fmla="*/ 2247900 h 3200068"/>
                <a:gd name="connsiteX3" fmla="*/ 1857375 w 1966761"/>
                <a:gd name="connsiteY3" fmla="*/ 1009650 h 3200068"/>
                <a:gd name="connsiteX4" fmla="*/ 1495425 w 1966761"/>
                <a:gd name="connsiteY4" fmla="*/ 0 h 3200068"/>
                <a:gd name="connsiteX5" fmla="*/ 609600 w 1966761"/>
                <a:gd name="connsiteY5" fmla="*/ 0 h 3200068"/>
                <a:gd name="connsiteX6" fmla="*/ 38100 w 1966761"/>
                <a:gd name="connsiteY6" fmla="*/ 990600 h 3200068"/>
                <a:gd name="connsiteX7" fmla="*/ 0 w 1966761"/>
                <a:gd name="connsiteY7" fmla="*/ 1647825 h 3200068"/>
                <a:gd name="connsiteX8" fmla="*/ 149225 w 1966761"/>
                <a:gd name="connsiteY8" fmla="*/ 2349500 h 3200068"/>
                <a:gd name="connsiteX9" fmla="*/ 742950 w 1966761"/>
                <a:gd name="connsiteY9" fmla="*/ 3079750 h 3200068"/>
                <a:gd name="connsiteX0" fmla="*/ 742950 w 1966761"/>
                <a:gd name="connsiteY0" fmla="*/ 3079750 h 3173913"/>
                <a:gd name="connsiteX1" fmla="*/ 1162050 w 1966761"/>
                <a:gd name="connsiteY1" fmla="*/ 3114675 h 3173913"/>
                <a:gd name="connsiteX2" fmla="*/ 1914525 w 1966761"/>
                <a:gd name="connsiteY2" fmla="*/ 2247900 h 3173913"/>
                <a:gd name="connsiteX3" fmla="*/ 1857375 w 1966761"/>
                <a:gd name="connsiteY3" fmla="*/ 1009650 h 3173913"/>
                <a:gd name="connsiteX4" fmla="*/ 1495425 w 1966761"/>
                <a:gd name="connsiteY4" fmla="*/ 0 h 3173913"/>
                <a:gd name="connsiteX5" fmla="*/ 609600 w 1966761"/>
                <a:gd name="connsiteY5" fmla="*/ 0 h 3173913"/>
                <a:gd name="connsiteX6" fmla="*/ 38100 w 1966761"/>
                <a:gd name="connsiteY6" fmla="*/ 990600 h 3173913"/>
                <a:gd name="connsiteX7" fmla="*/ 0 w 1966761"/>
                <a:gd name="connsiteY7" fmla="*/ 1647825 h 3173913"/>
                <a:gd name="connsiteX8" fmla="*/ 149225 w 1966761"/>
                <a:gd name="connsiteY8" fmla="*/ 2349500 h 3173913"/>
                <a:gd name="connsiteX9" fmla="*/ 742950 w 1966761"/>
                <a:gd name="connsiteY9" fmla="*/ 3079750 h 3173913"/>
                <a:gd name="connsiteX0" fmla="*/ 742950 w 1966761"/>
                <a:gd name="connsiteY0" fmla="*/ 307975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42950 w 1966761"/>
                <a:gd name="connsiteY9" fmla="*/ 3079750 h 3114675"/>
                <a:gd name="connsiteX0" fmla="*/ 762000 w 1966761"/>
                <a:gd name="connsiteY0" fmla="*/ 3086100 h 3114675"/>
                <a:gd name="connsiteX1" fmla="*/ 1162050 w 1966761"/>
                <a:gd name="connsiteY1" fmla="*/ 3114675 h 3114675"/>
                <a:gd name="connsiteX2" fmla="*/ 1914525 w 1966761"/>
                <a:gd name="connsiteY2" fmla="*/ 2247900 h 3114675"/>
                <a:gd name="connsiteX3" fmla="*/ 1857375 w 1966761"/>
                <a:gd name="connsiteY3" fmla="*/ 1009650 h 3114675"/>
                <a:gd name="connsiteX4" fmla="*/ 1495425 w 1966761"/>
                <a:gd name="connsiteY4" fmla="*/ 0 h 3114675"/>
                <a:gd name="connsiteX5" fmla="*/ 609600 w 1966761"/>
                <a:gd name="connsiteY5" fmla="*/ 0 h 3114675"/>
                <a:gd name="connsiteX6" fmla="*/ 38100 w 1966761"/>
                <a:gd name="connsiteY6" fmla="*/ 990600 h 3114675"/>
                <a:gd name="connsiteX7" fmla="*/ 0 w 1966761"/>
                <a:gd name="connsiteY7" fmla="*/ 1647825 h 3114675"/>
                <a:gd name="connsiteX8" fmla="*/ 149225 w 1966761"/>
                <a:gd name="connsiteY8" fmla="*/ 2349500 h 3114675"/>
                <a:gd name="connsiteX9" fmla="*/ 762000 w 1966761"/>
                <a:gd name="connsiteY9" fmla="*/ 3086100 h 3114675"/>
                <a:gd name="connsiteX0" fmla="*/ 762000 w 1966761"/>
                <a:gd name="connsiteY0" fmla="*/ 3086100 h 3202259"/>
                <a:gd name="connsiteX1" fmla="*/ 1162050 w 1966761"/>
                <a:gd name="connsiteY1" fmla="*/ 3114675 h 3202259"/>
                <a:gd name="connsiteX2" fmla="*/ 1914525 w 1966761"/>
                <a:gd name="connsiteY2" fmla="*/ 2247900 h 3202259"/>
                <a:gd name="connsiteX3" fmla="*/ 1857375 w 1966761"/>
                <a:gd name="connsiteY3" fmla="*/ 1009650 h 3202259"/>
                <a:gd name="connsiteX4" fmla="*/ 1495425 w 1966761"/>
                <a:gd name="connsiteY4" fmla="*/ 0 h 3202259"/>
                <a:gd name="connsiteX5" fmla="*/ 609600 w 1966761"/>
                <a:gd name="connsiteY5" fmla="*/ 0 h 3202259"/>
                <a:gd name="connsiteX6" fmla="*/ 38100 w 1966761"/>
                <a:gd name="connsiteY6" fmla="*/ 990600 h 3202259"/>
                <a:gd name="connsiteX7" fmla="*/ 0 w 1966761"/>
                <a:gd name="connsiteY7" fmla="*/ 1647825 h 3202259"/>
                <a:gd name="connsiteX8" fmla="*/ 149225 w 1966761"/>
                <a:gd name="connsiteY8" fmla="*/ 2349500 h 3202259"/>
                <a:gd name="connsiteX9" fmla="*/ 762000 w 1966761"/>
                <a:gd name="connsiteY9" fmla="*/ 3086100 h 3202259"/>
                <a:gd name="connsiteX0" fmla="*/ 762000 w 1966761"/>
                <a:gd name="connsiteY0" fmla="*/ 3086100 h 3173894"/>
                <a:gd name="connsiteX1" fmla="*/ 1162050 w 1966761"/>
                <a:gd name="connsiteY1" fmla="*/ 3114675 h 3173894"/>
                <a:gd name="connsiteX2" fmla="*/ 1914525 w 1966761"/>
                <a:gd name="connsiteY2" fmla="*/ 2247900 h 3173894"/>
                <a:gd name="connsiteX3" fmla="*/ 1857375 w 1966761"/>
                <a:gd name="connsiteY3" fmla="*/ 1009650 h 3173894"/>
                <a:gd name="connsiteX4" fmla="*/ 1495425 w 1966761"/>
                <a:gd name="connsiteY4" fmla="*/ 0 h 3173894"/>
                <a:gd name="connsiteX5" fmla="*/ 609600 w 1966761"/>
                <a:gd name="connsiteY5" fmla="*/ 0 h 3173894"/>
                <a:gd name="connsiteX6" fmla="*/ 38100 w 1966761"/>
                <a:gd name="connsiteY6" fmla="*/ 990600 h 3173894"/>
                <a:gd name="connsiteX7" fmla="*/ 0 w 1966761"/>
                <a:gd name="connsiteY7" fmla="*/ 1647825 h 3173894"/>
                <a:gd name="connsiteX8" fmla="*/ 149225 w 1966761"/>
                <a:gd name="connsiteY8" fmla="*/ 2349500 h 3173894"/>
                <a:gd name="connsiteX9" fmla="*/ 762000 w 1966761"/>
                <a:gd name="connsiteY9" fmla="*/ 3086100 h 3173894"/>
                <a:gd name="connsiteX0" fmla="*/ 762000 w 1966761"/>
                <a:gd name="connsiteY0" fmla="*/ 3086100 h 3194198"/>
                <a:gd name="connsiteX1" fmla="*/ 1162050 w 1966761"/>
                <a:gd name="connsiteY1" fmla="*/ 3101975 h 3194198"/>
                <a:gd name="connsiteX2" fmla="*/ 1914525 w 1966761"/>
                <a:gd name="connsiteY2" fmla="*/ 2247900 h 3194198"/>
                <a:gd name="connsiteX3" fmla="*/ 1857375 w 1966761"/>
                <a:gd name="connsiteY3" fmla="*/ 1009650 h 3194198"/>
                <a:gd name="connsiteX4" fmla="*/ 1495425 w 1966761"/>
                <a:gd name="connsiteY4" fmla="*/ 0 h 3194198"/>
                <a:gd name="connsiteX5" fmla="*/ 609600 w 1966761"/>
                <a:gd name="connsiteY5" fmla="*/ 0 h 3194198"/>
                <a:gd name="connsiteX6" fmla="*/ 38100 w 1966761"/>
                <a:gd name="connsiteY6" fmla="*/ 990600 h 3194198"/>
                <a:gd name="connsiteX7" fmla="*/ 0 w 1966761"/>
                <a:gd name="connsiteY7" fmla="*/ 1647825 h 3194198"/>
                <a:gd name="connsiteX8" fmla="*/ 149225 w 1966761"/>
                <a:gd name="connsiteY8" fmla="*/ 2349500 h 3194198"/>
                <a:gd name="connsiteX9" fmla="*/ 762000 w 1966761"/>
                <a:gd name="connsiteY9" fmla="*/ 3086100 h 3194198"/>
                <a:gd name="connsiteX0" fmla="*/ 762000 w 1966761"/>
                <a:gd name="connsiteY0" fmla="*/ 3086100 h 3153185"/>
                <a:gd name="connsiteX1" fmla="*/ 1162050 w 1966761"/>
                <a:gd name="connsiteY1" fmla="*/ 3101975 h 3153185"/>
                <a:gd name="connsiteX2" fmla="*/ 1914525 w 1966761"/>
                <a:gd name="connsiteY2" fmla="*/ 2247900 h 3153185"/>
                <a:gd name="connsiteX3" fmla="*/ 1857375 w 1966761"/>
                <a:gd name="connsiteY3" fmla="*/ 1009650 h 3153185"/>
                <a:gd name="connsiteX4" fmla="*/ 1495425 w 1966761"/>
                <a:gd name="connsiteY4" fmla="*/ 0 h 3153185"/>
                <a:gd name="connsiteX5" fmla="*/ 609600 w 1966761"/>
                <a:gd name="connsiteY5" fmla="*/ 0 h 3153185"/>
                <a:gd name="connsiteX6" fmla="*/ 38100 w 1966761"/>
                <a:gd name="connsiteY6" fmla="*/ 990600 h 3153185"/>
                <a:gd name="connsiteX7" fmla="*/ 0 w 1966761"/>
                <a:gd name="connsiteY7" fmla="*/ 1647825 h 3153185"/>
                <a:gd name="connsiteX8" fmla="*/ 149225 w 1966761"/>
                <a:gd name="connsiteY8" fmla="*/ 2349500 h 3153185"/>
                <a:gd name="connsiteX9" fmla="*/ 762000 w 1966761"/>
                <a:gd name="connsiteY9" fmla="*/ 3086100 h 3153185"/>
                <a:gd name="connsiteX0" fmla="*/ 762000 w 1966761"/>
                <a:gd name="connsiteY0" fmla="*/ 3086100 h 3147910"/>
                <a:gd name="connsiteX1" fmla="*/ 1162050 w 1966761"/>
                <a:gd name="connsiteY1" fmla="*/ 3101975 h 3147910"/>
                <a:gd name="connsiteX2" fmla="*/ 1914525 w 1966761"/>
                <a:gd name="connsiteY2" fmla="*/ 2247900 h 3147910"/>
                <a:gd name="connsiteX3" fmla="*/ 1857375 w 1966761"/>
                <a:gd name="connsiteY3" fmla="*/ 1009650 h 3147910"/>
                <a:gd name="connsiteX4" fmla="*/ 1495425 w 1966761"/>
                <a:gd name="connsiteY4" fmla="*/ 0 h 3147910"/>
                <a:gd name="connsiteX5" fmla="*/ 609600 w 1966761"/>
                <a:gd name="connsiteY5" fmla="*/ 0 h 3147910"/>
                <a:gd name="connsiteX6" fmla="*/ 38100 w 1966761"/>
                <a:gd name="connsiteY6" fmla="*/ 990600 h 3147910"/>
                <a:gd name="connsiteX7" fmla="*/ 0 w 1966761"/>
                <a:gd name="connsiteY7" fmla="*/ 1647825 h 3147910"/>
                <a:gd name="connsiteX8" fmla="*/ 149225 w 1966761"/>
                <a:gd name="connsiteY8" fmla="*/ 2349500 h 3147910"/>
                <a:gd name="connsiteX9" fmla="*/ 762000 w 1966761"/>
                <a:gd name="connsiteY9" fmla="*/ 3086100 h 3147910"/>
                <a:gd name="connsiteX0" fmla="*/ 749300 w 1966761"/>
                <a:gd name="connsiteY0" fmla="*/ 3067050 h 3135464"/>
                <a:gd name="connsiteX1" fmla="*/ 1162050 w 1966761"/>
                <a:gd name="connsiteY1" fmla="*/ 3101975 h 3135464"/>
                <a:gd name="connsiteX2" fmla="*/ 1914525 w 1966761"/>
                <a:gd name="connsiteY2" fmla="*/ 2247900 h 3135464"/>
                <a:gd name="connsiteX3" fmla="*/ 1857375 w 1966761"/>
                <a:gd name="connsiteY3" fmla="*/ 1009650 h 3135464"/>
                <a:gd name="connsiteX4" fmla="*/ 1495425 w 1966761"/>
                <a:gd name="connsiteY4" fmla="*/ 0 h 3135464"/>
                <a:gd name="connsiteX5" fmla="*/ 609600 w 1966761"/>
                <a:gd name="connsiteY5" fmla="*/ 0 h 3135464"/>
                <a:gd name="connsiteX6" fmla="*/ 38100 w 1966761"/>
                <a:gd name="connsiteY6" fmla="*/ 990600 h 3135464"/>
                <a:gd name="connsiteX7" fmla="*/ 0 w 1966761"/>
                <a:gd name="connsiteY7" fmla="*/ 1647825 h 3135464"/>
                <a:gd name="connsiteX8" fmla="*/ 149225 w 1966761"/>
                <a:gd name="connsiteY8" fmla="*/ 2349500 h 3135464"/>
                <a:gd name="connsiteX9" fmla="*/ 749300 w 1966761"/>
                <a:gd name="connsiteY9" fmla="*/ 3067050 h 3135464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08428"/>
                <a:gd name="connsiteX1" fmla="*/ 1162050 w 1966761"/>
                <a:gd name="connsiteY1" fmla="*/ 3101975 h 3108428"/>
                <a:gd name="connsiteX2" fmla="*/ 1914525 w 1966761"/>
                <a:gd name="connsiteY2" fmla="*/ 2247900 h 3108428"/>
                <a:gd name="connsiteX3" fmla="*/ 1857375 w 1966761"/>
                <a:gd name="connsiteY3" fmla="*/ 1009650 h 3108428"/>
                <a:gd name="connsiteX4" fmla="*/ 1495425 w 1966761"/>
                <a:gd name="connsiteY4" fmla="*/ 0 h 3108428"/>
                <a:gd name="connsiteX5" fmla="*/ 609600 w 1966761"/>
                <a:gd name="connsiteY5" fmla="*/ 0 h 3108428"/>
                <a:gd name="connsiteX6" fmla="*/ 38100 w 1966761"/>
                <a:gd name="connsiteY6" fmla="*/ 990600 h 3108428"/>
                <a:gd name="connsiteX7" fmla="*/ 0 w 1966761"/>
                <a:gd name="connsiteY7" fmla="*/ 1647825 h 3108428"/>
                <a:gd name="connsiteX8" fmla="*/ 149225 w 1966761"/>
                <a:gd name="connsiteY8" fmla="*/ 2349500 h 3108428"/>
                <a:gd name="connsiteX9" fmla="*/ 749300 w 1966761"/>
                <a:gd name="connsiteY9" fmla="*/ 3067050 h 3108428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149225 w 1966761"/>
                <a:gd name="connsiteY8" fmla="*/ 2349500 h 3123723"/>
                <a:gd name="connsiteX9" fmla="*/ 749300 w 1966761"/>
                <a:gd name="connsiteY9" fmla="*/ 3067050 h 3123723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04457"/>
                <a:gd name="connsiteX1" fmla="*/ 1176564 w 1966761"/>
                <a:gd name="connsiteY1" fmla="*/ 3072947 h 3104457"/>
                <a:gd name="connsiteX2" fmla="*/ 1914525 w 1966761"/>
                <a:gd name="connsiteY2" fmla="*/ 2247900 h 3104457"/>
                <a:gd name="connsiteX3" fmla="*/ 1857375 w 1966761"/>
                <a:gd name="connsiteY3" fmla="*/ 1009650 h 3104457"/>
                <a:gd name="connsiteX4" fmla="*/ 1495425 w 1966761"/>
                <a:gd name="connsiteY4" fmla="*/ 0 h 3104457"/>
                <a:gd name="connsiteX5" fmla="*/ 609600 w 1966761"/>
                <a:gd name="connsiteY5" fmla="*/ 0 h 3104457"/>
                <a:gd name="connsiteX6" fmla="*/ 38100 w 1966761"/>
                <a:gd name="connsiteY6" fmla="*/ 990600 h 3104457"/>
                <a:gd name="connsiteX7" fmla="*/ 0 w 1966761"/>
                <a:gd name="connsiteY7" fmla="*/ 1647825 h 3104457"/>
                <a:gd name="connsiteX8" fmla="*/ 149225 w 1966761"/>
                <a:gd name="connsiteY8" fmla="*/ 2349500 h 3104457"/>
                <a:gd name="connsiteX9" fmla="*/ 749300 w 1966761"/>
                <a:gd name="connsiteY9" fmla="*/ 3067050 h 3104457"/>
                <a:gd name="connsiteX0" fmla="*/ 749300 w 1966761"/>
                <a:gd name="connsiteY0" fmla="*/ 3067050 h 3123723"/>
                <a:gd name="connsiteX1" fmla="*/ 1176564 w 1966761"/>
                <a:gd name="connsiteY1" fmla="*/ 3072947 h 3123723"/>
                <a:gd name="connsiteX2" fmla="*/ 1914525 w 1966761"/>
                <a:gd name="connsiteY2" fmla="*/ 2247900 h 3123723"/>
                <a:gd name="connsiteX3" fmla="*/ 1857375 w 1966761"/>
                <a:gd name="connsiteY3" fmla="*/ 1009650 h 3123723"/>
                <a:gd name="connsiteX4" fmla="*/ 1495425 w 1966761"/>
                <a:gd name="connsiteY4" fmla="*/ 0 h 3123723"/>
                <a:gd name="connsiteX5" fmla="*/ 609600 w 1966761"/>
                <a:gd name="connsiteY5" fmla="*/ 0 h 3123723"/>
                <a:gd name="connsiteX6" fmla="*/ 38100 w 1966761"/>
                <a:gd name="connsiteY6" fmla="*/ 990600 h 3123723"/>
                <a:gd name="connsiteX7" fmla="*/ 0 w 1966761"/>
                <a:gd name="connsiteY7" fmla="*/ 1647825 h 3123723"/>
                <a:gd name="connsiteX8" fmla="*/ 76653 w 1966761"/>
                <a:gd name="connsiteY8" fmla="*/ 2349500 h 3123723"/>
                <a:gd name="connsiteX9" fmla="*/ 749300 w 1966761"/>
                <a:gd name="connsiteY9" fmla="*/ 3067050 h 3123723"/>
                <a:gd name="connsiteX0" fmla="*/ 792842 w 2010303"/>
                <a:gd name="connsiteY0" fmla="*/ 3067050 h 3123723"/>
                <a:gd name="connsiteX1" fmla="*/ 1220106 w 2010303"/>
                <a:gd name="connsiteY1" fmla="*/ 3072947 h 3123723"/>
                <a:gd name="connsiteX2" fmla="*/ 1958067 w 2010303"/>
                <a:gd name="connsiteY2" fmla="*/ 2247900 h 3123723"/>
                <a:gd name="connsiteX3" fmla="*/ 1900917 w 2010303"/>
                <a:gd name="connsiteY3" fmla="*/ 1009650 h 3123723"/>
                <a:gd name="connsiteX4" fmla="*/ 1538967 w 2010303"/>
                <a:gd name="connsiteY4" fmla="*/ 0 h 3123723"/>
                <a:gd name="connsiteX5" fmla="*/ 653142 w 2010303"/>
                <a:gd name="connsiteY5" fmla="*/ 0 h 3123723"/>
                <a:gd name="connsiteX6" fmla="*/ 81642 w 2010303"/>
                <a:gd name="connsiteY6" fmla="*/ 990600 h 3123723"/>
                <a:gd name="connsiteX7" fmla="*/ 0 w 2010303"/>
                <a:gd name="connsiteY7" fmla="*/ 1633311 h 3123723"/>
                <a:gd name="connsiteX8" fmla="*/ 120195 w 2010303"/>
                <a:gd name="connsiteY8" fmla="*/ 2349500 h 3123723"/>
                <a:gd name="connsiteX9" fmla="*/ 792842 w 2010303"/>
                <a:gd name="connsiteY9" fmla="*/ 3067050 h 3123723"/>
                <a:gd name="connsiteX0" fmla="*/ 792842 w 2010303"/>
                <a:gd name="connsiteY0" fmla="*/ 3067050 h 3096788"/>
                <a:gd name="connsiteX1" fmla="*/ 1220106 w 2010303"/>
                <a:gd name="connsiteY1" fmla="*/ 3072947 h 3096788"/>
                <a:gd name="connsiteX2" fmla="*/ 1958067 w 2010303"/>
                <a:gd name="connsiteY2" fmla="*/ 2247900 h 3096788"/>
                <a:gd name="connsiteX3" fmla="*/ 1900917 w 2010303"/>
                <a:gd name="connsiteY3" fmla="*/ 1009650 h 3096788"/>
                <a:gd name="connsiteX4" fmla="*/ 1538967 w 2010303"/>
                <a:gd name="connsiteY4" fmla="*/ 0 h 3096788"/>
                <a:gd name="connsiteX5" fmla="*/ 653142 w 2010303"/>
                <a:gd name="connsiteY5" fmla="*/ 0 h 3096788"/>
                <a:gd name="connsiteX6" fmla="*/ 81642 w 2010303"/>
                <a:gd name="connsiteY6" fmla="*/ 990600 h 3096788"/>
                <a:gd name="connsiteX7" fmla="*/ 0 w 2010303"/>
                <a:gd name="connsiteY7" fmla="*/ 1633311 h 3096788"/>
                <a:gd name="connsiteX8" fmla="*/ 120195 w 2010303"/>
                <a:gd name="connsiteY8" fmla="*/ 2349500 h 3096788"/>
                <a:gd name="connsiteX9" fmla="*/ 792842 w 2010303"/>
                <a:gd name="connsiteY9" fmla="*/ 3067050 h 3096788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9032"/>
                <a:gd name="connsiteX1" fmla="*/ 1220106 w 2010303"/>
                <a:gd name="connsiteY1" fmla="*/ 3072947 h 3109032"/>
                <a:gd name="connsiteX2" fmla="*/ 1958067 w 2010303"/>
                <a:gd name="connsiteY2" fmla="*/ 2247900 h 3109032"/>
                <a:gd name="connsiteX3" fmla="*/ 1900917 w 2010303"/>
                <a:gd name="connsiteY3" fmla="*/ 1009650 h 3109032"/>
                <a:gd name="connsiteX4" fmla="*/ 1538967 w 2010303"/>
                <a:gd name="connsiteY4" fmla="*/ 0 h 3109032"/>
                <a:gd name="connsiteX5" fmla="*/ 653142 w 2010303"/>
                <a:gd name="connsiteY5" fmla="*/ 0 h 3109032"/>
                <a:gd name="connsiteX6" fmla="*/ 81642 w 2010303"/>
                <a:gd name="connsiteY6" fmla="*/ 990600 h 3109032"/>
                <a:gd name="connsiteX7" fmla="*/ 0 w 2010303"/>
                <a:gd name="connsiteY7" fmla="*/ 1633311 h 3109032"/>
                <a:gd name="connsiteX8" fmla="*/ 120195 w 2010303"/>
                <a:gd name="connsiteY8" fmla="*/ 2349500 h 3109032"/>
                <a:gd name="connsiteX9" fmla="*/ 792842 w 2010303"/>
                <a:gd name="connsiteY9" fmla="*/ 3067050 h 3109032"/>
                <a:gd name="connsiteX0" fmla="*/ 792842 w 2010303"/>
                <a:gd name="connsiteY0" fmla="*/ 3067050 h 3106182"/>
                <a:gd name="connsiteX1" fmla="*/ 1220106 w 2010303"/>
                <a:gd name="connsiteY1" fmla="*/ 3072947 h 3106182"/>
                <a:gd name="connsiteX2" fmla="*/ 1958067 w 2010303"/>
                <a:gd name="connsiteY2" fmla="*/ 2247900 h 3106182"/>
                <a:gd name="connsiteX3" fmla="*/ 1900917 w 2010303"/>
                <a:gd name="connsiteY3" fmla="*/ 1009650 h 3106182"/>
                <a:gd name="connsiteX4" fmla="*/ 1538967 w 2010303"/>
                <a:gd name="connsiteY4" fmla="*/ 0 h 3106182"/>
                <a:gd name="connsiteX5" fmla="*/ 653142 w 2010303"/>
                <a:gd name="connsiteY5" fmla="*/ 0 h 3106182"/>
                <a:gd name="connsiteX6" fmla="*/ 81642 w 2010303"/>
                <a:gd name="connsiteY6" fmla="*/ 990600 h 3106182"/>
                <a:gd name="connsiteX7" fmla="*/ 0 w 2010303"/>
                <a:gd name="connsiteY7" fmla="*/ 1633311 h 3106182"/>
                <a:gd name="connsiteX8" fmla="*/ 120195 w 2010303"/>
                <a:gd name="connsiteY8" fmla="*/ 2349500 h 3106182"/>
                <a:gd name="connsiteX9" fmla="*/ 792842 w 2010303"/>
                <a:gd name="connsiteY9" fmla="*/ 3067050 h 310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10303" h="3106182">
                  <a:moveTo>
                    <a:pt x="792842" y="3067050"/>
                  </a:moveTo>
                  <a:cubicBezTo>
                    <a:pt x="854240" y="3119044"/>
                    <a:pt x="1108029" y="3117397"/>
                    <a:pt x="1220106" y="3072947"/>
                  </a:cubicBezTo>
                  <a:cubicBezTo>
                    <a:pt x="1547131" y="2915255"/>
                    <a:pt x="1738992" y="2596092"/>
                    <a:pt x="1958067" y="2247900"/>
                  </a:cubicBezTo>
                  <a:cubicBezTo>
                    <a:pt x="2073955" y="1897063"/>
                    <a:pt x="1970767" y="1384300"/>
                    <a:pt x="1900917" y="1009650"/>
                  </a:cubicBezTo>
                  <a:cubicBezTo>
                    <a:pt x="1831067" y="635000"/>
                    <a:pt x="1746930" y="168275"/>
                    <a:pt x="1538967" y="0"/>
                  </a:cubicBezTo>
                  <a:lnTo>
                    <a:pt x="653142" y="0"/>
                  </a:lnTo>
                  <a:lnTo>
                    <a:pt x="81642" y="990600"/>
                  </a:lnTo>
                  <a:lnTo>
                    <a:pt x="0" y="1633311"/>
                  </a:lnTo>
                  <a:cubicBezTo>
                    <a:pt x="14287" y="1858736"/>
                    <a:pt x="-11945" y="2110543"/>
                    <a:pt x="120195" y="2349500"/>
                  </a:cubicBezTo>
                  <a:cubicBezTo>
                    <a:pt x="252335" y="2588457"/>
                    <a:pt x="678104" y="3007436"/>
                    <a:pt x="792842" y="3067050"/>
                  </a:cubicBezTo>
                  <a:close/>
                </a:path>
              </a:pathLst>
            </a:custGeom>
            <a:solidFill>
              <a:srgbClr val="F9CCA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1420000">
              <a:off x="2254619" y="1255819"/>
              <a:ext cx="98755" cy="39424"/>
            </a:xfrm>
            <a:custGeom>
              <a:avLst/>
              <a:gdLst>
                <a:gd name="connsiteX0" fmla="*/ 3493139 w 5839429"/>
                <a:gd name="connsiteY0" fmla="*/ 219310 h 2331167"/>
                <a:gd name="connsiteX1" fmla="*/ 3532213 w 5839429"/>
                <a:gd name="connsiteY1" fmla="*/ 238133 h 2331167"/>
                <a:gd name="connsiteX2" fmla="*/ 4094432 w 5839429"/>
                <a:gd name="connsiteY2" fmla="*/ 1182769 h 2331167"/>
                <a:gd name="connsiteX3" fmla="*/ 3236650 w 5839429"/>
                <a:gd name="connsiteY3" fmla="*/ 2235240 h 2331167"/>
                <a:gd name="connsiteX4" fmla="*/ 3164951 w 5839429"/>
                <a:gd name="connsiteY4" fmla="*/ 2246182 h 2331167"/>
                <a:gd name="connsiteX5" fmla="*/ 3191609 w 5839429"/>
                <a:gd name="connsiteY5" fmla="*/ 2245186 h 2331167"/>
                <a:gd name="connsiteX6" fmla="*/ 5641926 w 5839429"/>
                <a:gd name="connsiteY6" fmla="*/ 1948792 h 2331167"/>
                <a:gd name="connsiteX7" fmla="*/ 3536559 w 5839429"/>
                <a:gd name="connsiteY7" fmla="*/ 235207 h 2331167"/>
                <a:gd name="connsiteX8" fmla="*/ 2965166 w 5839429"/>
                <a:gd name="connsiteY8" fmla="*/ 85030 h 2331167"/>
                <a:gd name="connsiteX9" fmla="*/ 197500 w 5839429"/>
                <a:gd name="connsiteY9" fmla="*/ 1225165 h 2331167"/>
                <a:gd name="connsiteX10" fmla="*/ 2575129 w 5839429"/>
                <a:gd name="connsiteY10" fmla="*/ 2224459 h 2331167"/>
                <a:gd name="connsiteX11" fmla="*/ 2856247 w 5839429"/>
                <a:gd name="connsiteY11" fmla="*/ 2251008 h 2331167"/>
                <a:gd name="connsiteX12" fmla="*/ 2908368 w 5839429"/>
                <a:gd name="connsiteY12" fmla="*/ 2251224 h 2331167"/>
                <a:gd name="connsiteX13" fmla="*/ 2803637 w 5839429"/>
                <a:gd name="connsiteY13" fmla="*/ 2235240 h 2331167"/>
                <a:gd name="connsiteX14" fmla="*/ 1945854 w 5839429"/>
                <a:gd name="connsiteY14" fmla="*/ 1182769 h 2331167"/>
                <a:gd name="connsiteX15" fmla="*/ 3020143 w 5839429"/>
                <a:gd name="connsiteY15" fmla="*/ 108472 h 2331167"/>
                <a:gd name="connsiteX16" fmla="*/ 3129983 w 5839429"/>
                <a:gd name="connsiteY16" fmla="*/ 114018 h 2331167"/>
                <a:gd name="connsiteX17" fmla="*/ 3190513 w 5839429"/>
                <a:gd name="connsiteY17" fmla="*/ 123256 h 2331167"/>
                <a:gd name="connsiteX18" fmla="*/ 3146943 w 5839429"/>
                <a:gd name="connsiteY18" fmla="*/ 111653 h 2331167"/>
                <a:gd name="connsiteX19" fmla="*/ 2965166 w 5839429"/>
                <a:gd name="connsiteY19" fmla="*/ 85030 h 2331167"/>
                <a:gd name="connsiteX20" fmla="*/ 2968465 w 5839429"/>
                <a:gd name="connsiteY20" fmla="*/ 6634 h 2331167"/>
                <a:gd name="connsiteX21" fmla="*/ 5839429 w 5839429"/>
                <a:gd name="connsiteY21" fmla="*/ 2005615 h 2331167"/>
                <a:gd name="connsiteX22" fmla="*/ 2550131 w 5839429"/>
                <a:gd name="connsiteY22" fmla="*/ 2301283 h 2331167"/>
                <a:gd name="connsiteX23" fmla="*/ 0 w 5839429"/>
                <a:gd name="connsiteY23" fmla="*/ 1229488 h 2331167"/>
                <a:gd name="connsiteX24" fmla="*/ 2968465 w 5839429"/>
                <a:gd name="connsiteY24" fmla="*/ 6634 h 2331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839429" h="2331167">
                  <a:moveTo>
                    <a:pt x="3493139" y="219310"/>
                  </a:moveTo>
                  <a:lnTo>
                    <a:pt x="3532213" y="238133"/>
                  </a:lnTo>
                  <a:cubicBezTo>
                    <a:pt x="3867096" y="420054"/>
                    <a:pt x="4094433" y="774863"/>
                    <a:pt x="4094432" y="1182769"/>
                  </a:cubicBezTo>
                  <a:cubicBezTo>
                    <a:pt x="4094432" y="1701922"/>
                    <a:pt x="3726185" y="2135066"/>
                    <a:pt x="3236650" y="2235240"/>
                  </a:cubicBezTo>
                  <a:lnTo>
                    <a:pt x="3164951" y="2246182"/>
                  </a:lnTo>
                  <a:lnTo>
                    <a:pt x="3191609" y="2245186"/>
                  </a:lnTo>
                  <a:cubicBezTo>
                    <a:pt x="3908235" y="2206151"/>
                    <a:pt x="4875225" y="2017711"/>
                    <a:pt x="5641926" y="1948792"/>
                  </a:cubicBezTo>
                  <a:cubicBezTo>
                    <a:pt x="5408618" y="1486838"/>
                    <a:pt x="4407754" y="593009"/>
                    <a:pt x="3536559" y="235207"/>
                  </a:cubicBezTo>
                  <a:close/>
                  <a:moveTo>
                    <a:pt x="2965166" y="85030"/>
                  </a:moveTo>
                  <a:cubicBezTo>
                    <a:pt x="2025390" y="12586"/>
                    <a:pt x="1047477" y="587689"/>
                    <a:pt x="197500" y="1225165"/>
                  </a:cubicBezTo>
                  <a:cubicBezTo>
                    <a:pt x="811999" y="1569738"/>
                    <a:pt x="1908937" y="2103860"/>
                    <a:pt x="2575129" y="2224459"/>
                  </a:cubicBezTo>
                  <a:cubicBezTo>
                    <a:pt x="2658403" y="2239534"/>
                    <a:pt x="2752804" y="2247969"/>
                    <a:pt x="2856247" y="2251008"/>
                  </a:cubicBezTo>
                  <a:lnTo>
                    <a:pt x="2908368" y="2251224"/>
                  </a:lnTo>
                  <a:lnTo>
                    <a:pt x="2803637" y="2235240"/>
                  </a:lnTo>
                  <a:cubicBezTo>
                    <a:pt x="2314102" y="2135066"/>
                    <a:pt x="1945854" y="1701922"/>
                    <a:pt x="1945854" y="1182769"/>
                  </a:cubicBezTo>
                  <a:cubicBezTo>
                    <a:pt x="1945854" y="589451"/>
                    <a:pt x="2426830" y="108472"/>
                    <a:pt x="3020143" y="108472"/>
                  </a:cubicBezTo>
                  <a:cubicBezTo>
                    <a:pt x="3057226" y="108472"/>
                    <a:pt x="3093869" y="110350"/>
                    <a:pt x="3129983" y="114018"/>
                  </a:cubicBezTo>
                  <a:lnTo>
                    <a:pt x="3190513" y="123256"/>
                  </a:lnTo>
                  <a:lnTo>
                    <a:pt x="3146943" y="111653"/>
                  </a:lnTo>
                  <a:cubicBezTo>
                    <a:pt x="3084631" y="98579"/>
                    <a:pt x="3023902" y="89558"/>
                    <a:pt x="2965166" y="85030"/>
                  </a:cubicBezTo>
                  <a:close/>
                  <a:moveTo>
                    <a:pt x="2968465" y="6634"/>
                  </a:moveTo>
                  <a:cubicBezTo>
                    <a:pt x="3976423" y="84334"/>
                    <a:pt x="5531446" y="1395807"/>
                    <a:pt x="5839429" y="2005615"/>
                  </a:cubicBezTo>
                  <a:cubicBezTo>
                    <a:pt x="4742992" y="2104175"/>
                    <a:pt x="3264656" y="2430632"/>
                    <a:pt x="2550131" y="2301283"/>
                  </a:cubicBezTo>
                  <a:cubicBezTo>
                    <a:pt x="1835605" y="2171934"/>
                    <a:pt x="659082" y="1599061"/>
                    <a:pt x="0" y="1229488"/>
                  </a:cubicBezTo>
                  <a:cubicBezTo>
                    <a:pt x="911645" y="545762"/>
                    <a:pt x="1960507" y="-71066"/>
                    <a:pt x="2968465" y="66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180000">
              <a:off x="2442759" y="1256917"/>
              <a:ext cx="106380" cy="39253"/>
            </a:xfrm>
            <a:custGeom>
              <a:avLst/>
              <a:gdLst>
                <a:gd name="connsiteX0" fmla="*/ 1596401 w 4232357"/>
                <a:gd name="connsiteY0" fmla="*/ 119432 h 1561666"/>
                <a:gd name="connsiteX1" fmla="*/ 1565349 w 4232357"/>
                <a:gd name="connsiteY1" fmla="*/ 125537 h 1561666"/>
                <a:gd name="connsiteX2" fmla="*/ 177665 w 4232357"/>
                <a:gd name="connsiteY2" fmla="*/ 1309289 h 1561666"/>
                <a:gd name="connsiteX3" fmla="*/ 1596726 w 4232357"/>
                <a:gd name="connsiteY3" fmla="*/ 1492657 h 1561666"/>
                <a:gd name="connsiteX4" fmla="*/ 1702455 w 4232357"/>
                <a:gd name="connsiteY4" fmla="*/ 1493277 h 1561666"/>
                <a:gd name="connsiteX5" fmla="*/ 1568953 w 4232357"/>
                <a:gd name="connsiteY5" fmla="*/ 1451836 h 1561666"/>
                <a:gd name="connsiteX6" fmla="*/ 1130189 w 4232357"/>
                <a:gd name="connsiteY6" fmla="*/ 789894 h 1561666"/>
                <a:gd name="connsiteX7" fmla="*/ 1568953 w 4232357"/>
                <a:gd name="connsiteY7" fmla="*/ 127952 h 1561666"/>
                <a:gd name="connsiteX8" fmla="*/ 1929909 w 4232357"/>
                <a:gd name="connsiteY8" fmla="*/ 66985 h 1561666"/>
                <a:gd name="connsiteX9" fmla="*/ 1864455 w 4232357"/>
                <a:gd name="connsiteY9" fmla="*/ 73097 h 1561666"/>
                <a:gd name="connsiteX10" fmla="*/ 1993368 w 4232357"/>
                <a:gd name="connsiteY10" fmla="*/ 86092 h 1561666"/>
                <a:gd name="connsiteX11" fmla="*/ 2566983 w 4232357"/>
                <a:gd name="connsiteY11" fmla="*/ 789894 h 1561666"/>
                <a:gd name="connsiteX12" fmla="*/ 2128218 w 4232357"/>
                <a:gd name="connsiteY12" fmla="*/ 1451836 h 1561666"/>
                <a:gd name="connsiteX13" fmla="*/ 2038891 w 4232357"/>
                <a:gd name="connsiteY13" fmla="*/ 1479565 h 1561666"/>
                <a:gd name="connsiteX14" fmla="*/ 2104571 w 4232357"/>
                <a:gd name="connsiteY14" fmla="*/ 1471799 h 1561666"/>
                <a:gd name="connsiteX15" fmla="*/ 4054692 w 4232357"/>
                <a:gd name="connsiteY15" fmla="*/ 728896 h 1561666"/>
                <a:gd name="connsiteX16" fmla="*/ 1929909 w 4232357"/>
                <a:gd name="connsiteY16" fmla="*/ 66985 h 1561666"/>
                <a:gd name="connsiteX17" fmla="*/ 1912837 w 4232357"/>
                <a:gd name="connsiteY17" fmla="*/ 1561 h 1561666"/>
                <a:gd name="connsiteX18" fmla="*/ 4232357 w 4232357"/>
                <a:gd name="connsiteY18" fmla="*/ 724137 h 1561666"/>
                <a:gd name="connsiteX19" fmla="*/ 2103507 w 4232357"/>
                <a:gd name="connsiteY19" fmla="*/ 1535126 h 1561666"/>
                <a:gd name="connsiteX20" fmla="*/ 0 w 4232357"/>
                <a:gd name="connsiteY20" fmla="*/ 1357722 h 1561666"/>
                <a:gd name="connsiteX21" fmla="*/ 1774042 w 4232357"/>
                <a:gd name="connsiteY21" fmla="*/ 14521 h 1561666"/>
                <a:gd name="connsiteX22" fmla="*/ 1912837 w 4232357"/>
                <a:gd name="connsiteY22" fmla="*/ 1561 h 156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232357" h="1561666">
                  <a:moveTo>
                    <a:pt x="1596401" y="119432"/>
                  </a:moveTo>
                  <a:lnTo>
                    <a:pt x="1565349" y="125537"/>
                  </a:lnTo>
                  <a:cubicBezTo>
                    <a:pt x="1022802" y="260168"/>
                    <a:pt x="560242" y="584764"/>
                    <a:pt x="177665" y="1309289"/>
                  </a:cubicBezTo>
                  <a:cubicBezTo>
                    <a:pt x="528802" y="1338310"/>
                    <a:pt x="1073646" y="1469623"/>
                    <a:pt x="1596726" y="1492657"/>
                  </a:cubicBezTo>
                  <a:lnTo>
                    <a:pt x="1702455" y="1493277"/>
                  </a:lnTo>
                  <a:lnTo>
                    <a:pt x="1568953" y="1451836"/>
                  </a:lnTo>
                  <a:cubicBezTo>
                    <a:pt x="1311109" y="1342778"/>
                    <a:pt x="1130189" y="1087464"/>
                    <a:pt x="1130189" y="789894"/>
                  </a:cubicBezTo>
                  <a:cubicBezTo>
                    <a:pt x="1130188" y="492324"/>
                    <a:pt x="1311109" y="237011"/>
                    <a:pt x="1568953" y="127952"/>
                  </a:cubicBezTo>
                  <a:close/>
                  <a:moveTo>
                    <a:pt x="1929909" y="66985"/>
                  </a:moveTo>
                  <a:lnTo>
                    <a:pt x="1864455" y="73097"/>
                  </a:lnTo>
                  <a:lnTo>
                    <a:pt x="1993368" y="86092"/>
                  </a:lnTo>
                  <a:cubicBezTo>
                    <a:pt x="2320729" y="153080"/>
                    <a:pt x="2566982" y="442729"/>
                    <a:pt x="2566983" y="789894"/>
                  </a:cubicBezTo>
                  <a:cubicBezTo>
                    <a:pt x="2566983" y="1087464"/>
                    <a:pt x="2386061" y="1342777"/>
                    <a:pt x="2128218" y="1451836"/>
                  </a:cubicBezTo>
                  <a:lnTo>
                    <a:pt x="2038891" y="1479565"/>
                  </a:lnTo>
                  <a:lnTo>
                    <a:pt x="2104571" y="1471799"/>
                  </a:lnTo>
                  <a:cubicBezTo>
                    <a:pt x="2750743" y="1375068"/>
                    <a:pt x="3404652" y="976533"/>
                    <a:pt x="4054692" y="728896"/>
                  </a:cubicBezTo>
                  <a:cubicBezTo>
                    <a:pt x="3659300" y="453208"/>
                    <a:pt x="2593962" y="38094"/>
                    <a:pt x="1929909" y="66985"/>
                  </a:cubicBezTo>
                  <a:close/>
                  <a:moveTo>
                    <a:pt x="1912837" y="1561"/>
                  </a:moveTo>
                  <a:cubicBezTo>
                    <a:pt x="2637750" y="-29978"/>
                    <a:pt x="3800728" y="423181"/>
                    <a:pt x="4232357" y="724137"/>
                  </a:cubicBezTo>
                  <a:cubicBezTo>
                    <a:pt x="3522740" y="994469"/>
                    <a:pt x="2808901" y="1429530"/>
                    <a:pt x="2103507" y="1535126"/>
                  </a:cubicBezTo>
                  <a:cubicBezTo>
                    <a:pt x="1398113" y="1640723"/>
                    <a:pt x="511092" y="1399964"/>
                    <a:pt x="0" y="1357722"/>
                  </a:cubicBezTo>
                  <a:cubicBezTo>
                    <a:pt x="477303" y="453804"/>
                    <a:pt x="1068648" y="120117"/>
                    <a:pt x="1774042" y="14521"/>
                  </a:cubicBezTo>
                  <a:cubicBezTo>
                    <a:pt x="1818129" y="7921"/>
                    <a:pt x="1864510" y="3664"/>
                    <a:pt x="1912837" y="156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426235" y="1203381"/>
              <a:ext cx="139430" cy="32656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flipH="1">
              <a:off x="2234282" y="1203381"/>
              <a:ext cx="139430" cy="32656"/>
            </a:xfrm>
            <a:custGeom>
              <a:avLst/>
              <a:gdLst>
                <a:gd name="connsiteX0" fmla="*/ 0 w 778669"/>
                <a:gd name="connsiteY0" fmla="*/ 173831 h 183356"/>
                <a:gd name="connsiteX1" fmla="*/ 233363 w 778669"/>
                <a:gd name="connsiteY1" fmla="*/ 61912 h 183356"/>
                <a:gd name="connsiteX2" fmla="*/ 490538 w 778669"/>
                <a:gd name="connsiteY2" fmla="*/ 0 h 183356"/>
                <a:gd name="connsiteX3" fmla="*/ 778669 w 778669"/>
                <a:gd name="connsiteY3" fmla="*/ 169069 h 183356"/>
                <a:gd name="connsiteX4" fmla="*/ 521494 w 778669"/>
                <a:gd name="connsiteY4" fmla="*/ 114300 h 183356"/>
                <a:gd name="connsiteX5" fmla="*/ 133350 w 778669"/>
                <a:gd name="connsiteY5" fmla="*/ 183356 h 183356"/>
                <a:gd name="connsiteX6" fmla="*/ 0 w 778669"/>
                <a:gd name="connsiteY6" fmla="*/ 173831 h 183356"/>
                <a:gd name="connsiteX0" fmla="*/ 0 w 778669"/>
                <a:gd name="connsiteY0" fmla="*/ 173831 h 192881"/>
                <a:gd name="connsiteX1" fmla="*/ 233363 w 778669"/>
                <a:gd name="connsiteY1" fmla="*/ 61912 h 192881"/>
                <a:gd name="connsiteX2" fmla="*/ 490538 w 778669"/>
                <a:gd name="connsiteY2" fmla="*/ 0 h 192881"/>
                <a:gd name="connsiteX3" fmla="*/ 778669 w 778669"/>
                <a:gd name="connsiteY3" fmla="*/ 169069 h 192881"/>
                <a:gd name="connsiteX4" fmla="*/ 521494 w 778669"/>
                <a:gd name="connsiteY4" fmla="*/ 114300 h 192881"/>
                <a:gd name="connsiteX5" fmla="*/ 57150 w 778669"/>
                <a:gd name="connsiteY5" fmla="*/ 192881 h 192881"/>
                <a:gd name="connsiteX6" fmla="*/ 0 w 778669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69069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8805"/>
                <a:gd name="connsiteY0" fmla="*/ 173831 h 192881"/>
                <a:gd name="connsiteX1" fmla="*/ 233363 w 778805"/>
                <a:gd name="connsiteY1" fmla="*/ 61912 h 192881"/>
                <a:gd name="connsiteX2" fmla="*/ 490538 w 778805"/>
                <a:gd name="connsiteY2" fmla="*/ 0 h 192881"/>
                <a:gd name="connsiteX3" fmla="*/ 778669 w 778805"/>
                <a:gd name="connsiteY3" fmla="*/ 183356 h 192881"/>
                <a:gd name="connsiteX4" fmla="*/ 521494 w 778805"/>
                <a:gd name="connsiteY4" fmla="*/ 114300 h 192881"/>
                <a:gd name="connsiteX5" fmla="*/ 57150 w 778805"/>
                <a:gd name="connsiteY5" fmla="*/ 192881 h 192881"/>
                <a:gd name="connsiteX6" fmla="*/ 0 w 778805"/>
                <a:gd name="connsiteY6" fmla="*/ 173831 h 192881"/>
                <a:gd name="connsiteX0" fmla="*/ 0 w 771667"/>
                <a:gd name="connsiteY0" fmla="*/ 173831 h 192881"/>
                <a:gd name="connsiteX1" fmla="*/ 233363 w 771667"/>
                <a:gd name="connsiteY1" fmla="*/ 61912 h 192881"/>
                <a:gd name="connsiteX2" fmla="*/ 490538 w 771667"/>
                <a:gd name="connsiteY2" fmla="*/ 0 h 192881"/>
                <a:gd name="connsiteX3" fmla="*/ 771525 w 771667"/>
                <a:gd name="connsiteY3" fmla="*/ 166687 h 192881"/>
                <a:gd name="connsiteX4" fmla="*/ 521494 w 771667"/>
                <a:gd name="connsiteY4" fmla="*/ 114300 h 192881"/>
                <a:gd name="connsiteX5" fmla="*/ 57150 w 771667"/>
                <a:gd name="connsiteY5" fmla="*/ 192881 h 192881"/>
                <a:gd name="connsiteX6" fmla="*/ 0 w 771667"/>
                <a:gd name="connsiteY6" fmla="*/ 173831 h 192881"/>
                <a:gd name="connsiteX0" fmla="*/ 0 w 771667"/>
                <a:gd name="connsiteY0" fmla="*/ 177420 h 196470"/>
                <a:gd name="connsiteX1" fmla="*/ 233363 w 771667"/>
                <a:gd name="connsiteY1" fmla="*/ 65501 h 196470"/>
                <a:gd name="connsiteX2" fmla="*/ 490538 w 771667"/>
                <a:gd name="connsiteY2" fmla="*/ 3589 h 196470"/>
                <a:gd name="connsiteX3" fmla="*/ 771525 w 771667"/>
                <a:gd name="connsiteY3" fmla="*/ 170276 h 196470"/>
                <a:gd name="connsiteX4" fmla="*/ 521494 w 771667"/>
                <a:gd name="connsiteY4" fmla="*/ 117889 h 196470"/>
                <a:gd name="connsiteX5" fmla="*/ 57150 w 771667"/>
                <a:gd name="connsiteY5" fmla="*/ 196470 h 196470"/>
                <a:gd name="connsiteX6" fmla="*/ 0 w 771667"/>
                <a:gd name="connsiteY6" fmla="*/ 177420 h 196470"/>
                <a:gd name="connsiteX0" fmla="*/ 0 w 771667"/>
                <a:gd name="connsiteY0" fmla="*/ 174371 h 193421"/>
                <a:gd name="connsiteX1" fmla="*/ 233363 w 771667"/>
                <a:gd name="connsiteY1" fmla="*/ 62452 h 193421"/>
                <a:gd name="connsiteX2" fmla="*/ 490538 w 771667"/>
                <a:gd name="connsiteY2" fmla="*/ 540 h 193421"/>
                <a:gd name="connsiteX3" fmla="*/ 771525 w 771667"/>
                <a:gd name="connsiteY3" fmla="*/ 167227 h 193421"/>
                <a:gd name="connsiteX4" fmla="*/ 521494 w 771667"/>
                <a:gd name="connsiteY4" fmla="*/ 114840 h 193421"/>
                <a:gd name="connsiteX5" fmla="*/ 57150 w 771667"/>
                <a:gd name="connsiteY5" fmla="*/ 193421 h 193421"/>
                <a:gd name="connsiteX6" fmla="*/ 0 w 771667"/>
                <a:gd name="connsiteY6" fmla="*/ 174371 h 193421"/>
                <a:gd name="connsiteX0" fmla="*/ 0 w 771525"/>
                <a:gd name="connsiteY0" fmla="*/ 174371 h 193421"/>
                <a:gd name="connsiteX1" fmla="*/ 233363 w 771525"/>
                <a:gd name="connsiteY1" fmla="*/ 62452 h 193421"/>
                <a:gd name="connsiteX2" fmla="*/ 490538 w 771525"/>
                <a:gd name="connsiteY2" fmla="*/ 540 h 193421"/>
                <a:gd name="connsiteX3" fmla="*/ 771525 w 771525"/>
                <a:gd name="connsiteY3" fmla="*/ 167227 h 193421"/>
                <a:gd name="connsiteX4" fmla="*/ 521494 w 771525"/>
                <a:gd name="connsiteY4" fmla="*/ 114840 h 193421"/>
                <a:gd name="connsiteX5" fmla="*/ 57150 w 771525"/>
                <a:gd name="connsiteY5" fmla="*/ 193421 h 193421"/>
                <a:gd name="connsiteX6" fmla="*/ 0 w 771525"/>
                <a:gd name="connsiteY6" fmla="*/ 174371 h 193421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3838 h 192888"/>
                <a:gd name="connsiteX1" fmla="*/ 233363 w 759619"/>
                <a:gd name="connsiteY1" fmla="*/ 61919 h 192888"/>
                <a:gd name="connsiteX2" fmla="*/ 490538 w 759619"/>
                <a:gd name="connsiteY2" fmla="*/ 7 h 192888"/>
                <a:gd name="connsiteX3" fmla="*/ 759619 w 759619"/>
                <a:gd name="connsiteY3" fmla="*/ 183363 h 192888"/>
                <a:gd name="connsiteX4" fmla="*/ 521494 w 759619"/>
                <a:gd name="connsiteY4" fmla="*/ 114307 h 192888"/>
                <a:gd name="connsiteX5" fmla="*/ 57150 w 759619"/>
                <a:gd name="connsiteY5" fmla="*/ 192888 h 192888"/>
                <a:gd name="connsiteX6" fmla="*/ 0 w 759619"/>
                <a:gd name="connsiteY6" fmla="*/ 173838 h 192888"/>
                <a:gd name="connsiteX0" fmla="*/ 0 w 759619"/>
                <a:gd name="connsiteY0" fmla="*/ 178315 h 197365"/>
                <a:gd name="connsiteX1" fmla="*/ 233363 w 759619"/>
                <a:gd name="connsiteY1" fmla="*/ 66396 h 197365"/>
                <a:gd name="connsiteX2" fmla="*/ 490538 w 759619"/>
                <a:gd name="connsiteY2" fmla="*/ 4484 h 197365"/>
                <a:gd name="connsiteX3" fmla="*/ 759619 w 759619"/>
                <a:gd name="connsiteY3" fmla="*/ 187840 h 197365"/>
                <a:gd name="connsiteX4" fmla="*/ 521494 w 759619"/>
                <a:gd name="connsiteY4" fmla="*/ 118784 h 197365"/>
                <a:gd name="connsiteX5" fmla="*/ 57150 w 759619"/>
                <a:gd name="connsiteY5" fmla="*/ 197365 h 197365"/>
                <a:gd name="connsiteX6" fmla="*/ 0 w 759619"/>
                <a:gd name="connsiteY6" fmla="*/ 178315 h 197365"/>
                <a:gd name="connsiteX0" fmla="*/ 0 w 759619"/>
                <a:gd name="connsiteY0" fmla="*/ 175489 h 194539"/>
                <a:gd name="connsiteX1" fmla="*/ 233363 w 759619"/>
                <a:gd name="connsiteY1" fmla="*/ 63570 h 194539"/>
                <a:gd name="connsiteX2" fmla="*/ 490538 w 759619"/>
                <a:gd name="connsiteY2" fmla="*/ 1658 h 194539"/>
                <a:gd name="connsiteX3" fmla="*/ 759619 w 759619"/>
                <a:gd name="connsiteY3" fmla="*/ 185014 h 194539"/>
                <a:gd name="connsiteX4" fmla="*/ 521494 w 759619"/>
                <a:gd name="connsiteY4" fmla="*/ 115958 h 194539"/>
                <a:gd name="connsiteX5" fmla="*/ 57150 w 759619"/>
                <a:gd name="connsiteY5" fmla="*/ 194539 h 194539"/>
                <a:gd name="connsiteX6" fmla="*/ 0 w 759619"/>
                <a:gd name="connsiteY6" fmla="*/ 175489 h 194539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21494 w 759619"/>
                <a:gd name="connsiteY4" fmla="*/ 115958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52387 w 759619"/>
                <a:gd name="connsiteY5" fmla="*/ 180251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75489 h 185014"/>
                <a:gd name="connsiteX1" fmla="*/ 233363 w 759619"/>
                <a:gd name="connsiteY1" fmla="*/ 63570 h 185014"/>
                <a:gd name="connsiteX2" fmla="*/ 490538 w 759619"/>
                <a:gd name="connsiteY2" fmla="*/ 1658 h 185014"/>
                <a:gd name="connsiteX3" fmla="*/ 759619 w 759619"/>
                <a:gd name="connsiteY3" fmla="*/ 185014 h 185014"/>
                <a:gd name="connsiteX4" fmla="*/ 519113 w 759619"/>
                <a:gd name="connsiteY4" fmla="*/ 108814 h 185014"/>
                <a:gd name="connsiteX5" fmla="*/ 116681 w 759619"/>
                <a:gd name="connsiteY5" fmla="*/ 177870 h 185014"/>
                <a:gd name="connsiteX6" fmla="*/ 0 w 759619"/>
                <a:gd name="connsiteY6" fmla="*/ 175489 h 185014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554 h 178079"/>
                <a:gd name="connsiteX1" fmla="*/ 233363 w 759619"/>
                <a:gd name="connsiteY1" fmla="*/ 56635 h 178079"/>
                <a:gd name="connsiteX2" fmla="*/ 497682 w 759619"/>
                <a:gd name="connsiteY2" fmla="*/ 1867 h 178079"/>
                <a:gd name="connsiteX3" fmla="*/ 759619 w 759619"/>
                <a:gd name="connsiteY3" fmla="*/ 178079 h 178079"/>
                <a:gd name="connsiteX4" fmla="*/ 519113 w 759619"/>
                <a:gd name="connsiteY4" fmla="*/ 101879 h 178079"/>
                <a:gd name="connsiteX5" fmla="*/ 116681 w 759619"/>
                <a:gd name="connsiteY5" fmla="*/ 170935 h 178079"/>
                <a:gd name="connsiteX6" fmla="*/ 0 w 759619"/>
                <a:gd name="connsiteY6" fmla="*/ 168554 h 178079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70771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  <a:gd name="connsiteX0" fmla="*/ 0 w 759619"/>
                <a:gd name="connsiteY0" fmla="*/ 168390 h 177915"/>
                <a:gd name="connsiteX1" fmla="*/ 233363 w 759619"/>
                <a:gd name="connsiteY1" fmla="*/ 56471 h 177915"/>
                <a:gd name="connsiteX2" fmla="*/ 497682 w 759619"/>
                <a:gd name="connsiteY2" fmla="*/ 1703 h 177915"/>
                <a:gd name="connsiteX3" fmla="*/ 759619 w 759619"/>
                <a:gd name="connsiteY3" fmla="*/ 177915 h 177915"/>
                <a:gd name="connsiteX4" fmla="*/ 519113 w 759619"/>
                <a:gd name="connsiteY4" fmla="*/ 101715 h 177915"/>
                <a:gd name="connsiteX5" fmla="*/ 116681 w 759619"/>
                <a:gd name="connsiteY5" fmla="*/ 166009 h 177915"/>
                <a:gd name="connsiteX6" fmla="*/ 0 w 759619"/>
                <a:gd name="connsiteY6" fmla="*/ 168390 h 17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619" h="177915">
                  <a:moveTo>
                    <a:pt x="0" y="168390"/>
                  </a:moveTo>
                  <a:cubicBezTo>
                    <a:pt x="69851" y="129893"/>
                    <a:pt x="176610" y="79489"/>
                    <a:pt x="233363" y="56471"/>
                  </a:cubicBezTo>
                  <a:cubicBezTo>
                    <a:pt x="290116" y="33453"/>
                    <a:pt x="417116" y="-9013"/>
                    <a:pt x="497682" y="1703"/>
                  </a:cubicBezTo>
                  <a:cubicBezTo>
                    <a:pt x="578248" y="12419"/>
                    <a:pt x="735410" y="144578"/>
                    <a:pt x="759619" y="177915"/>
                  </a:cubicBezTo>
                  <a:cubicBezTo>
                    <a:pt x="674291" y="130291"/>
                    <a:pt x="626269" y="103699"/>
                    <a:pt x="519113" y="101715"/>
                  </a:cubicBezTo>
                  <a:cubicBezTo>
                    <a:pt x="411957" y="99731"/>
                    <a:pt x="198834" y="153705"/>
                    <a:pt x="116681" y="166009"/>
                  </a:cubicBezTo>
                  <a:lnTo>
                    <a:pt x="0" y="168390"/>
                  </a:lnTo>
                  <a:close/>
                </a:path>
              </a:pathLst>
            </a:custGeom>
            <a:solidFill>
              <a:srgbClr val="A673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323010" y="1430753"/>
              <a:ext cx="140956" cy="72013"/>
            </a:xfrm>
            <a:custGeom>
              <a:avLst/>
              <a:gdLst>
                <a:gd name="connsiteX0" fmla="*/ 869600 w 876299"/>
                <a:gd name="connsiteY0" fmla="*/ 49504 h 447696"/>
                <a:gd name="connsiteX1" fmla="*/ 855769 w 876299"/>
                <a:gd name="connsiteY1" fmla="*/ 55476 h 447696"/>
                <a:gd name="connsiteX2" fmla="*/ 423863 w 876299"/>
                <a:gd name="connsiteY2" fmla="*/ 109551 h 447696"/>
                <a:gd name="connsiteX3" fmla="*/ 93297 w 876299"/>
                <a:gd name="connsiteY3" fmla="*/ 76623 h 447696"/>
                <a:gd name="connsiteX4" fmla="*/ 9859 w 876299"/>
                <a:gd name="connsiteY4" fmla="*/ 59219 h 447696"/>
                <a:gd name="connsiteX5" fmla="*/ 33846 w 876299"/>
                <a:gd name="connsiteY5" fmla="*/ 91301 h 447696"/>
                <a:gd name="connsiteX6" fmla="*/ 435768 w 876299"/>
                <a:gd name="connsiteY6" fmla="*/ 290527 h 447696"/>
                <a:gd name="connsiteX7" fmla="*/ 794909 w 876299"/>
                <a:gd name="connsiteY7" fmla="*/ 123375 h 447696"/>
                <a:gd name="connsiteX8" fmla="*/ 523875 w 876299"/>
                <a:gd name="connsiteY8" fmla="*/ 14 h 447696"/>
                <a:gd name="connsiteX9" fmla="*/ 871780 w 876299"/>
                <a:gd name="connsiteY9" fmla="*/ 47348 h 447696"/>
                <a:gd name="connsiteX10" fmla="*/ 876299 w 876299"/>
                <a:gd name="connsiteY10" fmla="*/ 42878 h 447696"/>
                <a:gd name="connsiteX11" fmla="*/ 438149 w 876299"/>
                <a:gd name="connsiteY11" fmla="*/ 447690 h 447696"/>
                <a:gd name="connsiteX12" fmla="*/ 17508 w 876299"/>
                <a:gd name="connsiteY12" fmla="*/ 103751 h 447696"/>
                <a:gd name="connsiteX13" fmla="*/ 6268 w 876299"/>
                <a:gd name="connsiteY13" fmla="*/ 58470 h 447696"/>
                <a:gd name="connsiteX14" fmla="*/ 0 w 876299"/>
                <a:gd name="connsiteY14" fmla="*/ 57163 h 447696"/>
                <a:gd name="connsiteX15" fmla="*/ 5726 w 876299"/>
                <a:gd name="connsiteY15" fmla="*/ 56285 h 447696"/>
                <a:gd name="connsiteX16" fmla="*/ 4762 w 876299"/>
                <a:gd name="connsiteY16" fmla="*/ 52403 h 447696"/>
                <a:gd name="connsiteX17" fmla="*/ 7466 w 876299"/>
                <a:gd name="connsiteY17" fmla="*/ 56019 h 447696"/>
                <a:gd name="connsiteX18" fmla="*/ 326232 w 876299"/>
                <a:gd name="connsiteY18" fmla="*/ 7158 h 447696"/>
                <a:gd name="connsiteX19" fmla="*/ 426244 w 876299"/>
                <a:gd name="connsiteY19" fmla="*/ 47639 h 447696"/>
                <a:gd name="connsiteX20" fmla="*/ 523875 w 876299"/>
                <a:gd name="connsiteY20" fmla="*/ 14 h 44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6299" h="447696">
                  <a:moveTo>
                    <a:pt x="869600" y="49504"/>
                  </a:moveTo>
                  <a:lnTo>
                    <a:pt x="855769" y="55476"/>
                  </a:lnTo>
                  <a:cubicBezTo>
                    <a:pt x="787537" y="75780"/>
                    <a:pt x="551309" y="108163"/>
                    <a:pt x="423863" y="109551"/>
                  </a:cubicBezTo>
                  <a:cubicBezTo>
                    <a:pt x="314623" y="110741"/>
                    <a:pt x="194221" y="95412"/>
                    <a:pt x="93297" y="76623"/>
                  </a:cubicBezTo>
                  <a:lnTo>
                    <a:pt x="9859" y="59219"/>
                  </a:lnTo>
                  <a:lnTo>
                    <a:pt x="33846" y="91301"/>
                  </a:lnTo>
                  <a:cubicBezTo>
                    <a:pt x="118063" y="184829"/>
                    <a:pt x="308669" y="291916"/>
                    <a:pt x="435768" y="290527"/>
                  </a:cubicBezTo>
                  <a:cubicBezTo>
                    <a:pt x="544710" y="289337"/>
                    <a:pt x="694059" y="206663"/>
                    <a:pt x="794909" y="123375"/>
                  </a:cubicBezTo>
                  <a:close/>
                  <a:moveTo>
                    <a:pt x="523875" y="14"/>
                  </a:moveTo>
                  <a:lnTo>
                    <a:pt x="871780" y="47348"/>
                  </a:lnTo>
                  <a:lnTo>
                    <a:pt x="876299" y="42878"/>
                  </a:lnTo>
                  <a:cubicBezTo>
                    <a:pt x="843755" y="165911"/>
                    <a:pt x="661986" y="446103"/>
                    <a:pt x="438149" y="447690"/>
                  </a:cubicBezTo>
                  <a:cubicBezTo>
                    <a:pt x="242292" y="449079"/>
                    <a:pt x="66184" y="236857"/>
                    <a:pt x="17508" y="103751"/>
                  </a:cubicBezTo>
                  <a:lnTo>
                    <a:pt x="6268" y="58470"/>
                  </a:lnTo>
                  <a:lnTo>
                    <a:pt x="0" y="57163"/>
                  </a:lnTo>
                  <a:lnTo>
                    <a:pt x="5726" y="56285"/>
                  </a:lnTo>
                  <a:lnTo>
                    <a:pt x="4762" y="52403"/>
                  </a:lnTo>
                  <a:lnTo>
                    <a:pt x="7466" y="56019"/>
                  </a:lnTo>
                  <a:lnTo>
                    <a:pt x="326232" y="7158"/>
                  </a:lnTo>
                  <a:cubicBezTo>
                    <a:pt x="361950" y="6364"/>
                    <a:pt x="392907" y="34145"/>
                    <a:pt x="426244" y="47639"/>
                  </a:cubicBezTo>
                  <a:cubicBezTo>
                    <a:pt x="458788" y="31764"/>
                    <a:pt x="488950" y="-780"/>
                    <a:pt x="523875" y="14"/>
                  </a:cubicBezTo>
                  <a:close/>
                </a:path>
              </a:pathLst>
            </a:custGeom>
            <a:solidFill>
              <a:srgbClr val="FFB1A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056253" y="946575"/>
              <a:ext cx="686220" cy="770108"/>
            </a:xfrm>
            <a:custGeom>
              <a:avLst/>
              <a:gdLst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67556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9211"/>
                <a:gd name="connsiteY0" fmla="*/ 323 h 4405081"/>
                <a:gd name="connsiteX1" fmla="*/ 2205044 w 3809211"/>
                <a:gd name="connsiteY1" fmla="*/ 62916 h 4405081"/>
                <a:gd name="connsiteX2" fmla="*/ 2350187 w 3809211"/>
                <a:gd name="connsiteY2" fmla="*/ 135488 h 4405081"/>
                <a:gd name="connsiteX3" fmla="*/ 2585318 w 3809211"/>
                <a:gd name="connsiteY3" fmla="*/ 114805 h 4405081"/>
                <a:gd name="connsiteX4" fmla="*/ 3096585 w 3809211"/>
                <a:gd name="connsiteY4" fmla="*/ 876442 h 4405081"/>
                <a:gd name="connsiteX5" fmla="*/ 3480850 w 3809211"/>
                <a:gd name="connsiteY5" fmla="*/ 2566268 h 4405081"/>
                <a:gd name="connsiteX6" fmla="*/ 3807058 w 3809211"/>
                <a:gd name="connsiteY6" fmla="*/ 3435673 h 4405081"/>
                <a:gd name="connsiteX7" fmla="*/ 3567210 w 3809211"/>
                <a:gd name="connsiteY7" fmla="*/ 4065957 h 4405081"/>
                <a:gd name="connsiteX8" fmla="*/ 2613621 w 3809211"/>
                <a:gd name="connsiteY8" fmla="*/ 4401962 h 4405081"/>
                <a:gd name="connsiteX9" fmla="*/ 2117959 w 3809211"/>
                <a:gd name="connsiteY9" fmla="*/ 3880174 h 4405081"/>
                <a:gd name="connsiteX10" fmla="*/ 2275028 w 3809211"/>
                <a:gd name="connsiteY10" fmla="*/ 3407258 h 4405081"/>
                <a:gd name="connsiteX11" fmla="*/ 2317191 w 3809211"/>
                <a:gd name="connsiteY11" fmla="*/ 3334287 h 4405081"/>
                <a:gd name="connsiteX12" fmla="*/ 2365784 w 3809211"/>
                <a:gd name="connsiteY12" fmla="*/ 3270939 h 4405081"/>
                <a:gd name="connsiteX13" fmla="*/ 2857909 w 3809211"/>
                <a:gd name="connsiteY13" fmla="*/ 1857071 h 4405081"/>
                <a:gd name="connsiteX14" fmla="*/ 2433962 w 3809211"/>
                <a:gd name="connsiteY14" fmla="*/ 665312 h 4405081"/>
                <a:gd name="connsiteX15" fmla="*/ 2391049 w 3809211"/>
                <a:gd name="connsiteY15" fmla="*/ 625432 h 4405081"/>
                <a:gd name="connsiteX16" fmla="*/ 2389016 w 3809211"/>
                <a:gd name="connsiteY16" fmla="*/ 640953 h 4405081"/>
                <a:gd name="connsiteX17" fmla="*/ 2338885 w 3809211"/>
                <a:gd name="connsiteY17" fmla="*/ 774124 h 4405081"/>
                <a:gd name="connsiteX18" fmla="*/ 1101863 w 3809211"/>
                <a:gd name="connsiteY18" fmla="*/ 1722322 h 4405081"/>
                <a:gd name="connsiteX19" fmla="*/ 1020541 w 3809211"/>
                <a:gd name="connsiteY19" fmla="*/ 1829696 h 4405081"/>
                <a:gd name="connsiteX20" fmla="*/ 996073 w 3809211"/>
                <a:gd name="connsiteY20" fmla="*/ 1869858 h 4405081"/>
                <a:gd name="connsiteX21" fmla="*/ 993231 w 3809211"/>
                <a:gd name="connsiteY21" fmla="*/ 1880323 h 4405081"/>
                <a:gd name="connsiteX22" fmla="*/ 971052 w 3809211"/>
                <a:gd name="connsiteY22" fmla="*/ 2002213 h 4405081"/>
                <a:gd name="connsiteX23" fmla="*/ 1463705 w 3809211"/>
                <a:gd name="connsiteY23" fmla="*/ 3295608 h 4405081"/>
                <a:gd name="connsiteX24" fmla="*/ 1958301 w 3809211"/>
                <a:gd name="connsiteY24" fmla="*/ 3952745 h 4405081"/>
                <a:gd name="connsiteX25" fmla="*/ 1537388 w 3809211"/>
                <a:gd name="connsiteY25" fmla="*/ 4373658 h 4405081"/>
                <a:gd name="connsiteX26" fmla="*/ 289159 w 3809211"/>
                <a:gd name="connsiteY26" fmla="*/ 4170459 h 4405081"/>
                <a:gd name="connsiteX27" fmla="*/ 13387 w 3809211"/>
                <a:gd name="connsiteY27" fmla="*/ 3401202 h 4405081"/>
                <a:gd name="connsiteX28" fmla="*/ 521387 w 3809211"/>
                <a:gd name="connsiteY28" fmla="*/ 2094916 h 4405081"/>
                <a:gd name="connsiteX29" fmla="*/ 1160016 w 3809211"/>
                <a:gd name="connsiteY29" fmla="*/ 367716 h 4405081"/>
                <a:gd name="connsiteX30" fmla="*/ 1898884 w 3809211"/>
                <a:gd name="connsiteY30" fmla="*/ 323 h 4405081"/>
                <a:gd name="connsiteX0" fmla="*/ 1898884 w 3807058"/>
                <a:gd name="connsiteY0" fmla="*/ 323 h 4405081"/>
                <a:gd name="connsiteX1" fmla="*/ 2205044 w 3807058"/>
                <a:gd name="connsiteY1" fmla="*/ 62916 h 4405081"/>
                <a:gd name="connsiteX2" fmla="*/ 2350187 w 3807058"/>
                <a:gd name="connsiteY2" fmla="*/ 135488 h 4405081"/>
                <a:gd name="connsiteX3" fmla="*/ 2585318 w 3807058"/>
                <a:gd name="connsiteY3" fmla="*/ 114805 h 4405081"/>
                <a:gd name="connsiteX4" fmla="*/ 3096585 w 3807058"/>
                <a:gd name="connsiteY4" fmla="*/ 876442 h 4405081"/>
                <a:gd name="connsiteX5" fmla="*/ 3567935 w 3807058"/>
                <a:gd name="connsiteY5" fmla="*/ 2595296 h 4405081"/>
                <a:gd name="connsiteX6" fmla="*/ 3807058 w 3807058"/>
                <a:gd name="connsiteY6" fmla="*/ 3435673 h 4405081"/>
                <a:gd name="connsiteX7" fmla="*/ 3567210 w 3807058"/>
                <a:gd name="connsiteY7" fmla="*/ 4065957 h 4405081"/>
                <a:gd name="connsiteX8" fmla="*/ 2613621 w 3807058"/>
                <a:gd name="connsiteY8" fmla="*/ 4401962 h 4405081"/>
                <a:gd name="connsiteX9" fmla="*/ 2117959 w 3807058"/>
                <a:gd name="connsiteY9" fmla="*/ 3880174 h 4405081"/>
                <a:gd name="connsiteX10" fmla="*/ 2275028 w 3807058"/>
                <a:gd name="connsiteY10" fmla="*/ 3407258 h 4405081"/>
                <a:gd name="connsiteX11" fmla="*/ 2317191 w 3807058"/>
                <a:gd name="connsiteY11" fmla="*/ 3334287 h 4405081"/>
                <a:gd name="connsiteX12" fmla="*/ 2365784 w 3807058"/>
                <a:gd name="connsiteY12" fmla="*/ 3270939 h 4405081"/>
                <a:gd name="connsiteX13" fmla="*/ 2857909 w 3807058"/>
                <a:gd name="connsiteY13" fmla="*/ 1857071 h 4405081"/>
                <a:gd name="connsiteX14" fmla="*/ 2433962 w 3807058"/>
                <a:gd name="connsiteY14" fmla="*/ 665312 h 4405081"/>
                <a:gd name="connsiteX15" fmla="*/ 2391049 w 3807058"/>
                <a:gd name="connsiteY15" fmla="*/ 625432 h 4405081"/>
                <a:gd name="connsiteX16" fmla="*/ 2389016 w 3807058"/>
                <a:gd name="connsiteY16" fmla="*/ 640953 h 4405081"/>
                <a:gd name="connsiteX17" fmla="*/ 2338885 w 3807058"/>
                <a:gd name="connsiteY17" fmla="*/ 774124 h 4405081"/>
                <a:gd name="connsiteX18" fmla="*/ 1101863 w 3807058"/>
                <a:gd name="connsiteY18" fmla="*/ 1722322 h 4405081"/>
                <a:gd name="connsiteX19" fmla="*/ 1020541 w 3807058"/>
                <a:gd name="connsiteY19" fmla="*/ 1829696 h 4405081"/>
                <a:gd name="connsiteX20" fmla="*/ 996073 w 3807058"/>
                <a:gd name="connsiteY20" fmla="*/ 1869858 h 4405081"/>
                <a:gd name="connsiteX21" fmla="*/ 993231 w 3807058"/>
                <a:gd name="connsiteY21" fmla="*/ 1880323 h 4405081"/>
                <a:gd name="connsiteX22" fmla="*/ 971052 w 3807058"/>
                <a:gd name="connsiteY22" fmla="*/ 2002213 h 4405081"/>
                <a:gd name="connsiteX23" fmla="*/ 1463705 w 3807058"/>
                <a:gd name="connsiteY23" fmla="*/ 3295608 h 4405081"/>
                <a:gd name="connsiteX24" fmla="*/ 1958301 w 3807058"/>
                <a:gd name="connsiteY24" fmla="*/ 3952745 h 4405081"/>
                <a:gd name="connsiteX25" fmla="*/ 1537388 w 3807058"/>
                <a:gd name="connsiteY25" fmla="*/ 4373658 h 4405081"/>
                <a:gd name="connsiteX26" fmla="*/ 289159 w 3807058"/>
                <a:gd name="connsiteY26" fmla="*/ 4170459 h 4405081"/>
                <a:gd name="connsiteX27" fmla="*/ 13387 w 3807058"/>
                <a:gd name="connsiteY27" fmla="*/ 3401202 h 4405081"/>
                <a:gd name="connsiteX28" fmla="*/ 521387 w 3807058"/>
                <a:gd name="connsiteY28" fmla="*/ 2094916 h 4405081"/>
                <a:gd name="connsiteX29" fmla="*/ 1160016 w 3807058"/>
                <a:gd name="connsiteY29" fmla="*/ 367716 h 4405081"/>
                <a:gd name="connsiteX30" fmla="*/ 1898884 w 3807058"/>
                <a:gd name="connsiteY30" fmla="*/ 323 h 4405081"/>
                <a:gd name="connsiteX0" fmla="*/ 1898884 w 3908658"/>
                <a:gd name="connsiteY0" fmla="*/ 323 h 4404989"/>
                <a:gd name="connsiteX1" fmla="*/ 2205044 w 3908658"/>
                <a:gd name="connsiteY1" fmla="*/ 62916 h 4404989"/>
                <a:gd name="connsiteX2" fmla="*/ 2350187 w 3908658"/>
                <a:gd name="connsiteY2" fmla="*/ 135488 h 4404989"/>
                <a:gd name="connsiteX3" fmla="*/ 2585318 w 3908658"/>
                <a:gd name="connsiteY3" fmla="*/ 114805 h 4404989"/>
                <a:gd name="connsiteX4" fmla="*/ 3096585 w 3908658"/>
                <a:gd name="connsiteY4" fmla="*/ 876442 h 4404989"/>
                <a:gd name="connsiteX5" fmla="*/ 3567935 w 3908658"/>
                <a:gd name="connsiteY5" fmla="*/ 2595296 h 4404989"/>
                <a:gd name="connsiteX6" fmla="*/ 3908658 w 3908658"/>
                <a:gd name="connsiteY6" fmla="*/ 3479216 h 4404989"/>
                <a:gd name="connsiteX7" fmla="*/ 3567210 w 3908658"/>
                <a:gd name="connsiteY7" fmla="*/ 4065957 h 4404989"/>
                <a:gd name="connsiteX8" fmla="*/ 2613621 w 3908658"/>
                <a:gd name="connsiteY8" fmla="*/ 4401962 h 4404989"/>
                <a:gd name="connsiteX9" fmla="*/ 2117959 w 3908658"/>
                <a:gd name="connsiteY9" fmla="*/ 3880174 h 4404989"/>
                <a:gd name="connsiteX10" fmla="*/ 2275028 w 3908658"/>
                <a:gd name="connsiteY10" fmla="*/ 3407258 h 4404989"/>
                <a:gd name="connsiteX11" fmla="*/ 2317191 w 3908658"/>
                <a:gd name="connsiteY11" fmla="*/ 3334287 h 4404989"/>
                <a:gd name="connsiteX12" fmla="*/ 2365784 w 3908658"/>
                <a:gd name="connsiteY12" fmla="*/ 3270939 h 4404989"/>
                <a:gd name="connsiteX13" fmla="*/ 2857909 w 3908658"/>
                <a:gd name="connsiteY13" fmla="*/ 1857071 h 4404989"/>
                <a:gd name="connsiteX14" fmla="*/ 2433962 w 3908658"/>
                <a:gd name="connsiteY14" fmla="*/ 665312 h 4404989"/>
                <a:gd name="connsiteX15" fmla="*/ 2391049 w 3908658"/>
                <a:gd name="connsiteY15" fmla="*/ 625432 h 4404989"/>
                <a:gd name="connsiteX16" fmla="*/ 2389016 w 3908658"/>
                <a:gd name="connsiteY16" fmla="*/ 640953 h 4404989"/>
                <a:gd name="connsiteX17" fmla="*/ 2338885 w 3908658"/>
                <a:gd name="connsiteY17" fmla="*/ 774124 h 4404989"/>
                <a:gd name="connsiteX18" fmla="*/ 1101863 w 3908658"/>
                <a:gd name="connsiteY18" fmla="*/ 1722322 h 4404989"/>
                <a:gd name="connsiteX19" fmla="*/ 1020541 w 3908658"/>
                <a:gd name="connsiteY19" fmla="*/ 1829696 h 4404989"/>
                <a:gd name="connsiteX20" fmla="*/ 996073 w 3908658"/>
                <a:gd name="connsiteY20" fmla="*/ 1869858 h 4404989"/>
                <a:gd name="connsiteX21" fmla="*/ 993231 w 3908658"/>
                <a:gd name="connsiteY21" fmla="*/ 1880323 h 4404989"/>
                <a:gd name="connsiteX22" fmla="*/ 971052 w 3908658"/>
                <a:gd name="connsiteY22" fmla="*/ 2002213 h 4404989"/>
                <a:gd name="connsiteX23" fmla="*/ 1463705 w 3908658"/>
                <a:gd name="connsiteY23" fmla="*/ 3295608 h 4404989"/>
                <a:gd name="connsiteX24" fmla="*/ 1958301 w 3908658"/>
                <a:gd name="connsiteY24" fmla="*/ 3952745 h 4404989"/>
                <a:gd name="connsiteX25" fmla="*/ 1537388 w 3908658"/>
                <a:gd name="connsiteY25" fmla="*/ 4373658 h 4404989"/>
                <a:gd name="connsiteX26" fmla="*/ 289159 w 3908658"/>
                <a:gd name="connsiteY26" fmla="*/ 4170459 h 4404989"/>
                <a:gd name="connsiteX27" fmla="*/ 13387 w 3908658"/>
                <a:gd name="connsiteY27" fmla="*/ 3401202 h 4404989"/>
                <a:gd name="connsiteX28" fmla="*/ 521387 w 3908658"/>
                <a:gd name="connsiteY28" fmla="*/ 2094916 h 4404989"/>
                <a:gd name="connsiteX29" fmla="*/ 1160016 w 3908658"/>
                <a:gd name="connsiteY29" fmla="*/ 367716 h 4404989"/>
                <a:gd name="connsiteX30" fmla="*/ 1898884 w 3908658"/>
                <a:gd name="connsiteY30" fmla="*/ 323 h 4404989"/>
                <a:gd name="connsiteX0" fmla="*/ 1898884 w 3909698"/>
                <a:gd name="connsiteY0" fmla="*/ 323 h 4404989"/>
                <a:gd name="connsiteX1" fmla="*/ 2205044 w 3909698"/>
                <a:gd name="connsiteY1" fmla="*/ 62916 h 4404989"/>
                <a:gd name="connsiteX2" fmla="*/ 2350187 w 3909698"/>
                <a:gd name="connsiteY2" fmla="*/ 135488 h 4404989"/>
                <a:gd name="connsiteX3" fmla="*/ 2585318 w 3909698"/>
                <a:gd name="connsiteY3" fmla="*/ 114805 h 4404989"/>
                <a:gd name="connsiteX4" fmla="*/ 3096585 w 3909698"/>
                <a:gd name="connsiteY4" fmla="*/ 876442 h 4404989"/>
                <a:gd name="connsiteX5" fmla="*/ 3655021 w 3909698"/>
                <a:gd name="connsiteY5" fmla="*/ 2595296 h 4404989"/>
                <a:gd name="connsiteX6" fmla="*/ 3908658 w 3909698"/>
                <a:gd name="connsiteY6" fmla="*/ 3479216 h 4404989"/>
                <a:gd name="connsiteX7" fmla="*/ 3567210 w 3909698"/>
                <a:gd name="connsiteY7" fmla="*/ 4065957 h 4404989"/>
                <a:gd name="connsiteX8" fmla="*/ 2613621 w 3909698"/>
                <a:gd name="connsiteY8" fmla="*/ 4401962 h 4404989"/>
                <a:gd name="connsiteX9" fmla="*/ 2117959 w 3909698"/>
                <a:gd name="connsiteY9" fmla="*/ 3880174 h 4404989"/>
                <a:gd name="connsiteX10" fmla="*/ 2275028 w 3909698"/>
                <a:gd name="connsiteY10" fmla="*/ 3407258 h 4404989"/>
                <a:gd name="connsiteX11" fmla="*/ 2317191 w 3909698"/>
                <a:gd name="connsiteY11" fmla="*/ 3334287 h 4404989"/>
                <a:gd name="connsiteX12" fmla="*/ 2365784 w 3909698"/>
                <a:gd name="connsiteY12" fmla="*/ 3270939 h 4404989"/>
                <a:gd name="connsiteX13" fmla="*/ 2857909 w 3909698"/>
                <a:gd name="connsiteY13" fmla="*/ 1857071 h 4404989"/>
                <a:gd name="connsiteX14" fmla="*/ 2433962 w 3909698"/>
                <a:gd name="connsiteY14" fmla="*/ 665312 h 4404989"/>
                <a:gd name="connsiteX15" fmla="*/ 2391049 w 3909698"/>
                <a:gd name="connsiteY15" fmla="*/ 625432 h 4404989"/>
                <a:gd name="connsiteX16" fmla="*/ 2389016 w 3909698"/>
                <a:gd name="connsiteY16" fmla="*/ 640953 h 4404989"/>
                <a:gd name="connsiteX17" fmla="*/ 2338885 w 3909698"/>
                <a:gd name="connsiteY17" fmla="*/ 774124 h 4404989"/>
                <a:gd name="connsiteX18" fmla="*/ 1101863 w 3909698"/>
                <a:gd name="connsiteY18" fmla="*/ 1722322 h 4404989"/>
                <a:gd name="connsiteX19" fmla="*/ 1020541 w 3909698"/>
                <a:gd name="connsiteY19" fmla="*/ 1829696 h 4404989"/>
                <a:gd name="connsiteX20" fmla="*/ 996073 w 3909698"/>
                <a:gd name="connsiteY20" fmla="*/ 1869858 h 4404989"/>
                <a:gd name="connsiteX21" fmla="*/ 993231 w 3909698"/>
                <a:gd name="connsiteY21" fmla="*/ 1880323 h 4404989"/>
                <a:gd name="connsiteX22" fmla="*/ 971052 w 3909698"/>
                <a:gd name="connsiteY22" fmla="*/ 2002213 h 4404989"/>
                <a:gd name="connsiteX23" fmla="*/ 1463705 w 3909698"/>
                <a:gd name="connsiteY23" fmla="*/ 3295608 h 4404989"/>
                <a:gd name="connsiteX24" fmla="*/ 1958301 w 3909698"/>
                <a:gd name="connsiteY24" fmla="*/ 3952745 h 4404989"/>
                <a:gd name="connsiteX25" fmla="*/ 1537388 w 3909698"/>
                <a:gd name="connsiteY25" fmla="*/ 4373658 h 4404989"/>
                <a:gd name="connsiteX26" fmla="*/ 289159 w 3909698"/>
                <a:gd name="connsiteY26" fmla="*/ 4170459 h 4404989"/>
                <a:gd name="connsiteX27" fmla="*/ 13387 w 3909698"/>
                <a:gd name="connsiteY27" fmla="*/ 3401202 h 4404989"/>
                <a:gd name="connsiteX28" fmla="*/ 521387 w 3909698"/>
                <a:gd name="connsiteY28" fmla="*/ 2094916 h 4404989"/>
                <a:gd name="connsiteX29" fmla="*/ 1160016 w 3909698"/>
                <a:gd name="connsiteY29" fmla="*/ 367716 h 4404989"/>
                <a:gd name="connsiteX30" fmla="*/ 1898884 w 3909698"/>
                <a:gd name="connsiteY30" fmla="*/ 323 h 4404989"/>
                <a:gd name="connsiteX0" fmla="*/ 1898884 w 3924124"/>
                <a:gd name="connsiteY0" fmla="*/ 323 h 4404646"/>
                <a:gd name="connsiteX1" fmla="*/ 2205044 w 3924124"/>
                <a:gd name="connsiteY1" fmla="*/ 62916 h 4404646"/>
                <a:gd name="connsiteX2" fmla="*/ 2350187 w 3924124"/>
                <a:gd name="connsiteY2" fmla="*/ 135488 h 4404646"/>
                <a:gd name="connsiteX3" fmla="*/ 2585318 w 3924124"/>
                <a:gd name="connsiteY3" fmla="*/ 114805 h 4404646"/>
                <a:gd name="connsiteX4" fmla="*/ 3096585 w 3924124"/>
                <a:gd name="connsiteY4" fmla="*/ 876442 h 4404646"/>
                <a:gd name="connsiteX5" fmla="*/ 3655021 w 3924124"/>
                <a:gd name="connsiteY5" fmla="*/ 2595296 h 4404646"/>
                <a:gd name="connsiteX6" fmla="*/ 3923172 w 3924124"/>
                <a:gd name="connsiteY6" fmla="*/ 3667902 h 4404646"/>
                <a:gd name="connsiteX7" fmla="*/ 3567210 w 3924124"/>
                <a:gd name="connsiteY7" fmla="*/ 4065957 h 4404646"/>
                <a:gd name="connsiteX8" fmla="*/ 2613621 w 3924124"/>
                <a:gd name="connsiteY8" fmla="*/ 4401962 h 4404646"/>
                <a:gd name="connsiteX9" fmla="*/ 2117959 w 3924124"/>
                <a:gd name="connsiteY9" fmla="*/ 3880174 h 4404646"/>
                <a:gd name="connsiteX10" fmla="*/ 2275028 w 3924124"/>
                <a:gd name="connsiteY10" fmla="*/ 3407258 h 4404646"/>
                <a:gd name="connsiteX11" fmla="*/ 2317191 w 3924124"/>
                <a:gd name="connsiteY11" fmla="*/ 3334287 h 4404646"/>
                <a:gd name="connsiteX12" fmla="*/ 2365784 w 3924124"/>
                <a:gd name="connsiteY12" fmla="*/ 3270939 h 4404646"/>
                <a:gd name="connsiteX13" fmla="*/ 2857909 w 3924124"/>
                <a:gd name="connsiteY13" fmla="*/ 1857071 h 4404646"/>
                <a:gd name="connsiteX14" fmla="*/ 2433962 w 3924124"/>
                <a:gd name="connsiteY14" fmla="*/ 665312 h 4404646"/>
                <a:gd name="connsiteX15" fmla="*/ 2391049 w 3924124"/>
                <a:gd name="connsiteY15" fmla="*/ 625432 h 4404646"/>
                <a:gd name="connsiteX16" fmla="*/ 2389016 w 3924124"/>
                <a:gd name="connsiteY16" fmla="*/ 640953 h 4404646"/>
                <a:gd name="connsiteX17" fmla="*/ 2338885 w 3924124"/>
                <a:gd name="connsiteY17" fmla="*/ 774124 h 4404646"/>
                <a:gd name="connsiteX18" fmla="*/ 1101863 w 3924124"/>
                <a:gd name="connsiteY18" fmla="*/ 1722322 h 4404646"/>
                <a:gd name="connsiteX19" fmla="*/ 1020541 w 3924124"/>
                <a:gd name="connsiteY19" fmla="*/ 1829696 h 4404646"/>
                <a:gd name="connsiteX20" fmla="*/ 996073 w 3924124"/>
                <a:gd name="connsiteY20" fmla="*/ 1869858 h 4404646"/>
                <a:gd name="connsiteX21" fmla="*/ 993231 w 3924124"/>
                <a:gd name="connsiteY21" fmla="*/ 1880323 h 4404646"/>
                <a:gd name="connsiteX22" fmla="*/ 971052 w 3924124"/>
                <a:gd name="connsiteY22" fmla="*/ 2002213 h 4404646"/>
                <a:gd name="connsiteX23" fmla="*/ 1463705 w 3924124"/>
                <a:gd name="connsiteY23" fmla="*/ 3295608 h 4404646"/>
                <a:gd name="connsiteX24" fmla="*/ 1958301 w 3924124"/>
                <a:gd name="connsiteY24" fmla="*/ 3952745 h 4404646"/>
                <a:gd name="connsiteX25" fmla="*/ 1537388 w 3924124"/>
                <a:gd name="connsiteY25" fmla="*/ 4373658 h 4404646"/>
                <a:gd name="connsiteX26" fmla="*/ 289159 w 3924124"/>
                <a:gd name="connsiteY26" fmla="*/ 4170459 h 4404646"/>
                <a:gd name="connsiteX27" fmla="*/ 13387 w 3924124"/>
                <a:gd name="connsiteY27" fmla="*/ 3401202 h 4404646"/>
                <a:gd name="connsiteX28" fmla="*/ 521387 w 3924124"/>
                <a:gd name="connsiteY28" fmla="*/ 2094916 h 4404646"/>
                <a:gd name="connsiteX29" fmla="*/ 1160016 w 3924124"/>
                <a:gd name="connsiteY29" fmla="*/ 367716 h 4404646"/>
                <a:gd name="connsiteX30" fmla="*/ 1898884 w 3924124"/>
                <a:gd name="connsiteY30" fmla="*/ 323 h 4404646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4432"/>
                <a:gd name="connsiteY0" fmla="*/ 323 h 4410659"/>
                <a:gd name="connsiteX1" fmla="*/ 2205044 w 3924432"/>
                <a:gd name="connsiteY1" fmla="*/ 62916 h 4410659"/>
                <a:gd name="connsiteX2" fmla="*/ 2350187 w 3924432"/>
                <a:gd name="connsiteY2" fmla="*/ 135488 h 4410659"/>
                <a:gd name="connsiteX3" fmla="*/ 2585318 w 3924432"/>
                <a:gd name="connsiteY3" fmla="*/ 114805 h 4410659"/>
                <a:gd name="connsiteX4" fmla="*/ 3096585 w 3924432"/>
                <a:gd name="connsiteY4" fmla="*/ 876442 h 4410659"/>
                <a:gd name="connsiteX5" fmla="*/ 3655021 w 3924432"/>
                <a:gd name="connsiteY5" fmla="*/ 2595296 h 4410659"/>
                <a:gd name="connsiteX6" fmla="*/ 3923172 w 3924432"/>
                <a:gd name="connsiteY6" fmla="*/ 3667902 h 4410659"/>
                <a:gd name="connsiteX7" fmla="*/ 3552695 w 3924432"/>
                <a:gd name="connsiteY7" fmla="*/ 4167557 h 4410659"/>
                <a:gd name="connsiteX8" fmla="*/ 2613621 w 3924432"/>
                <a:gd name="connsiteY8" fmla="*/ 4401962 h 4410659"/>
                <a:gd name="connsiteX9" fmla="*/ 2117959 w 3924432"/>
                <a:gd name="connsiteY9" fmla="*/ 3880174 h 4410659"/>
                <a:gd name="connsiteX10" fmla="*/ 2275028 w 3924432"/>
                <a:gd name="connsiteY10" fmla="*/ 3407258 h 4410659"/>
                <a:gd name="connsiteX11" fmla="*/ 2317191 w 3924432"/>
                <a:gd name="connsiteY11" fmla="*/ 3334287 h 4410659"/>
                <a:gd name="connsiteX12" fmla="*/ 2365784 w 3924432"/>
                <a:gd name="connsiteY12" fmla="*/ 3270939 h 4410659"/>
                <a:gd name="connsiteX13" fmla="*/ 2857909 w 3924432"/>
                <a:gd name="connsiteY13" fmla="*/ 1857071 h 4410659"/>
                <a:gd name="connsiteX14" fmla="*/ 2433962 w 3924432"/>
                <a:gd name="connsiteY14" fmla="*/ 665312 h 4410659"/>
                <a:gd name="connsiteX15" fmla="*/ 2391049 w 3924432"/>
                <a:gd name="connsiteY15" fmla="*/ 625432 h 4410659"/>
                <a:gd name="connsiteX16" fmla="*/ 2389016 w 3924432"/>
                <a:gd name="connsiteY16" fmla="*/ 640953 h 4410659"/>
                <a:gd name="connsiteX17" fmla="*/ 2338885 w 3924432"/>
                <a:gd name="connsiteY17" fmla="*/ 774124 h 4410659"/>
                <a:gd name="connsiteX18" fmla="*/ 1101863 w 3924432"/>
                <a:gd name="connsiteY18" fmla="*/ 1722322 h 4410659"/>
                <a:gd name="connsiteX19" fmla="*/ 1020541 w 3924432"/>
                <a:gd name="connsiteY19" fmla="*/ 1829696 h 4410659"/>
                <a:gd name="connsiteX20" fmla="*/ 996073 w 3924432"/>
                <a:gd name="connsiteY20" fmla="*/ 1869858 h 4410659"/>
                <a:gd name="connsiteX21" fmla="*/ 993231 w 3924432"/>
                <a:gd name="connsiteY21" fmla="*/ 1880323 h 4410659"/>
                <a:gd name="connsiteX22" fmla="*/ 971052 w 3924432"/>
                <a:gd name="connsiteY22" fmla="*/ 2002213 h 4410659"/>
                <a:gd name="connsiteX23" fmla="*/ 1463705 w 3924432"/>
                <a:gd name="connsiteY23" fmla="*/ 3295608 h 4410659"/>
                <a:gd name="connsiteX24" fmla="*/ 1958301 w 3924432"/>
                <a:gd name="connsiteY24" fmla="*/ 3952745 h 4410659"/>
                <a:gd name="connsiteX25" fmla="*/ 1537388 w 3924432"/>
                <a:gd name="connsiteY25" fmla="*/ 4373658 h 4410659"/>
                <a:gd name="connsiteX26" fmla="*/ 289159 w 3924432"/>
                <a:gd name="connsiteY26" fmla="*/ 4170459 h 4410659"/>
                <a:gd name="connsiteX27" fmla="*/ 13387 w 3924432"/>
                <a:gd name="connsiteY27" fmla="*/ 3401202 h 4410659"/>
                <a:gd name="connsiteX28" fmla="*/ 521387 w 3924432"/>
                <a:gd name="connsiteY28" fmla="*/ 2094916 h 4410659"/>
                <a:gd name="connsiteX29" fmla="*/ 1160016 w 3924432"/>
                <a:gd name="connsiteY29" fmla="*/ 367716 h 4410659"/>
                <a:gd name="connsiteX30" fmla="*/ 1898884 w 392443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521387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63705 w 3923172"/>
                <a:gd name="connsiteY23" fmla="*/ 3295608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376619 w 3923172"/>
                <a:gd name="connsiteY23" fmla="*/ 3174741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57909 w 3923172"/>
                <a:gd name="connsiteY13" fmla="*/ 1857071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365784 w 3923172"/>
                <a:gd name="connsiteY12" fmla="*/ 3270939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317191 w 3923172"/>
                <a:gd name="connsiteY11" fmla="*/ 3334287 h 4410659"/>
                <a:gd name="connsiteX12" fmla="*/ 2423841 w 3923172"/>
                <a:gd name="connsiteY12" fmla="*/ 3301155 h 4410659"/>
                <a:gd name="connsiteX13" fmla="*/ 2886938 w 3923172"/>
                <a:gd name="connsiteY13" fmla="*/ 1887287 h 4410659"/>
                <a:gd name="connsiteX14" fmla="*/ 2433962 w 3923172"/>
                <a:gd name="connsiteY14" fmla="*/ 665312 h 4410659"/>
                <a:gd name="connsiteX15" fmla="*/ 2391049 w 3923172"/>
                <a:gd name="connsiteY15" fmla="*/ 625432 h 4410659"/>
                <a:gd name="connsiteX16" fmla="*/ 2389016 w 3923172"/>
                <a:gd name="connsiteY16" fmla="*/ 640953 h 4410659"/>
                <a:gd name="connsiteX17" fmla="*/ 2338885 w 3923172"/>
                <a:gd name="connsiteY17" fmla="*/ 774124 h 4410659"/>
                <a:gd name="connsiteX18" fmla="*/ 1101863 w 3923172"/>
                <a:gd name="connsiteY18" fmla="*/ 1722322 h 4410659"/>
                <a:gd name="connsiteX19" fmla="*/ 1020541 w 3923172"/>
                <a:gd name="connsiteY19" fmla="*/ 1829696 h 4410659"/>
                <a:gd name="connsiteX20" fmla="*/ 996073 w 3923172"/>
                <a:gd name="connsiteY20" fmla="*/ 1869858 h 4410659"/>
                <a:gd name="connsiteX21" fmla="*/ 993231 w 3923172"/>
                <a:gd name="connsiteY21" fmla="*/ 1880323 h 4410659"/>
                <a:gd name="connsiteX22" fmla="*/ 971052 w 3923172"/>
                <a:gd name="connsiteY22" fmla="*/ 2002213 h 4410659"/>
                <a:gd name="connsiteX23" fmla="*/ 1492734 w 3923172"/>
                <a:gd name="connsiteY23" fmla="*/ 3340933 h 4410659"/>
                <a:gd name="connsiteX24" fmla="*/ 1958301 w 3923172"/>
                <a:gd name="connsiteY24" fmla="*/ 3952745 h 4410659"/>
                <a:gd name="connsiteX25" fmla="*/ 1537388 w 3923172"/>
                <a:gd name="connsiteY25" fmla="*/ 4373658 h 4410659"/>
                <a:gd name="connsiteX26" fmla="*/ 289159 w 3923172"/>
                <a:gd name="connsiteY26" fmla="*/ 4170459 h 4410659"/>
                <a:gd name="connsiteX27" fmla="*/ 13387 w 3923172"/>
                <a:gd name="connsiteY27" fmla="*/ 3401202 h 4410659"/>
                <a:gd name="connsiteX28" fmla="*/ 492359 w 3923172"/>
                <a:gd name="connsiteY28" fmla="*/ 2094916 h 4410659"/>
                <a:gd name="connsiteX29" fmla="*/ 1160016 w 3923172"/>
                <a:gd name="connsiteY29" fmla="*/ 367716 h 4410659"/>
                <a:gd name="connsiteX30" fmla="*/ 1898884 w 3923172"/>
                <a:gd name="connsiteY30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23841 w 3923172"/>
                <a:gd name="connsiteY11" fmla="*/ 3301155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75028 w 3923172"/>
                <a:gd name="connsiteY10" fmla="*/ 3407258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260514 w 3923172"/>
                <a:gd name="connsiteY10" fmla="*/ 3437476 h 4410659"/>
                <a:gd name="connsiteX11" fmla="*/ 2452869 w 3923172"/>
                <a:gd name="connsiteY11" fmla="*/ 3316263 h 4410659"/>
                <a:gd name="connsiteX12" fmla="*/ 2886938 w 3923172"/>
                <a:gd name="connsiteY12" fmla="*/ 1887287 h 4410659"/>
                <a:gd name="connsiteX13" fmla="*/ 2433962 w 3923172"/>
                <a:gd name="connsiteY13" fmla="*/ 665312 h 4410659"/>
                <a:gd name="connsiteX14" fmla="*/ 2391049 w 3923172"/>
                <a:gd name="connsiteY14" fmla="*/ 625432 h 4410659"/>
                <a:gd name="connsiteX15" fmla="*/ 2389016 w 3923172"/>
                <a:gd name="connsiteY15" fmla="*/ 640953 h 4410659"/>
                <a:gd name="connsiteX16" fmla="*/ 2338885 w 3923172"/>
                <a:gd name="connsiteY16" fmla="*/ 774124 h 4410659"/>
                <a:gd name="connsiteX17" fmla="*/ 1101863 w 3923172"/>
                <a:gd name="connsiteY17" fmla="*/ 1722322 h 4410659"/>
                <a:gd name="connsiteX18" fmla="*/ 1020541 w 3923172"/>
                <a:gd name="connsiteY18" fmla="*/ 1829696 h 4410659"/>
                <a:gd name="connsiteX19" fmla="*/ 996073 w 3923172"/>
                <a:gd name="connsiteY19" fmla="*/ 1869858 h 4410659"/>
                <a:gd name="connsiteX20" fmla="*/ 993231 w 3923172"/>
                <a:gd name="connsiteY20" fmla="*/ 1880323 h 4410659"/>
                <a:gd name="connsiteX21" fmla="*/ 971052 w 3923172"/>
                <a:gd name="connsiteY21" fmla="*/ 2002213 h 4410659"/>
                <a:gd name="connsiteX22" fmla="*/ 1492734 w 3923172"/>
                <a:gd name="connsiteY22" fmla="*/ 3340933 h 4410659"/>
                <a:gd name="connsiteX23" fmla="*/ 1958301 w 3923172"/>
                <a:gd name="connsiteY23" fmla="*/ 3952745 h 4410659"/>
                <a:gd name="connsiteX24" fmla="*/ 1537388 w 3923172"/>
                <a:gd name="connsiteY24" fmla="*/ 4373658 h 4410659"/>
                <a:gd name="connsiteX25" fmla="*/ 289159 w 3923172"/>
                <a:gd name="connsiteY25" fmla="*/ 4170459 h 4410659"/>
                <a:gd name="connsiteX26" fmla="*/ 13387 w 3923172"/>
                <a:gd name="connsiteY26" fmla="*/ 3401202 h 4410659"/>
                <a:gd name="connsiteX27" fmla="*/ 492359 w 3923172"/>
                <a:gd name="connsiteY27" fmla="*/ 2094916 h 4410659"/>
                <a:gd name="connsiteX28" fmla="*/ 1160016 w 3923172"/>
                <a:gd name="connsiteY28" fmla="*/ 367716 h 4410659"/>
                <a:gd name="connsiteX29" fmla="*/ 1898884 w 3923172"/>
                <a:gd name="connsiteY29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52869 w 3923172"/>
                <a:gd name="connsiteY10" fmla="*/ 3316263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117959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67384 w 3923172"/>
                <a:gd name="connsiteY10" fmla="*/ 3301155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410659"/>
                <a:gd name="connsiteX1" fmla="*/ 2205044 w 3923172"/>
                <a:gd name="connsiteY1" fmla="*/ 62916 h 4410659"/>
                <a:gd name="connsiteX2" fmla="*/ 2350187 w 3923172"/>
                <a:gd name="connsiteY2" fmla="*/ 135488 h 4410659"/>
                <a:gd name="connsiteX3" fmla="*/ 2585318 w 3923172"/>
                <a:gd name="connsiteY3" fmla="*/ 114805 h 4410659"/>
                <a:gd name="connsiteX4" fmla="*/ 3096585 w 3923172"/>
                <a:gd name="connsiteY4" fmla="*/ 876442 h 4410659"/>
                <a:gd name="connsiteX5" fmla="*/ 3553421 w 3923172"/>
                <a:gd name="connsiteY5" fmla="*/ 2655729 h 4410659"/>
                <a:gd name="connsiteX6" fmla="*/ 3923172 w 3923172"/>
                <a:gd name="connsiteY6" fmla="*/ 3667902 h 4410659"/>
                <a:gd name="connsiteX7" fmla="*/ 3552695 w 3923172"/>
                <a:gd name="connsiteY7" fmla="*/ 4167557 h 4410659"/>
                <a:gd name="connsiteX8" fmla="*/ 2613621 w 3923172"/>
                <a:gd name="connsiteY8" fmla="*/ 4401962 h 4410659"/>
                <a:gd name="connsiteX9" fmla="*/ 2205045 w 3923172"/>
                <a:gd name="connsiteY9" fmla="*/ 3880174 h 4410659"/>
                <a:gd name="connsiteX10" fmla="*/ 2452870 w 3923172"/>
                <a:gd name="connsiteY10" fmla="*/ 3286047 h 4410659"/>
                <a:gd name="connsiteX11" fmla="*/ 2886938 w 3923172"/>
                <a:gd name="connsiteY11" fmla="*/ 1887287 h 4410659"/>
                <a:gd name="connsiteX12" fmla="*/ 2433962 w 3923172"/>
                <a:gd name="connsiteY12" fmla="*/ 665312 h 4410659"/>
                <a:gd name="connsiteX13" fmla="*/ 2391049 w 3923172"/>
                <a:gd name="connsiteY13" fmla="*/ 625432 h 4410659"/>
                <a:gd name="connsiteX14" fmla="*/ 2389016 w 3923172"/>
                <a:gd name="connsiteY14" fmla="*/ 640953 h 4410659"/>
                <a:gd name="connsiteX15" fmla="*/ 2338885 w 3923172"/>
                <a:gd name="connsiteY15" fmla="*/ 774124 h 4410659"/>
                <a:gd name="connsiteX16" fmla="*/ 1101863 w 3923172"/>
                <a:gd name="connsiteY16" fmla="*/ 1722322 h 4410659"/>
                <a:gd name="connsiteX17" fmla="*/ 1020541 w 3923172"/>
                <a:gd name="connsiteY17" fmla="*/ 1829696 h 4410659"/>
                <a:gd name="connsiteX18" fmla="*/ 996073 w 3923172"/>
                <a:gd name="connsiteY18" fmla="*/ 1869858 h 4410659"/>
                <a:gd name="connsiteX19" fmla="*/ 993231 w 3923172"/>
                <a:gd name="connsiteY19" fmla="*/ 1880323 h 4410659"/>
                <a:gd name="connsiteX20" fmla="*/ 971052 w 3923172"/>
                <a:gd name="connsiteY20" fmla="*/ 2002213 h 4410659"/>
                <a:gd name="connsiteX21" fmla="*/ 1492734 w 3923172"/>
                <a:gd name="connsiteY21" fmla="*/ 3340933 h 4410659"/>
                <a:gd name="connsiteX22" fmla="*/ 1958301 w 3923172"/>
                <a:gd name="connsiteY22" fmla="*/ 3952745 h 4410659"/>
                <a:gd name="connsiteX23" fmla="*/ 1537388 w 3923172"/>
                <a:gd name="connsiteY23" fmla="*/ 4373658 h 4410659"/>
                <a:gd name="connsiteX24" fmla="*/ 289159 w 3923172"/>
                <a:gd name="connsiteY24" fmla="*/ 4170459 h 4410659"/>
                <a:gd name="connsiteX25" fmla="*/ 13387 w 3923172"/>
                <a:gd name="connsiteY25" fmla="*/ 3401202 h 4410659"/>
                <a:gd name="connsiteX26" fmla="*/ 492359 w 3923172"/>
                <a:gd name="connsiteY26" fmla="*/ 2094916 h 4410659"/>
                <a:gd name="connsiteX27" fmla="*/ 1160016 w 3923172"/>
                <a:gd name="connsiteY27" fmla="*/ 367716 h 4410659"/>
                <a:gd name="connsiteX28" fmla="*/ 1898884 w 3923172"/>
                <a:gd name="connsiteY28" fmla="*/ 323 h 4410659"/>
                <a:gd name="connsiteX0" fmla="*/ 1898884 w 3923172"/>
                <a:gd name="connsiteY0" fmla="*/ 323 h 4382464"/>
                <a:gd name="connsiteX1" fmla="*/ 2205044 w 3923172"/>
                <a:gd name="connsiteY1" fmla="*/ 62916 h 4382464"/>
                <a:gd name="connsiteX2" fmla="*/ 2350187 w 3923172"/>
                <a:gd name="connsiteY2" fmla="*/ 135488 h 4382464"/>
                <a:gd name="connsiteX3" fmla="*/ 2585318 w 3923172"/>
                <a:gd name="connsiteY3" fmla="*/ 114805 h 4382464"/>
                <a:gd name="connsiteX4" fmla="*/ 3096585 w 3923172"/>
                <a:gd name="connsiteY4" fmla="*/ 876442 h 4382464"/>
                <a:gd name="connsiteX5" fmla="*/ 3553421 w 3923172"/>
                <a:gd name="connsiteY5" fmla="*/ 2655729 h 4382464"/>
                <a:gd name="connsiteX6" fmla="*/ 3923172 w 3923172"/>
                <a:gd name="connsiteY6" fmla="*/ 3667902 h 4382464"/>
                <a:gd name="connsiteX7" fmla="*/ 3552695 w 3923172"/>
                <a:gd name="connsiteY7" fmla="*/ 4167557 h 4382464"/>
                <a:gd name="connsiteX8" fmla="*/ 2642650 w 3923172"/>
                <a:gd name="connsiteY8" fmla="*/ 4356637 h 4382464"/>
                <a:gd name="connsiteX9" fmla="*/ 2205045 w 3923172"/>
                <a:gd name="connsiteY9" fmla="*/ 3880174 h 4382464"/>
                <a:gd name="connsiteX10" fmla="*/ 2452870 w 3923172"/>
                <a:gd name="connsiteY10" fmla="*/ 3286047 h 4382464"/>
                <a:gd name="connsiteX11" fmla="*/ 2886938 w 3923172"/>
                <a:gd name="connsiteY11" fmla="*/ 1887287 h 4382464"/>
                <a:gd name="connsiteX12" fmla="*/ 2433962 w 3923172"/>
                <a:gd name="connsiteY12" fmla="*/ 665312 h 4382464"/>
                <a:gd name="connsiteX13" fmla="*/ 2391049 w 3923172"/>
                <a:gd name="connsiteY13" fmla="*/ 625432 h 4382464"/>
                <a:gd name="connsiteX14" fmla="*/ 2389016 w 3923172"/>
                <a:gd name="connsiteY14" fmla="*/ 640953 h 4382464"/>
                <a:gd name="connsiteX15" fmla="*/ 2338885 w 3923172"/>
                <a:gd name="connsiteY15" fmla="*/ 774124 h 4382464"/>
                <a:gd name="connsiteX16" fmla="*/ 1101863 w 3923172"/>
                <a:gd name="connsiteY16" fmla="*/ 1722322 h 4382464"/>
                <a:gd name="connsiteX17" fmla="*/ 1020541 w 3923172"/>
                <a:gd name="connsiteY17" fmla="*/ 1829696 h 4382464"/>
                <a:gd name="connsiteX18" fmla="*/ 996073 w 3923172"/>
                <a:gd name="connsiteY18" fmla="*/ 1869858 h 4382464"/>
                <a:gd name="connsiteX19" fmla="*/ 993231 w 3923172"/>
                <a:gd name="connsiteY19" fmla="*/ 1880323 h 4382464"/>
                <a:gd name="connsiteX20" fmla="*/ 971052 w 3923172"/>
                <a:gd name="connsiteY20" fmla="*/ 2002213 h 4382464"/>
                <a:gd name="connsiteX21" fmla="*/ 1492734 w 3923172"/>
                <a:gd name="connsiteY21" fmla="*/ 3340933 h 4382464"/>
                <a:gd name="connsiteX22" fmla="*/ 1958301 w 3923172"/>
                <a:gd name="connsiteY22" fmla="*/ 3952745 h 4382464"/>
                <a:gd name="connsiteX23" fmla="*/ 1537388 w 3923172"/>
                <a:gd name="connsiteY23" fmla="*/ 4373658 h 4382464"/>
                <a:gd name="connsiteX24" fmla="*/ 289159 w 3923172"/>
                <a:gd name="connsiteY24" fmla="*/ 4170459 h 4382464"/>
                <a:gd name="connsiteX25" fmla="*/ 13387 w 3923172"/>
                <a:gd name="connsiteY25" fmla="*/ 3401202 h 4382464"/>
                <a:gd name="connsiteX26" fmla="*/ 492359 w 3923172"/>
                <a:gd name="connsiteY26" fmla="*/ 2094916 h 4382464"/>
                <a:gd name="connsiteX27" fmla="*/ 1160016 w 3923172"/>
                <a:gd name="connsiteY27" fmla="*/ 367716 h 4382464"/>
                <a:gd name="connsiteX28" fmla="*/ 1898884 w 3923172"/>
                <a:gd name="connsiteY28" fmla="*/ 323 h 4382464"/>
                <a:gd name="connsiteX0" fmla="*/ 1898884 w 3923172"/>
                <a:gd name="connsiteY0" fmla="*/ 323 h 4382465"/>
                <a:gd name="connsiteX1" fmla="*/ 2205044 w 3923172"/>
                <a:gd name="connsiteY1" fmla="*/ 62916 h 4382465"/>
                <a:gd name="connsiteX2" fmla="*/ 2350187 w 3923172"/>
                <a:gd name="connsiteY2" fmla="*/ 135488 h 4382465"/>
                <a:gd name="connsiteX3" fmla="*/ 2585318 w 3923172"/>
                <a:gd name="connsiteY3" fmla="*/ 114805 h 4382465"/>
                <a:gd name="connsiteX4" fmla="*/ 3096585 w 3923172"/>
                <a:gd name="connsiteY4" fmla="*/ 876442 h 4382465"/>
                <a:gd name="connsiteX5" fmla="*/ 3553421 w 3923172"/>
                <a:gd name="connsiteY5" fmla="*/ 2655729 h 4382465"/>
                <a:gd name="connsiteX6" fmla="*/ 3923172 w 3923172"/>
                <a:gd name="connsiteY6" fmla="*/ 3667902 h 4382465"/>
                <a:gd name="connsiteX7" fmla="*/ 3552695 w 3923172"/>
                <a:gd name="connsiteY7" fmla="*/ 4167557 h 4382465"/>
                <a:gd name="connsiteX8" fmla="*/ 2642650 w 3923172"/>
                <a:gd name="connsiteY8" fmla="*/ 4356637 h 4382465"/>
                <a:gd name="connsiteX9" fmla="*/ 2205045 w 3923172"/>
                <a:gd name="connsiteY9" fmla="*/ 3880174 h 4382465"/>
                <a:gd name="connsiteX10" fmla="*/ 2452870 w 3923172"/>
                <a:gd name="connsiteY10" fmla="*/ 3286047 h 4382465"/>
                <a:gd name="connsiteX11" fmla="*/ 2886938 w 3923172"/>
                <a:gd name="connsiteY11" fmla="*/ 1887287 h 4382465"/>
                <a:gd name="connsiteX12" fmla="*/ 2433962 w 3923172"/>
                <a:gd name="connsiteY12" fmla="*/ 665312 h 4382465"/>
                <a:gd name="connsiteX13" fmla="*/ 2391049 w 3923172"/>
                <a:gd name="connsiteY13" fmla="*/ 625432 h 4382465"/>
                <a:gd name="connsiteX14" fmla="*/ 2389016 w 3923172"/>
                <a:gd name="connsiteY14" fmla="*/ 640953 h 4382465"/>
                <a:gd name="connsiteX15" fmla="*/ 2338885 w 3923172"/>
                <a:gd name="connsiteY15" fmla="*/ 774124 h 4382465"/>
                <a:gd name="connsiteX16" fmla="*/ 1101863 w 3923172"/>
                <a:gd name="connsiteY16" fmla="*/ 1722322 h 4382465"/>
                <a:gd name="connsiteX17" fmla="*/ 1020541 w 3923172"/>
                <a:gd name="connsiteY17" fmla="*/ 1829696 h 4382465"/>
                <a:gd name="connsiteX18" fmla="*/ 996073 w 3923172"/>
                <a:gd name="connsiteY18" fmla="*/ 1869858 h 4382465"/>
                <a:gd name="connsiteX19" fmla="*/ 993231 w 3923172"/>
                <a:gd name="connsiteY19" fmla="*/ 1880323 h 4382465"/>
                <a:gd name="connsiteX20" fmla="*/ 971052 w 3923172"/>
                <a:gd name="connsiteY20" fmla="*/ 2002213 h 4382465"/>
                <a:gd name="connsiteX21" fmla="*/ 1478219 w 3923172"/>
                <a:gd name="connsiteY21" fmla="*/ 3295608 h 4382465"/>
                <a:gd name="connsiteX22" fmla="*/ 1958301 w 3923172"/>
                <a:gd name="connsiteY22" fmla="*/ 3952745 h 4382465"/>
                <a:gd name="connsiteX23" fmla="*/ 1537388 w 3923172"/>
                <a:gd name="connsiteY23" fmla="*/ 4373658 h 4382465"/>
                <a:gd name="connsiteX24" fmla="*/ 289159 w 3923172"/>
                <a:gd name="connsiteY24" fmla="*/ 4170459 h 4382465"/>
                <a:gd name="connsiteX25" fmla="*/ 13387 w 3923172"/>
                <a:gd name="connsiteY25" fmla="*/ 3401202 h 4382465"/>
                <a:gd name="connsiteX26" fmla="*/ 492359 w 3923172"/>
                <a:gd name="connsiteY26" fmla="*/ 2094916 h 4382465"/>
                <a:gd name="connsiteX27" fmla="*/ 1160016 w 3923172"/>
                <a:gd name="connsiteY27" fmla="*/ 367716 h 4382465"/>
                <a:gd name="connsiteX28" fmla="*/ 1898884 w 3923172"/>
                <a:gd name="connsiteY28" fmla="*/ 323 h 4382465"/>
                <a:gd name="connsiteX0" fmla="*/ 1898884 w 3923172"/>
                <a:gd name="connsiteY0" fmla="*/ 323 h 4384220"/>
                <a:gd name="connsiteX1" fmla="*/ 2205044 w 3923172"/>
                <a:gd name="connsiteY1" fmla="*/ 62916 h 4384220"/>
                <a:gd name="connsiteX2" fmla="*/ 2350187 w 3923172"/>
                <a:gd name="connsiteY2" fmla="*/ 135488 h 4384220"/>
                <a:gd name="connsiteX3" fmla="*/ 2585318 w 3923172"/>
                <a:gd name="connsiteY3" fmla="*/ 114805 h 4384220"/>
                <a:gd name="connsiteX4" fmla="*/ 3096585 w 3923172"/>
                <a:gd name="connsiteY4" fmla="*/ 876442 h 4384220"/>
                <a:gd name="connsiteX5" fmla="*/ 3553421 w 3923172"/>
                <a:gd name="connsiteY5" fmla="*/ 2655729 h 4384220"/>
                <a:gd name="connsiteX6" fmla="*/ 3923172 w 3923172"/>
                <a:gd name="connsiteY6" fmla="*/ 3667902 h 4384220"/>
                <a:gd name="connsiteX7" fmla="*/ 3552695 w 3923172"/>
                <a:gd name="connsiteY7" fmla="*/ 4167557 h 4384220"/>
                <a:gd name="connsiteX8" fmla="*/ 2642650 w 3923172"/>
                <a:gd name="connsiteY8" fmla="*/ 4356637 h 4384220"/>
                <a:gd name="connsiteX9" fmla="*/ 2205045 w 3923172"/>
                <a:gd name="connsiteY9" fmla="*/ 3880174 h 4384220"/>
                <a:gd name="connsiteX10" fmla="*/ 2452870 w 3923172"/>
                <a:gd name="connsiteY10" fmla="*/ 3286047 h 4384220"/>
                <a:gd name="connsiteX11" fmla="*/ 2886938 w 3923172"/>
                <a:gd name="connsiteY11" fmla="*/ 1887287 h 4384220"/>
                <a:gd name="connsiteX12" fmla="*/ 2433962 w 3923172"/>
                <a:gd name="connsiteY12" fmla="*/ 665312 h 4384220"/>
                <a:gd name="connsiteX13" fmla="*/ 2391049 w 3923172"/>
                <a:gd name="connsiteY13" fmla="*/ 625432 h 4384220"/>
                <a:gd name="connsiteX14" fmla="*/ 2389016 w 3923172"/>
                <a:gd name="connsiteY14" fmla="*/ 640953 h 4384220"/>
                <a:gd name="connsiteX15" fmla="*/ 2338885 w 3923172"/>
                <a:gd name="connsiteY15" fmla="*/ 774124 h 4384220"/>
                <a:gd name="connsiteX16" fmla="*/ 1101863 w 3923172"/>
                <a:gd name="connsiteY16" fmla="*/ 1722322 h 4384220"/>
                <a:gd name="connsiteX17" fmla="*/ 1020541 w 3923172"/>
                <a:gd name="connsiteY17" fmla="*/ 1829696 h 4384220"/>
                <a:gd name="connsiteX18" fmla="*/ 996073 w 3923172"/>
                <a:gd name="connsiteY18" fmla="*/ 1869858 h 4384220"/>
                <a:gd name="connsiteX19" fmla="*/ 993231 w 3923172"/>
                <a:gd name="connsiteY19" fmla="*/ 1880323 h 4384220"/>
                <a:gd name="connsiteX20" fmla="*/ 971052 w 3923172"/>
                <a:gd name="connsiteY20" fmla="*/ 2002213 h 4384220"/>
                <a:gd name="connsiteX21" fmla="*/ 1478219 w 3923172"/>
                <a:gd name="connsiteY21" fmla="*/ 3295608 h 4384220"/>
                <a:gd name="connsiteX22" fmla="*/ 1842187 w 3923172"/>
                <a:gd name="connsiteY22" fmla="*/ 3922529 h 4384220"/>
                <a:gd name="connsiteX23" fmla="*/ 1537388 w 3923172"/>
                <a:gd name="connsiteY23" fmla="*/ 4373658 h 4384220"/>
                <a:gd name="connsiteX24" fmla="*/ 289159 w 3923172"/>
                <a:gd name="connsiteY24" fmla="*/ 4170459 h 4384220"/>
                <a:gd name="connsiteX25" fmla="*/ 13387 w 3923172"/>
                <a:gd name="connsiteY25" fmla="*/ 3401202 h 4384220"/>
                <a:gd name="connsiteX26" fmla="*/ 492359 w 3923172"/>
                <a:gd name="connsiteY26" fmla="*/ 2094916 h 4384220"/>
                <a:gd name="connsiteX27" fmla="*/ 1160016 w 3923172"/>
                <a:gd name="connsiteY27" fmla="*/ 367716 h 4384220"/>
                <a:gd name="connsiteX28" fmla="*/ 1898884 w 3923172"/>
                <a:gd name="connsiteY28" fmla="*/ 323 h 4384220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839963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50646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75995 w 3920948"/>
                <a:gd name="connsiteY21" fmla="*/ 3295608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303540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8855 w 3920948"/>
                <a:gd name="connsiteY21" fmla="*/ 3287676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68375 w 3920948"/>
                <a:gd name="connsiteY21" fmla="*/ 3271813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07104 w 3920948"/>
                <a:gd name="connsiteY10" fmla="*/ 3286047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920948"/>
                <a:gd name="connsiteY0" fmla="*/ 323 h 4367312"/>
                <a:gd name="connsiteX1" fmla="*/ 2202820 w 3920948"/>
                <a:gd name="connsiteY1" fmla="*/ 62916 h 4367312"/>
                <a:gd name="connsiteX2" fmla="*/ 2347963 w 3920948"/>
                <a:gd name="connsiteY2" fmla="*/ 135488 h 4367312"/>
                <a:gd name="connsiteX3" fmla="*/ 2583094 w 3920948"/>
                <a:gd name="connsiteY3" fmla="*/ 114805 h 4367312"/>
                <a:gd name="connsiteX4" fmla="*/ 3094361 w 3920948"/>
                <a:gd name="connsiteY4" fmla="*/ 876442 h 4367312"/>
                <a:gd name="connsiteX5" fmla="*/ 3551197 w 3920948"/>
                <a:gd name="connsiteY5" fmla="*/ 2655729 h 4367312"/>
                <a:gd name="connsiteX6" fmla="*/ 3920948 w 3920948"/>
                <a:gd name="connsiteY6" fmla="*/ 3667902 h 4367312"/>
                <a:gd name="connsiteX7" fmla="*/ 3550471 w 3920948"/>
                <a:gd name="connsiteY7" fmla="*/ 4167557 h 4367312"/>
                <a:gd name="connsiteX8" fmla="*/ 2640426 w 3920948"/>
                <a:gd name="connsiteY8" fmla="*/ 4356637 h 4367312"/>
                <a:gd name="connsiteX9" fmla="*/ 2202821 w 3920948"/>
                <a:gd name="connsiteY9" fmla="*/ 3880174 h 4367312"/>
                <a:gd name="connsiteX10" fmla="*/ 2421619 w 3920948"/>
                <a:gd name="connsiteY10" fmla="*/ 3331372 h 4367312"/>
                <a:gd name="connsiteX11" fmla="*/ 2884714 w 3920948"/>
                <a:gd name="connsiteY11" fmla="*/ 1887287 h 4367312"/>
                <a:gd name="connsiteX12" fmla="*/ 2431738 w 3920948"/>
                <a:gd name="connsiteY12" fmla="*/ 665312 h 4367312"/>
                <a:gd name="connsiteX13" fmla="*/ 2388825 w 3920948"/>
                <a:gd name="connsiteY13" fmla="*/ 625432 h 4367312"/>
                <a:gd name="connsiteX14" fmla="*/ 2386792 w 3920948"/>
                <a:gd name="connsiteY14" fmla="*/ 640953 h 4367312"/>
                <a:gd name="connsiteX15" fmla="*/ 2336661 w 3920948"/>
                <a:gd name="connsiteY15" fmla="*/ 774124 h 4367312"/>
                <a:gd name="connsiteX16" fmla="*/ 1099639 w 3920948"/>
                <a:gd name="connsiteY16" fmla="*/ 1722322 h 4367312"/>
                <a:gd name="connsiteX17" fmla="*/ 1018317 w 3920948"/>
                <a:gd name="connsiteY17" fmla="*/ 1829696 h 4367312"/>
                <a:gd name="connsiteX18" fmla="*/ 993849 w 3920948"/>
                <a:gd name="connsiteY18" fmla="*/ 1869858 h 4367312"/>
                <a:gd name="connsiteX19" fmla="*/ 991007 w 3920948"/>
                <a:gd name="connsiteY19" fmla="*/ 1880323 h 4367312"/>
                <a:gd name="connsiteX20" fmla="*/ 968828 w 3920948"/>
                <a:gd name="connsiteY20" fmla="*/ 2002213 h 4367312"/>
                <a:gd name="connsiteX21" fmla="*/ 1491235 w 3920948"/>
                <a:gd name="connsiteY21" fmla="*/ 3279745 h 4367312"/>
                <a:gd name="connsiteX22" fmla="*/ 1781906 w 3920948"/>
                <a:gd name="connsiteY22" fmla="*/ 3922529 h 4367312"/>
                <a:gd name="connsiteX23" fmla="*/ 1360993 w 3920948"/>
                <a:gd name="connsiteY23" fmla="*/ 4328334 h 4367312"/>
                <a:gd name="connsiteX24" fmla="*/ 286935 w 3920948"/>
                <a:gd name="connsiteY24" fmla="*/ 4170459 h 4367312"/>
                <a:gd name="connsiteX25" fmla="*/ 11163 w 3920948"/>
                <a:gd name="connsiteY25" fmla="*/ 3401202 h 4367312"/>
                <a:gd name="connsiteX26" fmla="*/ 490135 w 3920948"/>
                <a:gd name="connsiteY26" fmla="*/ 2094916 h 4367312"/>
                <a:gd name="connsiteX27" fmla="*/ 1157792 w 3920948"/>
                <a:gd name="connsiteY27" fmla="*/ 367716 h 4367312"/>
                <a:gd name="connsiteX28" fmla="*/ 1896660 w 3920948"/>
                <a:gd name="connsiteY28" fmla="*/ 323 h 4367312"/>
                <a:gd name="connsiteX0" fmla="*/ 1896660 w 3817193"/>
                <a:gd name="connsiteY0" fmla="*/ 323 h 4367312"/>
                <a:gd name="connsiteX1" fmla="*/ 2202820 w 3817193"/>
                <a:gd name="connsiteY1" fmla="*/ 62916 h 4367312"/>
                <a:gd name="connsiteX2" fmla="*/ 2347963 w 3817193"/>
                <a:gd name="connsiteY2" fmla="*/ 135488 h 4367312"/>
                <a:gd name="connsiteX3" fmla="*/ 2583094 w 3817193"/>
                <a:gd name="connsiteY3" fmla="*/ 114805 h 4367312"/>
                <a:gd name="connsiteX4" fmla="*/ 3094361 w 3817193"/>
                <a:gd name="connsiteY4" fmla="*/ 876442 h 4367312"/>
                <a:gd name="connsiteX5" fmla="*/ 3551197 w 3817193"/>
                <a:gd name="connsiteY5" fmla="*/ 2655729 h 4367312"/>
                <a:gd name="connsiteX6" fmla="*/ 3817193 w 3817193"/>
                <a:gd name="connsiteY6" fmla="*/ 3667902 h 4367312"/>
                <a:gd name="connsiteX7" fmla="*/ 3550471 w 3817193"/>
                <a:gd name="connsiteY7" fmla="*/ 4167557 h 4367312"/>
                <a:gd name="connsiteX8" fmla="*/ 2640426 w 3817193"/>
                <a:gd name="connsiteY8" fmla="*/ 4356637 h 4367312"/>
                <a:gd name="connsiteX9" fmla="*/ 2202821 w 3817193"/>
                <a:gd name="connsiteY9" fmla="*/ 3880174 h 4367312"/>
                <a:gd name="connsiteX10" fmla="*/ 2421619 w 3817193"/>
                <a:gd name="connsiteY10" fmla="*/ 3331372 h 4367312"/>
                <a:gd name="connsiteX11" fmla="*/ 2884714 w 3817193"/>
                <a:gd name="connsiteY11" fmla="*/ 1887287 h 4367312"/>
                <a:gd name="connsiteX12" fmla="*/ 2431738 w 3817193"/>
                <a:gd name="connsiteY12" fmla="*/ 665312 h 4367312"/>
                <a:gd name="connsiteX13" fmla="*/ 2388825 w 3817193"/>
                <a:gd name="connsiteY13" fmla="*/ 625432 h 4367312"/>
                <a:gd name="connsiteX14" fmla="*/ 2386792 w 3817193"/>
                <a:gd name="connsiteY14" fmla="*/ 640953 h 4367312"/>
                <a:gd name="connsiteX15" fmla="*/ 2336661 w 3817193"/>
                <a:gd name="connsiteY15" fmla="*/ 774124 h 4367312"/>
                <a:gd name="connsiteX16" fmla="*/ 1099639 w 3817193"/>
                <a:gd name="connsiteY16" fmla="*/ 1722322 h 4367312"/>
                <a:gd name="connsiteX17" fmla="*/ 1018317 w 3817193"/>
                <a:gd name="connsiteY17" fmla="*/ 1829696 h 4367312"/>
                <a:gd name="connsiteX18" fmla="*/ 993849 w 3817193"/>
                <a:gd name="connsiteY18" fmla="*/ 1869858 h 4367312"/>
                <a:gd name="connsiteX19" fmla="*/ 991007 w 3817193"/>
                <a:gd name="connsiteY19" fmla="*/ 1880323 h 4367312"/>
                <a:gd name="connsiteX20" fmla="*/ 968828 w 3817193"/>
                <a:gd name="connsiteY20" fmla="*/ 2002213 h 4367312"/>
                <a:gd name="connsiteX21" fmla="*/ 1491235 w 3817193"/>
                <a:gd name="connsiteY21" fmla="*/ 3279745 h 4367312"/>
                <a:gd name="connsiteX22" fmla="*/ 1781906 w 3817193"/>
                <a:gd name="connsiteY22" fmla="*/ 3922529 h 4367312"/>
                <a:gd name="connsiteX23" fmla="*/ 1360993 w 3817193"/>
                <a:gd name="connsiteY23" fmla="*/ 4328334 h 4367312"/>
                <a:gd name="connsiteX24" fmla="*/ 286935 w 3817193"/>
                <a:gd name="connsiteY24" fmla="*/ 4170459 h 4367312"/>
                <a:gd name="connsiteX25" fmla="*/ 11163 w 3817193"/>
                <a:gd name="connsiteY25" fmla="*/ 3401202 h 4367312"/>
                <a:gd name="connsiteX26" fmla="*/ 490135 w 3817193"/>
                <a:gd name="connsiteY26" fmla="*/ 2094916 h 4367312"/>
                <a:gd name="connsiteX27" fmla="*/ 1157792 w 3817193"/>
                <a:gd name="connsiteY27" fmla="*/ 367716 h 4367312"/>
                <a:gd name="connsiteX28" fmla="*/ 1896660 w 3817193"/>
                <a:gd name="connsiteY28" fmla="*/ 323 h 4367312"/>
                <a:gd name="connsiteX0" fmla="*/ 1825958 w 3746491"/>
                <a:gd name="connsiteY0" fmla="*/ 323 h 4367312"/>
                <a:gd name="connsiteX1" fmla="*/ 2132118 w 3746491"/>
                <a:gd name="connsiteY1" fmla="*/ 62916 h 4367312"/>
                <a:gd name="connsiteX2" fmla="*/ 2277261 w 3746491"/>
                <a:gd name="connsiteY2" fmla="*/ 135488 h 4367312"/>
                <a:gd name="connsiteX3" fmla="*/ 2512392 w 3746491"/>
                <a:gd name="connsiteY3" fmla="*/ 114805 h 4367312"/>
                <a:gd name="connsiteX4" fmla="*/ 3023659 w 3746491"/>
                <a:gd name="connsiteY4" fmla="*/ 876442 h 4367312"/>
                <a:gd name="connsiteX5" fmla="*/ 3480495 w 3746491"/>
                <a:gd name="connsiteY5" fmla="*/ 2655729 h 4367312"/>
                <a:gd name="connsiteX6" fmla="*/ 3746491 w 3746491"/>
                <a:gd name="connsiteY6" fmla="*/ 3667902 h 4367312"/>
                <a:gd name="connsiteX7" fmla="*/ 3479769 w 3746491"/>
                <a:gd name="connsiteY7" fmla="*/ 4167557 h 4367312"/>
                <a:gd name="connsiteX8" fmla="*/ 2569724 w 3746491"/>
                <a:gd name="connsiteY8" fmla="*/ 4356637 h 4367312"/>
                <a:gd name="connsiteX9" fmla="*/ 2132119 w 3746491"/>
                <a:gd name="connsiteY9" fmla="*/ 3880174 h 4367312"/>
                <a:gd name="connsiteX10" fmla="*/ 2350917 w 3746491"/>
                <a:gd name="connsiteY10" fmla="*/ 3331372 h 4367312"/>
                <a:gd name="connsiteX11" fmla="*/ 2814012 w 3746491"/>
                <a:gd name="connsiteY11" fmla="*/ 1887287 h 4367312"/>
                <a:gd name="connsiteX12" fmla="*/ 2361036 w 3746491"/>
                <a:gd name="connsiteY12" fmla="*/ 665312 h 4367312"/>
                <a:gd name="connsiteX13" fmla="*/ 2318123 w 3746491"/>
                <a:gd name="connsiteY13" fmla="*/ 625432 h 4367312"/>
                <a:gd name="connsiteX14" fmla="*/ 2316090 w 3746491"/>
                <a:gd name="connsiteY14" fmla="*/ 640953 h 4367312"/>
                <a:gd name="connsiteX15" fmla="*/ 2265959 w 3746491"/>
                <a:gd name="connsiteY15" fmla="*/ 774124 h 4367312"/>
                <a:gd name="connsiteX16" fmla="*/ 1028937 w 3746491"/>
                <a:gd name="connsiteY16" fmla="*/ 1722322 h 4367312"/>
                <a:gd name="connsiteX17" fmla="*/ 947615 w 3746491"/>
                <a:gd name="connsiteY17" fmla="*/ 1829696 h 4367312"/>
                <a:gd name="connsiteX18" fmla="*/ 923147 w 3746491"/>
                <a:gd name="connsiteY18" fmla="*/ 1869858 h 4367312"/>
                <a:gd name="connsiteX19" fmla="*/ 920305 w 3746491"/>
                <a:gd name="connsiteY19" fmla="*/ 1880323 h 4367312"/>
                <a:gd name="connsiteX20" fmla="*/ 898126 w 3746491"/>
                <a:gd name="connsiteY20" fmla="*/ 2002213 h 4367312"/>
                <a:gd name="connsiteX21" fmla="*/ 1420533 w 3746491"/>
                <a:gd name="connsiteY21" fmla="*/ 3279745 h 4367312"/>
                <a:gd name="connsiteX22" fmla="*/ 1711204 w 3746491"/>
                <a:gd name="connsiteY22" fmla="*/ 3922529 h 4367312"/>
                <a:gd name="connsiteX23" fmla="*/ 1290291 w 3746491"/>
                <a:gd name="connsiteY23" fmla="*/ 4328334 h 4367312"/>
                <a:gd name="connsiteX24" fmla="*/ 216233 w 3746491"/>
                <a:gd name="connsiteY24" fmla="*/ 4170459 h 4367312"/>
                <a:gd name="connsiteX25" fmla="*/ 18277 w 3746491"/>
                <a:gd name="connsiteY25" fmla="*/ 3401201 h 4367312"/>
                <a:gd name="connsiteX26" fmla="*/ 419433 w 3746491"/>
                <a:gd name="connsiteY26" fmla="*/ 2094916 h 4367312"/>
                <a:gd name="connsiteX27" fmla="*/ 1087090 w 3746491"/>
                <a:gd name="connsiteY27" fmla="*/ 367716 h 4367312"/>
                <a:gd name="connsiteX28" fmla="*/ 1825958 w 3746491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1 w 3738570"/>
                <a:gd name="connsiteY11" fmla="*/ 1887287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50165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06092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  <a:gd name="connsiteX0" fmla="*/ 1818037 w 3738570"/>
                <a:gd name="connsiteY0" fmla="*/ 323 h 4367312"/>
                <a:gd name="connsiteX1" fmla="*/ 2124197 w 3738570"/>
                <a:gd name="connsiteY1" fmla="*/ 62916 h 4367312"/>
                <a:gd name="connsiteX2" fmla="*/ 2269340 w 3738570"/>
                <a:gd name="connsiteY2" fmla="*/ 135488 h 4367312"/>
                <a:gd name="connsiteX3" fmla="*/ 2504471 w 3738570"/>
                <a:gd name="connsiteY3" fmla="*/ 114805 h 4367312"/>
                <a:gd name="connsiteX4" fmla="*/ 3015738 w 3738570"/>
                <a:gd name="connsiteY4" fmla="*/ 876442 h 4367312"/>
                <a:gd name="connsiteX5" fmla="*/ 3472574 w 3738570"/>
                <a:gd name="connsiteY5" fmla="*/ 2655729 h 4367312"/>
                <a:gd name="connsiteX6" fmla="*/ 3738570 w 3738570"/>
                <a:gd name="connsiteY6" fmla="*/ 3667902 h 4367312"/>
                <a:gd name="connsiteX7" fmla="*/ 3471848 w 3738570"/>
                <a:gd name="connsiteY7" fmla="*/ 4167557 h 4367312"/>
                <a:gd name="connsiteX8" fmla="*/ 2561803 w 3738570"/>
                <a:gd name="connsiteY8" fmla="*/ 4356637 h 4367312"/>
                <a:gd name="connsiteX9" fmla="*/ 2124198 w 3738570"/>
                <a:gd name="connsiteY9" fmla="*/ 3880174 h 4367312"/>
                <a:gd name="connsiteX10" fmla="*/ 2342996 w 3738570"/>
                <a:gd name="connsiteY10" fmla="*/ 3331372 h 4367312"/>
                <a:gd name="connsiteX11" fmla="*/ 2820784 w 3738570"/>
                <a:gd name="connsiteY11" fmla="*/ 1902579 h 4367312"/>
                <a:gd name="connsiteX12" fmla="*/ 2353115 w 3738570"/>
                <a:gd name="connsiteY12" fmla="*/ 665312 h 4367312"/>
                <a:gd name="connsiteX13" fmla="*/ 2310202 w 3738570"/>
                <a:gd name="connsiteY13" fmla="*/ 625432 h 4367312"/>
                <a:gd name="connsiteX14" fmla="*/ 2308169 w 3738570"/>
                <a:gd name="connsiteY14" fmla="*/ 640953 h 4367312"/>
                <a:gd name="connsiteX15" fmla="*/ 2258038 w 3738570"/>
                <a:gd name="connsiteY15" fmla="*/ 774124 h 4367312"/>
                <a:gd name="connsiteX16" fmla="*/ 1021016 w 3738570"/>
                <a:gd name="connsiteY16" fmla="*/ 1722322 h 4367312"/>
                <a:gd name="connsiteX17" fmla="*/ 939694 w 3738570"/>
                <a:gd name="connsiteY17" fmla="*/ 1829696 h 4367312"/>
                <a:gd name="connsiteX18" fmla="*/ 915226 w 3738570"/>
                <a:gd name="connsiteY18" fmla="*/ 1869858 h 4367312"/>
                <a:gd name="connsiteX19" fmla="*/ 912384 w 3738570"/>
                <a:gd name="connsiteY19" fmla="*/ 1880323 h 4367312"/>
                <a:gd name="connsiteX20" fmla="*/ 890205 w 3738570"/>
                <a:gd name="connsiteY20" fmla="*/ 2002213 h 4367312"/>
                <a:gd name="connsiteX21" fmla="*/ 1412612 w 3738570"/>
                <a:gd name="connsiteY21" fmla="*/ 3279745 h 4367312"/>
                <a:gd name="connsiteX22" fmla="*/ 1703283 w 3738570"/>
                <a:gd name="connsiteY22" fmla="*/ 3922529 h 4367312"/>
                <a:gd name="connsiteX23" fmla="*/ 1282370 w 3738570"/>
                <a:gd name="connsiteY23" fmla="*/ 4328334 h 4367312"/>
                <a:gd name="connsiteX24" fmla="*/ 286129 w 3738570"/>
                <a:gd name="connsiteY24" fmla="*/ 4143459 h 4367312"/>
                <a:gd name="connsiteX25" fmla="*/ 10356 w 3738570"/>
                <a:gd name="connsiteY25" fmla="*/ 3401201 h 4367312"/>
                <a:gd name="connsiteX26" fmla="*/ 411512 w 3738570"/>
                <a:gd name="connsiteY26" fmla="*/ 2094916 h 4367312"/>
                <a:gd name="connsiteX27" fmla="*/ 1079169 w 3738570"/>
                <a:gd name="connsiteY27" fmla="*/ 367716 h 4367312"/>
                <a:gd name="connsiteX28" fmla="*/ 1818037 w 3738570"/>
                <a:gd name="connsiteY28" fmla="*/ 323 h 436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738570" h="4367312">
                  <a:moveTo>
                    <a:pt x="1818037" y="323"/>
                  </a:moveTo>
                  <a:cubicBezTo>
                    <a:pt x="1911019" y="3045"/>
                    <a:pt x="2011711" y="23002"/>
                    <a:pt x="2124197" y="62916"/>
                  </a:cubicBezTo>
                  <a:lnTo>
                    <a:pt x="2269340" y="135488"/>
                  </a:lnTo>
                  <a:cubicBezTo>
                    <a:pt x="2322559" y="140326"/>
                    <a:pt x="2365557" y="78399"/>
                    <a:pt x="2504471" y="114805"/>
                  </a:cubicBezTo>
                  <a:cubicBezTo>
                    <a:pt x="2643385" y="151211"/>
                    <a:pt x="2854388" y="452955"/>
                    <a:pt x="3015738" y="876442"/>
                  </a:cubicBezTo>
                  <a:cubicBezTo>
                    <a:pt x="3177088" y="1299929"/>
                    <a:pt x="3346046" y="2322342"/>
                    <a:pt x="3472574" y="2655729"/>
                  </a:cubicBezTo>
                  <a:cubicBezTo>
                    <a:pt x="3598364" y="3091157"/>
                    <a:pt x="3738691" y="3415931"/>
                    <a:pt x="3738570" y="3667902"/>
                  </a:cubicBezTo>
                  <a:cubicBezTo>
                    <a:pt x="3738449" y="3919873"/>
                    <a:pt x="3667976" y="4052768"/>
                    <a:pt x="3471848" y="4167557"/>
                  </a:cubicBezTo>
                  <a:cubicBezTo>
                    <a:pt x="3275720" y="4282346"/>
                    <a:pt x="2786411" y="4404534"/>
                    <a:pt x="2561803" y="4356637"/>
                  </a:cubicBezTo>
                  <a:cubicBezTo>
                    <a:pt x="2337195" y="4308740"/>
                    <a:pt x="2092750" y="4117241"/>
                    <a:pt x="2124198" y="3880174"/>
                  </a:cubicBezTo>
                  <a:cubicBezTo>
                    <a:pt x="2097406" y="3699224"/>
                    <a:pt x="2161312" y="3564372"/>
                    <a:pt x="2342996" y="3331372"/>
                  </a:cubicBezTo>
                  <a:cubicBezTo>
                    <a:pt x="2870800" y="2564574"/>
                    <a:pt x="2848480" y="2086952"/>
                    <a:pt x="2820784" y="1902579"/>
                  </a:cubicBezTo>
                  <a:cubicBezTo>
                    <a:pt x="2807779" y="1488821"/>
                    <a:pt x="2563884" y="888696"/>
                    <a:pt x="2353115" y="665312"/>
                  </a:cubicBezTo>
                  <a:lnTo>
                    <a:pt x="2310202" y="625432"/>
                  </a:lnTo>
                  <a:lnTo>
                    <a:pt x="2308169" y="640953"/>
                  </a:lnTo>
                  <a:cubicBezTo>
                    <a:pt x="2298545" y="687349"/>
                    <a:pt x="2282004" y="731722"/>
                    <a:pt x="2258038" y="774124"/>
                  </a:cubicBezTo>
                  <a:cubicBezTo>
                    <a:pt x="1946887" y="1356276"/>
                    <a:pt x="1156517" y="1561046"/>
                    <a:pt x="1021016" y="1722322"/>
                  </a:cubicBezTo>
                  <a:cubicBezTo>
                    <a:pt x="987141" y="1762641"/>
                    <a:pt x="960755" y="1797767"/>
                    <a:pt x="939694" y="1829696"/>
                  </a:cubicBezTo>
                  <a:lnTo>
                    <a:pt x="915226" y="1869858"/>
                  </a:lnTo>
                  <a:lnTo>
                    <a:pt x="912384" y="1880323"/>
                  </a:lnTo>
                  <a:cubicBezTo>
                    <a:pt x="903397" y="1919890"/>
                    <a:pt x="895950" y="1960485"/>
                    <a:pt x="890205" y="2002213"/>
                  </a:cubicBezTo>
                  <a:cubicBezTo>
                    <a:pt x="890205" y="2447923"/>
                    <a:pt x="1006886" y="2847977"/>
                    <a:pt x="1412612" y="3279745"/>
                  </a:cubicBezTo>
                  <a:cubicBezTo>
                    <a:pt x="1679077" y="3469763"/>
                    <a:pt x="1724990" y="3747764"/>
                    <a:pt x="1703283" y="3922529"/>
                  </a:cubicBezTo>
                  <a:cubicBezTo>
                    <a:pt x="1681576" y="4097294"/>
                    <a:pt x="1518562" y="4291512"/>
                    <a:pt x="1282370" y="4328334"/>
                  </a:cubicBezTo>
                  <a:cubicBezTo>
                    <a:pt x="1046178" y="4365156"/>
                    <a:pt x="498131" y="4297981"/>
                    <a:pt x="286129" y="4143459"/>
                  </a:cubicBezTo>
                  <a:cubicBezTo>
                    <a:pt x="74127" y="3988937"/>
                    <a:pt x="-35607" y="3631012"/>
                    <a:pt x="10356" y="3401201"/>
                  </a:cubicBezTo>
                  <a:cubicBezTo>
                    <a:pt x="50875" y="3101684"/>
                    <a:pt x="273022" y="2742595"/>
                    <a:pt x="411512" y="2094916"/>
                  </a:cubicBezTo>
                  <a:cubicBezTo>
                    <a:pt x="515531" y="1531278"/>
                    <a:pt x="680025" y="740249"/>
                    <a:pt x="1079169" y="367716"/>
                  </a:cubicBezTo>
                  <a:cubicBezTo>
                    <a:pt x="1329541" y="139116"/>
                    <a:pt x="1539090" y="-7841"/>
                    <a:pt x="1818037" y="323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26000">
                  <a:srgbClr val="705446"/>
                </a:gs>
                <a:gs pos="100000">
                  <a:srgbClr val="C18465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3425269" y="3880596"/>
            <a:ext cx="53175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</a:rPr>
              <a:t>好吧，重点是教程，不是我会变成什么样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59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2382556" y="2005286"/>
            <a:ext cx="7439579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300" dirty="0" smtClean="0">
                <a:solidFill>
                  <a:schemeClr val="bg1"/>
                </a:solidFill>
              </a:rPr>
              <a:t>主题</a:t>
            </a:r>
            <a:endParaRPr lang="zh-CN" altLang="en-US" sz="17300" dirty="0">
              <a:solidFill>
                <a:schemeClr val="bg1"/>
              </a:solidFill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 rot="5400000">
            <a:off x="4248152" y="-625185"/>
            <a:ext cx="1968257" cy="8083917"/>
            <a:chOff x="2891" y="1550"/>
            <a:chExt cx="1120" cy="4600"/>
          </a:xfrm>
          <a:solidFill>
            <a:srgbClr val="FED501"/>
          </a:solidFill>
          <a:scene3d>
            <a:camera prst="isometricOffAxis1Left"/>
            <a:lightRig rig="threePt" dir="t"/>
          </a:scene3d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891" y="1550"/>
              <a:ext cx="1120" cy="4600"/>
            </a:xfrm>
            <a:custGeom>
              <a:avLst/>
              <a:gdLst>
                <a:gd name="T0" fmla="*/ 660 w 819"/>
                <a:gd name="T1" fmla="*/ 2664 h 3373"/>
                <a:gd name="T2" fmla="*/ 515 w 819"/>
                <a:gd name="T3" fmla="*/ 2748 h 3373"/>
                <a:gd name="T4" fmla="*/ 471 w 819"/>
                <a:gd name="T5" fmla="*/ 3082 h 3373"/>
                <a:gd name="T6" fmla="*/ 514 w 819"/>
                <a:gd name="T7" fmla="*/ 3335 h 3373"/>
                <a:gd name="T8" fmla="*/ 400 w 819"/>
                <a:gd name="T9" fmla="*/ 3354 h 3373"/>
                <a:gd name="T10" fmla="*/ 285 w 819"/>
                <a:gd name="T11" fmla="*/ 3270 h 3373"/>
                <a:gd name="T12" fmla="*/ 324 w 819"/>
                <a:gd name="T13" fmla="*/ 2973 h 3373"/>
                <a:gd name="T14" fmla="*/ 298 w 819"/>
                <a:gd name="T15" fmla="*/ 2624 h 3373"/>
                <a:gd name="T16" fmla="*/ 54 w 819"/>
                <a:gd name="T17" fmla="*/ 2480 h 3373"/>
                <a:gd name="T18" fmla="*/ 269 w 819"/>
                <a:gd name="T19" fmla="*/ 2538 h 3373"/>
                <a:gd name="T20" fmla="*/ 276 w 819"/>
                <a:gd name="T21" fmla="*/ 536 h 3373"/>
                <a:gd name="T22" fmla="*/ 523 w 819"/>
                <a:gd name="T23" fmla="*/ 1086 h 3373"/>
                <a:gd name="T24" fmla="*/ 644 w 819"/>
                <a:gd name="T25" fmla="*/ 2442 h 3373"/>
                <a:gd name="T26" fmla="*/ 390 w 819"/>
                <a:gd name="T27" fmla="*/ 2099 h 3373"/>
                <a:gd name="T28" fmla="*/ 413 w 819"/>
                <a:gd name="T29" fmla="*/ 2019 h 3373"/>
                <a:gd name="T30" fmla="*/ 510 w 819"/>
                <a:gd name="T31" fmla="*/ 2129 h 3373"/>
                <a:gd name="T32" fmla="*/ 431 w 819"/>
                <a:gd name="T33" fmla="*/ 87 h 3373"/>
                <a:gd name="T34" fmla="*/ 297 w 819"/>
                <a:gd name="T35" fmla="*/ 2199 h 3373"/>
                <a:gd name="T36" fmla="*/ 323 w 819"/>
                <a:gd name="T37" fmla="*/ 2084 h 3373"/>
                <a:gd name="T38" fmla="*/ 338 w 819"/>
                <a:gd name="T39" fmla="*/ 2655 h 3373"/>
                <a:gd name="T40" fmla="*/ 336 w 819"/>
                <a:gd name="T41" fmla="*/ 2801 h 3373"/>
                <a:gd name="T42" fmla="*/ 345 w 819"/>
                <a:gd name="T43" fmla="*/ 2953 h 3373"/>
                <a:gd name="T44" fmla="*/ 477 w 819"/>
                <a:gd name="T45" fmla="*/ 2989 h 3373"/>
                <a:gd name="T46" fmla="*/ 476 w 819"/>
                <a:gd name="T47" fmla="*/ 2797 h 3373"/>
                <a:gd name="T48" fmla="*/ 484 w 819"/>
                <a:gd name="T49" fmla="*/ 2642 h 3373"/>
                <a:gd name="T50" fmla="*/ 620 w 819"/>
                <a:gd name="T51" fmla="*/ 2580 h 3373"/>
                <a:gd name="T52" fmla="*/ 56 w 819"/>
                <a:gd name="T53" fmla="*/ 2631 h 3373"/>
                <a:gd name="T54" fmla="*/ 143 w 819"/>
                <a:gd name="T55" fmla="*/ 2612 h 3373"/>
                <a:gd name="T56" fmla="*/ 322 w 819"/>
                <a:gd name="T57" fmla="*/ 2441 h 3373"/>
                <a:gd name="T58" fmla="*/ 325 w 819"/>
                <a:gd name="T59" fmla="*/ 2348 h 3373"/>
                <a:gd name="T60" fmla="*/ 400 w 819"/>
                <a:gd name="T61" fmla="*/ 2191 h 3373"/>
                <a:gd name="T62" fmla="*/ 475 w 819"/>
                <a:gd name="T63" fmla="*/ 2348 h 3373"/>
                <a:gd name="T64" fmla="*/ 479 w 819"/>
                <a:gd name="T65" fmla="*/ 2441 h 3373"/>
                <a:gd name="T66" fmla="*/ 402 w 819"/>
                <a:gd name="T67" fmla="*/ 2169 h 3373"/>
                <a:gd name="T68" fmla="*/ 322 w 819"/>
                <a:gd name="T69" fmla="*/ 2484 h 3373"/>
                <a:gd name="T70" fmla="*/ 298 w 819"/>
                <a:gd name="T71" fmla="*/ 2531 h 3373"/>
                <a:gd name="T72" fmla="*/ 437 w 819"/>
                <a:gd name="T73" fmla="*/ 2197 h 3373"/>
                <a:gd name="T74" fmla="*/ 404 w 819"/>
                <a:gd name="T75" fmla="*/ 2514 h 3373"/>
                <a:gd name="T76" fmla="*/ 418 w 819"/>
                <a:gd name="T77" fmla="*/ 2497 h 3373"/>
                <a:gd name="T78" fmla="*/ 201 w 819"/>
                <a:gd name="T79" fmla="*/ 2571 h 3373"/>
                <a:gd name="T80" fmla="*/ 356 w 819"/>
                <a:gd name="T81" fmla="*/ 2422 h 3373"/>
                <a:gd name="T82" fmla="*/ 377 w 819"/>
                <a:gd name="T83" fmla="*/ 2486 h 3373"/>
                <a:gd name="T84" fmla="*/ 353 w 819"/>
                <a:gd name="T85" fmla="*/ 2322 h 3373"/>
                <a:gd name="T86" fmla="*/ 455 w 819"/>
                <a:gd name="T87" fmla="*/ 2368 h 3373"/>
                <a:gd name="T88" fmla="*/ 403 w 819"/>
                <a:gd name="T89" fmla="*/ 2465 h 3373"/>
                <a:gd name="T90" fmla="*/ 427 w 819"/>
                <a:gd name="T91" fmla="*/ 2437 h 3373"/>
                <a:gd name="T92" fmla="*/ 442 w 819"/>
                <a:gd name="T93" fmla="*/ 3330 h 3373"/>
                <a:gd name="T94" fmla="*/ 386 w 819"/>
                <a:gd name="T95" fmla="*/ 3356 h 3373"/>
                <a:gd name="T96" fmla="*/ 326 w 819"/>
                <a:gd name="T97" fmla="*/ 3170 h 3373"/>
                <a:gd name="T98" fmla="*/ 337 w 819"/>
                <a:gd name="T99" fmla="*/ 3238 h 3373"/>
                <a:gd name="T100" fmla="*/ 462 w 819"/>
                <a:gd name="T101" fmla="*/ 3181 h 3373"/>
                <a:gd name="T102" fmla="*/ 492 w 819"/>
                <a:gd name="T103" fmla="*/ 3177 h 3373"/>
                <a:gd name="T104" fmla="*/ 485 w 819"/>
                <a:gd name="T105" fmla="*/ 3245 h 3373"/>
                <a:gd name="T106" fmla="*/ 449 w 819"/>
                <a:gd name="T107" fmla="*/ 3177 h 3373"/>
                <a:gd name="T108" fmla="*/ 454 w 819"/>
                <a:gd name="T109" fmla="*/ 3310 h 3373"/>
                <a:gd name="T110" fmla="*/ 346 w 819"/>
                <a:gd name="T111" fmla="*/ 3279 h 3373"/>
                <a:gd name="T112" fmla="*/ 281 w 819"/>
                <a:gd name="T113" fmla="*/ 2217 h 3373"/>
                <a:gd name="T114" fmla="*/ 476 w 819"/>
                <a:gd name="T115" fmla="*/ 3103 h 3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9" h="3373">
                  <a:moveTo>
                    <a:pt x="625" y="2421"/>
                  </a:moveTo>
                  <a:cubicBezTo>
                    <a:pt x="675" y="2433"/>
                    <a:pt x="722" y="2452"/>
                    <a:pt x="760" y="2488"/>
                  </a:cubicBezTo>
                  <a:cubicBezTo>
                    <a:pt x="819" y="2544"/>
                    <a:pt x="809" y="2614"/>
                    <a:pt x="736" y="2650"/>
                  </a:cubicBezTo>
                  <a:cubicBezTo>
                    <a:pt x="711" y="2662"/>
                    <a:pt x="683" y="2668"/>
                    <a:pt x="656" y="2676"/>
                  </a:cubicBezTo>
                  <a:cubicBezTo>
                    <a:pt x="655" y="2674"/>
                    <a:pt x="654" y="2672"/>
                    <a:pt x="653" y="2670"/>
                  </a:cubicBezTo>
                  <a:cubicBezTo>
                    <a:pt x="656" y="2668"/>
                    <a:pt x="659" y="2666"/>
                    <a:pt x="660" y="2664"/>
                  </a:cubicBezTo>
                  <a:cubicBezTo>
                    <a:pt x="665" y="2653"/>
                    <a:pt x="669" y="2642"/>
                    <a:pt x="674" y="2631"/>
                  </a:cubicBezTo>
                  <a:cubicBezTo>
                    <a:pt x="665" y="2629"/>
                    <a:pt x="655" y="2625"/>
                    <a:pt x="645" y="2624"/>
                  </a:cubicBezTo>
                  <a:cubicBezTo>
                    <a:pt x="603" y="2624"/>
                    <a:pt x="560" y="2625"/>
                    <a:pt x="517" y="2624"/>
                  </a:cubicBezTo>
                  <a:cubicBezTo>
                    <a:pt x="504" y="2624"/>
                    <a:pt x="496" y="2628"/>
                    <a:pt x="499" y="2642"/>
                  </a:cubicBezTo>
                  <a:cubicBezTo>
                    <a:pt x="503" y="2662"/>
                    <a:pt x="506" y="2682"/>
                    <a:pt x="515" y="2700"/>
                  </a:cubicBezTo>
                  <a:cubicBezTo>
                    <a:pt x="523" y="2718"/>
                    <a:pt x="526" y="2732"/>
                    <a:pt x="515" y="2748"/>
                  </a:cubicBezTo>
                  <a:cubicBezTo>
                    <a:pt x="496" y="2776"/>
                    <a:pt x="498" y="2807"/>
                    <a:pt x="502" y="2839"/>
                  </a:cubicBezTo>
                  <a:cubicBezTo>
                    <a:pt x="503" y="2852"/>
                    <a:pt x="501" y="2867"/>
                    <a:pt x="496" y="2879"/>
                  </a:cubicBezTo>
                  <a:cubicBezTo>
                    <a:pt x="484" y="2906"/>
                    <a:pt x="480" y="2934"/>
                    <a:pt x="488" y="2962"/>
                  </a:cubicBezTo>
                  <a:cubicBezTo>
                    <a:pt x="493" y="2977"/>
                    <a:pt x="489" y="2989"/>
                    <a:pt x="483" y="3003"/>
                  </a:cubicBezTo>
                  <a:cubicBezTo>
                    <a:pt x="473" y="3029"/>
                    <a:pt x="471" y="3057"/>
                    <a:pt x="465" y="3084"/>
                  </a:cubicBezTo>
                  <a:cubicBezTo>
                    <a:pt x="467" y="3083"/>
                    <a:pt x="469" y="3083"/>
                    <a:pt x="471" y="3082"/>
                  </a:cubicBezTo>
                  <a:cubicBezTo>
                    <a:pt x="479" y="3089"/>
                    <a:pt x="486" y="3095"/>
                    <a:pt x="493" y="3101"/>
                  </a:cubicBezTo>
                  <a:cubicBezTo>
                    <a:pt x="488" y="3107"/>
                    <a:pt x="483" y="3113"/>
                    <a:pt x="476" y="3121"/>
                  </a:cubicBezTo>
                  <a:cubicBezTo>
                    <a:pt x="482" y="3135"/>
                    <a:pt x="492" y="3152"/>
                    <a:pt x="498" y="3171"/>
                  </a:cubicBezTo>
                  <a:cubicBezTo>
                    <a:pt x="510" y="3202"/>
                    <a:pt x="521" y="3235"/>
                    <a:pt x="531" y="3267"/>
                  </a:cubicBezTo>
                  <a:cubicBezTo>
                    <a:pt x="534" y="3275"/>
                    <a:pt x="534" y="3284"/>
                    <a:pt x="535" y="3293"/>
                  </a:cubicBezTo>
                  <a:cubicBezTo>
                    <a:pt x="535" y="3310"/>
                    <a:pt x="534" y="3329"/>
                    <a:pt x="514" y="3335"/>
                  </a:cubicBezTo>
                  <a:cubicBezTo>
                    <a:pt x="495" y="3342"/>
                    <a:pt x="484" y="3329"/>
                    <a:pt x="472" y="3308"/>
                  </a:cubicBezTo>
                  <a:cubicBezTo>
                    <a:pt x="465" y="3320"/>
                    <a:pt x="461" y="3329"/>
                    <a:pt x="456" y="3338"/>
                  </a:cubicBezTo>
                  <a:cubicBezTo>
                    <a:pt x="451" y="3347"/>
                    <a:pt x="447" y="3362"/>
                    <a:pt x="439" y="3366"/>
                  </a:cubicBezTo>
                  <a:cubicBezTo>
                    <a:pt x="425" y="3373"/>
                    <a:pt x="420" y="3357"/>
                    <a:pt x="414" y="3347"/>
                  </a:cubicBezTo>
                  <a:cubicBezTo>
                    <a:pt x="413" y="3345"/>
                    <a:pt x="411" y="3344"/>
                    <a:pt x="409" y="3341"/>
                  </a:cubicBezTo>
                  <a:cubicBezTo>
                    <a:pt x="406" y="3346"/>
                    <a:pt x="404" y="3351"/>
                    <a:pt x="400" y="3354"/>
                  </a:cubicBezTo>
                  <a:cubicBezTo>
                    <a:pt x="394" y="3359"/>
                    <a:pt x="384" y="3368"/>
                    <a:pt x="379" y="3366"/>
                  </a:cubicBezTo>
                  <a:cubicBezTo>
                    <a:pt x="371" y="3363"/>
                    <a:pt x="364" y="3352"/>
                    <a:pt x="363" y="3344"/>
                  </a:cubicBezTo>
                  <a:cubicBezTo>
                    <a:pt x="361" y="3331"/>
                    <a:pt x="360" y="3320"/>
                    <a:pt x="343" y="3315"/>
                  </a:cubicBezTo>
                  <a:cubicBezTo>
                    <a:pt x="341" y="3318"/>
                    <a:pt x="339" y="3321"/>
                    <a:pt x="336" y="3325"/>
                  </a:cubicBezTo>
                  <a:cubicBezTo>
                    <a:pt x="322" y="3344"/>
                    <a:pt x="294" y="3342"/>
                    <a:pt x="287" y="3319"/>
                  </a:cubicBezTo>
                  <a:cubicBezTo>
                    <a:pt x="282" y="3304"/>
                    <a:pt x="281" y="3285"/>
                    <a:pt x="285" y="3270"/>
                  </a:cubicBezTo>
                  <a:cubicBezTo>
                    <a:pt x="298" y="3228"/>
                    <a:pt x="314" y="3188"/>
                    <a:pt x="329" y="3146"/>
                  </a:cubicBezTo>
                  <a:cubicBezTo>
                    <a:pt x="333" y="3137"/>
                    <a:pt x="337" y="3128"/>
                    <a:pt x="340" y="3121"/>
                  </a:cubicBezTo>
                  <a:cubicBezTo>
                    <a:pt x="334" y="3114"/>
                    <a:pt x="328" y="3108"/>
                    <a:pt x="322" y="3103"/>
                  </a:cubicBezTo>
                  <a:cubicBezTo>
                    <a:pt x="329" y="3096"/>
                    <a:pt x="336" y="3090"/>
                    <a:pt x="346" y="3080"/>
                  </a:cubicBezTo>
                  <a:cubicBezTo>
                    <a:pt x="342" y="3053"/>
                    <a:pt x="346" y="3020"/>
                    <a:pt x="325" y="2991"/>
                  </a:cubicBezTo>
                  <a:cubicBezTo>
                    <a:pt x="322" y="2987"/>
                    <a:pt x="322" y="2978"/>
                    <a:pt x="324" y="2973"/>
                  </a:cubicBezTo>
                  <a:cubicBezTo>
                    <a:pt x="335" y="2938"/>
                    <a:pt x="332" y="2906"/>
                    <a:pt x="314" y="2875"/>
                  </a:cubicBezTo>
                  <a:cubicBezTo>
                    <a:pt x="309" y="2867"/>
                    <a:pt x="308" y="2854"/>
                    <a:pt x="309" y="2845"/>
                  </a:cubicBezTo>
                  <a:cubicBezTo>
                    <a:pt x="316" y="2810"/>
                    <a:pt x="315" y="2776"/>
                    <a:pt x="295" y="2745"/>
                  </a:cubicBezTo>
                  <a:cubicBezTo>
                    <a:pt x="284" y="2729"/>
                    <a:pt x="291" y="2715"/>
                    <a:pt x="297" y="2700"/>
                  </a:cubicBezTo>
                  <a:cubicBezTo>
                    <a:pt x="304" y="2680"/>
                    <a:pt x="309" y="2659"/>
                    <a:pt x="313" y="2639"/>
                  </a:cubicBezTo>
                  <a:cubicBezTo>
                    <a:pt x="315" y="2628"/>
                    <a:pt x="309" y="2624"/>
                    <a:pt x="298" y="2624"/>
                  </a:cubicBezTo>
                  <a:cubicBezTo>
                    <a:pt x="247" y="2624"/>
                    <a:pt x="197" y="2624"/>
                    <a:pt x="146" y="2624"/>
                  </a:cubicBezTo>
                  <a:cubicBezTo>
                    <a:pt x="128" y="2624"/>
                    <a:pt x="127" y="2635"/>
                    <a:pt x="132" y="2646"/>
                  </a:cubicBezTo>
                  <a:cubicBezTo>
                    <a:pt x="135" y="2655"/>
                    <a:pt x="143" y="2662"/>
                    <a:pt x="151" y="2672"/>
                  </a:cubicBezTo>
                  <a:cubicBezTo>
                    <a:pt x="100" y="2667"/>
                    <a:pt x="56" y="2655"/>
                    <a:pt x="24" y="2615"/>
                  </a:cubicBezTo>
                  <a:cubicBezTo>
                    <a:pt x="4" y="2589"/>
                    <a:pt x="0" y="2559"/>
                    <a:pt x="15" y="2530"/>
                  </a:cubicBezTo>
                  <a:cubicBezTo>
                    <a:pt x="25" y="2512"/>
                    <a:pt x="39" y="2494"/>
                    <a:pt x="54" y="2480"/>
                  </a:cubicBezTo>
                  <a:cubicBezTo>
                    <a:pt x="90" y="2449"/>
                    <a:pt x="133" y="2432"/>
                    <a:pt x="178" y="2419"/>
                  </a:cubicBezTo>
                  <a:cubicBezTo>
                    <a:pt x="180" y="2420"/>
                    <a:pt x="181" y="2422"/>
                    <a:pt x="183" y="2424"/>
                  </a:cubicBezTo>
                  <a:cubicBezTo>
                    <a:pt x="178" y="2428"/>
                    <a:pt x="171" y="2431"/>
                    <a:pt x="167" y="2436"/>
                  </a:cubicBezTo>
                  <a:cubicBezTo>
                    <a:pt x="144" y="2461"/>
                    <a:pt x="134" y="2491"/>
                    <a:pt x="147" y="2524"/>
                  </a:cubicBezTo>
                  <a:cubicBezTo>
                    <a:pt x="150" y="2530"/>
                    <a:pt x="158" y="2537"/>
                    <a:pt x="164" y="2538"/>
                  </a:cubicBezTo>
                  <a:cubicBezTo>
                    <a:pt x="198" y="2539"/>
                    <a:pt x="232" y="2538"/>
                    <a:pt x="269" y="2538"/>
                  </a:cubicBezTo>
                  <a:cubicBezTo>
                    <a:pt x="269" y="2526"/>
                    <a:pt x="269" y="2518"/>
                    <a:pt x="269" y="2511"/>
                  </a:cubicBezTo>
                  <a:cubicBezTo>
                    <a:pt x="269" y="2411"/>
                    <a:pt x="269" y="2310"/>
                    <a:pt x="270" y="2209"/>
                  </a:cubicBezTo>
                  <a:cubicBezTo>
                    <a:pt x="270" y="2198"/>
                    <a:pt x="277" y="2187"/>
                    <a:pt x="280" y="2175"/>
                  </a:cubicBezTo>
                  <a:cubicBezTo>
                    <a:pt x="282" y="2168"/>
                    <a:pt x="283" y="2160"/>
                    <a:pt x="283" y="2152"/>
                  </a:cubicBezTo>
                  <a:cubicBezTo>
                    <a:pt x="280" y="1803"/>
                    <a:pt x="277" y="1454"/>
                    <a:pt x="275" y="1104"/>
                  </a:cubicBezTo>
                  <a:cubicBezTo>
                    <a:pt x="274" y="915"/>
                    <a:pt x="272" y="726"/>
                    <a:pt x="276" y="536"/>
                  </a:cubicBezTo>
                  <a:cubicBezTo>
                    <a:pt x="279" y="388"/>
                    <a:pt x="298" y="241"/>
                    <a:pt x="342" y="99"/>
                  </a:cubicBezTo>
                  <a:cubicBezTo>
                    <a:pt x="353" y="64"/>
                    <a:pt x="368" y="32"/>
                    <a:pt x="396" y="0"/>
                  </a:cubicBezTo>
                  <a:cubicBezTo>
                    <a:pt x="411" y="26"/>
                    <a:pt x="430" y="49"/>
                    <a:pt x="437" y="74"/>
                  </a:cubicBezTo>
                  <a:cubicBezTo>
                    <a:pt x="457" y="138"/>
                    <a:pt x="475" y="203"/>
                    <a:pt x="487" y="269"/>
                  </a:cubicBezTo>
                  <a:cubicBezTo>
                    <a:pt x="500" y="342"/>
                    <a:pt x="507" y="416"/>
                    <a:pt x="513" y="490"/>
                  </a:cubicBezTo>
                  <a:cubicBezTo>
                    <a:pt x="529" y="688"/>
                    <a:pt x="522" y="887"/>
                    <a:pt x="523" y="1086"/>
                  </a:cubicBezTo>
                  <a:cubicBezTo>
                    <a:pt x="526" y="1441"/>
                    <a:pt x="525" y="1796"/>
                    <a:pt x="526" y="2152"/>
                  </a:cubicBezTo>
                  <a:cubicBezTo>
                    <a:pt x="547" y="2276"/>
                    <a:pt x="531" y="2401"/>
                    <a:pt x="536" y="2525"/>
                  </a:cubicBezTo>
                  <a:cubicBezTo>
                    <a:pt x="536" y="2528"/>
                    <a:pt x="537" y="2530"/>
                    <a:pt x="538" y="2534"/>
                  </a:cubicBezTo>
                  <a:cubicBezTo>
                    <a:pt x="572" y="2535"/>
                    <a:pt x="607" y="2537"/>
                    <a:pt x="641" y="2538"/>
                  </a:cubicBezTo>
                  <a:cubicBezTo>
                    <a:pt x="647" y="2538"/>
                    <a:pt x="655" y="2531"/>
                    <a:pt x="657" y="2526"/>
                  </a:cubicBezTo>
                  <a:cubicBezTo>
                    <a:pt x="669" y="2496"/>
                    <a:pt x="664" y="2467"/>
                    <a:pt x="644" y="2442"/>
                  </a:cubicBezTo>
                  <a:cubicBezTo>
                    <a:pt x="638" y="2435"/>
                    <a:pt x="631" y="2428"/>
                    <a:pt x="625" y="2421"/>
                  </a:cubicBezTo>
                  <a:close/>
                  <a:moveTo>
                    <a:pt x="323" y="1864"/>
                  </a:moveTo>
                  <a:cubicBezTo>
                    <a:pt x="325" y="1864"/>
                    <a:pt x="327" y="1864"/>
                    <a:pt x="329" y="1864"/>
                  </a:cubicBezTo>
                  <a:cubicBezTo>
                    <a:pt x="331" y="1921"/>
                    <a:pt x="334" y="1978"/>
                    <a:pt x="336" y="2036"/>
                  </a:cubicBezTo>
                  <a:cubicBezTo>
                    <a:pt x="337" y="2059"/>
                    <a:pt x="349" y="2078"/>
                    <a:pt x="365" y="2093"/>
                  </a:cubicBezTo>
                  <a:cubicBezTo>
                    <a:pt x="371" y="2098"/>
                    <a:pt x="382" y="2101"/>
                    <a:pt x="390" y="2099"/>
                  </a:cubicBezTo>
                  <a:cubicBezTo>
                    <a:pt x="394" y="2098"/>
                    <a:pt x="397" y="2084"/>
                    <a:pt x="397" y="2077"/>
                  </a:cubicBezTo>
                  <a:cubicBezTo>
                    <a:pt x="395" y="2032"/>
                    <a:pt x="390" y="1988"/>
                    <a:pt x="390" y="1943"/>
                  </a:cubicBezTo>
                  <a:cubicBezTo>
                    <a:pt x="391" y="1726"/>
                    <a:pt x="393" y="1508"/>
                    <a:pt x="394" y="1291"/>
                  </a:cubicBezTo>
                  <a:cubicBezTo>
                    <a:pt x="394" y="1203"/>
                    <a:pt x="394" y="1114"/>
                    <a:pt x="394" y="1026"/>
                  </a:cubicBezTo>
                  <a:cubicBezTo>
                    <a:pt x="401" y="1194"/>
                    <a:pt x="405" y="1362"/>
                    <a:pt x="408" y="1530"/>
                  </a:cubicBezTo>
                  <a:cubicBezTo>
                    <a:pt x="411" y="1693"/>
                    <a:pt x="412" y="1856"/>
                    <a:pt x="413" y="2019"/>
                  </a:cubicBezTo>
                  <a:cubicBezTo>
                    <a:pt x="413" y="2041"/>
                    <a:pt x="409" y="2062"/>
                    <a:pt x="409" y="2083"/>
                  </a:cubicBezTo>
                  <a:cubicBezTo>
                    <a:pt x="410" y="2091"/>
                    <a:pt x="417" y="2099"/>
                    <a:pt x="421" y="2106"/>
                  </a:cubicBezTo>
                  <a:cubicBezTo>
                    <a:pt x="429" y="2102"/>
                    <a:pt x="439" y="2099"/>
                    <a:pt x="444" y="2093"/>
                  </a:cubicBezTo>
                  <a:cubicBezTo>
                    <a:pt x="450" y="2086"/>
                    <a:pt x="453" y="2075"/>
                    <a:pt x="455" y="2065"/>
                  </a:cubicBezTo>
                  <a:cubicBezTo>
                    <a:pt x="459" y="2039"/>
                    <a:pt x="462" y="2012"/>
                    <a:pt x="466" y="1984"/>
                  </a:cubicBezTo>
                  <a:cubicBezTo>
                    <a:pt x="463" y="2034"/>
                    <a:pt x="475" y="2079"/>
                    <a:pt x="510" y="2129"/>
                  </a:cubicBezTo>
                  <a:cubicBezTo>
                    <a:pt x="510" y="2143"/>
                    <a:pt x="510" y="2170"/>
                    <a:pt x="510" y="2197"/>
                  </a:cubicBezTo>
                  <a:cubicBezTo>
                    <a:pt x="515" y="2190"/>
                    <a:pt x="515" y="2184"/>
                    <a:pt x="515" y="2178"/>
                  </a:cubicBezTo>
                  <a:cubicBezTo>
                    <a:pt x="514" y="1757"/>
                    <a:pt x="514" y="1336"/>
                    <a:pt x="512" y="916"/>
                  </a:cubicBezTo>
                  <a:cubicBezTo>
                    <a:pt x="512" y="772"/>
                    <a:pt x="508" y="628"/>
                    <a:pt x="503" y="485"/>
                  </a:cubicBezTo>
                  <a:cubicBezTo>
                    <a:pt x="501" y="432"/>
                    <a:pt x="493" y="379"/>
                    <a:pt x="486" y="326"/>
                  </a:cubicBezTo>
                  <a:cubicBezTo>
                    <a:pt x="474" y="245"/>
                    <a:pt x="460" y="164"/>
                    <a:pt x="431" y="87"/>
                  </a:cubicBezTo>
                  <a:cubicBezTo>
                    <a:pt x="422" y="64"/>
                    <a:pt x="409" y="44"/>
                    <a:pt x="397" y="19"/>
                  </a:cubicBezTo>
                  <a:cubicBezTo>
                    <a:pt x="368" y="51"/>
                    <a:pt x="356" y="85"/>
                    <a:pt x="347" y="119"/>
                  </a:cubicBezTo>
                  <a:cubicBezTo>
                    <a:pt x="303" y="277"/>
                    <a:pt x="286" y="439"/>
                    <a:pt x="286" y="602"/>
                  </a:cubicBezTo>
                  <a:cubicBezTo>
                    <a:pt x="286" y="977"/>
                    <a:pt x="289" y="1353"/>
                    <a:pt x="290" y="1728"/>
                  </a:cubicBezTo>
                  <a:cubicBezTo>
                    <a:pt x="291" y="1876"/>
                    <a:pt x="293" y="2025"/>
                    <a:pt x="294" y="2174"/>
                  </a:cubicBezTo>
                  <a:cubicBezTo>
                    <a:pt x="294" y="2182"/>
                    <a:pt x="296" y="2191"/>
                    <a:pt x="297" y="2199"/>
                  </a:cubicBezTo>
                  <a:cubicBezTo>
                    <a:pt x="299" y="2199"/>
                    <a:pt x="301" y="2199"/>
                    <a:pt x="303" y="2198"/>
                  </a:cubicBezTo>
                  <a:cubicBezTo>
                    <a:pt x="303" y="2153"/>
                    <a:pt x="303" y="2108"/>
                    <a:pt x="303" y="2062"/>
                  </a:cubicBezTo>
                  <a:cubicBezTo>
                    <a:pt x="305" y="2062"/>
                    <a:pt x="306" y="2062"/>
                    <a:pt x="308" y="2062"/>
                  </a:cubicBezTo>
                  <a:cubicBezTo>
                    <a:pt x="309" y="2079"/>
                    <a:pt x="309" y="2095"/>
                    <a:pt x="310" y="2111"/>
                  </a:cubicBezTo>
                  <a:cubicBezTo>
                    <a:pt x="313" y="2111"/>
                    <a:pt x="315" y="2111"/>
                    <a:pt x="318" y="2112"/>
                  </a:cubicBezTo>
                  <a:cubicBezTo>
                    <a:pt x="319" y="2102"/>
                    <a:pt x="323" y="2093"/>
                    <a:pt x="323" y="2084"/>
                  </a:cubicBezTo>
                  <a:cubicBezTo>
                    <a:pt x="323" y="2010"/>
                    <a:pt x="323" y="1937"/>
                    <a:pt x="323" y="1864"/>
                  </a:cubicBezTo>
                  <a:close/>
                  <a:moveTo>
                    <a:pt x="476" y="2657"/>
                  </a:moveTo>
                  <a:cubicBezTo>
                    <a:pt x="475" y="2657"/>
                    <a:pt x="474" y="2657"/>
                    <a:pt x="474" y="2657"/>
                  </a:cubicBezTo>
                  <a:cubicBezTo>
                    <a:pt x="476" y="2646"/>
                    <a:pt x="479" y="2636"/>
                    <a:pt x="482" y="2625"/>
                  </a:cubicBezTo>
                  <a:cubicBezTo>
                    <a:pt x="430" y="2625"/>
                    <a:pt x="381" y="2625"/>
                    <a:pt x="330" y="2625"/>
                  </a:cubicBezTo>
                  <a:cubicBezTo>
                    <a:pt x="333" y="2635"/>
                    <a:pt x="335" y="2644"/>
                    <a:pt x="338" y="2655"/>
                  </a:cubicBezTo>
                  <a:cubicBezTo>
                    <a:pt x="333" y="2649"/>
                    <a:pt x="330" y="2645"/>
                    <a:pt x="329" y="2644"/>
                  </a:cubicBezTo>
                  <a:cubicBezTo>
                    <a:pt x="321" y="2668"/>
                    <a:pt x="312" y="2692"/>
                    <a:pt x="306" y="2716"/>
                  </a:cubicBezTo>
                  <a:cubicBezTo>
                    <a:pt x="304" y="2725"/>
                    <a:pt x="306" y="2735"/>
                    <a:pt x="308" y="2744"/>
                  </a:cubicBezTo>
                  <a:cubicBezTo>
                    <a:pt x="312" y="2758"/>
                    <a:pt x="318" y="2771"/>
                    <a:pt x="322" y="2785"/>
                  </a:cubicBezTo>
                  <a:cubicBezTo>
                    <a:pt x="324" y="2794"/>
                    <a:pt x="324" y="2803"/>
                    <a:pt x="326" y="2816"/>
                  </a:cubicBezTo>
                  <a:cubicBezTo>
                    <a:pt x="331" y="2809"/>
                    <a:pt x="333" y="2805"/>
                    <a:pt x="336" y="2801"/>
                  </a:cubicBezTo>
                  <a:cubicBezTo>
                    <a:pt x="334" y="2813"/>
                    <a:pt x="328" y="2823"/>
                    <a:pt x="325" y="2833"/>
                  </a:cubicBezTo>
                  <a:cubicBezTo>
                    <a:pt x="322" y="2844"/>
                    <a:pt x="318" y="2860"/>
                    <a:pt x="323" y="2866"/>
                  </a:cubicBezTo>
                  <a:cubicBezTo>
                    <a:pt x="338" y="2883"/>
                    <a:pt x="338" y="2902"/>
                    <a:pt x="339" y="2922"/>
                  </a:cubicBezTo>
                  <a:cubicBezTo>
                    <a:pt x="340" y="2928"/>
                    <a:pt x="341" y="2935"/>
                    <a:pt x="342" y="2942"/>
                  </a:cubicBezTo>
                  <a:cubicBezTo>
                    <a:pt x="347" y="2939"/>
                    <a:pt x="350" y="2937"/>
                    <a:pt x="358" y="2933"/>
                  </a:cubicBezTo>
                  <a:cubicBezTo>
                    <a:pt x="351" y="2943"/>
                    <a:pt x="346" y="2947"/>
                    <a:pt x="345" y="2953"/>
                  </a:cubicBezTo>
                  <a:cubicBezTo>
                    <a:pt x="341" y="2965"/>
                    <a:pt x="333" y="2982"/>
                    <a:pt x="338" y="2989"/>
                  </a:cubicBezTo>
                  <a:cubicBezTo>
                    <a:pt x="351" y="3007"/>
                    <a:pt x="352" y="3026"/>
                    <a:pt x="353" y="3046"/>
                  </a:cubicBezTo>
                  <a:cubicBezTo>
                    <a:pt x="354" y="3059"/>
                    <a:pt x="360" y="3067"/>
                    <a:pt x="372" y="3067"/>
                  </a:cubicBezTo>
                  <a:cubicBezTo>
                    <a:pt x="396" y="3068"/>
                    <a:pt x="420" y="3069"/>
                    <a:pt x="444" y="3067"/>
                  </a:cubicBezTo>
                  <a:cubicBezTo>
                    <a:pt x="449" y="3066"/>
                    <a:pt x="457" y="3057"/>
                    <a:pt x="459" y="3050"/>
                  </a:cubicBezTo>
                  <a:cubicBezTo>
                    <a:pt x="463" y="3030"/>
                    <a:pt x="461" y="3007"/>
                    <a:pt x="477" y="2989"/>
                  </a:cubicBezTo>
                  <a:cubicBezTo>
                    <a:pt x="479" y="2986"/>
                    <a:pt x="480" y="2978"/>
                    <a:pt x="478" y="2975"/>
                  </a:cubicBezTo>
                  <a:cubicBezTo>
                    <a:pt x="461" y="2951"/>
                    <a:pt x="475" y="2926"/>
                    <a:pt x="476" y="2902"/>
                  </a:cubicBezTo>
                  <a:cubicBezTo>
                    <a:pt x="477" y="2892"/>
                    <a:pt x="482" y="2881"/>
                    <a:pt x="487" y="2873"/>
                  </a:cubicBezTo>
                  <a:cubicBezTo>
                    <a:pt x="497" y="2859"/>
                    <a:pt x="495" y="2847"/>
                    <a:pt x="488" y="2834"/>
                  </a:cubicBezTo>
                  <a:cubicBezTo>
                    <a:pt x="482" y="2823"/>
                    <a:pt x="478" y="2810"/>
                    <a:pt x="472" y="2798"/>
                  </a:cubicBezTo>
                  <a:cubicBezTo>
                    <a:pt x="473" y="2798"/>
                    <a:pt x="475" y="2797"/>
                    <a:pt x="476" y="2797"/>
                  </a:cubicBezTo>
                  <a:cubicBezTo>
                    <a:pt x="479" y="2802"/>
                    <a:pt x="482" y="2807"/>
                    <a:pt x="483" y="2810"/>
                  </a:cubicBezTo>
                  <a:cubicBezTo>
                    <a:pt x="491" y="2785"/>
                    <a:pt x="500" y="2761"/>
                    <a:pt x="507" y="2735"/>
                  </a:cubicBezTo>
                  <a:cubicBezTo>
                    <a:pt x="509" y="2728"/>
                    <a:pt x="509" y="2716"/>
                    <a:pt x="505" y="2711"/>
                  </a:cubicBezTo>
                  <a:cubicBezTo>
                    <a:pt x="492" y="2697"/>
                    <a:pt x="493" y="2680"/>
                    <a:pt x="490" y="2663"/>
                  </a:cubicBezTo>
                  <a:cubicBezTo>
                    <a:pt x="488" y="2656"/>
                    <a:pt x="488" y="2649"/>
                    <a:pt x="487" y="2642"/>
                  </a:cubicBezTo>
                  <a:cubicBezTo>
                    <a:pt x="486" y="2642"/>
                    <a:pt x="485" y="2642"/>
                    <a:pt x="484" y="2642"/>
                  </a:cubicBezTo>
                  <a:cubicBezTo>
                    <a:pt x="481" y="2647"/>
                    <a:pt x="478" y="2652"/>
                    <a:pt x="476" y="2657"/>
                  </a:cubicBezTo>
                  <a:close/>
                  <a:moveTo>
                    <a:pt x="681" y="2658"/>
                  </a:moveTo>
                  <a:cubicBezTo>
                    <a:pt x="711" y="2653"/>
                    <a:pt x="736" y="2643"/>
                    <a:pt x="758" y="2624"/>
                  </a:cubicBezTo>
                  <a:cubicBezTo>
                    <a:pt x="792" y="2595"/>
                    <a:pt x="798" y="2554"/>
                    <a:pt x="772" y="2517"/>
                  </a:cubicBezTo>
                  <a:cubicBezTo>
                    <a:pt x="744" y="2477"/>
                    <a:pt x="703" y="2457"/>
                    <a:pt x="655" y="2438"/>
                  </a:cubicBezTo>
                  <a:cubicBezTo>
                    <a:pt x="689" y="2499"/>
                    <a:pt x="673" y="2545"/>
                    <a:pt x="620" y="2580"/>
                  </a:cubicBezTo>
                  <a:cubicBezTo>
                    <a:pt x="678" y="2602"/>
                    <a:pt x="690" y="2618"/>
                    <a:pt x="681" y="2658"/>
                  </a:cubicBezTo>
                  <a:close/>
                  <a:moveTo>
                    <a:pt x="125" y="2664"/>
                  </a:moveTo>
                  <a:cubicBezTo>
                    <a:pt x="111" y="2606"/>
                    <a:pt x="149" y="2594"/>
                    <a:pt x="186" y="2580"/>
                  </a:cubicBezTo>
                  <a:cubicBezTo>
                    <a:pt x="130" y="2544"/>
                    <a:pt x="118" y="2498"/>
                    <a:pt x="148" y="2439"/>
                  </a:cubicBezTo>
                  <a:cubicBezTo>
                    <a:pt x="104" y="2456"/>
                    <a:pt x="66" y="2475"/>
                    <a:pt x="38" y="2510"/>
                  </a:cubicBezTo>
                  <a:cubicBezTo>
                    <a:pt x="4" y="2553"/>
                    <a:pt x="11" y="2601"/>
                    <a:pt x="56" y="2631"/>
                  </a:cubicBezTo>
                  <a:cubicBezTo>
                    <a:pt x="75" y="2644"/>
                    <a:pt x="98" y="2651"/>
                    <a:pt x="125" y="2664"/>
                  </a:cubicBezTo>
                  <a:close/>
                  <a:moveTo>
                    <a:pt x="402" y="2528"/>
                  </a:moveTo>
                  <a:cubicBezTo>
                    <a:pt x="383" y="2567"/>
                    <a:pt x="351" y="2578"/>
                    <a:pt x="314" y="2579"/>
                  </a:cubicBezTo>
                  <a:cubicBezTo>
                    <a:pt x="296" y="2579"/>
                    <a:pt x="279" y="2580"/>
                    <a:pt x="262" y="2579"/>
                  </a:cubicBezTo>
                  <a:cubicBezTo>
                    <a:pt x="229" y="2576"/>
                    <a:pt x="199" y="2589"/>
                    <a:pt x="168" y="2598"/>
                  </a:cubicBezTo>
                  <a:cubicBezTo>
                    <a:pt x="161" y="2600"/>
                    <a:pt x="155" y="2605"/>
                    <a:pt x="143" y="2612"/>
                  </a:cubicBezTo>
                  <a:cubicBezTo>
                    <a:pt x="318" y="2612"/>
                    <a:pt x="488" y="2612"/>
                    <a:pt x="662" y="2612"/>
                  </a:cubicBezTo>
                  <a:cubicBezTo>
                    <a:pt x="652" y="2606"/>
                    <a:pt x="648" y="2602"/>
                    <a:pt x="642" y="2600"/>
                  </a:cubicBezTo>
                  <a:cubicBezTo>
                    <a:pt x="612" y="2591"/>
                    <a:pt x="582" y="2578"/>
                    <a:pt x="549" y="2579"/>
                  </a:cubicBezTo>
                  <a:cubicBezTo>
                    <a:pt x="533" y="2580"/>
                    <a:pt x="516" y="2579"/>
                    <a:pt x="499" y="2579"/>
                  </a:cubicBezTo>
                  <a:cubicBezTo>
                    <a:pt x="460" y="2579"/>
                    <a:pt x="424" y="2571"/>
                    <a:pt x="402" y="2528"/>
                  </a:cubicBezTo>
                  <a:close/>
                  <a:moveTo>
                    <a:pt x="322" y="2441"/>
                  </a:moveTo>
                  <a:cubicBezTo>
                    <a:pt x="334" y="2449"/>
                    <a:pt x="342" y="2455"/>
                    <a:pt x="352" y="2459"/>
                  </a:cubicBezTo>
                  <a:cubicBezTo>
                    <a:pt x="357" y="2461"/>
                    <a:pt x="364" y="2459"/>
                    <a:pt x="370" y="2458"/>
                  </a:cubicBezTo>
                  <a:cubicBezTo>
                    <a:pt x="368" y="2452"/>
                    <a:pt x="368" y="2443"/>
                    <a:pt x="364" y="2439"/>
                  </a:cubicBezTo>
                  <a:cubicBezTo>
                    <a:pt x="356" y="2432"/>
                    <a:pt x="345" y="2427"/>
                    <a:pt x="336" y="2420"/>
                  </a:cubicBezTo>
                  <a:cubicBezTo>
                    <a:pt x="332" y="2417"/>
                    <a:pt x="326" y="2412"/>
                    <a:pt x="326" y="2408"/>
                  </a:cubicBezTo>
                  <a:cubicBezTo>
                    <a:pt x="325" y="2389"/>
                    <a:pt x="325" y="2369"/>
                    <a:pt x="325" y="2348"/>
                  </a:cubicBezTo>
                  <a:cubicBezTo>
                    <a:pt x="336" y="2353"/>
                    <a:pt x="343" y="2358"/>
                    <a:pt x="351" y="2361"/>
                  </a:cubicBezTo>
                  <a:cubicBezTo>
                    <a:pt x="355" y="2362"/>
                    <a:pt x="364" y="2361"/>
                    <a:pt x="366" y="2358"/>
                  </a:cubicBezTo>
                  <a:cubicBezTo>
                    <a:pt x="368" y="2354"/>
                    <a:pt x="367" y="2345"/>
                    <a:pt x="364" y="2342"/>
                  </a:cubicBezTo>
                  <a:cubicBezTo>
                    <a:pt x="355" y="2334"/>
                    <a:pt x="345" y="2328"/>
                    <a:pt x="335" y="2321"/>
                  </a:cubicBezTo>
                  <a:cubicBezTo>
                    <a:pt x="324" y="2314"/>
                    <a:pt x="319" y="2269"/>
                    <a:pt x="331" y="2263"/>
                  </a:cubicBezTo>
                  <a:cubicBezTo>
                    <a:pt x="360" y="2247"/>
                    <a:pt x="384" y="2224"/>
                    <a:pt x="400" y="2191"/>
                  </a:cubicBezTo>
                  <a:cubicBezTo>
                    <a:pt x="417" y="2224"/>
                    <a:pt x="439" y="2246"/>
                    <a:pt x="467" y="2261"/>
                  </a:cubicBezTo>
                  <a:cubicBezTo>
                    <a:pt x="480" y="2268"/>
                    <a:pt x="479" y="2312"/>
                    <a:pt x="466" y="2321"/>
                  </a:cubicBezTo>
                  <a:cubicBezTo>
                    <a:pt x="456" y="2328"/>
                    <a:pt x="445" y="2335"/>
                    <a:pt x="436" y="2343"/>
                  </a:cubicBezTo>
                  <a:cubicBezTo>
                    <a:pt x="433" y="2346"/>
                    <a:pt x="433" y="2354"/>
                    <a:pt x="435" y="2359"/>
                  </a:cubicBezTo>
                  <a:cubicBezTo>
                    <a:pt x="436" y="2361"/>
                    <a:pt x="445" y="2362"/>
                    <a:pt x="449" y="2361"/>
                  </a:cubicBezTo>
                  <a:cubicBezTo>
                    <a:pt x="457" y="2358"/>
                    <a:pt x="465" y="2353"/>
                    <a:pt x="475" y="2348"/>
                  </a:cubicBezTo>
                  <a:cubicBezTo>
                    <a:pt x="475" y="2369"/>
                    <a:pt x="476" y="2388"/>
                    <a:pt x="475" y="2407"/>
                  </a:cubicBezTo>
                  <a:cubicBezTo>
                    <a:pt x="475" y="2412"/>
                    <a:pt x="469" y="2417"/>
                    <a:pt x="465" y="2420"/>
                  </a:cubicBezTo>
                  <a:cubicBezTo>
                    <a:pt x="456" y="2426"/>
                    <a:pt x="445" y="2431"/>
                    <a:pt x="437" y="2438"/>
                  </a:cubicBezTo>
                  <a:cubicBezTo>
                    <a:pt x="432" y="2442"/>
                    <a:pt x="432" y="2451"/>
                    <a:pt x="430" y="2457"/>
                  </a:cubicBezTo>
                  <a:cubicBezTo>
                    <a:pt x="437" y="2458"/>
                    <a:pt x="444" y="2461"/>
                    <a:pt x="450" y="2459"/>
                  </a:cubicBezTo>
                  <a:cubicBezTo>
                    <a:pt x="459" y="2455"/>
                    <a:pt x="467" y="2448"/>
                    <a:pt x="479" y="2441"/>
                  </a:cubicBezTo>
                  <a:cubicBezTo>
                    <a:pt x="479" y="2458"/>
                    <a:pt x="479" y="2474"/>
                    <a:pt x="479" y="2491"/>
                  </a:cubicBezTo>
                  <a:cubicBezTo>
                    <a:pt x="495" y="2483"/>
                    <a:pt x="498" y="2472"/>
                    <a:pt x="497" y="2458"/>
                  </a:cubicBezTo>
                  <a:cubicBezTo>
                    <a:pt x="497" y="2395"/>
                    <a:pt x="497" y="2332"/>
                    <a:pt x="498" y="2268"/>
                  </a:cubicBezTo>
                  <a:cubicBezTo>
                    <a:pt x="498" y="2255"/>
                    <a:pt x="492" y="2251"/>
                    <a:pt x="481" y="2244"/>
                  </a:cubicBezTo>
                  <a:cubicBezTo>
                    <a:pt x="460" y="2230"/>
                    <a:pt x="441" y="2212"/>
                    <a:pt x="422" y="2195"/>
                  </a:cubicBezTo>
                  <a:cubicBezTo>
                    <a:pt x="414" y="2188"/>
                    <a:pt x="409" y="2179"/>
                    <a:pt x="402" y="2169"/>
                  </a:cubicBezTo>
                  <a:cubicBezTo>
                    <a:pt x="399" y="2173"/>
                    <a:pt x="397" y="2175"/>
                    <a:pt x="396" y="2178"/>
                  </a:cubicBezTo>
                  <a:cubicBezTo>
                    <a:pt x="375" y="2208"/>
                    <a:pt x="353" y="2236"/>
                    <a:pt x="316" y="2248"/>
                  </a:cubicBezTo>
                  <a:cubicBezTo>
                    <a:pt x="312" y="2249"/>
                    <a:pt x="309" y="2258"/>
                    <a:pt x="308" y="2263"/>
                  </a:cubicBezTo>
                  <a:cubicBezTo>
                    <a:pt x="308" y="2329"/>
                    <a:pt x="308" y="2395"/>
                    <a:pt x="309" y="2461"/>
                  </a:cubicBezTo>
                  <a:cubicBezTo>
                    <a:pt x="309" y="2469"/>
                    <a:pt x="314" y="2478"/>
                    <a:pt x="317" y="2486"/>
                  </a:cubicBezTo>
                  <a:cubicBezTo>
                    <a:pt x="319" y="2485"/>
                    <a:pt x="320" y="2485"/>
                    <a:pt x="322" y="2484"/>
                  </a:cubicBezTo>
                  <a:cubicBezTo>
                    <a:pt x="322" y="2470"/>
                    <a:pt x="322" y="2457"/>
                    <a:pt x="322" y="2441"/>
                  </a:cubicBezTo>
                  <a:close/>
                  <a:moveTo>
                    <a:pt x="525" y="2226"/>
                  </a:moveTo>
                  <a:cubicBezTo>
                    <a:pt x="460" y="2226"/>
                    <a:pt x="432" y="2178"/>
                    <a:pt x="403" y="2130"/>
                  </a:cubicBezTo>
                  <a:cubicBezTo>
                    <a:pt x="373" y="2179"/>
                    <a:pt x="345" y="2226"/>
                    <a:pt x="280" y="2226"/>
                  </a:cubicBezTo>
                  <a:cubicBezTo>
                    <a:pt x="280" y="2329"/>
                    <a:pt x="280" y="2430"/>
                    <a:pt x="280" y="2533"/>
                  </a:cubicBezTo>
                  <a:cubicBezTo>
                    <a:pt x="287" y="2533"/>
                    <a:pt x="292" y="2532"/>
                    <a:pt x="298" y="2531"/>
                  </a:cubicBezTo>
                  <a:cubicBezTo>
                    <a:pt x="298" y="2523"/>
                    <a:pt x="298" y="2516"/>
                    <a:pt x="298" y="2510"/>
                  </a:cubicBezTo>
                  <a:cubicBezTo>
                    <a:pt x="298" y="2426"/>
                    <a:pt x="298" y="2343"/>
                    <a:pt x="298" y="2260"/>
                  </a:cubicBezTo>
                  <a:cubicBezTo>
                    <a:pt x="298" y="2251"/>
                    <a:pt x="296" y="2242"/>
                    <a:pt x="310" y="2239"/>
                  </a:cubicBezTo>
                  <a:cubicBezTo>
                    <a:pt x="338" y="2232"/>
                    <a:pt x="358" y="2212"/>
                    <a:pt x="375" y="2189"/>
                  </a:cubicBezTo>
                  <a:cubicBezTo>
                    <a:pt x="384" y="2176"/>
                    <a:pt x="393" y="2163"/>
                    <a:pt x="402" y="2149"/>
                  </a:cubicBezTo>
                  <a:cubicBezTo>
                    <a:pt x="415" y="2167"/>
                    <a:pt x="424" y="2184"/>
                    <a:pt x="437" y="2197"/>
                  </a:cubicBezTo>
                  <a:cubicBezTo>
                    <a:pt x="453" y="2212"/>
                    <a:pt x="470" y="2227"/>
                    <a:pt x="489" y="2236"/>
                  </a:cubicBezTo>
                  <a:cubicBezTo>
                    <a:pt x="504" y="2242"/>
                    <a:pt x="507" y="2249"/>
                    <a:pt x="507" y="2263"/>
                  </a:cubicBezTo>
                  <a:cubicBezTo>
                    <a:pt x="507" y="2347"/>
                    <a:pt x="507" y="2431"/>
                    <a:pt x="507" y="2515"/>
                  </a:cubicBezTo>
                  <a:cubicBezTo>
                    <a:pt x="507" y="2527"/>
                    <a:pt x="507" y="2537"/>
                    <a:pt x="525" y="2532"/>
                  </a:cubicBezTo>
                  <a:cubicBezTo>
                    <a:pt x="525" y="2430"/>
                    <a:pt x="525" y="2329"/>
                    <a:pt x="525" y="2226"/>
                  </a:cubicBezTo>
                  <a:close/>
                  <a:moveTo>
                    <a:pt x="404" y="2514"/>
                  </a:moveTo>
                  <a:cubicBezTo>
                    <a:pt x="425" y="2568"/>
                    <a:pt x="467" y="2573"/>
                    <a:pt x="513" y="2572"/>
                  </a:cubicBezTo>
                  <a:cubicBezTo>
                    <a:pt x="541" y="2571"/>
                    <a:pt x="569" y="2573"/>
                    <a:pt x="597" y="2571"/>
                  </a:cubicBezTo>
                  <a:cubicBezTo>
                    <a:pt x="611" y="2570"/>
                    <a:pt x="625" y="2562"/>
                    <a:pt x="639" y="2557"/>
                  </a:cubicBezTo>
                  <a:cubicBezTo>
                    <a:pt x="635" y="2550"/>
                    <a:pt x="634" y="2549"/>
                    <a:pt x="632" y="2549"/>
                  </a:cubicBezTo>
                  <a:cubicBezTo>
                    <a:pt x="616" y="2548"/>
                    <a:pt x="600" y="2546"/>
                    <a:pt x="584" y="2547"/>
                  </a:cubicBezTo>
                  <a:cubicBezTo>
                    <a:pt x="522" y="2552"/>
                    <a:pt x="465" y="2539"/>
                    <a:pt x="418" y="2497"/>
                  </a:cubicBezTo>
                  <a:cubicBezTo>
                    <a:pt x="407" y="2487"/>
                    <a:pt x="397" y="2488"/>
                    <a:pt x="387" y="2497"/>
                  </a:cubicBezTo>
                  <a:cubicBezTo>
                    <a:pt x="340" y="2538"/>
                    <a:pt x="285" y="2552"/>
                    <a:pt x="224" y="2547"/>
                  </a:cubicBezTo>
                  <a:cubicBezTo>
                    <a:pt x="211" y="2546"/>
                    <a:pt x="198" y="2548"/>
                    <a:pt x="184" y="2548"/>
                  </a:cubicBezTo>
                  <a:cubicBezTo>
                    <a:pt x="179" y="2548"/>
                    <a:pt x="173" y="2549"/>
                    <a:pt x="168" y="2550"/>
                  </a:cubicBezTo>
                  <a:cubicBezTo>
                    <a:pt x="167" y="2552"/>
                    <a:pt x="167" y="2554"/>
                    <a:pt x="166" y="2556"/>
                  </a:cubicBezTo>
                  <a:cubicBezTo>
                    <a:pt x="178" y="2561"/>
                    <a:pt x="189" y="2570"/>
                    <a:pt x="201" y="2571"/>
                  </a:cubicBezTo>
                  <a:cubicBezTo>
                    <a:pt x="242" y="2572"/>
                    <a:pt x="283" y="2572"/>
                    <a:pt x="325" y="2571"/>
                  </a:cubicBezTo>
                  <a:cubicBezTo>
                    <a:pt x="355" y="2570"/>
                    <a:pt x="380" y="2557"/>
                    <a:pt x="394" y="2528"/>
                  </a:cubicBezTo>
                  <a:cubicBezTo>
                    <a:pt x="396" y="2525"/>
                    <a:pt x="399" y="2522"/>
                    <a:pt x="404" y="2514"/>
                  </a:cubicBezTo>
                  <a:close/>
                  <a:moveTo>
                    <a:pt x="334" y="2364"/>
                  </a:moveTo>
                  <a:cubicBezTo>
                    <a:pt x="334" y="2370"/>
                    <a:pt x="334" y="2376"/>
                    <a:pt x="333" y="2381"/>
                  </a:cubicBezTo>
                  <a:cubicBezTo>
                    <a:pt x="330" y="2400"/>
                    <a:pt x="335" y="2415"/>
                    <a:pt x="356" y="2422"/>
                  </a:cubicBezTo>
                  <a:cubicBezTo>
                    <a:pt x="364" y="2425"/>
                    <a:pt x="372" y="2433"/>
                    <a:pt x="376" y="2441"/>
                  </a:cubicBezTo>
                  <a:cubicBezTo>
                    <a:pt x="379" y="2447"/>
                    <a:pt x="379" y="2457"/>
                    <a:pt x="376" y="2462"/>
                  </a:cubicBezTo>
                  <a:cubicBezTo>
                    <a:pt x="372" y="2467"/>
                    <a:pt x="362" y="2469"/>
                    <a:pt x="355" y="2469"/>
                  </a:cubicBezTo>
                  <a:cubicBezTo>
                    <a:pt x="347" y="2468"/>
                    <a:pt x="340" y="2464"/>
                    <a:pt x="332" y="2461"/>
                  </a:cubicBezTo>
                  <a:cubicBezTo>
                    <a:pt x="329" y="2498"/>
                    <a:pt x="333" y="2501"/>
                    <a:pt x="366" y="2490"/>
                  </a:cubicBezTo>
                  <a:cubicBezTo>
                    <a:pt x="370" y="2489"/>
                    <a:pt x="374" y="2487"/>
                    <a:pt x="377" y="2486"/>
                  </a:cubicBezTo>
                  <a:cubicBezTo>
                    <a:pt x="393" y="2482"/>
                    <a:pt x="398" y="2473"/>
                    <a:pt x="398" y="2456"/>
                  </a:cubicBezTo>
                  <a:cubicBezTo>
                    <a:pt x="397" y="2382"/>
                    <a:pt x="398" y="2308"/>
                    <a:pt x="398" y="2234"/>
                  </a:cubicBezTo>
                  <a:cubicBezTo>
                    <a:pt x="398" y="2229"/>
                    <a:pt x="397" y="2225"/>
                    <a:pt x="397" y="2221"/>
                  </a:cubicBezTo>
                  <a:cubicBezTo>
                    <a:pt x="380" y="2235"/>
                    <a:pt x="364" y="2250"/>
                    <a:pt x="347" y="2261"/>
                  </a:cubicBezTo>
                  <a:cubicBezTo>
                    <a:pt x="337" y="2268"/>
                    <a:pt x="333" y="2274"/>
                    <a:pt x="333" y="2286"/>
                  </a:cubicBezTo>
                  <a:cubicBezTo>
                    <a:pt x="332" y="2304"/>
                    <a:pt x="335" y="2316"/>
                    <a:pt x="353" y="2322"/>
                  </a:cubicBezTo>
                  <a:cubicBezTo>
                    <a:pt x="359" y="2325"/>
                    <a:pt x="366" y="2329"/>
                    <a:pt x="368" y="2335"/>
                  </a:cubicBezTo>
                  <a:cubicBezTo>
                    <a:pt x="372" y="2343"/>
                    <a:pt x="375" y="2355"/>
                    <a:pt x="372" y="2363"/>
                  </a:cubicBezTo>
                  <a:cubicBezTo>
                    <a:pt x="371" y="2367"/>
                    <a:pt x="356" y="2367"/>
                    <a:pt x="347" y="2368"/>
                  </a:cubicBezTo>
                  <a:cubicBezTo>
                    <a:pt x="343" y="2368"/>
                    <a:pt x="339" y="2366"/>
                    <a:pt x="334" y="2364"/>
                  </a:cubicBezTo>
                  <a:close/>
                  <a:moveTo>
                    <a:pt x="467" y="2364"/>
                  </a:moveTo>
                  <a:cubicBezTo>
                    <a:pt x="461" y="2366"/>
                    <a:pt x="458" y="2368"/>
                    <a:pt x="455" y="2368"/>
                  </a:cubicBezTo>
                  <a:cubicBezTo>
                    <a:pt x="445" y="2366"/>
                    <a:pt x="436" y="2364"/>
                    <a:pt x="426" y="2362"/>
                  </a:cubicBezTo>
                  <a:cubicBezTo>
                    <a:pt x="429" y="2352"/>
                    <a:pt x="429" y="2341"/>
                    <a:pt x="435" y="2333"/>
                  </a:cubicBezTo>
                  <a:cubicBezTo>
                    <a:pt x="440" y="2325"/>
                    <a:pt x="450" y="2321"/>
                    <a:pt x="459" y="2315"/>
                  </a:cubicBezTo>
                  <a:cubicBezTo>
                    <a:pt x="469" y="2309"/>
                    <a:pt x="472" y="2275"/>
                    <a:pt x="462" y="2267"/>
                  </a:cubicBezTo>
                  <a:cubicBezTo>
                    <a:pt x="443" y="2252"/>
                    <a:pt x="423" y="2237"/>
                    <a:pt x="403" y="2222"/>
                  </a:cubicBezTo>
                  <a:cubicBezTo>
                    <a:pt x="403" y="2302"/>
                    <a:pt x="403" y="2384"/>
                    <a:pt x="403" y="2465"/>
                  </a:cubicBezTo>
                  <a:cubicBezTo>
                    <a:pt x="403" y="2469"/>
                    <a:pt x="406" y="2475"/>
                    <a:pt x="409" y="2476"/>
                  </a:cubicBezTo>
                  <a:cubicBezTo>
                    <a:pt x="428" y="2484"/>
                    <a:pt x="447" y="2490"/>
                    <a:pt x="468" y="2498"/>
                  </a:cubicBezTo>
                  <a:cubicBezTo>
                    <a:pt x="468" y="2482"/>
                    <a:pt x="468" y="2472"/>
                    <a:pt x="468" y="2460"/>
                  </a:cubicBezTo>
                  <a:cubicBezTo>
                    <a:pt x="461" y="2463"/>
                    <a:pt x="455" y="2468"/>
                    <a:pt x="449" y="2468"/>
                  </a:cubicBezTo>
                  <a:cubicBezTo>
                    <a:pt x="440" y="2468"/>
                    <a:pt x="428" y="2467"/>
                    <a:pt x="425" y="2462"/>
                  </a:cubicBezTo>
                  <a:cubicBezTo>
                    <a:pt x="421" y="2456"/>
                    <a:pt x="423" y="2444"/>
                    <a:pt x="427" y="2437"/>
                  </a:cubicBezTo>
                  <a:cubicBezTo>
                    <a:pt x="431" y="2430"/>
                    <a:pt x="439" y="2424"/>
                    <a:pt x="447" y="2421"/>
                  </a:cubicBezTo>
                  <a:cubicBezTo>
                    <a:pt x="466" y="2414"/>
                    <a:pt x="470" y="2402"/>
                    <a:pt x="467" y="2384"/>
                  </a:cubicBezTo>
                  <a:cubicBezTo>
                    <a:pt x="466" y="2378"/>
                    <a:pt x="467" y="2372"/>
                    <a:pt x="467" y="2364"/>
                  </a:cubicBezTo>
                  <a:close/>
                  <a:moveTo>
                    <a:pt x="432" y="3355"/>
                  </a:moveTo>
                  <a:cubicBezTo>
                    <a:pt x="435" y="3355"/>
                    <a:pt x="437" y="3355"/>
                    <a:pt x="439" y="3355"/>
                  </a:cubicBezTo>
                  <a:cubicBezTo>
                    <a:pt x="440" y="3347"/>
                    <a:pt x="443" y="3338"/>
                    <a:pt x="442" y="3330"/>
                  </a:cubicBezTo>
                  <a:cubicBezTo>
                    <a:pt x="435" y="3281"/>
                    <a:pt x="427" y="3232"/>
                    <a:pt x="418" y="3183"/>
                  </a:cubicBezTo>
                  <a:cubicBezTo>
                    <a:pt x="418" y="3179"/>
                    <a:pt x="412" y="3176"/>
                    <a:pt x="408" y="3173"/>
                  </a:cubicBezTo>
                  <a:cubicBezTo>
                    <a:pt x="404" y="3177"/>
                    <a:pt x="398" y="3182"/>
                    <a:pt x="397" y="3187"/>
                  </a:cubicBezTo>
                  <a:cubicBezTo>
                    <a:pt x="389" y="3228"/>
                    <a:pt x="381" y="3269"/>
                    <a:pt x="376" y="3311"/>
                  </a:cubicBezTo>
                  <a:cubicBezTo>
                    <a:pt x="373" y="3325"/>
                    <a:pt x="377" y="3341"/>
                    <a:pt x="377" y="3356"/>
                  </a:cubicBezTo>
                  <a:cubicBezTo>
                    <a:pt x="380" y="3356"/>
                    <a:pt x="383" y="3356"/>
                    <a:pt x="386" y="3356"/>
                  </a:cubicBezTo>
                  <a:cubicBezTo>
                    <a:pt x="412" y="3315"/>
                    <a:pt x="400" y="3266"/>
                    <a:pt x="407" y="3219"/>
                  </a:cubicBezTo>
                  <a:cubicBezTo>
                    <a:pt x="419" y="3265"/>
                    <a:pt x="402" y="3315"/>
                    <a:pt x="432" y="3355"/>
                  </a:cubicBezTo>
                  <a:close/>
                  <a:moveTo>
                    <a:pt x="329" y="3201"/>
                  </a:moveTo>
                  <a:cubicBezTo>
                    <a:pt x="328" y="3200"/>
                    <a:pt x="327" y="3200"/>
                    <a:pt x="326" y="3200"/>
                  </a:cubicBezTo>
                  <a:cubicBezTo>
                    <a:pt x="328" y="3190"/>
                    <a:pt x="330" y="3181"/>
                    <a:pt x="333" y="3172"/>
                  </a:cubicBezTo>
                  <a:cubicBezTo>
                    <a:pt x="330" y="3171"/>
                    <a:pt x="328" y="3170"/>
                    <a:pt x="326" y="3170"/>
                  </a:cubicBezTo>
                  <a:cubicBezTo>
                    <a:pt x="315" y="3211"/>
                    <a:pt x="303" y="3253"/>
                    <a:pt x="294" y="3294"/>
                  </a:cubicBezTo>
                  <a:cubicBezTo>
                    <a:pt x="290" y="3308"/>
                    <a:pt x="295" y="3323"/>
                    <a:pt x="312" y="3325"/>
                  </a:cubicBezTo>
                  <a:cubicBezTo>
                    <a:pt x="327" y="3327"/>
                    <a:pt x="331" y="3313"/>
                    <a:pt x="333" y="3301"/>
                  </a:cubicBezTo>
                  <a:cubicBezTo>
                    <a:pt x="342" y="3252"/>
                    <a:pt x="351" y="3202"/>
                    <a:pt x="359" y="3153"/>
                  </a:cubicBezTo>
                  <a:cubicBezTo>
                    <a:pt x="359" y="3153"/>
                    <a:pt x="358" y="3153"/>
                    <a:pt x="358" y="3153"/>
                  </a:cubicBezTo>
                  <a:cubicBezTo>
                    <a:pt x="351" y="3181"/>
                    <a:pt x="344" y="3209"/>
                    <a:pt x="337" y="3238"/>
                  </a:cubicBezTo>
                  <a:cubicBezTo>
                    <a:pt x="336" y="3238"/>
                    <a:pt x="334" y="3237"/>
                    <a:pt x="333" y="3237"/>
                  </a:cubicBezTo>
                  <a:cubicBezTo>
                    <a:pt x="337" y="3216"/>
                    <a:pt x="341" y="3195"/>
                    <a:pt x="345" y="3173"/>
                  </a:cubicBezTo>
                  <a:cubicBezTo>
                    <a:pt x="344" y="3173"/>
                    <a:pt x="343" y="3173"/>
                    <a:pt x="342" y="3173"/>
                  </a:cubicBezTo>
                  <a:cubicBezTo>
                    <a:pt x="338" y="3182"/>
                    <a:pt x="333" y="3191"/>
                    <a:pt x="329" y="3201"/>
                  </a:cubicBezTo>
                  <a:close/>
                  <a:moveTo>
                    <a:pt x="465" y="3180"/>
                  </a:moveTo>
                  <a:cubicBezTo>
                    <a:pt x="464" y="3180"/>
                    <a:pt x="463" y="3180"/>
                    <a:pt x="462" y="3181"/>
                  </a:cubicBezTo>
                  <a:cubicBezTo>
                    <a:pt x="467" y="3211"/>
                    <a:pt x="473" y="3242"/>
                    <a:pt x="479" y="3272"/>
                  </a:cubicBezTo>
                  <a:cubicBezTo>
                    <a:pt x="481" y="3283"/>
                    <a:pt x="481" y="3295"/>
                    <a:pt x="486" y="3305"/>
                  </a:cubicBezTo>
                  <a:cubicBezTo>
                    <a:pt x="490" y="3313"/>
                    <a:pt x="500" y="3318"/>
                    <a:pt x="507" y="3324"/>
                  </a:cubicBezTo>
                  <a:cubicBezTo>
                    <a:pt x="513" y="3317"/>
                    <a:pt x="520" y="3310"/>
                    <a:pt x="524" y="3302"/>
                  </a:cubicBezTo>
                  <a:cubicBezTo>
                    <a:pt x="527" y="3298"/>
                    <a:pt x="526" y="3292"/>
                    <a:pt x="525" y="3287"/>
                  </a:cubicBezTo>
                  <a:cubicBezTo>
                    <a:pt x="514" y="3250"/>
                    <a:pt x="503" y="3214"/>
                    <a:pt x="492" y="3177"/>
                  </a:cubicBezTo>
                  <a:cubicBezTo>
                    <a:pt x="490" y="3178"/>
                    <a:pt x="488" y="3178"/>
                    <a:pt x="487" y="3179"/>
                  </a:cubicBezTo>
                  <a:cubicBezTo>
                    <a:pt x="488" y="3185"/>
                    <a:pt x="489" y="3191"/>
                    <a:pt x="490" y="3197"/>
                  </a:cubicBezTo>
                  <a:cubicBezTo>
                    <a:pt x="489" y="3197"/>
                    <a:pt x="488" y="3197"/>
                    <a:pt x="488" y="3198"/>
                  </a:cubicBezTo>
                  <a:cubicBezTo>
                    <a:pt x="484" y="3191"/>
                    <a:pt x="480" y="3184"/>
                    <a:pt x="476" y="3177"/>
                  </a:cubicBezTo>
                  <a:cubicBezTo>
                    <a:pt x="475" y="3178"/>
                    <a:pt x="474" y="3178"/>
                    <a:pt x="473" y="3179"/>
                  </a:cubicBezTo>
                  <a:cubicBezTo>
                    <a:pt x="477" y="3201"/>
                    <a:pt x="481" y="3223"/>
                    <a:pt x="485" y="3245"/>
                  </a:cubicBezTo>
                  <a:cubicBezTo>
                    <a:pt x="484" y="3245"/>
                    <a:pt x="483" y="3245"/>
                    <a:pt x="482" y="3245"/>
                  </a:cubicBezTo>
                  <a:cubicBezTo>
                    <a:pt x="476" y="3223"/>
                    <a:pt x="471" y="3202"/>
                    <a:pt x="465" y="3180"/>
                  </a:cubicBezTo>
                  <a:close/>
                  <a:moveTo>
                    <a:pt x="454" y="3310"/>
                  </a:moveTo>
                  <a:cubicBezTo>
                    <a:pt x="456" y="3311"/>
                    <a:pt x="459" y="3311"/>
                    <a:pt x="461" y="3312"/>
                  </a:cubicBezTo>
                  <a:cubicBezTo>
                    <a:pt x="464" y="3302"/>
                    <a:pt x="472" y="3292"/>
                    <a:pt x="470" y="3283"/>
                  </a:cubicBezTo>
                  <a:cubicBezTo>
                    <a:pt x="465" y="3248"/>
                    <a:pt x="457" y="3212"/>
                    <a:pt x="449" y="3177"/>
                  </a:cubicBezTo>
                  <a:cubicBezTo>
                    <a:pt x="448" y="3177"/>
                    <a:pt x="447" y="3177"/>
                    <a:pt x="446" y="3178"/>
                  </a:cubicBezTo>
                  <a:cubicBezTo>
                    <a:pt x="447" y="3187"/>
                    <a:pt x="448" y="3197"/>
                    <a:pt x="449" y="3206"/>
                  </a:cubicBezTo>
                  <a:cubicBezTo>
                    <a:pt x="449" y="3207"/>
                    <a:pt x="448" y="3207"/>
                    <a:pt x="448" y="3207"/>
                  </a:cubicBezTo>
                  <a:cubicBezTo>
                    <a:pt x="441" y="3184"/>
                    <a:pt x="434" y="3160"/>
                    <a:pt x="427" y="3137"/>
                  </a:cubicBezTo>
                  <a:cubicBezTo>
                    <a:pt x="425" y="3138"/>
                    <a:pt x="424" y="3138"/>
                    <a:pt x="422" y="3139"/>
                  </a:cubicBezTo>
                  <a:cubicBezTo>
                    <a:pt x="433" y="3196"/>
                    <a:pt x="443" y="3253"/>
                    <a:pt x="454" y="3310"/>
                  </a:cubicBezTo>
                  <a:close/>
                  <a:moveTo>
                    <a:pt x="387" y="3154"/>
                  </a:moveTo>
                  <a:cubicBezTo>
                    <a:pt x="386" y="3154"/>
                    <a:pt x="384" y="3154"/>
                    <a:pt x="383" y="3153"/>
                  </a:cubicBezTo>
                  <a:cubicBezTo>
                    <a:pt x="378" y="3172"/>
                    <a:pt x="374" y="3190"/>
                    <a:pt x="369" y="3208"/>
                  </a:cubicBezTo>
                  <a:cubicBezTo>
                    <a:pt x="368" y="3208"/>
                    <a:pt x="367" y="3208"/>
                    <a:pt x="367" y="3208"/>
                  </a:cubicBezTo>
                  <a:cubicBezTo>
                    <a:pt x="368" y="3198"/>
                    <a:pt x="369" y="3188"/>
                    <a:pt x="370" y="3177"/>
                  </a:cubicBezTo>
                  <a:cubicBezTo>
                    <a:pt x="360" y="3211"/>
                    <a:pt x="353" y="3245"/>
                    <a:pt x="346" y="3279"/>
                  </a:cubicBezTo>
                  <a:cubicBezTo>
                    <a:pt x="344" y="3293"/>
                    <a:pt x="347" y="3304"/>
                    <a:pt x="364" y="3312"/>
                  </a:cubicBezTo>
                  <a:cubicBezTo>
                    <a:pt x="372" y="3258"/>
                    <a:pt x="379" y="3206"/>
                    <a:pt x="387" y="3154"/>
                  </a:cubicBezTo>
                  <a:close/>
                  <a:moveTo>
                    <a:pt x="402" y="2119"/>
                  </a:moveTo>
                  <a:cubicBezTo>
                    <a:pt x="457" y="2204"/>
                    <a:pt x="492" y="2231"/>
                    <a:pt x="527" y="2213"/>
                  </a:cubicBezTo>
                  <a:cubicBezTo>
                    <a:pt x="455" y="2212"/>
                    <a:pt x="435" y="2153"/>
                    <a:pt x="402" y="2107"/>
                  </a:cubicBezTo>
                  <a:cubicBezTo>
                    <a:pt x="371" y="2155"/>
                    <a:pt x="348" y="2211"/>
                    <a:pt x="281" y="2217"/>
                  </a:cubicBezTo>
                  <a:cubicBezTo>
                    <a:pt x="348" y="2219"/>
                    <a:pt x="372" y="2166"/>
                    <a:pt x="402" y="2119"/>
                  </a:cubicBezTo>
                  <a:close/>
                  <a:moveTo>
                    <a:pt x="476" y="3103"/>
                  </a:moveTo>
                  <a:cubicBezTo>
                    <a:pt x="476" y="3102"/>
                    <a:pt x="477" y="3101"/>
                    <a:pt x="477" y="3100"/>
                  </a:cubicBezTo>
                  <a:cubicBezTo>
                    <a:pt x="431" y="3100"/>
                    <a:pt x="385" y="3100"/>
                    <a:pt x="340" y="3100"/>
                  </a:cubicBezTo>
                  <a:cubicBezTo>
                    <a:pt x="340" y="3101"/>
                    <a:pt x="340" y="3102"/>
                    <a:pt x="340" y="3103"/>
                  </a:cubicBezTo>
                  <a:cubicBezTo>
                    <a:pt x="385" y="3103"/>
                    <a:pt x="431" y="3103"/>
                    <a:pt x="476" y="3103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3282" y="1576"/>
              <a:ext cx="314" cy="2973"/>
            </a:xfrm>
            <a:custGeom>
              <a:avLst/>
              <a:gdLst>
                <a:gd name="T0" fmla="*/ 37 w 229"/>
                <a:gd name="T1" fmla="*/ 1845 h 2180"/>
                <a:gd name="T2" fmla="*/ 37 w 229"/>
                <a:gd name="T3" fmla="*/ 2065 h 2180"/>
                <a:gd name="T4" fmla="*/ 32 w 229"/>
                <a:gd name="T5" fmla="*/ 2093 h 2180"/>
                <a:gd name="T6" fmla="*/ 24 w 229"/>
                <a:gd name="T7" fmla="*/ 2092 h 2180"/>
                <a:gd name="T8" fmla="*/ 22 w 229"/>
                <a:gd name="T9" fmla="*/ 2043 h 2180"/>
                <a:gd name="T10" fmla="*/ 17 w 229"/>
                <a:gd name="T11" fmla="*/ 2043 h 2180"/>
                <a:gd name="T12" fmla="*/ 17 w 229"/>
                <a:gd name="T13" fmla="*/ 2179 h 2180"/>
                <a:gd name="T14" fmla="*/ 11 w 229"/>
                <a:gd name="T15" fmla="*/ 2180 h 2180"/>
                <a:gd name="T16" fmla="*/ 8 w 229"/>
                <a:gd name="T17" fmla="*/ 2155 h 2180"/>
                <a:gd name="T18" fmla="*/ 4 w 229"/>
                <a:gd name="T19" fmla="*/ 1709 h 2180"/>
                <a:gd name="T20" fmla="*/ 0 w 229"/>
                <a:gd name="T21" fmla="*/ 583 h 2180"/>
                <a:gd name="T22" fmla="*/ 61 w 229"/>
                <a:gd name="T23" fmla="*/ 100 h 2180"/>
                <a:gd name="T24" fmla="*/ 111 w 229"/>
                <a:gd name="T25" fmla="*/ 0 h 2180"/>
                <a:gd name="T26" fmla="*/ 145 w 229"/>
                <a:gd name="T27" fmla="*/ 68 h 2180"/>
                <a:gd name="T28" fmla="*/ 200 w 229"/>
                <a:gd name="T29" fmla="*/ 307 h 2180"/>
                <a:gd name="T30" fmla="*/ 217 w 229"/>
                <a:gd name="T31" fmla="*/ 466 h 2180"/>
                <a:gd name="T32" fmla="*/ 226 w 229"/>
                <a:gd name="T33" fmla="*/ 897 h 2180"/>
                <a:gd name="T34" fmla="*/ 229 w 229"/>
                <a:gd name="T35" fmla="*/ 2159 h 2180"/>
                <a:gd name="T36" fmla="*/ 224 w 229"/>
                <a:gd name="T37" fmla="*/ 2178 h 2180"/>
                <a:gd name="T38" fmla="*/ 224 w 229"/>
                <a:gd name="T39" fmla="*/ 2110 h 2180"/>
                <a:gd name="T40" fmla="*/ 180 w 229"/>
                <a:gd name="T41" fmla="*/ 1965 h 2180"/>
                <a:gd name="T42" fmla="*/ 169 w 229"/>
                <a:gd name="T43" fmla="*/ 2046 h 2180"/>
                <a:gd name="T44" fmla="*/ 158 w 229"/>
                <a:gd name="T45" fmla="*/ 2074 h 2180"/>
                <a:gd name="T46" fmla="*/ 135 w 229"/>
                <a:gd name="T47" fmla="*/ 2087 h 2180"/>
                <a:gd name="T48" fmla="*/ 123 w 229"/>
                <a:gd name="T49" fmla="*/ 2064 h 2180"/>
                <a:gd name="T50" fmla="*/ 127 w 229"/>
                <a:gd name="T51" fmla="*/ 2000 h 2180"/>
                <a:gd name="T52" fmla="*/ 122 w 229"/>
                <a:gd name="T53" fmla="*/ 1511 h 2180"/>
                <a:gd name="T54" fmla="*/ 108 w 229"/>
                <a:gd name="T55" fmla="*/ 1007 h 2180"/>
                <a:gd name="T56" fmla="*/ 108 w 229"/>
                <a:gd name="T57" fmla="*/ 1272 h 2180"/>
                <a:gd name="T58" fmla="*/ 104 w 229"/>
                <a:gd name="T59" fmla="*/ 1924 h 2180"/>
                <a:gd name="T60" fmla="*/ 111 w 229"/>
                <a:gd name="T61" fmla="*/ 2058 h 2180"/>
                <a:gd name="T62" fmla="*/ 104 w 229"/>
                <a:gd name="T63" fmla="*/ 2080 h 2180"/>
                <a:gd name="T64" fmla="*/ 79 w 229"/>
                <a:gd name="T65" fmla="*/ 2074 h 2180"/>
                <a:gd name="T66" fmla="*/ 50 w 229"/>
                <a:gd name="T67" fmla="*/ 2017 h 2180"/>
                <a:gd name="T68" fmla="*/ 43 w 229"/>
                <a:gd name="T69" fmla="*/ 1845 h 2180"/>
                <a:gd name="T70" fmla="*/ 37 w 229"/>
                <a:gd name="T71" fmla="*/ 1845 h 2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9" h="2180">
                  <a:moveTo>
                    <a:pt x="37" y="1845"/>
                  </a:moveTo>
                  <a:cubicBezTo>
                    <a:pt x="37" y="1918"/>
                    <a:pt x="37" y="1991"/>
                    <a:pt x="37" y="2065"/>
                  </a:cubicBezTo>
                  <a:cubicBezTo>
                    <a:pt x="37" y="2074"/>
                    <a:pt x="33" y="2083"/>
                    <a:pt x="32" y="2093"/>
                  </a:cubicBezTo>
                  <a:cubicBezTo>
                    <a:pt x="29" y="2092"/>
                    <a:pt x="27" y="2092"/>
                    <a:pt x="24" y="2092"/>
                  </a:cubicBezTo>
                  <a:cubicBezTo>
                    <a:pt x="23" y="2076"/>
                    <a:pt x="23" y="2060"/>
                    <a:pt x="22" y="2043"/>
                  </a:cubicBezTo>
                  <a:cubicBezTo>
                    <a:pt x="20" y="2043"/>
                    <a:pt x="19" y="2043"/>
                    <a:pt x="17" y="2043"/>
                  </a:cubicBezTo>
                  <a:cubicBezTo>
                    <a:pt x="17" y="2089"/>
                    <a:pt x="17" y="2134"/>
                    <a:pt x="17" y="2179"/>
                  </a:cubicBezTo>
                  <a:cubicBezTo>
                    <a:pt x="15" y="2180"/>
                    <a:pt x="13" y="2180"/>
                    <a:pt x="11" y="2180"/>
                  </a:cubicBezTo>
                  <a:cubicBezTo>
                    <a:pt x="10" y="2172"/>
                    <a:pt x="8" y="2163"/>
                    <a:pt x="8" y="2155"/>
                  </a:cubicBezTo>
                  <a:cubicBezTo>
                    <a:pt x="7" y="2006"/>
                    <a:pt x="5" y="1857"/>
                    <a:pt x="4" y="1709"/>
                  </a:cubicBezTo>
                  <a:cubicBezTo>
                    <a:pt x="3" y="1334"/>
                    <a:pt x="0" y="958"/>
                    <a:pt x="0" y="583"/>
                  </a:cubicBezTo>
                  <a:cubicBezTo>
                    <a:pt x="0" y="420"/>
                    <a:pt x="17" y="258"/>
                    <a:pt x="61" y="100"/>
                  </a:cubicBezTo>
                  <a:cubicBezTo>
                    <a:pt x="70" y="66"/>
                    <a:pt x="82" y="32"/>
                    <a:pt x="111" y="0"/>
                  </a:cubicBezTo>
                  <a:cubicBezTo>
                    <a:pt x="123" y="25"/>
                    <a:pt x="136" y="45"/>
                    <a:pt x="145" y="68"/>
                  </a:cubicBezTo>
                  <a:cubicBezTo>
                    <a:pt x="174" y="145"/>
                    <a:pt x="188" y="226"/>
                    <a:pt x="200" y="307"/>
                  </a:cubicBezTo>
                  <a:cubicBezTo>
                    <a:pt x="207" y="360"/>
                    <a:pt x="215" y="413"/>
                    <a:pt x="217" y="466"/>
                  </a:cubicBezTo>
                  <a:cubicBezTo>
                    <a:pt x="222" y="609"/>
                    <a:pt x="226" y="753"/>
                    <a:pt x="226" y="897"/>
                  </a:cubicBezTo>
                  <a:cubicBezTo>
                    <a:pt x="228" y="1317"/>
                    <a:pt x="228" y="1738"/>
                    <a:pt x="229" y="2159"/>
                  </a:cubicBezTo>
                  <a:cubicBezTo>
                    <a:pt x="229" y="2165"/>
                    <a:pt x="229" y="2171"/>
                    <a:pt x="224" y="2178"/>
                  </a:cubicBezTo>
                  <a:cubicBezTo>
                    <a:pt x="224" y="2151"/>
                    <a:pt x="224" y="2124"/>
                    <a:pt x="224" y="2110"/>
                  </a:cubicBezTo>
                  <a:cubicBezTo>
                    <a:pt x="189" y="2060"/>
                    <a:pt x="177" y="2015"/>
                    <a:pt x="180" y="1965"/>
                  </a:cubicBezTo>
                  <a:cubicBezTo>
                    <a:pt x="176" y="1993"/>
                    <a:pt x="173" y="2020"/>
                    <a:pt x="169" y="2046"/>
                  </a:cubicBezTo>
                  <a:cubicBezTo>
                    <a:pt x="167" y="2056"/>
                    <a:pt x="164" y="2067"/>
                    <a:pt x="158" y="2074"/>
                  </a:cubicBezTo>
                  <a:cubicBezTo>
                    <a:pt x="153" y="2080"/>
                    <a:pt x="143" y="2083"/>
                    <a:pt x="135" y="2087"/>
                  </a:cubicBezTo>
                  <a:cubicBezTo>
                    <a:pt x="131" y="2080"/>
                    <a:pt x="124" y="2072"/>
                    <a:pt x="123" y="2064"/>
                  </a:cubicBezTo>
                  <a:cubicBezTo>
                    <a:pt x="123" y="2043"/>
                    <a:pt x="127" y="2022"/>
                    <a:pt x="127" y="2000"/>
                  </a:cubicBezTo>
                  <a:cubicBezTo>
                    <a:pt x="126" y="1837"/>
                    <a:pt x="125" y="1674"/>
                    <a:pt x="122" y="1511"/>
                  </a:cubicBezTo>
                  <a:cubicBezTo>
                    <a:pt x="119" y="1343"/>
                    <a:pt x="115" y="1175"/>
                    <a:pt x="108" y="1007"/>
                  </a:cubicBezTo>
                  <a:cubicBezTo>
                    <a:pt x="108" y="1095"/>
                    <a:pt x="108" y="1184"/>
                    <a:pt x="108" y="1272"/>
                  </a:cubicBezTo>
                  <a:cubicBezTo>
                    <a:pt x="107" y="1489"/>
                    <a:pt x="105" y="1707"/>
                    <a:pt x="104" y="1924"/>
                  </a:cubicBezTo>
                  <a:cubicBezTo>
                    <a:pt x="104" y="1969"/>
                    <a:pt x="109" y="2013"/>
                    <a:pt x="111" y="2058"/>
                  </a:cubicBezTo>
                  <a:cubicBezTo>
                    <a:pt x="111" y="2065"/>
                    <a:pt x="108" y="2079"/>
                    <a:pt x="104" y="2080"/>
                  </a:cubicBezTo>
                  <a:cubicBezTo>
                    <a:pt x="96" y="2082"/>
                    <a:pt x="85" y="2079"/>
                    <a:pt x="79" y="2074"/>
                  </a:cubicBezTo>
                  <a:cubicBezTo>
                    <a:pt x="63" y="2059"/>
                    <a:pt x="51" y="2040"/>
                    <a:pt x="50" y="2017"/>
                  </a:cubicBezTo>
                  <a:cubicBezTo>
                    <a:pt x="48" y="1959"/>
                    <a:pt x="45" y="1902"/>
                    <a:pt x="43" y="1845"/>
                  </a:cubicBezTo>
                  <a:cubicBezTo>
                    <a:pt x="41" y="1845"/>
                    <a:pt x="39" y="1845"/>
                    <a:pt x="37" y="1845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3307" y="5130"/>
              <a:ext cx="280" cy="605"/>
            </a:xfrm>
            <a:custGeom>
              <a:avLst/>
              <a:gdLst>
                <a:gd name="T0" fmla="*/ 172 w 205"/>
                <a:gd name="T1" fmla="*/ 32 h 444"/>
                <a:gd name="T2" fmla="*/ 180 w 205"/>
                <a:gd name="T3" fmla="*/ 17 h 444"/>
                <a:gd name="T4" fmla="*/ 183 w 205"/>
                <a:gd name="T5" fmla="*/ 17 h 444"/>
                <a:gd name="T6" fmla="*/ 186 w 205"/>
                <a:gd name="T7" fmla="*/ 38 h 444"/>
                <a:gd name="T8" fmla="*/ 201 w 205"/>
                <a:gd name="T9" fmla="*/ 86 h 444"/>
                <a:gd name="T10" fmla="*/ 203 w 205"/>
                <a:gd name="T11" fmla="*/ 110 h 444"/>
                <a:gd name="T12" fmla="*/ 179 w 205"/>
                <a:gd name="T13" fmla="*/ 185 h 444"/>
                <a:gd name="T14" fmla="*/ 172 w 205"/>
                <a:gd name="T15" fmla="*/ 172 h 444"/>
                <a:gd name="T16" fmla="*/ 168 w 205"/>
                <a:gd name="T17" fmla="*/ 173 h 444"/>
                <a:gd name="T18" fmla="*/ 184 w 205"/>
                <a:gd name="T19" fmla="*/ 209 h 444"/>
                <a:gd name="T20" fmla="*/ 183 w 205"/>
                <a:gd name="T21" fmla="*/ 248 h 444"/>
                <a:gd name="T22" fmla="*/ 172 w 205"/>
                <a:gd name="T23" fmla="*/ 277 h 444"/>
                <a:gd name="T24" fmla="*/ 174 w 205"/>
                <a:gd name="T25" fmla="*/ 350 h 444"/>
                <a:gd name="T26" fmla="*/ 173 w 205"/>
                <a:gd name="T27" fmla="*/ 364 h 444"/>
                <a:gd name="T28" fmla="*/ 155 w 205"/>
                <a:gd name="T29" fmla="*/ 425 h 444"/>
                <a:gd name="T30" fmla="*/ 140 w 205"/>
                <a:gd name="T31" fmla="*/ 442 h 444"/>
                <a:gd name="T32" fmla="*/ 68 w 205"/>
                <a:gd name="T33" fmla="*/ 442 h 444"/>
                <a:gd name="T34" fmla="*/ 49 w 205"/>
                <a:gd name="T35" fmla="*/ 421 h 444"/>
                <a:gd name="T36" fmla="*/ 34 w 205"/>
                <a:gd name="T37" fmla="*/ 364 h 444"/>
                <a:gd name="T38" fmla="*/ 41 w 205"/>
                <a:gd name="T39" fmla="*/ 328 h 444"/>
                <a:gd name="T40" fmla="*/ 54 w 205"/>
                <a:gd name="T41" fmla="*/ 308 h 444"/>
                <a:gd name="T42" fmla="*/ 38 w 205"/>
                <a:gd name="T43" fmla="*/ 317 h 444"/>
                <a:gd name="T44" fmla="*/ 35 w 205"/>
                <a:gd name="T45" fmla="*/ 297 h 444"/>
                <a:gd name="T46" fmla="*/ 19 w 205"/>
                <a:gd name="T47" fmla="*/ 241 h 444"/>
                <a:gd name="T48" fmla="*/ 21 w 205"/>
                <a:gd name="T49" fmla="*/ 208 h 444"/>
                <a:gd name="T50" fmla="*/ 32 w 205"/>
                <a:gd name="T51" fmla="*/ 176 h 444"/>
                <a:gd name="T52" fmla="*/ 22 w 205"/>
                <a:gd name="T53" fmla="*/ 191 h 444"/>
                <a:gd name="T54" fmla="*/ 18 w 205"/>
                <a:gd name="T55" fmla="*/ 160 h 444"/>
                <a:gd name="T56" fmla="*/ 4 w 205"/>
                <a:gd name="T57" fmla="*/ 119 h 444"/>
                <a:gd name="T58" fmla="*/ 2 w 205"/>
                <a:gd name="T59" fmla="*/ 91 h 444"/>
                <a:gd name="T60" fmla="*/ 25 w 205"/>
                <a:gd name="T61" fmla="*/ 19 h 444"/>
                <a:gd name="T62" fmla="*/ 34 w 205"/>
                <a:gd name="T63" fmla="*/ 30 h 444"/>
                <a:gd name="T64" fmla="*/ 26 w 205"/>
                <a:gd name="T65" fmla="*/ 0 h 444"/>
                <a:gd name="T66" fmla="*/ 178 w 205"/>
                <a:gd name="T67" fmla="*/ 0 h 444"/>
                <a:gd name="T68" fmla="*/ 170 w 205"/>
                <a:gd name="T69" fmla="*/ 32 h 444"/>
                <a:gd name="T70" fmla="*/ 172 w 205"/>
                <a:gd name="T71" fmla="*/ 32 h 444"/>
                <a:gd name="T72" fmla="*/ 167 w 205"/>
                <a:gd name="T73" fmla="*/ 110 h 444"/>
                <a:gd name="T74" fmla="*/ 168 w 205"/>
                <a:gd name="T75" fmla="*/ 105 h 444"/>
                <a:gd name="T76" fmla="*/ 34 w 205"/>
                <a:gd name="T77" fmla="*/ 105 h 444"/>
                <a:gd name="T78" fmla="*/ 34 w 205"/>
                <a:gd name="T79" fmla="*/ 110 h 444"/>
                <a:gd name="T80" fmla="*/ 167 w 205"/>
                <a:gd name="T81" fmla="*/ 110 h 444"/>
                <a:gd name="T82" fmla="*/ 45 w 205"/>
                <a:gd name="T83" fmla="*/ 224 h 444"/>
                <a:gd name="T84" fmla="*/ 45 w 205"/>
                <a:gd name="T85" fmla="*/ 229 h 444"/>
                <a:gd name="T86" fmla="*/ 157 w 205"/>
                <a:gd name="T87" fmla="*/ 229 h 444"/>
                <a:gd name="T88" fmla="*/ 157 w 205"/>
                <a:gd name="T89" fmla="*/ 224 h 444"/>
                <a:gd name="T90" fmla="*/ 45 w 205"/>
                <a:gd name="T91" fmla="*/ 224 h 444"/>
                <a:gd name="T92" fmla="*/ 53 w 205"/>
                <a:gd name="T93" fmla="*/ 357 h 444"/>
                <a:gd name="T94" fmla="*/ 52 w 205"/>
                <a:gd name="T95" fmla="*/ 362 h 444"/>
                <a:gd name="T96" fmla="*/ 151 w 205"/>
                <a:gd name="T97" fmla="*/ 362 h 444"/>
                <a:gd name="T98" fmla="*/ 151 w 205"/>
                <a:gd name="T99" fmla="*/ 357 h 444"/>
                <a:gd name="T100" fmla="*/ 53 w 205"/>
                <a:gd name="T101" fmla="*/ 35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5" h="444">
                  <a:moveTo>
                    <a:pt x="172" y="32"/>
                  </a:moveTo>
                  <a:cubicBezTo>
                    <a:pt x="174" y="27"/>
                    <a:pt x="177" y="22"/>
                    <a:pt x="180" y="17"/>
                  </a:cubicBezTo>
                  <a:cubicBezTo>
                    <a:pt x="181" y="17"/>
                    <a:pt x="182" y="17"/>
                    <a:pt x="183" y="17"/>
                  </a:cubicBezTo>
                  <a:cubicBezTo>
                    <a:pt x="184" y="24"/>
                    <a:pt x="184" y="31"/>
                    <a:pt x="186" y="38"/>
                  </a:cubicBezTo>
                  <a:cubicBezTo>
                    <a:pt x="189" y="55"/>
                    <a:pt x="188" y="72"/>
                    <a:pt x="201" y="86"/>
                  </a:cubicBezTo>
                  <a:cubicBezTo>
                    <a:pt x="205" y="91"/>
                    <a:pt x="205" y="103"/>
                    <a:pt x="203" y="110"/>
                  </a:cubicBezTo>
                  <a:cubicBezTo>
                    <a:pt x="196" y="136"/>
                    <a:pt x="187" y="160"/>
                    <a:pt x="179" y="185"/>
                  </a:cubicBezTo>
                  <a:cubicBezTo>
                    <a:pt x="178" y="182"/>
                    <a:pt x="175" y="177"/>
                    <a:pt x="172" y="172"/>
                  </a:cubicBezTo>
                  <a:cubicBezTo>
                    <a:pt x="171" y="172"/>
                    <a:pt x="169" y="173"/>
                    <a:pt x="168" y="173"/>
                  </a:cubicBezTo>
                  <a:cubicBezTo>
                    <a:pt x="174" y="185"/>
                    <a:pt x="178" y="198"/>
                    <a:pt x="184" y="209"/>
                  </a:cubicBezTo>
                  <a:cubicBezTo>
                    <a:pt x="191" y="222"/>
                    <a:pt x="193" y="234"/>
                    <a:pt x="183" y="248"/>
                  </a:cubicBezTo>
                  <a:cubicBezTo>
                    <a:pt x="178" y="256"/>
                    <a:pt x="173" y="267"/>
                    <a:pt x="172" y="277"/>
                  </a:cubicBezTo>
                  <a:cubicBezTo>
                    <a:pt x="171" y="301"/>
                    <a:pt x="157" y="326"/>
                    <a:pt x="174" y="350"/>
                  </a:cubicBezTo>
                  <a:cubicBezTo>
                    <a:pt x="176" y="353"/>
                    <a:pt x="175" y="361"/>
                    <a:pt x="173" y="364"/>
                  </a:cubicBezTo>
                  <a:cubicBezTo>
                    <a:pt x="157" y="382"/>
                    <a:pt x="159" y="405"/>
                    <a:pt x="155" y="425"/>
                  </a:cubicBezTo>
                  <a:cubicBezTo>
                    <a:pt x="153" y="432"/>
                    <a:pt x="145" y="441"/>
                    <a:pt x="140" y="442"/>
                  </a:cubicBezTo>
                  <a:cubicBezTo>
                    <a:pt x="116" y="444"/>
                    <a:pt x="92" y="443"/>
                    <a:pt x="68" y="442"/>
                  </a:cubicBezTo>
                  <a:cubicBezTo>
                    <a:pt x="56" y="442"/>
                    <a:pt x="50" y="434"/>
                    <a:pt x="49" y="421"/>
                  </a:cubicBezTo>
                  <a:cubicBezTo>
                    <a:pt x="48" y="401"/>
                    <a:pt x="47" y="382"/>
                    <a:pt x="34" y="364"/>
                  </a:cubicBezTo>
                  <a:cubicBezTo>
                    <a:pt x="29" y="357"/>
                    <a:pt x="37" y="340"/>
                    <a:pt x="41" y="328"/>
                  </a:cubicBezTo>
                  <a:cubicBezTo>
                    <a:pt x="42" y="322"/>
                    <a:pt x="47" y="318"/>
                    <a:pt x="54" y="308"/>
                  </a:cubicBezTo>
                  <a:cubicBezTo>
                    <a:pt x="46" y="312"/>
                    <a:pt x="43" y="314"/>
                    <a:pt x="38" y="317"/>
                  </a:cubicBezTo>
                  <a:cubicBezTo>
                    <a:pt x="37" y="310"/>
                    <a:pt x="36" y="303"/>
                    <a:pt x="35" y="297"/>
                  </a:cubicBezTo>
                  <a:cubicBezTo>
                    <a:pt x="34" y="277"/>
                    <a:pt x="34" y="258"/>
                    <a:pt x="19" y="241"/>
                  </a:cubicBezTo>
                  <a:cubicBezTo>
                    <a:pt x="14" y="235"/>
                    <a:pt x="18" y="219"/>
                    <a:pt x="21" y="208"/>
                  </a:cubicBezTo>
                  <a:cubicBezTo>
                    <a:pt x="24" y="198"/>
                    <a:pt x="30" y="188"/>
                    <a:pt x="32" y="176"/>
                  </a:cubicBezTo>
                  <a:cubicBezTo>
                    <a:pt x="29" y="180"/>
                    <a:pt x="27" y="184"/>
                    <a:pt x="22" y="191"/>
                  </a:cubicBezTo>
                  <a:cubicBezTo>
                    <a:pt x="20" y="178"/>
                    <a:pt x="20" y="169"/>
                    <a:pt x="18" y="160"/>
                  </a:cubicBezTo>
                  <a:cubicBezTo>
                    <a:pt x="14" y="146"/>
                    <a:pt x="8" y="133"/>
                    <a:pt x="4" y="119"/>
                  </a:cubicBezTo>
                  <a:cubicBezTo>
                    <a:pt x="2" y="110"/>
                    <a:pt x="0" y="100"/>
                    <a:pt x="2" y="91"/>
                  </a:cubicBezTo>
                  <a:cubicBezTo>
                    <a:pt x="8" y="67"/>
                    <a:pt x="17" y="43"/>
                    <a:pt x="25" y="19"/>
                  </a:cubicBezTo>
                  <a:cubicBezTo>
                    <a:pt x="26" y="20"/>
                    <a:pt x="29" y="24"/>
                    <a:pt x="34" y="30"/>
                  </a:cubicBezTo>
                  <a:cubicBezTo>
                    <a:pt x="31" y="19"/>
                    <a:pt x="29" y="10"/>
                    <a:pt x="26" y="0"/>
                  </a:cubicBezTo>
                  <a:cubicBezTo>
                    <a:pt x="77" y="0"/>
                    <a:pt x="126" y="0"/>
                    <a:pt x="178" y="0"/>
                  </a:cubicBezTo>
                  <a:cubicBezTo>
                    <a:pt x="175" y="11"/>
                    <a:pt x="172" y="21"/>
                    <a:pt x="170" y="32"/>
                  </a:cubicBezTo>
                  <a:cubicBezTo>
                    <a:pt x="170" y="32"/>
                    <a:pt x="171" y="32"/>
                    <a:pt x="172" y="32"/>
                  </a:cubicBezTo>
                  <a:close/>
                  <a:moveTo>
                    <a:pt x="167" y="110"/>
                  </a:moveTo>
                  <a:cubicBezTo>
                    <a:pt x="167" y="108"/>
                    <a:pt x="167" y="107"/>
                    <a:pt x="168" y="105"/>
                  </a:cubicBezTo>
                  <a:cubicBezTo>
                    <a:pt x="123" y="105"/>
                    <a:pt x="78" y="105"/>
                    <a:pt x="34" y="105"/>
                  </a:cubicBezTo>
                  <a:cubicBezTo>
                    <a:pt x="34" y="107"/>
                    <a:pt x="34" y="108"/>
                    <a:pt x="34" y="110"/>
                  </a:cubicBezTo>
                  <a:cubicBezTo>
                    <a:pt x="78" y="110"/>
                    <a:pt x="123" y="110"/>
                    <a:pt x="167" y="110"/>
                  </a:cubicBezTo>
                  <a:close/>
                  <a:moveTo>
                    <a:pt x="45" y="224"/>
                  </a:moveTo>
                  <a:cubicBezTo>
                    <a:pt x="45" y="226"/>
                    <a:pt x="45" y="227"/>
                    <a:pt x="45" y="229"/>
                  </a:cubicBezTo>
                  <a:cubicBezTo>
                    <a:pt x="82" y="229"/>
                    <a:pt x="120" y="229"/>
                    <a:pt x="157" y="229"/>
                  </a:cubicBezTo>
                  <a:cubicBezTo>
                    <a:pt x="157" y="227"/>
                    <a:pt x="157" y="226"/>
                    <a:pt x="157" y="224"/>
                  </a:cubicBezTo>
                  <a:cubicBezTo>
                    <a:pt x="119" y="224"/>
                    <a:pt x="82" y="224"/>
                    <a:pt x="45" y="224"/>
                  </a:cubicBezTo>
                  <a:close/>
                  <a:moveTo>
                    <a:pt x="53" y="357"/>
                  </a:moveTo>
                  <a:cubicBezTo>
                    <a:pt x="53" y="359"/>
                    <a:pt x="53" y="361"/>
                    <a:pt x="52" y="362"/>
                  </a:cubicBezTo>
                  <a:cubicBezTo>
                    <a:pt x="85" y="362"/>
                    <a:pt x="118" y="362"/>
                    <a:pt x="151" y="362"/>
                  </a:cubicBezTo>
                  <a:cubicBezTo>
                    <a:pt x="151" y="361"/>
                    <a:pt x="151" y="359"/>
                    <a:pt x="151" y="357"/>
                  </a:cubicBezTo>
                  <a:cubicBezTo>
                    <a:pt x="118" y="357"/>
                    <a:pt x="86" y="357"/>
                    <a:pt x="53" y="357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3739" y="4875"/>
              <a:ext cx="244" cy="300"/>
            </a:xfrm>
            <a:custGeom>
              <a:avLst/>
              <a:gdLst>
                <a:gd name="T0" fmla="*/ 61 w 178"/>
                <a:gd name="T1" fmla="*/ 220 h 220"/>
                <a:gd name="T2" fmla="*/ 0 w 178"/>
                <a:gd name="T3" fmla="*/ 142 h 220"/>
                <a:gd name="T4" fmla="*/ 35 w 178"/>
                <a:gd name="T5" fmla="*/ 0 h 220"/>
                <a:gd name="T6" fmla="*/ 152 w 178"/>
                <a:gd name="T7" fmla="*/ 79 h 220"/>
                <a:gd name="T8" fmla="*/ 138 w 178"/>
                <a:gd name="T9" fmla="*/ 186 h 220"/>
                <a:gd name="T10" fmla="*/ 61 w 178"/>
                <a:gd name="T11" fmla="*/ 220 h 220"/>
                <a:gd name="T12" fmla="*/ 130 w 178"/>
                <a:gd name="T13" fmla="*/ 169 h 220"/>
                <a:gd name="T14" fmla="*/ 116 w 178"/>
                <a:gd name="T15" fmla="*/ 70 h 220"/>
                <a:gd name="T16" fmla="*/ 130 w 178"/>
                <a:gd name="T17" fmla="*/ 1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20">
                  <a:moveTo>
                    <a:pt x="61" y="220"/>
                  </a:moveTo>
                  <a:cubicBezTo>
                    <a:pt x="70" y="180"/>
                    <a:pt x="58" y="164"/>
                    <a:pt x="0" y="142"/>
                  </a:cubicBezTo>
                  <a:cubicBezTo>
                    <a:pt x="53" y="107"/>
                    <a:pt x="69" y="61"/>
                    <a:pt x="35" y="0"/>
                  </a:cubicBezTo>
                  <a:cubicBezTo>
                    <a:pt x="83" y="19"/>
                    <a:pt x="124" y="39"/>
                    <a:pt x="152" y="79"/>
                  </a:cubicBezTo>
                  <a:cubicBezTo>
                    <a:pt x="178" y="116"/>
                    <a:pt x="172" y="157"/>
                    <a:pt x="138" y="186"/>
                  </a:cubicBezTo>
                  <a:cubicBezTo>
                    <a:pt x="116" y="205"/>
                    <a:pt x="91" y="215"/>
                    <a:pt x="61" y="220"/>
                  </a:cubicBezTo>
                  <a:close/>
                  <a:moveTo>
                    <a:pt x="130" y="169"/>
                  </a:moveTo>
                  <a:cubicBezTo>
                    <a:pt x="157" y="139"/>
                    <a:pt x="150" y="88"/>
                    <a:pt x="116" y="70"/>
                  </a:cubicBezTo>
                  <a:cubicBezTo>
                    <a:pt x="142" y="101"/>
                    <a:pt x="149" y="133"/>
                    <a:pt x="130" y="169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2897" y="4876"/>
              <a:ext cx="249" cy="307"/>
            </a:xfrm>
            <a:custGeom>
              <a:avLst/>
              <a:gdLst>
                <a:gd name="T0" fmla="*/ 121 w 182"/>
                <a:gd name="T1" fmla="*/ 225 h 225"/>
                <a:gd name="T2" fmla="*/ 52 w 182"/>
                <a:gd name="T3" fmla="*/ 192 h 225"/>
                <a:gd name="T4" fmla="*/ 34 w 182"/>
                <a:gd name="T5" fmla="*/ 71 h 225"/>
                <a:gd name="T6" fmla="*/ 144 w 182"/>
                <a:gd name="T7" fmla="*/ 0 h 225"/>
                <a:gd name="T8" fmla="*/ 182 w 182"/>
                <a:gd name="T9" fmla="*/ 141 h 225"/>
                <a:gd name="T10" fmla="*/ 121 w 182"/>
                <a:gd name="T11" fmla="*/ 225 h 225"/>
                <a:gd name="T12" fmla="*/ 54 w 182"/>
                <a:gd name="T13" fmla="*/ 173 h 225"/>
                <a:gd name="T14" fmla="*/ 42 w 182"/>
                <a:gd name="T15" fmla="*/ 131 h 225"/>
                <a:gd name="T16" fmla="*/ 52 w 182"/>
                <a:gd name="T17" fmla="*/ 88 h 225"/>
                <a:gd name="T18" fmla="*/ 78 w 182"/>
                <a:gd name="T19" fmla="*/ 55 h 225"/>
                <a:gd name="T20" fmla="*/ 54 w 182"/>
                <a:gd name="T21" fmla="*/ 17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225">
                  <a:moveTo>
                    <a:pt x="121" y="225"/>
                  </a:moveTo>
                  <a:cubicBezTo>
                    <a:pt x="94" y="212"/>
                    <a:pt x="71" y="205"/>
                    <a:pt x="52" y="192"/>
                  </a:cubicBezTo>
                  <a:cubicBezTo>
                    <a:pt x="7" y="162"/>
                    <a:pt x="0" y="114"/>
                    <a:pt x="34" y="71"/>
                  </a:cubicBezTo>
                  <a:cubicBezTo>
                    <a:pt x="62" y="36"/>
                    <a:pt x="100" y="17"/>
                    <a:pt x="144" y="0"/>
                  </a:cubicBezTo>
                  <a:cubicBezTo>
                    <a:pt x="114" y="59"/>
                    <a:pt x="126" y="105"/>
                    <a:pt x="182" y="141"/>
                  </a:cubicBezTo>
                  <a:cubicBezTo>
                    <a:pt x="145" y="155"/>
                    <a:pt x="107" y="167"/>
                    <a:pt x="121" y="225"/>
                  </a:cubicBezTo>
                  <a:close/>
                  <a:moveTo>
                    <a:pt x="54" y="173"/>
                  </a:moveTo>
                  <a:cubicBezTo>
                    <a:pt x="50" y="160"/>
                    <a:pt x="42" y="145"/>
                    <a:pt x="42" y="131"/>
                  </a:cubicBezTo>
                  <a:cubicBezTo>
                    <a:pt x="41" y="117"/>
                    <a:pt x="46" y="101"/>
                    <a:pt x="52" y="88"/>
                  </a:cubicBezTo>
                  <a:cubicBezTo>
                    <a:pt x="58" y="76"/>
                    <a:pt x="69" y="66"/>
                    <a:pt x="78" y="55"/>
                  </a:cubicBezTo>
                  <a:cubicBezTo>
                    <a:pt x="27" y="94"/>
                    <a:pt x="19" y="143"/>
                    <a:pt x="54" y="173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3087" y="4998"/>
              <a:ext cx="710" cy="114"/>
            </a:xfrm>
            <a:custGeom>
              <a:avLst/>
              <a:gdLst>
                <a:gd name="T0" fmla="*/ 259 w 519"/>
                <a:gd name="T1" fmla="*/ 0 h 84"/>
                <a:gd name="T2" fmla="*/ 356 w 519"/>
                <a:gd name="T3" fmla="*/ 51 h 84"/>
                <a:gd name="T4" fmla="*/ 406 w 519"/>
                <a:gd name="T5" fmla="*/ 51 h 84"/>
                <a:gd name="T6" fmla="*/ 499 w 519"/>
                <a:gd name="T7" fmla="*/ 72 h 84"/>
                <a:gd name="T8" fmla="*/ 519 w 519"/>
                <a:gd name="T9" fmla="*/ 84 h 84"/>
                <a:gd name="T10" fmla="*/ 0 w 519"/>
                <a:gd name="T11" fmla="*/ 84 h 84"/>
                <a:gd name="T12" fmla="*/ 25 w 519"/>
                <a:gd name="T13" fmla="*/ 70 h 84"/>
                <a:gd name="T14" fmla="*/ 119 w 519"/>
                <a:gd name="T15" fmla="*/ 51 h 84"/>
                <a:gd name="T16" fmla="*/ 171 w 519"/>
                <a:gd name="T17" fmla="*/ 51 h 84"/>
                <a:gd name="T18" fmla="*/ 259 w 519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84">
                  <a:moveTo>
                    <a:pt x="259" y="0"/>
                  </a:moveTo>
                  <a:cubicBezTo>
                    <a:pt x="281" y="43"/>
                    <a:pt x="317" y="51"/>
                    <a:pt x="356" y="51"/>
                  </a:cubicBezTo>
                  <a:cubicBezTo>
                    <a:pt x="373" y="51"/>
                    <a:pt x="390" y="52"/>
                    <a:pt x="406" y="51"/>
                  </a:cubicBezTo>
                  <a:cubicBezTo>
                    <a:pt x="439" y="50"/>
                    <a:pt x="469" y="63"/>
                    <a:pt x="499" y="72"/>
                  </a:cubicBezTo>
                  <a:cubicBezTo>
                    <a:pt x="505" y="74"/>
                    <a:pt x="509" y="78"/>
                    <a:pt x="519" y="84"/>
                  </a:cubicBezTo>
                  <a:cubicBezTo>
                    <a:pt x="345" y="84"/>
                    <a:pt x="175" y="84"/>
                    <a:pt x="0" y="84"/>
                  </a:cubicBezTo>
                  <a:cubicBezTo>
                    <a:pt x="12" y="77"/>
                    <a:pt x="18" y="72"/>
                    <a:pt x="25" y="70"/>
                  </a:cubicBezTo>
                  <a:cubicBezTo>
                    <a:pt x="56" y="61"/>
                    <a:pt x="86" y="48"/>
                    <a:pt x="119" y="51"/>
                  </a:cubicBezTo>
                  <a:cubicBezTo>
                    <a:pt x="136" y="52"/>
                    <a:pt x="153" y="51"/>
                    <a:pt x="171" y="51"/>
                  </a:cubicBezTo>
                  <a:cubicBezTo>
                    <a:pt x="208" y="50"/>
                    <a:pt x="240" y="39"/>
                    <a:pt x="259" y="0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3313" y="4508"/>
              <a:ext cx="259" cy="439"/>
            </a:xfrm>
            <a:custGeom>
              <a:avLst/>
              <a:gdLst>
                <a:gd name="T0" fmla="*/ 14 w 190"/>
                <a:gd name="T1" fmla="*/ 272 h 322"/>
                <a:gd name="T2" fmla="*/ 14 w 190"/>
                <a:gd name="T3" fmla="*/ 315 h 322"/>
                <a:gd name="T4" fmla="*/ 9 w 190"/>
                <a:gd name="T5" fmla="*/ 317 h 322"/>
                <a:gd name="T6" fmla="*/ 1 w 190"/>
                <a:gd name="T7" fmla="*/ 292 h 322"/>
                <a:gd name="T8" fmla="*/ 0 w 190"/>
                <a:gd name="T9" fmla="*/ 94 h 322"/>
                <a:gd name="T10" fmla="*/ 8 w 190"/>
                <a:gd name="T11" fmla="*/ 79 h 322"/>
                <a:gd name="T12" fmla="*/ 88 w 190"/>
                <a:gd name="T13" fmla="*/ 9 h 322"/>
                <a:gd name="T14" fmla="*/ 94 w 190"/>
                <a:gd name="T15" fmla="*/ 0 h 322"/>
                <a:gd name="T16" fmla="*/ 114 w 190"/>
                <a:gd name="T17" fmla="*/ 26 h 322"/>
                <a:gd name="T18" fmla="*/ 173 w 190"/>
                <a:gd name="T19" fmla="*/ 75 h 322"/>
                <a:gd name="T20" fmla="*/ 190 w 190"/>
                <a:gd name="T21" fmla="*/ 99 h 322"/>
                <a:gd name="T22" fmla="*/ 189 w 190"/>
                <a:gd name="T23" fmla="*/ 289 h 322"/>
                <a:gd name="T24" fmla="*/ 171 w 190"/>
                <a:gd name="T25" fmla="*/ 322 h 322"/>
                <a:gd name="T26" fmla="*/ 171 w 190"/>
                <a:gd name="T27" fmla="*/ 272 h 322"/>
                <a:gd name="T28" fmla="*/ 142 w 190"/>
                <a:gd name="T29" fmla="*/ 290 h 322"/>
                <a:gd name="T30" fmla="*/ 122 w 190"/>
                <a:gd name="T31" fmla="*/ 288 h 322"/>
                <a:gd name="T32" fmla="*/ 129 w 190"/>
                <a:gd name="T33" fmla="*/ 269 h 322"/>
                <a:gd name="T34" fmla="*/ 157 w 190"/>
                <a:gd name="T35" fmla="*/ 251 h 322"/>
                <a:gd name="T36" fmla="*/ 167 w 190"/>
                <a:gd name="T37" fmla="*/ 238 h 322"/>
                <a:gd name="T38" fmla="*/ 167 w 190"/>
                <a:gd name="T39" fmla="*/ 179 h 322"/>
                <a:gd name="T40" fmla="*/ 141 w 190"/>
                <a:gd name="T41" fmla="*/ 192 h 322"/>
                <a:gd name="T42" fmla="*/ 127 w 190"/>
                <a:gd name="T43" fmla="*/ 190 h 322"/>
                <a:gd name="T44" fmla="*/ 128 w 190"/>
                <a:gd name="T45" fmla="*/ 174 h 322"/>
                <a:gd name="T46" fmla="*/ 158 w 190"/>
                <a:gd name="T47" fmla="*/ 152 h 322"/>
                <a:gd name="T48" fmla="*/ 159 w 190"/>
                <a:gd name="T49" fmla="*/ 92 h 322"/>
                <a:gd name="T50" fmla="*/ 92 w 190"/>
                <a:gd name="T51" fmla="*/ 22 h 322"/>
                <a:gd name="T52" fmla="*/ 23 w 190"/>
                <a:gd name="T53" fmla="*/ 94 h 322"/>
                <a:gd name="T54" fmla="*/ 27 w 190"/>
                <a:gd name="T55" fmla="*/ 152 h 322"/>
                <a:gd name="T56" fmla="*/ 56 w 190"/>
                <a:gd name="T57" fmla="*/ 173 h 322"/>
                <a:gd name="T58" fmla="*/ 58 w 190"/>
                <a:gd name="T59" fmla="*/ 189 h 322"/>
                <a:gd name="T60" fmla="*/ 43 w 190"/>
                <a:gd name="T61" fmla="*/ 192 h 322"/>
                <a:gd name="T62" fmla="*/ 17 w 190"/>
                <a:gd name="T63" fmla="*/ 179 h 322"/>
                <a:gd name="T64" fmla="*/ 18 w 190"/>
                <a:gd name="T65" fmla="*/ 239 h 322"/>
                <a:gd name="T66" fmla="*/ 28 w 190"/>
                <a:gd name="T67" fmla="*/ 251 h 322"/>
                <a:gd name="T68" fmla="*/ 56 w 190"/>
                <a:gd name="T69" fmla="*/ 270 h 322"/>
                <a:gd name="T70" fmla="*/ 62 w 190"/>
                <a:gd name="T71" fmla="*/ 289 h 322"/>
                <a:gd name="T72" fmla="*/ 44 w 190"/>
                <a:gd name="T73" fmla="*/ 290 h 322"/>
                <a:gd name="T74" fmla="*/ 14 w 190"/>
                <a:gd name="T75" fmla="*/ 27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322">
                  <a:moveTo>
                    <a:pt x="14" y="272"/>
                  </a:moveTo>
                  <a:cubicBezTo>
                    <a:pt x="14" y="288"/>
                    <a:pt x="14" y="301"/>
                    <a:pt x="14" y="315"/>
                  </a:cubicBezTo>
                  <a:cubicBezTo>
                    <a:pt x="12" y="316"/>
                    <a:pt x="11" y="316"/>
                    <a:pt x="9" y="317"/>
                  </a:cubicBezTo>
                  <a:cubicBezTo>
                    <a:pt x="6" y="309"/>
                    <a:pt x="1" y="300"/>
                    <a:pt x="1" y="292"/>
                  </a:cubicBezTo>
                  <a:cubicBezTo>
                    <a:pt x="0" y="226"/>
                    <a:pt x="0" y="160"/>
                    <a:pt x="0" y="94"/>
                  </a:cubicBezTo>
                  <a:cubicBezTo>
                    <a:pt x="1" y="89"/>
                    <a:pt x="4" y="80"/>
                    <a:pt x="8" y="79"/>
                  </a:cubicBezTo>
                  <a:cubicBezTo>
                    <a:pt x="45" y="67"/>
                    <a:pt x="67" y="39"/>
                    <a:pt x="88" y="9"/>
                  </a:cubicBezTo>
                  <a:cubicBezTo>
                    <a:pt x="89" y="6"/>
                    <a:pt x="91" y="4"/>
                    <a:pt x="94" y="0"/>
                  </a:cubicBezTo>
                  <a:cubicBezTo>
                    <a:pt x="101" y="10"/>
                    <a:pt x="106" y="19"/>
                    <a:pt x="114" y="26"/>
                  </a:cubicBezTo>
                  <a:cubicBezTo>
                    <a:pt x="133" y="43"/>
                    <a:pt x="152" y="61"/>
                    <a:pt x="173" y="75"/>
                  </a:cubicBezTo>
                  <a:cubicBezTo>
                    <a:pt x="184" y="82"/>
                    <a:pt x="190" y="86"/>
                    <a:pt x="190" y="99"/>
                  </a:cubicBezTo>
                  <a:cubicBezTo>
                    <a:pt x="189" y="163"/>
                    <a:pt x="189" y="226"/>
                    <a:pt x="189" y="289"/>
                  </a:cubicBezTo>
                  <a:cubicBezTo>
                    <a:pt x="190" y="303"/>
                    <a:pt x="187" y="314"/>
                    <a:pt x="171" y="322"/>
                  </a:cubicBezTo>
                  <a:cubicBezTo>
                    <a:pt x="171" y="305"/>
                    <a:pt x="171" y="289"/>
                    <a:pt x="171" y="272"/>
                  </a:cubicBezTo>
                  <a:cubicBezTo>
                    <a:pt x="159" y="279"/>
                    <a:pt x="151" y="286"/>
                    <a:pt x="142" y="290"/>
                  </a:cubicBezTo>
                  <a:cubicBezTo>
                    <a:pt x="136" y="292"/>
                    <a:pt x="129" y="289"/>
                    <a:pt x="122" y="288"/>
                  </a:cubicBezTo>
                  <a:cubicBezTo>
                    <a:pt x="124" y="282"/>
                    <a:pt x="124" y="273"/>
                    <a:pt x="129" y="269"/>
                  </a:cubicBezTo>
                  <a:cubicBezTo>
                    <a:pt x="137" y="262"/>
                    <a:pt x="148" y="257"/>
                    <a:pt x="157" y="251"/>
                  </a:cubicBezTo>
                  <a:cubicBezTo>
                    <a:pt x="161" y="248"/>
                    <a:pt x="167" y="243"/>
                    <a:pt x="167" y="238"/>
                  </a:cubicBezTo>
                  <a:cubicBezTo>
                    <a:pt x="168" y="219"/>
                    <a:pt x="167" y="200"/>
                    <a:pt x="167" y="179"/>
                  </a:cubicBezTo>
                  <a:cubicBezTo>
                    <a:pt x="157" y="184"/>
                    <a:pt x="149" y="189"/>
                    <a:pt x="141" y="192"/>
                  </a:cubicBezTo>
                  <a:cubicBezTo>
                    <a:pt x="137" y="193"/>
                    <a:pt x="128" y="192"/>
                    <a:pt x="127" y="190"/>
                  </a:cubicBezTo>
                  <a:cubicBezTo>
                    <a:pt x="125" y="185"/>
                    <a:pt x="125" y="177"/>
                    <a:pt x="128" y="174"/>
                  </a:cubicBezTo>
                  <a:cubicBezTo>
                    <a:pt x="137" y="166"/>
                    <a:pt x="148" y="159"/>
                    <a:pt x="158" y="152"/>
                  </a:cubicBezTo>
                  <a:cubicBezTo>
                    <a:pt x="171" y="143"/>
                    <a:pt x="172" y="99"/>
                    <a:pt x="159" y="92"/>
                  </a:cubicBezTo>
                  <a:cubicBezTo>
                    <a:pt x="131" y="77"/>
                    <a:pt x="109" y="55"/>
                    <a:pt x="92" y="22"/>
                  </a:cubicBezTo>
                  <a:cubicBezTo>
                    <a:pt x="76" y="55"/>
                    <a:pt x="52" y="78"/>
                    <a:pt x="23" y="94"/>
                  </a:cubicBezTo>
                  <a:cubicBezTo>
                    <a:pt x="11" y="100"/>
                    <a:pt x="16" y="145"/>
                    <a:pt x="27" y="152"/>
                  </a:cubicBezTo>
                  <a:cubicBezTo>
                    <a:pt x="37" y="159"/>
                    <a:pt x="47" y="165"/>
                    <a:pt x="56" y="173"/>
                  </a:cubicBezTo>
                  <a:cubicBezTo>
                    <a:pt x="59" y="176"/>
                    <a:pt x="60" y="185"/>
                    <a:pt x="58" y="189"/>
                  </a:cubicBezTo>
                  <a:cubicBezTo>
                    <a:pt x="56" y="192"/>
                    <a:pt x="47" y="193"/>
                    <a:pt x="43" y="192"/>
                  </a:cubicBezTo>
                  <a:cubicBezTo>
                    <a:pt x="35" y="189"/>
                    <a:pt x="28" y="184"/>
                    <a:pt x="17" y="179"/>
                  </a:cubicBezTo>
                  <a:cubicBezTo>
                    <a:pt x="17" y="200"/>
                    <a:pt x="17" y="220"/>
                    <a:pt x="18" y="239"/>
                  </a:cubicBezTo>
                  <a:cubicBezTo>
                    <a:pt x="18" y="243"/>
                    <a:pt x="24" y="248"/>
                    <a:pt x="28" y="251"/>
                  </a:cubicBezTo>
                  <a:cubicBezTo>
                    <a:pt x="37" y="258"/>
                    <a:pt x="48" y="263"/>
                    <a:pt x="56" y="270"/>
                  </a:cubicBezTo>
                  <a:cubicBezTo>
                    <a:pt x="60" y="274"/>
                    <a:pt x="60" y="283"/>
                    <a:pt x="62" y="289"/>
                  </a:cubicBezTo>
                  <a:cubicBezTo>
                    <a:pt x="56" y="290"/>
                    <a:pt x="49" y="292"/>
                    <a:pt x="44" y="290"/>
                  </a:cubicBezTo>
                  <a:cubicBezTo>
                    <a:pt x="34" y="286"/>
                    <a:pt x="26" y="280"/>
                    <a:pt x="14" y="272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3274" y="4455"/>
              <a:ext cx="335" cy="555"/>
            </a:xfrm>
            <a:custGeom>
              <a:avLst/>
              <a:gdLst>
                <a:gd name="T0" fmla="*/ 245 w 245"/>
                <a:gd name="T1" fmla="*/ 96 h 407"/>
                <a:gd name="T2" fmla="*/ 245 w 245"/>
                <a:gd name="T3" fmla="*/ 402 h 407"/>
                <a:gd name="T4" fmla="*/ 227 w 245"/>
                <a:gd name="T5" fmla="*/ 385 h 407"/>
                <a:gd name="T6" fmla="*/ 227 w 245"/>
                <a:gd name="T7" fmla="*/ 133 h 407"/>
                <a:gd name="T8" fmla="*/ 209 w 245"/>
                <a:gd name="T9" fmla="*/ 106 h 407"/>
                <a:gd name="T10" fmla="*/ 157 w 245"/>
                <a:gd name="T11" fmla="*/ 67 h 407"/>
                <a:gd name="T12" fmla="*/ 122 w 245"/>
                <a:gd name="T13" fmla="*/ 19 h 407"/>
                <a:gd name="T14" fmla="*/ 95 w 245"/>
                <a:gd name="T15" fmla="*/ 59 h 407"/>
                <a:gd name="T16" fmla="*/ 30 w 245"/>
                <a:gd name="T17" fmla="*/ 109 h 407"/>
                <a:gd name="T18" fmla="*/ 18 w 245"/>
                <a:gd name="T19" fmla="*/ 130 h 407"/>
                <a:gd name="T20" fmla="*/ 18 w 245"/>
                <a:gd name="T21" fmla="*/ 380 h 407"/>
                <a:gd name="T22" fmla="*/ 18 w 245"/>
                <a:gd name="T23" fmla="*/ 401 h 407"/>
                <a:gd name="T24" fmla="*/ 0 w 245"/>
                <a:gd name="T25" fmla="*/ 403 h 407"/>
                <a:gd name="T26" fmla="*/ 0 w 245"/>
                <a:gd name="T27" fmla="*/ 96 h 407"/>
                <a:gd name="T28" fmla="*/ 123 w 245"/>
                <a:gd name="T29" fmla="*/ 0 h 407"/>
                <a:gd name="T30" fmla="*/ 245 w 245"/>
                <a:gd name="T31" fmla="*/ 9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5" h="407">
                  <a:moveTo>
                    <a:pt x="245" y="96"/>
                  </a:moveTo>
                  <a:cubicBezTo>
                    <a:pt x="245" y="199"/>
                    <a:pt x="245" y="300"/>
                    <a:pt x="245" y="402"/>
                  </a:cubicBezTo>
                  <a:cubicBezTo>
                    <a:pt x="227" y="407"/>
                    <a:pt x="227" y="397"/>
                    <a:pt x="227" y="385"/>
                  </a:cubicBezTo>
                  <a:cubicBezTo>
                    <a:pt x="227" y="301"/>
                    <a:pt x="227" y="217"/>
                    <a:pt x="227" y="133"/>
                  </a:cubicBezTo>
                  <a:cubicBezTo>
                    <a:pt x="227" y="119"/>
                    <a:pt x="224" y="112"/>
                    <a:pt x="209" y="106"/>
                  </a:cubicBezTo>
                  <a:cubicBezTo>
                    <a:pt x="190" y="97"/>
                    <a:pt x="173" y="82"/>
                    <a:pt x="157" y="67"/>
                  </a:cubicBezTo>
                  <a:cubicBezTo>
                    <a:pt x="144" y="54"/>
                    <a:pt x="135" y="37"/>
                    <a:pt x="122" y="19"/>
                  </a:cubicBezTo>
                  <a:cubicBezTo>
                    <a:pt x="113" y="33"/>
                    <a:pt x="104" y="46"/>
                    <a:pt x="95" y="59"/>
                  </a:cubicBezTo>
                  <a:cubicBezTo>
                    <a:pt x="78" y="82"/>
                    <a:pt x="58" y="102"/>
                    <a:pt x="30" y="109"/>
                  </a:cubicBezTo>
                  <a:cubicBezTo>
                    <a:pt x="16" y="112"/>
                    <a:pt x="18" y="121"/>
                    <a:pt x="18" y="130"/>
                  </a:cubicBezTo>
                  <a:cubicBezTo>
                    <a:pt x="18" y="213"/>
                    <a:pt x="18" y="296"/>
                    <a:pt x="18" y="380"/>
                  </a:cubicBezTo>
                  <a:cubicBezTo>
                    <a:pt x="18" y="386"/>
                    <a:pt x="18" y="393"/>
                    <a:pt x="18" y="401"/>
                  </a:cubicBezTo>
                  <a:cubicBezTo>
                    <a:pt x="12" y="402"/>
                    <a:pt x="7" y="403"/>
                    <a:pt x="0" y="403"/>
                  </a:cubicBezTo>
                  <a:cubicBezTo>
                    <a:pt x="0" y="300"/>
                    <a:pt x="0" y="199"/>
                    <a:pt x="0" y="96"/>
                  </a:cubicBezTo>
                  <a:cubicBezTo>
                    <a:pt x="65" y="96"/>
                    <a:pt x="93" y="49"/>
                    <a:pt x="123" y="0"/>
                  </a:cubicBezTo>
                  <a:cubicBezTo>
                    <a:pt x="152" y="48"/>
                    <a:pt x="180" y="96"/>
                    <a:pt x="245" y="96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3118" y="4942"/>
              <a:ext cx="647" cy="117"/>
            </a:xfrm>
            <a:custGeom>
              <a:avLst/>
              <a:gdLst>
                <a:gd name="T0" fmla="*/ 238 w 473"/>
                <a:gd name="T1" fmla="*/ 27 h 86"/>
                <a:gd name="T2" fmla="*/ 228 w 473"/>
                <a:gd name="T3" fmla="*/ 41 h 86"/>
                <a:gd name="T4" fmla="*/ 159 w 473"/>
                <a:gd name="T5" fmla="*/ 84 h 86"/>
                <a:gd name="T6" fmla="*/ 35 w 473"/>
                <a:gd name="T7" fmla="*/ 84 h 86"/>
                <a:gd name="T8" fmla="*/ 0 w 473"/>
                <a:gd name="T9" fmla="*/ 69 h 86"/>
                <a:gd name="T10" fmla="*/ 2 w 473"/>
                <a:gd name="T11" fmla="*/ 63 h 86"/>
                <a:gd name="T12" fmla="*/ 18 w 473"/>
                <a:gd name="T13" fmla="*/ 61 h 86"/>
                <a:gd name="T14" fmla="*/ 58 w 473"/>
                <a:gd name="T15" fmla="*/ 60 h 86"/>
                <a:gd name="T16" fmla="*/ 221 w 473"/>
                <a:gd name="T17" fmla="*/ 10 h 86"/>
                <a:gd name="T18" fmla="*/ 252 w 473"/>
                <a:gd name="T19" fmla="*/ 10 h 86"/>
                <a:gd name="T20" fmla="*/ 418 w 473"/>
                <a:gd name="T21" fmla="*/ 60 h 86"/>
                <a:gd name="T22" fmla="*/ 466 w 473"/>
                <a:gd name="T23" fmla="*/ 62 h 86"/>
                <a:gd name="T24" fmla="*/ 473 w 473"/>
                <a:gd name="T25" fmla="*/ 70 h 86"/>
                <a:gd name="T26" fmla="*/ 431 w 473"/>
                <a:gd name="T27" fmla="*/ 84 h 86"/>
                <a:gd name="T28" fmla="*/ 347 w 473"/>
                <a:gd name="T29" fmla="*/ 85 h 86"/>
                <a:gd name="T30" fmla="*/ 238 w 473"/>
                <a:gd name="T31" fmla="*/ 2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3" h="86">
                  <a:moveTo>
                    <a:pt x="238" y="27"/>
                  </a:moveTo>
                  <a:cubicBezTo>
                    <a:pt x="233" y="35"/>
                    <a:pt x="230" y="38"/>
                    <a:pt x="228" y="41"/>
                  </a:cubicBezTo>
                  <a:cubicBezTo>
                    <a:pt x="214" y="70"/>
                    <a:pt x="189" y="83"/>
                    <a:pt x="159" y="84"/>
                  </a:cubicBezTo>
                  <a:cubicBezTo>
                    <a:pt x="117" y="85"/>
                    <a:pt x="76" y="85"/>
                    <a:pt x="35" y="84"/>
                  </a:cubicBezTo>
                  <a:cubicBezTo>
                    <a:pt x="23" y="83"/>
                    <a:pt x="12" y="74"/>
                    <a:pt x="0" y="69"/>
                  </a:cubicBezTo>
                  <a:cubicBezTo>
                    <a:pt x="1" y="67"/>
                    <a:pt x="1" y="65"/>
                    <a:pt x="2" y="63"/>
                  </a:cubicBezTo>
                  <a:cubicBezTo>
                    <a:pt x="7" y="62"/>
                    <a:pt x="13" y="61"/>
                    <a:pt x="18" y="61"/>
                  </a:cubicBezTo>
                  <a:cubicBezTo>
                    <a:pt x="32" y="61"/>
                    <a:pt x="45" y="59"/>
                    <a:pt x="58" y="60"/>
                  </a:cubicBezTo>
                  <a:cubicBezTo>
                    <a:pt x="119" y="65"/>
                    <a:pt x="174" y="51"/>
                    <a:pt x="221" y="10"/>
                  </a:cubicBezTo>
                  <a:cubicBezTo>
                    <a:pt x="231" y="1"/>
                    <a:pt x="241" y="0"/>
                    <a:pt x="252" y="10"/>
                  </a:cubicBezTo>
                  <a:cubicBezTo>
                    <a:pt x="299" y="52"/>
                    <a:pt x="356" y="65"/>
                    <a:pt x="418" y="60"/>
                  </a:cubicBezTo>
                  <a:cubicBezTo>
                    <a:pt x="434" y="59"/>
                    <a:pt x="450" y="61"/>
                    <a:pt x="466" y="62"/>
                  </a:cubicBezTo>
                  <a:cubicBezTo>
                    <a:pt x="468" y="62"/>
                    <a:pt x="469" y="63"/>
                    <a:pt x="473" y="70"/>
                  </a:cubicBezTo>
                  <a:cubicBezTo>
                    <a:pt x="459" y="75"/>
                    <a:pt x="445" y="83"/>
                    <a:pt x="431" y="84"/>
                  </a:cubicBezTo>
                  <a:cubicBezTo>
                    <a:pt x="403" y="86"/>
                    <a:pt x="375" y="84"/>
                    <a:pt x="347" y="85"/>
                  </a:cubicBezTo>
                  <a:cubicBezTo>
                    <a:pt x="301" y="86"/>
                    <a:pt x="259" y="81"/>
                    <a:pt x="238" y="27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3341" y="4579"/>
              <a:ext cx="95" cy="382"/>
            </a:xfrm>
            <a:custGeom>
              <a:avLst/>
              <a:gdLst>
                <a:gd name="T0" fmla="*/ 5 w 69"/>
                <a:gd name="T1" fmla="*/ 143 h 280"/>
                <a:gd name="T2" fmla="*/ 18 w 69"/>
                <a:gd name="T3" fmla="*/ 147 h 280"/>
                <a:gd name="T4" fmla="*/ 43 w 69"/>
                <a:gd name="T5" fmla="*/ 142 h 280"/>
                <a:gd name="T6" fmla="*/ 39 w 69"/>
                <a:gd name="T7" fmla="*/ 114 h 280"/>
                <a:gd name="T8" fmla="*/ 24 w 69"/>
                <a:gd name="T9" fmla="*/ 101 h 280"/>
                <a:gd name="T10" fmla="*/ 4 w 69"/>
                <a:gd name="T11" fmla="*/ 65 h 280"/>
                <a:gd name="T12" fmla="*/ 18 w 69"/>
                <a:gd name="T13" fmla="*/ 40 h 280"/>
                <a:gd name="T14" fmla="*/ 68 w 69"/>
                <a:gd name="T15" fmla="*/ 0 h 280"/>
                <a:gd name="T16" fmla="*/ 69 w 69"/>
                <a:gd name="T17" fmla="*/ 13 h 280"/>
                <a:gd name="T18" fmla="*/ 69 w 69"/>
                <a:gd name="T19" fmla="*/ 235 h 280"/>
                <a:gd name="T20" fmla="*/ 48 w 69"/>
                <a:gd name="T21" fmla="*/ 265 h 280"/>
                <a:gd name="T22" fmla="*/ 37 w 69"/>
                <a:gd name="T23" fmla="*/ 269 h 280"/>
                <a:gd name="T24" fmla="*/ 3 w 69"/>
                <a:gd name="T25" fmla="*/ 240 h 280"/>
                <a:gd name="T26" fmla="*/ 26 w 69"/>
                <a:gd name="T27" fmla="*/ 248 h 280"/>
                <a:gd name="T28" fmla="*/ 47 w 69"/>
                <a:gd name="T29" fmla="*/ 241 h 280"/>
                <a:gd name="T30" fmla="*/ 47 w 69"/>
                <a:gd name="T31" fmla="*/ 220 h 280"/>
                <a:gd name="T32" fmla="*/ 27 w 69"/>
                <a:gd name="T33" fmla="*/ 201 h 280"/>
                <a:gd name="T34" fmla="*/ 4 w 69"/>
                <a:gd name="T35" fmla="*/ 160 h 280"/>
                <a:gd name="T36" fmla="*/ 5 w 69"/>
                <a:gd name="T37" fmla="*/ 14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280">
                  <a:moveTo>
                    <a:pt x="5" y="143"/>
                  </a:moveTo>
                  <a:cubicBezTo>
                    <a:pt x="10" y="145"/>
                    <a:pt x="14" y="147"/>
                    <a:pt x="18" y="147"/>
                  </a:cubicBezTo>
                  <a:cubicBezTo>
                    <a:pt x="27" y="146"/>
                    <a:pt x="42" y="146"/>
                    <a:pt x="43" y="142"/>
                  </a:cubicBezTo>
                  <a:cubicBezTo>
                    <a:pt x="46" y="134"/>
                    <a:pt x="43" y="122"/>
                    <a:pt x="39" y="114"/>
                  </a:cubicBezTo>
                  <a:cubicBezTo>
                    <a:pt x="37" y="108"/>
                    <a:pt x="30" y="104"/>
                    <a:pt x="24" y="101"/>
                  </a:cubicBezTo>
                  <a:cubicBezTo>
                    <a:pt x="6" y="95"/>
                    <a:pt x="3" y="83"/>
                    <a:pt x="4" y="65"/>
                  </a:cubicBezTo>
                  <a:cubicBezTo>
                    <a:pt x="4" y="53"/>
                    <a:pt x="8" y="47"/>
                    <a:pt x="18" y="40"/>
                  </a:cubicBezTo>
                  <a:cubicBezTo>
                    <a:pt x="35" y="29"/>
                    <a:pt x="51" y="14"/>
                    <a:pt x="68" y="0"/>
                  </a:cubicBezTo>
                  <a:cubicBezTo>
                    <a:pt x="68" y="4"/>
                    <a:pt x="69" y="8"/>
                    <a:pt x="69" y="13"/>
                  </a:cubicBezTo>
                  <a:cubicBezTo>
                    <a:pt x="69" y="87"/>
                    <a:pt x="68" y="161"/>
                    <a:pt x="69" y="235"/>
                  </a:cubicBezTo>
                  <a:cubicBezTo>
                    <a:pt x="69" y="252"/>
                    <a:pt x="64" y="261"/>
                    <a:pt x="48" y="265"/>
                  </a:cubicBezTo>
                  <a:cubicBezTo>
                    <a:pt x="45" y="266"/>
                    <a:pt x="41" y="268"/>
                    <a:pt x="37" y="269"/>
                  </a:cubicBezTo>
                  <a:cubicBezTo>
                    <a:pt x="4" y="280"/>
                    <a:pt x="0" y="277"/>
                    <a:pt x="3" y="240"/>
                  </a:cubicBezTo>
                  <a:cubicBezTo>
                    <a:pt x="11" y="243"/>
                    <a:pt x="18" y="247"/>
                    <a:pt x="26" y="248"/>
                  </a:cubicBezTo>
                  <a:cubicBezTo>
                    <a:pt x="33" y="248"/>
                    <a:pt x="43" y="246"/>
                    <a:pt x="47" y="241"/>
                  </a:cubicBezTo>
                  <a:cubicBezTo>
                    <a:pt x="50" y="236"/>
                    <a:pt x="50" y="226"/>
                    <a:pt x="47" y="220"/>
                  </a:cubicBezTo>
                  <a:cubicBezTo>
                    <a:pt x="43" y="212"/>
                    <a:pt x="35" y="204"/>
                    <a:pt x="27" y="201"/>
                  </a:cubicBezTo>
                  <a:cubicBezTo>
                    <a:pt x="6" y="194"/>
                    <a:pt x="1" y="179"/>
                    <a:pt x="4" y="160"/>
                  </a:cubicBezTo>
                  <a:cubicBezTo>
                    <a:pt x="5" y="155"/>
                    <a:pt x="5" y="149"/>
                    <a:pt x="5" y="143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3442" y="4580"/>
              <a:ext cx="95" cy="377"/>
            </a:xfrm>
            <a:custGeom>
              <a:avLst/>
              <a:gdLst>
                <a:gd name="T0" fmla="*/ 64 w 69"/>
                <a:gd name="T1" fmla="*/ 142 h 276"/>
                <a:gd name="T2" fmla="*/ 64 w 69"/>
                <a:gd name="T3" fmla="*/ 162 h 276"/>
                <a:gd name="T4" fmla="*/ 44 w 69"/>
                <a:gd name="T5" fmla="*/ 199 h 276"/>
                <a:gd name="T6" fmla="*/ 24 w 69"/>
                <a:gd name="T7" fmla="*/ 215 h 276"/>
                <a:gd name="T8" fmla="*/ 22 w 69"/>
                <a:gd name="T9" fmla="*/ 240 h 276"/>
                <a:gd name="T10" fmla="*/ 46 w 69"/>
                <a:gd name="T11" fmla="*/ 246 h 276"/>
                <a:gd name="T12" fmla="*/ 65 w 69"/>
                <a:gd name="T13" fmla="*/ 238 h 276"/>
                <a:gd name="T14" fmla="*/ 65 w 69"/>
                <a:gd name="T15" fmla="*/ 276 h 276"/>
                <a:gd name="T16" fmla="*/ 6 w 69"/>
                <a:gd name="T17" fmla="*/ 254 h 276"/>
                <a:gd name="T18" fmla="*/ 0 w 69"/>
                <a:gd name="T19" fmla="*/ 243 h 276"/>
                <a:gd name="T20" fmla="*/ 0 w 69"/>
                <a:gd name="T21" fmla="*/ 0 h 276"/>
                <a:gd name="T22" fmla="*/ 59 w 69"/>
                <a:gd name="T23" fmla="*/ 45 h 276"/>
                <a:gd name="T24" fmla="*/ 56 w 69"/>
                <a:gd name="T25" fmla="*/ 93 h 276"/>
                <a:gd name="T26" fmla="*/ 32 w 69"/>
                <a:gd name="T27" fmla="*/ 111 h 276"/>
                <a:gd name="T28" fmla="*/ 23 w 69"/>
                <a:gd name="T29" fmla="*/ 140 h 276"/>
                <a:gd name="T30" fmla="*/ 52 w 69"/>
                <a:gd name="T31" fmla="*/ 146 h 276"/>
                <a:gd name="T32" fmla="*/ 64 w 69"/>
                <a:gd name="T33" fmla="*/ 14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276">
                  <a:moveTo>
                    <a:pt x="64" y="142"/>
                  </a:moveTo>
                  <a:cubicBezTo>
                    <a:pt x="64" y="150"/>
                    <a:pt x="63" y="156"/>
                    <a:pt x="64" y="162"/>
                  </a:cubicBezTo>
                  <a:cubicBezTo>
                    <a:pt x="67" y="180"/>
                    <a:pt x="63" y="192"/>
                    <a:pt x="44" y="199"/>
                  </a:cubicBezTo>
                  <a:cubicBezTo>
                    <a:pt x="36" y="202"/>
                    <a:pt x="28" y="208"/>
                    <a:pt x="24" y="215"/>
                  </a:cubicBezTo>
                  <a:cubicBezTo>
                    <a:pt x="20" y="222"/>
                    <a:pt x="18" y="234"/>
                    <a:pt x="22" y="240"/>
                  </a:cubicBezTo>
                  <a:cubicBezTo>
                    <a:pt x="25" y="245"/>
                    <a:pt x="37" y="246"/>
                    <a:pt x="46" y="246"/>
                  </a:cubicBezTo>
                  <a:cubicBezTo>
                    <a:pt x="52" y="246"/>
                    <a:pt x="58" y="241"/>
                    <a:pt x="65" y="238"/>
                  </a:cubicBezTo>
                  <a:cubicBezTo>
                    <a:pt x="65" y="250"/>
                    <a:pt x="65" y="260"/>
                    <a:pt x="65" y="276"/>
                  </a:cubicBezTo>
                  <a:cubicBezTo>
                    <a:pt x="44" y="268"/>
                    <a:pt x="25" y="262"/>
                    <a:pt x="6" y="254"/>
                  </a:cubicBezTo>
                  <a:cubicBezTo>
                    <a:pt x="3" y="253"/>
                    <a:pt x="0" y="247"/>
                    <a:pt x="0" y="243"/>
                  </a:cubicBezTo>
                  <a:cubicBezTo>
                    <a:pt x="0" y="162"/>
                    <a:pt x="0" y="80"/>
                    <a:pt x="0" y="0"/>
                  </a:cubicBezTo>
                  <a:cubicBezTo>
                    <a:pt x="20" y="15"/>
                    <a:pt x="40" y="30"/>
                    <a:pt x="59" y="45"/>
                  </a:cubicBezTo>
                  <a:cubicBezTo>
                    <a:pt x="69" y="53"/>
                    <a:pt x="66" y="87"/>
                    <a:pt x="56" y="93"/>
                  </a:cubicBezTo>
                  <a:cubicBezTo>
                    <a:pt x="47" y="99"/>
                    <a:pt x="37" y="103"/>
                    <a:pt x="32" y="111"/>
                  </a:cubicBezTo>
                  <a:cubicBezTo>
                    <a:pt x="26" y="119"/>
                    <a:pt x="26" y="130"/>
                    <a:pt x="23" y="140"/>
                  </a:cubicBezTo>
                  <a:cubicBezTo>
                    <a:pt x="33" y="142"/>
                    <a:pt x="42" y="144"/>
                    <a:pt x="52" y="146"/>
                  </a:cubicBezTo>
                  <a:cubicBezTo>
                    <a:pt x="55" y="146"/>
                    <a:pt x="58" y="144"/>
                    <a:pt x="64" y="142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3401" y="5877"/>
              <a:ext cx="96" cy="250"/>
            </a:xfrm>
            <a:custGeom>
              <a:avLst/>
              <a:gdLst>
                <a:gd name="T0" fmla="*/ 59 w 70"/>
                <a:gd name="T1" fmla="*/ 182 h 183"/>
                <a:gd name="T2" fmla="*/ 34 w 70"/>
                <a:gd name="T3" fmla="*/ 46 h 183"/>
                <a:gd name="T4" fmla="*/ 13 w 70"/>
                <a:gd name="T5" fmla="*/ 183 h 183"/>
                <a:gd name="T6" fmla="*/ 4 w 70"/>
                <a:gd name="T7" fmla="*/ 183 h 183"/>
                <a:gd name="T8" fmla="*/ 3 w 70"/>
                <a:gd name="T9" fmla="*/ 138 h 183"/>
                <a:gd name="T10" fmla="*/ 24 w 70"/>
                <a:gd name="T11" fmla="*/ 14 h 183"/>
                <a:gd name="T12" fmla="*/ 35 w 70"/>
                <a:gd name="T13" fmla="*/ 0 h 183"/>
                <a:gd name="T14" fmla="*/ 45 w 70"/>
                <a:gd name="T15" fmla="*/ 10 h 183"/>
                <a:gd name="T16" fmla="*/ 69 w 70"/>
                <a:gd name="T17" fmla="*/ 157 h 183"/>
                <a:gd name="T18" fmla="*/ 66 w 70"/>
                <a:gd name="T19" fmla="*/ 182 h 183"/>
                <a:gd name="T20" fmla="*/ 59 w 70"/>
                <a:gd name="T21" fmla="*/ 18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83">
                  <a:moveTo>
                    <a:pt x="59" y="182"/>
                  </a:moveTo>
                  <a:cubicBezTo>
                    <a:pt x="29" y="142"/>
                    <a:pt x="46" y="92"/>
                    <a:pt x="34" y="46"/>
                  </a:cubicBezTo>
                  <a:cubicBezTo>
                    <a:pt x="27" y="93"/>
                    <a:pt x="39" y="142"/>
                    <a:pt x="13" y="183"/>
                  </a:cubicBezTo>
                  <a:cubicBezTo>
                    <a:pt x="10" y="183"/>
                    <a:pt x="7" y="183"/>
                    <a:pt x="4" y="183"/>
                  </a:cubicBezTo>
                  <a:cubicBezTo>
                    <a:pt x="4" y="168"/>
                    <a:pt x="0" y="152"/>
                    <a:pt x="3" y="138"/>
                  </a:cubicBezTo>
                  <a:cubicBezTo>
                    <a:pt x="8" y="96"/>
                    <a:pt x="16" y="55"/>
                    <a:pt x="24" y="14"/>
                  </a:cubicBezTo>
                  <a:cubicBezTo>
                    <a:pt x="25" y="9"/>
                    <a:pt x="31" y="4"/>
                    <a:pt x="35" y="0"/>
                  </a:cubicBezTo>
                  <a:cubicBezTo>
                    <a:pt x="39" y="3"/>
                    <a:pt x="45" y="6"/>
                    <a:pt x="45" y="10"/>
                  </a:cubicBezTo>
                  <a:cubicBezTo>
                    <a:pt x="54" y="59"/>
                    <a:pt x="62" y="108"/>
                    <a:pt x="69" y="157"/>
                  </a:cubicBezTo>
                  <a:cubicBezTo>
                    <a:pt x="70" y="165"/>
                    <a:pt x="67" y="174"/>
                    <a:pt x="66" y="182"/>
                  </a:cubicBezTo>
                  <a:cubicBezTo>
                    <a:pt x="64" y="182"/>
                    <a:pt x="62" y="182"/>
                    <a:pt x="59" y="182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3288" y="5850"/>
              <a:ext cx="94" cy="237"/>
            </a:xfrm>
            <a:custGeom>
              <a:avLst/>
              <a:gdLst>
                <a:gd name="T0" fmla="*/ 39 w 69"/>
                <a:gd name="T1" fmla="*/ 48 h 174"/>
                <a:gd name="T2" fmla="*/ 52 w 69"/>
                <a:gd name="T3" fmla="*/ 20 h 174"/>
                <a:gd name="T4" fmla="*/ 55 w 69"/>
                <a:gd name="T5" fmla="*/ 20 h 174"/>
                <a:gd name="T6" fmla="*/ 43 w 69"/>
                <a:gd name="T7" fmla="*/ 84 h 174"/>
                <a:gd name="T8" fmla="*/ 47 w 69"/>
                <a:gd name="T9" fmla="*/ 85 h 174"/>
                <a:gd name="T10" fmla="*/ 68 w 69"/>
                <a:gd name="T11" fmla="*/ 0 h 174"/>
                <a:gd name="T12" fmla="*/ 69 w 69"/>
                <a:gd name="T13" fmla="*/ 0 h 174"/>
                <a:gd name="T14" fmla="*/ 43 w 69"/>
                <a:gd name="T15" fmla="*/ 148 h 174"/>
                <a:gd name="T16" fmla="*/ 22 w 69"/>
                <a:gd name="T17" fmla="*/ 172 h 174"/>
                <a:gd name="T18" fmla="*/ 4 w 69"/>
                <a:gd name="T19" fmla="*/ 141 h 174"/>
                <a:gd name="T20" fmla="*/ 36 w 69"/>
                <a:gd name="T21" fmla="*/ 17 h 174"/>
                <a:gd name="T22" fmla="*/ 43 w 69"/>
                <a:gd name="T23" fmla="*/ 19 h 174"/>
                <a:gd name="T24" fmla="*/ 36 w 69"/>
                <a:gd name="T25" fmla="*/ 47 h 174"/>
                <a:gd name="T26" fmla="*/ 39 w 69"/>
                <a:gd name="T27" fmla="*/ 4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74">
                  <a:moveTo>
                    <a:pt x="39" y="48"/>
                  </a:moveTo>
                  <a:cubicBezTo>
                    <a:pt x="43" y="38"/>
                    <a:pt x="48" y="29"/>
                    <a:pt x="52" y="20"/>
                  </a:cubicBezTo>
                  <a:cubicBezTo>
                    <a:pt x="53" y="20"/>
                    <a:pt x="54" y="20"/>
                    <a:pt x="55" y="20"/>
                  </a:cubicBezTo>
                  <a:cubicBezTo>
                    <a:pt x="51" y="42"/>
                    <a:pt x="47" y="63"/>
                    <a:pt x="43" y="84"/>
                  </a:cubicBezTo>
                  <a:cubicBezTo>
                    <a:pt x="44" y="84"/>
                    <a:pt x="46" y="85"/>
                    <a:pt x="47" y="85"/>
                  </a:cubicBezTo>
                  <a:cubicBezTo>
                    <a:pt x="54" y="56"/>
                    <a:pt x="61" y="28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1" y="49"/>
                    <a:pt x="52" y="99"/>
                    <a:pt x="43" y="148"/>
                  </a:cubicBezTo>
                  <a:cubicBezTo>
                    <a:pt x="41" y="160"/>
                    <a:pt x="37" y="174"/>
                    <a:pt x="22" y="172"/>
                  </a:cubicBezTo>
                  <a:cubicBezTo>
                    <a:pt x="5" y="170"/>
                    <a:pt x="0" y="155"/>
                    <a:pt x="4" y="141"/>
                  </a:cubicBezTo>
                  <a:cubicBezTo>
                    <a:pt x="13" y="100"/>
                    <a:pt x="25" y="58"/>
                    <a:pt x="36" y="17"/>
                  </a:cubicBezTo>
                  <a:cubicBezTo>
                    <a:pt x="38" y="17"/>
                    <a:pt x="40" y="18"/>
                    <a:pt x="43" y="19"/>
                  </a:cubicBezTo>
                  <a:cubicBezTo>
                    <a:pt x="40" y="28"/>
                    <a:pt x="38" y="37"/>
                    <a:pt x="36" y="47"/>
                  </a:cubicBezTo>
                  <a:cubicBezTo>
                    <a:pt x="37" y="47"/>
                    <a:pt x="38" y="47"/>
                    <a:pt x="39" y="48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3523" y="5883"/>
              <a:ext cx="89" cy="200"/>
            </a:xfrm>
            <a:custGeom>
              <a:avLst/>
              <a:gdLst>
                <a:gd name="T0" fmla="*/ 3 w 65"/>
                <a:gd name="T1" fmla="*/ 3 h 147"/>
                <a:gd name="T2" fmla="*/ 20 w 65"/>
                <a:gd name="T3" fmla="*/ 68 h 147"/>
                <a:gd name="T4" fmla="*/ 23 w 65"/>
                <a:gd name="T5" fmla="*/ 68 h 147"/>
                <a:gd name="T6" fmla="*/ 11 w 65"/>
                <a:gd name="T7" fmla="*/ 2 h 147"/>
                <a:gd name="T8" fmla="*/ 14 w 65"/>
                <a:gd name="T9" fmla="*/ 0 h 147"/>
                <a:gd name="T10" fmla="*/ 26 w 65"/>
                <a:gd name="T11" fmla="*/ 21 h 147"/>
                <a:gd name="T12" fmla="*/ 28 w 65"/>
                <a:gd name="T13" fmla="*/ 20 h 147"/>
                <a:gd name="T14" fmla="*/ 25 w 65"/>
                <a:gd name="T15" fmla="*/ 2 h 147"/>
                <a:gd name="T16" fmla="*/ 30 w 65"/>
                <a:gd name="T17" fmla="*/ 0 h 147"/>
                <a:gd name="T18" fmla="*/ 63 w 65"/>
                <a:gd name="T19" fmla="*/ 110 h 147"/>
                <a:gd name="T20" fmla="*/ 62 w 65"/>
                <a:gd name="T21" fmla="*/ 125 h 147"/>
                <a:gd name="T22" fmla="*/ 45 w 65"/>
                <a:gd name="T23" fmla="*/ 147 h 147"/>
                <a:gd name="T24" fmla="*/ 24 w 65"/>
                <a:gd name="T25" fmla="*/ 128 h 147"/>
                <a:gd name="T26" fmla="*/ 17 w 65"/>
                <a:gd name="T27" fmla="*/ 95 h 147"/>
                <a:gd name="T28" fmla="*/ 0 w 65"/>
                <a:gd name="T29" fmla="*/ 4 h 147"/>
                <a:gd name="T30" fmla="*/ 3 w 65"/>
                <a:gd name="T31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47">
                  <a:moveTo>
                    <a:pt x="3" y="3"/>
                  </a:moveTo>
                  <a:cubicBezTo>
                    <a:pt x="9" y="25"/>
                    <a:pt x="14" y="46"/>
                    <a:pt x="20" y="68"/>
                  </a:cubicBezTo>
                  <a:cubicBezTo>
                    <a:pt x="21" y="68"/>
                    <a:pt x="22" y="68"/>
                    <a:pt x="23" y="68"/>
                  </a:cubicBezTo>
                  <a:cubicBezTo>
                    <a:pt x="19" y="46"/>
                    <a:pt x="15" y="24"/>
                    <a:pt x="11" y="2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8" y="7"/>
                    <a:pt x="22" y="14"/>
                    <a:pt x="26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7" y="14"/>
                    <a:pt x="26" y="8"/>
                    <a:pt x="25" y="2"/>
                  </a:cubicBezTo>
                  <a:cubicBezTo>
                    <a:pt x="26" y="1"/>
                    <a:pt x="28" y="1"/>
                    <a:pt x="30" y="0"/>
                  </a:cubicBezTo>
                  <a:cubicBezTo>
                    <a:pt x="41" y="37"/>
                    <a:pt x="52" y="73"/>
                    <a:pt x="63" y="110"/>
                  </a:cubicBezTo>
                  <a:cubicBezTo>
                    <a:pt x="64" y="115"/>
                    <a:pt x="65" y="121"/>
                    <a:pt x="62" y="125"/>
                  </a:cubicBezTo>
                  <a:cubicBezTo>
                    <a:pt x="58" y="133"/>
                    <a:pt x="51" y="140"/>
                    <a:pt x="45" y="147"/>
                  </a:cubicBezTo>
                  <a:cubicBezTo>
                    <a:pt x="38" y="141"/>
                    <a:pt x="28" y="136"/>
                    <a:pt x="24" y="128"/>
                  </a:cubicBezTo>
                  <a:cubicBezTo>
                    <a:pt x="19" y="118"/>
                    <a:pt x="19" y="106"/>
                    <a:pt x="17" y="95"/>
                  </a:cubicBezTo>
                  <a:cubicBezTo>
                    <a:pt x="11" y="65"/>
                    <a:pt x="5" y="34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3468" y="5828"/>
              <a:ext cx="69" cy="239"/>
            </a:xfrm>
            <a:custGeom>
              <a:avLst/>
              <a:gdLst>
                <a:gd name="T0" fmla="*/ 32 w 50"/>
                <a:gd name="T1" fmla="*/ 173 h 175"/>
                <a:gd name="T2" fmla="*/ 0 w 50"/>
                <a:gd name="T3" fmla="*/ 2 h 175"/>
                <a:gd name="T4" fmla="*/ 5 w 50"/>
                <a:gd name="T5" fmla="*/ 0 h 175"/>
                <a:gd name="T6" fmla="*/ 26 w 50"/>
                <a:gd name="T7" fmla="*/ 70 h 175"/>
                <a:gd name="T8" fmla="*/ 27 w 50"/>
                <a:gd name="T9" fmla="*/ 69 h 175"/>
                <a:gd name="T10" fmla="*/ 24 w 50"/>
                <a:gd name="T11" fmla="*/ 41 h 175"/>
                <a:gd name="T12" fmla="*/ 27 w 50"/>
                <a:gd name="T13" fmla="*/ 40 h 175"/>
                <a:gd name="T14" fmla="*/ 48 w 50"/>
                <a:gd name="T15" fmla="*/ 146 h 175"/>
                <a:gd name="T16" fmla="*/ 39 w 50"/>
                <a:gd name="T17" fmla="*/ 175 h 175"/>
                <a:gd name="T18" fmla="*/ 32 w 50"/>
                <a:gd name="T19" fmla="*/ 17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75">
                  <a:moveTo>
                    <a:pt x="32" y="173"/>
                  </a:moveTo>
                  <a:cubicBezTo>
                    <a:pt x="21" y="116"/>
                    <a:pt x="11" y="59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12" y="23"/>
                    <a:pt x="19" y="47"/>
                    <a:pt x="26" y="70"/>
                  </a:cubicBezTo>
                  <a:cubicBezTo>
                    <a:pt x="26" y="70"/>
                    <a:pt x="27" y="70"/>
                    <a:pt x="27" y="69"/>
                  </a:cubicBezTo>
                  <a:cubicBezTo>
                    <a:pt x="26" y="60"/>
                    <a:pt x="25" y="50"/>
                    <a:pt x="24" y="41"/>
                  </a:cubicBezTo>
                  <a:cubicBezTo>
                    <a:pt x="25" y="40"/>
                    <a:pt x="26" y="40"/>
                    <a:pt x="27" y="40"/>
                  </a:cubicBezTo>
                  <a:cubicBezTo>
                    <a:pt x="35" y="75"/>
                    <a:pt x="43" y="111"/>
                    <a:pt x="48" y="146"/>
                  </a:cubicBezTo>
                  <a:cubicBezTo>
                    <a:pt x="50" y="155"/>
                    <a:pt x="42" y="165"/>
                    <a:pt x="39" y="175"/>
                  </a:cubicBezTo>
                  <a:cubicBezTo>
                    <a:pt x="37" y="174"/>
                    <a:pt x="34" y="174"/>
                    <a:pt x="32" y="173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3362" y="5850"/>
              <a:ext cx="59" cy="217"/>
            </a:xfrm>
            <a:custGeom>
              <a:avLst/>
              <a:gdLst>
                <a:gd name="T0" fmla="*/ 43 w 43"/>
                <a:gd name="T1" fmla="*/ 1 h 159"/>
                <a:gd name="T2" fmla="*/ 20 w 43"/>
                <a:gd name="T3" fmla="*/ 159 h 159"/>
                <a:gd name="T4" fmla="*/ 2 w 43"/>
                <a:gd name="T5" fmla="*/ 126 h 159"/>
                <a:gd name="T6" fmla="*/ 26 w 43"/>
                <a:gd name="T7" fmla="*/ 24 h 159"/>
                <a:gd name="T8" fmla="*/ 23 w 43"/>
                <a:gd name="T9" fmla="*/ 55 h 159"/>
                <a:gd name="T10" fmla="*/ 25 w 43"/>
                <a:gd name="T11" fmla="*/ 55 h 159"/>
                <a:gd name="T12" fmla="*/ 39 w 43"/>
                <a:gd name="T13" fmla="*/ 0 h 159"/>
                <a:gd name="T14" fmla="*/ 43 w 43"/>
                <a:gd name="T15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59">
                  <a:moveTo>
                    <a:pt x="43" y="1"/>
                  </a:moveTo>
                  <a:cubicBezTo>
                    <a:pt x="35" y="53"/>
                    <a:pt x="28" y="105"/>
                    <a:pt x="20" y="159"/>
                  </a:cubicBezTo>
                  <a:cubicBezTo>
                    <a:pt x="3" y="151"/>
                    <a:pt x="0" y="140"/>
                    <a:pt x="2" y="126"/>
                  </a:cubicBezTo>
                  <a:cubicBezTo>
                    <a:pt x="9" y="92"/>
                    <a:pt x="16" y="58"/>
                    <a:pt x="26" y="24"/>
                  </a:cubicBezTo>
                  <a:cubicBezTo>
                    <a:pt x="25" y="35"/>
                    <a:pt x="24" y="4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0" y="37"/>
                    <a:pt x="34" y="19"/>
                    <a:pt x="39" y="0"/>
                  </a:cubicBezTo>
                  <a:cubicBezTo>
                    <a:pt x="40" y="1"/>
                    <a:pt x="42" y="1"/>
                    <a:pt x="43" y="1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3276" y="4424"/>
              <a:ext cx="336" cy="169"/>
            </a:xfrm>
            <a:custGeom>
              <a:avLst/>
              <a:gdLst>
                <a:gd name="T0" fmla="*/ 121 w 246"/>
                <a:gd name="T1" fmla="*/ 12 h 124"/>
                <a:gd name="T2" fmla="*/ 0 w 246"/>
                <a:gd name="T3" fmla="*/ 110 h 124"/>
                <a:gd name="T4" fmla="*/ 121 w 246"/>
                <a:gd name="T5" fmla="*/ 0 h 124"/>
                <a:gd name="T6" fmla="*/ 246 w 246"/>
                <a:gd name="T7" fmla="*/ 106 h 124"/>
                <a:gd name="T8" fmla="*/ 121 w 246"/>
                <a:gd name="T9" fmla="*/ 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24">
                  <a:moveTo>
                    <a:pt x="121" y="12"/>
                  </a:moveTo>
                  <a:cubicBezTo>
                    <a:pt x="91" y="59"/>
                    <a:pt x="67" y="112"/>
                    <a:pt x="0" y="110"/>
                  </a:cubicBezTo>
                  <a:cubicBezTo>
                    <a:pt x="67" y="104"/>
                    <a:pt x="90" y="48"/>
                    <a:pt x="121" y="0"/>
                  </a:cubicBezTo>
                  <a:cubicBezTo>
                    <a:pt x="154" y="46"/>
                    <a:pt x="174" y="105"/>
                    <a:pt x="246" y="106"/>
                  </a:cubicBezTo>
                  <a:cubicBezTo>
                    <a:pt x="211" y="124"/>
                    <a:pt x="176" y="97"/>
                    <a:pt x="121" y="12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356" y="5778"/>
              <a:ext cx="188" cy="4"/>
            </a:xfrm>
            <a:custGeom>
              <a:avLst/>
              <a:gdLst>
                <a:gd name="T0" fmla="*/ 136 w 137"/>
                <a:gd name="T1" fmla="*/ 3 h 3"/>
                <a:gd name="T2" fmla="*/ 0 w 137"/>
                <a:gd name="T3" fmla="*/ 3 h 3"/>
                <a:gd name="T4" fmla="*/ 0 w 137"/>
                <a:gd name="T5" fmla="*/ 0 h 3"/>
                <a:gd name="T6" fmla="*/ 137 w 137"/>
                <a:gd name="T7" fmla="*/ 0 h 3"/>
                <a:gd name="T8" fmla="*/ 136 w 13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">
                  <a:moveTo>
                    <a:pt x="136" y="3"/>
                  </a:moveTo>
                  <a:cubicBezTo>
                    <a:pt x="91" y="3"/>
                    <a:pt x="45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45" y="0"/>
                    <a:pt x="91" y="0"/>
                    <a:pt x="137" y="0"/>
                  </a:cubicBezTo>
                  <a:cubicBezTo>
                    <a:pt x="137" y="1"/>
                    <a:pt x="136" y="2"/>
                    <a:pt x="136" y="3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354" y="5273"/>
              <a:ext cx="183" cy="7"/>
            </a:xfrm>
            <a:custGeom>
              <a:avLst/>
              <a:gdLst>
                <a:gd name="T0" fmla="*/ 133 w 134"/>
                <a:gd name="T1" fmla="*/ 5 h 5"/>
                <a:gd name="T2" fmla="*/ 0 w 134"/>
                <a:gd name="T3" fmla="*/ 5 h 5"/>
                <a:gd name="T4" fmla="*/ 0 w 134"/>
                <a:gd name="T5" fmla="*/ 0 h 5"/>
                <a:gd name="T6" fmla="*/ 134 w 134"/>
                <a:gd name="T7" fmla="*/ 0 h 5"/>
                <a:gd name="T8" fmla="*/ 133 w 13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5">
                  <a:moveTo>
                    <a:pt x="133" y="5"/>
                  </a:moveTo>
                  <a:cubicBezTo>
                    <a:pt x="89" y="5"/>
                    <a:pt x="44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44" y="0"/>
                    <a:pt x="89" y="0"/>
                    <a:pt x="134" y="0"/>
                  </a:cubicBezTo>
                  <a:cubicBezTo>
                    <a:pt x="133" y="2"/>
                    <a:pt x="133" y="3"/>
                    <a:pt x="133" y="5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69" y="5435"/>
              <a:ext cx="153" cy="7"/>
            </a:xfrm>
            <a:custGeom>
              <a:avLst/>
              <a:gdLst>
                <a:gd name="T0" fmla="*/ 0 w 112"/>
                <a:gd name="T1" fmla="*/ 0 h 5"/>
                <a:gd name="T2" fmla="*/ 112 w 112"/>
                <a:gd name="T3" fmla="*/ 0 h 5"/>
                <a:gd name="T4" fmla="*/ 112 w 112"/>
                <a:gd name="T5" fmla="*/ 5 h 5"/>
                <a:gd name="T6" fmla="*/ 0 w 112"/>
                <a:gd name="T7" fmla="*/ 5 h 5"/>
                <a:gd name="T8" fmla="*/ 0 w 11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5">
                  <a:moveTo>
                    <a:pt x="0" y="0"/>
                  </a:moveTo>
                  <a:cubicBezTo>
                    <a:pt x="37" y="0"/>
                    <a:pt x="74" y="0"/>
                    <a:pt x="112" y="0"/>
                  </a:cubicBezTo>
                  <a:cubicBezTo>
                    <a:pt x="112" y="2"/>
                    <a:pt x="112" y="3"/>
                    <a:pt x="112" y="5"/>
                  </a:cubicBezTo>
                  <a:cubicBezTo>
                    <a:pt x="75" y="5"/>
                    <a:pt x="37" y="5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3378" y="5617"/>
              <a:ext cx="136" cy="7"/>
            </a:xfrm>
            <a:custGeom>
              <a:avLst/>
              <a:gdLst>
                <a:gd name="T0" fmla="*/ 1 w 99"/>
                <a:gd name="T1" fmla="*/ 0 h 5"/>
                <a:gd name="T2" fmla="*/ 99 w 99"/>
                <a:gd name="T3" fmla="*/ 0 h 5"/>
                <a:gd name="T4" fmla="*/ 99 w 99"/>
                <a:gd name="T5" fmla="*/ 5 h 5"/>
                <a:gd name="T6" fmla="*/ 0 w 99"/>
                <a:gd name="T7" fmla="*/ 5 h 5"/>
                <a:gd name="T8" fmla="*/ 1 w 9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5">
                  <a:moveTo>
                    <a:pt x="1" y="0"/>
                  </a:moveTo>
                  <a:cubicBezTo>
                    <a:pt x="34" y="0"/>
                    <a:pt x="66" y="0"/>
                    <a:pt x="99" y="0"/>
                  </a:cubicBezTo>
                  <a:cubicBezTo>
                    <a:pt x="99" y="2"/>
                    <a:pt x="99" y="4"/>
                    <a:pt x="99" y="5"/>
                  </a:cubicBezTo>
                  <a:cubicBezTo>
                    <a:pt x="66" y="5"/>
                    <a:pt x="33" y="5"/>
                    <a:pt x="0" y="5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grpFill/>
            <a:ln w="3175">
              <a:solidFill>
                <a:srgbClr val="43274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98" y="4970"/>
              <a:ext cx="56" cy="135"/>
            </a:xfrm>
            <a:custGeom>
              <a:avLst/>
              <a:gdLst>
                <a:gd name="T0" fmla="*/ 14 w 41"/>
                <a:gd name="T1" fmla="*/ 99 h 99"/>
                <a:gd name="T2" fmla="*/ 0 w 41"/>
                <a:gd name="T3" fmla="*/ 0 h 99"/>
                <a:gd name="T4" fmla="*/ 14 w 41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99">
                  <a:moveTo>
                    <a:pt x="14" y="99"/>
                  </a:moveTo>
                  <a:cubicBezTo>
                    <a:pt x="33" y="63"/>
                    <a:pt x="26" y="31"/>
                    <a:pt x="0" y="0"/>
                  </a:cubicBezTo>
                  <a:cubicBezTo>
                    <a:pt x="34" y="18"/>
                    <a:pt x="41" y="69"/>
                    <a:pt x="14" y="99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2923" y="4951"/>
              <a:ext cx="81" cy="161"/>
            </a:xfrm>
            <a:custGeom>
              <a:avLst/>
              <a:gdLst>
                <a:gd name="T0" fmla="*/ 35 w 59"/>
                <a:gd name="T1" fmla="*/ 118 h 118"/>
                <a:gd name="T2" fmla="*/ 59 w 59"/>
                <a:gd name="T3" fmla="*/ 0 h 118"/>
                <a:gd name="T4" fmla="*/ 33 w 59"/>
                <a:gd name="T5" fmla="*/ 33 h 118"/>
                <a:gd name="T6" fmla="*/ 23 w 59"/>
                <a:gd name="T7" fmla="*/ 76 h 118"/>
                <a:gd name="T8" fmla="*/ 35 w 59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8">
                  <a:moveTo>
                    <a:pt x="35" y="118"/>
                  </a:moveTo>
                  <a:cubicBezTo>
                    <a:pt x="0" y="88"/>
                    <a:pt x="8" y="39"/>
                    <a:pt x="59" y="0"/>
                  </a:cubicBezTo>
                  <a:cubicBezTo>
                    <a:pt x="50" y="11"/>
                    <a:pt x="39" y="21"/>
                    <a:pt x="33" y="33"/>
                  </a:cubicBezTo>
                  <a:cubicBezTo>
                    <a:pt x="27" y="46"/>
                    <a:pt x="22" y="62"/>
                    <a:pt x="23" y="76"/>
                  </a:cubicBezTo>
                  <a:cubicBezTo>
                    <a:pt x="23" y="90"/>
                    <a:pt x="31" y="105"/>
                    <a:pt x="35" y="118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 flipH="1">
            <a:off x="1458078" y="1522898"/>
            <a:ext cx="1909772" cy="1928055"/>
          </a:xfrm>
          <a:custGeom>
            <a:avLst/>
            <a:gdLst>
              <a:gd name="connsiteX0" fmla="*/ 1028490 w 1909772"/>
              <a:gd name="connsiteY0" fmla="*/ 610 h 1928055"/>
              <a:gd name="connsiteX1" fmla="*/ 768650 w 1909772"/>
              <a:gd name="connsiteY1" fmla="*/ 58005 h 1928055"/>
              <a:gd name="connsiteX2" fmla="*/ 680993 w 1909772"/>
              <a:gd name="connsiteY2" fmla="*/ 134705 h 1928055"/>
              <a:gd name="connsiteX3" fmla="*/ 696041 w 1909772"/>
              <a:gd name="connsiteY3" fmla="*/ 162896 h 1928055"/>
              <a:gd name="connsiteX4" fmla="*/ 686633 w 1909772"/>
              <a:gd name="connsiteY4" fmla="*/ 170480 h 1928055"/>
              <a:gd name="connsiteX5" fmla="*/ 512882 w 1909772"/>
              <a:gd name="connsiteY5" fmla="*/ 348942 h 1928055"/>
              <a:gd name="connsiteX6" fmla="*/ 301834 w 1909772"/>
              <a:gd name="connsiteY6" fmla="*/ 327141 h 1928055"/>
              <a:gd name="connsiteX7" fmla="*/ 256796 w 1909772"/>
              <a:gd name="connsiteY7" fmla="*/ 312848 h 1928055"/>
              <a:gd name="connsiteX8" fmla="*/ 257361 w 1909772"/>
              <a:gd name="connsiteY8" fmla="*/ 311013 h 1928055"/>
              <a:gd name="connsiteX9" fmla="*/ 247908 w 1909772"/>
              <a:gd name="connsiteY9" fmla="*/ 306727 h 1928055"/>
              <a:gd name="connsiteX10" fmla="*/ 216613 w 1909772"/>
              <a:gd name="connsiteY10" fmla="*/ 291231 h 1928055"/>
              <a:gd name="connsiteX11" fmla="*/ 134522 w 1909772"/>
              <a:gd name="connsiteY11" fmla="*/ 263124 h 1928055"/>
              <a:gd name="connsiteX12" fmla="*/ 98912 w 1909772"/>
              <a:gd name="connsiteY12" fmla="*/ 392707 h 1928055"/>
              <a:gd name="connsiteX13" fmla="*/ 212749 w 1909772"/>
              <a:gd name="connsiteY13" fmla="*/ 440498 h 1928055"/>
              <a:gd name="connsiteX14" fmla="*/ 237379 w 1909772"/>
              <a:gd name="connsiteY14" fmla="*/ 457230 h 1928055"/>
              <a:gd name="connsiteX15" fmla="*/ 562554 w 1909772"/>
              <a:gd name="connsiteY15" fmla="*/ 556814 h 1928055"/>
              <a:gd name="connsiteX16" fmla="*/ 763499 w 1909772"/>
              <a:gd name="connsiteY16" fmla="*/ 399502 h 1928055"/>
              <a:gd name="connsiteX17" fmla="*/ 779839 w 1909772"/>
              <a:gd name="connsiteY17" fmla="*/ 373374 h 1928055"/>
              <a:gd name="connsiteX18" fmla="*/ 796300 w 1909772"/>
              <a:gd name="connsiteY18" fmla="*/ 420531 h 1928055"/>
              <a:gd name="connsiteX19" fmla="*/ 823436 w 1909772"/>
              <a:gd name="connsiteY19" fmla="*/ 518203 h 1928055"/>
              <a:gd name="connsiteX20" fmla="*/ 828315 w 1909772"/>
              <a:gd name="connsiteY20" fmla="*/ 737003 h 1928055"/>
              <a:gd name="connsiteX21" fmla="*/ 823732 w 1909772"/>
              <a:gd name="connsiteY21" fmla="*/ 788784 h 1928055"/>
              <a:gd name="connsiteX22" fmla="*/ 741456 w 1909772"/>
              <a:gd name="connsiteY22" fmla="*/ 835335 h 1928055"/>
              <a:gd name="connsiteX23" fmla="*/ 479072 w 1909772"/>
              <a:gd name="connsiteY23" fmla="*/ 1024318 h 1928055"/>
              <a:gd name="connsiteX24" fmla="*/ 173243 w 1909772"/>
              <a:gd name="connsiteY24" fmla="*/ 1597091 h 1928055"/>
              <a:gd name="connsiteX25" fmla="*/ 153934 w 1909772"/>
              <a:gd name="connsiteY25" fmla="*/ 1649237 h 1928055"/>
              <a:gd name="connsiteX26" fmla="*/ 117176 w 1909772"/>
              <a:gd name="connsiteY26" fmla="*/ 1666691 h 1928055"/>
              <a:gd name="connsiteX27" fmla="*/ 4944 w 1909772"/>
              <a:gd name="connsiteY27" fmla="*/ 1754605 h 1928055"/>
              <a:gd name="connsiteX28" fmla="*/ 53203 w 1909772"/>
              <a:gd name="connsiteY28" fmla="*/ 1804070 h 1928055"/>
              <a:gd name="connsiteX29" fmla="*/ 207633 w 1909772"/>
              <a:gd name="connsiteY29" fmla="*/ 1767875 h 1928055"/>
              <a:gd name="connsiteX30" fmla="*/ 272047 w 1909772"/>
              <a:gd name="connsiteY30" fmla="*/ 1688513 h 1928055"/>
              <a:gd name="connsiteX31" fmla="*/ 272154 w 1909772"/>
              <a:gd name="connsiteY31" fmla="*/ 1687626 h 1928055"/>
              <a:gd name="connsiteX32" fmla="*/ 445679 w 1909772"/>
              <a:gd name="connsiteY32" fmla="*/ 1466776 h 1928055"/>
              <a:gd name="connsiteX33" fmla="*/ 604296 w 1909772"/>
              <a:gd name="connsiteY33" fmla="*/ 1233025 h 1928055"/>
              <a:gd name="connsiteX34" fmla="*/ 1013361 w 1909772"/>
              <a:gd name="connsiteY34" fmla="*/ 1032666 h 1928055"/>
              <a:gd name="connsiteX35" fmla="*/ 1068625 w 1909772"/>
              <a:gd name="connsiteY35" fmla="*/ 1401348 h 1928055"/>
              <a:gd name="connsiteX36" fmla="*/ 1438874 w 1909772"/>
              <a:gd name="connsiteY36" fmla="*/ 1797766 h 1928055"/>
              <a:gd name="connsiteX37" fmla="*/ 1455658 w 1909772"/>
              <a:gd name="connsiteY37" fmla="*/ 1811359 h 1928055"/>
              <a:gd name="connsiteX38" fmla="*/ 1467405 w 1909772"/>
              <a:gd name="connsiteY38" fmla="*/ 1831431 h 1928055"/>
              <a:gd name="connsiteX39" fmla="*/ 1497428 w 1909772"/>
              <a:gd name="connsiteY39" fmla="*/ 1886447 h 1928055"/>
              <a:gd name="connsiteX40" fmla="*/ 1612385 w 1909772"/>
              <a:gd name="connsiteY40" fmla="*/ 1928025 h 1928055"/>
              <a:gd name="connsiteX41" fmla="*/ 1664903 w 1909772"/>
              <a:gd name="connsiteY41" fmla="*/ 1875898 h 1928055"/>
              <a:gd name="connsiteX42" fmla="*/ 1598442 w 1909772"/>
              <a:gd name="connsiteY42" fmla="*/ 1772081 h 1928055"/>
              <a:gd name="connsiteX43" fmla="*/ 1590687 w 1909772"/>
              <a:gd name="connsiteY43" fmla="*/ 1773040 h 1928055"/>
              <a:gd name="connsiteX44" fmla="*/ 1582317 w 1909772"/>
              <a:gd name="connsiteY44" fmla="*/ 1756347 h 1928055"/>
              <a:gd name="connsiteX45" fmla="*/ 1290233 w 1909772"/>
              <a:gd name="connsiteY45" fmla="*/ 1378163 h 1928055"/>
              <a:gd name="connsiteX46" fmla="*/ 1280505 w 1909772"/>
              <a:gd name="connsiteY46" fmla="*/ 974228 h 1928055"/>
              <a:gd name="connsiteX47" fmla="*/ 1263012 w 1909772"/>
              <a:gd name="connsiteY47" fmla="*/ 823960 h 1928055"/>
              <a:gd name="connsiteX48" fmla="*/ 1246647 w 1909772"/>
              <a:gd name="connsiteY48" fmla="*/ 785487 h 1928055"/>
              <a:gd name="connsiteX49" fmla="*/ 1250763 w 1909772"/>
              <a:gd name="connsiteY49" fmla="*/ 781174 h 1928055"/>
              <a:gd name="connsiteX50" fmla="*/ 1212413 w 1909772"/>
              <a:gd name="connsiteY50" fmla="*/ 556553 h 1928055"/>
              <a:gd name="connsiteX51" fmla="*/ 1218576 w 1909772"/>
              <a:gd name="connsiteY51" fmla="*/ 443558 h 1928055"/>
              <a:gd name="connsiteX52" fmla="*/ 1228296 w 1909772"/>
              <a:gd name="connsiteY52" fmla="*/ 327568 h 1928055"/>
              <a:gd name="connsiteX53" fmla="*/ 1268404 w 1909772"/>
              <a:gd name="connsiteY53" fmla="*/ 362933 h 1928055"/>
              <a:gd name="connsiteX54" fmla="*/ 1463333 w 1909772"/>
              <a:gd name="connsiteY54" fmla="*/ 514239 h 1928055"/>
              <a:gd name="connsiteX55" fmla="*/ 1668417 w 1909772"/>
              <a:gd name="connsiteY55" fmla="*/ 649814 h 1928055"/>
              <a:gd name="connsiteX56" fmla="*/ 1715957 w 1909772"/>
              <a:gd name="connsiteY56" fmla="*/ 677900 h 1928055"/>
              <a:gd name="connsiteX57" fmla="*/ 1715313 w 1909772"/>
              <a:gd name="connsiteY57" fmla="*/ 678541 h 1928055"/>
              <a:gd name="connsiteX58" fmla="*/ 1803310 w 1909772"/>
              <a:gd name="connsiteY58" fmla="*/ 754415 h 1928055"/>
              <a:gd name="connsiteX59" fmla="*/ 1908433 w 1909772"/>
              <a:gd name="connsiteY59" fmla="*/ 655174 h 1928055"/>
              <a:gd name="connsiteX60" fmla="*/ 1853032 w 1909772"/>
              <a:gd name="connsiteY60" fmla="*/ 599053 h 1928055"/>
              <a:gd name="connsiteX61" fmla="*/ 1827555 w 1909772"/>
              <a:gd name="connsiteY61" fmla="*/ 580184 h 1928055"/>
              <a:gd name="connsiteX62" fmla="*/ 1820219 w 1909772"/>
              <a:gd name="connsiteY62" fmla="*/ 574277 h 1928055"/>
              <a:gd name="connsiteX63" fmla="*/ 1817661 w 1909772"/>
              <a:gd name="connsiteY63" fmla="*/ 576818 h 1928055"/>
              <a:gd name="connsiteX64" fmla="*/ 1791232 w 1909772"/>
              <a:gd name="connsiteY64" fmla="*/ 552522 h 1928055"/>
              <a:gd name="connsiteX65" fmla="*/ 1501584 w 1909772"/>
              <a:gd name="connsiteY65" fmla="*/ 302016 h 1928055"/>
              <a:gd name="connsiteX66" fmla="*/ 1306552 w 1909772"/>
              <a:gd name="connsiteY66" fmla="*/ 140503 h 1928055"/>
              <a:gd name="connsiteX67" fmla="*/ 1255537 w 1909772"/>
              <a:gd name="connsiteY67" fmla="*/ 97716 h 1928055"/>
              <a:gd name="connsiteX68" fmla="*/ 1255980 w 1909772"/>
              <a:gd name="connsiteY68" fmla="*/ 94007 h 1928055"/>
              <a:gd name="connsiteX69" fmla="*/ 1028490 w 1909772"/>
              <a:gd name="connsiteY69" fmla="*/ 610 h 192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909772" h="1928055">
                <a:moveTo>
                  <a:pt x="1028490" y="610"/>
                </a:moveTo>
                <a:cubicBezTo>
                  <a:pt x="947269" y="-5390"/>
                  <a:pt x="830740" y="34264"/>
                  <a:pt x="768650" y="58005"/>
                </a:cubicBezTo>
                <a:lnTo>
                  <a:pt x="680993" y="134705"/>
                </a:lnTo>
                <a:lnTo>
                  <a:pt x="696041" y="162896"/>
                </a:lnTo>
                <a:lnTo>
                  <a:pt x="686633" y="170480"/>
                </a:lnTo>
                <a:cubicBezTo>
                  <a:pt x="642251" y="214741"/>
                  <a:pt x="579325" y="326450"/>
                  <a:pt x="512882" y="348942"/>
                </a:cubicBezTo>
                <a:cubicBezTo>
                  <a:pt x="455930" y="368222"/>
                  <a:pt x="365756" y="346411"/>
                  <a:pt x="301834" y="327141"/>
                </a:cubicBezTo>
                <a:lnTo>
                  <a:pt x="256796" y="312848"/>
                </a:lnTo>
                <a:lnTo>
                  <a:pt x="257361" y="311013"/>
                </a:lnTo>
                <a:lnTo>
                  <a:pt x="247908" y="306727"/>
                </a:lnTo>
                <a:cubicBezTo>
                  <a:pt x="237476" y="301561"/>
                  <a:pt x="227405" y="296343"/>
                  <a:pt x="216613" y="291231"/>
                </a:cubicBezTo>
                <a:cubicBezTo>
                  <a:pt x="195027" y="281007"/>
                  <a:pt x="170552" y="271210"/>
                  <a:pt x="134522" y="263124"/>
                </a:cubicBezTo>
                <a:cubicBezTo>
                  <a:pt x="35373" y="292003"/>
                  <a:pt x="49066" y="334374"/>
                  <a:pt x="98912" y="392707"/>
                </a:cubicBezTo>
                <a:lnTo>
                  <a:pt x="212749" y="440498"/>
                </a:lnTo>
                <a:lnTo>
                  <a:pt x="237379" y="457230"/>
                </a:lnTo>
                <a:cubicBezTo>
                  <a:pt x="311149" y="501876"/>
                  <a:pt x="477331" y="571424"/>
                  <a:pt x="562554" y="556814"/>
                </a:cubicBezTo>
                <a:cubicBezTo>
                  <a:pt x="635601" y="544291"/>
                  <a:pt x="717258" y="466027"/>
                  <a:pt x="763499" y="399502"/>
                </a:cubicBezTo>
                <a:lnTo>
                  <a:pt x="779839" y="373374"/>
                </a:lnTo>
                <a:lnTo>
                  <a:pt x="796300" y="420531"/>
                </a:lnTo>
                <a:cubicBezTo>
                  <a:pt x="807913" y="456912"/>
                  <a:pt x="817501" y="490810"/>
                  <a:pt x="823436" y="518203"/>
                </a:cubicBezTo>
                <a:cubicBezTo>
                  <a:pt x="841241" y="600381"/>
                  <a:pt x="834393" y="676396"/>
                  <a:pt x="828315" y="737003"/>
                </a:cubicBezTo>
                <a:lnTo>
                  <a:pt x="823732" y="788784"/>
                </a:lnTo>
                <a:lnTo>
                  <a:pt x="741456" y="835335"/>
                </a:lnTo>
                <a:cubicBezTo>
                  <a:pt x="652820" y="879695"/>
                  <a:pt x="563598" y="916189"/>
                  <a:pt x="479072" y="1024318"/>
                </a:cubicBezTo>
                <a:cubicBezTo>
                  <a:pt x="380458" y="1150469"/>
                  <a:pt x="232841" y="1448942"/>
                  <a:pt x="173243" y="1597091"/>
                </a:cubicBezTo>
                <a:lnTo>
                  <a:pt x="153934" y="1649237"/>
                </a:lnTo>
                <a:lnTo>
                  <a:pt x="117176" y="1666691"/>
                </a:lnTo>
                <a:cubicBezTo>
                  <a:pt x="71678" y="1692885"/>
                  <a:pt x="18065" y="1734999"/>
                  <a:pt x="4944" y="1754605"/>
                </a:cubicBezTo>
                <a:cubicBezTo>
                  <a:pt x="-12550" y="1780745"/>
                  <a:pt x="19422" y="1801858"/>
                  <a:pt x="53203" y="1804070"/>
                </a:cubicBezTo>
                <a:cubicBezTo>
                  <a:pt x="83366" y="1805075"/>
                  <a:pt x="167130" y="1794649"/>
                  <a:pt x="207633" y="1767875"/>
                </a:cubicBezTo>
                <a:cubicBezTo>
                  <a:pt x="238011" y="1747797"/>
                  <a:pt x="263607" y="1712245"/>
                  <a:pt x="272047" y="1688513"/>
                </a:cubicBezTo>
                <a:lnTo>
                  <a:pt x="272154" y="1687626"/>
                </a:lnTo>
                <a:lnTo>
                  <a:pt x="445679" y="1466776"/>
                </a:lnTo>
                <a:cubicBezTo>
                  <a:pt x="502725" y="1388859"/>
                  <a:pt x="509682" y="1305376"/>
                  <a:pt x="604296" y="1233025"/>
                </a:cubicBezTo>
                <a:cubicBezTo>
                  <a:pt x="698909" y="1160673"/>
                  <a:pt x="922922" y="1036840"/>
                  <a:pt x="1013361" y="1032666"/>
                </a:cubicBezTo>
                <a:cubicBezTo>
                  <a:pt x="1013834" y="1224677"/>
                  <a:pt x="1033118" y="1289723"/>
                  <a:pt x="1068625" y="1401348"/>
                </a:cubicBezTo>
                <a:cubicBezTo>
                  <a:pt x="1099693" y="1499020"/>
                  <a:pt x="1335634" y="1711647"/>
                  <a:pt x="1438874" y="1797766"/>
                </a:cubicBezTo>
                <a:lnTo>
                  <a:pt x="1455658" y="1811359"/>
                </a:lnTo>
                <a:lnTo>
                  <a:pt x="1467405" y="1831431"/>
                </a:lnTo>
                <a:cubicBezTo>
                  <a:pt x="1478961" y="1849668"/>
                  <a:pt x="1492533" y="1870252"/>
                  <a:pt x="1497428" y="1886447"/>
                </a:cubicBezTo>
                <a:cubicBezTo>
                  <a:pt x="1515208" y="1914133"/>
                  <a:pt x="1579562" y="1928824"/>
                  <a:pt x="1612385" y="1928025"/>
                </a:cubicBezTo>
                <a:cubicBezTo>
                  <a:pt x="1649148" y="1926267"/>
                  <a:pt x="1667227" y="1901888"/>
                  <a:pt x="1664903" y="1875898"/>
                </a:cubicBezTo>
                <a:cubicBezTo>
                  <a:pt x="1662578" y="1849907"/>
                  <a:pt x="1622474" y="1793674"/>
                  <a:pt x="1598442" y="1772081"/>
                </a:cubicBezTo>
                <a:lnTo>
                  <a:pt x="1590687" y="1773040"/>
                </a:lnTo>
                <a:lnTo>
                  <a:pt x="1582317" y="1756347"/>
                </a:lnTo>
                <a:cubicBezTo>
                  <a:pt x="1526262" y="1672321"/>
                  <a:pt x="1336439" y="1496593"/>
                  <a:pt x="1290233" y="1378163"/>
                </a:cubicBezTo>
                <a:cubicBezTo>
                  <a:pt x="1237428" y="1242817"/>
                  <a:pt x="1294419" y="1093887"/>
                  <a:pt x="1280505" y="974228"/>
                </a:cubicBezTo>
                <a:cubicBezTo>
                  <a:pt x="1270806" y="924139"/>
                  <a:pt x="1276580" y="874049"/>
                  <a:pt x="1263012" y="823960"/>
                </a:cubicBezTo>
                <a:lnTo>
                  <a:pt x="1246647" y="785487"/>
                </a:lnTo>
                <a:lnTo>
                  <a:pt x="1250763" y="781174"/>
                </a:lnTo>
                <a:cubicBezTo>
                  <a:pt x="1232501" y="708126"/>
                  <a:pt x="1208760" y="629600"/>
                  <a:pt x="1212413" y="556553"/>
                </a:cubicBezTo>
                <a:cubicBezTo>
                  <a:pt x="1214239" y="520029"/>
                  <a:pt x="1216065" y="482593"/>
                  <a:pt x="1218576" y="443558"/>
                </a:cubicBezTo>
                <a:lnTo>
                  <a:pt x="1228296" y="327568"/>
                </a:lnTo>
                <a:lnTo>
                  <a:pt x="1268404" y="362933"/>
                </a:lnTo>
                <a:cubicBezTo>
                  <a:pt x="1327921" y="413251"/>
                  <a:pt x="1399677" y="468323"/>
                  <a:pt x="1463333" y="514239"/>
                </a:cubicBezTo>
                <a:cubicBezTo>
                  <a:pt x="1526989" y="560155"/>
                  <a:pt x="1606650" y="612097"/>
                  <a:pt x="1668417" y="649814"/>
                </a:cubicBezTo>
                <a:lnTo>
                  <a:pt x="1715957" y="677900"/>
                </a:lnTo>
                <a:lnTo>
                  <a:pt x="1715313" y="678541"/>
                </a:lnTo>
                <a:lnTo>
                  <a:pt x="1803310" y="754415"/>
                </a:lnTo>
                <a:cubicBezTo>
                  <a:pt x="1874543" y="766692"/>
                  <a:pt x="1918114" y="756145"/>
                  <a:pt x="1908433" y="655174"/>
                </a:cubicBezTo>
                <a:cubicBezTo>
                  <a:pt x="1887989" y="628297"/>
                  <a:pt x="1870181" y="612314"/>
                  <a:pt x="1853032" y="599053"/>
                </a:cubicBezTo>
                <a:cubicBezTo>
                  <a:pt x="1844458" y="592423"/>
                  <a:pt x="1836048" y="586474"/>
                  <a:pt x="1827555" y="580184"/>
                </a:cubicBezTo>
                <a:lnTo>
                  <a:pt x="1820219" y="574277"/>
                </a:lnTo>
                <a:lnTo>
                  <a:pt x="1817661" y="576818"/>
                </a:lnTo>
                <a:lnTo>
                  <a:pt x="1791232" y="552522"/>
                </a:lnTo>
                <a:cubicBezTo>
                  <a:pt x="1705654" y="476133"/>
                  <a:pt x="1550617" y="350259"/>
                  <a:pt x="1501584" y="302016"/>
                </a:cubicBezTo>
                <a:cubicBezTo>
                  <a:pt x="1459556" y="260666"/>
                  <a:pt x="1372414" y="193744"/>
                  <a:pt x="1306552" y="140503"/>
                </a:cubicBezTo>
                <a:lnTo>
                  <a:pt x="1255537" y="97716"/>
                </a:lnTo>
                <a:lnTo>
                  <a:pt x="1255980" y="94007"/>
                </a:lnTo>
                <a:cubicBezTo>
                  <a:pt x="1226761" y="39221"/>
                  <a:pt x="1109712" y="6611"/>
                  <a:pt x="1028490" y="6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13586" y="1000290"/>
            <a:ext cx="368994" cy="570143"/>
          </a:xfrm>
          <a:custGeom>
            <a:avLst/>
            <a:gdLst>
              <a:gd name="connsiteX0" fmla="*/ 742950 w 1914525"/>
              <a:gd name="connsiteY0" fmla="*/ 3086100 h 3114675"/>
              <a:gd name="connsiteX1" fmla="*/ 1162050 w 1914525"/>
              <a:gd name="connsiteY1" fmla="*/ 3114675 h 3114675"/>
              <a:gd name="connsiteX2" fmla="*/ 1914525 w 1914525"/>
              <a:gd name="connsiteY2" fmla="*/ 2247900 h 3114675"/>
              <a:gd name="connsiteX3" fmla="*/ 1857375 w 1914525"/>
              <a:gd name="connsiteY3" fmla="*/ 1009650 h 3114675"/>
              <a:gd name="connsiteX4" fmla="*/ 1495425 w 1914525"/>
              <a:gd name="connsiteY4" fmla="*/ 0 h 3114675"/>
              <a:gd name="connsiteX5" fmla="*/ 609600 w 1914525"/>
              <a:gd name="connsiteY5" fmla="*/ 0 h 3114675"/>
              <a:gd name="connsiteX6" fmla="*/ 38100 w 1914525"/>
              <a:gd name="connsiteY6" fmla="*/ 990600 h 3114675"/>
              <a:gd name="connsiteX7" fmla="*/ 0 w 1914525"/>
              <a:gd name="connsiteY7" fmla="*/ 1647825 h 3114675"/>
              <a:gd name="connsiteX8" fmla="*/ 123825 w 1914525"/>
              <a:gd name="connsiteY8" fmla="*/ 2343150 h 3114675"/>
              <a:gd name="connsiteX9" fmla="*/ 742950 w 1914525"/>
              <a:gd name="connsiteY9" fmla="*/ 3086100 h 3114675"/>
              <a:gd name="connsiteX0" fmla="*/ 742950 w 1966761"/>
              <a:gd name="connsiteY0" fmla="*/ 308610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23825 w 1966761"/>
              <a:gd name="connsiteY8" fmla="*/ 2343150 h 3114675"/>
              <a:gd name="connsiteX9" fmla="*/ 742950 w 1966761"/>
              <a:gd name="connsiteY9" fmla="*/ 3086100 h 3114675"/>
              <a:gd name="connsiteX0" fmla="*/ 742950 w 1966761"/>
              <a:gd name="connsiteY0" fmla="*/ 308610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23825 w 1966761"/>
              <a:gd name="connsiteY8" fmla="*/ 2343150 h 3114675"/>
              <a:gd name="connsiteX9" fmla="*/ 742950 w 1966761"/>
              <a:gd name="connsiteY9" fmla="*/ 3086100 h 3114675"/>
              <a:gd name="connsiteX0" fmla="*/ 742950 w 1966761"/>
              <a:gd name="connsiteY0" fmla="*/ 308610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49225 w 1966761"/>
              <a:gd name="connsiteY8" fmla="*/ 2349500 h 3114675"/>
              <a:gd name="connsiteX9" fmla="*/ 742950 w 1966761"/>
              <a:gd name="connsiteY9" fmla="*/ 3086100 h 3114675"/>
              <a:gd name="connsiteX0" fmla="*/ 742950 w 1966761"/>
              <a:gd name="connsiteY0" fmla="*/ 308610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49225 w 1966761"/>
              <a:gd name="connsiteY8" fmla="*/ 2349500 h 3114675"/>
              <a:gd name="connsiteX9" fmla="*/ 742950 w 1966761"/>
              <a:gd name="connsiteY9" fmla="*/ 3086100 h 3114675"/>
              <a:gd name="connsiteX0" fmla="*/ 742950 w 1966761"/>
              <a:gd name="connsiteY0" fmla="*/ 3086100 h 3202600"/>
              <a:gd name="connsiteX1" fmla="*/ 1162050 w 1966761"/>
              <a:gd name="connsiteY1" fmla="*/ 3114675 h 3202600"/>
              <a:gd name="connsiteX2" fmla="*/ 1914525 w 1966761"/>
              <a:gd name="connsiteY2" fmla="*/ 2247900 h 3202600"/>
              <a:gd name="connsiteX3" fmla="*/ 1857375 w 1966761"/>
              <a:gd name="connsiteY3" fmla="*/ 1009650 h 3202600"/>
              <a:gd name="connsiteX4" fmla="*/ 1495425 w 1966761"/>
              <a:gd name="connsiteY4" fmla="*/ 0 h 3202600"/>
              <a:gd name="connsiteX5" fmla="*/ 609600 w 1966761"/>
              <a:gd name="connsiteY5" fmla="*/ 0 h 3202600"/>
              <a:gd name="connsiteX6" fmla="*/ 38100 w 1966761"/>
              <a:gd name="connsiteY6" fmla="*/ 990600 h 3202600"/>
              <a:gd name="connsiteX7" fmla="*/ 0 w 1966761"/>
              <a:gd name="connsiteY7" fmla="*/ 1647825 h 3202600"/>
              <a:gd name="connsiteX8" fmla="*/ 149225 w 1966761"/>
              <a:gd name="connsiteY8" fmla="*/ 2349500 h 3202600"/>
              <a:gd name="connsiteX9" fmla="*/ 742950 w 1966761"/>
              <a:gd name="connsiteY9" fmla="*/ 3086100 h 3202600"/>
              <a:gd name="connsiteX0" fmla="*/ 742950 w 1966761"/>
              <a:gd name="connsiteY0" fmla="*/ 3079750 h 3200068"/>
              <a:gd name="connsiteX1" fmla="*/ 1162050 w 1966761"/>
              <a:gd name="connsiteY1" fmla="*/ 3114675 h 3200068"/>
              <a:gd name="connsiteX2" fmla="*/ 1914525 w 1966761"/>
              <a:gd name="connsiteY2" fmla="*/ 2247900 h 3200068"/>
              <a:gd name="connsiteX3" fmla="*/ 1857375 w 1966761"/>
              <a:gd name="connsiteY3" fmla="*/ 1009650 h 3200068"/>
              <a:gd name="connsiteX4" fmla="*/ 1495425 w 1966761"/>
              <a:gd name="connsiteY4" fmla="*/ 0 h 3200068"/>
              <a:gd name="connsiteX5" fmla="*/ 609600 w 1966761"/>
              <a:gd name="connsiteY5" fmla="*/ 0 h 3200068"/>
              <a:gd name="connsiteX6" fmla="*/ 38100 w 1966761"/>
              <a:gd name="connsiteY6" fmla="*/ 990600 h 3200068"/>
              <a:gd name="connsiteX7" fmla="*/ 0 w 1966761"/>
              <a:gd name="connsiteY7" fmla="*/ 1647825 h 3200068"/>
              <a:gd name="connsiteX8" fmla="*/ 149225 w 1966761"/>
              <a:gd name="connsiteY8" fmla="*/ 2349500 h 3200068"/>
              <a:gd name="connsiteX9" fmla="*/ 742950 w 1966761"/>
              <a:gd name="connsiteY9" fmla="*/ 3079750 h 3200068"/>
              <a:gd name="connsiteX0" fmla="*/ 742950 w 1966761"/>
              <a:gd name="connsiteY0" fmla="*/ 3079750 h 3173913"/>
              <a:gd name="connsiteX1" fmla="*/ 1162050 w 1966761"/>
              <a:gd name="connsiteY1" fmla="*/ 3114675 h 3173913"/>
              <a:gd name="connsiteX2" fmla="*/ 1914525 w 1966761"/>
              <a:gd name="connsiteY2" fmla="*/ 2247900 h 3173913"/>
              <a:gd name="connsiteX3" fmla="*/ 1857375 w 1966761"/>
              <a:gd name="connsiteY3" fmla="*/ 1009650 h 3173913"/>
              <a:gd name="connsiteX4" fmla="*/ 1495425 w 1966761"/>
              <a:gd name="connsiteY4" fmla="*/ 0 h 3173913"/>
              <a:gd name="connsiteX5" fmla="*/ 609600 w 1966761"/>
              <a:gd name="connsiteY5" fmla="*/ 0 h 3173913"/>
              <a:gd name="connsiteX6" fmla="*/ 38100 w 1966761"/>
              <a:gd name="connsiteY6" fmla="*/ 990600 h 3173913"/>
              <a:gd name="connsiteX7" fmla="*/ 0 w 1966761"/>
              <a:gd name="connsiteY7" fmla="*/ 1647825 h 3173913"/>
              <a:gd name="connsiteX8" fmla="*/ 149225 w 1966761"/>
              <a:gd name="connsiteY8" fmla="*/ 2349500 h 3173913"/>
              <a:gd name="connsiteX9" fmla="*/ 742950 w 1966761"/>
              <a:gd name="connsiteY9" fmla="*/ 3079750 h 3173913"/>
              <a:gd name="connsiteX0" fmla="*/ 742950 w 1966761"/>
              <a:gd name="connsiteY0" fmla="*/ 307975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49225 w 1966761"/>
              <a:gd name="connsiteY8" fmla="*/ 2349500 h 3114675"/>
              <a:gd name="connsiteX9" fmla="*/ 742950 w 1966761"/>
              <a:gd name="connsiteY9" fmla="*/ 3079750 h 3114675"/>
              <a:gd name="connsiteX0" fmla="*/ 762000 w 1966761"/>
              <a:gd name="connsiteY0" fmla="*/ 3086100 h 3114675"/>
              <a:gd name="connsiteX1" fmla="*/ 1162050 w 1966761"/>
              <a:gd name="connsiteY1" fmla="*/ 3114675 h 3114675"/>
              <a:gd name="connsiteX2" fmla="*/ 1914525 w 1966761"/>
              <a:gd name="connsiteY2" fmla="*/ 2247900 h 3114675"/>
              <a:gd name="connsiteX3" fmla="*/ 1857375 w 1966761"/>
              <a:gd name="connsiteY3" fmla="*/ 1009650 h 3114675"/>
              <a:gd name="connsiteX4" fmla="*/ 1495425 w 1966761"/>
              <a:gd name="connsiteY4" fmla="*/ 0 h 3114675"/>
              <a:gd name="connsiteX5" fmla="*/ 609600 w 1966761"/>
              <a:gd name="connsiteY5" fmla="*/ 0 h 3114675"/>
              <a:gd name="connsiteX6" fmla="*/ 38100 w 1966761"/>
              <a:gd name="connsiteY6" fmla="*/ 990600 h 3114675"/>
              <a:gd name="connsiteX7" fmla="*/ 0 w 1966761"/>
              <a:gd name="connsiteY7" fmla="*/ 1647825 h 3114675"/>
              <a:gd name="connsiteX8" fmla="*/ 149225 w 1966761"/>
              <a:gd name="connsiteY8" fmla="*/ 2349500 h 3114675"/>
              <a:gd name="connsiteX9" fmla="*/ 762000 w 1966761"/>
              <a:gd name="connsiteY9" fmla="*/ 3086100 h 3114675"/>
              <a:gd name="connsiteX0" fmla="*/ 762000 w 1966761"/>
              <a:gd name="connsiteY0" fmla="*/ 3086100 h 3202259"/>
              <a:gd name="connsiteX1" fmla="*/ 1162050 w 1966761"/>
              <a:gd name="connsiteY1" fmla="*/ 3114675 h 3202259"/>
              <a:gd name="connsiteX2" fmla="*/ 1914525 w 1966761"/>
              <a:gd name="connsiteY2" fmla="*/ 2247900 h 3202259"/>
              <a:gd name="connsiteX3" fmla="*/ 1857375 w 1966761"/>
              <a:gd name="connsiteY3" fmla="*/ 1009650 h 3202259"/>
              <a:gd name="connsiteX4" fmla="*/ 1495425 w 1966761"/>
              <a:gd name="connsiteY4" fmla="*/ 0 h 3202259"/>
              <a:gd name="connsiteX5" fmla="*/ 609600 w 1966761"/>
              <a:gd name="connsiteY5" fmla="*/ 0 h 3202259"/>
              <a:gd name="connsiteX6" fmla="*/ 38100 w 1966761"/>
              <a:gd name="connsiteY6" fmla="*/ 990600 h 3202259"/>
              <a:gd name="connsiteX7" fmla="*/ 0 w 1966761"/>
              <a:gd name="connsiteY7" fmla="*/ 1647825 h 3202259"/>
              <a:gd name="connsiteX8" fmla="*/ 149225 w 1966761"/>
              <a:gd name="connsiteY8" fmla="*/ 2349500 h 3202259"/>
              <a:gd name="connsiteX9" fmla="*/ 762000 w 1966761"/>
              <a:gd name="connsiteY9" fmla="*/ 3086100 h 3202259"/>
              <a:gd name="connsiteX0" fmla="*/ 762000 w 1966761"/>
              <a:gd name="connsiteY0" fmla="*/ 3086100 h 3173894"/>
              <a:gd name="connsiteX1" fmla="*/ 1162050 w 1966761"/>
              <a:gd name="connsiteY1" fmla="*/ 3114675 h 3173894"/>
              <a:gd name="connsiteX2" fmla="*/ 1914525 w 1966761"/>
              <a:gd name="connsiteY2" fmla="*/ 2247900 h 3173894"/>
              <a:gd name="connsiteX3" fmla="*/ 1857375 w 1966761"/>
              <a:gd name="connsiteY3" fmla="*/ 1009650 h 3173894"/>
              <a:gd name="connsiteX4" fmla="*/ 1495425 w 1966761"/>
              <a:gd name="connsiteY4" fmla="*/ 0 h 3173894"/>
              <a:gd name="connsiteX5" fmla="*/ 609600 w 1966761"/>
              <a:gd name="connsiteY5" fmla="*/ 0 h 3173894"/>
              <a:gd name="connsiteX6" fmla="*/ 38100 w 1966761"/>
              <a:gd name="connsiteY6" fmla="*/ 990600 h 3173894"/>
              <a:gd name="connsiteX7" fmla="*/ 0 w 1966761"/>
              <a:gd name="connsiteY7" fmla="*/ 1647825 h 3173894"/>
              <a:gd name="connsiteX8" fmla="*/ 149225 w 1966761"/>
              <a:gd name="connsiteY8" fmla="*/ 2349500 h 3173894"/>
              <a:gd name="connsiteX9" fmla="*/ 762000 w 1966761"/>
              <a:gd name="connsiteY9" fmla="*/ 3086100 h 3173894"/>
              <a:gd name="connsiteX0" fmla="*/ 762000 w 1966761"/>
              <a:gd name="connsiteY0" fmla="*/ 3086100 h 3194198"/>
              <a:gd name="connsiteX1" fmla="*/ 1162050 w 1966761"/>
              <a:gd name="connsiteY1" fmla="*/ 3101975 h 3194198"/>
              <a:gd name="connsiteX2" fmla="*/ 1914525 w 1966761"/>
              <a:gd name="connsiteY2" fmla="*/ 2247900 h 3194198"/>
              <a:gd name="connsiteX3" fmla="*/ 1857375 w 1966761"/>
              <a:gd name="connsiteY3" fmla="*/ 1009650 h 3194198"/>
              <a:gd name="connsiteX4" fmla="*/ 1495425 w 1966761"/>
              <a:gd name="connsiteY4" fmla="*/ 0 h 3194198"/>
              <a:gd name="connsiteX5" fmla="*/ 609600 w 1966761"/>
              <a:gd name="connsiteY5" fmla="*/ 0 h 3194198"/>
              <a:gd name="connsiteX6" fmla="*/ 38100 w 1966761"/>
              <a:gd name="connsiteY6" fmla="*/ 990600 h 3194198"/>
              <a:gd name="connsiteX7" fmla="*/ 0 w 1966761"/>
              <a:gd name="connsiteY7" fmla="*/ 1647825 h 3194198"/>
              <a:gd name="connsiteX8" fmla="*/ 149225 w 1966761"/>
              <a:gd name="connsiteY8" fmla="*/ 2349500 h 3194198"/>
              <a:gd name="connsiteX9" fmla="*/ 762000 w 1966761"/>
              <a:gd name="connsiteY9" fmla="*/ 3086100 h 3194198"/>
              <a:gd name="connsiteX0" fmla="*/ 762000 w 1966761"/>
              <a:gd name="connsiteY0" fmla="*/ 3086100 h 3153185"/>
              <a:gd name="connsiteX1" fmla="*/ 1162050 w 1966761"/>
              <a:gd name="connsiteY1" fmla="*/ 3101975 h 3153185"/>
              <a:gd name="connsiteX2" fmla="*/ 1914525 w 1966761"/>
              <a:gd name="connsiteY2" fmla="*/ 2247900 h 3153185"/>
              <a:gd name="connsiteX3" fmla="*/ 1857375 w 1966761"/>
              <a:gd name="connsiteY3" fmla="*/ 1009650 h 3153185"/>
              <a:gd name="connsiteX4" fmla="*/ 1495425 w 1966761"/>
              <a:gd name="connsiteY4" fmla="*/ 0 h 3153185"/>
              <a:gd name="connsiteX5" fmla="*/ 609600 w 1966761"/>
              <a:gd name="connsiteY5" fmla="*/ 0 h 3153185"/>
              <a:gd name="connsiteX6" fmla="*/ 38100 w 1966761"/>
              <a:gd name="connsiteY6" fmla="*/ 990600 h 3153185"/>
              <a:gd name="connsiteX7" fmla="*/ 0 w 1966761"/>
              <a:gd name="connsiteY7" fmla="*/ 1647825 h 3153185"/>
              <a:gd name="connsiteX8" fmla="*/ 149225 w 1966761"/>
              <a:gd name="connsiteY8" fmla="*/ 2349500 h 3153185"/>
              <a:gd name="connsiteX9" fmla="*/ 762000 w 1966761"/>
              <a:gd name="connsiteY9" fmla="*/ 3086100 h 3153185"/>
              <a:gd name="connsiteX0" fmla="*/ 762000 w 1966761"/>
              <a:gd name="connsiteY0" fmla="*/ 3086100 h 3147910"/>
              <a:gd name="connsiteX1" fmla="*/ 1162050 w 1966761"/>
              <a:gd name="connsiteY1" fmla="*/ 3101975 h 3147910"/>
              <a:gd name="connsiteX2" fmla="*/ 1914525 w 1966761"/>
              <a:gd name="connsiteY2" fmla="*/ 2247900 h 3147910"/>
              <a:gd name="connsiteX3" fmla="*/ 1857375 w 1966761"/>
              <a:gd name="connsiteY3" fmla="*/ 1009650 h 3147910"/>
              <a:gd name="connsiteX4" fmla="*/ 1495425 w 1966761"/>
              <a:gd name="connsiteY4" fmla="*/ 0 h 3147910"/>
              <a:gd name="connsiteX5" fmla="*/ 609600 w 1966761"/>
              <a:gd name="connsiteY5" fmla="*/ 0 h 3147910"/>
              <a:gd name="connsiteX6" fmla="*/ 38100 w 1966761"/>
              <a:gd name="connsiteY6" fmla="*/ 990600 h 3147910"/>
              <a:gd name="connsiteX7" fmla="*/ 0 w 1966761"/>
              <a:gd name="connsiteY7" fmla="*/ 1647825 h 3147910"/>
              <a:gd name="connsiteX8" fmla="*/ 149225 w 1966761"/>
              <a:gd name="connsiteY8" fmla="*/ 2349500 h 3147910"/>
              <a:gd name="connsiteX9" fmla="*/ 762000 w 1966761"/>
              <a:gd name="connsiteY9" fmla="*/ 3086100 h 3147910"/>
              <a:gd name="connsiteX0" fmla="*/ 749300 w 1966761"/>
              <a:gd name="connsiteY0" fmla="*/ 3067050 h 3135464"/>
              <a:gd name="connsiteX1" fmla="*/ 1162050 w 1966761"/>
              <a:gd name="connsiteY1" fmla="*/ 3101975 h 3135464"/>
              <a:gd name="connsiteX2" fmla="*/ 1914525 w 1966761"/>
              <a:gd name="connsiteY2" fmla="*/ 2247900 h 3135464"/>
              <a:gd name="connsiteX3" fmla="*/ 1857375 w 1966761"/>
              <a:gd name="connsiteY3" fmla="*/ 1009650 h 3135464"/>
              <a:gd name="connsiteX4" fmla="*/ 1495425 w 1966761"/>
              <a:gd name="connsiteY4" fmla="*/ 0 h 3135464"/>
              <a:gd name="connsiteX5" fmla="*/ 609600 w 1966761"/>
              <a:gd name="connsiteY5" fmla="*/ 0 h 3135464"/>
              <a:gd name="connsiteX6" fmla="*/ 38100 w 1966761"/>
              <a:gd name="connsiteY6" fmla="*/ 990600 h 3135464"/>
              <a:gd name="connsiteX7" fmla="*/ 0 w 1966761"/>
              <a:gd name="connsiteY7" fmla="*/ 1647825 h 3135464"/>
              <a:gd name="connsiteX8" fmla="*/ 149225 w 1966761"/>
              <a:gd name="connsiteY8" fmla="*/ 2349500 h 3135464"/>
              <a:gd name="connsiteX9" fmla="*/ 749300 w 1966761"/>
              <a:gd name="connsiteY9" fmla="*/ 3067050 h 3135464"/>
              <a:gd name="connsiteX0" fmla="*/ 749300 w 1966761"/>
              <a:gd name="connsiteY0" fmla="*/ 3067050 h 3108428"/>
              <a:gd name="connsiteX1" fmla="*/ 1162050 w 1966761"/>
              <a:gd name="connsiteY1" fmla="*/ 3101975 h 3108428"/>
              <a:gd name="connsiteX2" fmla="*/ 1914525 w 1966761"/>
              <a:gd name="connsiteY2" fmla="*/ 2247900 h 3108428"/>
              <a:gd name="connsiteX3" fmla="*/ 1857375 w 1966761"/>
              <a:gd name="connsiteY3" fmla="*/ 1009650 h 3108428"/>
              <a:gd name="connsiteX4" fmla="*/ 1495425 w 1966761"/>
              <a:gd name="connsiteY4" fmla="*/ 0 h 3108428"/>
              <a:gd name="connsiteX5" fmla="*/ 609600 w 1966761"/>
              <a:gd name="connsiteY5" fmla="*/ 0 h 3108428"/>
              <a:gd name="connsiteX6" fmla="*/ 38100 w 1966761"/>
              <a:gd name="connsiteY6" fmla="*/ 990600 h 3108428"/>
              <a:gd name="connsiteX7" fmla="*/ 0 w 1966761"/>
              <a:gd name="connsiteY7" fmla="*/ 1647825 h 3108428"/>
              <a:gd name="connsiteX8" fmla="*/ 149225 w 1966761"/>
              <a:gd name="connsiteY8" fmla="*/ 2349500 h 3108428"/>
              <a:gd name="connsiteX9" fmla="*/ 749300 w 1966761"/>
              <a:gd name="connsiteY9" fmla="*/ 3067050 h 3108428"/>
              <a:gd name="connsiteX0" fmla="*/ 749300 w 1966761"/>
              <a:gd name="connsiteY0" fmla="*/ 3067050 h 3108428"/>
              <a:gd name="connsiteX1" fmla="*/ 1162050 w 1966761"/>
              <a:gd name="connsiteY1" fmla="*/ 3101975 h 3108428"/>
              <a:gd name="connsiteX2" fmla="*/ 1914525 w 1966761"/>
              <a:gd name="connsiteY2" fmla="*/ 2247900 h 3108428"/>
              <a:gd name="connsiteX3" fmla="*/ 1857375 w 1966761"/>
              <a:gd name="connsiteY3" fmla="*/ 1009650 h 3108428"/>
              <a:gd name="connsiteX4" fmla="*/ 1495425 w 1966761"/>
              <a:gd name="connsiteY4" fmla="*/ 0 h 3108428"/>
              <a:gd name="connsiteX5" fmla="*/ 609600 w 1966761"/>
              <a:gd name="connsiteY5" fmla="*/ 0 h 3108428"/>
              <a:gd name="connsiteX6" fmla="*/ 38100 w 1966761"/>
              <a:gd name="connsiteY6" fmla="*/ 990600 h 3108428"/>
              <a:gd name="connsiteX7" fmla="*/ 0 w 1966761"/>
              <a:gd name="connsiteY7" fmla="*/ 1647825 h 3108428"/>
              <a:gd name="connsiteX8" fmla="*/ 149225 w 1966761"/>
              <a:gd name="connsiteY8" fmla="*/ 2349500 h 3108428"/>
              <a:gd name="connsiteX9" fmla="*/ 749300 w 1966761"/>
              <a:gd name="connsiteY9" fmla="*/ 3067050 h 3108428"/>
              <a:gd name="connsiteX0" fmla="*/ 749300 w 1966761"/>
              <a:gd name="connsiteY0" fmla="*/ 3067050 h 3108428"/>
              <a:gd name="connsiteX1" fmla="*/ 1162050 w 1966761"/>
              <a:gd name="connsiteY1" fmla="*/ 3101975 h 3108428"/>
              <a:gd name="connsiteX2" fmla="*/ 1914525 w 1966761"/>
              <a:gd name="connsiteY2" fmla="*/ 2247900 h 3108428"/>
              <a:gd name="connsiteX3" fmla="*/ 1857375 w 1966761"/>
              <a:gd name="connsiteY3" fmla="*/ 1009650 h 3108428"/>
              <a:gd name="connsiteX4" fmla="*/ 1495425 w 1966761"/>
              <a:gd name="connsiteY4" fmla="*/ 0 h 3108428"/>
              <a:gd name="connsiteX5" fmla="*/ 609600 w 1966761"/>
              <a:gd name="connsiteY5" fmla="*/ 0 h 3108428"/>
              <a:gd name="connsiteX6" fmla="*/ 38100 w 1966761"/>
              <a:gd name="connsiteY6" fmla="*/ 990600 h 3108428"/>
              <a:gd name="connsiteX7" fmla="*/ 0 w 1966761"/>
              <a:gd name="connsiteY7" fmla="*/ 1647825 h 3108428"/>
              <a:gd name="connsiteX8" fmla="*/ 149225 w 1966761"/>
              <a:gd name="connsiteY8" fmla="*/ 2349500 h 3108428"/>
              <a:gd name="connsiteX9" fmla="*/ 749300 w 1966761"/>
              <a:gd name="connsiteY9" fmla="*/ 3067050 h 3108428"/>
              <a:gd name="connsiteX0" fmla="*/ 749300 w 1966761"/>
              <a:gd name="connsiteY0" fmla="*/ 3067050 h 3108428"/>
              <a:gd name="connsiteX1" fmla="*/ 1162050 w 1966761"/>
              <a:gd name="connsiteY1" fmla="*/ 3101975 h 3108428"/>
              <a:gd name="connsiteX2" fmla="*/ 1914525 w 1966761"/>
              <a:gd name="connsiteY2" fmla="*/ 2247900 h 3108428"/>
              <a:gd name="connsiteX3" fmla="*/ 1857375 w 1966761"/>
              <a:gd name="connsiteY3" fmla="*/ 1009650 h 3108428"/>
              <a:gd name="connsiteX4" fmla="*/ 1495425 w 1966761"/>
              <a:gd name="connsiteY4" fmla="*/ 0 h 3108428"/>
              <a:gd name="connsiteX5" fmla="*/ 609600 w 1966761"/>
              <a:gd name="connsiteY5" fmla="*/ 0 h 3108428"/>
              <a:gd name="connsiteX6" fmla="*/ 38100 w 1966761"/>
              <a:gd name="connsiteY6" fmla="*/ 990600 h 3108428"/>
              <a:gd name="connsiteX7" fmla="*/ 0 w 1966761"/>
              <a:gd name="connsiteY7" fmla="*/ 1647825 h 3108428"/>
              <a:gd name="connsiteX8" fmla="*/ 149225 w 1966761"/>
              <a:gd name="connsiteY8" fmla="*/ 2349500 h 3108428"/>
              <a:gd name="connsiteX9" fmla="*/ 749300 w 1966761"/>
              <a:gd name="connsiteY9" fmla="*/ 3067050 h 3108428"/>
              <a:gd name="connsiteX0" fmla="*/ 749300 w 1966761"/>
              <a:gd name="connsiteY0" fmla="*/ 3067050 h 3108428"/>
              <a:gd name="connsiteX1" fmla="*/ 1162050 w 1966761"/>
              <a:gd name="connsiteY1" fmla="*/ 3101975 h 3108428"/>
              <a:gd name="connsiteX2" fmla="*/ 1914525 w 1966761"/>
              <a:gd name="connsiteY2" fmla="*/ 2247900 h 3108428"/>
              <a:gd name="connsiteX3" fmla="*/ 1857375 w 1966761"/>
              <a:gd name="connsiteY3" fmla="*/ 1009650 h 3108428"/>
              <a:gd name="connsiteX4" fmla="*/ 1495425 w 1966761"/>
              <a:gd name="connsiteY4" fmla="*/ 0 h 3108428"/>
              <a:gd name="connsiteX5" fmla="*/ 609600 w 1966761"/>
              <a:gd name="connsiteY5" fmla="*/ 0 h 3108428"/>
              <a:gd name="connsiteX6" fmla="*/ 38100 w 1966761"/>
              <a:gd name="connsiteY6" fmla="*/ 990600 h 3108428"/>
              <a:gd name="connsiteX7" fmla="*/ 0 w 1966761"/>
              <a:gd name="connsiteY7" fmla="*/ 1647825 h 3108428"/>
              <a:gd name="connsiteX8" fmla="*/ 149225 w 1966761"/>
              <a:gd name="connsiteY8" fmla="*/ 2349500 h 3108428"/>
              <a:gd name="connsiteX9" fmla="*/ 749300 w 1966761"/>
              <a:gd name="connsiteY9" fmla="*/ 3067050 h 3108428"/>
              <a:gd name="connsiteX0" fmla="*/ 749300 w 1966761"/>
              <a:gd name="connsiteY0" fmla="*/ 3067050 h 3123723"/>
              <a:gd name="connsiteX1" fmla="*/ 1176564 w 1966761"/>
              <a:gd name="connsiteY1" fmla="*/ 3072947 h 3123723"/>
              <a:gd name="connsiteX2" fmla="*/ 1914525 w 1966761"/>
              <a:gd name="connsiteY2" fmla="*/ 2247900 h 3123723"/>
              <a:gd name="connsiteX3" fmla="*/ 1857375 w 1966761"/>
              <a:gd name="connsiteY3" fmla="*/ 1009650 h 3123723"/>
              <a:gd name="connsiteX4" fmla="*/ 1495425 w 1966761"/>
              <a:gd name="connsiteY4" fmla="*/ 0 h 3123723"/>
              <a:gd name="connsiteX5" fmla="*/ 609600 w 1966761"/>
              <a:gd name="connsiteY5" fmla="*/ 0 h 3123723"/>
              <a:gd name="connsiteX6" fmla="*/ 38100 w 1966761"/>
              <a:gd name="connsiteY6" fmla="*/ 990600 h 3123723"/>
              <a:gd name="connsiteX7" fmla="*/ 0 w 1966761"/>
              <a:gd name="connsiteY7" fmla="*/ 1647825 h 3123723"/>
              <a:gd name="connsiteX8" fmla="*/ 149225 w 1966761"/>
              <a:gd name="connsiteY8" fmla="*/ 2349500 h 3123723"/>
              <a:gd name="connsiteX9" fmla="*/ 749300 w 1966761"/>
              <a:gd name="connsiteY9" fmla="*/ 3067050 h 3123723"/>
              <a:gd name="connsiteX0" fmla="*/ 749300 w 1966761"/>
              <a:gd name="connsiteY0" fmla="*/ 3067050 h 3104457"/>
              <a:gd name="connsiteX1" fmla="*/ 1176564 w 1966761"/>
              <a:gd name="connsiteY1" fmla="*/ 3072947 h 3104457"/>
              <a:gd name="connsiteX2" fmla="*/ 1914525 w 1966761"/>
              <a:gd name="connsiteY2" fmla="*/ 2247900 h 3104457"/>
              <a:gd name="connsiteX3" fmla="*/ 1857375 w 1966761"/>
              <a:gd name="connsiteY3" fmla="*/ 1009650 h 3104457"/>
              <a:gd name="connsiteX4" fmla="*/ 1495425 w 1966761"/>
              <a:gd name="connsiteY4" fmla="*/ 0 h 3104457"/>
              <a:gd name="connsiteX5" fmla="*/ 609600 w 1966761"/>
              <a:gd name="connsiteY5" fmla="*/ 0 h 3104457"/>
              <a:gd name="connsiteX6" fmla="*/ 38100 w 1966761"/>
              <a:gd name="connsiteY6" fmla="*/ 990600 h 3104457"/>
              <a:gd name="connsiteX7" fmla="*/ 0 w 1966761"/>
              <a:gd name="connsiteY7" fmla="*/ 1647825 h 3104457"/>
              <a:gd name="connsiteX8" fmla="*/ 149225 w 1966761"/>
              <a:gd name="connsiteY8" fmla="*/ 2349500 h 3104457"/>
              <a:gd name="connsiteX9" fmla="*/ 749300 w 1966761"/>
              <a:gd name="connsiteY9" fmla="*/ 3067050 h 3104457"/>
              <a:gd name="connsiteX0" fmla="*/ 749300 w 1966761"/>
              <a:gd name="connsiteY0" fmla="*/ 3067050 h 3104457"/>
              <a:gd name="connsiteX1" fmla="*/ 1176564 w 1966761"/>
              <a:gd name="connsiteY1" fmla="*/ 3072947 h 3104457"/>
              <a:gd name="connsiteX2" fmla="*/ 1914525 w 1966761"/>
              <a:gd name="connsiteY2" fmla="*/ 2247900 h 3104457"/>
              <a:gd name="connsiteX3" fmla="*/ 1857375 w 1966761"/>
              <a:gd name="connsiteY3" fmla="*/ 1009650 h 3104457"/>
              <a:gd name="connsiteX4" fmla="*/ 1495425 w 1966761"/>
              <a:gd name="connsiteY4" fmla="*/ 0 h 3104457"/>
              <a:gd name="connsiteX5" fmla="*/ 609600 w 1966761"/>
              <a:gd name="connsiteY5" fmla="*/ 0 h 3104457"/>
              <a:gd name="connsiteX6" fmla="*/ 38100 w 1966761"/>
              <a:gd name="connsiteY6" fmla="*/ 990600 h 3104457"/>
              <a:gd name="connsiteX7" fmla="*/ 0 w 1966761"/>
              <a:gd name="connsiteY7" fmla="*/ 1647825 h 3104457"/>
              <a:gd name="connsiteX8" fmla="*/ 149225 w 1966761"/>
              <a:gd name="connsiteY8" fmla="*/ 2349500 h 3104457"/>
              <a:gd name="connsiteX9" fmla="*/ 749300 w 1966761"/>
              <a:gd name="connsiteY9" fmla="*/ 3067050 h 3104457"/>
              <a:gd name="connsiteX0" fmla="*/ 749300 w 1966761"/>
              <a:gd name="connsiteY0" fmla="*/ 3067050 h 3123723"/>
              <a:gd name="connsiteX1" fmla="*/ 1176564 w 1966761"/>
              <a:gd name="connsiteY1" fmla="*/ 3072947 h 3123723"/>
              <a:gd name="connsiteX2" fmla="*/ 1914525 w 1966761"/>
              <a:gd name="connsiteY2" fmla="*/ 2247900 h 3123723"/>
              <a:gd name="connsiteX3" fmla="*/ 1857375 w 1966761"/>
              <a:gd name="connsiteY3" fmla="*/ 1009650 h 3123723"/>
              <a:gd name="connsiteX4" fmla="*/ 1495425 w 1966761"/>
              <a:gd name="connsiteY4" fmla="*/ 0 h 3123723"/>
              <a:gd name="connsiteX5" fmla="*/ 609600 w 1966761"/>
              <a:gd name="connsiteY5" fmla="*/ 0 h 3123723"/>
              <a:gd name="connsiteX6" fmla="*/ 38100 w 1966761"/>
              <a:gd name="connsiteY6" fmla="*/ 990600 h 3123723"/>
              <a:gd name="connsiteX7" fmla="*/ 0 w 1966761"/>
              <a:gd name="connsiteY7" fmla="*/ 1647825 h 3123723"/>
              <a:gd name="connsiteX8" fmla="*/ 76653 w 1966761"/>
              <a:gd name="connsiteY8" fmla="*/ 2349500 h 3123723"/>
              <a:gd name="connsiteX9" fmla="*/ 749300 w 1966761"/>
              <a:gd name="connsiteY9" fmla="*/ 3067050 h 3123723"/>
              <a:gd name="connsiteX0" fmla="*/ 792842 w 2010303"/>
              <a:gd name="connsiteY0" fmla="*/ 3067050 h 3123723"/>
              <a:gd name="connsiteX1" fmla="*/ 1220106 w 2010303"/>
              <a:gd name="connsiteY1" fmla="*/ 3072947 h 3123723"/>
              <a:gd name="connsiteX2" fmla="*/ 1958067 w 2010303"/>
              <a:gd name="connsiteY2" fmla="*/ 2247900 h 3123723"/>
              <a:gd name="connsiteX3" fmla="*/ 1900917 w 2010303"/>
              <a:gd name="connsiteY3" fmla="*/ 1009650 h 3123723"/>
              <a:gd name="connsiteX4" fmla="*/ 1538967 w 2010303"/>
              <a:gd name="connsiteY4" fmla="*/ 0 h 3123723"/>
              <a:gd name="connsiteX5" fmla="*/ 653142 w 2010303"/>
              <a:gd name="connsiteY5" fmla="*/ 0 h 3123723"/>
              <a:gd name="connsiteX6" fmla="*/ 81642 w 2010303"/>
              <a:gd name="connsiteY6" fmla="*/ 990600 h 3123723"/>
              <a:gd name="connsiteX7" fmla="*/ 0 w 2010303"/>
              <a:gd name="connsiteY7" fmla="*/ 1633311 h 3123723"/>
              <a:gd name="connsiteX8" fmla="*/ 120195 w 2010303"/>
              <a:gd name="connsiteY8" fmla="*/ 2349500 h 3123723"/>
              <a:gd name="connsiteX9" fmla="*/ 792842 w 2010303"/>
              <a:gd name="connsiteY9" fmla="*/ 3067050 h 3123723"/>
              <a:gd name="connsiteX0" fmla="*/ 792842 w 2010303"/>
              <a:gd name="connsiteY0" fmla="*/ 3067050 h 3096788"/>
              <a:gd name="connsiteX1" fmla="*/ 1220106 w 2010303"/>
              <a:gd name="connsiteY1" fmla="*/ 3072947 h 3096788"/>
              <a:gd name="connsiteX2" fmla="*/ 1958067 w 2010303"/>
              <a:gd name="connsiteY2" fmla="*/ 2247900 h 3096788"/>
              <a:gd name="connsiteX3" fmla="*/ 1900917 w 2010303"/>
              <a:gd name="connsiteY3" fmla="*/ 1009650 h 3096788"/>
              <a:gd name="connsiteX4" fmla="*/ 1538967 w 2010303"/>
              <a:gd name="connsiteY4" fmla="*/ 0 h 3096788"/>
              <a:gd name="connsiteX5" fmla="*/ 653142 w 2010303"/>
              <a:gd name="connsiteY5" fmla="*/ 0 h 3096788"/>
              <a:gd name="connsiteX6" fmla="*/ 81642 w 2010303"/>
              <a:gd name="connsiteY6" fmla="*/ 990600 h 3096788"/>
              <a:gd name="connsiteX7" fmla="*/ 0 w 2010303"/>
              <a:gd name="connsiteY7" fmla="*/ 1633311 h 3096788"/>
              <a:gd name="connsiteX8" fmla="*/ 120195 w 2010303"/>
              <a:gd name="connsiteY8" fmla="*/ 2349500 h 3096788"/>
              <a:gd name="connsiteX9" fmla="*/ 792842 w 2010303"/>
              <a:gd name="connsiteY9" fmla="*/ 3067050 h 3096788"/>
              <a:gd name="connsiteX0" fmla="*/ 792842 w 2010303"/>
              <a:gd name="connsiteY0" fmla="*/ 3067050 h 3109032"/>
              <a:gd name="connsiteX1" fmla="*/ 1220106 w 2010303"/>
              <a:gd name="connsiteY1" fmla="*/ 3072947 h 3109032"/>
              <a:gd name="connsiteX2" fmla="*/ 1958067 w 2010303"/>
              <a:gd name="connsiteY2" fmla="*/ 2247900 h 3109032"/>
              <a:gd name="connsiteX3" fmla="*/ 1900917 w 2010303"/>
              <a:gd name="connsiteY3" fmla="*/ 1009650 h 3109032"/>
              <a:gd name="connsiteX4" fmla="*/ 1538967 w 2010303"/>
              <a:gd name="connsiteY4" fmla="*/ 0 h 3109032"/>
              <a:gd name="connsiteX5" fmla="*/ 653142 w 2010303"/>
              <a:gd name="connsiteY5" fmla="*/ 0 h 3109032"/>
              <a:gd name="connsiteX6" fmla="*/ 81642 w 2010303"/>
              <a:gd name="connsiteY6" fmla="*/ 990600 h 3109032"/>
              <a:gd name="connsiteX7" fmla="*/ 0 w 2010303"/>
              <a:gd name="connsiteY7" fmla="*/ 1633311 h 3109032"/>
              <a:gd name="connsiteX8" fmla="*/ 120195 w 2010303"/>
              <a:gd name="connsiteY8" fmla="*/ 2349500 h 3109032"/>
              <a:gd name="connsiteX9" fmla="*/ 792842 w 2010303"/>
              <a:gd name="connsiteY9" fmla="*/ 3067050 h 3109032"/>
              <a:gd name="connsiteX0" fmla="*/ 792842 w 2010303"/>
              <a:gd name="connsiteY0" fmla="*/ 3067050 h 3109032"/>
              <a:gd name="connsiteX1" fmla="*/ 1220106 w 2010303"/>
              <a:gd name="connsiteY1" fmla="*/ 3072947 h 3109032"/>
              <a:gd name="connsiteX2" fmla="*/ 1958067 w 2010303"/>
              <a:gd name="connsiteY2" fmla="*/ 2247900 h 3109032"/>
              <a:gd name="connsiteX3" fmla="*/ 1900917 w 2010303"/>
              <a:gd name="connsiteY3" fmla="*/ 1009650 h 3109032"/>
              <a:gd name="connsiteX4" fmla="*/ 1538967 w 2010303"/>
              <a:gd name="connsiteY4" fmla="*/ 0 h 3109032"/>
              <a:gd name="connsiteX5" fmla="*/ 653142 w 2010303"/>
              <a:gd name="connsiteY5" fmla="*/ 0 h 3109032"/>
              <a:gd name="connsiteX6" fmla="*/ 81642 w 2010303"/>
              <a:gd name="connsiteY6" fmla="*/ 990600 h 3109032"/>
              <a:gd name="connsiteX7" fmla="*/ 0 w 2010303"/>
              <a:gd name="connsiteY7" fmla="*/ 1633311 h 3109032"/>
              <a:gd name="connsiteX8" fmla="*/ 120195 w 2010303"/>
              <a:gd name="connsiteY8" fmla="*/ 2349500 h 3109032"/>
              <a:gd name="connsiteX9" fmla="*/ 792842 w 2010303"/>
              <a:gd name="connsiteY9" fmla="*/ 3067050 h 3109032"/>
              <a:gd name="connsiteX0" fmla="*/ 792842 w 2010303"/>
              <a:gd name="connsiteY0" fmla="*/ 3067050 h 3106182"/>
              <a:gd name="connsiteX1" fmla="*/ 1220106 w 2010303"/>
              <a:gd name="connsiteY1" fmla="*/ 3072947 h 3106182"/>
              <a:gd name="connsiteX2" fmla="*/ 1958067 w 2010303"/>
              <a:gd name="connsiteY2" fmla="*/ 2247900 h 3106182"/>
              <a:gd name="connsiteX3" fmla="*/ 1900917 w 2010303"/>
              <a:gd name="connsiteY3" fmla="*/ 1009650 h 3106182"/>
              <a:gd name="connsiteX4" fmla="*/ 1538967 w 2010303"/>
              <a:gd name="connsiteY4" fmla="*/ 0 h 3106182"/>
              <a:gd name="connsiteX5" fmla="*/ 653142 w 2010303"/>
              <a:gd name="connsiteY5" fmla="*/ 0 h 3106182"/>
              <a:gd name="connsiteX6" fmla="*/ 81642 w 2010303"/>
              <a:gd name="connsiteY6" fmla="*/ 990600 h 3106182"/>
              <a:gd name="connsiteX7" fmla="*/ 0 w 2010303"/>
              <a:gd name="connsiteY7" fmla="*/ 1633311 h 3106182"/>
              <a:gd name="connsiteX8" fmla="*/ 120195 w 2010303"/>
              <a:gd name="connsiteY8" fmla="*/ 2349500 h 3106182"/>
              <a:gd name="connsiteX9" fmla="*/ 792842 w 2010303"/>
              <a:gd name="connsiteY9" fmla="*/ 3067050 h 310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0303" h="3106182">
                <a:moveTo>
                  <a:pt x="792842" y="3067050"/>
                </a:moveTo>
                <a:cubicBezTo>
                  <a:pt x="854240" y="3119044"/>
                  <a:pt x="1108029" y="3117397"/>
                  <a:pt x="1220106" y="3072947"/>
                </a:cubicBezTo>
                <a:cubicBezTo>
                  <a:pt x="1547131" y="2915255"/>
                  <a:pt x="1738992" y="2596092"/>
                  <a:pt x="1958067" y="2247900"/>
                </a:cubicBezTo>
                <a:cubicBezTo>
                  <a:pt x="2073955" y="1897063"/>
                  <a:pt x="1970767" y="1384300"/>
                  <a:pt x="1900917" y="1009650"/>
                </a:cubicBezTo>
                <a:cubicBezTo>
                  <a:pt x="1831067" y="635000"/>
                  <a:pt x="1746930" y="168275"/>
                  <a:pt x="1538967" y="0"/>
                </a:cubicBezTo>
                <a:lnTo>
                  <a:pt x="653142" y="0"/>
                </a:lnTo>
                <a:lnTo>
                  <a:pt x="81642" y="990600"/>
                </a:lnTo>
                <a:lnTo>
                  <a:pt x="0" y="1633311"/>
                </a:lnTo>
                <a:cubicBezTo>
                  <a:pt x="14287" y="1858736"/>
                  <a:pt x="-11945" y="2110543"/>
                  <a:pt x="120195" y="2349500"/>
                </a:cubicBezTo>
                <a:cubicBezTo>
                  <a:pt x="252335" y="2588457"/>
                  <a:pt x="678104" y="3007436"/>
                  <a:pt x="792842" y="3067050"/>
                </a:cubicBezTo>
                <a:close/>
              </a:path>
            </a:pathLst>
          </a:custGeom>
          <a:solidFill>
            <a:srgbClr val="F9CC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任意多边形 4"/>
          <p:cNvSpPr/>
          <p:nvPr/>
        </p:nvSpPr>
        <p:spPr>
          <a:xfrm rot="21420000">
            <a:off x="2254619" y="1255819"/>
            <a:ext cx="98755" cy="39424"/>
          </a:xfrm>
          <a:custGeom>
            <a:avLst/>
            <a:gdLst>
              <a:gd name="connsiteX0" fmla="*/ 3493139 w 5839429"/>
              <a:gd name="connsiteY0" fmla="*/ 219310 h 2331167"/>
              <a:gd name="connsiteX1" fmla="*/ 3532213 w 5839429"/>
              <a:gd name="connsiteY1" fmla="*/ 238133 h 2331167"/>
              <a:gd name="connsiteX2" fmla="*/ 4094432 w 5839429"/>
              <a:gd name="connsiteY2" fmla="*/ 1182769 h 2331167"/>
              <a:gd name="connsiteX3" fmla="*/ 3236650 w 5839429"/>
              <a:gd name="connsiteY3" fmla="*/ 2235240 h 2331167"/>
              <a:gd name="connsiteX4" fmla="*/ 3164951 w 5839429"/>
              <a:gd name="connsiteY4" fmla="*/ 2246182 h 2331167"/>
              <a:gd name="connsiteX5" fmla="*/ 3191609 w 5839429"/>
              <a:gd name="connsiteY5" fmla="*/ 2245186 h 2331167"/>
              <a:gd name="connsiteX6" fmla="*/ 5641926 w 5839429"/>
              <a:gd name="connsiteY6" fmla="*/ 1948792 h 2331167"/>
              <a:gd name="connsiteX7" fmla="*/ 3536559 w 5839429"/>
              <a:gd name="connsiteY7" fmla="*/ 235207 h 2331167"/>
              <a:gd name="connsiteX8" fmla="*/ 2965166 w 5839429"/>
              <a:gd name="connsiteY8" fmla="*/ 85030 h 2331167"/>
              <a:gd name="connsiteX9" fmla="*/ 197500 w 5839429"/>
              <a:gd name="connsiteY9" fmla="*/ 1225165 h 2331167"/>
              <a:gd name="connsiteX10" fmla="*/ 2575129 w 5839429"/>
              <a:gd name="connsiteY10" fmla="*/ 2224459 h 2331167"/>
              <a:gd name="connsiteX11" fmla="*/ 2856247 w 5839429"/>
              <a:gd name="connsiteY11" fmla="*/ 2251008 h 2331167"/>
              <a:gd name="connsiteX12" fmla="*/ 2908368 w 5839429"/>
              <a:gd name="connsiteY12" fmla="*/ 2251224 h 2331167"/>
              <a:gd name="connsiteX13" fmla="*/ 2803637 w 5839429"/>
              <a:gd name="connsiteY13" fmla="*/ 2235240 h 2331167"/>
              <a:gd name="connsiteX14" fmla="*/ 1945854 w 5839429"/>
              <a:gd name="connsiteY14" fmla="*/ 1182769 h 2331167"/>
              <a:gd name="connsiteX15" fmla="*/ 3020143 w 5839429"/>
              <a:gd name="connsiteY15" fmla="*/ 108472 h 2331167"/>
              <a:gd name="connsiteX16" fmla="*/ 3129983 w 5839429"/>
              <a:gd name="connsiteY16" fmla="*/ 114018 h 2331167"/>
              <a:gd name="connsiteX17" fmla="*/ 3190513 w 5839429"/>
              <a:gd name="connsiteY17" fmla="*/ 123256 h 2331167"/>
              <a:gd name="connsiteX18" fmla="*/ 3146943 w 5839429"/>
              <a:gd name="connsiteY18" fmla="*/ 111653 h 2331167"/>
              <a:gd name="connsiteX19" fmla="*/ 2965166 w 5839429"/>
              <a:gd name="connsiteY19" fmla="*/ 85030 h 2331167"/>
              <a:gd name="connsiteX20" fmla="*/ 2968465 w 5839429"/>
              <a:gd name="connsiteY20" fmla="*/ 6634 h 2331167"/>
              <a:gd name="connsiteX21" fmla="*/ 5839429 w 5839429"/>
              <a:gd name="connsiteY21" fmla="*/ 2005615 h 2331167"/>
              <a:gd name="connsiteX22" fmla="*/ 2550131 w 5839429"/>
              <a:gd name="connsiteY22" fmla="*/ 2301283 h 2331167"/>
              <a:gd name="connsiteX23" fmla="*/ 0 w 5839429"/>
              <a:gd name="connsiteY23" fmla="*/ 1229488 h 2331167"/>
              <a:gd name="connsiteX24" fmla="*/ 2968465 w 5839429"/>
              <a:gd name="connsiteY24" fmla="*/ 6634 h 233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39429" h="2331167">
                <a:moveTo>
                  <a:pt x="3493139" y="219310"/>
                </a:moveTo>
                <a:lnTo>
                  <a:pt x="3532213" y="238133"/>
                </a:lnTo>
                <a:cubicBezTo>
                  <a:pt x="3867096" y="420054"/>
                  <a:pt x="4094433" y="774863"/>
                  <a:pt x="4094432" y="1182769"/>
                </a:cubicBezTo>
                <a:cubicBezTo>
                  <a:pt x="4094432" y="1701922"/>
                  <a:pt x="3726185" y="2135066"/>
                  <a:pt x="3236650" y="2235240"/>
                </a:cubicBezTo>
                <a:lnTo>
                  <a:pt x="3164951" y="2246182"/>
                </a:lnTo>
                <a:lnTo>
                  <a:pt x="3191609" y="2245186"/>
                </a:lnTo>
                <a:cubicBezTo>
                  <a:pt x="3908235" y="2206151"/>
                  <a:pt x="4875225" y="2017711"/>
                  <a:pt x="5641926" y="1948792"/>
                </a:cubicBezTo>
                <a:cubicBezTo>
                  <a:pt x="5408618" y="1486838"/>
                  <a:pt x="4407754" y="593009"/>
                  <a:pt x="3536559" y="235207"/>
                </a:cubicBezTo>
                <a:close/>
                <a:moveTo>
                  <a:pt x="2965166" y="85030"/>
                </a:moveTo>
                <a:cubicBezTo>
                  <a:pt x="2025390" y="12586"/>
                  <a:pt x="1047477" y="587689"/>
                  <a:pt x="197500" y="1225165"/>
                </a:cubicBezTo>
                <a:cubicBezTo>
                  <a:pt x="811999" y="1569738"/>
                  <a:pt x="1908937" y="2103860"/>
                  <a:pt x="2575129" y="2224459"/>
                </a:cubicBezTo>
                <a:cubicBezTo>
                  <a:pt x="2658403" y="2239534"/>
                  <a:pt x="2752804" y="2247969"/>
                  <a:pt x="2856247" y="2251008"/>
                </a:cubicBezTo>
                <a:lnTo>
                  <a:pt x="2908368" y="2251224"/>
                </a:lnTo>
                <a:lnTo>
                  <a:pt x="2803637" y="2235240"/>
                </a:lnTo>
                <a:cubicBezTo>
                  <a:pt x="2314102" y="2135066"/>
                  <a:pt x="1945854" y="1701922"/>
                  <a:pt x="1945854" y="1182769"/>
                </a:cubicBezTo>
                <a:cubicBezTo>
                  <a:pt x="1945854" y="589451"/>
                  <a:pt x="2426830" y="108472"/>
                  <a:pt x="3020143" y="108472"/>
                </a:cubicBezTo>
                <a:cubicBezTo>
                  <a:pt x="3057226" y="108472"/>
                  <a:pt x="3093869" y="110350"/>
                  <a:pt x="3129983" y="114018"/>
                </a:cubicBezTo>
                <a:lnTo>
                  <a:pt x="3190513" y="123256"/>
                </a:lnTo>
                <a:lnTo>
                  <a:pt x="3146943" y="111653"/>
                </a:lnTo>
                <a:cubicBezTo>
                  <a:pt x="3084631" y="98579"/>
                  <a:pt x="3023902" y="89558"/>
                  <a:pt x="2965166" y="85030"/>
                </a:cubicBezTo>
                <a:close/>
                <a:moveTo>
                  <a:pt x="2968465" y="6634"/>
                </a:moveTo>
                <a:cubicBezTo>
                  <a:pt x="3976423" y="84334"/>
                  <a:pt x="5531446" y="1395807"/>
                  <a:pt x="5839429" y="2005615"/>
                </a:cubicBezTo>
                <a:cubicBezTo>
                  <a:pt x="4742992" y="2104175"/>
                  <a:pt x="3264656" y="2430632"/>
                  <a:pt x="2550131" y="2301283"/>
                </a:cubicBezTo>
                <a:cubicBezTo>
                  <a:pt x="1835605" y="2171934"/>
                  <a:pt x="659082" y="1599061"/>
                  <a:pt x="0" y="1229488"/>
                </a:cubicBezTo>
                <a:cubicBezTo>
                  <a:pt x="911645" y="545762"/>
                  <a:pt x="1960507" y="-71066"/>
                  <a:pt x="2968465" y="663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 rot="180000">
            <a:off x="2442759" y="1256917"/>
            <a:ext cx="106380" cy="39253"/>
          </a:xfrm>
          <a:custGeom>
            <a:avLst/>
            <a:gdLst>
              <a:gd name="connsiteX0" fmla="*/ 1596401 w 4232357"/>
              <a:gd name="connsiteY0" fmla="*/ 119432 h 1561666"/>
              <a:gd name="connsiteX1" fmla="*/ 1565349 w 4232357"/>
              <a:gd name="connsiteY1" fmla="*/ 125537 h 1561666"/>
              <a:gd name="connsiteX2" fmla="*/ 177665 w 4232357"/>
              <a:gd name="connsiteY2" fmla="*/ 1309289 h 1561666"/>
              <a:gd name="connsiteX3" fmla="*/ 1596726 w 4232357"/>
              <a:gd name="connsiteY3" fmla="*/ 1492657 h 1561666"/>
              <a:gd name="connsiteX4" fmla="*/ 1702455 w 4232357"/>
              <a:gd name="connsiteY4" fmla="*/ 1493277 h 1561666"/>
              <a:gd name="connsiteX5" fmla="*/ 1568953 w 4232357"/>
              <a:gd name="connsiteY5" fmla="*/ 1451836 h 1561666"/>
              <a:gd name="connsiteX6" fmla="*/ 1130189 w 4232357"/>
              <a:gd name="connsiteY6" fmla="*/ 789894 h 1561666"/>
              <a:gd name="connsiteX7" fmla="*/ 1568953 w 4232357"/>
              <a:gd name="connsiteY7" fmla="*/ 127952 h 1561666"/>
              <a:gd name="connsiteX8" fmla="*/ 1929909 w 4232357"/>
              <a:gd name="connsiteY8" fmla="*/ 66985 h 1561666"/>
              <a:gd name="connsiteX9" fmla="*/ 1864455 w 4232357"/>
              <a:gd name="connsiteY9" fmla="*/ 73097 h 1561666"/>
              <a:gd name="connsiteX10" fmla="*/ 1993368 w 4232357"/>
              <a:gd name="connsiteY10" fmla="*/ 86092 h 1561666"/>
              <a:gd name="connsiteX11" fmla="*/ 2566983 w 4232357"/>
              <a:gd name="connsiteY11" fmla="*/ 789894 h 1561666"/>
              <a:gd name="connsiteX12" fmla="*/ 2128218 w 4232357"/>
              <a:gd name="connsiteY12" fmla="*/ 1451836 h 1561666"/>
              <a:gd name="connsiteX13" fmla="*/ 2038891 w 4232357"/>
              <a:gd name="connsiteY13" fmla="*/ 1479565 h 1561666"/>
              <a:gd name="connsiteX14" fmla="*/ 2104571 w 4232357"/>
              <a:gd name="connsiteY14" fmla="*/ 1471799 h 1561666"/>
              <a:gd name="connsiteX15" fmla="*/ 4054692 w 4232357"/>
              <a:gd name="connsiteY15" fmla="*/ 728896 h 1561666"/>
              <a:gd name="connsiteX16" fmla="*/ 1929909 w 4232357"/>
              <a:gd name="connsiteY16" fmla="*/ 66985 h 1561666"/>
              <a:gd name="connsiteX17" fmla="*/ 1912837 w 4232357"/>
              <a:gd name="connsiteY17" fmla="*/ 1561 h 1561666"/>
              <a:gd name="connsiteX18" fmla="*/ 4232357 w 4232357"/>
              <a:gd name="connsiteY18" fmla="*/ 724137 h 1561666"/>
              <a:gd name="connsiteX19" fmla="*/ 2103507 w 4232357"/>
              <a:gd name="connsiteY19" fmla="*/ 1535126 h 1561666"/>
              <a:gd name="connsiteX20" fmla="*/ 0 w 4232357"/>
              <a:gd name="connsiteY20" fmla="*/ 1357722 h 1561666"/>
              <a:gd name="connsiteX21" fmla="*/ 1774042 w 4232357"/>
              <a:gd name="connsiteY21" fmla="*/ 14521 h 1561666"/>
              <a:gd name="connsiteX22" fmla="*/ 1912837 w 4232357"/>
              <a:gd name="connsiteY22" fmla="*/ 1561 h 156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32357" h="1561666">
                <a:moveTo>
                  <a:pt x="1596401" y="119432"/>
                </a:moveTo>
                <a:lnTo>
                  <a:pt x="1565349" y="125537"/>
                </a:lnTo>
                <a:cubicBezTo>
                  <a:pt x="1022802" y="260168"/>
                  <a:pt x="560242" y="584764"/>
                  <a:pt x="177665" y="1309289"/>
                </a:cubicBezTo>
                <a:cubicBezTo>
                  <a:pt x="528802" y="1338310"/>
                  <a:pt x="1073646" y="1469623"/>
                  <a:pt x="1596726" y="1492657"/>
                </a:cubicBezTo>
                <a:lnTo>
                  <a:pt x="1702455" y="1493277"/>
                </a:lnTo>
                <a:lnTo>
                  <a:pt x="1568953" y="1451836"/>
                </a:lnTo>
                <a:cubicBezTo>
                  <a:pt x="1311109" y="1342778"/>
                  <a:pt x="1130189" y="1087464"/>
                  <a:pt x="1130189" y="789894"/>
                </a:cubicBezTo>
                <a:cubicBezTo>
                  <a:pt x="1130188" y="492324"/>
                  <a:pt x="1311109" y="237011"/>
                  <a:pt x="1568953" y="127952"/>
                </a:cubicBezTo>
                <a:close/>
                <a:moveTo>
                  <a:pt x="1929909" y="66985"/>
                </a:moveTo>
                <a:lnTo>
                  <a:pt x="1864455" y="73097"/>
                </a:lnTo>
                <a:lnTo>
                  <a:pt x="1993368" y="86092"/>
                </a:lnTo>
                <a:cubicBezTo>
                  <a:pt x="2320729" y="153080"/>
                  <a:pt x="2566982" y="442729"/>
                  <a:pt x="2566983" y="789894"/>
                </a:cubicBezTo>
                <a:cubicBezTo>
                  <a:pt x="2566983" y="1087464"/>
                  <a:pt x="2386061" y="1342777"/>
                  <a:pt x="2128218" y="1451836"/>
                </a:cubicBezTo>
                <a:lnTo>
                  <a:pt x="2038891" y="1479565"/>
                </a:lnTo>
                <a:lnTo>
                  <a:pt x="2104571" y="1471799"/>
                </a:lnTo>
                <a:cubicBezTo>
                  <a:pt x="2750743" y="1375068"/>
                  <a:pt x="3404652" y="976533"/>
                  <a:pt x="4054692" y="728896"/>
                </a:cubicBezTo>
                <a:cubicBezTo>
                  <a:pt x="3659300" y="453208"/>
                  <a:pt x="2593962" y="38094"/>
                  <a:pt x="1929909" y="66985"/>
                </a:cubicBezTo>
                <a:close/>
                <a:moveTo>
                  <a:pt x="1912837" y="1561"/>
                </a:moveTo>
                <a:cubicBezTo>
                  <a:pt x="2637750" y="-29978"/>
                  <a:pt x="3800728" y="423181"/>
                  <a:pt x="4232357" y="724137"/>
                </a:cubicBezTo>
                <a:cubicBezTo>
                  <a:pt x="3522740" y="994469"/>
                  <a:pt x="2808901" y="1429530"/>
                  <a:pt x="2103507" y="1535126"/>
                </a:cubicBezTo>
                <a:cubicBezTo>
                  <a:pt x="1398113" y="1640723"/>
                  <a:pt x="511092" y="1399964"/>
                  <a:pt x="0" y="1357722"/>
                </a:cubicBezTo>
                <a:cubicBezTo>
                  <a:pt x="477303" y="453804"/>
                  <a:pt x="1068648" y="120117"/>
                  <a:pt x="1774042" y="14521"/>
                </a:cubicBezTo>
                <a:cubicBezTo>
                  <a:pt x="1818129" y="7921"/>
                  <a:pt x="1864510" y="3664"/>
                  <a:pt x="1912837" y="156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26235" y="1203381"/>
            <a:ext cx="139430" cy="32656"/>
          </a:xfrm>
          <a:custGeom>
            <a:avLst/>
            <a:gdLst>
              <a:gd name="connsiteX0" fmla="*/ 0 w 778669"/>
              <a:gd name="connsiteY0" fmla="*/ 173831 h 183356"/>
              <a:gd name="connsiteX1" fmla="*/ 233363 w 778669"/>
              <a:gd name="connsiteY1" fmla="*/ 61912 h 183356"/>
              <a:gd name="connsiteX2" fmla="*/ 490538 w 778669"/>
              <a:gd name="connsiteY2" fmla="*/ 0 h 183356"/>
              <a:gd name="connsiteX3" fmla="*/ 778669 w 778669"/>
              <a:gd name="connsiteY3" fmla="*/ 169069 h 183356"/>
              <a:gd name="connsiteX4" fmla="*/ 521494 w 778669"/>
              <a:gd name="connsiteY4" fmla="*/ 114300 h 183356"/>
              <a:gd name="connsiteX5" fmla="*/ 133350 w 778669"/>
              <a:gd name="connsiteY5" fmla="*/ 183356 h 183356"/>
              <a:gd name="connsiteX6" fmla="*/ 0 w 778669"/>
              <a:gd name="connsiteY6" fmla="*/ 173831 h 183356"/>
              <a:gd name="connsiteX0" fmla="*/ 0 w 778669"/>
              <a:gd name="connsiteY0" fmla="*/ 173831 h 192881"/>
              <a:gd name="connsiteX1" fmla="*/ 233363 w 778669"/>
              <a:gd name="connsiteY1" fmla="*/ 61912 h 192881"/>
              <a:gd name="connsiteX2" fmla="*/ 490538 w 778669"/>
              <a:gd name="connsiteY2" fmla="*/ 0 h 192881"/>
              <a:gd name="connsiteX3" fmla="*/ 778669 w 778669"/>
              <a:gd name="connsiteY3" fmla="*/ 169069 h 192881"/>
              <a:gd name="connsiteX4" fmla="*/ 521494 w 778669"/>
              <a:gd name="connsiteY4" fmla="*/ 114300 h 192881"/>
              <a:gd name="connsiteX5" fmla="*/ 57150 w 778669"/>
              <a:gd name="connsiteY5" fmla="*/ 192881 h 192881"/>
              <a:gd name="connsiteX6" fmla="*/ 0 w 778669"/>
              <a:gd name="connsiteY6" fmla="*/ 173831 h 192881"/>
              <a:gd name="connsiteX0" fmla="*/ 0 w 778805"/>
              <a:gd name="connsiteY0" fmla="*/ 173831 h 192881"/>
              <a:gd name="connsiteX1" fmla="*/ 233363 w 778805"/>
              <a:gd name="connsiteY1" fmla="*/ 61912 h 192881"/>
              <a:gd name="connsiteX2" fmla="*/ 490538 w 778805"/>
              <a:gd name="connsiteY2" fmla="*/ 0 h 192881"/>
              <a:gd name="connsiteX3" fmla="*/ 778669 w 778805"/>
              <a:gd name="connsiteY3" fmla="*/ 169069 h 192881"/>
              <a:gd name="connsiteX4" fmla="*/ 521494 w 778805"/>
              <a:gd name="connsiteY4" fmla="*/ 114300 h 192881"/>
              <a:gd name="connsiteX5" fmla="*/ 57150 w 778805"/>
              <a:gd name="connsiteY5" fmla="*/ 192881 h 192881"/>
              <a:gd name="connsiteX6" fmla="*/ 0 w 778805"/>
              <a:gd name="connsiteY6" fmla="*/ 173831 h 192881"/>
              <a:gd name="connsiteX0" fmla="*/ 0 w 778805"/>
              <a:gd name="connsiteY0" fmla="*/ 173831 h 192881"/>
              <a:gd name="connsiteX1" fmla="*/ 233363 w 778805"/>
              <a:gd name="connsiteY1" fmla="*/ 61912 h 192881"/>
              <a:gd name="connsiteX2" fmla="*/ 490538 w 778805"/>
              <a:gd name="connsiteY2" fmla="*/ 0 h 192881"/>
              <a:gd name="connsiteX3" fmla="*/ 778669 w 778805"/>
              <a:gd name="connsiteY3" fmla="*/ 183356 h 192881"/>
              <a:gd name="connsiteX4" fmla="*/ 521494 w 778805"/>
              <a:gd name="connsiteY4" fmla="*/ 114300 h 192881"/>
              <a:gd name="connsiteX5" fmla="*/ 57150 w 778805"/>
              <a:gd name="connsiteY5" fmla="*/ 192881 h 192881"/>
              <a:gd name="connsiteX6" fmla="*/ 0 w 778805"/>
              <a:gd name="connsiteY6" fmla="*/ 173831 h 192881"/>
              <a:gd name="connsiteX0" fmla="*/ 0 w 771667"/>
              <a:gd name="connsiteY0" fmla="*/ 173831 h 192881"/>
              <a:gd name="connsiteX1" fmla="*/ 233363 w 771667"/>
              <a:gd name="connsiteY1" fmla="*/ 61912 h 192881"/>
              <a:gd name="connsiteX2" fmla="*/ 490538 w 771667"/>
              <a:gd name="connsiteY2" fmla="*/ 0 h 192881"/>
              <a:gd name="connsiteX3" fmla="*/ 771525 w 771667"/>
              <a:gd name="connsiteY3" fmla="*/ 166687 h 192881"/>
              <a:gd name="connsiteX4" fmla="*/ 521494 w 771667"/>
              <a:gd name="connsiteY4" fmla="*/ 114300 h 192881"/>
              <a:gd name="connsiteX5" fmla="*/ 57150 w 771667"/>
              <a:gd name="connsiteY5" fmla="*/ 192881 h 192881"/>
              <a:gd name="connsiteX6" fmla="*/ 0 w 771667"/>
              <a:gd name="connsiteY6" fmla="*/ 173831 h 192881"/>
              <a:gd name="connsiteX0" fmla="*/ 0 w 771667"/>
              <a:gd name="connsiteY0" fmla="*/ 177420 h 196470"/>
              <a:gd name="connsiteX1" fmla="*/ 233363 w 771667"/>
              <a:gd name="connsiteY1" fmla="*/ 65501 h 196470"/>
              <a:gd name="connsiteX2" fmla="*/ 490538 w 771667"/>
              <a:gd name="connsiteY2" fmla="*/ 3589 h 196470"/>
              <a:gd name="connsiteX3" fmla="*/ 771525 w 771667"/>
              <a:gd name="connsiteY3" fmla="*/ 170276 h 196470"/>
              <a:gd name="connsiteX4" fmla="*/ 521494 w 771667"/>
              <a:gd name="connsiteY4" fmla="*/ 117889 h 196470"/>
              <a:gd name="connsiteX5" fmla="*/ 57150 w 771667"/>
              <a:gd name="connsiteY5" fmla="*/ 196470 h 196470"/>
              <a:gd name="connsiteX6" fmla="*/ 0 w 771667"/>
              <a:gd name="connsiteY6" fmla="*/ 177420 h 196470"/>
              <a:gd name="connsiteX0" fmla="*/ 0 w 771667"/>
              <a:gd name="connsiteY0" fmla="*/ 174371 h 193421"/>
              <a:gd name="connsiteX1" fmla="*/ 233363 w 771667"/>
              <a:gd name="connsiteY1" fmla="*/ 62452 h 193421"/>
              <a:gd name="connsiteX2" fmla="*/ 490538 w 771667"/>
              <a:gd name="connsiteY2" fmla="*/ 540 h 193421"/>
              <a:gd name="connsiteX3" fmla="*/ 771525 w 771667"/>
              <a:gd name="connsiteY3" fmla="*/ 167227 h 193421"/>
              <a:gd name="connsiteX4" fmla="*/ 521494 w 771667"/>
              <a:gd name="connsiteY4" fmla="*/ 114840 h 193421"/>
              <a:gd name="connsiteX5" fmla="*/ 57150 w 771667"/>
              <a:gd name="connsiteY5" fmla="*/ 193421 h 193421"/>
              <a:gd name="connsiteX6" fmla="*/ 0 w 771667"/>
              <a:gd name="connsiteY6" fmla="*/ 174371 h 193421"/>
              <a:gd name="connsiteX0" fmla="*/ 0 w 771525"/>
              <a:gd name="connsiteY0" fmla="*/ 174371 h 193421"/>
              <a:gd name="connsiteX1" fmla="*/ 233363 w 771525"/>
              <a:gd name="connsiteY1" fmla="*/ 62452 h 193421"/>
              <a:gd name="connsiteX2" fmla="*/ 490538 w 771525"/>
              <a:gd name="connsiteY2" fmla="*/ 540 h 193421"/>
              <a:gd name="connsiteX3" fmla="*/ 771525 w 771525"/>
              <a:gd name="connsiteY3" fmla="*/ 167227 h 193421"/>
              <a:gd name="connsiteX4" fmla="*/ 521494 w 771525"/>
              <a:gd name="connsiteY4" fmla="*/ 114840 h 193421"/>
              <a:gd name="connsiteX5" fmla="*/ 57150 w 771525"/>
              <a:gd name="connsiteY5" fmla="*/ 193421 h 193421"/>
              <a:gd name="connsiteX6" fmla="*/ 0 w 771525"/>
              <a:gd name="connsiteY6" fmla="*/ 174371 h 193421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3838 h 192888"/>
              <a:gd name="connsiteX1" fmla="*/ 233363 w 759619"/>
              <a:gd name="connsiteY1" fmla="*/ 61919 h 192888"/>
              <a:gd name="connsiteX2" fmla="*/ 490538 w 759619"/>
              <a:gd name="connsiteY2" fmla="*/ 7 h 192888"/>
              <a:gd name="connsiteX3" fmla="*/ 759619 w 759619"/>
              <a:gd name="connsiteY3" fmla="*/ 183363 h 192888"/>
              <a:gd name="connsiteX4" fmla="*/ 521494 w 759619"/>
              <a:gd name="connsiteY4" fmla="*/ 114307 h 192888"/>
              <a:gd name="connsiteX5" fmla="*/ 57150 w 759619"/>
              <a:gd name="connsiteY5" fmla="*/ 192888 h 192888"/>
              <a:gd name="connsiteX6" fmla="*/ 0 w 759619"/>
              <a:gd name="connsiteY6" fmla="*/ 173838 h 192888"/>
              <a:gd name="connsiteX0" fmla="*/ 0 w 759619"/>
              <a:gd name="connsiteY0" fmla="*/ 173838 h 192888"/>
              <a:gd name="connsiteX1" fmla="*/ 233363 w 759619"/>
              <a:gd name="connsiteY1" fmla="*/ 61919 h 192888"/>
              <a:gd name="connsiteX2" fmla="*/ 490538 w 759619"/>
              <a:gd name="connsiteY2" fmla="*/ 7 h 192888"/>
              <a:gd name="connsiteX3" fmla="*/ 759619 w 759619"/>
              <a:gd name="connsiteY3" fmla="*/ 183363 h 192888"/>
              <a:gd name="connsiteX4" fmla="*/ 521494 w 759619"/>
              <a:gd name="connsiteY4" fmla="*/ 114307 h 192888"/>
              <a:gd name="connsiteX5" fmla="*/ 57150 w 759619"/>
              <a:gd name="connsiteY5" fmla="*/ 192888 h 192888"/>
              <a:gd name="connsiteX6" fmla="*/ 0 w 759619"/>
              <a:gd name="connsiteY6" fmla="*/ 173838 h 192888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5489 h 194539"/>
              <a:gd name="connsiteX1" fmla="*/ 233363 w 759619"/>
              <a:gd name="connsiteY1" fmla="*/ 63570 h 194539"/>
              <a:gd name="connsiteX2" fmla="*/ 490538 w 759619"/>
              <a:gd name="connsiteY2" fmla="*/ 1658 h 194539"/>
              <a:gd name="connsiteX3" fmla="*/ 759619 w 759619"/>
              <a:gd name="connsiteY3" fmla="*/ 185014 h 194539"/>
              <a:gd name="connsiteX4" fmla="*/ 521494 w 759619"/>
              <a:gd name="connsiteY4" fmla="*/ 115958 h 194539"/>
              <a:gd name="connsiteX5" fmla="*/ 57150 w 759619"/>
              <a:gd name="connsiteY5" fmla="*/ 194539 h 194539"/>
              <a:gd name="connsiteX6" fmla="*/ 0 w 759619"/>
              <a:gd name="connsiteY6" fmla="*/ 175489 h 194539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21494 w 759619"/>
              <a:gd name="connsiteY4" fmla="*/ 115958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21494 w 759619"/>
              <a:gd name="connsiteY4" fmla="*/ 115958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116681 w 759619"/>
              <a:gd name="connsiteY5" fmla="*/ 177870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116681 w 759619"/>
              <a:gd name="connsiteY5" fmla="*/ 177870 h 185014"/>
              <a:gd name="connsiteX6" fmla="*/ 0 w 759619"/>
              <a:gd name="connsiteY6" fmla="*/ 175489 h 185014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70771 h 177915"/>
              <a:gd name="connsiteX6" fmla="*/ 0 w 759619"/>
              <a:gd name="connsiteY6" fmla="*/ 168390 h 177915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66009 h 177915"/>
              <a:gd name="connsiteX6" fmla="*/ 0 w 759619"/>
              <a:gd name="connsiteY6" fmla="*/ 168390 h 177915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66009 h 177915"/>
              <a:gd name="connsiteX6" fmla="*/ 0 w 759619"/>
              <a:gd name="connsiteY6" fmla="*/ 168390 h 17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619" h="177915">
                <a:moveTo>
                  <a:pt x="0" y="168390"/>
                </a:moveTo>
                <a:cubicBezTo>
                  <a:pt x="69851" y="129893"/>
                  <a:pt x="176610" y="79489"/>
                  <a:pt x="233363" y="56471"/>
                </a:cubicBezTo>
                <a:cubicBezTo>
                  <a:pt x="290116" y="33453"/>
                  <a:pt x="417116" y="-9013"/>
                  <a:pt x="497682" y="1703"/>
                </a:cubicBezTo>
                <a:cubicBezTo>
                  <a:pt x="578248" y="12419"/>
                  <a:pt x="735410" y="144578"/>
                  <a:pt x="759619" y="177915"/>
                </a:cubicBezTo>
                <a:cubicBezTo>
                  <a:pt x="674291" y="130291"/>
                  <a:pt x="626269" y="103699"/>
                  <a:pt x="519113" y="101715"/>
                </a:cubicBezTo>
                <a:cubicBezTo>
                  <a:pt x="411957" y="99731"/>
                  <a:pt x="198834" y="153705"/>
                  <a:pt x="116681" y="166009"/>
                </a:cubicBezTo>
                <a:lnTo>
                  <a:pt x="0" y="168390"/>
                </a:lnTo>
                <a:close/>
              </a:path>
            </a:pathLst>
          </a:custGeom>
          <a:solidFill>
            <a:srgbClr val="A673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 flipH="1">
            <a:off x="2234282" y="1203381"/>
            <a:ext cx="139430" cy="32656"/>
          </a:xfrm>
          <a:custGeom>
            <a:avLst/>
            <a:gdLst>
              <a:gd name="connsiteX0" fmla="*/ 0 w 778669"/>
              <a:gd name="connsiteY0" fmla="*/ 173831 h 183356"/>
              <a:gd name="connsiteX1" fmla="*/ 233363 w 778669"/>
              <a:gd name="connsiteY1" fmla="*/ 61912 h 183356"/>
              <a:gd name="connsiteX2" fmla="*/ 490538 w 778669"/>
              <a:gd name="connsiteY2" fmla="*/ 0 h 183356"/>
              <a:gd name="connsiteX3" fmla="*/ 778669 w 778669"/>
              <a:gd name="connsiteY3" fmla="*/ 169069 h 183356"/>
              <a:gd name="connsiteX4" fmla="*/ 521494 w 778669"/>
              <a:gd name="connsiteY4" fmla="*/ 114300 h 183356"/>
              <a:gd name="connsiteX5" fmla="*/ 133350 w 778669"/>
              <a:gd name="connsiteY5" fmla="*/ 183356 h 183356"/>
              <a:gd name="connsiteX6" fmla="*/ 0 w 778669"/>
              <a:gd name="connsiteY6" fmla="*/ 173831 h 183356"/>
              <a:gd name="connsiteX0" fmla="*/ 0 w 778669"/>
              <a:gd name="connsiteY0" fmla="*/ 173831 h 192881"/>
              <a:gd name="connsiteX1" fmla="*/ 233363 w 778669"/>
              <a:gd name="connsiteY1" fmla="*/ 61912 h 192881"/>
              <a:gd name="connsiteX2" fmla="*/ 490538 w 778669"/>
              <a:gd name="connsiteY2" fmla="*/ 0 h 192881"/>
              <a:gd name="connsiteX3" fmla="*/ 778669 w 778669"/>
              <a:gd name="connsiteY3" fmla="*/ 169069 h 192881"/>
              <a:gd name="connsiteX4" fmla="*/ 521494 w 778669"/>
              <a:gd name="connsiteY4" fmla="*/ 114300 h 192881"/>
              <a:gd name="connsiteX5" fmla="*/ 57150 w 778669"/>
              <a:gd name="connsiteY5" fmla="*/ 192881 h 192881"/>
              <a:gd name="connsiteX6" fmla="*/ 0 w 778669"/>
              <a:gd name="connsiteY6" fmla="*/ 173831 h 192881"/>
              <a:gd name="connsiteX0" fmla="*/ 0 w 778805"/>
              <a:gd name="connsiteY0" fmla="*/ 173831 h 192881"/>
              <a:gd name="connsiteX1" fmla="*/ 233363 w 778805"/>
              <a:gd name="connsiteY1" fmla="*/ 61912 h 192881"/>
              <a:gd name="connsiteX2" fmla="*/ 490538 w 778805"/>
              <a:gd name="connsiteY2" fmla="*/ 0 h 192881"/>
              <a:gd name="connsiteX3" fmla="*/ 778669 w 778805"/>
              <a:gd name="connsiteY3" fmla="*/ 169069 h 192881"/>
              <a:gd name="connsiteX4" fmla="*/ 521494 w 778805"/>
              <a:gd name="connsiteY4" fmla="*/ 114300 h 192881"/>
              <a:gd name="connsiteX5" fmla="*/ 57150 w 778805"/>
              <a:gd name="connsiteY5" fmla="*/ 192881 h 192881"/>
              <a:gd name="connsiteX6" fmla="*/ 0 w 778805"/>
              <a:gd name="connsiteY6" fmla="*/ 173831 h 192881"/>
              <a:gd name="connsiteX0" fmla="*/ 0 w 778805"/>
              <a:gd name="connsiteY0" fmla="*/ 173831 h 192881"/>
              <a:gd name="connsiteX1" fmla="*/ 233363 w 778805"/>
              <a:gd name="connsiteY1" fmla="*/ 61912 h 192881"/>
              <a:gd name="connsiteX2" fmla="*/ 490538 w 778805"/>
              <a:gd name="connsiteY2" fmla="*/ 0 h 192881"/>
              <a:gd name="connsiteX3" fmla="*/ 778669 w 778805"/>
              <a:gd name="connsiteY3" fmla="*/ 183356 h 192881"/>
              <a:gd name="connsiteX4" fmla="*/ 521494 w 778805"/>
              <a:gd name="connsiteY4" fmla="*/ 114300 h 192881"/>
              <a:gd name="connsiteX5" fmla="*/ 57150 w 778805"/>
              <a:gd name="connsiteY5" fmla="*/ 192881 h 192881"/>
              <a:gd name="connsiteX6" fmla="*/ 0 w 778805"/>
              <a:gd name="connsiteY6" fmla="*/ 173831 h 192881"/>
              <a:gd name="connsiteX0" fmla="*/ 0 w 771667"/>
              <a:gd name="connsiteY0" fmla="*/ 173831 h 192881"/>
              <a:gd name="connsiteX1" fmla="*/ 233363 w 771667"/>
              <a:gd name="connsiteY1" fmla="*/ 61912 h 192881"/>
              <a:gd name="connsiteX2" fmla="*/ 490538 w 771667"/>
              <a:gd name="connsiteY2" fmla="*/ 0 h 192881"/>
              <a:gd name="connsiteX3" fmla="*/ 771525 w 771667"/>
              <a:gd name="connsiteY3" fmla="*/ 166687 h 192881"/>
              <a:gd name="connsiteX4" fmla="*/ 521494 w 771667"/>
              <a:gd name="connsiteY4" fmla="*/ 114300 h 192881"/>
              <a:gd name="connsiteX5" fmla="*/ 57150 w 771667"/>
              <a:gd name="connsiteY5" fmla="*/ 192881 h 192881"/>
              <a:gd name="connsiteX6" fmla="*/ 0 w 771667"/>
              <a:gd name="connsiteY6" fmla="*/ 173831 h 192881"/>
              <a:gd name="connsiteX0" fmla="*/ 0 w 771667"/>
              <a:gd name="connsiteY0" fmla="*/ 177420 h 196470"/>
              <a:gd name="connsiteX1" fmla="*/ 233363 w 771667"/>
              <a:gd name="connsiteY1" fmla="*/ 65501 h 196470"/>
              <a:gd name="connsiteX2" fmla="*/ 490538 w 771667"/>
              <a:gd name="connsiteY2" fmla="*/ 3589 h 196470"/>
              <a:gd name="connsiteX3" fmla="*/ 771525 w 771667"/>
              <a:gd name="connsiteY3" fmla="*/ 170276 h 196470"/>
              <a:gd name="connsiteX4" fmla="*/ 521494 w 771667"/>
              <a:gd name="connsiteY4" fmla="*/ 117889 h 196470"/>
              <a:gd name="connsiteX5" fmla="*/ 57150 w 771667"/>
              <a:gd name="connsiteY5" fmla="*/ 196470 h 196470"/>
              <a:gd name="connsiteX6" fmla="*/ 0 w 771667"/>
              <a:gd name="connsiteY6" fmla="*/ 177420 h 196470"/>
              <a:gd name="connsiteX0" fmla="*/ 0 w 771667"/>
              <a:gd name="connsiteY0" fmla="*/ 174371 h 193421"/>
              <a:gd name="connsiteX1" fmla="*/ 233363 w 771667"/>
              <a:gd name="connsiteY1" fmla="*/ 62452 h 193421"/>
              <a:gd name="connsiteX2" fmla="*/ 490538 w 771667"/>
              <a:gd name="connsiteY2" fmla="*/ 540 h 193421"/>
              <a:gd name="connsiteX3" fmla="*/ 771525 w 771667"/>
              <a:gd name="connsiteY3" fmla="*/ 167227 h 193421"/>
              <a:gd name="connsiteX4" fmla="*/ 521494 w 771667"/>
              <a:gd name="connsiteY4" fmla="*/ 114840 h 193421"/>
              <a:gd name="connsiteX5" fmla="*/ 57150 w 771667"/>
              <a:gd name="connsiteY5" fmla="*/ 193421 h 193421"/>
              <a:gd name="connsiteX6" fmla="*/ 0 w 771667"/>
              <a:gd name="connsiteY6" fmla="*/ 174371 h 193421"/>
              <a:gd name="connsiteX0" fmla="*/ 0 w 771525"/>
              <a:gd name="connsiteY0" fmla="*/ 174371 h 193421"/>
              <a:gd name="connsiteX1" fmla="*/ 233363 w 771525"/>
              <a:gd name="connsiteY1" fmla="*/ 62452 h 193421"/>
              <a:gd name="connsiteX2" fmla="*/ 490538 w 771525"/>
              <a:gd name="connsiteY2" fmla="*/ 540 h 193421"/>
              <a:gd name="connsiteX3" fmla="*/ 771525 w 771525"/>
              <a:gd name="connsiteY3" fmla="*/ 167227 h 193421"/>
              <a:gd name="connsiteX4" fmla="*/ 521494 w 771525"/>
              <a:gd name="connsiteY4" fmla="*/ 114840 h 193421"/>
              <a:gd name="connsiteX5" fmla="*/ 57150 w 771525"/>
              <a:gd name="connsiteY5" fmla="*/ 193421 h 193421"/>
              <a:gd name="connsiteX6" fmla="*/ 0 w 771525"/>
              <a:gd name="connsiteY6" fmla="*/ 174371 h 193421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3838 h 192888"/>
              <a:gd name="connsiteX1" fmla="*/ 233363 w 759619"/>
              <a:gd name="connsiteY1" fmla="*/ 61919 h 192888"/>
              <a:gd name="connsiteX2" fmla="*/ 490538 w 759619"/>
              <a:gd name="connsiteY2" fmla="*/ 7 h 192888"/>
              <a:gd name="connsiteX3" fmla="*/ 759619 w 759619"/>
              <a:gd name="connsiteY3" fmla="*/ 183363 h 192888"/>
              <a:gd name="connsiteX4" fmla="*/ 521494 w 759619"/>
              <a:gd name="connsiteY4" fmla="*/ 114307 h 192888"/>
              <a:gd name="connsiteX5" fmla="*/ 57150 w 759619"/>
              <a:gd name="connsiteY5" fmla="*/ 192888 h 192888"/>
              <a:gd name="connsiteX6" fmla="*/ 0 w 759619"/>
              <a:gd name="connsiteY6" fmla="*/ 173838 h 192888"/>
              <a:gd name="connsiteX0" fmla="*/ 0 w 759619"/>
              <a:gd name="connsiteY0" fmla="*/ 173838 h 192888"/>
              <a:gd name="connsiteX1" fmla="*/ 233363 w 759619"/>
              <a:gd name="connsiteY1" fmla="*/ 61919 h 192888"/>
              <a:gd name="connsiteX2" fmla="*/ 490538 w 759619"/>
              <a:gd name="connsiteY2" fmla="*/ 7 h 192888"/>
              <a:gd name="connsiteX3" fmla="*/ 759619 w 759619"/>
              <a:gd name="connsiteY3" fmla="*/ 183363 h 192888"/>
              <a:gd name="connsiteX4" fmla="*/ 521494 w 759619"/>
              <a:gd name="connsiteY4" fmla="*/ 114307 h 192888"/>
              <a:gd name="connsiteX5" fmla="*/ 57150 w 759619"/>
              <a:gd name="connsiteY5" fmla="*/ 192888 h 192888"/>
              <a:gd name="connsiteX6" fmla="*/ 0 w 759619"/>
              <a:gd name="connsiteY6" fmla="*/ 173838 h 192888"/>
              <a:gd name="connsiteX0" fmla="*/ 0 w 759619"/>
              <a:gd name="connsiteY0" fmla="*/ 178315 h 197365"/>
              <a:gd name="connsiteX1" fmla="*/ 233363 w 759619"/>
              <a:gd name="connsiteY1" fmla="*/ 66396 h 197365"/>
              <a:gd name="connsiteX2" fmla="*/ 490538 w 759619"/>
              <a:gd name="connsiteY2" fmla="*/ 4484 h 197365"/>
              <a:gd name="connsiteX3" fmla="*/ 759619 w 759619"/>
              <a:gd name="connsiteY3" fmla="*/ 187840 h 197365"/>
              <a:gd name="connsiteX4" fmla="*/ 521494 w 759619"/>
              <a:gd name="connsiteY4" fmla="*/ 118784 h 197365"/>
              <a:gd name="connsiteX5" fmla="*/ 57150 w 759619"/>
              <a:gd name="connsiteY5" fmla="*/ 197365 h 197365"/>
              <a:gd name="connsiteX6" fmla="*/ 0 w 759619"/>
              <a:gd name="connsiteY6" fmla="*/ 178315 h 197365"/>
              <a:gd name="connsiteX0" fmla="*/ 0 w 759619"/>
              <a:gd name="connsiteY0" fmla="*/ 175489 h 194539"/>
              <a:gd name="connsiteX1" fmla="*/ 233363 w 759619"/>
              <a:gd name="connsiteY1" fmla="*/ 63570 h 194539"/>
              <a:gd name="connsiteX2" fmla="*/ 490538 w 759619"/>
              <a:gd name="connsiteY2" fmla="*/ 1658 h 194539"/>
              <a:gd name="connsiteX3" fmla="*/ 759619 w 759619"/>
              <a:gd name="connsiteY3" fmla="*/ 185014 h 194539"/>
              <a:gd name="connsiteX4" fmla="*/ 521494 w 759619"/>
              <a:gd name="connsiteY4" fmla="*/ 115958 h 194539"/>
              <a:gd name="connsiteX5" fmla="*/ 57150 w 759619"/>
              <a:gd name="connsiteY5" fmla="*/ 194539 h 194539"/>
              <a:gd name="connsiteX6" fmla="*/ 0 w 759619"/>
              <a:gd name="connsiteY6" fmla="*/ 175489 h 194539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21494 w 759619"/>
              <a:gd name="connsiteY4" fmla="*/ 115958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21494 w 759619"/>
              <a:gd name="connsiteY4" fmla="*/ 115958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52387 w 759619"/>
              <a:gd name="connsiteY5" fmla="*/ 180251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116681 w 759619"/>
              <a:gd name="connsiteY5" fmla="*/ 177870 h 185014"/>
              <a:gd name="connsiteX6" fmla="*/ 0 w 759619"/>
              <a:gd name="connsiteY6" fmla="*/ 175489 h 185014"/>
              <a:gd name="connsiteX0" fmla="*/ 0 w 759619"/>
              <a:gd name="connsiteY0" fmla="*/ 175489 h 185014"/>
              <a:gd name="connsiteX1" fmla="*/ 233363 w 759619"/>
              <a:gd name="connsiteY1" fmla="*/ 63570 h 185014"/>
              <a:gd name="connsiteX2" fmla="*/ 490538 w 759619"/>
              <a:gd name="connsiteY2" fmla="*/ 1658 h 185014"/>
              <a:gd name="connsiteX3" fmla="*/ 759619 w 759619"/>
              <a:gd name="connsiteY3" fmla="*/ 185014 h 185014"/>
              <a:gd name="connsiteX4" fmla="*/ 519113 w 759619"/>
              <a:gd name="connsiteY4" fmla="*/ 108814 h 185014"/>
              <a:gd name="connsiteX5" fmla="*/ 116681 w 759619"/>
              <a:gd name="connsiteY5" fmla="*/ 177870 h 185014"/>
              <a:gd name="connsiteX6" fmla="*/ 0 w 759619"/>
              <a:gd name="connsiteY6" fmla="*/ 175489 h 185014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554 h 178079"/>
              <a:gd name="connsiteX1" fmla="*/ 233363 w 759619"/>
              <a:gd name="connsiteY1" fmla="*/ 56635 h 178079"/>
              <a:gd name="connsiteX2" fmla="*/ 497682 w 759619"/>
              <a:gd name="connsiteY2" fmla="*/ 1867 h 178079"/>
              <a:gd name="connsiteX3" fmla="*/ 759619 w 759619"/>
              <a:gd name="connsiteY3" fmla="*/ 178079 h 178079"/>
              <a:gd name="connsiteX4" fmla="*/ 519113 w 759619"/>
              <a:gd name="connsiteY4" fmla="*/ 101879 h 178079"/>
              <a:gd name="connsiteX5" fmla="*/ 116681 w 759619"/>
              <a:gd name="connsiteY5" fmla="*/ 170935 h 178079"/>
              <a:gd name="connsiteX6" fmla="*/ 0 w 759619"/>
              <a:gd name="connsiteY6" fmla="*/ 168554 h 178079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70771 h 177915"/>
              <a:gd name="connsiteX6" fmla="*/ 0 w 759619"/>
              <a:gd name="connsiteY6" fmla="*/ 168390 h 177915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66009 h 177915"/>
              <a:gd name="connsiteX6" fmla="*/ 0 w 759619"/>
              <a:gd name="connsiteY6" fmla="*/ 168390 h 177915"/>
              <a:gd name="connsiteX0" fmla="*/ 0 w 759619"/>
              <a:gd name="connsiteY0" fmla="*/ 168390 h 177915"/>
              <a:gd name="connsiteX1" fmla="*/ 233363 w 759619"/>
              <a:gd name="connsiteY1" fmla="*/ 56471 h 177915"/>
              <a:gd name="connsiteX2" fmla="*/ 497682 w 759619"/>
              <a:gd name="connsiteY2" fmla="*/ 1703 h 177915"/>
              <a:gd name="connsiteX3" fmla="*/ 759619 w 759619"/>
              <a:gd name="connsiteY3" fmla="*/ 177915 h 177915"/>
              <a:gd name="connsiteX4" fmla="*/ 519113 w 759619"/>
              <a:gd name="connsiteY4" fmla="*/ 101715 h 177915"/>
              <a:gd name="connsiteX5" fmla="*/ 116681 w 759619"/>
              <a:gd name="connsiteY5" fmla="*/ 166009 h 177915"/>
              <a:gd name="connsiteX6" fmla="*/ 0 w 759619"/>
              <a:gd name="connsiteY6" fmla="*/ 168390 h 17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619" h="177915">
                <a:moveTo>
                  <a:pt x="0" y="168390"/>
                </a:moveTo>
                <a:cubicBezTo>
                  <a:pt x="69851" y="129893"/>
                  <a:pt x="176610" y="79489"/>
                  <a:pt x="233363" y="56471"/>
                </a:cubicBezTo>
                <a:cubicBezTo>
                  <a:pt x="290116" y="33453"/>
                  <a:pt x="417116" y="-9013"/>
                  <a:pt x="497682" y="1703"/>
                </a:cubicBezTo>
                <a:cubicBezTo>
                  <a:pt x="578248" y="12419"/>
                  <a:pt x="735410" y="144578"/>
                  <a:pt x="759619" y="177915"/>
                </a:cubicBezTo>
                <a:cubicBezTo>
                  <a:pt x="674291" y="130291"/>
                  <a:pt x="626269" y="103699"/>
                  <a:pt x="519113" y="101715"/>
                </a:cubicBezTo>
                <a:cubicBezTo>
                  <a:pt x="411957" y="99731"/>
                  <a:pt x="198834" y="153705"/>
                  <a:pt x="116681" y="166009"/>
                </a:cubicBezTo>
                <a:lnTo>
                  <a:pt x="0" y="168390"/>
                </a:lnTo>
                <a:close/>
              </a:path>
            </a:pathLst>
          </a:custGeom>
          <a:solidFill>
            <a:srgbClr val="A673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323010" y="1430753"/>
            <a:ext cx="140956" cy="72013"/>
          </a:xfrm>
          <a:custGeom>
            <a:avLst/>
            <a:gdLst>
              <a:gd name="connsiteX0" fmla="*/ 869600 w 876299"/>
              <a:gd name="connsiteY0" fmla="*/ 49504 h 447696"/>
              <a:gd name="connsiteX1" fmla="*/ 855769 w 876299"/>
              <a:gd name="connsiteY1" fmla="*/ 55476 h 447696"/>
              <a:gd name="connsiteX2" fmla="*/ 423863 w 876299"/>
              <a:gd name="connsiteY2" fmla="*/ 109551 h 447696"/>
              <a:gd name="connsiteX3" fmla="*/ 93297 w 876299"/>
              <a:gd name="connsiteY3" fmla="*/ 76623 h 447696"/>
              <a:gd name="connsiteX4" fmla="*/ 9859 w 876299"/>
              <a:gd name="connsiteY4" fmla="*/ 59219 h 447696"/>
              <a:gd name="connsiteX5" fmla="*/ 33846 w 876299"/>
              <a:gd name="connsiteY5" fmla="*/ 91301 h 447696"/>
              <a:gd name="connsiteX6" fmla="*/ 435768 w 876299"/>
              <a:gd name="connsiteY6" fmla="*/ 290527 h 447696"/>
              <a:gd name="connsiteX7" fmla="*/ 794909 w 876299"/>
              <a:gd name="connsiteY7" fmla="*/ 123375 h 447696"/>
              <a:gd name="connsiteX8" fmla="*/ 523875 w 876299"/>
              <a:gd name="connsiteY8" fmla="*/ 14 h 447696"/>
              <a:gd name="connsiteX9" fmla="*/ 871780 w 876299"/>
              <a:gd name="connsiteY9" fmla="*/ 47348 h 447696"/>
              <a:gd name="connsiteX10" fmla="*/ 876299 w 876299"/>
              <a:gd name="connsiteY10" fmla="*/ 42878 h 447696"/>
              <a:gd name="connsiteX11" fmla="*/ 438149 w 876299"/>
              <a:gd name="connsiteY11" fmla="*/ 447690 h 447696"/>
              <a:gd name="connsiteX12" fmla="*/ 17508 w 876299"/>
              <a:gd name="connsiteY12" fmla="*/ 103751 h 447696"/>
              <a:gd name="connsiteX13" fmla="*/ 6268 w 876299"/>
              <a:gd name="connsiteY13" fmla="*/ 58470 h 447696"/>
              <a:gd name="connsiteX14" fmla="*/ 0 w 876299"/>
              <a:gd name="connsiteY14" fmla="*/ 57163 h 447696"/>
              <a:gd name="connsiteX15" fmla="*/ 5726 w 876299"/>
              <a:gd name="connsiteY15" fmla="*/ 56285 h 447696"/>
              <a:gd name="connsiteX16" fmla="*/ 4762 w 876299"/>
              <a:gd name="connsiteY16" fmla="*/ 52403 h 447696"/>
              <a:gd name="connsiteX17" fmla="*/ 7466 w 876299"/>
              <a:gd name="connsiteY17" fmla="*/ 56019 h 447696"/>
              <a:gd name="connsiteX18" fmla="*/ 326232 w 876299"/>
              <a:gd name="connsiteY18" fmla="*/ 7158 h 447696"/>
              <a:gd name="connsiteX19" fmla="*/ 426244 w 876299"/>
              <a:gd name="connsiteY19" fmla="*/ 47639 h 447696"/>
              <a:gd name="connsiteX20" fmla="*/ 523875 w 876299"/>
              <a:gd name="connsiteY20" fmla="*/ 14 h 44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76299" h="447696">
                <a:moveTo>
                  <a:pt x="869600" y="49504"/>
                </a:moveTo>
                <a:lnTo>
                  <a:pt x="855769" y="55476"/>
                </a:lnTo>
                <a:cubicBezTo>
                  <a:pt x="787537" y="75780"/>
                  <a:pt x="551309" y="108163"/>
                  <a:pt x="423863" y="109551"/>
                </a:cubicBezTo>
                <a:cubicBezTo>
                  <a:pt x="314623" y="110741"/>
                  <a:pt x="194221" y="95412"/>
                  <a:pt x="93297" y="76623"/>
                </a:cubicBezTo>
                <a:lnTo>
                  <a:pt x="9859" y="59219"/>
                </a:lnTo>
                <a:lnTo>
                  <a:pt x="33846" y="91301"/>
                </a:lnTo>
                <a:cubicBezTo>
                  <a:pt x="118063" y="184829"/>
                  <a:pt x="308669" y="291916"/>
                  <a:pt x="435768" y="290527"/>
                </a:cubicBezTo>
                <a:cubicBezTo>
                  <a:pt x="544710" y="289337"/>
                  <a:pt x="694059" y="206663"/>
                  <a:pt x="794909" y="123375"/>
                </a:cubicBezTo>
                <a:close/>
                <a:moveTo>
                  <a:pt x="523875" y="14"/>
                </a:moveTo>
                <a:lnTo>
                  <a:pt x="871780" y="47348"/>
                </a:lnTo>
                <a:lnTo>
                  <a:pt x="876299" y="42878"/>
                </a:lnTo>
                <a:cubicBezTo>
                  <a:pt x="843755" y="165911"/>
                  <a:pt x="661986" y="446103"/>
                  <a:pt x="438149" y="447690"/>
                </a:cubicBezTo>
                <a:cubicBezTo>
                  <a:pt x="242292" y="449079"/>
                  <a:pt x="66184" y="236857"/>
                  <a:pt x="17508" y="103751"/>
                </a:cubicBezTo>
                <a:lnTo>
                  <a:pt x="6268" y="58470"/>
                </a:lnTo>
                <a:lnTo>
                  <a:pt x="0" y="57163"/>
                </a:lnTo>
                <a:lnTo>
                  <a:pt x="5726" y="56285"/>
                </a:lnTo>
                <a:lnTo>
                  <a:pt x="4762" y="52403"/>
                </a:lnTo>
                <a:lnTo>
                  <a:pt x="7466" y="56019"/>
                </a:lnTo>
                <a:lnTo>
                  <a:pt x="326232" y="7158"/>
                </a:lnTo>
                <a:cubicBezTo>
                  <a:pt x="361950" y="6364"/>
                  <a:pt x="392907" y="34145"/>
                  <a:pt x="426244" y="47639"/>
                </a:cubicBezTo>
                <a:cubicBezTo>
                  <a:pt x="458788" y="31764"/>
                  <a:pt x="488950" y="-780"/>
                  <a:pt x="523875" y="14"/>
                </a:cubicBezTo>
                <a:close/>
              </a:path>
            </a:pathLst>
          </a:custGeom>
          <a:solidFill>
            <a:srgbClr val="FFB1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56253" y="946575"/>
            <a:ext cx="686220" cy="770108"/>
          </a:xfrm>
          <a:custGeom>
            <a:avLst/>
            <a:gdLst>
              <a:gd name="connsiteX0" fmla="*/ 1898884 w 3809211"/>
              <a:gd name="connsiteY0" fmla="*/ 323 h 4405081"/>
              <a:gd name="connsiteX1" fmla="*/ 2205044 w 3809211"/>
              <a:gd name="connsiteY1" fmla="*/ 62916 h 4405081"/>
              <a:gd name="connsiteX2" fmla="*/ 2350187 w 3809211"/>
              <a:gd name="connsiteY2" fmla="*/ 135488 h 4405081"/>
              <a:gd name="connsiteX3" fmla="*/ 2585318 w 3809211"/>
              <a:gd name="connsiteY3" fmla="*/ 114805 h 4405081"/>
              <a:gd name="connsiteX4" fmla="*/ 3067556 w 3809211"/>
              <a:gd name="connsiteY4" fmla="*/ 876442 h 4405081"/>
              <a:gd name="connsiteX5" fmla="*/ 3480850 w 3809211"/>
              <a:gd name="connsiteY5" fmla="*/ 2566268 h 4405081"/>
              <a:gd name="connsiteX6" fmla="*/ 3807058 w 3809211"/>
              <a:gd name="connsiteY6" fmla="*/ 3435673 h 4405081"/>
              <a:gd name="connsiteX7" fmla="*/ 3567210 w 3809211"/>
              <a:gd name="connsiteY7" fmla="*/ 4065957 h 4405081"/>
              <a:gd name="connsiteX8" fmla="*/ 2613621 w 3809211"/>
              <a:gd name="connsiteY8" fmla="*/ 4401962 h 4405081"/>
              <a:gd name="connsiteX9" fmla="*/ 2117959 w 3809211"/>
              <a:gd name="connsiteY9" fmla="*/ 3880174 h 4405081"/>
              <a:gd name="connsiteX10" fmla="*/ 2275028 w 3809211"/>
              <a:gd name="connsiteY10" fmla="*/ 3407258 h 4405081"/>
              <a:gd name="connsiteX11" fmla="*/ 2317191 w 3809211"/>
              <a:gd name="connsiteY11" fmla="*/ 3334287 h 4405081"/>
              <a:gd name="connsiteX12" fmla="*/ 2365784 w 3809211"/>
              <a:gd name="connsiteY12" fmla="*/ 3270939 h 4405081"/>
              <a:gd name="connsiteX13" fmla="*/ 2857909 w 3809211"/>
              <a:gd name="connsiteY13" fmla="*/ 1857071 h 4405081"/>
              <a:gd name="connsiteX14" fmla="*/ 2433962 w 3809211"/>
              <a:gd name="connsiteY14" fmla="*/ 665312 h 4405081"/>
              <a:gd name="connsiteX15" fmla="*/ 2391049 w 3809211"/>
              <a:gd name="connsiteY15" fmla="*/ 625432 h 4405081"/>
              <a:gd name="connsiteX16" fmla="*/ 2389016 w 3809211"/>
              <a:gd name="connsiteY16" fmla="*/ 640953 h 4405081"/>
              <a:gd name="connsiteX17" fmla="*/ 2338885 w 3809211"/>
              <a:gd name="connsiteY17" fmla="*/ 774124 h 4405081"/>
              <a:gd name="connsiteX18" fmla="*/ 1101863 w 3809211"/>
              <a:gd name="connsiteY18" fmla="*/ 1722322 h 4405081"/>
              <a:gd name="connsiteX19" fmla="*/ 1020541 w 3809211"/>
              <a:gd name="connsiteY19" fmla="*/ 1829696 h 4405081"/>
              <a:gd name="connsiteX20" fmla="*/ 996073 w 3809211"/>
              <a:gd name="connsiteY20" fmla="*/ 1869858 h 4405081"/>
              <a:gd name="connsiteX21" fmla="*/ 993231 w 3809211"/>
              <a:gd name="connsiteY21" fmla="*/ 1880323 h 4405081"/>
              <a:gd name="connsiteX22" fmla="*/ 971052 w 3809211"/>
              <a:gd name="connsiteY22" fmla="*/ 2002213 h 4405081"/>
              <a:gd name="connsiteX23" fmla="*/ 1463705 w 3809211"/>
              <a:gd name="connsiteY23" fmla="*/ 3295608 h 4405081"/>
              <a:gd name="connsiteX24" fmla="*/ 1958301 w 3809211"/>
              <a:gd name="connsiteY24" fmla="*/ 3952745 h 4405081"/>
              <a:gd name="connsiteX25" fmla="*/ 1537388 w 3809211"/>
              <a:gd name="connsiteY25" fmla="*/ 4373658 h 4405081"/>
              <a:gd name="connsiteX26" fmla="*/ 289159 w 3809211"/>
              <a:gd name="connsiteY26" fmla="*/ 4170459 h 4405081"/>
              <a:gd name="connsiteX27" fmla="*/ 13387 w 3809211"/>
              <a:gd name="connsiteY27" fmla="*/ 3401202 h 4405081"/>
              <a:gd name="connsiteX28" fmla="*/ 521387 w 3809211"/>
              <a:gd name="connsiteY28" fmla="*/ 2094916 h 4405081"/>
              <a:gd name="connsiteX29" fmla="*/ 1160016 w 3809211"/>
              <a:gd name="connsiteY29" fmla="*/ 367716 h 4405081"/>
              <a:gd name="connsiteX30" fmla="*/ 1898884 w 3809211"/>
              <a:gd name="connsiteY30" fmla="*/ 323 h 4405081"/>
              <a:gd name="connsiteX0" fmla="*/ 1898884 w 3809211"/>
              <a:gd name="connsiteY0" fmla="*/ 323 h 4405081"/>
              <a:gd name="connsiteX1" fmla="*/ 2205044 w 3809211"/>
              <a:gd name="connsiteY1" fmla="*/ 62916 h 4405081"/>
              <a:gd name="connsiteX2" fmla="*/ 2350187 w 3809211"/>
              <a:gd name="connsiteY2" fmla="*/ 135488 h 4405081"/>
              <a:gd name="connsiteX3" fmla="*/ 2585318 w 3809211"/>
              <a:gd name="connsiteY3" fmla="*/ 114805 h 4405081"/>
              <a:gd name="connsiteX4" fmla="*/ 3067556 w 3809211"/>
              <a:gd name="connsiteY4" fmla="*/ 876442 h 4405081"/>
              <a:gd name="connsiteX5" fmla="*/ 3480850 w 3809211"/>
              <a:gd name="connsiteY5" fmla="*/ 2566268 h 4405081"/>
              <a:gd name="connsiteX6" fmla="*/ 3807058 w 3809211"/>
              <a:gd name="connsiteY6" fmla="*/ 3435673 h 4405081"/>
              <a:gd name="connsiteX7" fmla="*/ 3567210 w 3809211"/>
              <a:gd name="connsiteY7" fmla="*/ 4065957 h 4405081"/>
              <a:gd name="connsiteX8" fmla="*/ 2613621 w 3809211"/>
              <a:gd name="connsiteY8" fmla="*/ 4401962 h 4405081"/>
              <a:gd name="connsiteX9" fmla="*/ 2117959 w 3809211"/>
              <a:gd name="connsiteY9" fmla="*/ 3880174 h 4405081"/>
              <a:gd name="connsiteX10" fmla="*/ 2275028 w 3809211"/>
              <a:gd name="connsiteY10" fmla="*/ 3407258 h 4405081"/>
              <a:gd name="connsiteX11" fmla="*/ 2317191 w 3809211"/>
              <a:gd name="connsiteY11" fmla="*/ 3334287 h 4405081"/>
              <a:gd name="connsiteX12" fmla="*/ 2365784 w 3809211"/>
              <a:gd name="connsiteY12" fmla="*/ 3270939 h 4405081"/>
              <a:gd name="connsiteX13" fmla="*/ 2857909 w 3809211"/>
              <a:gd name="connsiteY13" fmla="*/ 1857071 h 4405081"/>
              <a:gd name="connsiteX14" fmla="*/ 2433962 w 3809211"/>
              <a:gd name="connsiteY14" fmla="*/ 665312 h 4405081"/>
              <a:gd name="connsiteX15" fmla="*/ 2391049 w 3809211"/>
              <a:gd name="connsiteY15" fmla="*/ 625432 h 4405081"/>
              <a:gd name="connsiteX16" fmla="*/ 2389016 w 3809211"/>
              <a:gd name="connsiteY16" fmla="*/ 640953 h 4405081"/>
              <a:gd name="connsiteX17" fmla="*/ 2338885 w 3809211"/>
              <a:gd name="connsiteY17" fmla="*/ 774124 h 4405081"/>
              <a:gd name="connsiteX18" fmla="*/ 1101863 w 3809211"/>
              <a:gd name="connsiteY18" fmla="*/ 1722322 h 4405081"/>
              <a:gd name="connsiteX19" fmla="*/ 1020541 w 3809211"/>
              <a:gd name="connsiteY19" fmla="*/ 1829696 h 4405081"/>
              <a:gd name="connsiteX20" fmla="*/ 996073 w 3809211"/>
              <a:gd name="connsiteY20" fmla="*/ 1869858 h 4405081"/>
              <a:gd name="connsiteX21" fmla="*/ 993231 w 3809211"/>
              <a:gd name="connsiteY21" fmla="*/ 1880323 h 4405081"/>
              <a:gd name="connsiteX22" fmla="*/ 971052 w 3809211"/>
              <a:gd name="connsiteY22" fmla="*/ 2002213 h 4405081"/>
              <a:gd name="connsiteX23" fmla="*/ 1463705 w 3809211"/>
              <a:gd name="connsiteY23" fmla="*/ 3295608 h 4405081"/>
              <a:gd name="connsiteX24" fmla="*/ 1958301 w 3809211"/>
              <a:gd name="connsiteY24" fmla="*/ 3952745 h 4405081"/>
              <a:gd name="connsiteX25" fmla="*/ 1537388 w 3809211"/>
              <a:gd name="connsiteY25" fmla="*/ 4373658 h 4405081"/>
              <a:gd name="connsiteX26" fmla="*/ 289159 w 3809211"/>
              <a:gd name="connsiteY26" fmla="*/ 4170459 h 4405081"/>
              <a:gd name="connsiteX27" fmla="*/ 13387 w 3809211"/>
              <a:gd name="connsiteY27" fmla="*/ 3401202 h 4405081"/>
              <a:gd name="connsiteX28" fmla="*/ 521387 w 3809211"/>
              <a:gd name="connsiteY28" fmla="*/ 2094916 h 4405081"/>
              <a:gd name="connsiteX29" fmla="*/ 1160016 w 3809211"/>
              <a:gd name="connsiteY29" fmla="*/ 367716 h 4405081"/>
              <a:gd name="connsiteX30" fmla="*/ 1898884 w 3809211"/>
              <a:gd name="connsiteY30" fmla="*/ 323 h 4405081"/>
              <a:gd name="connsiteX0" fmla="*/ 1898884 w 3809211"/>
              <a:gd name="connsiteY0" fmla="*/ 323 h 4405081"/>
              <a:gd name="connsiteX1" fmla="*/ 2205044 w 3809211"/>
              <a:gd name="connsiteY1" fmla="*/ 62916 h 4405081"/>
              <a:gd name="connsiteX2" fmla="*/ 2350187 w 3809211"/>
              <a:gd name="connsiteY2" fmla="*/ 135488 h 4405081"/>
              <a:gd name="connsiteX3" fmla="*/ 2585318 w 3809211"/>
              <a:gd name="connsiteY3" fmla="*/ 114805 h 4405081"/>
              <a:gd name="connsiteX4" fmla="*/ 3067556 w 3809211"/>
              <a:gd name="connsiteY4" fmla="*/ 876442 h 4405081"/>
              <a:gd name="connsiteX5" fmla="*/ 3480850 w 3809211"/>
              <a:gd name="connsiteY5" fmla="*/ 2566268 h 4405081"/>
              <a:gd name="connsiteX6" fmla="*/ 3807058 w 3809211"/>
              <a:gd name="connsiteY6" fmla="*/ 3435673 h 4405081"/>
              <a:gd name="connsiteX7" fmla="*/ 3567210 w 3809211"/>
              <a:gd name="connsiteY7" fmla="*/ 4065957 h 4405081"/>
              <a:gd name="connsiteX8" fmla="*/ 2613621 w 3809211"/>
              <a:gd name="connsiteY8" fmla="*/ 4401962 h 4405081"/>
              <a:gd name="connsiteX9" fmla="*/ 2117959 w 3809211"/>
              <a:gd name="connsiteY9" fmla="*/ 3880174 h 4405081"/>
              <a:gd name="connsiteX10" fmla="*/ 2275028 w 3809211"/>
              <a:gd name="connsiteY10" fmla="*/ 3407258 h 4405081"/>
              <a:gd name="connsiteX11" fmla="*/ 2317191 w 3809211"/>
              <a:gd name="connsiteY11" fmla="*/ 3334287 h 4405081"/>
              <a:gd name="connsiteX12" fmla="*/ 2365784 w 3809211"/>
              <a:gd name="connsiteY12" fmla="*/ 3270939 h 4405081"/>
              <a:gd name="connsiteX13" fmla="*/ 2857909 w 3809211"/>
              <a:gd name="connsiteY13" fmla="*/ 1857071 h 4405081"/>
              <a:gd name="connsiteX14" fmla="*/ 2433962 w 3809211"/>
              <a:gd name="connsiteY14" fmla="*/ 665312 h 4405081"/>
              <a:gd name="connsiteX15" fmla="*/ 2391049 w 3809211"/>
              <a:gd name="connsiteY15" fmla="*/ 625432 h 4405081"/>
              <a:gd name="connsiteX16" fmla="*/ 2389016 w 3809211"/>
              <a:gd name="connsiteY16" fmla="*/ 640953 h 4405081"/>
              <a:gd name="connsiteX17" fmla="*/ 2338885 w 3809211"/>
              <a:gd name="connsiteY17" fmla="*/ 774124 h 4405081"/>
              <a:gd name="connsiteX18" fmla="*/ 1101863 w 3809211"/>
              <a:gd name="connsiteY18" fmla="*/ 1722322 h 4405081"/>
              <a:gd name="connsiteX19" fmla="*/ 1020541 w 3809211"/>
              <a:gd name="connsiteY19" fmla="*/ 1829696 h 4405081"/>
              <a:gd name="connsiteX20" fmla="*/ 996073 w 3809211"/>
              <a:gd name="connsiteY20" fmla="*/ 1869858 h 4405081"/>
              <a:gd name="connsiteX21" fmla="*/ 993231 w 3809211"/>
              <a:gd name="connsiteY21" fmla="*/ 1880323 h 4405081"/>
              <a:gd name="connsiteX22" fmla="*/ 971052 w 3809211"/>
              <a:gd name="connsiteY22" fmla="*/ 2002213 h 4405081"/>
              <a:gd name="connsiteX23" fmla="*/ 1463705 w 3809211"/>
              <a:gd name="connsiteY23" fmla="*/ 3295608 h 4405081"/>
              <a:gd name="connsiteX24" fmla="*/ 1958301 w 3809211"/>
              <a:gd name="connsiteY24" fmla="*/ 3952745 h 4405081"/>
              <a:gd name="connsiteX25" fmla="*/ 1537388 w 3809211"/>
              <a:gd name="connsiteY25" fmla="*/ 4373658 h 4405081"/>
              <a:gd name="connsiteX26" fmla="*/ 289159 w 3809211"/>
              <a:gd name="connsiteY26" fmla="*/ 4170459 h 4405081"/>
              <a:gd name="connsiteX27" fmla="*/ 13387 w 3809211"/>
              <a:gd name="connsiteY27" fmla="*/ 3401202 h 4405081"/>
              <a:gd name="connsiteX28" fmla="*/ 521387 w 3809211"/>
              <a:gd name="connsiteY28" fmla="*/ 2094916 h 4405081"/>
              <a:gd name="connsiteX29" fmla="*/ 1160016 w 3809211"/>
              <a:gd name="connsiteY29" fmla="*/ 367716 h 4405081"/>
              <a:gd name="connsiteX30" fmla="*/ 1898884 w 3809211"/>
              <a:gd name="connsiteY30" fmla="*/ 323 h 4405081"/>
              <a:gd name="connsiteX0" fmla="*/ 1898884 w 3809211"/>
              <a:gd name="connsiteY0" fmla="*/ 323 h 4405081"/>
              <a:gd name="connsiteX1" fmla="*/ 2205044 w 3809211"/>
              <a:gd name="connsiteY1" fmla="*/ 62916 h 4405081"/>
              <a:gd name="connsiteX2" fmla="*/ 2350187 w 3809211"/>
              <a:gd name="connsiteY2" fmla="*/ 135488 h 4405081"/>
              <a:gd name="connsiteX3" fmla="*/ 2585318 w 3809211"/>
              <a:gd name="connsiteY3" fmla="*/ 114805 h 4405081"/>
              <a:gd name="connsiteX4" fmla="*/ 3096585 w 3809211"/>
              <a:gd name="connsiteY4" fmla="*/ 876442 h 4405081"/>
              <a:gd name="connsiteX5" fmla="*/ 3480850 w 3809211"/>
              <a:gd name="connsiteY5" fmla="*/ 2566268 h 4405081"/>
              <a:gd name="connsiteX6" fmla="*/ 3807058 w 3809211"/>
              <a:gd name="connsiteY6" fmla="*/ 3435673 h 4405081"/>
              <a:gd name="connsiteX7" fmla="*/ 3567210 w 3809211"/>
              <a:gd name="connsiteY7" fmla="*/ 4065957 h 4405081"/>
              <a:gd name="connsiteX8" fmla="*/ 2613621 w 3809211"/>
              <a:gd name="connsiteY8" fmla="*/ 4401962 h 4405081"/>
              <a:gd name="connsiteX9" fmla="*/ 2117959 w 3809211"/>
              <a:gd name="connsiteY9" fmla="*/ 3880174 h 4405081"/>
              <a:gd name="connsiteX10" fmla="*/ 2275028 w 3809211"/>
              <a:gd name="connsiteY10" fmla="*/ 3407258 h 4405081"/>
              <a:gd name="connsiteX11" fmla="*/ 2317191 w 3809211"/>
              <a:gd name="connsiteY11" fmla="*/ 3334287 h 4405081"/>
              <a:gd name="connsiteX12" fmla="*/ 2365784 w 3809211"/>
              <a:gd name="connsiteY12" fmla="*/ 3270939 h 4405081"/>
              <a:gd name="connsiteX13" fmla="*/ 2857909 w 3809211"/>
              <a:gd name="connsiteY13" fmla="*/ 1857071 h 4405081"/>
              <a:gd name="connsiteX14" fmla="*/ 2433962 w 3809211"/>
              <a:gd name="connsiteY14" fmla="*/ 665312 h 4405081"/>
              <a:gd name="connsiteX15" fmla="*/ 2391049 w 3809211"/>
              <a:gd name="connsiteY15" fmla="*/ 625432 h 4405081"/>
              <a:gd name="connsiteX16" fmla="*/ 2389016 w 3809211"/>
              <a:gd name="connsiteY16" fmla="*/ 640953 h 4405081"/>
              <a:gd name="connsiteX17" fmla="*/ 2338885 w 3809211"/>
              <a:gd name="connsiteY17" fmla="*/ 774124 h 4405081"/>
              <a:gd name="connsiteX18" fmla="*/ 1101863 w 3809211"/>
              <a:gd name="connsiteY18" fmla="*/ 1722322 h 4405081"/>
              <a:gd name="connsiteX19" fmla="*/ 1020541 w 3809211"/>
              <a:gd name="connsiteY19" fmla="*/ 1829696 h 4405081"/>
              <a:gd name="connsiteX20" fmla="*/ 996073 w 3809211"/>
              <a:gd name="connsiteY20" fmla="*/ 1869858 h 4405081"/>
              <a:gd name="connsiteX21" fmla="*/ 993231 w 3809211"/>
              <a:gd name="connsiteY21" fmla="*/ 1880323 h 4405081"/>
              <a:gd name="connsiteX22" fmla="*/ 971052 w 3809211"/>
              <a:gd name="connsiteY22" fmla="*/ 2002213 h 4405081"/>
              <a:gd name="connsiteX23" fmla="*/ 1463705 w 3809211"/>
              <a:gd name="connsiteY23" fmla="*/ 3295608 h 4405081"/>
              <a:gd name="connsiteX24" fmla="*/ 1958301 w 3809211"/>
              <a:gd name="connsiteY24" fmla="*/ 3952745 h 4405081"/>
              <a:gd name="connsiteX25" fmla="*/ 1537388 w 3809211"/>
              <a:gd name="connsiteY25" fmla="*/ 4373658 h 4405081"/>
              <a:gd name="connsiteX26" fmla="*/ 289159 w 3809211"/>
              <a:gd name="connsiteY26" fmla="*/ 4170459 h 4405081"/>
              <a:gd name="connsiteX27" fmla="*/ 13387 w 3809211"/>
              <a:gd name="connsiteY27" fmla="*/ 3401202 h 4405081"/>
              <a:gd name="connsiteX28" fmla="*/ 521387 w 3809211"/>
              <a:gd name="connsiteY28" fmla="*/ 2094916 h 4405081"/>
              <a:gd name="connsiteX29" fmla="*/ 1160016 w 3809211"/>
              <a:gd name="connsiteY29" fmla="*/ 367716 h 4405081"/>
              <a:gd name="connsiteX30" fmla="*/ 1898884 w 3809211"/>
              <a:gd name="connsiteY30" fmla="*/ 323 h 4405081"/>
              <a:gd name="connsiteX0" fmla="*/ 1898884 w 3807058"/>
              <a:gd name="connsiteY0" fmla="*/ 323 h 4405081"/>
              <a:gd name="connsiteX1" fmla="*/ 2205044 w 3807058"/>
              <a:gd name="connsiteY1" fmla="*/ 62916 h 4405081"/>
              <a:gd name="connsiteX2" fmla="*/ 2350187 w 3807058"/>
              <a:gd name="connsiteY2" fmla="*/ 135488 h 4405081"/>
              <a:gd name="connsiteX3" fmla="*/ 2585318 w 3807058"/>
              <a:gd name="connsiteY3" fmla="*/ 114805 h 4405081"/>
              <a:gd name="connsiteX4" fmla="*/ 3096585 w 3807058"/>
              <a:gd name="connsiteY4" fmla="*/ 876442 h 4405081"/>
              <a:gd name="connsiteX5" fmla="*/ 3567935 w 3807058"/>
              <a:gd name="connsiteY5" fmla="*/ 2595296 h 4405081"/>
              <a:gd name="connsiteX6" fmla="*/ 3807058 w 3807058"/>
              <a:gd name="connsiteY6" fmla="*/ 3435673 h 4405081"/>
              <a:gd name="connsiteX7" fmla="*/ 3567210 w 3807058"/>
              <a:gd name="connsiteY7" fmla="*/ 4065957 h 4405081"/>
              <a:gd name="connsiteX8" fmla="*/ 2613621 w 3807058"/>
              <a:gd name="connsiteY8" fmla="*/ 4401962 h 4405081"/>
              <a:gd name="connsiteX9" fmla="*/ 2117959 w 3807058"/>
              <a:gd name="connsiteY9" fmla="*/ 3880174 h 4405081"/>
              <a:gd name="connsiteX10" fmla="*/ 2275028 w 3807058"/>
              <a:gd name="connsiteY10" fmla="*/ 3407258 h 4405081"/>
              <a:gd name="connsiteX11" fmla="*/ 2317191 w 3807058"/>
              <a:gd name="connsiteY11" fmla="*/ 3334287 h 4405081"/>
              <a:gd name="connsiteX12" fmla="*/ 2365784 w 3807058"/>
              <a:gd name="connsiteY12" fmla="*/ 3270939 h 4405081"/>
              <a:gd name="connsiteX13" fmla="*/ 2857909 w 3807058"/>
              <a:gd name="connsiteY13" fmla="*/ 1857071 h 4405081"/>
              <a:gd name="connsiteX14" fmla="*/ 2433962 w 3807058"/>
              <a:gd name="connsiteY14" fmla="*/ 665312 h 4405081"/>
              <a:gd name="connsiteX15" fmla="*/ 2391049 w 3807058"/>
              <a:gd name="connsiteY15" fmla="*/ 625432 h 4405081"/>
              <a:gd name="connsiteX16" fmla="*/ 2389016 w 3807058"/>
              <a:gd name="connsiteY16" fmla="*/ 640953 h 4405081"/>
              <a:gd name="connsiteX17" fmla="*/ 2338885 w 3807058"/>
              <a:gd name="connsiteY17" fmla="*/ 774124 h 4405081"/>
              <a:gd name="connsiteX18" fmla="*/ 1101863 w 3807058"/>
              <a:gd name="connsiteY18" fmla="*/ 1722322 h 4405081"/>
              <a:gd name="connsiteX19" fmla="*/ 1020541 w 3807058"/>
              <a:gd name="connsiteY19" fmla="*/ 1829696 h 4405081"/>
              <a:gd name="connsiteX20" fmla="*/ 996073 w 3807058"/>
              <a:gd name="connsiteY20" fmla="*/ 1869858 h 4405081"/>
              <a:gd name="connsiteX21" fmla="*/ 993231 w 3807058"/>
              <a:gd name="connsiteY21" fmla="*/ 1880323 h 4405081"/>
              <a:gd name="connsiteX22" fmla="*/ 971052 w 3807058"/>
              <a:gd name="connsiteY22" fmla="*/ 2002213 h 4405081"/>
              <a:gd name="connsiteX23" fmla="*/ 1463705 w 3807058"/>
              <a:gd name="connsiteY23" fmla="*/ 3295608 h 4405081"/>
              <a:gd name="connsiteX24" fmla="*/ 1958301 w 3807058"/>
              <a:gd name="connsiteY24" fmla="*/ 3952745 h 4405081"/>
              <a:gd name="connsiteX25" fmla="*/ 1537388 w 3807058"/>
              <a:gd name="connsiteY25" fmla="*/ 4373658 h 4405081"/>
              <a:gd name="connsiteX26" fmla="*/ 289159 w 3807058"/>
              <a:gd name="connsiteY26" fmla="*/ 4170459 h 4405081"/>
              <a:gd name="connsiteX27" fmla="*/ 13387 w 3807058"/>
              <a:gd name="connsiteY27" fmla="*/ 3401202 h 4405081"/>
              <a:gd name="connsiteX28" fmla="*/ 521387 w 3807058"/>
              <a:gd name="connsiteY28" fmla="*/ 2094916 h 4405081"/>
              <a:gd name="connsiteX29" fmla="*/ 1160016 w 3807058"/>
              <a:gd name="connsiteY29" fmla="*/ 367716 h 4405081"/>
              <a:gd name="connsiteX30" fmla="*/ 1898884 w 3807058"/>
              <a:gd name="connsiteY30" fmla="*/ 323 h 4405081"/>
              <a:gd name="connsiteX0" fmla="*/ 1898884 w 3908658"/>
              <a:gd name="connsiteY0" fmla="*/ 323 h 4404989"/>
              <a:gd name="connsiteX1" fmla="*/ 2205044 w 3908658"/>
              <a:gd name="connsiteY1" fmla="*/ 62916 h 4404989"/>
              <a:gd name="connsiteX2" fmla="*/ 2350187 w 3908658"/>
              <a:gd name="connsiteY2" fmla="*/ 135488 h 4404989"/>
              <a:gd name="connsiteX3" fmla="*/ 2585318 w 3908658"/>
              <a:gd name="connsiteY3" fmla="*/ 114805 h 4404989"/>
              <a:gd name="connsiteX4" fmla="*/ 3096585 w 3908658"/>
              <a:gd name="connsiteY4" fmla="*/ 876442 h 4404989"/>
              <a:gd name="connsiteX5" fmla="*/ 3567935 w 3908658"/>
              <a:gd name="connsiteY5" fmla="*/ 2595296 h 4404989"/>
              <a:gd name="connsiteX6" fmla="*/ 3908658 w 3908658"/>
              <a:gd name="connsiteY6" fmla="*/ 3479216 h 4404989"/>
              <a:gd name="connsiteX7" fmla="*/ 3567210 w 3908658"/>
              <a:gd name="connsiteY7" fmla="*/ 4065957 h 4404989"/>
              <a:gd name="connsiteX8" fmla="*/ 2613621 w 3908658"/>
              <a:gd name="connsiteY8" fmla="*/ 4401962 h 4404989"/>
              <a:gd name="connsiteX9" fmla="*/ 2117959 w 3908658"/>
              <a:gd name="connsiteY9" fmla="*/ 3880174 h 4404989"/>
              <a:gd name="connsiteX10" fmla="*/ 2275028 w 3908658"/>
              <a:gd name="connsiteY10" fmla="*/ 3407258 h 4404989"/>
              <a:gd name="connsiteX11" fmla="*/ 2317191 w 3908658"/>
              <a:gd name="connsiteY11" fmla="*/ 3334287 h 4404989"/>
              <a:gd name="connsiteX12" fmla="*/ 2365784 w 3908658"/>
              <a:gd name="connsiteY12" fmla="*/ 3270939 h 4404989"/>
              <a:gd name="connsiteX13" fmla="*/ 2857909 w 3908658"/>
              <a:gd name="connsiteY13" fmla="*/ 1857071 h 4404989"/>
              <a:gd name="connsiteX14" fmla="*/ 2433962 w 3908658"/>
              <a:gd name="connsiteY14" fmla="*/ 665312 h 4404989"/>
              <a:gd name="connsiteX15" fmla="*/ 2391049 w 3908658"/>
              <a:gd name="connsiteY15" fmla="*/ 625432 h 4404989"/>
              <a:gd name="connsiteX16" fmla="*/ 2389016 w 3908658"/>
              <a:gd name="connsiteY16" fmla="*/ 640953 h 4404989"/>
              <a:gd name="connsiteX17" fmla="*/ 2338885 w 3908658"/>
              <a:gd name="connsiteY17" fmla="*/ 774124 h 4404989"/>
              <a:gd name="connsiteX18" fmla="*/ 1101863 w 3908658"/>
              <a:gd name="connsiteY18" fmla="*/ 1722322 h 4404989"/>
              <a:gd name="connsiteX19" fmla="*/ 1020541 w 3908658"/>
              <a:gd name="connsiteY19" fmla="*/ 1829696 h 4404989"/>
              <a:gd name="connsiteX20" fmla="*/ 996073 w 3908658"/>
              <a:gd name="connsiteY20" fmla="*/ 1869858 h 4404989"/>
              <a:gd name="connsiteX21" fmla="*/ 993231 w 3908658"/>
              <a:gd name="connsiteY21" fmla="*/ 1880323 h 4404989"/>
              <a:gd name="connsiteX22" fmla="*/ 971052 w 3908658"/>
              <a:gd name="connsiteY22" fmla="*/ 2002213 h 4404989"/>
              <a:gd name="connsiteX23" fmla="*/ 1463705 w 3908658"/>
              <a:gd name="connsiteY23" fmla="*/ 3295608 h 4404989"/>
              <a:gd name="connsiteX24" fmla="*/ 1958301 w 3908658"/>
              <a:gd name="connsiteY24" fmla="*/ 3952745 h 4404989"/>
              <a:gd name="connsiteX25" fmla="*/ 1537388 w 3908658"/>
              <a:gd name="connsiteY25" fmla="*/ 4373658 h 4404989"/>
              <a:gd name="connsiteX26" fmla="*/ 289159 w 3908658"/>
              <a:gd name="connsiteY26" fmla="*/ 4170459 h 4404989"/>
              <a:gd name="connsiteX27" fmla="*/ 13387 w 3908658"/>
              <a:gd name="connsiteY27" fmla="*/ 3401202 h 4404989"/>
              <a:gd name="connsiteX28" fmla="*/ 521387 w 3908658"/>
              <a:gd name="connsiteY28" fmla="*/ 2094916 h 4404989"/>
              <a:gd name="connsiteX29" fmla="*/ 1160016 w 3908658"/>
              <a:gd name="connsiteY29" fmla="*/ 367716 h 4404989"/>
              <a:gd name="connsiteX30" fmla="*/ 1898884 w 3908658"/>
              <a:gd name="connsiteY30" fmla="*/ 323 h 4404989"/>
              <a:gd name="connsiteX0" fmla="*/ 1898884 w 3909698"/>
              <a:gd name="connsiteY0" fmla="*/ 323 h 4404989"/>
              <a:gd name="connsiteX1" fmla="*/ 2205044 w 3909698"/>
              <a:gd name="connsiteY1" fmla="*/ 62916 h 4404989"/>
              <a:gd name="connsiteX2" fmla="*/ 2350187 w 3909698"/>
              <a:gd name="connsiteY2" fmla="*/ 135488 h 4404989"/>
              <a:gd name="connsiteX3" fmla="*/ 2585318 w 3909698"/>
              <a:gd name="connsiteY3" fmla="*/ 114805 h 4404989"/>
              <a:gd name="connsiteX4" fmla="*/ 3096585 w 3909698"/>
              <a:gd name="connsiteY4" fmla="*/ 876442 h 4404989"/>
              <a:gd name="connsiteX5" fmla="*/ 3655021 w 3909698"/>
              <a:gd name="connsiteY5" fmla="*/ 2595296 h 4404989"/>
              <a:gd name="connsiteX6" fmla="*/ 3908658 w 3909698"/>
              <a:gd name="connsiteY6" fmla="*/ 3479216 h 4404989"/>
              <a:gd name="connsiteX7" fmla="*/ 3567210 w 3909698"/>
              <a:gd name="connsiteY7" fmla="*/ 4065957 h 4404989"/>
              <a:gd name="connsiteX8" fmla="*/ 2613621 w 3909698"/>
              <a:gd name="connsiteY8" fmla="*/ 4401962 h 4404989"/>
              <a:gd name="connsiteX9" fmla="*/ 2117959 w 3909698"/>
              <a:gd name="connsiteY9" fmla="*/ 3880174 h 4404989"/>
              <a:gd name="connsiteX10" fmla="*/ 2275028 w 3909698"/>
              <a:gd name="connsiteY10" fmla="*/ 3407258 h 4404989"/>
              <a:gd name="connsiteX11" fmla="*/ 2317191 w 3909698"/>
              <a:gd name="connsiteY11" fmla="*/ 3334287 h 4404989"/>
              <a:gd name="connsiteX12" fmla="*/ 2365784 w 3909698"/>
              <a:gd name="connsiteY12" fmla="*/ 3270939 h 4404989"/>
              <a:gd name="connsiteX13" fmla="*/ 2857909 w 3909698"/>
              <a:gd name="connsiteY13" fmla="*/ 1857071 h 4404989"/>
              <a:gd name="connsiteX14" fmla="*/ 2433962 w 3909698"/>
              <a:gd name="connsiteY14" fmla="*/ 665312 h 4404989"/>
              <a:gd name="connsiteX15" fmla="*/ 2391049 w 3909698"/>
              <a:gd name="connsiteY15" fmla="*/ 625432 h 4404989"/>
              <a:gd name="connsiteX16" fmla="*/ 2389016 w 3909698"/>
              <a:gd name="connsiteY16" fmla="*/ 640953 h 4404989"/>
              <a:gd name="connsiteX17" fmla="*/ 2338885 w 3909698"/>
              <a:gd name="connsiteY17" fmla="*/ 774124 h 4404989"/>
              <a:gd name="connsiteX18" fmla="*/ 1101863 w 3909698"/>
              <a:gd name="connsiteY18" fmla="*/ 1722322 h 4404989"/>
              <a:gd name="connsiteX19" fmla="*/ 1020541 w 3909698"/>
              <a:gd name="connsiteY19" fmla="*/ 1829696 h 4404989"/>
              <a:gd name="connsiteX20" fmla="*/ 996073 w 3909698"/>
              <a:gd name="connsiteY20" fmla="*/ 1869858 h 4404989"/>
              <a:gd name="connsiteX21" fmla="*/ 993231 w 3909698"/>
              <a:gd name="connsiteY21" fmla="*/ 1880323 h 4404989"/>
              <a:gd name="connsiteX22" fmla="*/ 971052 w 3909698"/>
              <a:gd name="connsiteY22" fmla="*/ 2002213 h 4404989"/>
              <a:gd name="connsiteX23" fmla="*/ 1463705 w 3909698"/>
              <a:gd name="connsiteY23" fmla="*/ 3295608 h 4404989"/>
              <a:gd name="connsiteX24" fmla="*/ 1958301 w 3909698"/>
              <a:gd name="connsiteY24" fmla="*/ 3952745 h 4404989"/>
              <a:gd name="connsiteX25" fmla="*/ 1537388 w 3909698"/>
              <a:gd name="connsiteY25" fmla="*/ 4373658 h 4404989"/>
              <a:gd name="connsiteX26" fmla="*/ 289159 w 3909698"/>
              <a:gd name="connsiteY26" fmla="*/ 4170459 h 4404989"/>
              <a:gd name="connsiteX27" fmla="*/ 13387 w 3909698"/>
              <a:gd name="connsiteY27" fmla="*/ 3401202 h 4404989"/>
              <a:gd name="connsiteX28" fmla="*/ 521387 w 3909698"/>
              <a:gd name="connsiteY28" fmla="*/ 2094916 h 4404989"/>
              <a:gd name="connsiteX29" fmla="*/ 1160016 w 3909698"/>
              <a:gd name="connsiteY29" fmla="*/ 367716 h 4404989"/>
              <a:gd name="connsiteX30" fmla="*/ 1898884 w 3909698"/>
              <a:gd name="connsiteY30" fmla="*/ 323 h 4404989"/>
              <a:gd name="connsiteX0" fmla="*/ 1898884 w 3924124"/>
              <a:gd name="connsiteY0" fmla="*/ 323 h 4404646"/>
              <a:gd name="connsiteX1" fmla="*/ 2205044 w 3924124"/>
              <a:gd name="connsiteY1" fmla="*/ 62916 h 4404646"/>
              <a:gd name="connsiteX2" fmla="*/ 2350187 w 3924124"/>
              <a:gd name="connsiteY2" fmla="*/ 135488 h 4404646"/>
              <a:gd name="connsiteX3" fmla="*/ 2585318 w 3924124"/>
              <a:gd name="connsiteY3" fmla="*/ 114805 h 4404646"/>
              <a:gd name="connsiteX4" fmla="*/ 3096585 w 3924124"/>
              <a:gd name="connsiteY4" fmla="*/ 876442 h 4404646"/>
              <a:gd name="connsiteX5" fmla="*/ 3655021 w 3924124"/>
              <a:gd name="connsiteY5" fmla="*/ 2595296 h 4404646"/>
              <a:gd name="connsiteX6" fmla="*/ 3923172 w 3924124"/>
              <a:gd name="connsiteY6" fmla="*/ 3667902 h 4404646"/>
              <a:gd name="connsiteX7" fmla="*/ 3567210 w 3924124"/>
              <a:gd name="connsiteY7" fmla="*/ 4065957 h 4404646"/>
              <a:gd name="connsiteX8" fmla="*/ 2613621 w 3924124"/>
              <a:gd name="connsiteY8" fmla="*/ 4401962 h 4404646"/>
              <a:gd name="connsiteX9" fmla="*/ 2117959 w 3924124"/>
              <a:gd name="connsiteY9" fmla="*/ 3880174 h 4404646"/>
              <a:gd name="connsiteX10" fmla="*/ 2275028 w 3924124"/>
              <a:gd name="connsiteY10" fmla="*/ 3407258 h 4404646"/>
              <a:gd name="connsiteX11" fmla="*/ 2317191 w 3924124"/>
              <a:gd name="connsiteY11" fmla="*/ 3334287 h 4404646"/>
              <a:gd name="connsiteX12" fmla="*/ 2365784 w 3924124"/>
              <a:gd name="connsiteY12" fmla="*/ 3270939 h 4404646"/>
              <a:gd name="connsiteX13" fmla="*/ 2857909 w 3924124"/>
              <a:gd name="connsiteY13" fmla="*/ 1857071 h 4404646"/>
              <a:gd name="connsiteX14" fmla="*/ 2433962 w 3924124"/>
              <a:gd name="connsiteY14" fmla="*/ 665312 h 4404646"/>
              <a:gd name="connsiteX15" fmla="*/ 2391049 w 3924124"/>
              <a:gd name="connsiteY15" fmla="*/ 625432 h 4404646"/>
              <a:gd name="connsiteX16" fmla="*/ 2389016 w 3924124"/>
              <a:gd name="connsiteY16" fmla="*/ 640953 h 4404646"/>
              <a:gd name="connsiteX17" fmla="*/ 2338885 w 3924124"/>
              <a:gd name="connsiteY17" fmla="*/ 774124 h 4404646"/>
              <a:gd name="connsiteX18" fmla="*/ 1101863 w 3924124"/>
              <a:gd name="connsiteY18" fmla="*/ 1722322 h 4404646"/>
              <a:gd name="connsiteX19" fmla="*/ 1020541 w 3924124"/>
              <a:gd name="connsiteY19" fmla="*/ 1829696 h 4404646"/>
              <a:gd name="connsiteX20" fmla="*/ 996073 w 3924124"/>
              <a:gd name="connsiteY20" fmla="*/ 1869858 h 4404646"/>
              <a:gd name="connsiteX21" fmla="*/ 993231 w 3924124"/>
              <a:gd name="connsiteY21" fmla="*/ 1880323 h 4404646"/>
              <a:gd name="connsiteX22" fmla="*/ 971052 w 3924124"/>
              <a:gd name="connsiteY22" fmla="*/ 2002213 h 4404646"/>
              <a:gd name="connsiteX23" fmla="*/ 1463705 w 3924124"/>
              <a:gd name="connsiteY23" fmla="*/ 3295608 h 4404646"/>
              <a:gd name="connsiteX24" fmla="*/ 1958301 w 3924124"/>
              <a:gd name="connsiteY24" fmla="*/ 3952745 h 4404646"/>
              <a:gd name="connsiteX25" fmla="*/ 1537388 w 3924124"/>
              <a:gd name="connsiteY25" fmla="*/ 4373658 h 4404646"/>
              <a:gd name="connsiteX26" fmla="*/ 289159 w 3924124"/>
              <a:gd name="connsiteY26" fmla="*/ 4170459 h 4404646"/>
              <a:gd name="connsiteX27" fmla="*/ 13387 w 3924124"/>
              <a:gd name="connsiteY27" fmla="*/ 3401202 h 4404646"/>
              <a:gd name="connsiteX28" fmla="*/ 521387 w 3924124"/>
              <a:gd name="connsiteY28" fmla="*/ 2094916 h 4404646"/>
              <a:gd name="connsiteX29" fmla="*/ 1160016 w 3924124"/>
              <a:gd name="connsiteY29" fmla="*/ 367716 h 4404646"/>
              <a:gd name="connsiteX30" fmla="*/ 1898884 w 3924124"/>
              <a:gd name="connsiteY30" fmla="*/ 323 h 4404646"/>
              <a:gd name="connsiteX0" fmla="*/ 1898884 w 3924432"/>
              <a:gd name="connsiteY0" fmla="*/ 323 h 4410659"/>
              <a:gd name="connsiteX1" fmla="*/ 2205044 w 3924432"/>
              <a:gd name="connsiteY1" fmla="*/ 62916 h 4410659"/>
              <a:gd name="connsiteX2" fmla="*/ 2350187 w 3924432"/>
              <a:gd name="connsiteY2" fmla="*/ 135488 h 4410659"/>
              <a:gd name="connsiteX3" fmla="*/ 2585318 w 3924432"/>
              <a:gd name="connsiteY3" fmla="*/ 114805 h 4410659"/>
              <a:gd name="connsiteX4" fmla="*/ 3096585 w 3924432"/>
              <a:gd name="connsiteY4" fmla="*/ 876442 h 4410659"/>
              <a:gd name="connsiteX5" fmla="*/ 3655021 w 3924432"/>
              <a:gd name="connsiteY5" fmla="*/ 2595296 h 4410659"/>
              <a:gd name="connsiteX6" fmla="*/ 3923172 w 3924432"/>
              <a:gd name="connsiteY6" fmla="*/ 3667902 h 4410659"/>
              <a:gd name="connsiteX7" fmla="*/ 3552695 w 3924432"/>
              <a:gd name="connsiteY7" fmla="*/ 4167557 h 4410659"/>
              <a:gd name="connsiteX8" fmla="*/ 2613621 w 3924432"/>
              <a:gd name="connsiteY8" fmla="*/ 4401962 h 4410659"/>
              <a:gd name="connsiteX9" fmla="*/ 2117959 w 3924432"/>
              <a:gd name="connsiteY9" fmla="*/ 3880174 h 4410659"/>
              <a:gd name="connsiteX10" fmla="*/ 2275028 w 3924432"/>
              <a:gd name="connsiteY10" fmla="*/ 3407258 h 4410659"/>
              <a:gd name="connsiteX11" fmla="*/ 2317191 w 3924432"/>
              <a:gd name="connsiteY11" fmla="*/ 3334287 h 4410659"/>
              <a:gd name="connsiteX12" fmla="*/ 2365784 w 3924432"/>
              <a:gd name="connsiteY12" fmla="*/ 3270939 h 4410659"/>
              <a:gd name="connsiteX13" fmla="*/ 2857909 w 3924432"/>
              <a:gd name="connsiteY13" fmla="*/ 1857071 h 4410659"/>
              <a:gd name="connsiteX14" fmla="*/ 2433962 w 3924432"/>
              <a:gd name="connsiteY14" fmla="*/ 665312 h 4410659"/>
              <a:gd name="connsiteX15" fmla="*/ 2391049 w 3924432"/>
              <a:gd name="connsiteY15" fmla="*/ 625432 h 4410659"/>
              <a:gd name="connsiteX16" fmla="*/ 2389016 w 3924432"/>
              <a:gd name="connsiteY16" fmla="*/ 640953 h 4410659"/>
              <a:gd name="connsiteX17" fmla="*/ 2338885 w 3924432"/>
              <a:gd name="connsiteY17" fmla="*/ 774124 h 4410659"/>
              <a:gd name="connsiteX18" fmla="*/ 1101863 w 3924432"/>
              <a:gd name="connsiteY18" fmla="*/ 1722322 h 4410659"/>
              <a:gd name="connsiteX19" fmla="*/ 1020541 w 3924432"/>
              <a:gd name="connsiteY19" fmla="*/ 1829696 h 4410659"/>
              <a:gd name="connsiteX20" fmla="*/ 996073 w 3924432"/>
              <a:gd name="connsiteY20" fmla="*/ 1869858 h 4410659"/>
              <a:gd name="connsiteX21" fmla="*/ 993231 w 3924432"/>
              <a:gd name="connsiteY21" fmla="*/ 1880323 h 4410659"/>
              <a:gd name="connsiteX22" fmla="*/ 971052 w 3924432"/>
              <a:gd name="connsiteY22" fmla="*/ 2002213 h 4410659"/>
              <a:gd name="connsiteX23" fmla="*/ 1463705 w 3924432"/>
              <a:gd name="connsiteY23" fmla="*/ 3295608 h 4410659"/>
              <a:gd name="connsiteX24" fmla="*/ 1958301 w 3924432"/>
              <a:gd name="connsiteY24" fmla="*/ 3952745 h 4410659"/>
              <a:gd name="connsiteX25" fmla="*/ 1537388 w 3924432"/>
              <a:gd name="connsiteY25" fmla="*/ 4373658 h 4410659"/>
              <a:gd name="connsiteX26" fmla="*/ 289159 w 3924432"/>
              <a:gd name="connsiteY26" fmla="*/ 4170459 h 4410659"/>
              <a:gd name="connsiteX27" fmla="*/ 13387 w 3924432"/>
              <a:gd name="connsiteY27" fmla="*/ 3401202 h 4410659"/>
              <a:gd name="connsiteX28" fmla="*/ 521387 w 3924432"/>
              <a:gd name="connsiteY28" fmla="*/ 2094916 h 4410659"/>
              <a:gd name="connsiteX29" fmla="*/ 1160016 w 3924432"/>
              <a:gd name="connsiteY29" fmla="*/ 367716 h 4410659"/>
              <a:gd name="connsiteX30" fmla="*/ 1898884 w 3924432"/>
              <a:gd name="connsiteY30" fmla="*/ 323 h 4410659"/>
              <a:gd name="connsiteX0" fmla="*/ 1898884 w 3924432"/>
              <a:gd name="connsiteY0" fmla="*/ 323 h 4410659"/>
              <a:gd name="connsiteX1" fmla="*/ 2205044 w 3924432"/>
              <a:gd name="connsiteY1" fmla="*/ 62916 h 4410659"/>
              <a:gd name="connsiteX2" fmla="*/ 2350187 w 3924432"/>
              <a:gd name="connsiteY2" fmla="*/ 135488 h 4410659"/>
              <a:gd name="connsiteX3" fmla="*/ 2585318 w 3924432"/>
              <a:gd name="connsiteY3" fmla="*/ 114805 h 4410659"/>
              <a:gd name="connsiteX4" fmla="*/ 3096585 w 3924432"/>
              <a:gd name="connsiteY4" fmla="*/ 876442 h 4410659"/>
              <a:gd name="connsiteX5" fmla="*/ 3655021 w 3924432"/>
              <a:gd name="connsiteY5" fmla="*/ 2595296 h 4410659"/>
              <a:gd name="connsiteX6" fmla="*/ 3923172 w 3924432"/>
              <a:gd name="connsiteY6" fmla="*/ 3667902 h 4410659"/>
              <a:gd name="connsiteX7" fmla="*/ 3552695 w 3924432"/>
              <a:gd name="connsiteY7" fmla="*/ 4167557 h 4410659"/>
              <a:gd name="connsiteX8" fmla="*/ 2613621 w 3924432"/>
              <a:gd name="connsiteY8" fmla="*/ 4401962 h 4410659"/>
              <a:gd name="connsiteX9" fmla="*/ 2117959 w 3924432"/>
              <a:gd name="connsiteY9" fmla="*/ 3880174 h 4410659"/>
              <a:gd name="connsiteX10" fmla="*/ 2275028 w 3924432"/>
              <a:gd name="connsiteY10" fmla="*/ 3407258 h 4410659"/>
              <a:gd name="connsiteX11" fmla="*/ 2317191 w 3924432"/>
              <a:gd name="connsiteY11" fmla="*/ 3334287 h 4410659"/>
              <a:gd name="connsiteX12" fmla="*/ 2365784 w 3924432"/>
              <a:gd name="connsiteY12" fmla="*/ 3270939 h 4410659"/>
              <a:gd name="connsiteX13" fmla="*/ 2857909 w 3924432"/>
              <a:gd name="connsiteY13" fmla="*/ 1857071 h 4410659"/>
              <a:gd name="connsiteX14" fmla="*/ 2433962 w 3924432"/>
              <a:gd name="connsiteY14" fmla="*/ 665312 h 4410659"/>
              <a:gd name="connsiteX15" fmla="*/ 2391049 w 3924432"/>
              <a:gd name="connsiteY15" fmla="*/ 625432 h 4410659"/>
              <a:gd name="connsiteX16" fmla="*/ 2389016 w 3924432"/>
              <a:gd name="connsiteY16" fmla="*/ 640953 h 4410659"/>
              <a:gd name="connsiteX17" fmla="*/ 2338885 w 3924432"/>
              <a:gd name="connsiteY17" fmla="*/ 774124 h 4410659"/>
              <a:gd name="connsiteX18" fmla="*/ 1101863 w 3924432"/>
              <a:gd name="connsiteY18" fmla="*/ 1722322 h 4410659"/>
              <a:gd name="connsiteX19" fmla="*/ 1020541 w 3924432"/>
              <a:gd name="connsiteY19" fmla="*/ 1829696 h 4410659"/>
              <a:gd name="connsiteX20" fmla="*/ 996073 w 3924432"/>
              <a:gd name="connsiteY20" fmla="*/ 1869858 h 4410659"/>
              <a:gd name="connsiteX21" fmla="*/ 993231 w 3924432"/>
              <a:gd name="connsiteY21" fmla="*/ 1880323 h 4410659"/>
              <a:gd name="connsiteX22" fmla="*/ 971052 w 3924432"/>
              <a:gd name="connsiteY22" fmla="*/ 2002213 h 4410659"/>
              <a:gd name="connsiteX23" fmla="*/ 1463705 w 3924432"/>
              <a:gd name="connsiteY23" fmla="*/ 3295608 h 4410659"/>
              <a:gd name="connsiteX24" fmla="*/ 1958301 w 3924432"/>
              <a:gd name="connsiteY24" fmla="*/ 3952745 h 4410659"/>
              <a:gd name="connsiteX25" fmla="*/ 1537388 w 3924432"/>
              <a:gd name="connsiteY25" fmla="*/ 4373658 h 4410659"/>
              <a:gd name="connsiteX26" fmla="*/ 289159 w 3924432"/>
              <a:gd name="connsiteY26" fmla="*/ 4170459 h 4410659"/>
              <a:gd name="connsiteX27" fmla="*/ 13387 w 3924432"/>
              <a:gd name="connsiteY27" fmla="*/ 3401202 h 4410659"/>
              <a:gd name="connsiteX28" fmla="*/ 521387 w 3924432"/>
              <a:gd name="connsiteY28" fmla="*/ 2094916 h 4410659"/>
              <a:gd name="connsiteX29" fmla="*/ 1160016 w 3924432"/>
              <a:gd name="connsiteY29" fmla="*/ 367716 h 4410659"/>
              <a:gd name="connsiteX30" fmla="*/ 1898884 w 392443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63705 w 3923172"/>
              <a:gd name="connsiteY23" fmla="*/ 3295608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521387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63705 w 3923172"/>
              <a:gd name="connsiteY23" fmla="*/ 3295608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63705 w 3923172"/>
              <a:gd name="connsiteY23" fmla="*/ 3295608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376619 w 3923172"/>
              <a:gd name="connsiteY23" fmla="*/ 3174741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92734 w 3923172"/>
              <a:gd name="connsiteY23" fmla="*/ 3340933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57909 w 3923172"/>
              <a:gd name="connsiteY13" fmla="*/ 1857071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92734 w 3923172"/>
              <a:gd name="connsiteY23" fmla="*/ 3340933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365784 w 3923172"/>
              <a:gd name="connsiteY12" fmla="*/ 3270939 h 4410659"/>
              <a:gd name="connsiteX13" fmla="*/ 2886938 w 3923172"/>
              <a:gd name="connsiteY13" fmla="*/ 1887287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92734 w 3923172"/>
              <a:gd name="connsiteY23" fmla="*/ 3340933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317191 w 3923172"/>
              <a:gd name="connsiteY11" fmla="*/ 3334287 h 4410659"/>
              <a:gd name="connsiteX12" fmla="*/ 2423841 w 3923172"/>
              <a:gd name="connsiteY12" fmla="*/ 3301155 h 4410659"/>
              <a:gd name="connsiteX13" fmla="*/ 2886938 w 3923172"/>
              <a:gd name="connsiteY13" fmla="*/ 1887287 h 4410659"/>
              <a:gd name="connsiteX14" fmla="*/ 2433962 w 3923172"/>
              <a:gd name="connsiteY14" fmla="*/ 665312 h 4410659"/>
              <a:gd name="connsiteX15" fmla="*/ 2391049 w 3923172"/>
              <a:gd name="connsiteY15" fmla="*/ 625432 h 4410659"/>
              <a:gd name="connsiteX16" fmla="*/ 2389016 w 3923172"/>
              <a:gd name="connsiteY16" fmla="*/ 640953 h 4410659"/>
              <a:gd name="connsiteX17" fmla="*/ 2338885 w 3923172"/>
              <a:gd name="connsiteY17" fmla="*/ 774124 h 4410659"/>
              <a:gd name="connsiteX18" fmla="*/ 1101863 w 3923172"/>
              <a:gd name="connsiteY18" fmla="*/ 1722322 h 4410659"/>
              <a:gd name="connsiteX19" fmla="*/ 1020541 w 3923172"/>
              <a:gd name="connsiteY19" fmla="*/ 1829696 h 4410659"/>
              <a:gd name="connsiteX20" fmla="*/ 996073 w 3923172"/>
              <a:gd name="connsiteY20" fmla="*/ 1869858 h 4410659"/>
              <a:gd name="connsiteX21" fmla="*/ 993231 w 3923172"/>
              <a:gd name="connsiteY21" fmla="*/ 1880323 h 4410659"/>
              <a:gd name="connsiteX22" fmla="*/ 971052 w 3923172"/>
              <a:gd name="connsiteY22" fmla="*/ 2002213 h 4410659"/>
              <a:gd name="connsiteX23" fmla="*/ 1492734 w 3923172"/>
              <a:gd name="connsiteY23" fmla="*/ 3340933 h 4410659"/>
              <a:gd name="connsiteX24" fmla="*/ 1958301 w 3923172"/>
              <a:gd name="connsiteY24" fmla="*/ 3952745 h 4410659"/>
              <a:gd name="connsiteX25" fmla="*/ 1537388 w 3923172"/>
              <a:gd name="connsiteY25" fmla="*/ 4373658 h 4410659"/>
              <a:gd name="connsiteX26" fmla="*/ 289159 w 3923172"/>
              <a:gd name="connsiteY26" fmla="*/ 4170459 h 4410659"/>
              <a:gd name="connsiteX27" fmla="*/ 13387 w 3923172"/>
              <a:gd name="connsiteY27" fmla="*/ 3401202 h 4410659"/>
              <a:gd name="connsiteX28" fmla="*/ 492359 w 3923172"/>
              <a:gd name="connsiteY28" fmla="*/ 2094916 h 4410659"/>
              <a:gd name="connsiteX29" fmla="*/ 1160016 w 3923172"/>
              <a:gd name="connsiteY29" fmla="*/ 367716 h 4410659"/>
              <a:gd name="connsiteX30" fmla="*/ 1898884 w 3923172"/>
              <a:gd name="connsiteY30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423841 w 3923172"/>
              <a:gd name="connsiteY11" fmla="*/ 3301155 h 4410659"/>
              <a:gd name="connsiteX12" fmla="*/ 2886938 w 3923172"/>
              <a:gd name="connsiteY12" fmla="*/ 1887287 h 4410659"/>
              <a:gd name="connsiteX13" fmla="*/ 2433962 w 3923172"/>
              <a:gd name="connsiteY13" fmla="*/ 665312 h 4410659"/>
              <a:gd name="connsiteX14" fmla="*/ 2391049 w 3923172"/>
              <a:gd name="connsiteY14" fmla="*/ 625432 h 4410659"/>
              <a:gd name="connsiteX15" fmla="*/ 2389016 w 3923172"/>
              <a:gd name="connsiteY15" fmla="*/ 640953 h 4410659"/>
              <a:gd name="connsiteX16" fmla="*/ 2338885 w 3923172"/>
              <a:gd name="connsiteY16" fmla="*/ 774124 h 4410659"/>
              <a:gd name="connsiteX17" fmla="*/ 1101863 w 3923172"/>
              <a:gd name="connsiteY17" fmla="*/ 1722322 h 4410659"/>
              <a:gd name="connsiteX18" fmla="*/ 1020541 w 3923172"/>
              <a:gd name="connsiteY18" fmla="*/ 1829696 h 4410659"/>
              <a:gd name="connsiteX19" fmla="*/ 996073 w 3923172"/>
              <a:gd name="connsiteY19" fmla="*/ 1869858 h 4410659"/>
              <a:gd name="connsiteX20" fmla="*/ 993231 w 3923172"/>
              <a:gd name="connsiteY20" fmla="*/ 1880323 h 4410659"/>
              <a:gd name="connsiteX21" fmla="*/ 971052 w 3923172"/>
              <a:gd name="connsiteY21" fmla="*/ 2002213 h 4410659"/>
              <a:gd name="connsiteX22" fmla="*/ 1492734 w 3923172"/>
              <a:gd name="connsiteY22" fmla="*/ 3340933 h 4410659"/>
              <a:gd name="connsiteX23" fmla="*/ 1958301 w 3923172"/>
              <a:gd name="connsiteY23" fmla="*/ 3952745 h 4410659"/>
              <a:gd name="connsiteX24" fmla="*/ 1537388 w 3923172"/>
              <a:gd name="connsiteY24" fmla="*/ 4373658 h 4410659"/>
              <a:gd name="connsiteX25" fmla="*/ 289159 w 3923172"/>
              <a:gd name="connsiteY25" fmla="*/ 4170459 h 4410659"/>
              <a:gd name="connsiteX26" fmla="*/ 13387 w 3923172"/>
              <a:gd name="connsiteY26" fmla="*/ 3401202 h 4410659"/>
              <a:gd name="connsiteX27" fmla="*/ 492359 w 3923172"/>
              <a:gd name="connsiteY27" fmla="*/ 2094916 h 4410659"/>
              <a:gd name="connsiteX28" fmla="*/ 1160016 w 3923172"/>
              <a:gd name="connsiteY28" fmla="*/ 367716 h 4410659"/>
              <a:gd name="connsiteX29" fmla="*/ 1898884 w 3923172"/>
              <a:gd name="connsiteY29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75028 w 3923172"/>
              <a:gd name="connsiteY10" fmla="*/ 3407258 h 4410659"/>
              <a:gd name="connsiteX11" fmla="*/ 2452869 w 3923172"/>
              <a:gd name="connsiteY11" fmla="*/ 3316263 h 4410659"/>
              <a:gd name="connsiteX12" fmla="*/ 2886938 w 3923172"/>
              <a:gd name="connsiteY12" fmla="*/ 1887287 h 4410659"/>
              <a:gd name="connsiteX13" fmla="*/ 2433962 w 3923172"/>
              <a:gd name="connsiteY13" fmla="*/ 665312 h 4410659"/>
              <a:gd name="connsiteX14" fmla="*/ 2391049 w 3923172"/>
              <a:gd name="connsiteY14" fmla="*/ 625432 h 4410659"/>
              <a:gd name="connsiteX15" fmla="*/ 2389016 w 3923172"/>
              <a:gd name="connsiteY15" fmla="*/ 640953 h 4410659"/>
              <a:gd name="connsiteX16" fmla="*/ 2338885 w 3923172"/>
              <a:gd name="connsiteY16" fmla="*/ 774124 h 4410659"/>
              <a:gd name="connsiteX17" fmla="*/ 1101863 w 3923172"/>
              <a:gd name="connsiteY17" fmla="*/ 1722322 h 4410659"/>
              <a:gd name="connsiteX18" fmla="*/ 1020541 w 3923172"/>
              <a:gd name="connsiteY18" fmla="*/ 1829696 h 4410659"/>
              <a:gd name="connsiteX19" fmla="*/ 996073 w 3923172"/>
              <a:gd name="connsiteY19" fmla="*/ 1869858 h 4410659"/>
              <a:gd name="connsiteX20" fmla="*/ 993231 w 3923172"/>
              <a:gd name="connsiteY20" fmla="*/ 1880323 h 4410659"/>
              <a:gd name="connsiteX21" fmla="*/ 971052 w 3923172"/>
              <a:gd name="connsiteY21" fmla="*/ 2002213 h 4410659"/>
              <a:gd name="connsiteX22" fmla="*/ 1492734 w 3923172"/>
              <a:gd name="connsiteY22" fmla="*/ 3340933 h 4410659"/>
              <a:gd name="connsiteX23" fmla="*/ 1958301 w 3923172"/>
              <a:gd name="connsiteY23" fmla="*/ 3952745 h 4410659"/>
              <a:gd name="connsiteX24" fmla="*/ 1537388 w 3923172"/>
              <a:gd name="connsiteY24" fmla="*/ 4373658 h 4410659"/>
              <a:gd name="connsiteX25" fmla="*/ 289159 w 3923172"/>
              <a:gd name="connsiteY25" fmla="*/ 4170459 h 4410659"/>
              <a:gd name="connsiteX26" fmla="*/ 13387 w 3923172"/>
              <a:gd name="connsiteY26" fmla="*/ 3401202 h 4410659"/>
              <a:gd name="connsiteX27" fmla="*/ 492359 w 3923172"/>
              <a:gd name="connsiteY27" fmla="*/ 2094916 h 4410659"/>
              <a:gd name="connsiteX28" fmla="*/ 1160016 w 3923172"/>
              <a:gd name="connsiteY28" fmla="*/ 367716 h 4410659"/>
              <a:gd name="connsiteX29" fmla="*/ 1898884 w 3923172"/>
              <a:gd name="connsiteY29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260514 w 3923172"/>
              <a:gd name="connsiteY10" fmla="*/ 3437476 h 4410659"/>
              <a:gd name="connsiteX11" fmla="*/ 2452869 w 3923172"/>
              <a:gd name="connsiteY11" fmla="*/ 3316263 h 4410659"/>
              <a:gd name="connsiteX12" fmla="*/ 2886938 w 3923172"/>
              <a:gd name="connsiteY12" fmla="*/ 1887287 h 4410659"/>
              <a:gd name="connsiteX13" fmla="*/ 2433962 w 3923172"/>
              <a:gd name="connsiteY13" fmla="*/ 665312 h 4410659"/>
              <a:gd name="connsiteX14" fmla="*/ 2391049 w 3923172"/>
              <a:gd name="connsiteY14" fmla="*/ 625432 h 4410659"/>
              <a:gd name="connsiteX15" fmla="*/ 2389016 w 3923172"/>
              <a:gd name="connsiteY15" fmla="*/ 640953 h 4410659"/>
              <a:gd name="connsiteX16" fmla="*/ 2338885 w 3923172"/>
              <a:gd name="connsiteY16" fmla="*/ 774124 h 4410659"/>
              <a:gd name="connsiteX17" fmla="*/ 1101863 w 3923172"/>
              <a:gd name="connsiteY17" fmla="*/ 1722322 h 4410659"/>
              <a:gd name="connsiteX18" fmla="*/ 1020541 w 3923172"/>
              <a:gd name="connsiteY18" fmla="*/ 1829696 h 4410659"/>
              <a:gd name="connsiteX19" fmla="*/ 996073 w 3923172"/>
              <a:gd name="connsiteY19" fmla="*/ 1869858 h 4410659"/>
              <a:gd name="connsiteX20" fmla="*/ 993231 w 3923172"/>
              <a:gd name="connsiteY20" fmla="*/ 1880323 h 4410659"/>
              <a:gd name="connsiteX21" fmla="*/ 971052 w 3923172"/>
              <a:gd name="connsiteY21" fmla="*/ 2002213 h 4410659"/>
              <a:gd name="connsiteX22" fmla="*/ 1492734 w 3923172"/>
              <a:gd name="connsiteY22" fmla="*/ 3340933 h 4410659"/>
              <a:gd name="connsiteX23" fmla="*/ 1958301 w 3923172"/>
              <a:gd name="connsiteY23" fmla="*/ 3952745 h 4410659"/>
              <a:gd name="connsiteX24" fmla="*/ 1537388 w 3923172"/>
              <a:gd name="connsiteY24" fmla="*/ 4373658 h 4410659"/>
              <a:gd name="connsiteX25" fmla="*/ 289159 w 3923172"/>
              <a:gd name="connsiteY25" fmla="*/ 4170459 h 4410659"/>
              <a:gd name="connsiteX26" fmla="*/ 13387 w 3923172"/>
              <a:gd name="connsiteY26" fmla="*/ 3401202 h 4410659"/>
              <a:gd name="connsiteX27" fmla="*/ 492359 w 3923172"/>
              <a:gd name="connsiteY27" fmla="*/ 2094916 h 4410659"/>
              <a:gd name="connsiteX28" fmla="*/ 1160016 w 3923172"/>
              <a:gd name="connsiteY28" fmla="*/ 367716 h 4410659"/>
              <a:gd name="connsiteX29" fmla="*/ 1898884 w 3923172"/>
              <a:gd name="connsiteY29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452869 w 3923172"/>
              <a:gd name="connsiteY10" fmla="*/ 3316263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452869 w 3923172"/>
              <a:gd name="connsiteY10" fmla="*/ 3316263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452869 w 3923172"/>
              <a:gd name="connsiteY10" fmla="*/ 3316263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467384 w 3923172"/>
              <a:gd name="connsiteY10" fmla="*/ 3301155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117959 w 3923172"/>
              <a:gd name="connsiteY9" fmla="*/ 3880174 h 4410659"/>
              <a:gd name="connsiteX10" fmla="*/ 2467384 w 3923172"/>
              <a:gd name="connsiteY10" fmla="*/ 3301155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205045 w 3923172"/>
              <a:gd name="connsiteY9" fmla="*/ 3880174 h 4410659"/>
              <a:gd name="connsiteX10" fmla="*/ 2467384 w 3923172"/>
              <a:gd name="connsiteY10" fmla="*/ 3301155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410659"/>
              <a:gd name="connsiteX1" fmla="*/ 2205044 w 3923172"/>
              <a:gd name="connsiteY1" fmla="*/ 62916 h 4410659"/>
              <a:gd name="connsiteX2" fmla="*/ 2350187 w 3923172"/>
              <a:gd name="connsiteY2" fmla="*/ 135488 h 4410659"/>
              <a:gd name="connsiteX3" fmla="*/ 2585318 w 3923172"/>
              <a:gd name="connsiteY3" fmla="*/ 114805 h 4410659"/>
              <a:gd name="connsiteX4" fmla="*/ 3096585 w 3923172"/>
              <a:gd name="connsiteY4" fmla="*/ 876442 h 4410659"/>
              <a:gd name="connsiteX5" fmla="*/ 3553421 w 3923172"/>
              <a:gd name="connsiteY5" fmla="*/ 2655729 h 4410659"/>
              <a:gd name="connsiteX6" fmla="*/ 3923172 w 3923172"/>
              <a:gd name="connsiteY6" fmla="*/ 3667902 h 4410659"/>
              <a:gd name="connsiteX7" fmla="*/ 3552695 w 3923172"/>
              <a:gd name="connsiteY7" fmla="*/ 4167557 h 4410659"/>
              <a:gd name="connsiteX8" fmla="*/ 2613621 w 3923172"/>
              <a:gd name="connsiteY8" fmla="*/ 4401962 h 4410659"/>
              <a:gd name="connsiteX9" fmla="*/ 2205045 w 3923172"/>
              <a:gd name="connsiteY9" fmla="*/ 3880174 h 4410659"/>
              <a:gd name="connsiteX10" fmla="*/ 2452870 w 3923172"/>
              <a:gd name="connsiteY10" fmla="*/ 3286047 h 4410659"/>
              <a:gd name="connsiteX11" fmla="*/ 2886938 w 3923172"/>
              <a:gd name="connsiteY11" fmla="*/ 1887287 h 4410659"/>
              <a:gd name="connsiteX12" fmla="*/ 2433962 w 3923172"/>
              <a:gd name="connsiteY12" fmla="*/ 665312 h 4410659"/>
              <a:gd name="connsiteX13" fmla="*/ 2391049 w 3923172"/>
              <a:gd name="connsiteY13" fmla="*/ 625432 h 4410659"/>
              <a:gd name="connsiteX14" fmla="*/ 2389016 w 3923172"/>
              <a:gd name="connsiteY14" fmla="*/ 640953 h 4410659"/>
              <a:gd name="connsiteX15" fmla="*/ 2338885 w 3923172"/>
              <a:gd name="connsiteY15" fmla="*/ 774124 h 4410659"/>
              <a:gd name="connsiteX16" fmla="*/ 1101863 w 3923172"/>
              <a:gd name="connsiteY16" fmla="*/ 1722322 h 4410659"/>
              <a:gd name="connsiteX17" fmla="*/ 1020541 w 3923172"/>
              <a:gd name="connsiteY17" fmla="*/ 1829696 h 4410659"/>
              <a:gd name="connsiteX18" fmla="*/ 996073 w 3923172"/>
              <a:gd name="connsiteY18" fmla="*/ 1869858 h 4410659"/>
              <a:gd name="connsiteX19" fmla="*/ 993231 w 3923172"/>
              <a:gd name="connsiteY19" fmla="*/ 1880323 h 4410659"/>
              <a:gd name="connsiteX20" fmla="*/ 971052 w 3923172"/>
              <a:gd name="connsiteY20" fmla="*/ 2002213 h 4410659"/>
              <a:gd name="connsiteX21" fmla="*/ 1492734 w 3923172"/>
              <a:gd name="connsiteY21" fmla="*/ 3340933 h 4410659"/>
              <a:gd name="connsiteX22" fmla="*/ 1958301 w 3923172"/>
              <a:gd name="connsiteY22" fmla="*/ 3952745 h 4410659"/>
              <a:gd name="connsiteX23" fmla="*/ 1537388 w 3923172"/>
              <a:gd name="connsiteY23" fmla="*/ 4373658 h 4410659"/>
              <a:gd name="connsiteX24" fmla="*/ 289159 w 3923172"/>
              <a:gd name="connsiteY24" fmla="*/ 4170459 h 4410659"/>
              <a:gd name="connsiteX25" fmla="*/ 13387 w 3923172"/>
              <a:gd name="connsiteY25" fmla="*/ 3401202 h 4410659"/>
              <a:gd name="connsiteX26" fmla="*/ 492359 w 3923172"/>
              <a:gd name="connsiteY26" fmla="*/ 2094916 h 4410659"/>
              <a:gd name="connsiteX27" fmla="*/ 1160016 w 3923172"/>
              <a:gd name="connsiteY27" fmla="*/ 367716 h 4410659"/>
              <a:gd name="connsiteX28" fmla="*/ 1898884 w 3923172"/>
              <a:gd name="connsiteY28" fmla="*/ 323 h 4410659"/>
              <a:gd name="connsiteX0" fmla="*/ 1898884 w 3923172"/>
              <a:gd name="connsiteY0" fmla="*/ 323 h 4382464"/>
              <a:gd name="connsiteX1" fmla="*/ 2205044 w 3923172"/>
              <a:gd name="connsiteY1" fmla="*/ 62916 h 4382464"/>
              <a:gd name="connsiteX2" fmla="*/ 2350187 w 3923172"/>
              <a:gd name="connsiteY2" fmla="*/ 135488 h 4382464"/>
              <a:gd name="connsiteX3" fmla="*/ 2585318 w 3923172"/>
              <a:gd name="connsiteY3" fmla="*/ 114805 h 4382464"/>
              <a:gd name="connsiteX4" fmla="*/ 3096585 w 3923172"/>
              <a:gd name="connsiteY4" fmla="*/ 876442 h 4382464"/>
              <a:gd name="connsiteX5" fmla="*/ 3553421 w 3923172"/>
              <a:gd name="connsiteY5" fmla="*/ 2655729 h 4382464"/>
              <a:gd name="connsiteX6" fmla="*/ 3923172 w 3923172"/>
              <a:gd name="connsiteY6" fmla="*/ 3667902 h 4382464"/>
              <a:gd name="connsiteX7" fmla="*/ 3552695 w 3923172"/>
              <a:gd name="connsiteY7" fmla="*/ 4167557 h 4382464"/>
              <a:gd name="connsiteX8" fmla="*/ 2642650 w 3923172"/>
              <a:gd name="connsiteY8" fmla="*/ 4356637 h 4382464"/>
              <a:gd name="connsiteX9" fmla="*/ 2205045 w 3923172"/>
              <a:gd name="connsiteY9" fmla="*/ 3880174 h 4382464"/>
              <a:gd name="connsiteX10" fmla="*/ 2452870 w 3923172"/>
              <a:gd name="connsiteY10" fmla="*/ 3286047 h 4382464"/>
              <a:gd name="connsiteX11" fmla="*/ 2886938 w 3923172"/>
              <a:gd name="connsiteY11" fmla="*/ 1887287 h 4382464"/>
              <a:gd name="connsiteX12" fmla="*/ 2433962 w 3923172"/>
              <a:gd name="connsiteY12" fmla="*/ 665312 h 4382464"/>
              <a:gd name="connsiteX13" fmla="*/ 2391049 w 3923172"/>
              <a:gd name="connsiteY13" fmla="*/ 625432 h 4382464"/>
              <a:gd name="connsiteX14" fmla="*/ 2389016 w 3923172"/>
              <a:gd name="connsiteY14" fmla="*/ 640953 h 4382464"/>
              <a:gd name="connsiteX15" fmla="*/ 2338885 w 3923172"/>
              <a:gd name="connsiteY15" fmla="*/ 774124 h 4382464"/>
              <a:gd name="connsiteX16" fmla="*/ 1101863 w 3923172"/>
              <a:gd name="connsiteY16" fmla="*/ 1722322 h 4382464"/>
              <a:gd name="connsiteX17" fmla="*/ 1020541 w 3923172"/>
              <a:gd name="connsiteY17" fmla="*/ 1829696 h 4382464"/>
              <a:gd name="connsiteX18" fmla="*/ 996073 w 3923172"/>
              <a:gd name="connsiteY18" fmla="*/ 1869858 h 4382464"/>
              <a:gd name="connsiteX19" fmla="*/ 993231 w 3923172"/>
              <a:gd name="connsiteY19" fmla="*/ 1880323 h 4382464"/>
              <a:gd name="connsiteX20" fmla="*/ 971052 w 3923172"/>
              <a:gd name="connsiteY20" fmla="*/ 2002213 h 4382464"/>
              <a:gd name="connsiteX21" fmla="*/ 1492734 w 3923172"/>
              <a:gd name="connsiteY21" fmla="*/ 3340933 h 4382464"/>
              <a:gd name="connsiteX22" fmla="*/ 1958301 w 3923172"/>
              <a:gd name="connsiteY22" fmla="*/ 3952745 h 4382464"/>
              <a:gd name="connsiteX23" fmla="*/ 1537388 w 3923172"/>
              <a:gd name="connsiteY23" fmla="*/ 4373658 h 4382464"/>
              <a:gd name="connsiteX24" fmla="*/ 289159 w 3923172"/>
              <a:gd name="connsiteY24" fmla="*/ 4170459 h 4382464"/>
              <a:gd name="connsiteX25" fmla="*/ 13387 w 3923172"/>
              <a:gd name="connsiteY25" fmla="*/ 3401202 h 4382464"/>
              <a:gd name="connsiteX26" fmla="*/ 492359 w 3923172"/>
              <a:gd name="connsiteY26" fmla="*/ 2094916 h 4382464"/>
              <a:gd name="connsiteX27" fmla="*/ 1160016 w 3923172"/>
              <a:gd name="connsiteY27" fmla="*/ 367716 h 4382464"/>
              <a:gd name="connsiteX28" fmla="*/ 1898884 w 3923172"/>
              <a:gd name="connsiteY28" fmla="*/ 323 h 4382464"/>
              <a:gd name="connsiteX0" fmla="*/ 1898884 w 3923172"/>
              <a:gd name="connsiteY0" fmla="*/ 323 h 4382465"/>
              <a:gd name="connsiteX1" fmla="*/ 2205044 w 3923172"/>
              <a:gd name="connsiteY1" fmla="*/ 62916 h 4382465"/>
              <a:gd name="connsiteX2" fmla="*/ 2350187 w 3923172"/>
              <a:gd name="connsiteY2" fmla="*/ 135488 h 4382465"/>
              <a:gd name="connsiteX3" fmla="*/ 2585318 w 3923172"/>
              <a:gd name="connsiteY3" fmla="*/ 114805 h 4382465"/>
              <a:gd name="connsiteX4" fmla="*/ 3096585 w 3923172"/>
              <a:gd name="connsiteY4" fmla="*/ 876442 h 4382465"/>
              <a:gd name="connsiteX5" fmla="*/ 3553421 w 3923172"/>
              <a:gd name="connsiteY5" fmla="*/ 2655729 h 4382465"/>
              <a:gd name="connsiteX6" fmla="*/ 3923172 w 3923172"/>
              <a:gd name="connsiteY6" fmla="*/ 3667902 h 4382465"/>
              <a:gd name="connsiteX7" fmla="*/ 3552695 w 3923172"/>
              <a:gd name="connsiteY7" fmla="*/ 4167557 h 4382465"/>
              <a:gd name="connsiteX8" fmla="*/ 2642650 w 3923172"/>
              <a:gd name="connsiteY8" fmla="*/ 4356637 h 4382465"/>
              <a:gd name="connsiteX9" fmla="*/ 2205045 w 3923172"/>
              <a:gd name="connsiteY9" fmla="*/ 3880174 h 4382465"/>
              <a:gd name="connsiteX10" fmla="*/ 2452870 w 3923172"/>
              <a:gd name="connsiteY10" fmla="*/ 3286047 h 4382465"/>
              <a:gd name="connsiteX11" fmla="*/ 2886938 w 3923172"/>
              <a:gd name="connsiteY11" fmla="*/ 1887287 h 4382465"/>
              <a:gd name="connsiteX12" fmla="*/ 2433962 w 3923172"/>
              <a:gd name="connsiteY12" fmla="*/ 665312 h 4382465"/>
              <a:gd name="connsiteX13" fmla="*/ 2391049 w 3923172"/>
              <a:gd name="connsiteY13" fmla="*/ 625432 h 4382465"/>
              <a:gd name="connsiteX14" fmla="*/ 2389016 w 3923172"/>
              <a:gd name="connsiteY14" fmla="*/ 640953 h 4382465"/>
              <a:gd name="connsiteX15" fmla="*/ 2338885 w 3923172"/>
              <a:gd name="connsiteY15" fmla="*/ 774124 h 4382465"/>
              <a:gd name="connsiteX16" fmla="*/ 1101863 w 3923172"/>
              <a:gd name="connsiteY16" fmla="*/ 1722322 h 4382465"/>
              <a:gd name="connsiteX17" fmla="*/ 1020541 w 3923172"/>
              <a:gd name="connsiteY17" fmla="*/ 1829696 h 4382465"/>
              <a:gd name="connsiteX18" fmla="*/ 996073 w 3923172"/>
              <a:gd name="connsiteY18" fmla="*/ 1869858 h 4382465"/>
              <a:gd name="connsiteX19" fmla="*/ 993231 w 3923172"/>
              <a:gd name="connsiteY19" fmla="*/ 1880323 h 4382465"/>
              <a:gd name="connsiteX20" fmla="*/ 971052 w 3923172"/>
              <a:gd name="connsiteY20" fmla="*/ 2002213 h 4382465"/>
              <a:gd name="connsiteX21" fmla="*/ 1478219 w 3923172"/>
              <a:gd name="connsiteY21" fmla="*/ 3295608 h 4382465"/>
              <a:gd name="connsiteX22" fmla="*/ 1958301 w 3923172"/>
              <a:gd name="connsiteY22" fmla="*/ 3952745 h 4382465"/>
              <a:gd name="connsiteX23" fmla="*/ 1537388 w 3923172"/>
              <a:gd name="connsiteY23" fmla="*/ 4373658 h 4382465"/>
              <a:gd name="connsiteX24" fmla="*/ 289159 w 3923172"/>
              <a:gd name="connsiteY24" fmla="*/ 4170459 h 4382465"/>
              <a:gd name="connsiteX25" fmla="*/ 13387 w 3923172"/>
              <a:gd name="connsiteY25" fmla="*/ 3401202 h 4382465"/>
              <a:gd name="connsiteX26" fmla="*/ 492359 w 3923172"/>
              <a:gd name="connsiteY26" fmla="*/ 2094916 h 4382465"/>
              <a:gd name="connsiteX27" fmla="*/ 1160016 w 3923172"/>
              <a:gd name="connsiteY27" fmla="*/ 367716 h 4382465"/>
              <a:gd name="connsiteX28" fmla="*/ 1898884 w 3923172"/>
              <a:gd name="connsiteY28" fmla="*/ 323 h 4382465"/>
              <a:gd name="connsiteX0" fmla="*/ 1898884 w 3923172"/>
              <a:gd name="connsiteY0" fmla="*/ 323 h 4384220"/>
              <a:gd name="connsiteX1" fmla="*/ 2205044 w 3923172"/>
              <a:gd name="connsiteY1" fmla="*/ 62916 h 4384220"/>
              <a:gd name="connsiteX2" fmla="*/ 2350187 w 3923172"/>
              <a:gd name="connsiteY2" fmla="*/ 135488 h 4384220"/>
              <a:gd name="connsiteX3" fmla="*/ 2585318 w 3923172"/>
              <a:gd name="connsiteY3" fmla="*/ 114805 h 4384220"/>
              <a:gd name="connsiteX4" fmla="*/ 3096585 w 3923172"/>
              <a:gd name="connsiteY4" fmla="*/ 876442 h 4384220"/>
              <a:gd name="connsiteX5" fmla="*/ 3553421 w 3923172"/>
              <a:gd name="connsiteY5" fmla="*/ 2655729 h 4384220"/>
              <a:gd name="connsiteX6" fmla="*/ 3923172 w 3923172"/>
              <a:gd name="connsiteY6" fmla="*/ 3667902 h 4384220"/>
              <a:gd name="connsiteX7" fmla="*/ 3552695 w 3923172"/>
              <a:gd name="connsiteY7" fmla="*/ 4167557 h 4384220"/>
              <a:gd name="connsiteX8" fmla="*/ 2642650 w 3923172"/>
              <a:gd name="connsiteY8" fmla="*/ 4356637 h 4384220"/>
              <a:gd name="connsiteX9" fmla="*/ 2205045 w 3923172"/>
              <a:gd name="connsiteY9" fmla="*/ 3880174 h 4384220"/>
              <a:gd name="connsiteX10" fmla="*/ 2452870 w 3923172"/>
              <a:gd name="connsiteY10" fmla="*/ 3286047 h 4384220"/>
              <a:gd name="connsiteX11" fmla="*/ 2886938 w 3923172"/>
              <a:gd name="connsiteY11" fmla="*/ 1887287 h 4384220"/>
              <a:gd name="connsiteX12" fmla="*/ 2433962 w 3923172"/>
              <a:gd name="connsiteY12" fmla="*/ 665312 h 4384220"/>
              <a:gd name="connsiteX13" fmla="*/ 2391049 w 3923172"/>
              <a:gd name="connsiteY13" fmla="*/ 625432 h 4384220"/>
              <a:gd name="connsiteX14" fmla="*/ 2389016 w 3923172"/>
              <a:gd name="connsiteY14" fmla="*/ 640953 h 4384220"/>
              <a:gd name="connsiteX15" fmla="*/ 2338885 w 3923172"/>
              <a:gd name="connsiteY15" fmla="*/ 774124 h 4384220"/>
              <a:gd name="connsiteX16" fmla="*/ 1101863 w 3923172"/>
              <a:gd name="connsiteY16" fmla="*/ 1722322 h 4384220"/>
              <a:gd name="connsiteX17" fmla="*/ 1020541 w 3923172"/>
              <a:gd name="connsiteY17" fmla="*/ 1829696 h 4384220"/>
              <a:gd name="connsiteX18" fmla="*/ 996073 w 3923172"/>
              <a:gd name="connsiteY18" fmla="*/ 1869858 h 4384220"/>
              <a:gd name="connsiteX19" fmla="*/ 993231 w 3923172"/>
              <a:gd name="connsiteY19" fmla="*/ 1880323 h 4384220"/>
              <a:gd name="connsiteX20" fmla="*/ 971052 w 3923172"/>
              <a:gd name="connsiteY20" fmla="*/ 2002213 h 4384220"/>
              <a:gd name="connsiteX21" fmla="*/ 1478219 w 3923172"/>
              <a:gd name="connsiteY21" fmla="*/ 3295608 h 4384220"/>
              <a:gd name="connsiteX22" fmla="*/ 1842187 w 3923172"/>
              <a:gd name="connsiteY22" fmla="*/ 3922529 h 4384220"/>
              <a:gd name="connsiteX23" fmla="*/ 1537388 w 3923172"/>
              <a:gd name="connsiteY23" fmla="*/ 4373658 h 4384220"/>
              <a:gd name="connsiteX24" fmla="*/ 289159 w 3923172"/>
              <a:gd name="connsiteY24" fmla="*/ 4170459 h 4384220"/>
              <a:gd name="connsiteX25" fmla="*/ 13387 w 3923172"/>
              <a:gd name="connsiteY25" fmla="*/ 3401202 h 4384220"/>
              <a:gd name="connsiteX26" fmla="*/ 492359 w 3923172"/>
              <a:gd name="connsiteY26" fmla="*/ 2094916 h 4384220"/>
              <a:gd name="connsiteX27" fmla="*/ 1160016 w 3923172"/>
              <a:gd name="connsiteY27" fmla="*/ 367716 h 4384220"/>
              <a:gd name="connsiteX28" fmla="*/ 1898884 w 3923172"/>
              <a:gd name="connsiteY28" fmla="*/ 323 h 4384220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50646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75995 w 3920948"/>
              <a:gd name="connsiteY21" fmla="*/ 3295608 h 4367312"/>
              <a:gd name="connsiteX22" fmla="*/ 1839963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50646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75995 w 3920948"/>
              <a:gd name="connsiteY21" fmla="*/ 3295608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75995 w 3920948"/>
              <a:gd name="connsiteY21" fmla="*/ 3295608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75995 w 3920948"/>
              <a:gd name="connsiteY21" fmla="*/ 3295608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303540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8855 w 3920948"/>
              <a:gd name="connsiteY21" fmla="*/ 3287676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68375 w 3920948"/>
              <a:gd name="connsiteY21" fmla="*/ 3271813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07104 w 3920948"/>
              <a:gd name="connsiteY10" fmla="*/ 3286047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920948"/>
              <a:gd name="connsiteY0" fmla="*/ 323 h 4367312"/>
              <a:gd name="connsiteX1" fmla="*/ 2202820 w 3920948"/>
              <a:gd name="connsiteY1" fmla="*/ 62916 h 4367312"/>
              <a:gd name="connsiteX2" fmla="*/ 2347963 w 3920948"/>
              <a:gd name="connsiteY2" fmla="*/ 135488 h 4367312"/>
              <a:gd name="connsiteX3" fmla="*/ 2583094 w 3920948"/>
              <a:gd name="connsiteY3" fmla="*/ 114805 h 4367312"/>
              <a:gd name="connsiteX4" fmla="*/ 3094361 w 3920948"/>
              <a:gd name="connsiteY4" fmla="*/ 876442 h 4367312"/>
              <a:gd name="connsiteX5" fmla="*/ 3551197 w 3920948"/>
              <a:gd name="connsiteY5" fmla="*/ 2655729 h 4367312"/>
              <a:gd name="connsiteX6" fmla="*/ 3920948 w 3920948"/>
              <a:gd name="connsiteY6" fmla="*/ 3667902 h 4367312"/>
              <a:gd name="connsiteX7" fmla="*/ 3550471 w 3920948"/>
              <a:gd name="connsiteY7" fmla="*/ 4167557 h 4367312"/>
              <a:gd name="connsiteX8" fmla="*/ 2640426 w 3920948"/>
              <a:gd name="connsiteY8" fmla="*/ 4356637 h 4367312"/>
              <a:gd name="connsiteX9" fmla="*/ 2202821 w 3920948"/>
              <a:gd name="connsiteY9" fmla="*/ 3880174 h 4367312"/>
              <a:gd name="connsiteX10" fmla="*/ 2421619 w 3920948"/>
              <a:gd name="connsiteY10" fmla="*/ 3331372 h 4367312"/>
              <a:gd name="connsiteX11" fmla="*/ 2884714 w 3920948"/>
              <a:gd name="connsiteY11" fmla="*/ 1887287 h 4367312"/>
              <a:gd name="connsiteX12" fmla="*/ 2431738 w 3920948"/>
              <a:gd name="connsiteY12" fmla="*/ 665312 h 4367312"/>
              <a:gd name="connsiteX13" fmla="*/ 2388825 w 3920948"/>
              <a:gd name="connsiteY13" fmla="*/ 625432 h 4367312"/>
              <a:gd name="connsiteX14" fmla="*/ 2386792 w 3920948"/>
              <a:gd name="connsiteY14" fmla="*/ 640953 h 4367312"/>
              <a:gd name="connsiteX15" fmla="*/ 2336661 w 3920948"/>
              <a:gd name="connsiteY15" fmla="*/ 774124 h 4367312"/>
              <a:gd name="connsiteX16" fmla="*/ 1099639 w 3920948"/>
              <a:gd name="connsiteY16" fmla="*/ 1722322 h 4367312"/>
              <a:gd name="connsiteX17" fmla="*/ 1018317 w 3920948"/>
              <a:gd name="connsiteY17" fmla="*/ 1829696 h 4367312"/>
              <a:gd name="connsiteX18" fmla="*/ 993849 w 3920948"/>
              <a:gd name="connsiteY18" fmla="*/ 1869858 h 4367312"/>
              <a:gd name="connsiteX19" fmla="*/ 991007 w 3920948"/>
              <a:gd name="connsiteY19" fmla="*/ 1880323 h 4367312"/>
              <a:gd name="connsiteX20" fmla="*/ 968828 w 3920948"/>
              <a:gd name="connsiteY20" fmla="*/ 2002213 h 4367312"/>
              <a:gd name="connsiteX21" fmla="*/ 1491235 w 3920948"/>
              <a:gd name="connsiteY21" fmla="*/ 3279745 h 4367312"/>
              <a:gd name="connsiteX22" fmla="*/ 1781906 w 3920948"/>
              <a:gd name="connsiteY22" fmla="*/ 3922529 h 4367312"/>
              <a:gd name="connsiteX23" fmla="*/ 1360993 w 3920948"/>
              <a:gd name="connsiteY23" fmla="*/ 4328334 h 4367312"/>
              <a:gd name="connsiteX24" fmla="*/ 286935 w 3920948"/>
              <a:gd name="connsiteY24" fmla="*/ 4170459 h 4367312"/>
              <a:gd name="connsiteX25" fmla="*/ 11163 w 3920948"/>
              <a:gd name="connsiteY25" fmla="*/ 3401202 h 4367312"/>
              <a:gd name="connsiteX26" fmla="*/ 490135 w 3920948"/>
              <a:gd name="connsiteY26" fmla="*/ 2094916 h 4367312"/>
              <a:gd name="connsiteX27" fmla="*/ 1157792 w 3920948"/>
              <a:gd name="connsiteY27" fmla="*/ 367716 h 4367312"/>
              <a:gd name="connsiteX28" fmla="*/ 1896660 w 3920948"/>
              <a:gd name="connsiteY28" fmla="*/ 323 h 4367312"/>
              <a:gd name="connsiteX0" fmla="*/ 1896660 w 3817193"/>
              <a:gd name="connsiteY0" fmla="*/ 323 h 4367312"/>
              <a:gd name="connsiteX1" fmla="*/ 2202820 w 3817193"/>
              <a:gd name="connsiteY1" fmla="*/ 62916 h 4367312"/>
              <a:gd name="connsiteX2" fmla="*/ 2347963 w 3817193"/>
              <a:gd name="connsiteY2" fmla="*/ 135488 h 4367312"/>
              <a:gd name="connsiteX3" fmla="*/ 2583094 w 3817193"/>
              <a:gd name="connsiteY3" fmla="*/ 114805 h 4367312"/>
              <a:gd name="connsiteX4" fmla="*/ 3094361 w 3817193"/>
              <a:gd name="connsiteY4" fmla="*/ 876442 h 4367312"/>
              <a:gd name="connsiteX5" fmla="*/ 3551197 w 3817193"/>
              <a:gd name="connsiteY5" fmla="*/ 2655729 h 4367312"/>
              <a:gd name="connsiteX6" fmla="*/ 3817193 w 3817193"/>
              <a:gd name="connsiteY6" fmla="*/ 3667902 h 4367312"/>
              <a:gd name="connsiteX7" fmla="*/ 3550471 w 3817193"/>
              <a:gd name="connsiteY7" fmla="*/ 4167557 h 4367312"/>
              <a:gd name="connsiteX8" fmla="*/ 2640426 w 3817193"/>
              <a:gd name="connsiteY8" fmla="*/ 4356637 h 4367312"/>
              <a:gd name="connsiteX9" fmla="*/ 2202821 w 3817193"/>
              <a:gd name="connsiteY9" fmla="*/ 3880174 h 4367312"/>
              <a:gd name="connsiteX10" fmla="*/ 2421619 w 3817193"/>
              <a:gd name="connsiteY10" fmla="*/ 3331372 h 4367312"/>
              <a:gd name="connsiteX11" fmla="*/ 2884714 w 3817193"/>
              <a:gd name="connsiteY11" fmla="*/ 1887287 h 4367312"/>
              <a:gd name="connsiteX12" fmla="*/ 2431738 w 3817193"/>
              <a:gd name="connsiteY12" fmla="*/ 665312 h 4367312"/>
              <a:gd name="connsiteX13" fmla="*/ 2388825 w 3817193"/>
              <a:gd name="connsiteY13" fmla="*/ 625432 h 4367312"/>
              <a:gd name="connsiteX14" fmla="*/ 2386792 w 3817193"/>
              <a:gd name="connsiteY14" fmla="*/ 640953 h 4367312"/>
              <a:gd name="connsiteX15" fmla="*/ 2336661 w 3817193"/>
              <a:gd name="connsiteY15" fmla="*/ 774124 h 4367312"/>
              <a:gd name="connsiteX16" fmla="*/ 1099639 w 3817193"/>
              <a:gd name="connsiteY16" fmla="*/ 1722322 h 4367312"/>
              <a:gd name="connsiteX17" fmla="*/ 1018317 w 3817193"/>
              <a:gd name="connsiteY17" fmla="*/ 1829696 h 4367312"/>
              <a:gd name="connsiteX18" fmla="*/ 993849 w 3817193"/>
              <a:gd name="connsiteY18" fmla="*/ 1869858 h 4367312"/>
              <a:gd name="connsiteX19" fmla="*/ 991007 w 3817193"/>
              <a:gd name="connsiteY19" fmla="*/ 1880323 h 4367312"/>
              <a:gd name="connsiteX20" fmla="*/ 968828 w 3817193"/>
              <a:gd name="connsiteY20" fmla="*/ 2002213 h 4367312"/>
              <a:gd name="connsiteX21" fmla="*/ 1491235 w 3817193"/>
              <a:gd name="connsiteY21" fmla="*/ 3279745 h 4367312"/>
              <a:gd name="connsiteX22" fmla="*/ 1781906 w 3817193"/>
              <a:gd name="connsiteY22" fmla="*/ 3922529 h 4367312"/>
              <a:gd name="connsiteX23" fmla="*/ 1360993 w 3817193"/>
              <a:gd name="connsiteY23" fmla="*/ 4328334 h 4367312"/>
              <a:gd name="connsiteX24" fmla="*/ 286935 w 3817193"/>
              <a:gd name="connsiteY24" fmla="*/ 4170459 h 4367312"/>
              <a:gd name="connsiteX25" fmla="*/ 11163 w 3817193"/>
              <a:gd name="connsiteY25" fmla="*/ 3401202 h 4367312"/>
              <a:gd name="connsiteX26" fmla="*/ 490135 w 3817193"/>
              <a:gd name="connsiteY26" fmla="*/ 2094916 h 4367312"/>
              <a:gd name="connsiteX27" fmla="*/ 1157792 w 3817193"/>
              <a:gd name="connsiteY27" fmla="*/ 367716 h 4367312"/>
              <a:gd name="connsiteX28" fmla="*/ 1896660 w 3817193"/>
              <a:gd name="connsiteY28" fmla="*/ 323 h 4367312"/>
              <a:gd name="connsiteX0" fmla="*/ 1825958 w 3746491"/>
              <a:gd name="connsiteY0" fmla="*/ 323 h 4367312"/>
              <a:gd name="connsiteX1" fmla="*/ 2132118 w 3746491"/>
              <a:gd name="connsiteY1" fmla="*/ 62916 h 4367312"/>
              <a:gd name="connsiteX2" fmla="*/ 2277261 w 3746491"/>
              <a:gd name="connsiteY2" fmla="*/ 135488 h 4367312"/>
              <a:gd name="connsiteX3" fmla="*/ 2512392 w 3746491"/>
              <a:gd name="connsiteY3" fmla="*/ 114805 h 4367312"/>
              <a:gd name="connsiteX4" fmla="*/ 3023659 w 3746491"/>
              <a:gd name="connsiteY4" fmla="*/ 876442 h 4367312"/>
              <a:gd name="connsiteX5" fmla="*/ 3480495 w 3746491"/>
              <a:gd name="connsiteY5" fmla="*/ 2655729 h 4367312"/>
              <a:gd name="connsiteX6" fmla="*/ 3746491 w 3746491"/>
              <a:gd name="connsiteY6" fmla="*/ 3667902 h 4367312"/>
              <a:gd name="connsiteX7" fmla="*/ 3479769 w 3746491"/>
              <a:gd name="connsiteY7" fmla="*/ 4167557 h 4367312"/>
              <a:gd name="connsiteX8" fmla="*/ 2569724 w 3746491"/>
              <a:gd name="connsiteY8" fmla="*/ 4356637 h 4367312"/>
              <a:gd name="connsiteX9" fmla="*/ 2132119 w 3746491"/>
              <a:gd name="connsiteY9" fmla="*/ 3880174 h 4367312"/>
              <a:gd name="connsiteX10" fmla="*/ 2350917 w 3746491"/>
              <a:gd name="connsiteY10" fmla="*/ 3331372 h 4367312"/>
              <a:gd name="connsiteX11" fmla="*/ 2814012 w 3746491"/>
              <a:gd name="connsiteY11" fmla="*/ 1887287 h 4367312"/>
              <a:gd name="connsiteX12" fmla="*/ 2361036 w 3746491"/>
              <a:gd name="connsiteY12" fmla="*/ 665312 h 4367312"/>
              <a:gd name="connsiteX13" fmla="*/ 2318123 w 3746491"/>
              <a:gd name="connsiteY13" fmla="*/ 625432 h 4367312"/>
              <a:gd name="connsiteX14" fmla="*/ 2316090 w 3746491"/>
              <a:gd name="connsiteY14" fmla="*/ 640953 h 4367312"/>
              <a:gd name="connsiteX15" fmla="*/ 2265959 w 3746491"/>
              <a:gd name="connsiteY15" fmla="*/ 774124 h 4367312"/>
              <a:gd name="connsiteX16" fmla="*/ 1028937 w 3746491"/>
              <a:gd name="connsiteY16" fmla="*/ 1722322 h 4367312"/>
              <a:gd name="connsiteX17" fmla="*/ 947615 w 3746491"/>
              <a:gd name="connsiteY17" fmla="*/ 1829696 h 4367312"/>
              <a:gd name="connsiteX18" fmla="*/ 923147 w 3746491"/>
              <a:gd name="connsiteY18" fmla="*/ 1869858 h 4367312"/>
              <a:gd name="connsiteX19" fmla="*/ 920305 w 3746491"/>
              <a:gd name="connsiteY19" fmla="*/ 1880323 h 4367312"/>
              <a:gd name="connsiteX20" fmla="*/ 898126 w 3746491"/>
              <a:gd name="connsiteY20" fmla="*/ 2002213 h 4367312"/>
              <a:gd name="connsiteX21" fmla="*/ 1420533 w 3746491"/>
              <a:gd name="connsiteY21" fmla="*/ 3279745 h 4367312"/>
              <a:gd name="connsiteX22" fmla="*/ 1711204 w 3746491"/>
              <a:gd name="connsiteY22" fmla="*/ 3922529 h 4367312"/>
              <a:gd name="connsiteX23" fmla="*/ 1290291 w 3746491"/>
              <a:gd name="connsiteY23" fmla="*/ 4328334 h 4367312"/>
              <a:gd name="connsiteX24" fmla="*/ 216233 w 3746491"/>
              <a:gd name="connsiteY24" fmla="*/ 4170459 h 4367312"/>
              <a:gd name="connsiteX25" fmla="*/ 18277 w 3746491"/>
              <a:gd name="connsiteY25" fmla="*/ 3401201 h 4367312"/>
              <a:gd name="connsiteX26" fmla="*/ 419433 w 3746491"/>
              <a:gd name="connsiteY26" fmla="*/ 2094916 h 4367312"/>
              <a:gd name="connsiteX27" fmla="*/ 1087090 w 3746491"/>
              <a:gd name="connsiteY27" fmla="*/ 367716 h 4367312"/>
              <a:gd name="connsiteX28" fmla="*/ 1825958 w 3746491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06091 w 3738570"/>
              <a:gd name="connsiteY11" fmla="*/ 1887287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50165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06092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  <a:gd name="connsiteX0" fmla="*/ 1818037 w 3738570"/>
              <a:gd name="connsiteY0" fmla="*/ 323 h 4367312"/>
              <a:gd name="connsiteX1" fmla="*/ 2124197 w 3738570"/>
              <a:gd name="connsiteY1" fmla="*/ 62916 h 4367312"/>
              <a:gd name="connsiteX2" fmla="*/ 2269340 w 3738570"/>
              <a:gd name="connsiteY2" fmla="*/ 135488 h 4367312"/>
              <a:gd name="connsiteX3" fmla="*/ 2504471 w 3738570"/>
              <a:gd name="connsiteY3" fmla="*/ 114805 h 4367312"/>
              <a:gd name="connsiteX4" fmla="*/ 3015738 w 3738570"/>
              <a:gd name="connsiteY4" fmla="*/ 876442 h 4367312"/>
              <a:gd name="connsiteX5" fmla="*/ 3472574 w 3738570"/>
              <a:gd name="connsiteY5" fmla="*/ 2655729 h 4367312"/>
              <a:gd name="connsiteX6" fmla="*/ 3738570 w 3738570"/>
              <a:gd name="connsiteY6" fmla="*/ 3667902 h 4367312"/>
              <a:gd name="connsiteX7" fmla="*/ 3471848 w 3738570"/>
              <a:gd name="connsiteY7" fmla="*/ 4167557 h 4367312"/>
              <a:gd name="connsiteX8" fmla="*/ 2561803 w 3738570"/>
              <a:gd name="connsiteY8" fmla="*/ 4356637 h 4367312"/>
              <a:gd name="connsiteX9" fmla="*/ 2124198 w 3738570"/>
              <a:gd name="connsiteY9" fmla="*/ 3880174 h 4367312"/>
              <a:gd name="connsiteX10" fmla="*/ 2342996 w 3738570"/>
              <a:gd name="connsiteY10" fmla="*/ 3331372 h 4367312"/>
              <a:gd name="connsiteX11" fmla="*/ 2820784 w 3738570"/>
              <a:gd name="connsiteY11" fmla="*/ 1902579 h 4367312"/>
              <a:gd name="connsiteX12" fmla="*/ 2353115 w 3738570"/>
              <a:gd name="connsiteY12" fmla="*/ 665312 h 4367312"/>
              <a:gd name="connsiteX13" fmla="*/ 2310202 w 3738570"/>
              <a:gd name="connsiteY13" fmla="*/ 625432 h 4367312"/>
              <a:gd name="connsiteX14" fmla="*/ 2308169 w 3738570"/>
              <a:gd name="connsiteY14" fmla="*/ 640953 h 4367312"/>
              <a:gd name="connsiteX15" fmla="*/ 2258038 w 3738570"/>
              <a:gd name="connsiteY15" fmla="*/ 774124 h 4367312"/>
              <a:gd name="connsiteX16" fmla="*/ 1021016 w 3738570"/>
              <a:gd name="connsiteY16" fmla="*/ 1722322 h 4367312"/>
              <a:gd name="connsiteX17" fmla="*/ 939694 w 3738570"/>
              <a:gd name="connsiteY17" fmla="*/ 1829696 h 4367312"/>
              <a:gd name="connsiteX18" fmla="*/ 915226 w 3738570"/>
              <a:gd name="connsiteY18" fmla="*/ 1869858 h 4367312"/>
              <a:gd name="connsiteX19" fmla="*/ 912384 w 3738570"/>
              <a:gd name="connsiteY19" fmla="*/ 1880323 h 4367312"/>
              <a:gd name="connsiteX20" fmla="*/ 890205 w 3738570"/>
              <a:gd name="connsiteY20" fmla="*/ 2002213 h 4367312"/>
              <a:gd name="connsiteX21" fmla="*/ 1412612 w 3738570"/>
              <a:gd name="connsiteY21" fmla="*/ 3279745 h 4367312"/>
              <a:gd name="connsiteX22" fmla="*/ 1703283 w 3738570"/>
              <a:gd name="connsiteY22" fmla="*/ 3922529 h 4367312"/>
              <a:gd name="connsiteX23" fmla="*/ 1282370 w 3738570"/>
              <a:gd name="connsiteY23" fmla="*/ 4328334 h 4367312"/>
              <a:gd name="connsiteX24" fmla="*/ 286129 w 3738570"/>
              <a:gd name="connsiteY24" fmla="*/ 4143459 h 4367312"/>
              <a:gd name="connsiteX25" fmla="*/ 10356 w 3738570"/>
              <a:gd name="connsiteY25" fmla="*/ 3401201 h 4367312"/>
              <a:gd name="connsiteX26" fmla="*/ 411512 w 3738570"/>
              <a:gd name="connsiteY26" fmla="*/ 2094916 h 4367312"/>
              <a:gd name="connsiteX27" fmla="*/ 1079169 w 3738570"/>
              <a:gd name="connsiteY27" fmla="*/ 367716 h 4367312"/>
              <a:gd name="connsiteX28" fmla="*/ 1818037 w 3738570"/>
              <a:gd name="connsiteY28" fmla="*/ 323 h 4367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738570" h="4367312">
                <a:moveTo>
                  <a:pt x="1818037" y="323"/>
                </a:moveTo>
                <a:cubicBezTo>
                  <a:pt x="1911019" y="3045"/>
                  <a:pt x="2011711" y="23002"/>
                  <a:pt x="2124197" y="62916"/>
                </a:cubicBezTo>
                <a:lnTo>
                  <a:pt x="2269340" y="135488"/>
                </a:lnTo>
                <a:cubicBezTo>
                  <a:pt x="2322559" y="140326"/>
                  <a:pt x="2365557" y="78399"/>
                  <a:pt x="2504471" y="114805"/>
                </a:cubicBezTo>
                <a:cubicBezTo>
                  <a:pt x="2643385" y="151211"/>
                  <a:pt x="2854388" y="452955"/>
                  <a:pt x="3015738" y="876442"/>
                </a:cubicBezTo>
                <a:cubicBezTo>
                  <a:pt x="3177088" y="1299929"/>
                  <a:pt x="3346046" y="2322342"/>
                  <a:pt x="3472574" y="2655729"/>
                </a:cubicBezTo>
                <a:cubicBezTo>
                  <a:pt x="3598364" y="3091157"/>
                  <a:pt x="3738691" y="3415931"/>
                  <a:pt x="3738570" y="3667902"/>
                </a:cubicBezTo>
                <a:cubicBezTo>
                  <a:pt x="3738449" y="3919873"/>
                  <a:pt x="3667976" y="4052768"/>
                  <a:pt x="3471848" y="4167557"/>
                </a:cubicBezTo>
                <a:cubicBezTo>
                  <a:pt x="3275720" y="4282346"/>
                  <a:pt x="2786411" y="4404534"/>
                  <a:pt x="2561803" y="4356637"/>
                </a:cubicBezTo>
                <a:cubicBezTo>
                  <a:pt x="2337195" y="4308740"/>
                  <a:pt x="2092750" y="4117241"/>
                  <a:pt x="2124198" y="3880174"/>
                </a:cubicBezTo>
                <a:cubicBezTo>
                  <a:pt x="2097406" y="3699224"/>
                  <a:pt x="2161312" y="3564372"/>
                  <a:pt x="2342996" y="3331372"/>
                </a:cubicBezTo>
                <a:cubicBezTo>
                  <a:pt x="2870800" y="2564574"/>
                  <a:pt x="2848480" y="2086952"/>
                  <a:pt x="2820784" y="1902579"/>
                </a:cubicBezTo>
                <a:cubicBezTo>
                  <a:pt x="2807779" y="1488821"/>
                  <a:pt x="2563884" y="888696"/>
                  <a:pt x="2353115" y="665312"/>
                </a:cubicBezTo>
                <a:lnTo>
                  <a:pt x="2310202" y="625432"/>
                </a:lnTo>
                <a:lnTo>
                  <a:pt x="2308169" y="640953"/>
                </a:lnTo>
                <a:cubicBezTo>
                  <a:pt x="2298545" y="687349"/>
                  <a:pt x="2282004" y="731722"/>
                  <a:pt x="2258038" y="774124"/>
                </a:cubicBezTo>
                <a:cubicBezTo>
                  <a:pt x="1946887" y="1356276"/>
                  <a:pt x="1156517" y="1561046"/>
                  <a:pt x="1021016" y="1722322"/>
                </a:cubicBezTo>
                <a:cubicBezTo>
                  <a:pt x="987141" y="1762641"/>
                  <a:pt x="960755" y="1797767"/>
                  <a:pt x="939694" y="1829696"/>
                </a:cubicBezTo>
                <a:lnTo>
                  <a:pt x="915226" y="1869858"/>
                </a:lnTo>
                <a:lnTo>
                  <a:pt x="912384" y="1880323"/>
                </a:lnTo>
                <a:cubicBezTo>
                  <a:pt x="903397" y="1919890"/>
                  <a:pt x="895950" y="1960485"/>
                  <a:pt x="890205" y="2002213"/>
                </a:cubicBezTo>
                <a:cubicBezTo>
                  <a:pt x="890205" y="2447923"/>
                  <a:pt x="1006886" y="2847977"/>
                  <a:pt x="1412612" y="3279745"/>
                </a:cubicBezTo>
                <a:cubicBezTo>
                  <a:pt x="1679077" y="3469763"/>
                  <a:pt x="1724990" y="3747764"/>
                  <a:pt x="1703283" y="3922529"/>
                </a:cubicBezTo>
                <a:cubicBezTo>
                  <a:pt x="1681576" y="4097294"/>
                  <a:pt x="1518562" y="4291512"/>
                  <a:pt x="1282370" y="4328334"/>
                </a:cubicBezTo>
                <a:cubicBezTo>
                  <a:pt x="1046178" y="4365156"/>
                  <a:pt x="498131" y="4297981"/>
                  <a:pt x="286129" y="4143459"/>
                </a:cubicBezTo>
                <a:cubicBezTo>
                  <a:pt x="74127" y="3988937"/>
                  <a:pt x="-35607" y="3631012"/>
                  <a:pt x="10356" y="3401201"/>
                </a:cubicBezTo>
                <a:cubicBezTo>
                  <a:pt x="50875" y="3101684"/>
                  <a:pt x="273022" y="2742595"/>
                  <a:pt x="411512" y="2094916"/>
                </a:cubicBezTo>
                <a:cubicBezTo>
                  <a:pt x="515531" y="1531278"/>
                  <a:pt x="680025" y="740249"/>
                  <a:pt x="1079169" y="367716"/>
                </a:cubicBezTo>
                <a:cubicBezTo>
                  <a:pt x="1329541" y="139116"/>
                  <a:pt x="1539090" y="-7841"/>
                  <a:pt x="1818037" y="323"/>
                </a:cubicBez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26000">
                <a:srgbClr val="705446"/>
              </a:gs>
              <a:gs pos="100000">
                <a:srgbClr val="C1846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泪滴形 41"/>
          <p:cNvSpPr/>
          <p:nvPr/>
        </p:nvSpPr>
        <p:spPr>
          <a:xfrm rot="17250685">
            <a:off x="9135539" y="3446856"/>
            <a:ext cx="186015" cy="189381"/>
          </a:xfrm>
          <a:custGeom>
            <a:avLst/>
            <a:gdLst>
              <a:gd name="connsiteX0" fmla="*/ 0 w 558387"/>
              <a:gd name="connsiteY0" fmla="*/ 279194 h 558387"/>
              <a:gd name="connsiteX1" fmla="*/ 279194 w 558387"/>
              <a:gd name="connsiteY1" fmla="*/ 0 h 558387"/>
              <a:gd name="connsiteX2" fmla="*/ 558387 w 558387"/>
              <a:gd name="connsiteY2" fmla="*/ 0 h 558387"/>
              <a:gd name="connsiteX3" fmla="*/ 558387 w 558387"/>
              <a:gd name="connsiteY3" fmla="*/ 279194 h 558387"/>
              <a:gd name="connsiteX4" fmla="*/ 279193 w 558387"/>
              <a:gd name="connsiteY4" fmla="*/ 558388 h 558387"/>
              <a:gd name="connsiteX5" fmla="*/ -1 w 558387"/>
              <a:gd name="connsiteY5" fmla="*/ 279194 h 558387"/>
              <a:gd name="connsiteX6" fmla="*/ 0 w 558387"/>
              <a:gd name="connsiteY6" fmla="*/ 279194 h 558387"/>
              <a:gd name="connsiteX0" fmla="*/ 1 w 629143"/>
              <a:gd name="connsiteY0" fmla="*/ 362438 h 641632"/>
              <a:gd name="connsiteX1" fmla="*/ 279195 w 629143"/>
              <a:gd name="connsiteY1" fmla="*/ 83244 h 641632"/>
              <a:gd name="connsiteX2" fmla="*/ 629143 w 629143"/>
              <a:gd name="connsiteY2" fmla="*/ 0 h 641632"/>
              <a:gd name="connsiteX3" fmla="*/ 558388 w 629143"/>
              <a:gd name="connsiteY3" fmla="*/ 362438 h 641632"/>
              <a:gd name="connsiteX4" fmla="*/ 279194 w 629143"/>
              <a:gd name="connsiteY4" fmla="*/ 641632 h 641632"/>
              <a:gd name="connsiteX5" fmla="*/ 0 w 629143"/>
              <a:gd name="connsiteY5" fmla="*/ 362438 h 641632"/>
              <a:gd name="connsiteX6" fmla="*/ 1 w 629143"/>
              <a:gd name="connsiteY6" fmla="*/ 362438 h 641632"/>
              <a:gd name="connsiteX0" fmla="*/ 1 w 629143"/>
              <a:gd name="connsiteY0" fmla="*/ 362438 h 641632"/>
              <a:gd name="connsiteX1" fmla="*/ 629143 w 629143"/>
              <a:gd name="connsiteY1" fmla="*/ 0 h 641632"/>
              <a:gd name="connsiteX2" fmla="*/ 558388 w 629143"/>
              <a:gd name="connsiteY2" fmla="*/ 362438 h 641632"/>
              <a:gd name="connsiteX3" fmla="*/ 279194 w 629143"/>
              <a:gd name="connsiteY3" fmla="*/ 641632 h 641632"/>
              <a:gd name="connsiteX4" fmla="*/ 0 w 629143"/>
              <a:gd name="connsiteY4" fmla="*/ 362438 h 641632"/>
              <a:gd name="connsiteX5" fmla="*/ 1 w 629143"/>
              <a:gd name="connsiteY5" fmla="*/ 362438 h 641632"/>
              <a:gd name="connsiteX0" fmla="*/ 1 w 634131"/>
              <a:gd name="connsiteY0" fmla="*/ 366699 h 645893"/>
              <a:gd name="connsiteX1" fmla="*/ 629143 w 634131"/>
              <a:gd name="connsiteY1" fmla="*/ 4261 h 645893"/>
              <a:gd name="connsiteX2" fmla="*/ 279194 w 634131"/>
              <a:gd name="connsiteY2" fmla="*/ 645893 h 645893"/>
              <a:gd name="connsiteX3" fmla="*/ 0 w 634131"/>
              <a:gd name="connsiteY3" fmla="*/ 366699 h 645893"/>
              <a:gd name="connsiteX4" fmla="*/ 1 w 634131"/>
              <a:gd name="connsiteY4" fmla="*/ 366699 h 645893"/>
              <a:gd name="connsiteX0" fmla="*/ 1 w 635586"/>
              <a:gd name="connsiteY0" fmla="*/ 366699 h 645893"/>
              <a:gd name="connsiteX1" fmla="*/ 629143 w 635586"/>
              <a:gd name="connsiteY1" fmla="*/ 4261 h 645893"/>
              <a:gd name="connsiteX2" fmla="*/ 279194 w 635586"/>
              <a:gd name="connsiteY2" fmla="*/ 645893 h 645893"/>
              <a:gd name="connsiteX3" fmla="*/ 0 w 635586"/>
              <a:gd name="connsiteY3" fmla="*/ 366699 h 645893"/>
              <a:gd name="connsiteX4" fmla="*/ 1 w 635586"/>
              <a:gd name="connsiteY4" fmla="*/ 366699 h 645893"/>
              <a:gd name="connsiteX0" fmla="*/ 1 w 635586"/>
              <a:gd name="connsiteY0" fmla="*/ 367892 h 647086"/>
              <a:gd name="connsiteX1" fmla="*/ 629143 w 635586"/>
              <a:gd name="connsiteY1" fmla="*/ 5454 h 647086"/>
              <a:gd name="connsiteX2" fmla="*/ 279194 w 635586"/>
              <a:gd name="connsiteY2" fmla="*/ 647086 h 647086"/>
              <a:gd name="connsiteX3" fmla="*/ 0 w 635586"/>
              <a:gd name="connsiteY3" fmla="*/ 367892 h 647086"/>
              <a:gd name="connsiteX4" fmla="*/ 1 w 635586"/>
              <a:gd name="connsiteY4" fmla="*/ 367892 h 6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586" h="647086">
                <a:moveTo>
                  <a:pt x="1" y="367892"/>
                </a:moveTo>
                <a:cubicBezTo>
                  <a:pt x="83203" y="221263"/>
                  <a:pt x="582611" y="-41078"/>
                  <a:pt x="629143" y="5454"/>
                </a:cubicBezTo>
                <a:cubicBezTo>
                  <a:pt x="675675" y="51986"/>
                  <a:pt x="461049" y="580436"/>
                  <a:pt x="279194" y="647086"/>
                </a:cubicBezTo>
                <a:cubicBezTo>
                  <a:pt x="124999" y="647086"/>
                  <a:pt x="0" y="522087"/>
                  <a:pt x="0" y="367892"/>
                </a:cubicBezTo>
                <a:lnTo>
                  <a:pt x="1" y="367892"/>
                </a:lnTo>
                <a:close/>
              </a:path>
            </a:pathLst>
          </a:custGeom>
          <a:solidFill>
            <a:srgbClr val="FF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泪滴形 41"/>
          <p:cNvSpPr/>
          <p:nvPr/>
        </p:nvSpPr>
        <p:spPr>
          <a:xfrm rot="17608399">
            <a:off x="9351084" y="3913903"/>
            <a:ext cx="186015" cy="189381"/>
          </a:xfrm>
          <a:custGeom>
            <a:avLst/>
            <a:gdLst>
              <a:gd name="connsiteX0" fmla="*/ 0 w 558387"/>
              <a:gd name="connsiteY0" fmla="*/ 279194 h 558387"/>
              <a:gd name="connsiteX1" fmla="*/ 279194 w 558387"/>
              <a:gd name="connsiteY1" fmla="*/ 0 h 558387"/>
              <a:gd name="connsiteX2" fmla="*/ 558387 w 558387"/>
              <a:gd name="connsiteY2" fmla="*/ 0 h 558387"/>
              <a:gd name="connsiteX3" fmla="*/ 558387 w 558387"/>
              <a:gd name="connsiteY3" fmla="*/ 279194 h 558387"/>
              <a:gd name="connsiteX4" fmla="*/ 279193 w 558387"/>
              <a:gd name="connsiteY4" fmla="*/ 558388 h 558387"/>
              <a:gd name="connsiteX5" fmla="*/ -1 w 558387"/>
              <a:gd name="connsiteY5" fmla="*/ 279194 h 558387"/>
              <a:gd name="connsiteX6" fmla="*/ 0 w 558387"/>
              <a:gd name="connsiteY6" fmla="*/ 279194 h 558387"/>
              <a:gd name="connsiteX0" fmla="*/ 1 w 629143"/>
              <a:gd name="connsiteY0" fmla="*/ 362438 h 641632"/>
              <a:gd name="connsiteX1" fmla="*/ 279195 w 629143"/>
              <a:gd name="connsiteY1" fmla="*/ 83244 h 641632"/>
              <a:gd name="connsiteX2" fmla="*/ 629143 w 629143"/>
              <a:gd name="connsiteY2" fmla="*/ 0 h 641632"/>
              <a:gd name="connsiteX3" fmla="*/ 558388 w 629143"/>
              <a:gd name="connsiteY3" fmla="*/ 362438 h 641632"/>
              <a:gd name="connsiteX4" fmla="*/ 279194 w 629143"/>
              <a:gd name="connsiteY4" fmla="*/ 641632 h 641632"/>
              <a:gd name="connsiteX5" fmla="*/ 0 w 629143"/>
              <a:gd name="connsiteY5" fmla="*/ 362438 h 641632"/>
              <a:gd name="connsiteX6" fmla="*/ 1 w 629143"/>
              <a:gd name="connsiteY6" fmla="*/ 362438 h 641632"/>
              <a:gd name="connsiteX0" fmla="*/ 1 w 629143"/>
              <a:gd name="connsiteY0" fmla="*/ 362438 h 641632"/>
              <a:gd name="connsiteX1" fmla="*/ 629143 w 629143"/>
              <a:gd name="connsiteY1" fmla="*/ 0 h 641632"/>
              <a:gd name="connsiteX2" fmla="*/ 558388 w 629143"/>
              <a:gd name="connsiteY2" fmla="*/ 362438 h 641632"/>
              <a:gd name="connsiteX3" fmla="*/ 279194 w 629143"/>
              <a:gd name="connsiteY3" fmla="*/ 641632 h 641632"/>
              <a:gd name="connsiteX4" fmla="*/ 0 w 629143"/>
              <a:gd name="connsiteY4" fmla="*/ 362438 h 641632"/>
              <a:gd name="connsiteX5" fmla="*/ 1 w 629143"/>
              <a:gd name="connsiteY5" fmla="*/ 362438 h 641632"/>
              <a:gd name="connsiteX0" fmla="*/ 1 w 634131"/>
              <a:gd name="connsiteY0" fmla="*/ 366699 h 645893"/>
              <a:gd name="connsiteX1" fmla="*/ 629143 w 634131"/>
              <a:gd name="connsiteY1" fmla="*/ 4261 h 645893"/>
              <a:gd name="connsiteX2" fmla="*/ 279194 w 634131"/>
              <a:gd name="connsiteY2" fmla="*/ 645893 h 645893"/>
              <a:gd name="connsiteX3" fmla="*/ 0 w 634131"/>
              <a:gd name="connsiteY3" fmla="*/ 366699 h 645893"/>
              <a:gd name="connsiteX4" fmla="*/ 1 w 634131"/>
              <a:gd name="connsiteY4" fmla="*/ 366699 h 645893"/>
              <a:gd name="connsiteX0" fmla="*/ 1 w 635586"/>
              <a:gd name="connsiteY0" fmla="*/ 366699 h 645893"/>
              <a:gd name="connsiteX1" fmla="*/ 629143 w 635586"/>
              <a:gd name="connsiteY1" fmla="*/ 4261 h 645893"/>
              <a:gd name="connsiteX2" fmla="*/ 279194 w 635586"/>
              <a:gd name="connsiteY2" fmla="*/ 645893 h 645893"/>
              <a:gd name="connsiteX3" fmla="*/ 0 w 635586"/>
              <a:gd name="connsiteY3" fmla="*/ 366699 h 645893"/>
              <a:gd name="connsiteX4" fmla="*/ 1 w 635586"/>
              <a:gd name="connsiteY4" fmla="*/ 366699 h 645893"/>
              <a:gd name="connsiteX0" fmla="*/ 1 w 635586"/>
              <a:gd name="connsiteY0" fmla="*/ 367892 h 647086"/>
              <a:gd name="connsiteX1" fmla="*/ 629143 w 635586"/>
              <a:gd name="connsiteY1" fmla="*/ 5454 h 647086"/>
              <a:gd name="connsiteX2" fmla="*/ 279194 w 635586"/>
              <a:gd name="connsiteY2" fmla="*/ 647086 h 647086"/>
              <a:gd name="connsiteX3" fmla="*/ 0 w 635586"/>
              <a:gd name="connsiteY3" fmla="*/ 367892 h 647086"/>
              <a:gd name="connsiteX4" fmla="*/ 1 w 635586"/>
              <a:gd name="connsiteY4" fmla="*/ 367892 h 6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586" h="647086">
                <a:moveTo>
                  <a:pt x="1" y="367892"/>
                </a:moveTo>
                <a:cubicBezTo>
                  <a:pt x="83203" y="221263"/>
                  <a:pt x="582611" y="-41078"/>
                  <a:pt x="629143" y="5454"/>
                </a:cubicBezTo>
                <a:cubicBezTo>
                  <a:pt x="675675" y="51986"/>
                  <a:pt x="461049" y="580436"/>
                  <a:pt x="279194" y="647086"/>
                </a:cubicBezTo>
                <a:cubicBezTo>
                  <a:pt x="124999" y="647086"/>
                  <a:pt x="0" y="522087"/>
                  <a:pt x="0" y="367892"/>
                </a:cubicBezTo>
                <a:lnTo>
                  <a:pt x="1" y="367892"/>
                </a:lnTo>
                <a:close/>
              </a:path>
            </a:pathLst>
          </a:custGeom>
          <a:solidFill>
            <a:srgbClr val="FF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泪滴形 41"/>
          <p:cNvSpPr/>
          <p:nvPr/>
        </p:nvSpPr>
        <p:spPr>
          <a:xfrm rot="17608399">
            <a:off x="9548140" y="4394384"/>
            <a:ext cx="186015" cy="189381"/>
          </a:xfrm>
          <a:custGeom>
            <a:avLst/>
            <a:gdLst>
              <a:gd name="connsiteX0" fmla="*/ 0 w 558387"/>
              <a:gd name="connsiteY0" fmla="*/ 279194 h 558387"/>
              <a:gd name="connsiteX1" fmla="*/ 279194 w 558387"/>
              <a:gd name="connsiteY1" fmla="*/ 0 h 558387"/>
              <a:gd name="connsiteX2" fmla="*/ 558387 w 558387"/>
              <a:gd name="connsiteY2" fmla="*/ 0 h 558387"/>
              <a:gd name="connsiteX3" fmla="*/ 558387 w 558387"/>
              <a:gd name="connsiteY3" fmla="*/ 279194 h 558387"/>
              <a:gd name="connsiteX4" fmla="*/ 279193 w 558387"/>
              <a:gd name="connsiteY4" fmla="*/ 558388 h 558387"/>
              <a:gd name="connsiteX5" fmla="*/ -1 w 558387"/>
              <a:gd name="connsiteY5" fmla="*/ 279194 h 558387"/>
              <a:gd name="connsiteX6" fmla="*/ 0 w 558387"/>
              <a:gd name="connsiteY6" fmla="*/ 279194 h 558387"/>
              <a:gd name="connsiteX0" fmla="*/ 1 w 629143"/>
              <a:gd name="connsiteY0" fmla="*/ 362438 h 641632"/>
              <a:gd name="connsiteX1" fmla="*/ 279195 w 629143"/>
              <a:gd name="connsiteY1" fmla="*/ 83244 h 641632"/>
              <a:gd name="connsiteX2" fmla="*/ 629143 w 629143"/>
              <a:gd name="connsiteY2" fmla="*/ 0 h 641632"/>
              <a:gd name="connsiteX3" fmla="*/ 558388 w 629143"/>
              <a:gd name="connsiteY3" fmla="*/ 362438 h 641632"/>
              <a:gd name="connsiteX4" fmla="*/ 279194 w 629143"/>
              <a:gd name="connsiteY4" fmla="*/ 641632 h 641632"/>
              <a:gd name="connsiteX5" fmla="*/ 0 w 629143"/>
              <a:gd name="connsiteY5" fmla="*/ 362438 h 641632"/>
              <a:gd name="connsiteX6" fmla="*/ 1 w 629143"/>
              <a:gd name="connsiteY6" fmla="*/ 362438 h 641632"/>
              <a:gd name="connsiteX0" fmla="*/ 1 w 629143"/>
              <a:gd name="connsiteY0" fmla="*/ 362438 h 641632"/>
              <a:gd name="connsiteX1" fmla="*/ 629143 w 629143"/>
              <a:gd name="connsiteY1" fmla="*/ 0 h 641632"/>
              <a:gd name="connsiteX2" fmla="*/ 558388 w 629143"/>
              <a:gd name="connsiteY2" fmla="*/ 362438 h 641632"/>
              <a:gd name="connsiteX3" fmla="*/ 279194 w 629143"/>
              <a:gd name="connsiteY3" fmla="*/ 641632 h 641632"/>
              <a:gd name="connsiteX4" fmla="*/ 0 w 629143"/>
              <a:gd name="connsiteY4" fmla="*/ 362438 h 641632"/>
              <a:gd name="connsiteX5" fmla="*/ 1 w 629143"/>
              <a:gd name="connsiteY5" fmla="*/ 362438 h 641632"/>
              <a:gd name="connsiteX0" fmla="*/ 1 w 634131"/>
              <a:gd name="connsiteY0" fmla="*/ 366699 h 645893"/>
              <a:gd name="connsiteX1" fmla="*/ 629143 w 634131"/>
              <a:gd name="connsiteY1" fmla="*/ 4261 h 645893"/>
              <a:gd name="connsiteX2" fmla="*/ 279194 w 634131"/>
              <a:gd name="connsiteY2" fmla="*/ 645893 h 645893"/>
              <a:gd name="connsiteX3" fmla="*/ 0 w 634131"/>
              <a:gd name="connsiteY3" fmla="*/ 366699 h 645893"/>
              <a:gd name="connsiteX4" fmla="*/ 1 w 634131"/>
              <a:gd name="connsiteY4" fmla="*/ 366699 h 645893"/>
              <a:gd name="connsiteX0" fmla="*/ 1 w 635586"/>
              <a:gd name="connsiteY0" fmla="*/ 366699 h 645893"/>
              <a:gd name="connsiteX1" fmla="*/ 629143 w 635586"/>
              <a:gd name="connsiteY1" fmla="*/ 4261 h 645893"/>
              <a:gd name="connsiteX2" fmla="*/ 279194 w 635586"/>
              <a:gd name="connsiteY2" fmla="*/ 645893 h 645893"/>
              <a:gd name="connsiteX3" fmla="*/ 0 w 635586"/>
              <a:gd name="connsiteY3" fmla="*/ 366699 h 645893"/>
              <a:gd name="connsiteX4" fmla="*/ 1 w 635586"/>
              <a:gd name="connsiteY4" fmla="*/ 366699 h 645893"/>
              <a:gd name="connsiteX0" fmla="*/ 1 w 635586"/>
              <a:gd name="connsiteY0" fmla="*/ 367892 h 647086"/>
              <a:gd name="connsiteX1" fmla="*/ 629143 w 635586"/>
              <a:gd name="connsiteY1" fmla="*/ 5454 h 647086"/>
              <a:gd name="connsiteX2" fmla="*/ 279194 w 635586"/>
              <a:gd name="connsiteY2" fmla="*/ 647086 h 647086"/>
              <a:gd name="connsiteX3" fmla="*/ 0 w 635586"/>
              <a:gd name="connsiteY3" fmla="*/ 367892 h 647086"/>
              <a:gd name="connsiteX4" fmla="*/ 1 w 635586"/>
              <a:gd name="connsiteY4" fmla="*/ 367892 h 6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586" h="647086">
                <a:moveTo>
                  <a:pt x="1" y="367892"/>
                </a:moveTo>
                <a:cubicBezTo>
                  <a:pt x="83203" y="221263"/>
                  <a:pt x="582611" y="-41078"/>
                  <a:pt x="629143" y="5454"/>
                </a:cubicBezTo>
                <a:cubicBezTo>
                  <a:pt x="675675" y="51986"/>
                  <a:pt x="461049" y="580436"/>
                  <a:pt x="279194" y="647086"/>
                </a:cubicBezTo>
                <a:cubicBezTo>
                  <a:pt x="124999" y="647086"/>
                  <a:pt x="0" y="522087"/>
                  <a:pt x="0" y="367892"/>
                </a:cubicBezTo>
                <a:lnTo>
                  <a:pt x="1" y="367892"/>
                </a:lnTo>
                <a:close/>
              </a:path>
            </a:pathLst>
          </a:custGeom>
          <a:solidFill>
            <a:srgbClr val="FF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ysClr val="window" lastClr="FFFFFF">
              <a:alpha val="40000"/>
            </a:sys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06" name="Freeform 591"/>
          <p:cNvSpPr>
            <a:spLocks/>
          </p:cNvSpPr>
          <p:nvPr/>
        </p:nvSpPr>
        <p:spPr bwMode="auto">
          <a:xfrm>
            <a:off x="3286868" y="4861852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ysClr val="window" lastClr="FFFFFF">
              <a:alpha val="40000"/>
            </a:sys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07" name="Freeform 591"/>
          <p:cNvSpPr>
            <a:spLocks/>
          </p:cNvSpPr>
          <p:nvPr/>
        </p:nvSpPr>
        <p:spPr bwMode="auto">
          <a:xfrm>
            <a:off x="8295789" y="86014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ysClr val="window" lastClr="FFFFFF">
              <a:alpha val="40000"/>
            </a:sys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108" name="Freeform 591"/>
          <p:cNvSpPr>
            <a:spLocks/>
          </p:cNvSpPr>
          <p:nvPr/>
        </p:nvSpPr>
        <p:spPr bwMode="auto">
          <a:xfrm>
            <a:off x="10792246" y="3694439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ysClr val="window" lastClr="FFFFFF">
              <a:alpha val="40000"/>
            </a:sys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</a:endParaRPr>
          </a:p>
        </p:txBody>
      </p:sp>
      <p:sp>
        <p:nvSpPr>
          <p:cNvPr id="58" name="矩形标注 57"/>
          <p:cNvSpPr/>
          <p:nvPr/>
        </p:nvSpPr>
        <p:spPr>
          <a:xfrm>
            <a:off x="9447124" y="5620778"/>
            <a:ext cx="1513611" cy="782245"/>
          </a:xfrm>
          <a:prstGeom prst="wedgeRectCallout">
            <a:avLst>
              <a:gd name="adj1" fmla="val 49457"/>
              <a:gd name="adj2" fmla="val 10405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9" name="矩形 58"/>
          <p:cNvSpPr/>
          <p:nvPr/>
        </p:nvSpPr>
        <p:spPr>
          <a:xfrm>
            <a:off x="9447124" y="5606264"/>
            <a:ext cx="15136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</a:rPr>
              <a:t>下雨了，先去收衣服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泪滴形 41"/>
          <p:cNvSpPr/>
          <p:nvPr/>
        </p:nvSpPr>
        <p:spPr>
          <a:xfrm rot="17608399">
            <a:off x="9729127" y="4890190"/>
            <a:ext cx="186015" cy="189381"/>
          </a:xfrm>
          <a:custGeom>
            <a:avLst/>
            <a:gdLst>
              <a:gd name="connsiteX0" fmla="*/ 0 w 558387"/>
              <a:gd name="connsiteY0" fmla="*/ 279194 h 558387"/>
              <a:gd name="connsiteX1" fmla="*/ 279194 w 558387"/>
              <a:gd name="connsiteY1" fmla="*/ 0 h 558387"/>
              <a:gd name="connsiteX2" fmla="*/ 558387 w 558387"/>
              <a:gd name="connsiteY2" fmla="*/ 0 h 558387"/>
              <a:gd name="connsiteX3" fmla="*/ 558387 w 558387"/>
              <a:gd name="connsiteY3" fmla="*/ 279194 h 558387"/>
              <a:gd name="connsiteX4" fmla="*/ 279193 w 558387"/>
              <a:gd name="connsiteY4" fmla="*/ 558388 h 558387"/>
              <a:gd name="connsiteX5" fmla="*/ -1 w 558387"/>
              <a:gd name="connsiteY5" fmla="*/ 279194 h 558387"/>
              <a:gd name="connsiteX6" fmla="*/ 0 w 558387"/>
              <a:gd name="connsiteY6" fmla="*/ 279194 h 558387"/>
              <a:gd name="connsiteX0" fmla="*/ 1 w 629143"/>
              <a:gd name="connsiteY0" fmla="*/ 362438 h 641632"/>
              <a:gd name="connsiteX1" fmla="*/ 279195 w 629143"/>
              <a:gd name="connsiteY1" fmla="*/ 83244 h 641632"/>
              <a:gd name="connsiteX2" fmla="*/ 629143 w 629143"/>
              <a:gd name="connsiteY2" fmla="*/ 0 h 641632"/>
              <a:gd name="connsiteX3" fmla="*/ 558388 w 629143"/>
              <a:gd name="connsiteY3" fmla="*/ 362438 h 641632"/>
              <a:gd name="connsiteX4" fmla="*/ 279194 w 629143"/>
              <a:gd name="connsiteY4" fmla="*/ 641632 h 641632"/>
              <a:gd name="connsiteX5" fmla="*/ 0 w 629143"/>
              <a:gd name="connsiteY5" fmla="*/ 362438 h 641632"/>
              <a:gd name="connsiteX6" fmla="*/ 1 w 629143"/>
              <a:gd name="connsiteY6" fmla="*/ 362438 h 641632"/>
              <a:gd name="connsiteX0" fmla="*/ 1 w 629143"/>
              <a:gd name="connsiteY0" fmla="*/ 362438 h 641632"/>
              <a:gd name="connsiteX1" fmla="*/ 629143 w 629143"/>
              <a:gd name="connsiteY1" fmla="*/ 0 h 641632"/>
              <a:gd name="connsiteX2" fmla="*/ 558388 w 629143"/>
              <a:gd name="connsiteY2" fmla="*/ 362438 h 641632"/>
              <a:gd name="connsiteX3" fmla="*/ 279194 w 629143"/>
              <a:gd name="connsiteY3" fmla="*/ 641632 h 641632"/>
              <a:gd name="connsiteX4" fmla="*/ 0 w 629143"/>
              <a:gd name="connsiteY4" fmla="*/ 362438 h 641632"/>
              <a:gd name="connsiteX5" fmla="*/ 1 w 629143"/>
              <a:gd name="connsiteY5" fmla="*/ 362438 h 641632"/>
              <a:gd name="connsiteX0" fmla="*/ 1 w 634131"/>
              <a:gd name="connsiteY0" fmla="*/ 366699 h 645893"/>
              <a:gd name="connsiteX1" fmla="*/ 629143 w 634131"/>
              <a:gd name="connsiteY1" fmla="*/ 4261 h 645893"/>
              <a:gd name="connsiteX2" fmla="*/ 279194 w 634131"/>
              <a:gd name="connsiteY2" fmla="*/ 645893 h 645893"/>
              <a:gd name="connsiteX3" fmla="*/ 0 w 634131"/>
              <a:gd name="connsiteY3" fmla="*/ 366699 h 645893"/>
              <a:gd name="connsiteX4" fmla="*/ 1 w 634131"/>
              <a:gd name="connsiteY4" fmla="*/ 366699 h 645893"/>
              <a:gd name="connsiteX0" fmla="*/ 1 w 635586"/>
              <a:gd name="connsiteY0" fmla="*/ 366699 h 645893"/>
              <a:gd name="connsiteX1" fmla="*/ 629143 w 635586"/>
              <a:gd name="connsiteY1" fmla="*/ 4261 h 645893"/>
              <a:gd name="connsiteX2" fmla="*/ 279194 w 635586"/>
              <a:gd name="connsiteY2" fmla="*/ 645893 h 645893"/>
              <a:gd name="connsiteX3" fmla="*/ 0 w 635586"/>
              <a:gd name="connsiteY3" fmla="*/ 366699 h 645893"/>
              <a:gd name="connsiteX4" fmla="*/ 1 w 635586"/>
              <a:gd name="connsiteY4" fmla="*/ 366699 h 645893"/>
              <a:gd name="connsiteX0" fmla="*/ 1 w 635586"/>
              <a:gd name="connsiteY0" fmla="*/ 367892 h 647086"/>
              <a:gd name="connsiteX1" fmla="*/ 629143 w 635586"/>
              <a:gd name="connsiteY1" fmla="*/ 5454 h 647086"/>
              <a:gd name="connsiteX2" fmla="*/ 279194 w 635586"/>
              <a:gd name="connsiteY2" fmla="*/ 647086 h 647086"/>
              <a:gd name="connsiteX3" fmla="*/ 0 w 635586"/>
              <a:gd name="connsiteY3" fmla="*/ 367892 h 647086"/>
              <a:gd name="connsiteX4" fmla="*/ 1 w 635586"/>
              <a:gd name="connsiteY4" fmla="*/ 367892 h 6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586" h="647086">
                <a:moveTo>
                  <a:pt x="1" y="367892"/>
                </a:moveTo>
                <a:cubicBezTo>
                  <a:pt x="83203" y="221263"/>
                  <a:pt x="582611" y="-41078"/>
                  <a:pt x="629143" y="5454"/>
                </a:cubicBezTo>
                <a:cubicBezTo>
                  <a:pt x="675675" y="51986"/>
                  <a:pt x="461049" y="580436"/>
                  <a:pt x="279194" y="647086"/>
                </a:cubicBezTo>
                <a:cubicBezTo>
                  <a:pt x="124999" y="647086"/>
                  <a:pt x="0" y="522087"/>
                  <a:pt x="0" y="367892"/>
                </a:cubicBezTo>
                <a:lnTo>
                  <a:pt x="1" y="367892"/>
                </a:lnTo>
                <a:close/>
              </a:path>
            </a:pathLst>
          </a:custGeom>
          <a:solidFill>
            <a:srgbClr val="FF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泪滴形 41"/>
          <p:cNvSpPr/>
          <p:nvPr/>
        </p:nvSpPr>
        <p:spPr>
          <a:xfrm rot="17608399">
            <a:off x="9934357" y="5388224"/>
            <a:ext cx="186015" cy="189381"/>
          </a:xfrm>
          <a:custGeom>
            <a:avLst/>
            <a:gdLst>
              <a:gd name="connsiteX0" fmla="*/ 0 w 558387"/>
              <a:gd name="connsiteY0" fmla="*/ 279194 h 558387"/>
              <a:gd name="connsiteX1" fmla="*/ 279194 w 558387"/>
              <a:gd name="connsiteY1" fmla="*/ 0 h 558387"/>
              <a:gd name="connsiteX2" fmla="*/ 558387 w 558387"/>
              <a:gd name="connsiteY2" fmla="*/ 0 h 558387"/>
              <a:gd name="connsiteX3" fmla="*/ 558387 w 558387"/>
              <a:gd name="connsiteY3" fmla="*/ 279194 h 558387"/>
              <a:gd name="connsiteX4" fmla="*/ 279193 w 558387"/>
              <a:gd name="connsiteY4" fmla="*/ 558388 h 558387"/>
              <a:gd name="connsiteX5" fmla="*/ -1 w 558387"/>
              <a:gd name="connsiteY5" fmla="*/ 279194 h 558387"/>
              <a:gd name="connsiteX6" fmla="*/ 0 w 558387"/>
              <a:gd name="connsiteY6" fmla="*/ 279194 h 558387"/>
              <a:gd name="connsiteX0" fmla="*/ 1 w 629143"/>
              <a:gd name="connsiteY0" fmla="*/ 362438 h 641632"/>
              <a:gd name="connsiteX1" fmla="*/ 279195 w 629143"/>
              <a:gd name="connsiteY1" fmla="*/ 83244 h 641632"/>
              <a:gd name="connsiteX2" fmla="*/ 629143 w 629143"/>
              <a:gd name="connsiteY2" fmla="*/ 0 h 641632"/>
              <a:gd name="connsiteX3" fmla="*/ 558388 w 629143"/>
              <a:gd name="connsiteY3" fmla="*/ 362438 h 641632"/>
              <a:gd name="connsiteX4" fmla="*/ 279194 w 629143"/>
              <a:gd name="connsiteY4" fmla="*/ 641632 h 641632"/>
              <a:gd name="connsiteX5" fmla="*/ 0 w 629143"/>
              <a:gd name="connsiteY5" fmla="*/ 362438 h 641632"/>
              <a:gd name="connsiteX6" fmla="*/ 1 w 629143"/>
              <a:gd name="connsiteY6" fmla="*/ 362438 h 641632"/>
              <a:gd name="connsiteX0" fmla="*/ 1 w 629143"/>
              <a:gd name="connsiteY0" fmla="*/ 362438 h 641632"/>
              <a:gd name="connsiteX1" fmla="*/ 629143 w 629143"/>
              <a:gd name="connsiteY1" fmla="*/ 0 h 641632"/>
              <a:gd name="connsiteX2" fmla="*/ 558388 w 629143"/>
              <a:gd name="connsiteY2" fmla="*/ 362438 h 641632"/>
              <a:gd name="connsiteX3" fmla="*/ 279194 w 629143"/>
              <a:gd name="connsiteY3" fmla="*/ 641632 h 641632"/>
              <a:gd name="connsiteX4" fmla="*/ 0 w 629143"/>
              <a:gd name="connsiteY4" fmla="*/ 362438 h 641632"/>
              <a:gd name="connsiteX5" fmla="*/ 1 w 629143"/>
              <a:gd name="connsiteY5" fmla="*/ 362438 h 641632"/>
              <a:gd name="connsiteX0" fmla="*/ 1 w 634131"/>
              <a:gd name="connsiteY0" fmla="*/ 366699 h 645893"/>
              <a:gd name="connsiteX1" fmla="*/ 629143 w 634131"/>
              <a:gd name="connsiteY1" fmla="*/ 4261 h 645893"/>
              <a:gd name="connsiteX2" fmla="*/ 279194 w 634131"/>
              <a:gd name="connsiteY2" fmla="*/ 645893 h 645893"/>
              <a:gd name="connsiteX3" fmla="*/ 0 w 634131"/>
              <a:gd name="connsiteY3" fmla="*/ 366699 h 645893"/>
              <a:gd name="connsiteX4" fmla="*/ 1 w 634131"/>
              <a:gd name="connsiteY4" fmla="*/ 366699 h 645893"/>
              <a:gd name="connsiteX0" fmla="*/ 1 w 635586"/>
              <a:gd name="connsiteY0" fmla="*/ 366699 h 645893"/>
              <a:gd name="connsiteX1" fmla="*/ 629143 w 635586"/>
              <a:gd name="connsiteY1" fmla="*/ 4261 h 645893"/>
              <a:gd name="connsiteX2" fmla="*/ 279194 w 635586"/>
              <a:gd name="connsiteY2" fmla="*/ 645893 h 645893"/>
              <a:gd name="connsiteX3" fmla="*/ 0 w 635586"/>
              <a:gd name="connsiteY3" fmla="*/ 366699 h 645893"/>
              <a:gd name="connsiteX4" fmla="*/ 1 w 635586"/>
              <a:gd name="connsiteY4" fmla="*/ 366699 h 645893"/>
              <a:gd name="connsiteX0" fmla="*/ 1 w 635586"/>
              <a:gd name="connsiteY0" fmla="*/ 367892 h 647086"/>
              <a:gd name="connsiteX1" fmla="*/ 629143 w 635586"/>
              <a:gd name="connsiteY1" fmla="*/ 5454 h 647086"/>
              <a:gd name="connsiteX2" fmla="*/ 279194 w 635586"/>
              <a:gd name="connsiteY2" fmla="*/ 647086 h 647086"/>
              <a:gd name="connsiteX3" fmla="*/ 0 w 635586"/>
              <a:gd name="connsiteY3" fmla="*/ 367892 h 647086"/>
              <a:gd name="connsiteX4" fmla="*/ 1 w 635586"/>
              <a:gd name="connsiteY4" fmla="*/ 367892 h 64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5586" h="647086">
                <a:moveTo>
                  <a:pt x="1" y="367892"/>
                </a:moveTo>
                <a:cubicBezTo>
                  <a:pt x="83203" y="221263"/>
                  <a:pt x="582611" y="-41078"/>
                  <a:pt x="629143" y="5454"/>
                </a:cubicBezTo>
                <a:cubicBezTo>
                  <a:pt x="675675" y="51986"/>
                  <a:pt x="461049" y="580436"/>
                  <a:pt x="279194" y="647086"/>
                </a:cubicBezTo>
                <a:cubicBezTo>
                  <a:pt x="124999" y="647086"/>
                  <a:pt x="0" y="522087"/>
                  <a:pt x="0" y="367892"/>
                </a:cubicBezTo>
                <a:lnTo>
                  <a:pt x="1" y="367892"/>
                </a:lnTo>
                <a:close/>
              </a:path>
            </a:pathLst>
          </a:custGeom>
          <a:solidFill>
            <a:srgbClr val="FF1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标注 46"/>
          <p:cNvSpPr/>
          <p:nvPr/>
        </p:nvSpPr>
        <p:spPr>
          <a:xfrm>
            <a:off x="1087259" y="5788403"/>
            <a:ext cx="1513611" cy="782245"/>
          </a:xfrm>
          <a:prstGeom prst="wedgeRectCallout">
            <a:avLst>
              <a:gd name="adj1" fmla="val -65493"/>
              <a:gd name="adj2" fmla="val 87823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8" name="矩形 47"/>
          <p:cNvSpPr/>
          <p:nvPr/>
        </p:nvSpPr>
        <p:spPr>
          <a:xfrm>
            <a:off x="1087259" y="5773889"/>
            <a:ext cx="15136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</a:rPr>
              <a:t>节目马上开始，你跑啥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5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/>
          <p:cNvSpPr txBox="1"/>
          <p:nvPr/>
        </p:nvSpPr>
        <p:spPr>
          <a:xfrm>
            <a:off x="-771069" y="1576606"/>
            <a:ext cx="675095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我要用什么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6600" dirty="0" smtClean="0">
                <a:solidFill>
                  <a:srgbClr val="FED501"/>
                </a:solidFill>
              </a:rPr>
              <a:t>“蒙”</a:t>
            </a:r>
            <a:endParaRPr lang="en-US" altLang="zh-CN" sz="16600" dirty="0" smtClean="0">
              <a:solidFill>
                <a:srgbClr val="FED501"/>
              </a:solidFill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上你的眼睛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2044" y="2817648"/>
            <a:ext cx="1254068" cy="1407375"/>
            <a:chOff x="5945345" y="1393882"/>
            <a:chExt cx="1780895" cy="1998606"/>
          </a:xfrm>
        </p:grpSpPr>
        <p:grpSp>
          <p:nvGrpSpPr>
            <p:cNvPr id="3" name="组合 2"/>
            <p:cNvGrpSpPr/>
            <p:nvPr/>
          </p:nvGrpSpPr>
          <p:grpSpPr>
            <a:xfrm>
              <a:off x="5945345" y="1393882"/>
              <a:ext cx="1780895" cy="1998606"/>
              <a:chOff x="4776428" y="853554"/>
              <a:chExt cx="3247945" cy="3645004"/>
            </a:xfrm>
          </p:grpSpPr>
          <p:sp>
            <p:nvSpPr>
              <p:cNvPr id="4" name="任意多边形 3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" name="任意多边形 4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6037207" y="2060350"/>
              <a:ext cx="1590529" cy="444138"/>
            </a:xfrm>
            <a:prstGeom prst="rect">
              <a:avLst/>
            </a:prstGeom>
            <a:solidFill>
              <a:srgbClr val="FED50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82190" y="2817648"/>
            <a:ext cx="1254068" cy="1407375"/>
            <a:chOff x="8522445" y="1393882"/>
            <a:chExt cx="1780895" cy="1998606"/>
          </a:xfrm>
        </p:grpSpPr>
        <p:grpSp>
          <p:nvGrpSpPr>
            <p:cNvPr id="12" name="组合 11"/>
            <p:cNvGrpSpPr/>
            <p:nvPr/>
          </p:nvGrpSpPr>
          <p:grpSpPr>
            <a:xfrm>
              <a:off x="8522445" y="1393882"/>
              <a:ext cx="1780895" cy="1998606"/>
              <a:chOff x="4776428" y="853554"/>
              <a:chExt cx="3247945" cy="3645004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8614307" y="2060350"/>
              <a:ext cx="1590529" cy="444138"/>
            </a:xfrm>
            <a:prstGeom prst="rect">
              <a:avLst/>
            </a:prstGeom>
            <a:solidFill>
              <a:srgbClr val="030409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72336" y="2810387"/>
            <a:ext cx="1254068" cy="1407375"/>
            <a:chOff x="5985753" y="4362086"/>
            <a:chExt cx="1780895" cy="1998606"/>
          </a:xfrm>
        </p:grpSpPr>
        <p:grpSp>
          <p:nvGrpSpPr>
            <p:cNvPr id="21" name="组合 20"/>
            <p:cNvGrpSpPr/>
            <p:nvPr/>
          </p:nvGrpSpPr>
          <p:grpSpPr>
            <a:xfrm>
              <a:off x="5985753" y="4362086"/>
              <a:ext cx="1780895" cy="1998606"/>
              <a:chOff x="4776428" y="853554"/>
              <a:chExt cx="3247945" cy="3645004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6077615" y="5028554"/>
              <a:ext cx="1590529" cy="444138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0062481" y="2817935"/>
            <a:ext cx="1254068" cy="1407375"/>
            <a:chOff x="8425254" y="4362086"/>
            <a:chExt cx="1780895" cy="1998606"/>
          </a:xfrm>
        </p:grpSpPr>
        <p:grpSp>
          <p:nvGrpSpPr>
            <p:cNvPr id="30" name="组合 29"/>
            <p:cNvGrpSpPr/>
            <p:nvPr/>
          </p:nvGrpSpPr>
          <p:grpSpPr>
            <a:xfrm>
              <a:off x="8425254" y="4362086"/>
              <a:ext cx="1780895" cy="1998606"/>
              <a:chOff x="4776428" y="853554"/>
              <a:chExt cx="3247945" cy="3645004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8517116" y="5028554"/>
              <a:ext cx="1590529" cy="444138"/>
            </a:xfrm>
            <a:prstGeom prst="rect">
              <a:avLst/>
            </a:prstGeom>
            <a:solidFill>
              <a:srgbClr val="43274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5519733" y="2302317"/>
            <a:ext cx="8739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我</a:t>
            </a:r>
            <a:r>
              <a:rPr lang="zh-CN" altLang="en-US" sz="2000" dirty="0" smtClean="0">
                <a:solidFill>
                  <a:srgbClr val="FED501"/>
                </a:solidFill>
              </a:rPr>
              <a:t>蒙</a:t>
            </a:r>
            <a:r>
              <a:rPr lang="en-US" altLang="zh-CN" sz="2000" dirty="0" smtClean="0">
                <a:solidFill>
                  <a:srgbClr val="FED501"/>
                </a:solidFill>
              </a:rPr>
              <a:t>…</a:t>
            </a:r>
            <a:endParaRPr lang="zh-CN" altLang="en-US" sz="1200" dirty="0">
              <a:solidFill>
                <a:srgbClr val="FED50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09435" y="2302317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我再</a:t>
            </a:r>
            <a:r>
              <a:rPr lang="zh-CN" altLang="en-US" sz="2000" dirty="0" smtClean="0">
                <a:solidFill>
                  <a:srgbClr val="FED501"/>
                </a:solidFill>
              </a:rPr>
              <a:t>蒙</a:t>
            </a:r>
            <a:r>
              <a:rPr lang="en-US" altLang="zh-CN" sz="2000" dirty="0" smtClean="0">
                <a:solidFill>
                  <a:srgbClr val="FED501"/>
                </a:solidFill>
              </a:rPr>
              <a:t>…</a:t>
            </a:r>
            <a:endParaRPr lang="zh-CN" altLang="en-US" sz="1200" dirty="0">
              <a:solidFill>
                <a:srgbClr val="FED50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16551" y="2302317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我又</a:t>
            </a:r>
            <a:r>
              <a:rPr lang="zh-CN" altLang="en-US" sz="2000" dirty="0" smtClean="0">
                <a:solidFill>
                  <a:srgbClr val="FED501"/>
                </a:solidFill>
              </a:rPr>
              <a:t>蒙</a:t>
            </a:r>
            <a:r>
              <a:rPr lang="en-US" altLang="zh-CN" sz="2000" dirty="0" smtClean="0">
                <a:solidFill>
                  <a:srgbClr val="FED501"/>
                </a:solidFill>
              </a:rPr>
              <a:t>…</a:t>
            </a:r>
            <a:endParaRPr lang="zh-CN" altLang="en-US" sz="1200" dirty="0">
              <a:solidFill>
                <a:srgbClr val="FED50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140824" y="2302317"/>
            <a:ext cx="1130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我还</a:t>
            </a:r>
            <a:r>
              <a:rPr lang="zh-CN" altLang="en-US" sz="2000" dirty="0" smtClean="0">
                <a:solidFill>
                  <a:srgbClr val="FED501"/>
                </a:solidFill>
              </a:rPr>
              <a:t>蒙</a:t>
            </a:r>
            <a:r>
              <a:rPr lang="en-US" altLang="zh-CN" sz="2000" dirty="0" smtClean="0">
                <a:solidFill>
                  <a:srgbClr val="FED501"/>
                </a:solidFill>
              </a:rPr>
              <a:t>…</a:t>
            </a:r>
            <a:endParaRPr lang="zh-CN" altLang="en-US" sz="1200" dirty="0">
              <a:solidFill>
                <a:srgbClr val="FED50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876799" y="1576606"/>
            <a:ext cx="72571" cy="3636000"/>
          </a:xfrm>
          <a:prstGeom prst="rect">
            <a:avLst/>
          </a:prstGeom>
          <a:solidFill>
            <a:srgbClr val="FED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6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9830" y="1566952"/>
            <a:ext cx="3901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此物究竟为</a:t>
            </a:r>
            <a:r>
              <a:rPr lang="zh-CN" altLang="en-US" sz="4000" dirty="0" smtClean="0">
                <a:solidFill>
                  <a:srgbClr val="FED501"/>
                </a:solidFill>
              </a:rPr>
              <a:t>何物</a:t>
            </a:r>
            <a:r>
              <a:rPr lang="en-US" altLang="zh-CN" sz="4000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3639349" y="2105561"/>
            <a:ext cx="491330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 smtClean="0">
                <a:solidFill>
                  <a:srgbClr val="FED501"/>
                </a:solidFill>
              </a:rPr>
              <a:t>蒙板</a:t>
            </a:r>
            <a:endParaRPr lang="zh-CN" altLang="en-US" dirty="0">
              <a:solidFill>
                <a:srgbClr val="FED501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51429" y="3219682"/>
            <a:ext cx="3028293" cy="1654628"/>
          </a:xfrm>
          <a:prstGeom prst="wedgeRectCallout">
            <a:avLst>
              <a:gd name="adj1" fmla="val 66870"/>
              <a:gd name="adj2" fmla="val -32238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428" y="3264550"/>
            <a:ext cx="3028293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>
                    <a:lumMod val="75000"/>
                  </a:schemeClr>
                </a:solidFill>
              </a:rPr>
              <a:t>百度解释：</a:t>
            </a:r>
            <a:endParaRPr lang="en-US" altLang="zh-CN" sz="14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蒙板一词源于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PS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，是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将不同灰度色值转化为不同的透明度，并作用到它所在的图层，使图层不同部位透明度产生相应的变化。黑色为完全透明，白色为完全不透明</a:t>
            </a:r>
          </a:p>
        </p:txBody>
      </p:sp>
      <p:sp>
        <p:nvSpPr>
          <p:cNvPr id="2" name="矩形 1"/>
          <p:cNvSpPr/>
          <p:nvPr/>
        </p:nvSpPr>
        <p:spPr>
          <a:xfrm>
            <a:off x="8839765" y="2163855"/>
            <a:ext cx="297177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简单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说我们今天要讲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的蒙板是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中半透明模块（额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…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就是一个形状设置无线条半透明状态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），半透明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模块是</a:t>
            </a:r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P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界最常见、最实用、最厉害的蒙板应用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0915" y="4514846"/>
            <a:ext cx="3901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</a:rPr>
              <a:t>此物究竟有</a:t>
            </a:r>
            <a:r>
              <a:rPr lang="zh-CN" altLang="en-US" sz="4000" dirty="0" smtClean="0">
                <a:solidFill>
                  <a:srgbClr val="FED501"/>
                </a:solidFill>
              </a:rPr>
              <a:t>何用</a:t>
            </a:r>
            <a:r>
              <a:rPr lang="en-US" altLang="zh-CN" sz="4000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8812279" y="2105561"/>
            <a:ext cx="3028293" cy="1654628"/>
          </a:xfrm>
          <a:prstGeom prst="wedgeRectCallout">
            <a:avLst>
              <a:gd name="adj1" fmla="val -65414"/>
              <a:gd name="adj2" fmla="val 32675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0211" y="2274838"/>
            <a:ext cx="4391577" cy="224000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4049359" y="1917867"/>
            <a:ext cx="2445387" cy="1006929"/>
          </a:xfrm>
          <a:prstGeom prst="wedgeRectCallout">
            <a:avLst>
              <a:gd name="adj1" fmla="val -59659"/>
              <a:gd name="adj2" fmla="val 2881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4086891" y="1946067"/>
            <a:ext cx="237032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你可拿个透明抹布蒙你眼上试试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73863" y="3070217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rgbClr val="FED501"/>
                </a:solidFill>
              </a:rPr>
              <a:t>举个栗子</a:t>
            </a:r>
            <a:endParaRPr lang="zh-CN" altLang="en-US" sz="1400" dirty="0">
              <a:solidFill>
                <a:srgbClr val="FED50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234277" y="2233081"/>
            <a:ext cx="2034495" cy="2318814"/>
            <a:chOff x="7701573" y="3094881"/>
            <a:chExt cx="3081342" cy="3511958"/>
          </a:xfrm>
        </p:grpSpPr>
        <p:grpSp>
          <p:nvGrpSpPr>
            <p:cNvPr id="29" name="组合 28"/>
            <p:cNvGrpSpPr/>
            <p:nvPr/>
          </p:nvGrpSpPr>
          <p:grpSpPr>
            <a:xfrm rot="803676">
              <a:off x="8616899" y="3094881"/>
              <a:ext cx="1606279" cy="1802644"/>
              <a:chOff x="4776428" y="853554"/>
              <a:chExt cx="3247945" cy="3645004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5521102" y="1107792"/>
                <a:ext cx="1746483" cy="2698551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 rot="21420000">
                <a:off x="5715314" y="2317240"/>
                <a:ext cx="467415" cy="186596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 rot="180000">
                <a:off x="6605802" y="2322435"/>
                <a:ext cx="503505" cy="185784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527590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flipH="1">
                <a:off x="5619054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039013" y="3145219"/>
                <a:ext cx="667154" cy="340845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0" name="圆角矩形 29"/>
            <p:cNvSpPr/>
            <p:nvPr/>
          </p:nvSpPr>
          <p:spPr>
            <a:xfrm>
              <a:off x="8111572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0162331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722225" y="4487270"/>
              <a:ext cx="3060689" cy="826156"/>
            </a:xfrm>
            <a:custGeom>
              <a:avLst/>
              <a:gdLst>
                <a:gd name="connsiteX0" fmla="*/ 0 w 2351314"/>
                <a:gd name="connsiteY0" fmla="*/ 566057 h 580572"/>
                <a:gd name="connsiteX1" fmla="*/ 2351314 w 2351314"/>
                <a:gd name="connsiteY1" fmla="*/ 580572 h 580572"/>
                <a:gd name="connsiteX2" fmla="*/ 2162629 w 2351314"/>
                <a:gd name="connsiteY2" fmla="*/ 0 h 580572"/>
                <a:gd name="connsiteX3" fmla="*/ 304800 w 2351314"/>
                <a:gd name="connsiteY3" fmla="*/ 29029 h 580572"/>
                <a:gd name="connsiteX4" fmla="*/ 0 w 2351314"/>
                <a:gd name="connsiteY4" fmla="*/ 566057 h 58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314" h="580572">
                  <a:moveTo>
                    <a:pt x="0" y="566057"/>
                  </a:moveTo>
                  <a:lnTo>
                    <a:pt x="2351314" y="580572"/>
                  </a:lnTo>
                  <a:lnTo>
                    <a:pt x="2162629" y="0"/>
                  </a:lnTo>
                  <a:lnTo>
                    <a:pt x="304800" y="29029"/>
                  </a:lnTo>
                  <a:lnTo>
                    <a:pt x="0" y="566057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669136" y="5437349"/>
              <a:ext cx="1042316" cy="411788"/>
            </a:xfrm>
            <a:custGeom>
              <a:avLst/>
              <a:gdLst>
                <a:gd name="connsiteX0" fmla="*/ 711200 w 711200"/>
                <a:gd name="connsiteY0" fmla="*/ 232229 h 232229"/>
                <a:gd name="connsiteX1" fmla="*/ 275772 w 711200"/>
                <a:gd name="connsiteY1" fmla="*/ 217715 h 232229"/>
                <a:gd name="connsiteX2" fmla="*/ 58057 w 711200"/>
                <a:gd name="connsiteY2" fmla="*/ 72572 h 232229"/>
                <a:gd name="connsiteX3" fmla="*/ 0 w 711200"/>
                <a:gd name="connsiteY3" fmla="*/ 0 h 232229"/>
                <a:gd name="connsiteX4" fmla="*/ 420914 w 711200"/>
                <a:gd name="connsiteY4" fmla="*/ 14515 h 232229"/>
                <a:gd name="connsiteX5" fmla="*/ 696686 w 711200"/>
                <a:gd name="connsiteY5" fmla="*/ 116115 h 232229"/>
                <a:gd name="connsiteX6" fmla="*/ 711200 w 711200"/>
                <a:gd name="connsiteY6" fmla="*/ 232229 h 232229"/>
                <a:gd name="connsiteX0" fmla="*/ 711200 w 711200"/>
                <a:gd name="connsiteY0" fmla="*/ 232229 h 242106"/>
                <a:gd name="connsiteX1" fmla="*/ 275772 w 711200"/>
                <a:gd name="connsiteY1" fmla="*/ 217715 h 242106"/>
                <a:gd name="connsiteX2" fmla="*/ 58057 w 711200"/>
                <a:gd name="connsiteY2" fmla="*/ 72572 h 242106"/>
                <a:gd name="connsiteX3" fmla="*/ 0 w 711200"/>
                <a:gd name="connsiteY3" fmla="*/ 0 h 242106"/>
                <a:gd name="connsiteX4" fmla="*/ 420914 w 711200"/>
                <a:gd name="connsiteY4" fmla="*/ 14515 h 242106"/>
                <a:gd name="connsiteX5" fmla="*/ 696686 w 711200"/>
                <a:gd name="connsiteY5" fmla="*/ 116115 h 242106"/>
                <a:gd name="connsiteX6" fmla="*/ 711200 w 711200"/>
                <a:gd name="connsiteY6" fmla="*/ 232229 h 242106"/>
                <a:gd name="connsiteX0" fmla="*/ 711200 w 711200"/>
                <a:gd name="connsiteY0" fmla="*/ 232229 h 259924"/>
                <a:gd name="connsiteX1" fmla="*/ 275772 w 711200"/>
                <a:gd name="connsiteY1" fmla="*/ 217715 h 259924"/>
                <a:gd name="connsiteX2" fmla="*/ 58057 w 711200"/>
                <a:gd name="connsiteY2" fmla="*/ 72572 h 259924"/>
                <a:gd name="connsiteX3" fmla="*/ 0 w 711200"/>
                <a:gd name="connsiteY3" fmla="*/ 0 h 259924"/>
                <a:gd name="connsiteX4" fmla="*/ 420914 w 711200"/>
                <a:gd name="connsiteY4" fmla="*/ 14515 h 259924"/>
                <a:gd name="connsiteX5" fmla="*/ 696686 w 711200"/>
                <a:gd name="connsiteY5" fmla="*/ 116115 h 259924"/>
                <a:gd name="connsiteX6" fmla="*/ 711200 w 711200"/>
                <a:gd name="connsiteY6" fmla="*/ 232229 h 259924"/>
                <a:gd name="connsiteX0" fmla="*/ 730250 w 730250"/>
                <a:gd name="connsiteY0" fmla="*/ 289379 h 292654"/>
                <a:gd name="connsiteX1" fmla="*/ 275772 w 730250"/>
                <a:gd name="connsiteY1" fmla="*/ 217715 h 292654"/>
                <a:gd name="connsiteX2" fmla="*/ 58057 w 730250"/>
                <a:gd name="connsiteY2" fmla="*/ 72572 h 292654"/>
                <a:gd name="connsiteX3" fmla="*/ 0 w 730250"/>
                <a:gd name="connsiteY3" fmla="*/ 0 h 292654"/>
                <a:gd name="connsiteX4" fmla="*/ 420914 w 730250"/>
                <a:gd name="connsiteY4" fmla="*/ 14515 h 292654"/>
                <a:gd name="connsiteX5" fmla="*/ 696686 w 730250"/>
                <a:gd name="connsiteY5" fmla="*/ 116115 h 292654"/>
                <a:gd name="connsiteX6" fmla="*/ 730250 w 730250"/>
                <a:gd name="connsiteY6" fmla="*/ 289379 h 292654"/>
                <a:gd name="connsiteX0" fmla="*/ 730250 w 730250"/>
                <a:gd name="connsiteY0" fmla="*/ 289379 h 289379"/>
                <a:gd name="connsiteX1" fmla="*/ 275772 w 730250"/>
                <a:gd name="connsiteY1" fmla="*/ 217715 h 289379"/>
                <a:gd name="connsiteX2" fmla="*/ 58057 w 730250"/>
                <a:gd name="connsiteY2" fmla="*/ 72572 h 289379"/>
                <a:gd name="connsiteX3" fmla="*/ 0 w 730250"/>
                <a:gd name="connsiteY3" fmla="*/ 0 h 289379"/>
                <a:gd name="connsiteX4" fmla="*/ 420914 w 730250"/>
                <a:gd name="connsiteY4" fmla="*/ 14515 h 289379"/>
                <a:gd name="connsiteX5" fmla="*/ 696686 w 730250"/>
                <a:gd name="connsiteY5" fmla="*/ 116115 h 289379"/>
                <a:gd name="connsiteX6" fmla="*/ 730250 w 730250"/>
                <a:gd name="connsiteY6" fmla="*/ 289379 h 289379"/>
                <a:gd name="connsiteX0" fmla="*/ 732476 w 732476"/>
                <a:gd name="connsiteY0" fmla="*/ 289379 h 289379"/>
                <a:gd name="connsiteX1" fmla="*/ 277998 w 732476"/>
                <a:gd name="connsiteY1" fmla="*/ 217715 h 289379"/>
                <a:gd name="connsiteX2" fmla="*/ 2226 w 732476"/>
                <a:gd name="connsiteY2" fmla="*/ 0 h 289379"/>
                <a:gd name="connsiteX3" fmla="*/ 423140 w 732476"/>
                <a:gd name="connsiteY3" fmla="*/ 14515 h 289379"/>
                <a:gd name="connsiteX4" fmla="*/ 698912 w 732476"/>
                <a:gd name="connsiteY4" fmla="*/ 116115 h 289379"/>
                <a:gd name="connsiteX5" fmla="*/ 732476 w 732476"/>
                <a:gd name="connsiteY5" fmla="*/ 289379 h 2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476" h="289379">
                  <a:moveTo>
                    <a:pt x="732476" y="289379"/>
                  </a:moveTo>
                  <a:cubicBezTo>
                    <a:pt x="614699" y="287262"/>
                    <a:pt x="399706" y="265945"/>
                    <a:pt x="277998" y="217715"/>
                  </a:cubicBezTo>
                  <a:cubicBezTo>
                    <a:pt x="156290" y="169485"/>
                    <a:pt x="-21964" y="33867"/>
                    <a:pt x="2226" y="0"/>
                  </a:cubicBezTo>
                  <a:lnTo>
                    <a:pt x="423140" y="14515"/>
                  </a:lnTo>
                  <a:lnTo>
                    <a:pt x="698912" y="116115"/>
                  </a:lnTo>
                  <a:lnTo>
                    <a:pt x="732476" y="2893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0946" y="5376031"/>
              <a:ext cx="499214" cy="1078643"/>
            </a:xfrm>
            <a:custGeom>
              <a:avLst/>
              <a:gdLst>
                <a:gd name="connsiteX0" fmla="*/ 133350 w 333375"/>
                <a:gd name="connsiteY0" fmla="*/ 38100 h 781050"/>
                <a:gd name="connsiteX1" fmla="*/ 0 w 333375"/>
                <a:gd name="connsiteY1" fmla="*/ 228600 h 781050"/>
                <a:gd name="connsiteX2" fmla="*/ 28575 w 333375"/>
                <a:gd name="connsiteY2" fmla="*/ 781050 h 781050"/>
                <a:gd name="connsiteX3" fmla="*/ 200025 w 333375"/>
                <a:gd name="connsiteY3" fmla="*/ 762000 h 781050"/>
                <a:gd name="connsiteX4" fmla="*/ 161925 w 333375"/>
                <a:gd name="connsiteY4" fmla="*/ 276225 h 781050"/>
                <a:gd name="connsiteX5" fmla="*/ 333375 w 333375"/>
                <a:gd name="connsiteY5" fmla="*/ 0 h 781050"/>
                <a:gd name="connsiteX6" fmla="*/ 133350 w 333375"/>
                <a:gd name="connsiteY6" fmla="*/ 38100 h 781050"/>
                <a:gd name="connsiteX0" fmla="*/ 141181 w 341206"/>
                <a:gd name="connsiteY0" fmla="*/ 38100 h 781050"/>
                <a:gd name="connsiteX1" fmla="*/ 7831 w 341206"/>
                <a:gd name="connsiteY1" fmla="*/ 228600 h 781050"/>
                <a:gd name="connsiteX2" fmla="*/ 36406 w 341206"/>
                <a:gd name="connsiteY2" fmla="*/ 781050 h 781050"/>
                <a:gd name="connsiteX3" fmla="*/ 207856 w 341206"/>
                <a:gd name="connsiteY3" fmla="*/ 762000 h 781050"/>
                <a:gd name="connsiteX4" fmla="*/ 169756 w 341206"/>
                <a:gd name="connsiteY4" fmla="*/ 276225 h 781050"/>
                <a:gd name="connsiteX5" fmla="*/ 341206 w 341206"/>
                <a:gd name="connsiteY5" fmla="*/ 0 h 781050"/>
                <a:gd name="connsiteX6" fmla="*/ 141181 w 341206"/>
                <a:gd name="connsiteY6" fmla="*/ 38100 h 781050"/>
                <a:gd name="connsiteX0" fmla="*/ 161634 w 342609"/>
                <a:gd name="connsiteY0" fmla="*/ 0 h 790575"/>
                <a:gd name="connsiteX1" fmla="*/ 9234 w 342609"/>
                <a:gd name="connsiteY1" fmla="*/ 238125 h 790575"/>
                <a:gd name="connsiteX2" fmla="*/ 37809 w 342609"/>
                <a:gd name="connsiteY2" fmla="*/ 790575 h 790575"/>
                <a:gd name="connsiteX3" fmla="*/ 209259 w 342609"/>
                <a:gd name="connsiteY3" fmla="*/ 771525 h 790575"/>
                <a:gd name="connsiteX4" fmla="*/ 171159 w 342609"/>
                <a:gd name="connsiteY4" fmla="*/ 285750 h 790575"/>
                <a:gd name="connsiteX5" fmla="*/ 342609 w 342609"/>
                <a:gd name="connsiteY5" fmla="*/ 9525 h 790575"/>
                <a:gd name="connsiteX6" fmla="*/ 161634 w 342609"/>
                <a:gd name="connsiteY6" fmla="*/ 0 h 790575"/>
                <a:gd name="connsiteX0" fmla="*/ 169366 w 350341"/>
                <a:gd name="connsiteY0" fmla="*/ 0 h 790575"/>
                <a:gd name="connsiteX1" fmla="*/ 7441 w 350341"/>
                <a:gd name="connsiteY1" fmla="*/ 247650 h 790575"/>
                <a:gd name="connsiteX2" fmla="*/ 45541 w 350341"/>
                <a:gd name="connsiteY2" fmla="*/ 790575 h 790575"/>
                <a:gd name="connsiteX3" fmla="*/ 216991 w 350341"/>
                <a:gd name="connsiteY3" fmla="*/ 771525 h 790575"/>
                <a:gd name="connsiteX4" fmla="*/ 178891 w 350341"/>
                <a:gd name="connsiteY4" fmla="*/ 285750 h 790575"/>
                <a:gd name="connsiteX5" fmla="*/ 350341 w 350341"/>
                <a:gd name="connsiteY5" fmla="*/ 9525 h 790575"/>
                <a:gd name="connsiteX6" fmla="*/ 169366 w 350341"/>
                <a:gd name="connsiteY6" fmla="*/ 0 h 790575"/>
                <a:gd name="connsiteX0" fmla="*/ 171862 w 352837"/>
                <a:gd name="connsiteY0" fmla="*/ 0 h 790575"/>
                <a:gd name="connsiteX1" fmla="*/ 9937 w 352837"/>
                <a:gd name="connsiteY1" fmla="*/ 247650 h 790575"/>
                <a:gd name="connsiteX2" fmla="*/ 38512 w 352837"/>
                <a:gd name="connsiteY2" fmla="*/ 790575 h 790575"/>
                <a:gd name="connsiteX3" fmla="*/ 219487 w 352837"/>
                <a:gd name="connsiteY3" fmla="*/ 771525 h 790575"/>
                <a:gd name="connsiteX4" fmla="*/ 181387 w 352837"/>
                <a:gd name="connsiteY4" fmla="*/ 285750 h 790575"/>
                <a:gd name="connsiteX5" fmla="*/ 352837 w 352837"/>
                <a:gd name="connsiteY5" fmla="*/ 9525 h 790575"/>
                <a:gd name="connsiteX6" fmla="*/ 171862 w 352837"/>
                <a:gd name="connsiteY6" fmla="*/ 0 h 790575"/>
                <a:gd name="connsiteX0" fmla="*/ 171862 w 352837"/>
                <a:gd name="connsiteY0" fmla="*/ 0 h 801895"/>
                <a:gd name="connsiteX1" fmla="*/ 9937 w 352837"/>
                <a:gd name="connsiteY1" fmla="*/ 247650 h 801895"/>
                <a:gd name="connsiteX2" fmla="*/ 38512 w 352837"/>
                <a:gd name="connsiteY2" fmla="*/ 790575 h 801895"/>
                <a:gd name="connsiteX3" fmla="*/ 219487 w 352837"/>
                <a:gd name="connsiteY3" fmla="*/ 771525 h 801895"/>
                <a:gd name="connsiteX4" fmla="*/ 181387 w 352837"/>
                <a:gd name="connsiteY4" fmla="*/ 285750 h 801895"/>
                <a:gd name="connsiteX5" fmla="*/ 352837 w 352837"/>
                <a:gd name="connsiteY5" fmla="*/ 9525 h 801895"/>
                <a:gd name="connsiteX6" fmla="*/ 171862 w 352837"/>
                <a:gd name="connsiteY6" fmla="*/ 0 h 801895"/>
                <a:gd name="connsiteX0" fmla="*/ 171862 w 352837"/>
                <a:gd name="connsiteY0" fmla="*/ 0 h 839286"/>
                <a:gd name="connsiteX1" fmla="*/ 9937 w 352837"/>
                <a:gd name="connsiteY1" fmla="*/ 247650 h 839286"/>
                <a:gd name="connsiteX2" fmla="*/ 38512 w 352837"/>
                <a:gd name="connsiteY2" fmla="*/ 790575 h 839286"/>
                <a:gd name="connsiteX3" fmla="*/ 219487 w 352837"/>
                <a:gd name="connsiteY3" fmla="*/ 838200 h 839286"/>
                <a:gd name="connsiteX4" fmla="*/ 181387 w 352837"/>
                <a:gd name="connsiteY4" fmla="*/ 285750 h 839286"/>
                <a:gd name="connsiteX5" fmla="*/ 352837 w 352837"/>
                <a:gd name="connsiteY5" fmla="*/ 9525 h 839286"/>
                <a:gd name="connsiteX6" fmla="*/ 171862 w 352837"/>
                <a:gd name="connsiteY6" fmla="*/ 0 h 839286"/>
                <a:gd name="connsiteX0" fmla="*/ 171862 w 352837"/>
                <a:gd name="connsiteY0" fmla="*/ 0 h 816942"/>
                <a:gd name="connsiteX1" fmla="*/ 9937 w 352837"/>
                <a:gd name="connsiteY1" fmla="*/ 247650 h 816942"/>
                <a:gd name="connsiteX2" fmla="*/ 38512 w 352837"/>
                <a:gd name="connsiteY2" fmla="*/ 790575 h 816942"/>
                <a:gd name="connsiteX3" fmla="*/ 219487 w 352837"/>
                <a:gd name="connsiteY3" fmla="*/ 812800 h 816942"/>
                <a:gd name="connsiteX4" fmla="*/ 181387 w 352837"/>
                <a:gd name="connsiteY4" fmla="*/ 285750 h 816942"/>
                <a:gd name="connsiteX5" fmla="*/ 352837 w 352837"/>
                <a:gd name="connsiteY5" fmla="*/ 9525 h 816942"/>
                <a:gd name="connsiteX6" fmla="*/ 171862 w 352837"/>
                <a:gd name="connsiteY6" fmla="*/ 0 h 816942"/>
                <a:gd name="connsiteX0" fmla="*/ 171862 w 352837"/>
                <a:gd name="connsiteY0" fmla="*/ 0 h 807239"/>
                <a:gd name="connsiteX1" fmla="*/ 9937 w 352837"/>
                <a:gd name="connsiteY1" fmla="*/ 247650 h 807239"/>
                <a:gd name="connsiteX2" fmla="*/ 38512 w 352837"/>
                <a:gd name="connsiteY2" fmla="*/ 790575 h 807239"/>
                <a:gd name="connsiteX3" fmla="*/ 219487 w 352837"/>
                <a:gd name="connsiteY3" fmla="*/ 793750 h 807239"/>
                <a:gd name="connsiteX4" fmla="*/ 181387 w 352837"/>
                <a:gd name="connsiteY4" fmla="*/ 285750 h 807239"/>
                <a:gd name="connsiteX5" fmla="*/ 352837 w 352837"/>
                <a:gd name="connsiteY5" fmla="*/ 9525 h 807239"/>
                <a:gd name="connsiteX6" fmla="*/ 171862 w 352837"/>
                <a:gd name="connsiteY6" fmla="*/ 0 h 807239"/>
                <a:gd name="connsiteX0" fmla="*/ 171862 w 352837"/>
                <a:gd name="connsiteY0" fmla="*/ 0 h 819865"/>
                <a:gd name="connsiteX1" fmla="*/ 9937 w 352837"/>
                <a:gd name="connsiteY1" fmla="*/ 247650 h 819865"/>
                <a:gd name="connsiteX2" fmla="*/ 38512 w 352837"/>
                <a:gd name="connsiteY2" fmla="*/ 790575 h 819865"/>
                <a:gd name="connsiteX3" fmla="*/ 219487 w 352837"/>
                <a:gd name="connsiteY3" fmla="*/ 793750 h 819865"/>
                <a:gd name="connsiteX4" fmla="*/ 181387 w 352837"/>
                <a:gd name="connsiteY4" fmla="*/ 285750 h 819865"/>
                <a:gd name="connsiteX5" fmla="*/ 352837 w 352837"/>
                <a:gd name="connsiteY5" fmla="*/ 9525 h 819865"/>
                <a:gd name="connsiteX6" fmla="*/ 171862 w 352837"/>
                <a:gd name="connsiteY6" fmla="*/ 0 h 819865"/>
                <a:gd name="connsiteX0" fmla="*/ 171862 w 352837"/>
                <a:gd name="connsiteY0" fmla="*/ 0 h 823164"/>
                <a:gd name="connsiteX1" fmla="*/ 9937 w 352837"/>
                <a:gd name="connsiteY1" fmla="*/ 247650 h 823164"/>
                <a:gd name="connsiteX2" fmla="*/ 38512 w 352837"/>
                <a:gd name="connsiteY2" fmla="*/ 790575 h 823164"/>
                <a:gd name="connsiteX3" fmla="*/ 219487 w 352837"/>
                <a:gd name="connsiteY3" fmla="*/ 793750 h 823164"/>
                <a:gd name="connsiteX4" fmla="*/ 181387 w 352837"/>
                <a:gd name="connsiteY4" fmla="*/ 285750 h 823164"/>
                <a:gd name="connsiteX5" fmla="*/ 352837 w 352837"/>
                <a:gd name="connsiteY5" fmla="*/ 9525 h 823164"/>
                <a:gd name="connsiteX6" fmla="*/ 171862 w 352837"/>
                <a:gd name="connsiteY6" fmla="*/ 0 h 823164"/>
                <a:gd name="connsiteX0" fmla="*/ 171862 w 352837"/>
                <a:gd name="connsiteY0" fmla="*/ 0 h 832162"/>
                <a:gd name="connsiteX1" fmla="*/ 9937 w 352837"/>
                <a:gd name="connsiteY1" fmla="*/ 247650 h 832162"/>
                <a:gd name="connsiteX2" fmla="*/ 38512 w 352837"/>
                <a:gd name="connsiteY2" fmla="*/ 790575 h 832162"/>
                <a:gd name="connsiteX3" fmla="*/ 219487 w 352837"/>
                <a:gd name="connsiteY3" fmla="*/ 793750 h 832162"/>
                <a:gd name="connsiteX4" fmla="*/ 181387 w 352837"/>
                <a:gd name="connsiteY4" fmla="*/ 285750 h 832162"/>
                <a:gd name="connsiteX5" fmla="*/ 352837 w 352837"/>
                <a:gd name="connsiteY5" fmla="*/ 9525 h 832162"/>
                <a:gd name="connsiteX6" fmla="*/ 171862 w 352837"/>
                <a:gd name="connsiteY6" fmla="*/ 0 h 832162"/>
                <a:gd name="connsiteX0" fmla="*/ 171862 w 352837"/>
                <a:gd name="connsiteY0" fmla="*/ 0 h 816675"/>
                <a:gd name="connsiteX1" fmla="*/ 9937 w 352837"/>
                <a:gd name="connsiteY1" fmla="*/ 247650 h 816675"/>
                <a:gd name="connsiteX2" fmla="*/ 38512 w 352837"/>
                <a:gd name="connsiteY2" fmla="*/ 790575 h 816675"/>
                <a:gd name="connsiteX3" fmla="*/ 216312 w 352837"/>
                <a:gd name="connsiteY3" fmla="*/ 762000 h 816675"/>
                <a:gd name="connsiteX4" fmla="*/ 181387 w 352837"/>
                <a:gd name="connsiteY4" fmla="*/ 285750 h 816675"/>
                <a:gd name="connsiteX5" fmla="*/ 352837 w 352837"/>
                <a:gd name="connsiteY5" fmla="*/ 9525 h 816675"/>
                <a:gd name="connsiteX6" fmla="*/ 171862 w 352837"/>
                <a:gd name="connsiteY6" fmla="*/ 0 h 816675"/>
                <a:gd name="connsiteX0" fmla="*/ 171862 w 352837"/>
                <a:gd name="connsiteY0" fmla="*/ 0 h 825168"/>
                <a:gd name="connsiteX1" fmla="*/ 9937 w 352837"/>
                <a:gd name="connsiteY1" fmla="*/ 247650 h 825168"/>
                <a:gd name="connsiteX2" fmla="*/ 38512 w 352837"/>
                <a:gd name="connsiteY2" fmla="*/ 790575 h 825168"/>
                <a:gd name="connsiteX3" fmla="*/ 216312 w 352837"/>
                <a:gd name="connsiteY3" fmla="*/ 762000 h 825168"/>
                <a:gd name="connsiteX4" fmla="*/ 181387 w 352837"/>
                <a:gd name="connsiteY4" fmla="*/ 285750 h 825168"/>
                <a:gd name="connsiteX5" fmla="*/ 352837 w 352837"/>
                <a:gd name="connsiteY5" fmla="*/ 9525 h 825168"/>
                <a:gd name="connsiteX6" fmla="*/ 171862 w 352837"/>
                <a:gd name="connsiteY6" fmla="*/ 0 h 825168"/>
                <a:gd name="connsiteX0" fmla="*/ 171862 w 352837"/>
                <a:gd name="connsiteY0" fmla="*/ 0 h 816147"/>
                <a:gd name="connsiteX1" fmla="*/ 9937 w 352837"/>
                <a:gd name="connsiteY1" fmla="*/ 247650 h 816147"/>
                <a:gd name="connsiteX2" fmla="*/ 38512 w 352837"/>
                <a:gd name="connsiteY2" fmla="*/ 771525 h 816147"/>
                <a:gd name="connsiteX3" fmla="*/ 216312 w 352837"/>
                <a:gd name="connsiteY3" fmla="*/ 762000 h 816147"/>
                <a:gd name="connsiteX4" fmla="*/ 181387 w 352837"/>
                <a:gd name="connsiteY4" fmla="*/ 285750 h 816147"/>
                <a:gd name="connsiteX5" fmla="*/ 352837 w 352837"/>
                <a:gd name="connsiteY5" fmla="*/ 9525 h 816147"/>
                <a:gd name="connsiteX6" fmla="*/ 171862 w 352837"/>
                <a:gd name="connsiteY6" fmla="*/ 0 h 816147"/>
                <a:gd name="connsiteX0" fmla="*/ 171862 w 352837"/>
                <a:gd name="connsiteY0" fmla="*/ 0 h 833628"/>
                <a:gd name="connsiteX1" fmla="*/ 9937 w 352837"/>
                <a:gd name="connsiteY1" fmla="*/ 247650 h 833628"/>
                <a:gd name="connsiteX2" fmla="*/ 38512 w 352837"/>
                <a:gd name="connsiteY2" fmla="*/ 771525 h 833628"/>
                <a:gd name="connsiteX3" fmla="*/ 216312 w 352837"/>
                <a:gd name="connsiteY3" fmla="*/ 762000 h 833628"/>
                <a:gd name="connsiteX4" fmla="*/ 181387 w 352837"/>
                <a:gd name="connsiteY4" fmla="*/ 285750 h 833628"/>
                <a:gd name="connsiteX5" fmla="*/ 352837 w 352837"/>
                <a:gd name="connsiteY5" fmla="*/ 9525 h 833628"/>
                <a:gd name="connsiteX6" fmla="*/ 171862 w 352837"/>
                <a:gd name="connsiteY6" fmla="*/ 0 h 83362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47"/>
                <a:gd name="connsiteY0" fmla="*/ 0 h 834758"/>
                <a:gd name="connsiteX1" fmla="*/ 9937 w 352847"/>
                <a:gd name="connsiteY1" fmla="*/ 247650 h 834758"/>
                <a:gd name="connsiteX2" fmla="*/ 38512 w 352847"/>
                <a:gd name="connsiteY2" fmla="*/ 771525 h 834758"/>
                <a:gd name="connsiteX3" fmla="*/ 216312 w 352847"/>
                <a:gd name="connsiteY3" fmla="*/ 762000 h 834758"/>
                <a:gd name="connsiteX4" fmla="*/ 181387 w 352847"/>
                <a:gd name="connsiteY4" fmla="*/ 285750 h 834758"/>
                <a:gd name="connsiteX5" fmla="*/ 352837 w 352847"/>
                <a:gd name="connsiteY5" fmla="*/ 9525 h 834758"/>
                <a:gd name="connsiteX6" fmla="*/ 171862 w 352847"/>
                <a:gd name="connsiteY6" fmla="*/ 0 h 834758"/>
                <a:gd name="connsiteX0" fmla="*/ 171862 w 352848"/>
                <a:gd name="connsiteY0" fmla="*/ 0 h 834758"/>
                <a:gd name="connsiteX1" fmla="*/ 9937 w 352848"/>
                <a:gd name="connsiteY1" fmla="*/ 247650 h 834758"/>
                <a:gd name="connsiteX2" fmla="*/ 38512 w 352848"/>
                <a:gd name="connsiteY2" fmla="*/ 771525 h 834758"/>
                <a:gd name="connsiteX3" fmla="*/ 216312 w 352848"/>
                <a:gd name="connsiteY3" fmla="*/ 762000 h 834758"/>
                <a:gd name="connsiteX4" fmla="*/ 181387 w 352848"/>
                <a:gd name="connsiteY4" fmla="*/ 285750 h 834758"/>
                <a:gd name="connsiteX5" fmla="*/ 352837 w 352848"/>
                <a:gd name="connsiteY5" fmla="*/ 9525 h 834758"/>
                <a:gd name="connsiteX6" fmla="*/ 171862 w 352848"/>
                <a:gd name="connsiteY6" fmla="*/ 0 h 83475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37"/>
                <a:gd name="connsiteY0" fmla="*/ 0 h 833296"/>
                <a:gd name="connsiteX1" fmla="*/ 9937 w 352837"/>
                <a:gd name="connsiteY1" fmla="*/ 247650 h 833296"/>
                <a:gd name="connsiteX2" fmla="*/ 38512 w 352837"/>
                <a:gd name="connsiteY2" fmla="*/ 771525 h 833296"/>
                <a:gd name="connsiteX3" fmla="*/ 206787 w 352837"/>
                <a:gd name="connsiteY3" fmla="*/ 758825 h 833296"/>
                <a:gd name="connsiteX4" fmla="*/ 181387 w 352837"/>
                <a:gd name="connsiteY4" fmla="*/ 285750 h 833296"/>
                <a:gd name="connsiteX5" fmla="*/ 352837 w 352837"/>
                <a:gd name="connsiteY5" fmla="*/ 9525 h 833296"/>
                <a:gd name="connsiteX6" fmla="*/ 171862 w 352837"/>
                <a:gd name="connsiteY6" fmla="*/ 0 h 833296"/>
                <a:gd name="connsiteX0" fmla="*/ 168575 w 349550"/>
                <a:gd name="connsiteY0" fmla="*/ 0 h 833296"/>
                <a:gd name="connsiteX1" fmla="*/ 6650 w 349550"/>
                <a:gd name="connsiteY1" fmla="*/ 247650 h 833296"/>
                <a:gd name="connsiteX2" fmla="*/ 35225 w 349550"/>
                <a:gd name="connsiteY2" fmla="*/ 771525 h 833296"/>
                <a:gd name="connsiteX3" fmla="*/ 203500 w 349550"/>
                <a:gd name="connsiteY3" fmla="*/ 758825 h 833296"/>
                <a:gd name="connsiteX4" fmla="*/ 178100 w 349550"/>
                <a:gd name="connsiteY4" fmla="*/ 285750 h 833296"/>
                <a:gd name="connsiteX5" fmla="*/ 349550 w 349550"/>
                <a:gd name="connsiteY5" fmla="*/ 9525 h 833296"/>
                <a:gd name="connsiteX6" fmla="*/ 168575 w 349550"/>
                <a:gd name="connsiteY6" fmla="*/ 0 h 833296"/>
                <a:gd name="connsiteX0" fmla="*/ 169842 w 350817"/>
                <a:gd name="connsiteY0" fmla="*/ 0 h 804807"/>
                <a:gd name="connsiteX1" fmla="*/ 7917 w 350817"/>
                <a:gd name="connsiteY1" fmla="*/ 247650 h 804807"/>
                <a:gd name="connsiteX2" fmla="*/ 30142 w 350817"/>
                <a:gd name="connsiteY2" fmla="*/ 701675 h 804807"/>
                <a:gd name="connsiteX3" fmla="*/ 204767 w 350817"/>
                <a:gd name="connsiteY3" fmla="*/ 758825 h 804807"/>
                <a:gd name="connsiteX4" fmla="*/ 179367 w 350817"/>
                <a:gd name="connsiteY4" fmla="*/ 285750 h 804807"/>
                <a:gd name="connsiteX5" fmla="*/ 350817 w 350817"/>
                <a:gd name="connsiteY5" fmla="*/ 9525 h 804807"/>
                <a:gd name="connsiteX6" fmla="*/ 169842 w 350817"/>
                <a:gd name="connsiteY6" fmla="*/ 0 h 804807"/>
                <a:gd name="connsiteX0" fmla="*/ 169842 w 350817"/>
                <a:gd name="connsiteY0" fmla="*/ 0 h 758004"/>
                <a:gd name="connsiteX1" fmla="*/ 7917 w 350817"/>
                <a:gd name="connsiteY1" fmla="*/ 247650 h 758004"/>
                <a:gd name="connsiteX2" fmla="*/ 30142 w 350817"/>
                <a:gd name="connsiteY2" fmla="*/ 701675 h 758004"/>
                <a:gd name="connsiteX3" fmla="*/ 204767 w 350817"/>
                <a:gd name="connsiteY3" fmla="*/ 676275 h 758004"/>
                <a:gd name="connsiteX4" fmla="*/ 179367 w 350817"/>
                <a:gd name="connsiteY4" fmla="*/ 285750 h 758004"/>
                <a:gd name="connsiteX5" fmla="*/ 350817 w 350817"/>
                <a:gd name="connsiteY5" fmla="*/ 9525 h 758004"/>
                <a:gd name="connsiteX6" fmla="*/ 169842 w 350817"/>
                <a:gd name="connsiteY6" fmla="*/ 0 h 7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17" h="758004">
                  <a:moveTo>
                    <a:pt x="169842" y="0"/>
                  </a:moveTo>
                  <a:cubicBezTo>
                    <a:pt x="114280" y="38100"/>
                    <a:pt x="31200" y="130704"/>
                    <a:pt x="7917" y="247650"/>
                  </a:cubicBezTo>
                  <a:cubicBezTo>
                    <a:pt x="-15366" y="364596"/>
                    <a:pt x="19029" y="612775"/>
                    <a:pt x="30142" y="701675"/>
                  </a:cubicBezTo>
                  <a:cubicBezTo>
                    <a:pt x="49192" y="790575"/>
                    <a:pt x="195242" y="768350"/>
                    <a:pt x="204767" y="676275"/>
                  </a:cubicBezTo>
                  <a:cubicBezTo>
                    <a:pt x="193125" y="517525"/>
                    <a:pt x="155025" y="396875"/>
                    <a:pt x="179367" y="285750"/>
                  </a:cubicBezTo>
                  <a:cubicBezTo>
                    <a:pt x="203709" y="174625"/>
                    <a:pt x="307954" y="57150"/>
                    <a:pt x="350817" y="9525"/>
                  </a:cubicBezTo>
                  <a:lnTo>
                    <a:pt x="1698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59465">
              <a:off x="8706012" y="4286153"/>
              <a:ext cx="965703" cy="777537"/>
            </a:xfrm>
            <a:custGeom>
              <a:avLst/>
              <a:gdLst>
                <a:gd name="connsiteX0" fmla="*/ 158750 w 698500"/>
                <a:gd name="connsiteY0" fmla="*/ 0 h 476250"/>
                <a:gd name="connsiteX1" fmla="*/ 38100 w 698500"/>
                <a:gd name="connsiteY1" fmla="*/ 95250 h 476250"/>
                <a:gd name="connsiteX2" fmla="*/ 0 w 698500"/>
                <a:gd name="connsiteY2" fmla="*/ 419100 h 476250"/>
                <a:gd name="connsiteX3" fmla="*/ 698500 w 698500"/>
                <a:gd name="connsiteY3" fmla="*/ 476250 h 476250"/>
                <a:gd name="connsiteX4" fmla="*/ 647700 w 698500"/>
                <a:gd name="connsiteY4" fmla="*/ 317500 h 476250"/>
                <a:gd name="connsiteX5" fmla="*/ 177800 w 698500"/>
                <a:gd name="connsiteY5" fmla="*/ 336550 h 476250"/>
                <a:gd name="connsiteX6" fmla="*/ 317500 w 698500"/>
                <a:gd name="connsiteY6" fmla="*/ 76200 h 476250"/>
                <a:gd name="connsiteX7" fmla="*/ 158750 w 698500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12147 w 751897"/>
                <a:gd name="connsiteY0" fmla="*/ 0 h 476250"/>
                <a:gd name="connsiteX1" fmla="*/ 59747 w 751897"/>
                <a:gd name="connsiteY1" fmla="*/ 133350 h 476250"/>
                <a:gd name="connsiteX2" fmla="*/ 53397 w 751897"/>
                <a:gd name="connsiteY2" fmla="*/ 419100 h 476250"/>
                <a:gd name="connsiteX3" fmla="*/ 751897 w 751897"/>
                <a:gd name="connsiteY3" fmla="*/ 476250 h 476250"/>
                <a:gd name="connsiteX4" fmla="*/ 701097 w 751897"/>
                <a:gd name="connsiteY4" fmla="*/ 317500 h 476250"/>
                <a:gd name="connsiteX5" fmla="*/ 231197 w 751897"/>
                <a:gd name="connsiteY5" fmla="*/ 336550 h 476250"/>
                <a:gd name="connsiteX6" fmla="*/ 370897 w 751897"/>
                <a:gd name="connsiteY6" fmla="*/ 76200 h 476250"/>
                <a:gd name="connsiteX7" fmla="*/ 212147 w 751897"/>
                <a:gd name="connsiteY7" fmla="*/ 0 h 476250"/>
                <a:gd name="connsiteX0" fmla="*/ 213765 w 753515"/>
                <a:gd name="connsiteY0" fmla="*/ 0 h 476250"/>
                <a:gd name="connsiteX1" fmla="*/ 61365 w 753515"/>
                <a:gd name="connsiteY1" fmla="*/ 133350 h 476250"/>
                <a:gd name="connsiteX2" fmla="*/ 55015 w 753515"/>
                <a:gd name="connsiteY2" fmla="*/ 419100 h 476250"/>
                <a:gd name="connsiteX3" fmla="*/ 753515 w 753515"/>
                <a:gd name="connsiteY3" fmla="*/ 476250 h 476250"/>
                <a:gd name="connsiteX4" fmla="*/ 702715 w 753515"/>
                <a:gd name="connsiteY4" fmla="*/ 317500 h 476250"/>
                <a:gd name="connsiteX5" fmla="*/ 232815 w 753515"/>
                <a:gd name="connsiteY5" fmla="*/ 336550 h 476250"/>
                <a:gd name="connsiteX6" fmla="*/ 372515 w 753515"/>
                <a:gd name="connsiteY6" fmla="*/ 76200 h 476250"/>
                <a:gd name="connsiteX7" fmla="*/ 213765 w 753515"/>
                <a:gd name="connsiteY7" fmla="*/ 0 h 476250"/>
                <a:gd name="connsiteX0" fmla="*/ 213765 w 753515"/>
                <a:gd name="connsiteY0" fmla="*/ 0 h 521559"/>
                <a:gd name="connsiteX1" fmla="*/ 61365 w 753515"/>
                <a:gd name="connsiteY1" fmla="*/ 133350 h 521559"/>
                <a:gd name="connsiteX2" fmla="*/ 55015 w 753515"/>
                <a:gd name="connsiteY2" fmla="*/ 419100 h 521559"/>
                <a:gd name="connsiteX3" fmla="*/ 753515 w 753515"/>
                <a:gd name="connsiteY3" fmla="*/ 476250 h 521559"/>
                <a:gd name="connsiteX4" fmla="*/ 702715 w 753515"/>
                <a:gd name="connsiteY4" fmla="*/ 317500 h 521559"/>
                <a:gd name="connsiteX5" fmla="*/ 232815 w 753515"/>
                <a:gd name="connsiteY5" fmla="*/ 336550 h 521559"/>
                <a:gd name="connsiteX6" fmla="*/ 372515 w 753515"/>
                <a:gd name="connsiteY6" fmla="*/ 76200 h 521559"/>
                <a:gd name="connsiteX7" fmla="*/ 213765 w 753515"/>
                <a:gd name="connsiteY7" fmla="*/ 0 h 521559"/>
                <a:gd name="connsiteX0" fmla="*/ 213765 w 702715"/>
                <a:gd name="connsiteY0" fmla="*/ 0 h 526031"/>
                <a:gd name="connsiteX1" fmla="*/ 61365 w 702715"/>
                <a:gd name="connsiteY1" fmla="*/ 133350 h 526031"/>
                <a:gd name="connsiteX2" fmla="*/ 55015 w 702715"/>
                <a:gd name="connsiteY2" fmla="*/ 419100 h 526031"/>
                <a:gd name="connsiteX3" fmla="*/ 696365 w 702715"/>
                <a:gd name="connsiteY3" fmla="*/ 488950 h 526031"/>
                <a:gd name="connsiteX4" fmla="*/ 702715 w 702715"/>
                <a:gd name="connsiteY4" fmla="*/ 317500 h 526031"/>
                <a:gd name="connsiteX5" fmla="*/ 232815 w 702715"/>
                <a:gd name="connsiteY5" fmla="*/ 336550 h 526031"/>
                <a:gd name="connsiteX6" fmla="*/ 372515 w 702715"/>
                <a:gd name="connsiteY6" fmla="*/ 76200 h 526031"/>
                <a:gd name="connsiteX7" fmla="*/ 213765 w 702715"/>
                <a:gd name="connsiteY7" fmla="*/ 0 h 526031"/>
                <a:gd name="connsiteX0" fmla="*/ 228710 w 717660"/>
                <a:gd name="connsiteY0" fmla="*/ 0 h 526031"/>
                <a:gd name="connsiteX1" fmla="*/ 76310 w 717660"/>
                <a:gd name="connsiteY1" fmla="*/ 133350 h 526031"/>
                <a:gd name="connsiteX2" fmla="*/ 69960 w 717660"/>
                <a:gd name="connsiteY2" fmla="*/ 419100 h 526031"/>
                <a:gd name="connsiteX3" fmla="*/ 711310 w 717660"/>
                <a:gd name="connsiteY3" fmla="*/ 488950 h 526031"/>
                <a:gd name="connsiteX4" fmla="*/ 717660 w 717660"/>
                <a:gd name="connsiteY4" fmla="*/ 317500 h 526031"/>
                <a:gd name="connsiteX5" fmla="*/ 247760 w 717660"/>
                <a:gd name="connsiteY5" fmla="*/ 336550 h 526031"/>
                <a:gd name="connsiteX6" fmla="*/ 387460 w 717660"/>
                <a:gd name="connsiteY6" fmla="*/ 76200 h 526031"/>
                <a:gd name="connsiteX7" fmla="*/ 228710 w 717660"/>
                <a:gd name="connsiteY7" fmla="*/ 0 h 526031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16238 w 692488"/>
                <a:gd name="connsiteY5" fmla="*/ 2984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28336"/>
                <a:gd name="connsiteX1" fmla="*/ 37349 w 678699"/>
                <a:gd name="connsiteY1" fmla="*/ 133350 h 528336"/>
                <a:gd name="connsiteX2" fmla="*/ 30999 w 678699"/>
                <a:gd name="connsiteY2" fmla="*/ 419100 h 528336"/>
                <a:gd name="connsiteX3" fmla="*/ 672349 w 678699"/>
                <a:gd name="connsiteY3" fmla="*/ 488950 h 528336"/>
                <a:gd name="connsiteX4" fmla="*/ 678699 w 678699"/>
                <a:gd name="connsiteY4" fmla="*/ 317500 h 528336"/>
                <a:gd name="connsiteX5" fmla="*/ 202449 w 678699"/>
                <a:gd name="connsiteY5" fmla="*/ 298450 h 528336"/>
                <a:gd name="connsiteX6" fmla="*/ 348499 w 678699"/>
                <a:gd name="connsiteY6" fmla="*/ 76200 h 528336"/>
                <a:gd name="connsiteX7" fmla="*/ 189749 w 678699"/>
                <a:gd name="connsiteY7" fmla="*/ 0 h 528336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48437 w 678637"/>
                <a:gd name="connsiteY6" fmla="*/ 94269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637" h="546405">
                  <a:moveTo>
                    <a:pt x="226530" y="0"/>
                  </a:moveTo>
                  <a:cubicBezTo>
                    <a:pt x="173613" y="22225"/>
                    <a:pt x="69886" y="78558"/>
                    <a:pt x="37287" y="151419"/>
                  </a:cubicBezTo>
                  <a:cubicBezTo>
                    <a:pt x="4688" y="224280"/>
                    <a:pt x="-24096" y="284769"/>
                    <a:pt x="30937" y="437169"/>
                  </a:cubicBezTo>
                  <a:cubicBezTo>
                    <a:pt x="85970" y="589569"/>
                    <a:pt x="464854" y="551469"/>
                    <a:pt x="672287" y="507019"/>
                  </a:cubicBezTo>
                  <a:lnTo>
                    <a:pt x="678637" y="335569"/>
                  </a:lnTo>
                  <a:cubicBezTo>
                    <a:pt x="569629" y="348269"/>
                    <a:pt x="235274" y="383882"/>
                    <a:pt x="202387" y="316519"/>
                  </a:cubicBezTo>
                  <a:cubicBezTo>
                    <a:pt x="169500" y="249156"/>
                    <a:pt x="252419" y="177277"/>
                    <a:pt x="312744" y="127535"/>
                  </a:cubicBezTo>
                  <a:lnTo>
                    <a:pt x="2265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994946" y="6325397"/>
              <a:ext cx="507614" cy="281442"/>
            </a:xfrm>
            <a:custGeom>
              <a:avLst/>
              <a:gdLst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88900 h 330200"/>
                <a:gd name="connsiteX5" fmla="*/ 330200 w 584200"/>
                <a:gd name="connsiteY5" fmla="*/ 0 h 330200"/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50800 h 330200"/>
                <a:gd name="connsiteX5" fmla="*/ 330200 w 584200"/>
                <a:gd name="connsiteY5" fmla="*/ 0 h 330200"/>
                <a:gd name="connsiteX0" fmla="*/ 307340 w 584200"/>
                <a:gd name="connsiteY0" fmla="*/ 2540 h 279400"/>
                <a:gd name="connsiteX1" fmla="*/ 0 w 584200"/>
                <a:gd name="connsiteY1" fmla="*/ 190500 h 279400"/>
                <a:gd name="connsiteX2" fmla="*/ 63500 w 584200"/>
                <a:gd name="connsiteY2" fmla="*/ 279400 h 279400"/>
                <a:gd name="connsiteX3" fmla="*/ 381000 w 584200"/>
                <a:gd name="connsiteY3" fmla="*/ 203200 h 279400"/>
                <a:gd name="connsiteX4" fmla="*/ 584200 w 584200"/>
                <a:gd name="connsiteY4" fmla="*/ 0 h 279400"/>
                <a:gd name="connsiteX5" fmla="*/ 307340 w 584200"/>
                <a:gd name="connsiteY5" fmla="*/ 2540 h 279400"/>
                <a:gd name="connsiteX0" fmla="*/ 307340 w 584200"/>
                <a:gd name="connsiteY0" fmla="*/ 0 h 292100"/>
                <a:gd name="connsiteX1" fmla="*/ 0 w 584200"/>
                <a:gd name="connsiteY1" fmla="*/ 203200 h 292100"/>
                <a:gd name="connsiteX2" fmla="*/ 63500 w 584200"/>
                <a:gd name="connsiteY2" fmla="*/ 292100 h 292100"/>
                <a:gd name="connsiteX3" fmla="*/ 381000 w 584200"/>
                <a:gd name="connsiteY3" fmla="*/ 215900 h 292100"/>
                <a:gd name="connsiteX4" fmla="*/ 584200 w 584200"/>
                <a:gd name="connsiteY4" fmla="*/ 12700 h 292100"/>
                <a:gd name="connsiteX5" fmla="*/ 307340 w 584200"/>
                <a:gd name="connsiteY5" fmla="*/ 0 h 292100"/>
                <a:gd name="connsiteX0" fmla="*/ 307340 w 585017"/>
                <a:gd name="connsiteY0" fmla="*/ 0 h 292199"/>
                <a:gd name="connsiteX1" fmla="*/ 0 w 585017"/>
                <a:gd name="connsiteY1" fmla="*/ 203200 h 292199"/>
                <a:gd name="connsiteX2" fmla="*/ 63500 w 585017"/>
                <a:gd name="connsiteY2" fmla="*/ 292100 h 292199"/>
                <a:gd name="connsiteX3" fmla="*/ 381000 w 585017"/>
                <a:gd name="connsiteY3" fmla="*/ 215900 h 292199"/>
                <a:gd name="connsiteX4" fmla="*/ 584200 w 585017"/>
                <a:gd name="connsiteY4" fmla="*/ 12700 h 292199"/>
                <a:gd name="connsiteX5" fmla="*/ 307340 w 585017"/>
                <a:gd name="connsiteY5" fmla="*/ 0 h 292199"/>
                <a:gd name="connsiteX0" fmla="*/ 307340 w 585412"/>
                <a:gd name="connsiteY0" fmla="*/ 0 h 292278"/>
                <a:gd name="connsiteX1" fmla="*/ 0 w 585412"/>
                <a:gd name="connsiteY1" fmla="*/ 203200 h 292278"/>
                <a:gd name="connsiteX2" fmla="*/ 63500 w 585412"/>
                <a:gd name="connsiteY2" fmla="*/ 292100 h 292278"/>
                <a:gd name="connsiteX3" fmla="*/ 426720 w 585412"/>
                <a:gd name="connsiteY3" fmla="*/ 231140 h 292278"/>
                <a:gd name="connsiteX4" fmla="*/ 584200 w 585412"/>
                <a:gd name="connsiteY4" fmla="*/ 12700 h 292278"/>
                <a:gd name="connsiteX5" fmla="*/ 307340 w 585412"/>
                <a:gd name="connsiteY5" fmla="*/ 0 h 292278"/>
                <a:gd name="connsiteX0" fmla="*/ 324989 w 603061"/>
                <a:gd name="connsiteY0" fmla="*/ 0 h 292278"/>
                <a:gd name="connsiteX1" fmla="*/ 17649 w 603061"/>
                <a:gd name="connsiteY1" fmla="*/ 203200 h 292278"/>
                <a:gd name="connsiteX2" fmla="*/ 81149 w 603061"/>
                <a:gd name="connsiteY2" fmla="*/ 292100 h 292278"/>
                <a:gd name="connsiteX3" fmla="*/ 444369 w 603061"/>
                <a:gd name="connsiteY3" fmla="*/ 231140 h 292278"/>
                <a:gd name="connsiteX4" fmla="*/ 601849 w 603061"/>
                <a:gd name="connsiteY4" fmla="*/ 12700 h 292278"/>
                <a:gd name="connsiteX5" fmla="*/ 324989 w 603061"/>
                <a:gd name="connsiteY5" fmla="*/ 0 h 292278"/>
                <a:gd name="connsiteX0" fmla="*/ 321639 w 599711"/>
                <a:gd name="connsiteY0" fmla="*/ 0 h 292278"/>
                <a:gd name="connsiteX1" fmla="*/ 14299 w 599711"/>
                <a:gd name="connsiteY1" fmla="*/ 203200 h 292278"/>
                <a:gd name="connsiteX2" fmla="*/ 77799 w 599711"/>
                <a:gd name="connsiteY2" fmla="*/ 292100 h 292278"/>
                <a:gd name="connsiteX3" fmla="*/ 441019 w 599711"/>
                <a:gd name="connsiteY3" fmla="*/ 231140 h 292278"/>
                <a:gd name="connsiteX4" fmla="*/ 598499 w 599711"/>
                <a:gd name="connsiteY4" fmla="*/ 12700 h 292278"/>
                <a:gd name="connsiteX5" fmla="*/ 321639 w 599711"/>
                <a:gd name="connsiteY5" fmla="*/ 0 h 292278"/>
                <a:gd name="connsiteX0" fmla="*/ 316794 w 594792"/>
                <a:gd name="connsiteY0" fmla="*/ 0 h 307447"/>
                <a:gd name="connsiteX1" fmla="*/ 9454 w 594792"/>
                <a:gd name="connsiteY1" fmla="*/ 203200 h 307447"/>
                <a:gd name="connsiteX2" fmla="*/ 111054 w 594792"/>
                <a:gd name="connsiteY2" fmla="*/ 307340 h 307447"/>
                <a:gd name="connsiteX3" fmla="*/ 436174 w 594792"/>
                <a:gd name="connsiteY3" fmla="*/ 231140 h 307447"/>
                <a:gd name="connsiteX4" fmla="*/ 593654 w 594792"/>
                <a:gd name="connsiteY4" fmla="*/ 12700 h 307447"/>
                <a:gd name="connsiteX5" fmla="*/ 316794 w 594792"/>
                <a:gd name="connsiteY5" fmla="*/ 0 h 307447"/>
                <a:gd name="connsiteX0" fmla="*/ 332989 w 595747"/>
                <a:gd name="connsiteY0" fmla="*/ 0 h 330307"/>
                <a:gd name="connsiteX1" fmla="*/ 10409 w 595747"/>
                <a:gd name="connsiteY1" fmla="*/ 226060 h 330307"/>
                <a:gd name="connsiteX2" fmla="*/ 112009 w 595747"/>
                <a:gd name="connsiteY2" fmla="*/ 330200 h 330307"/>
                <a:gd name="connsiteX3" fmla="*/ 437129 w 595747"/>
                <a:gd name="connsiteY3" fmla="*/ 254000 h 330307"/>
                <a:gd name="connsiteX4" fmla="*/ 594609 w 595747"/>
                <a:gd name="connsiteY4" fmla="*/ 35560 h 330307"/>
                <a:gd name="connsiteX5" fmla="*/ 332989 w 595747"/>
                <a:gd name="connsiteY5" fmla="*/ 0 h 33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747" h="330307">
                  <a:moveTo>
                    <a:pt x="332989" y="0"/>
                  </a:moveTo>
                  <a:cubicBezTo>
                    <a:pt x="235622" y="31750"/>
                    <a:pt x="47239" y="171027"/>
                    <a:pt x="10409" y="226060"/>
                  </a:cubicBezTo>
                  <a:cubicBezTo>
                    <a:pt x="-26421" y="281093"/>
                    <a:pt x="40889" y="325543"/>
                    <a:pt x="112009" y="330200"/>
                  </a:cubicBezTo>
                  <a:cubicBezTo>
                    <a:pt x="175509" y="332317"/>
                    <a:pt x="356696" y="303107"/>
                    <a:pt x="437129" y="254000"/>
                  </a:cubicBezTo>
                  <a:cubicBezTo>
                    <a:pt x="517562" y="204893"/>
                    <a:pt x="606886" y="71543"/>
                    <a:pt x="594609" y="35560"/>
                  </a:cubicBezTo>
                  <a:lnTo>
                    <a:pt x="3329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9627040" y="559801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0536676" flipV="1">
              <a:off x="9484140" y="479642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9334127" y="4024661"/>
              <a:ext cx="664719" cy="923255"/>
              <a:chOff x="4426639" y="4597546"/>
              <a:chExt cx="467124" cy="648807"/>
            </a:xfrm>
          </p:grpSpPr>
          <p:sp>
            <p:nvSpPr>
              <p:cNvPr id="41" name="任意多边形 40"/>
              <p:cNvSpPr/>
              <p:nvPr/>
            </p:nvSpPr>
            <p:spPr>
              <a:xfrm rot="948434">
                <a:off x="4426639" y="4756173"/>
                <a:ext cx="467124" cy="490180"/>
              </a:xfrm>
              <a:custGeom>
                <a:avLst/>
                <a:gdLst>
                  <a:gd name="connsiteX0" fmla="*/ 464457 w 464457"/>
                  <a:gd name="connsiteY0" fmla="*/ 319314 h 493486"/>
                  <a:gd name="connsiteX1" fmla="*/ 188686 w 464457"/>
                  <a:gd name="connsiteY1" fmla="*/ 0 h 493486"/>
                  <a:gd name="connsiteX2" fmla="*/ 0 w 464457"/>
                  <a:gd name="connsiteY2" fmla="*/ 72571 h 493486"/>
                  <a:gd name="connsiteX3" fmla="*/ 333829 w 464457"/>
                  <a:gd name="connsiteY3" fmla="*/ 493486 h 493486"/>
                  <a:gd name="connsiteX4" fmla="*/ 464457 w 464457"/>
                  <a:gd name="connsiteY4" fmla="*/ 319314 h 493486"/>
                  <a:gd name="connsiteX0" fmla="*/ 464457 w 470027"/>
                  <a:gd name="connsiteY0" fmla="*/ 319314 h 493486"/>
                  <a:gd name="connsiteX1" fmla="*/ 188686 w 470027"/>
                  <a:gd name="connsiteY1" fmla="*/ 0 h 493486"/>
                  <a:gd name="connsiteX2" fmla="*/ 0 w 470027"/>
                  <a:gd name="connsiteY2" fmla="*/ 72571 h 493486"/>
                  <a:gd name="connsiteX3" fmla="*/ 333829 w 470027"/>
                  <a:gd name="connsiteY3" fmla="*/ 493486 h 493486"/>
                  <a:gd name="connsiteX4" fmla="*/ 464457 w 470027"/>
                  <a:gd name="connsiteY4" fmla="*/ 319314 h 493486"/>
                  <a:gd name="connsiteX0" fmla="*/ 464457 w 471830"/>
                  <a:gd name="connsiteY0" fmla="*/ 319314 h 498019"/>
                  <a:gd name="connsiteX1" fmla="*/ 188686 w 471830"/>
                  <a:gd name="connsiteY1" fmla="*/ 0 h 498019"/>
                  <a:gd name="connsiteX2" fmla="*/ 0 w 471830"/>
                  <a:gd name="connsiteY2" fmla="*/ 72571 h 498019"/>
                  <a:gd name="connsiteX3" fmla="*/ 333829 w 471830"/>
                  <a:gd name="connsiteY3" fmla="*/ 493486 h 498019"/>
                  <a:gd name="connsiteX4" fmla="*/ 464457 w 471830"/>
                  <a:gd name="connsiteY4" fmla="*/ 319314 h 498019"/>
                  <a:gd name="connsiteX0" fmla="*/ 464457 w 493622"/>
                  <a:gd name="connsiteY0" fmla="*/ 319314 h 498936"/>
                  <a:gd name="connsiteX1" fmla="*/ 188686 w 493622"/>
                  <a:gd name="connsiteY1" fmla="*/ 0 h 498936"/>
                  <a:gd name="connsiteX2" fmla="*/ 0 w 493622"/>
                  <a:gd name="connsiteY2" fmla="*/ 72571 h 498936"/>
                  <a:gd name="connsiteX3" fmla="*/ 333829 w 493622"/>
                  <a:gd name="connsiteY3" fmla="*/ 493486 h 498936"/>
                  <a:gd name="connsiteX4" fmla="*/ 464457 w 493622"/>
                  <a:gd name="connsiteY4" fmla="*/ 319314 h 498936"/>
                  <a:gd name="connsiteX0" fmla="*/ 464457 w 493622"/>
                  <a:gd name="connsiteY0" fmla="*/ 338364 h 517986"/>
                  <a:gd name="connsiteX1" fmla="*/ 163286 w 493622"/>
                  <a:gd name="connsiteY1" fmla="*/ 0 h 517986"/>
                  <a:gd name="connsiteX2" fmla="*/ 0 w 493622"/>
                  <a:gd name="connsiteY2" fmla="*/ 91621 h 517986"/>
                  <a:gd name="connsiteX3" fmla="*/ 333829 w 493622"/>
                  <a:gd name="connsiteY3" fmla="*/ 512536 h 517986"/>
                  <a:gd name="connsiteX4" fmla="*/ 464457 w 493622"/>
                  <a:gd name="connsiteY4" fmla="*/ 338364 h 51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22" h="517986">
                    <a:moveTo>
                      <a:pt x="464457" y="338364"/>
                    </a:moveTo>
                    <a:lnTo>
                      <a:pt x="163286" y="0"/>
                    </a:lnTo>
                    <a:lnTo>
                      <a:pt x="0" y="91621"/>
                    </a:lnTo>
                    <a:lnTo>
                      <a:pt x="333829" y="512536"/>
                    </a:lnTo>
                    <a:cubicBezTo>
                      <a:pt x="415472" y="537029"/>
                      <a:pt x="554264" y="478971"/>
                      <a:pt x="464457" y="33836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3998585" flipV="1">
                <a:off x="4419761" y="4638305"/>
                <a:ext cx="258822" cy="177304"/>
              </a:xfrm>
              <a:custGeom>
                <a:avLst/>
                <a:gdLst>
                  <a:gd name="connsiteX0" fmla="*/ 3 w 258822"/>
                  <a:gd name="connsiteY0" fmla="*/ 92221 h 177304"/>
                  <a:gd name="connsiteX1" fmla="*/ 23228 w 258822"/>
                  <a:gd name="connsiteY1" fmla="*/ 114710 h 177304"/>
                  <a:gd name="connsiteX2" fmla="*/ 72356 w 258822"/>
                  <a:gd name="connsiteY2" fmla="*/ 113920 h 177304"/>
                  <a:gd name="connsiteX3" fmla="*/ 92204 w 258822"/>
                  <a:gd name="connsiteY3" fmla="*/ 150142 h 177304"/>
                  <a:gd name="connsiteX4" fmla="*/ 137833 w 258822"/>
                  <a:gd name="connsiteY4" fmla="*/ 177304 h 177304"/>
                  <a:gd name="connsiteX5" fmla="*/ 258822 w 258822"/>
                  <a:gd name="connsiteY5" fmla="*/ 173570 h 177304"/>
                  <a:gd name="connsiteX6" fmla="*/ 241872 w 258822"/>
                  <a:gd name="connsiteY6" fmla="*/ 2305 h 177304"/>
                  <a:gd name="connsiteX7" fmla="*/ 230913 w 258822"/>
                  <a:gd name="connsiteY7" fmla="*/ 2175 h 177304"/>
                  <a:gd name="connsiteX8" fmla="*/ 194074 w 258822"/>
                  <a:gd name="connsiteY8" fmla="*/ 246 h 177304"/>
                  <a:gd name="connsiteX9" fmla="*/ 119883 w 258822"/>
                  <a:gd name="connsiteY9" fmla="*/ 9128 h 177304"/>
                  <a:gd name="connsiteX10" fmla="*/ 71600 w 258822"/>
                  <a:gd name="connsiteY10" fmla="*/ 50633 h 177304"/>
                  <a:gd name="connsiteX11" fmla="*/ 69794 w 258822"/>
                  <a:gd name="connsiteY11" fmla="*/ 68235 h 177304"/>
                  <a:gd name="connsiteX12" fmla="*/ 22493 w 258822"/>
                  <a:gd name="connsiteY12" fmla="*/ 68996 h 177304"/>
                  <a:gd name="connsiteX13" fmla="*/ 3 w 258822"/>
                  <a:gd name="connsiteY13" fmla="*/ 92221 h 17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822" h="177304">
                    <a:moveTo>
                      <a:pt x="3" y="92221"/>
                    </a:moveTo>
                    <a:cubicBezTo>
                      <a:pt x="206" y="104844"/>
                      <a:pt x="10604" y="114914"/>
                      <a:pt x="23228" y="114710"/>
                    </a:cubicBezTo>
                    <a:lnTo>
                      <a:pt x="72356" y="113920"/>
                    </a:lnTo>
                    <a:lnTo>
                      <a:pt x="92204" y="150142"/>
                    </a:lnTo>
                    <a:cubicBezTo>
                      <a:pt x="104781" y="163420"/>
                      <a:pt x="120636" y="173330"/>
                      <a:pt x="137833" y="177304"/>
                    </a:cubicBezTo>
                    <a:lnTo>
                      <a:pt x="258822" y="173570"/>
                    </a:lnTo>
                    <a:lnTo>
                      <a:pt x="241872" y="2305"/>
                    </a:lnTo>
                    <a:lnTo>
                      <a:pt x="230913" y="2175"/>
                    </a:lnTo>
                    <a:cubicBezTo>
                      <a:pt x="218633" y="1532"/>
                      <a:pt x="206679" y="644"/>
                      <a:pt x="194074" y="246"/>
                    </a:cubicBezTo>
                    <a:cubicBezTo>
                      <a:pt x="168862" y="-551"/>
                      <a:pt x="158135" y="144"/>
                      <a:pt x="119883" y="9128"/>
                    </a:cubicBezTo>
                    <a:cubicBezTo>
                      <a:pt x="95341" y="19476"/>
                      <a:pt x="79893" y="34167"/>
                      <a:pt x="71600" y="50633"/>
                    </a:cubicBezTo>
                    <a:lnTo>
                      <a:pt x="69794" y="68235"/>
                    </a:lnTo>
                    <a:lnTo>
                      <a:pt x="22493" y="68996"/>
                    </a:lnTo>
                    <a:cubicBezTo>
                      <a:pt x="9869" y="69199"/>
                      <a:pt x="-200" y="79597"/>
                      <a:pt x="3" y="922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7701573" y="5292771"/>
              <a:ext cx="3081342" cy="156559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41081" y="1858994"/>
            <a:ext cx="662365" cy="769440"/>
            <a:chOff x="2640280" y="362072"/>
            <a:chExt cx="735987" cy="854965"/>
          </a:xfrm>
        </p:grpSpPr>
        <p:sp>
          <p:nvSpPr>
            <p:cNvPr id="2" name="椭圆 1"/>
            <p:cNvSpPr/>
            <p:nvPr/>
          </p:nvSpPr>
          <p:spPr>
            <a:xfrm>
              <a:off x="2640280" y="423081"/>
              <a:ext cx="735987" cy="735987"/>
            </a:xfrm>
            <a:prstGeom prst="ellipse">
              <a:avLst/>
            </a:prstGeom>
            <a:solidFill>
              <a:srgbClr val="FED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59833" y="362072"/>
              <a:ext cx="689981" cy="854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32740"/>
                  </a:solidFill>
                </a:rPr>
                <a:t>1</a:t>
              </a:r>
              <a:endParaRPr lang="zh-CN" altLang="en-US" sz="4400" b="1" dirty="0">
                <a:solidFill>
                  <a:srgbClr val="43274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277450" y="2663173"/>
            <a:ext cx="2524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</a:rPr>
              <a:t>让画面      和谐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47773" y="1833989"/>
            <a:ext cx="2066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rgbClr val="FED501"/>
                </a:solidFill>
              </a:rPr>
              <a:t>功效</a:t>
            </a:r>
            <a:endParaRPr lang="zh-CN" altLang="en-US" sz="4800" dirty="0">
              <a:solidFill>
                <a:srgbClr val="FED50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37349" y="2699690"/>
            <a:ext cx="358150" cy="360513"/>
            <a:chOff x="367453" y="3186208"/>
            <a:chExt cx="3063722" cy="3083936"/>
          </a:xfrm>
        </p:grpSpPr>
        <p:sp>
          <p:nvSpPr>
            <p:cNvPr id="9" name="矩形 8"/>
            <p:cNvSpPr/>
            <p:nvPr/>
          </p:nvSpPr>
          <p:spPr>
            <a:xfrm>
              <a:off x="367453" y="4214235"/>
              <a:ext cx="1027197" cy="10271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385289" y="4212720"/>
              <a:ext cx="1027197" cy="10271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2403977" y="4212720"/>
              <a:ext cx="1027197" cy="10271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67453" y="5236393"/>
              <a:ext cx="1027197" cy="10271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85289" y="5242947"/>
              <a:ext cx="1027197" cy="10271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403125" y="5236393"/>
              <a:ext cx="1027197" cy="10271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67453" y="3187038"/>
              <a:ext cx="1027197" cy="10271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386142" y="3187038"/>
              <a:ext cx="1027197" cy="10271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403978" y="3186208"/>
              <a:ext cx="1027197" cy="10271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80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1254" y="2113094"/>
            <a:ext cx="3519292" cy="2344776"/>
          </a:xfrm>
          <a:prstGeom prst="rect">
            <a:avLst/>
          </a:prstGeom>
        </p:spPr>
      </p:pic>
      <p:sp>
        <p:nvSpPr>
          <p:cNvPr id="30" name="矩形标注 29"/>
          <p:cNvSpPr/>
          <p:nvPr/>
        </p:nvSpPr>
        <p:spPr>
          <a:xfrm>
            <a:off x="4966083" y="1184829"/>
            <a:ext cx="2281552" cy="564509"/>
          </a:xfrm>
          <a:prstGeom prst="wedgeRectCallout">
            <a:avLst>
              <a:gd name="adj1" fmla="val -743"/>
              <a:gd name="adj2" fmla="val 795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矩形 30"/>
          <p:cNvSpPr/>
          <p:nvPr/>
        </p:nvSpPr>
        <p:spPr>
          <a:xfrm>
            <a:off x="4966083" y="1168902"/>
            <a:ext cx="2281552" cy="57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上黑白使者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076967" y="2134301"/>
            <a:ext cx="1868710" cy="2286121"/>
            <a:chOff x="3317480" y="3758430"/>
            <a:chExt cx="2165378" cy="2649055"/>
          </a:xfrm>
        </p:grpSpPr>
        <p:grpSp>
          <p:nvGrpSpPr>
            <p:cNvPr id="33" name="组合 32"/>
            <p:cNvGrpSpPr/>
            <p:nvPr/>
          </p:nvGrpSpPr>
          <p:grpSpPr>
            <a:xfrm rot="829237">
              <a:off x="3895873" y="3758430"/>
              <a:ext cx="1279833" cy="1436291"/>
              <a:chOff x="4776428" y="853554"/>
              <a:chExt cx="3247945" cy="3645004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5521102" y="1107792"/>
                <a:ext cx="1746483" cy="2698551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21420000">
                <a:off x="5715314" y="2317240"/>
                <a:ext cx="467415" cy="186596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80000">
                <a:off x="6605802" y="2322435"/>
                <a:ext cx="503505" cy="185784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527590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flipH="1">
                <a:off x="5619054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039013" y="3145219"/>
                <a:ext cx="667154" cy="340845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4" name="圆角矩形 33"/>
            <p:cNvSpPr/>
            <p:nvPr/>
          </p:nvSpPr>
          <p:spPr>
            <a:xfrm>
              <a:off x="3605602" y="5506838"/>
              <a:ext cx="144000" cy="828000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046750" y="5506838"/>
              <a:ext cx="144000" cy="828000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331993" y="4897239"/>
              <a:ext cx="2150864" cy="580572"/>
            </a:xfrm>
            <a:custGeom>
              <a:avLst/>
              <a:gdLst>
                <a:gd name="connsiteX0" fmla="*/ 0 w 2351314"/>
                <a:gd name="connsiteY0" fmla="*/ 566057 h 580572"/>
                <a:gd name="connsiteX1" fmla="*/ 2351314 w 2351314"/>
                <a:gd name="connsiteY1" fmla="*/ 580572 h 580572"/>
                <a:gd name="connsiteX2" fmla="*/ 2162629 w 2351314"/>
                <a:gd name="connsiteY2" fmla="*/ 0 h 580572"/>
                <a:gd name="connsiteX3" fmla="*/ 304800 w 2351314"/>
                <a:gd name="connsiteY3" fmla="*/ 29029 h 580572"/>
                <a:gd name="connsiteX4" fmla="*/ 0 w 2351314"/>
                <a:gd name="connsiteY4" fmla="*/ 566057 h 58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314" h="580572">
                  <a:moveTo>
                    <a:pt x="0" y="566057"/>
                  </a:moveTo>
                  <a:lnTo>
                    <a:pt x="2351314" y="580572"/>
                  </a:lnTo>
                  <a:lnTo>
                    <a:pt x="2162629" y="0"/>
                  </a:lnTo>
                  <a:lnTo>
                    <a:pt x="304800" y="29029"/>
                  </a:lnTo>
                  <a:lnTo>
                    <a:pt x="0" y="566057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997424" y="5564896"/>
              <a:ext cx="732476" cy="289379"/>
            </a:xfrm>
            <a:custGeom>
              <a:avLst/>
              <a:gdLst>
                <a:gd name="connsiteX0" fmla="*/ 711200 w 711200"/>
                <a:gd name="connsiteY0" fmla="*/ 232229 h 232229"/>
                <a:gd name="connsiteX1" fmla="*/ 275772 w 711200"/>
                <a:gd name="connsiteY1" fmla="*/ 217715 h 232229"/>
                <a:gd name="connsiteX2" fmla="*/ 58057 w 711200"/>
                <a:gd name="connsiteY2" fmla="*/ 72572 h 232229"/>
                <a:gd name="connsiteX3" fmla="*/ 0 w 711200"/>
                <a:gd name="connsiteY3" fmla="*/ 0 h 232229"/>
                <a:gd name="connsiteX4" fmla="*/ 420914 w 711200"/>
                <a:gd name="connsiteY4" fmla="*/ 14515 h 232229"/>
                <a:gd name="connsiteX5" fmla="*/ 696686 w 711200"/>
                <a:gd name="connsiteY5" fmla="*/ 116115 h 232229"/>
                <a:gd name="connsiteX6" fmla="*/ 711200 w 711200"/>
                <a:gd name="connsiteY6" fmla="*/ 232229 h 232229"/>
                <a:gd name="connsiteX0" fmla="*/ 711200 w 711200"/>
                <a:gd name="connsiteY0" fmla="*/ 232229 h 242106"/>
                <a:gd name="connsiteX1" fmla="*/ 275772 w 711200"/>
                <a:gd name="connsiteY1" fmla="*/ 217715 h 242106"/>
                <a:gd name="connsiteX2" fmla="*/ 58057 w 711200"/>
                <a:gd name="connsiteY2" fmla="*/ 72572 h 242106"/>
                <a:gd name="connsiteX3" fmla="*/ 0 w 711200"/>
                <a:gd name="connsiteY3" fmla="*/ 0 h 242106"/>
                <a:gd name="connsiteX4" fmla="*/ 420914 w 711200"/>
                <a:gd name="connsiteY4" fmla="*/ 14515 h 242106"/>
                <a:gd name="connsiteX5" fmla="*/ 696686 w 711200"/>
                <a:gd name="connsiteY5" fmla="*/ 116115 h 242106"/>
                <a:gd name="connsiteX6" fmla="*/ 711200 w 711200"/>
                <a:gd name="connsiteY6" fmla="*/ 232229 h 242106"/>
                <a:gd name="connsiteX0" fmla="*/ 711200 w 711200"/>
                <a:gd name="connsiteY0" fmla="*/ 232229 h 259924"/>
                <a:gd name="connsiteX1" fmla="*/ 275772 w 711200"/>
                <a:gd name="connsiteY1" fmla="*/ 217715 h 259924"/>
                <a:gd name="connsiteX2" fmla="*/ 58057 w 711200"/>
                <a:gd name="connsiteY2" fmla="*/ 72572 h 259924"/>
                <a:gd name="connsiteX3" fmla="*/ 0 w 711200"/>
                <a:gd name="connsiteY3" fmla="*/ 0 h 259924"/>
                <a:gd name="connsiteX4" fmla="*/ 420914 w 711200"/>
                <a:gd name="connsiteY4" fmla="*/ 14515 h 259924"/>
                <a:gd name="connsiteX5" fmla="*/ 696686 w 711200"/>
                <a:gd name="connsiteY5" fmla="*/ 116115 h 259924"/>
                <a:gd name="connsiteX6" fmla="*/ 711200 w 711200"/>
                <a:gd name="connsiteY6" fmla="*/ 232229 h 259924"/>
                <a:gd name="connsiteX0" fmla="*/ 730250 w 730250"/>
                <a:gd name="connsiteY0" fmla="*/ 289379 h 292654"/>
                <a:gd name="connsiteX1" fmla="*/ 275772 w 730250"/>
                <a:gd name="connsiteY1" fmla="*/ 217715 h 292654"/>
                <a:gd name="connsiteX2" fmla="*/ 58057 w 730250"/>
                <a:gd name="connsiteY2" fmla="*/ 72572 h 292654"/>
                <a:gd name="connsiteX3" fmla="*/ 0 w 730250"/>
                <a:gd name="connsiteY3" fmla="*/ 0 h 292654"/>
                <a:gd name="connsiteX4" fmla="*/ 420914 w 730250"/>
                <a:gd name="connsiteY4" fmla="*/ 14515 h 292654"/>
                <a:gd name="connsiteX5" fmla="*/ 696686 w 730250"/>
                <a:gd name="connsiteY5" fmla="*/ 116115 h 292654"/>
                <a:gd name="connsiteX6" fmla="*/ 730250 w 730250"/>
                <a:gd name="connsiteY6" fmla="*/ 289379 h 292654"/>
                <a:gd name="connsiteX0" fmla="*/ 730250 w 730250"/>
                <a:gd name="connsiteY0" fmla="*/ 289379 h 289379"/>
                <a:gd name="connsiteX1" fmla="*/ 275772 w 730250"/>
                <a:gd name="connsiteY1" fmla="*/ 217715 h 289379"/>
                <a:gd name="connsiteX2" fmla="*/ 58057 w 730250"/>
                <a:gd name="connsiteY2" fmla="*/ 72572 h 289379"/>
                <a:gd name="connsiteX3" fmla="*/ 0 w 730250"/>
                <a:gd name="connsiteY3" fmla="*/ 0 h 289379"/>
                <a:gd name="connsiteX4" fmla="*/ 420914 w 730250"/>
                <a:gd name="connsiteY4" fmla="*/ 14515 h 289379"/>
                <a:gd name="connsiteX5" fmla="*/ 696686 w 730250"/>
                <a:gd name="connsiteY5" fmla="*/ 116115 h 289379"/>
                <a:gd name="connsiteX6" fmla="*/ 730250 w 730250"/>
                <a:gd name="connsiteY6" fmla="*/ 289379 h 289379"/>
                <a:gd name="connsiteX0" fmla="*/ 732476 w 732476"/>
                <a:gd name="connsiteY0" fmla="*/ 289379 h 289379"/>
                <a:gd name="connsiteX1" fmla="*/ 277998 w 732476"/>
                <a:gd name="connsiteY1" fmla="*/ 217715 h 289379"/>
                <a:gd name="connsiteX2" fmla="*/ 2226 w 732476"/>
                <a:gd name="connsiteY2" fmla="*/ 0 h 289379"/>
                <a:gd name="connsiteX3" fmla="*/ 423140 w 732476"/>
                <a:gd name="connsiteY3" fmla="*/ 14515 h 289379"/>
                <a:gd name="connsiteX4" fmla="*/ 698912 w 732476"/>
                <a:gd name="connsiteY4" fmla="*/ 116115 h 289379"/>
                <a:gd name="connsiteX5" fmla="*/ 732476 w 732476"/>
                <a:gd name="connsiteY5" fmla="*/ 289379 h 2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476" h="289379">
                  <a:moveTo>
                    <a:pt x="732476" y="289379"/>
                  </a:moveTo>
                  <a:cubicBezTo>
                    <a:pt x="614699" y="287262"/>
                    <a:pt x="399706" y="265945"/>
                    <a:pt x="277998" y="217715"/>
                  </a:cubicBezTo>
                  <a:cubicBezTo>
                    <a:pt x="156290" y="169485"/>
                    <a:pt x="-21964" y="33867"/>
                    <a:pt x="2226" y="0"/>
                  </a:cubicBezTo>
                  <a:lnTo>
                    <a:pt x="423140" y="14515"/>
                  </a:lnTo>
                  <a:lnTo>
                    <a:pt x="698912" y="116115"/>
                  </a:lnTo>
                  <a:lnTo>
                    <a:pt x="732476" y="289379"/>
                  </a:lnTo>
                  <a:close/>
                </a:path>
              </a:pathLst>
            </a:custGeom>
            <a:solidFill>
              <a:srgbClr val="C5B4A2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378175" y="5521806"/>
              <a:ext cx="350817" cy="758004"/>
            </a:xfrm>
            <a:custGeom>
              <a:avLst/>
              <a:gdLst>
                <a:gd name="connsiteX0" fmla="*/ 133350 w 333375"/>
                <a:gd name="connsiteY0" fmla="*/ 38100 h 781050"/>
                <a:gd name="connsiteX1" fmla="*/ 0 w 333375"/>
                <a:gd name="connsiteY1" fmla="*/ 228600 h 781050"/>
                <a:gd name="connsiteX2" fmla="*/ 28575 w 333375"/>
                <a:gd name="connsiteY2" fmla="*/ 781050 h 781050"/>
                <a:gd name="connsiteX3" fmla="*/ 200025 w 333375"/>
                <a:gd name="connsiteY3" fmla="*/ 762000 h 781050"/>
                <a:gd name="connsiteX4" fmla="*/ 161925 w 333375"/>
                <a:gd name="connsiteY4" fmla="*/ 276225 h 781050"/>
                <a:gd name="connsiteX5" fmla="*/ 333375 w 333375"/>
                <a:gd name="connsiteY5" fmla="*/ 0 h 781050"/>
                <a:gd name="connsiteX6" fmla="*/ 133350 w 333375"/>
                <a:gd name="connsiteY6" fmla="*/ 38100 h 781050"/>
                <a:gd name="connsiteX0" fmla="*/ 141181 w 341206"/>
                <a:gd name="connsiteY0" fmla="*/ 38100 h 781050"/>
                <a:gd name="connsiteX1" fmla="*/ 7831 w 341206"/>
                <a:gd name="connsiteY1" fmla="*/ 228600 h 781050"/>
                <a:gd name="connsiteX2" fmla="*/ 36406 w 341206"/>
                <a:gd name="connsiteY2" fmla="*/ 781050 h 781050"/>
                <a:gd name="connsiteX3" fmla="*/ 207856 w 341206"/>
                <a:gd name="connsiteY3" fmla="*/ 762000 h 781050"/>
                <a:gd name="connsiteX4" fmla="*/ 169756 w 341206"/>
                <a:gd name="connsiteY4" fmla="*/ 276225 h 781050"/>
                <a:gd name="connsiteX5" fmla="*/ 341206 w 341206"/>
                <a:gd name="connsiteY5" fmla="*/ 0 h 781050"/>
                <a:gd name="connsiteX6" fmla="*/ 141181 w 341206"/>
                <a:gd name="connsiteY6" fmla="*/ 38100 h 781050"/>
                <a:gd name="connsiteX0" fmla="*/ 161634 w 342609"/>
                <a:gd name="connsiteY0" fmla="*/ 0 h 790575"/>
                <a:gd name="connsiteX1" fmla="*/ 9234 w 342609"/>
                <a:gd name="connsiteY1" fmla="*/ 238125 h 790575"/>
                <a:gd name="connsiteX2" fmla="*/ 37809 w 342609"/>
                <a:gd name="connsiteY2" fmla="*/ 790575 h 790575"/>
                <a:gd name="connsiteX3" fmla="*/ 209259 w 342609"/>
                <a:gd name="connsiteY3" fmla="*/ 771525 h 790575"/>
                <a:gd name="connsiteX4" fmla="*/ 171159 w 342609"/>
                <a:gd name="connsiteY4" fmla="*/ 285750 h 790575"/>
                <a:gd name="connsiteX5" fmla="*/ 342609 w 342609"/>
                <a:gd name="connsiteY5" fmla="*/ 9525 h 790575"/>
                <a:gd name="connsiteX6" fmla="*/ 161634 w 342609"/>
                <a:gd name="connsiteY6" fmla="*/ 0 h 790575"/>
                <a:gd name="connsiteX0" fmla="*/ 169366 w 350341"/>
                <a:gd name="connsiteY0" fmla="*/ 0 h 790575"/>
                <a:gd name="connsiteX1" fmla="*/ 7441 w 350341"/>
                <a:gd name="connsiteY1" fmla="*/ 247650 h 790575"/>
                <a:gd name="connsiteX2" fmla="*/ 45541 w 350341"/>
                <a:gd name="connsiteY2" fmla="*/ 790575 h 790575"/>
                <a:gd name="connsiteX3" fmla="*/ 216991 w 350341"/>
                <a:gd name="connsiteY3" fmla="*/ 771525 h 790575"/>
                <a:gd name="connsiteX4" fmla="*/ 178891 w 350341"/>
                <a:gd name="connsiteY4" fmla="*/ 285750 h 790575"/>
                <a:gd name="connsiteX5" fmla="*/ 350341 w 350341"/>
                <a:gd name="connsiteY5" fmla="*/ 9525 h 790575"/>
                <a:gd name="connsiteX6" fmla="*/ 169366 w 350341"/>
                <a:gd name="connsiteY6" fmla="*/ 0 h 790575"/>
                <a:gd name="connsiteX0" fmla="*/ 171862 w 352837"/>
                <a:gd name="connsiteY0" fmla="*/ 0 h 790575"/>
                <a:gd name="connsiteX1" fmla="*/ 9937 w 352837"/>
                <a:gd name="connsiteY1" fmla="*/ 247650 h 790575"/>
                <a:gd name="connsiteX2" fmla="*/ 38512 w 352837"/>
                <a:gd name="connsiteY2" fmla="*/ 790575 h 790575"/>
                <a:gd name="connsiteX3" fmla="*/ 219487 w 352837"/>
                <a:gd name="connsiteY3" fmla="*/ 771525 h 790575"/>
                <a:gd name="connsiteX4" fmla="*/ 181387 w 352837"/>
                <a:gd name="connsiteY4" fmla="*/ 285750 h 790575"/>
                <a:gd name="connsiteX5" fmla="*/ 352837 w 352837"/>
                <a:gd name="connsiteY5" fmla="*/ 9525 h 790575"/>
                <a:gd name="connsiteX6" fmla="*/ 171862 w 352837"/>
                <a:gd name="connsiteY6" fmla="*/ 0 h 790575"/>
                <a:gd name="connsiteX0" fmla="*/ 171862 w 352837"/>
                <a:gd name="connsiteY0" fmla="*/ 0 h 801895"/>
                <a:gd name="connsiteX1" fmla="*/ 9937 w 352837"/>
                <a:gd name="connsiteY1" fmla="*/ 247650 h 801895"/>
                <a:gd name="connsiteX2" fmla="*/ 38512 w 352837"/>
                <a:gd name="connsiteY2" fmla="*/ 790575 h 801895"/>
                <a:gd name="connsiteX3" fmla="*/ 219487 w 352837"/>
                <a:gd name="connsiteY3" fmla="*/ 771525 h 801895"/>
                <a:gd name="connsiteX4" fmla="*/ 181387 w 352837"/>
                <a:gd name="connsiteY4" fmla="*/ 285750 h 801895"/>
                <a:gd name="connsiteX5" fmla="*/ 352837 w 352837"/>
                <a:gd name="connsiteY5" fmla="*/ 9525 h 801895"/>
                <a:gd name="connsiteX6" fmla="*/ 171862 w 352837"/>
                <a:gd name="connsiteY6" fmla="*/ 0 h 801895"/>
                <a:gd name="connsiteX0" fmla="*/ 171862 w 352837"/>
                <a:gd name="connsiteY0" fmla="*/ 0 h 839286"/>
                <a:gd name="connsiteX1" fmla="*/ 9937 w 352837"/>
                <a:gd name="connsiteY1" fmla="*/ 247650 h 839286"/>
                <a:gd name="connsiteX2" fmla="*/ 38512 w 352837"/>
                <a:gd name="connsiteY2" fmla="*/ 790575 h 839286"/>
                <a:gd name="connsiteX3" fmla="*/ 219487 w 352837"/>
                <a:gd name="connsiteY3" fmla="*/ 838200 h 839286"/>
                <a:gd name="connsiteX4" fmla="*/ 181387 w 352837"/>
                <a:gd name="connsiteY4" fmla="*/ 285750 h 839286"/>
                <a:gd name="connsiteX5" fmla="*/ 352837 w 352837"/>
                <a:gd name="connsiteY5" fmla="*/ 9525 h 839286"/>
                <a:gd name="connsiteX6" fmla="*/ 171862 w 352837"/>
                <a:gd name="connsiteY6" fmla="*/ 0 h 839286"/>
                <a:gd name="connsiteX0" fmla="*/ 171862 w 352837"/>
                <a:gd name="connsiteY0" fmla="*/ 0 h 816942"/>
                <a:gd name="connsiteX1" fmla="*/ 9937 w 352837"/>
                <a:gd name="connsiteY1" fmla="*/ 247650 h 816942"/>
                <a:gd name="connsiteX2" fmla="*/ 38512 w 352837"/>
                <a:gd name="connsiteY2" fmla="*/ 790575 h 816942"/>
                <a:gd name="connsiteX3" fmla="*/ 219487 w 352837"/>
                <a:gd name="connsiteY3" fmla="*/ 812800 h 816942"/>
                <a:gd name="connsiteX4" fmla="*/ 181387 w 352837"/>
                <a:gd name="connsiteY4" fmla="*/ 285750 h 816942"/>
                <a:gd name="connsiteX5" fmla="*/ 352837 w 352837"/>
                <a:gd name="connsiteY5" fmla="*/ 9525 h 816942"/>
                <a:gd name="connsiteX6" fmla="*/ 171862 w 352837"/>
                <a:gd name="connsiteY6" fmla="*/ 0 h 816942"/>
                <a:gd name="connsiteX0" fmla="*/ 171862 w 352837"/>
                <a:gd name="connsiteY0" fmla="*/ 0 h 807239"/>
                <a:gd name="connsiteX1" fmla="*/ 9937 w 352837"/>
                <a:gd name="connsiteY1" fmla="*/ 247650 h 807239"/>
                <a:gd name="connsiteX2" fmla="*/ 38512 w 352837"/>
                <a:gd name="connsiteY2" fmla="*/ 790575 h 807239"/>
                <a:gd name="connsiteX3" fmla="*/ 219487 w 352837"/>
                <a:gd name="connsiteY3" fmla="*/ 793750 h 807239"/>
                <a:gd name="connsiteX4" fmla="*/ 181387 w 352837"/>
                <a:gd name="connsiteY4" fmla="*/ 285750 h 807239"/>
                <a:gd name="connsiteX5" fmla="*/ 352837 w 352837"/>
                <a:gd name="connsiteY5" fmla="*/ 9525 h 807239"/>
                <a:gd name="connsiteX6" fmla="*/ 171862 w 352837"/>
                <a:gd name="connsiteY6" fmla="*/ 0 h 807239"/>
                <a:gd name="connsiteX0" fmla="*/ 171862 w 352837"/>
                <a:gd name="connsiteY0" fmla="*/ 0 h 819865"/>
                <a:gd name="connsiteX1" fmla="*/ 9937 w 352837"/>
                <a:gd name="connsiteY1" fmla="*/ 247650 h 819865"/>
                <a:gd name="connsiteX2" fmla="*/ 38512 w 352837"/>
                <a:gd name="connsiteY2" fmla="*/ 790575 h 819865"/>
                <a:gd name="connsiteX3" fmla="*/ 219487 w 352837"/>
                <a:gd name="connsiteY3" fmla="*/ 793750 h 819865"/>
                <a:gd name="connsiteX4" fmla="*/ 181387 w 352837"/>
                <a:gd name="connsiteY4" fmla="*/ 285750 h 819865"/>
                <a:gd name="connsiteX5" fmla="*/ 352837 w 352837"/>
                <a:gd name="connsiteY5" fmla="*/ 9525 h 819865"/>
                <a:gd name="connsiteX6" fmla="*/ 171862 w 352837"/>
                <a:gd name="connsiteY6" fmla="*/ 0 h 819865"/>
                <a:gd name="connsiteX0" fmla="*/ 171862 w 352837"/>
                <a:gd name="connsiteY0" fmla="*/ 0 h 823164"/>
                <a:gd name="connsiteX1" fmla="*/ 9937 w 352837"/>
                <a:gd name="connsiteY1" fmla="*/ 247650 h 823164"/>
                <a:gd name="connsiteX2" fmla="*/ 38512 w 352837"/>
                <a:gd name="connsiteY2" fmla="*/ 790575 h 823164"/>
                <a:gd name="connsiteX3" fmla="*/ 219487 w 352837"/>
                <a:gd name="connsiteY3" fmla="*/ 793750 h 823164"/>
                <a:gd name="connsiteX4" fmla="*/ 181387 w 352837"/>
                <a:gd name="connsiteY4" fmla="*/ 285750 h 823164"/>
                <a:gd name="connsiteX5" fmla="*/ 352837 w 352837"/>
                <a:gd name="connsiteY5" fmla="*/ 9525 h 823164"/>
                <a:gd name="connsiteX6" fmla="*/ 171862 w 352837"/>
                <a:gd name="connsiteY6" fmla="*/ 0 h 823164"/>
                <a:gd name="connsiteX0" fmla="*/ 171862 w 352837"/>
                <a:gd name="connsiteY0" fmla="*/ 0 h 832162"/>
                <a:gd name="connsiteX1" fmla="*/ 9937 w 352837"/>
                <a:gd name="connsiteY1" fmla="*/ 247650 h 832162"/>
                <a:gd name="connsiteX2" fmla="*/ 38512 w 352837"/>
                <a:gd name="connsiteY2" fmla="*/ 790575 h 832162"/>
                <a:gd name="connsiteX3" fmla="*/ 219487 w 352837"/>
                <a:gd name="connsiteY3" fmla="*/ 793750 h 832162"/>
                <a:gd name="connsiteX4" fmla="*/ 181387 w 352837"/>
                <a:gd name="connsiteY4" fmla="*/ 285750 h 832162"/>
                <a:gd name="connsiteX5" fmla="*/ 352837 w 352837"/>
                <a:gd name="connsiteY5" fmla="*/ 9525 h 832162"/>
                <a:gd name="connsiteX6" fmla="*/ 171862 w 352837"/>
                <a:gd name="connsiteY6" fmla="*/ 0 h 832162"/>
                <a:gd name="connsiteX0" fmla="*/ 171862 w 352837"/>
                <a:gd name="connsiteY0" fmla="*/ 0 h 816675"/>
                <a:gd name="connsiteX1" fmla="*/ 9937 w 352837"/>
                <a:gd name="connsiteY1" fmla="*/ 247650 h 816675"/>
                <a:gd name="connsiteX2" fmla="*/ 38512 w 352837"/>
                <a:gd name="connsiteY2" fmla="*/ 790575 h 816675"/>
                <a:gd name="connsiteX3" fmla="*/ 216312 w 352837"/>
                <a:gd name="connsiteY3" fmla="*/ 762000 h 816675"/>
                <a:gd name="connsiteX4" fmla="*/ 181387 w 352837"/>
                <a:gd name="connsiteY4" fmla="*/ 285750 h 816675"/>
                <a:gd name="connsiteX5" fmla="*/ 352837 w 352837"/>
                <a:gd name="connsiteY5" fmla="*/ 9525 h 816675"/>
                <a:gd name="connsiteX6" fmla="*/ 171862 w 352837"/>
                <a:gd name="connsiteY6" fmla="*/ 0 h 816675"/>
                <a:gd name="connsiteX0" fmla="*/ 171862 w 352837"/>
                <a:gd name="connsiteY0" fmla="*/ 0 h 825168"/>
                <a:gd name="connsiteX1" fmla="*/ 9937 w 352837"/>
                <a:gd name="connsiteY1" fmla="*/ 247650 h 825168"/>
                <a:gd name="connsiteX2" fmla="*/ 38512 w 352837"/>
                <a:gd name="connsiteY2" fmla="*/ 790575 h 825168"/>
                <a:gd name="connsiteX3" fmla="*/ 216312 w 352837"/>
                <a:gd name="connsiteY3" fmla="*/ 762000 h 825168"/>
                <a:gd name="connsiteX4" fmla="*/ 181387 w 352837"/>
                <a:gd name="connsiteY4" fmla="*/ 285750 h 825168"/>
                <a:gd name="connsiteX5" fmla="*/ 352837 w 352837"/>
                <a:gd name="connsiteY5" fmla="*/ 9525 h 825168"/>
                <a:gd name="connsiteX6" fmla="*/ 171862 w 352837"/>
                <a:gd name="connsiteY6" fmla="*/ 0 h 825168"/>
                <a:gd name="connsiteX0" fmla="*/ 171862 w 352837"/>
                <a:gd name="connsiteY0" fmla="*/ 0 h 816147"/>
                <a:gd name="connsiteX1" fmla="*/ 9937 w 352837"/>
                <a:gd name="connsiteY1" fmla="*/ 247650 h 816147"/>
                <a:gd name="connsiteX2" fmla="*/ 38512 w 352837"/>
                <a:gd name="connsiteY2" fmla="*/ 771525 h 816147"/>
                <a:gd name="connsiteX3" fmla="*/ 216312 w 352837"/>
                <a:gd name="connsiteY3" fmla="*/ 762000 h 816147"/>
                <a:gd name="connsiteX4" fmla="*/ 181387 w 352837"/>
                <a:gd name="connsiteY4" fmla="*/ 285750 h 816147"/>
                <a:gd name="connsiteX5" fmla="*/ 352837 w 352837"/>
                <a:gd name="connsiteY5" fmla="*/ 9525 h 816147"/>
                <a:gd name="connsiteX6" fmla="*/ 171862 w 352837"/>
                <a:gd name="connsiteY6" fmla="*/ 0 h 816147"/>
                <a:gd name="connsiteX0" fmla="*/ 171862 w 352837"/>
                <a:gd name="connsiteY0" fmla="*/ 0 h 833628"/>
                <a:gd name="connsiteX1" fmla="*/ 9937 w 352837"/>
                <a:gd name="connsiteY1" fmla="*/ 247650 h 833628"/>
                <a:gd name="connsiteX2" fmla="*/ 38512 w 352837"/>
                <a:gd name="connsiteY2" fmla="*/ 771525 h 833628"/>
                <a:gd name="connsiteX3" fmla="*/ 216312 w 352837"/>
                <a:gd name="connsiteY3" fmla="*/ 762000 h 833628"/>
                <a:gd name="connsiteX4" fmla="*/ 181387 w 352837"/>
                <a:gd name="connsiteY4" fmla="*/ 285750 h 833628"/>
                <a:gd name="connsiteX5" fmla="*/ 352837 w 352837"/>
                <a:gd name="connsiteY5" fmla="*/ 9525 h 833628"/>
                <a:gd name="connsiteX6" fmla="*/ 171862 w 352837"/>
                <a:gd name="connsiteY6" fmla="*/ 0 h 83362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47"/>
                <a:gd name="connsiteY0" fmla="*/ 0 h 834758"/>
                <a:gd name="connsiteX1" fmla="*/ 9937 w 352847"/>
                <a:gd name="connsiteY1" fmla="*/ 247650 h 834758"/>
                <a:gd name="connsiteX2" fmla="*/ 38512 w 352847"/>
                <a:gd name="connsiteY2" fmla="*/ 771525 h 834758"/>
                <a:gd name="connsiteX3" fmla="*/ 216312 w 352847"/>
                <a:gd name="connsiteY3" fmla="*/ 762000 h 834758"/>
                <a:gd name="connsiteX4" fmla="*/ 181387 w 352847"/>
                <a:gd name="connsiteY4" fmla="*/ 285750 h 834758"/>
                <a:gd name="connsiteX5" fmla="*/ 352837 w 352847"/>
                <a:gd name="connsiteY5" fmla="*/ 9525 h 834758"/>
                <a:gd name="connsiteX6" fmla="*/ 171862 w 352847"/>
                <a:gd name="connsiteY6" fmla="*/ 0 h 834758"/>
                <a:gd name="connsiteX0" fmla="*/ 171862 w 352848"/>
                <a:gd name="connsiteY0" fmla="*/ 0 h 834758"/>
                <a:gd name="connsiteX1" fmla="*/ 9937 w 352848"/>
                <a:gd name="connsiteY1" fmla="*/ 247650 h 834758"/>
                <a:gd name="connsiteX2" fmla="*/ 38512 w 352848"/>
                <a:gd name="connsiteY2" fmla="*/ 771525 h 834758"/>
                <a:gd name="connsiteX3" fmla="*/ 216312 w 352848"/>
                <a:gd name="connsiteY3" fmla="*/ 762000 h 834758"/>
                <a:gd name="connsiteX4" fmla="*/ 181387 w 352848"/>
                <a:gd name="connsiteY4" fmla="*/ 285750 h 834758"/>
                <a:gd name="connsiteX5" fmla="*/ 352837 w 352848"/>
                <a:gd name="connsiteY5" fmla="*/ 9525 h 834758"/>
                <a:gd name="connsiteX6" fmla="*/ 171862 w 352848"/>
                <a:gd name="connsiteY6" fmla="*/ 0 h 83475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37"/>
                <a:gd name="connsiteY0" fmla="*/ 0 h 833296"/>
                <a:gd name="connsiteX1" fmla="*/ 9937 w 352837"/>
                <a:gd name="connsiteY1" fmla="*/ 247650 h 833296"/>
                <a:gd name="connsiteX2" fmla="*/ 38512 w 352837"/>
                <a:gd name="connsiteY2" fmla="*/ 771525 h 833296"/>
                <a:gd name="connsiteX3" fmla="*/ 206787 w 352837"/>
                <a:gd name="connsiteY3" fmla="*/ 758825 h 833296"/>
                <a:gd name="connsiteX4" fmla="*/ 181387 w 352837"/>
                <a:gd name="connsiteY4" fmla="*/ 285750 h 833296"/>
                <a:gd name="connsiteX5" fmla="*/ 352837 w 352837"/>
                <a:gd name="connsiteY5" fmla="*/ 9525 h 833296"/>
                <a:gd name="connsiteX6" fmla="*/ 171862 w 352837"/>
                <a:gd name="connsiteY6" fmla="*/ 0 h 833296"/>
                <a:gd name="connsiteX0" fmla="*/ 168575 w 349550"/>
                <a:gd name="connsiteY0" fmla="*/ 0 h 833296"/>
                <a:gd name="connsiteX1" fmla="*/ 6650 w 349550"/>
                <a:gd name="connsiteY1" fmla="*/ 247650 h 833296"/>
                <a:gd name="connsiteX2" fmla="*/ 35225 w 349550"/>
                <a:gd name="connsiteY2" fmla="*/ 771525 h 833296"/>
                <a:gd name="connsiteX3" fmla="*/ 203500 w 349550"/>
                <a:gd name="connsiteY3" fmla="*/ 758825 h 833296"/>
                <a:gd name="connsiteX4" fmla="*/ 178100 w 349550"/>
                <a:gd name="connsiteY4" fmla="*/ 285750 h 833296"/>
                <a:gd name="connsiteX5" fmla="*/ 349550 w 349550"/>
                <a:gd name="connsiteY5" fmla="*/ 9525 h 833296"/>
                <a:gd name="connsiteX6" fmla="*/ 168575 w 349550"/>
                <a:gd name="connsiteY6" fmla="*/ 0 h 833296"/>
                <a:gd name="connsiteX0" fmla="*/ 169842 w 350817"/>
                <a:gd name="connsiteY0" fmla="*/ 0 h 804807"/>
                <a:gd name="connsiteX1" fmla="*/ 7917 w 350817"/>
                <a:gd name="connsiteY1" fmla="*/ 247650 h 804807"/>
                <a:gd name="connsiteX2" fmla="*/ 30142 w 350817"/>
                <a:gd name="connsiteY2" fmla="*/ 701675 h 804807"/>
                <a:gd name="connsiteX3" fmla="*/ 204767 w 350817"/>
                <a:gd name="connsiteY3" fmla="*/ 758825 h 804807"/>
                <a:gd name="connsiteX4" fmla="*/ 179367 w 350817"/>
                <a:gd name="connsiteY4" fmla="*/ 285750 h 804807"/>
                <a:gd name="connsiteX5" fmla="*/ 350817 w 350817"/>
                <a:gd name="connsiteY5" fmla="*/ 9525 h 804807"/>
                <a:gd name="connsiteX6" fmla="*/ 169842 w 350817"/>
                <a:gd name="connsiteY6" fmla="*/ 0 h 804807"/>
                <a:gd name="connsiteX0" fmla="*/ 169842 w 350817"/>
                <a:gd name="connsiteY0" fmla="*/ 0 h 758004"/>
                <a:gd name="connsiteX1" fmla="*/ 7917 w 350817"/>
                <a:gd name="connsiteY1" fmla="*/ 247650 h 758004"/>
                <a:gd name="connsiteX2" fmla="*/ 30142 w 350817"/>
                <a:gd name="connsiteY2" fmla="*/ 701675 h 758004"/>
                <a:gd name="connsiteX3" fmla="*/ 204767 w 350817"/>
                <a:gd name="connsiteY3" fmla="*/ 676275 h 758004"/>
                <a:gd name="connsiteX4" fmla="*/ 179367 w 350817"/>
                <a:gd name="connsiteY4" fmla="*/ 285750 h 758004"/>
                <a:gd name="connsiteX5" fmla="*/ 350817 w 350817"/>
                <a:gd name="connsiteY5" fmla="*/ 9525 h 758004"/>
                <a:gd name="connsiteX6" fmla="*/ 169842 w 350817"/>
                <a:gd name="connsiteY6" fmla="*/ 0 h 7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17" h="758004">
                  <a:moveTo>
                    <a:pt x="169842" y="0"/>
                  </a:moveTo>
                  <a:cubicBezTo>
                    <a:pt x="114280" y="38100"/>
                    <a:pt x="31200" y="130704"/>
                    <a:pt x="7917" y="247650"/>
                  </a:cubicBezTo>
                  <a:cubicBezTo>
                    <a:pt x="-15366" y="364596"/>
                    <a:pt x="19029" y="612775"/>
                    <a:pt x="30142" y="701675"/>
                  </a:cubicBezTo>
                  <a:cubicBezTo>
                    <a:pt x="49192" y="790575"/>
                    <a:pt x="195242" y="768350"/>
                    <a:pt x="204767" y="676275"/>
                  </a:cubicBezTo>
                  <a:cubicBezTo>
                    <a:pt x="193125" y="517525"/>
                    <a:pt x="155025" y="396875"/>
                    <a:pt x="179367" y="285750"/>
                  </a:cubicBezTo>
                  <a:cubicBezTo>
                    <a:pt x="203709" y="174625"/>
                    <a:pt x="307954" y="57150"/>
                    <a:pt x="350817" y="9525"/>
                  </a:cubicBezTo>
                  <a:lnTo>
                    <a:pt x="169842" y="0"/>
                  </a:lnTo>
                  <a:close/>
                </a:path>
              </a:pathLst>
            </a:custGeom>
            <a:solidFill>
              <a:srgbClr val="C5B4A2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259465">
              <a:off x="4023338" y="4755906"/>
              <a:ext cx="678637" cy="546405"/>
            </a:xfrm>
            <a:custGeom>
              <a:avLst/>
              <a:gdLst>
                <a:gd name="connsiteX0" fmla="*/ 158750 w 698500"/>
                <a:gd name="connsiteY0" fmla="*/ 0 h 476250"/>
                <a:gd name="connsiteX1" fmla="*/ 38100 w 698500"/>
                <a:gd name="connsiteY1" fmla="*/ 95250 h 476250"/>
                <a:gd name="connsiteX2" fmla="*/ 0 w 698500"/>
                <a:gd name="connsiteY2" fmla="*/ 419100 h 476250"/>
                <a:gd name="connsiteX3" fmla="*/ 698500 w 698500"/>
                <a:gd name="connsiteY3" fmla="*/ 476250 h 476250"/>
                <a:gd name="connsiteX4" fmla="*/ 647700 w 698500"/>
                <a:gd name="connsiteY4" fmla="*/ 317500 h 476250"/>
                <a:gd name="connsiteX5" fmla="*/ 177800 w 698500"/>
                <a:gd name="connsiteY5" fmla="*/ 336550 h 476250"/>
                <a:gd name="connsiteX6" fmla="*/ 317500 w 698500"/>
                <a:gd name="connsiteY6" fmla="*/ 76200 h 476250"/>
                <a:gd name="connsiteX7" fmla="*/ 158750 w 698500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12147 w 751897"/>
                <a:gd name="connsiteY0" fmla="*/ 0 h 476250"/>
                <a:gd name="connsiteX1" fmla="*/ 59747 w 751897"/>
                <a:gd name="connsiteY1" fmla="*/ 133350 h 476250"/>
                <a:gd name="connsiteX2" fmla="*/ 53397 w 751897"/>
                <a:gd name="connsiteY2" fmla="*/ 419100 h 476250"/>
                <a:gd name="connsiteX3" fmla="*/ 751897 w 751897"/>
                <a:gd name="connsiteY3" fmla="*/ 476250 h 476250"/>
                <a:gd name="connsiteX4" fmla="*/ 701097 w 751897"/>
                <a:gd name="connsiteY4" fmla="*/ 317500 h 476250"/>
                <a:gd name="connsiteX5" fmla="*/ 231197 w 751897"/>
                <a:gd name="connsiteY5" fmla="*/ 336550 h 476250"/>
                <a:gd name="connsiteX6" fmla="*/ 370897 w 751897"/>
                <a:gd name="connsiteY6" fmla="*/ 76200 h 476250"/>
                <a:gd name="connsiteX7" fmla="*/ 212147 w 751897"/>
                <a:gd name="connsiteY7" fmla="*/ 0 h 476250"/>
                <a:gd name="connsiteX0" fmla="*/ 213765 w 753515"/>
                <a:gd name="connsiteY0" fmla="*/ 0 h 476250"/>
                <a:gd name="connsiteX1" fmla="*/ 61365 w 753515"/>
                <a:gd name="connsiteY1" fmla="*/ 133350 h 476250"/>
                <a:gd name="connsiteX2" fmla="*/ 55015 w 753515"/>
                <a:gd name="connsiteY2" fmla="*/ 419100 h 476250"/>
                <a:gd name="connsiteX3" fmla="*/ 753515 w 753515"/>
                <a:gd name="connsiteY3" fmla="*/ 476250 h 476250"/>
                <a:gd name="connsiteX4" fmla="*/ 702715 w 753515"/>
                <a:gd name="connsiteY4" fmla="*/ 317500 h 476250"/>
                <a:gd name="connsiteX5" fmla="*/ 232815 w 753515"/>
                <a:gd name="connsiteY5" fmla="*/ 336550 h 476250"/>
                <a:gd name="connsiteX6" fmla="*/ 372515 w 753515"/>
                <a:gd name="connsiteY6" fmla="*/ 76200 h 476250"/>
                <a:gd name="connsiteX7" fmla="*/ 213765 w 753515"/>
                <a:gd name="connsiteY7" fmla="*/ 0 h 476250"/>
                <a:gd name="connsiteX0" fmla="*/ 213765 w 753515"/>
                <a:gd name="connsiteY0" fmla="*/ 0 h 521559"/>
                <a:gd name="connsiteX1" fmla="*/ 61365 w 753515"/>
                <a:gd name="connsiteY1" fmla="*/ 133350 h 521559"/>
                <a:gd name="connsiteX2" fmla="*/ 55015 w 753515"/>
                <a:gd name="connsiteY2" fmla="*/ 419100 h 521559"/>
                <a:gd name="connsiteX3" fmla="*/ 753515 w 753515"/>
                <a:gd name="connsiteY3" fmla="*/ 476250 h 521559"/>
                <a:gd name="connsiteX4" fmla="*/ 702715 w 753515"/>
                <a:gd name="connsiteY4" fmla="*/ 317500 h 521559"/>
                <a:gd name="connsiteX5" fmla="*/ 232815 w 753515"/>
                <a:gd name="connsiteY5" fmla="*/ 336550 h 521559"/>
                <a:gd name="connsiteX6" fmla="*/ 372515 w 753515"/>
                <a:gd name="connsiteY6" fmla="*/ 76200 h 521559"/>
                <a:gd name="connsiteX7" fmla="*/ 213765 w 753515"/>
                <a:gd name="connsiteY7" fmla="*/ 0 h 521559"/>
                <a:gd name="connsiteX0" fmla="*/ 213765 w 702715"/>
                <a:gd name="connsiteY0" fmla="*/ 0 h 526031"/>
                <a:gd name="connsiteX1" fmla="*/ 61365 w 702715"/>
                <a:gd name="connsiteY1" fmla="*/ 133350 h 526031"/>
                <a:gd name="connsiteX2" fmla="*/ 55015 w 702715"/>
                <a:gd name="connsiteY2" fmla="*/ 419100 h 526031"/>
                <a:gd name="connsiteX3" fmla="*/ 696365 w 702715"/>
                <a:gd name="connsiteY3" fmla="*/ 488950 h 526031"/>
                <a:gd name="connsiteX4" fmla="*/ 702715 w 702715"/>
                <a:gd name="connsiteY4" fmla="*/ 317500 h 526031"/>
                <a:gd name="connsiteX5" fmla="*/ 232815 w 702715"/>
                <a:gd name="connsiteY5" fmla="*/ 336550 h 526031"/>
                <a:gd name="connsiteX6" fmla="*/ 372515 w 702715"/>
                <a:gd name="connsiteY6" fmla="*/ 76200 h 526031"/>
                <a:gd name="connsiteX7" fmla="*/ 213765 w 702715"/>
                <a:gd name="connsiteY7" fmla="*/ 0 h 526031"/>
                <a:gd name="connsiteX0" fmla="*/ 228710 w 717660"/>
                <a:gd name="connsiteY0" fmla="*/ 0 h 526031"/>
                <a:gd name="connsiteX1" fmla="*/ 76310 w 717660"/>
                <a:gd name="connsiteY1" fmla="*/ 133350 h 526031"/>
                <a:gd name="connsiteX2" fmla="*/ 69960 w 717660"/>
                <a:gd name="connsiteY2" fmla="*/ 419100 h 526031"/>
                <a:gd name="connsiteX3" fmla="*/ 711310 w 717660"/>
                <a:gd name="connsiteY3" fmla="*/ 488950 h 526031"/>
                <a:gd name="connsiteX4" fmla="*/ 717660 w 717660"/>
                <a:gd name="connsiteY4" fmla="*/ 317500 h 526031"/>
                <a:gd name="connsiteX5" fmla="*/ 247760 w 717660"/>
                <a:gd name="connsiteY5" fmla="*/ 336550 h 526031"/>
                <a:gd name="connsiteX6" fmla="*/ 387460 w 717660"/>
                <a:gd name="connsiteY6" fmla="*/ 76200 h 526031"/>
                <a:gd name="connsiteX7" fmla="*/ 228710 w 717660"/>
                <a:gd name="connsiteY7" fmla="*/ 0 h 526031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16238 w 692488"/>
                <a:gd name="connsiteY5" fmla="*/ 2984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28336"/>
                <a:gd name="connsiteX1" fmla="*/ 37349 w 678699"/>
                <a:gd name="connsiteY1" fmla="*/ 133350 h 528336"/>
                <a:gd name="connsiteX2" fmla="*/ 30999 w 678699"/>
                <a:gd name="connsiteY2" fmla="*/ 419100 h 528336"/>
                <a:gd name="connsiteX3" fmla="*/ 672349 w 678699"/>
                <a:gd name="connsiteY3" fmla="*/ 488950 h 528336"/>
                <a:gd name="connsiteX4" fmla="*/ 678699 w 678699"/>
                <a:gd name="connsiteY4" fmla="*/ 317500 h 528336"/>
                <a:gd name="connsiteX5" fmla="*/ 202449 w 678699"/>
                <a:gd name="connsiteY5" fmla="*/ 298450 h 528336"/>
                <a:gd name="connsiteX6" fmla="*/ 348499 w 678699"/>
                <a:gd name="connsiteY6" fmla="*/ 76200 h 528336"/>
                <a:gd name="connsiteX7" fmla="*/ 189749 w 678699"/>
                <a:gd name="connsiteY7" fmla="*/ 0 h 528336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48437 w 678637"/>
                <a:gd name="connsiteY6" fmla="*/ 94269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637" h="546405">
                  <a:moveTo>
                    <a:pt x="226530" y="0"/>
                  </a:moveTo>
                  <a:cubicBezTo>
                    <a:pt x="173613" y="22225"/>
                    <a:pt x="69886" y="78558"/>
                    <a:pt x="37287" y="151419"/>
                  </a:cubicBezTo>
                  <a:cubicBezTo>
                    <a:pt x="4688" y="224280"/>
                    <a:pt x="-24096" y="284769"/>
                    <a:pt x="30937" y="437169"/>
                  </a:cubicBezTo>
                  <a:cubicBezTo>
                    <a:pt x="85970" y="589569"/>
                    <a:pt x="464854" y="551469"/>
                    <a:pt x="672287" y="507019"/>
                  </a:cubicBezTo>
                  <a:lnTo>
                    <a:pt x="678637" y="335569"/>
                  </a:lnTo>
                  <a:cubicBezTo>
                    <a:pt x="569629" y="348269"/>
                    <a:pt x="235274" y="383882"/>
                    <a:pt x="202387" y="316519"/>
                  </a:cubicBezTo>
                  <a:cubicBezTo>
                    <a:pt x="169500" y="249156"/>
                    <a:pt x="252419" y="177277"/>
                    <a:pt x="312744" y="127535"/>
                  </a:cubicBezTo>
                  <a:lnTo>
                    <a:pt x="226530" y="0"/>
                  </a:lnTo>
                  <a:close/>
                </a:path>
              </a:pathLst>
            </a:custGeom>
            <a:solidFill>
              <a:srgbClr val="C5B4A2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193305" y="6188962"/>
              <a:ext cx="394132" cy="218523"/>
            </a:xfrm>
            <a:custGeom>
              <a:avLst/>
              <a:gdLst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88900 h 330200"/>
                <a:gd name="connsiteX5" fmla="*/ 330200 w 584200"/>
                <a:gd name="connsiteY5" fmla="*/ 0 h 330200"/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50800 h 330200"/>
                <a:gd name="connsiteX5" fmla="*/ 330200 w 584200"/>
                <a:gd name="connsiteY5" fmla="*/ 0 h 330200"/>
                <a:gd name="connsiteX0" fmla="*/ 307340 w 584200"/>
                <a:gd name="connsiteY0" fmla="*/ 2540 h 279400"/>
                <a:gd name="connsiteX1" fmla="*/ 0 w 584200"/>
                <a:gd name="connsiteY1" fmla="*/ 190500 h 279400"/>
                <a:gd name="connsiteX2" fmla="*/ 63500 w 584200"/>
                <a:gd name="connsiteY2" fmla="*/ 279400 h 279400"/>
                <a:gd name="connsiteX3" fmla="*/ 381000 w 584200"/>
                <a:gd name="connsiteY3" fmla="*/ 203200 h 279400"/>
                <a:gd name="connsiteX4" fmla="*/ 584200 w 584200"/>
                <a:gd name="connsiteY4" fmla="*/ 0 h 279400"/>
                <a:gd name="connsiteX5" fmla="*/ 307340 w 584200"/>
                <a:gd name="connsiteY5" fmla="*/ 2540 h 279400"/>
                <a:gd name="connsiteX0" fmla="*/ 307340 w 584200"/>
                <a:gd name="connsiteY0" fmla="*/ 0 h 292100"/>
                <a:gd name="connsiteX1" fmla="*/ 0 w 584200"/>
                <a:gd name="connsiteY1" fmla="*/ 203200 h 292100"/>
                <a:gd name="connsiteX2" fmla="*/ 63500 w 584200"/>
                <a:gd name="connsiteY2" fmla="*/ 292100 h 292100"/>
                <a:gd name="connsiteX3" fmla="*/ 381000 w 584200"/>
                <a:gd name="connsiteY3" fmla="*/ 215900 h 292100"/>
                <a:gd name="connsiteX4" fmla="*/ 584200 w 584200"/>
                <a:gd name="connsiteY4" fmla="*/ 12700 h 292100"/>
                <a:gd name="connsiteX5" fmla="*/ 307340 w 584200"/>
                <a:gd name="connsiteY5" fmla="*/ 0 h 292100"/>
                <a:gd name="connsiteX0" fmla="*/ 307340 w 585017"/>
                <a:gd name="connsiteY0" fmla="*/ 0 h 292199"/>
                <a:gd name="connsiteX1" fmla="*/ 0 w 585017"/>
                <a:gd name="connsiteY1" fmla="*/ 203200 h 292199"/>
                <a:gd name="connsiteX2" fmla="*/ 63500 w 585017"/>
                <a:gd name="connsiteY2" fmla="*/ 292100 h 292199"/>
                <a:gd name="connsiteX3" fmla="*/ 381000 w 585017"/>
                <a:gd name="connsiteY3" fmla="*/ 215900 h 292199"/>
                <a:gd name="connsiteX4" fmla="*/ 584200 w 585017"/>
                <a:gd name="connsiteY4" fmla="*/ 12700 h 292199"/>
                <a:gd name="connsiteX5" fmla="*/ 307340 w 585017"/>
                <a:gd name="connsiteY5" fmla="*/ 0 h 292199"/>
                <a:gd name="connsiteX0" fmla="*/ 307340 w 585412"/>
                <a:gd name="connsiteY0" fmla="*/ 0 h 292278"/>
                <a:gd name="connsiteX1" fmla="*/ 0 w 585412"/>
                <a:gd name="connsiteY1" fmla="*/ 203200 h 292278"/>
                <a:gd name="connsiteX2" fmla="*/ 63500 w 585412"/>
                <a:gd name="connsiteY2" fmla="*/ 292100 h 292278"/>
                <a:gd name="connsiteX3" fmla="*/ 426720 w 585412"/>
                <a:gd name="connsiteY3" fmla="*/ 231140 h 292278"/>
                <a:gd name="connsiteX4" fmla="*/ 584200 w 585412"/>
                <a:gd name="connsiteY4" fmla="*/ 12700 h 292278"/>
                <a:gd name="connsiteX5" fmla="*/ 307340 w 585412"/>
                <a:gd name="connsiteY5" fmla="*/ 0 h 292278"/>
                <a:gd name="connsiteX0" fmla="*/ 324989 w 603061"/>
                <a:gd name="connsiteY0" fmla="*/ 0 h 292278"/>
                <a:gd name="connsiteX1" fmla="*/ 17649 w 603061"/>
                <a:gd name="connsiteY1" fmla="*/ 203200 h 292278"/>
                <a:gd name="connsiteX2" fmla="*/ 81149 w 603061"/>
                <a:gd name="connsiteY2" fmla="*/ 292100 h 292278"/>
                <a:gd name="connsiteX3" fmla="*/ 444369 w 603061"/>
                <a:gd name="connsiteY3" fmla="*/ 231140 h 292278"/>
                <a:gd name="connsiteX4" fmla="*/ 601849 w 603061"/>
                <a:gd name="connsiteY4" fmla="*/ 12700 h 292278"/>
                <a:gd name="connsiteX5" fmla="*/ 324989 w 603061"/>
                <a:gd name="connsiteY5" fmla="*/ 0 h 292278"/>
                <a:gd name="connsiteX0" fmla="*/ 321639 w 599711"/>
                <a:gd name="connsiteY0" fmla="*/ 0 h 292278"/>
                <a:gd name="connsiteX1" fmla="*/ 14299 w 599711"/>
                <a:gd name="connsiteY1" fmla="*/ 203200 h 292278"/>
                <a:gd name="connsiteX2" fmla="*/ 77799 w 599711"/>
                <a:gd name="connsiteY2" fmla="*/ 292100 h 292278"/>
                <a:gd name="connsiteX3" fmla="*/ 441019 w 599711"/>
                <a:gd name="connsiteY3" fmla="*/ 231140 h 292278"/>
                <a:gd name="connsiteX4" fmla="*/ 598499 w 599711"/>
                <a:gd name="connsiteY4" fmla="*/ 12700 h 292278"/>
                <a:gd name="connsiteX5" fmla="*/ 321639 w 599711"/>
                <a:gd name="connsiteY5" fmla="*/ 0 h 292278"/>
                <a:gd name="connsiteX0" fmla="*/ 316794 w 594792"/>
                <a:gd name="connsiteY0" fmla="*/ 0 h 307447"/>
                <a:gd name="connsiteX1" fmla="*/ 9454 w 594792"/>
                <a:gd name="connsiteY1" fmla="*/ 203200 h 307447"/>
                <a:gd name="connsiteX2" fmla="*/ 111054 w 594792"/>
                <a:gd name="connsiteY2" fmla="*/ 307340 h 307447"/>
                <a:gd name="connsiteX3" fmla="*/ 436174 w 594792"/>
                <a:gd name="connsiteY3" fmla="*/ 231140 h 307447"/>
                <a:gd name="connsiteX4" fmla="*/ 593654 w 594792"/>
                <a:gd name="connsiteY4" fmla="*/ 12700 h 307447"/>
                <a:gd name="connsiteX5" fmla="*/ 316794 w 594792"/>
                <a:gd name="connsiteY5" fmla="*/ 0 h 307447"/>
                <a:gd name="connsiteX0" fmla="*/ 332989 w 595747"/>
                <a:gd name="connsiteY0" fmla="*/ 0 h 330307"/>
                <a:gd name="connsiteX1" fmla="*/ 10409 w 595747"/>
                <a:gd name="connsiteY1" fmla="*/ 226060 h 330307"/>
                <a:gd name="connsiteX2" fmla="*/ 112009 w 595747"/>
                <a:gd name="connsiteY2" fmla="*/ 330200 h 330307"/>
                <a:gd name="connsiteX3" fmla="*/ 437129 w 595747"/>
                <a:gd name="connsiteY3" fmla="*/ 254000 h 330307"/>
                <a:gd name="connsiteX4" fmla="*/ 594609 w 595747"/>
                <a:gd name="connsiteY4" fmla="*/ 35560 h 330307"/>
                <a:gd name="connsiteX5" fmla="*/ 332989 w 595747"/>
                <a:gd name="connsiteY5" fmla="*/ 0 h 33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747" h="330307">
                  <a:moveTo>
                    <a:pt x="332989" y="0"/>
                  </a:moveTo>
                  <a:cubicBezTo>
                    <a:pt x="235622" y="31750"/>
                    <a:pt x="47239" y="171027"/>
                    <a:pt x="10409" y="226060"/>
                  </a:cubicBezTo>
                  <a:cubicBezTo>
                    <a:pt x="-26421" y="281093"/>
                    <a:pt x="40889" y="325543"/>
                    <a:pt x="112009" y="330200"/>
                  </a:cubicBezTo>
                  <a:cubicBezTo>
                    <a:pt x="175509" y="332317"/>
                    <a:pt x="356696" y="303107"/>
                    <a:pt x="437129" y="254000"/>
                  </a:cubicBezTo>
                  <a:cubicBezTo>
                    <a:pt x="517562" y="204893"/>
                    <a:pt x="606886" y="71543"/>
                    <a:pt x="594609" y="35560"/>
                  </a:cubicBezTo>
                  <a:lnTo>
                    <a:pt x="332989" y="0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 flipV="1">
              <a:off x="4670580" y="5677803"/>
              <a:ext cx="205871" cy="176472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 rot="10536676" flipV="1">
              <a:off x="4570159" y="5114495"/>
              <a:ext cx="205871" cy="176472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464739" y="4572146"/>
              <a:ext cx="467124" cy="648807"/>
              <a:chOff x="4426639" y="4597546"/>
              <a:chExt cx="467124" cy="648807"/>
            </a:xfrm>
          </p:grpSpPr>
          <p:sp>
            <p:nvSpPr>
              <p:cNvPr id="45" name="任意多边形 44"/>
              <p:cNvSpPr/>
              <p:nvPr/>
            </p:nvSpPr>
            <p:spPr>
              <a:xfrm rot="948434">
                <a:off x="4426639" y="4756173"/>
                <a:ext cx="467124" cy="490180"/>
              </a:xfrm>
              <a:custGeom>
                <a:avLst/>
                <a:gdLst>
                  <a:gd name="connsiteX0" fmla="*/ 464457 w 464457"/>
                  <a:gd name="connsiteY0" fmla="*/ 319314 h 493486"/>
                  <a:gd name="connsiteX1" fmla="*/ 188686 w 464457"/>
                  <a:gd name="connsiteY1" fmla="*/ 0 h 493486"/>
                  <a:gd name="connsiteX2" fmla="*/ 0 w 464457"/>
                  <a:gd name="connsiteY2" fmla="*/ 72571 h 493486"/>
                  <a:gd name="connsiteX3" fmla="*/ 333829 w 464457"/>
                  <a:gd name="connsiteY3" fmla="*/ 493486 h 493486"/>
                  <a:gd name="connsiteX4" fmla="*/ 464457 w 464457"/>
                  <a:gd name="connsiteY4" fmla="*/ 319314 h 493486"/>
                  <a:gd name="connsiteX0" fmla="*/ 464457 w 470027"/>
                  <a:gd name="connsiteY0" fmla="*/ 319314 h 493486"/>
                  <a:gd name="connsiteX1" fmla="*/ 188686 w 470027"/>
                  <a:gd name="connsiteY1" fmla="*/ 0 h 493486"/>
                  <a:gd name="connsiteX2" fmla="*/ 0 w 470027"/>
                  <a:gd name="connsiteY2" fmla="*/ 72571 h 493486"/>
                  <a:gd name="connsiteX3" fmla="*/ 333829 w 470027"/>
                  <a:gd name="connsiteY3" fmla="*/ 493486 h 493486"/>
                  <a:gd name="connsiteX4" fmla="*/ 464457 w 470027"/>
                  <a:gd name="connsiteY4" fmla="*/ 319314 h 493486"/>
                  <a:gd name="connsiteX0" fmla="*/ 464457 w 471830"/>
                  <a:gd name="connsiteY0" fmla="*/ 319314 h 498019"/>
                  <a:gd name="connsiteX1" fmla="*/ 188686 w 471830"/>
                  <a:gd name="connsiteY1" fmla="*/ 0 h 498019"/>
                  <a:gd name="connsiteX2" fmla="*/ 0 w 471830"/>
                  <a:gd name="connsiteY2" fmla="*/ 72571 h 498019"/>
                  <a:gd name="connsiteX3" fmla="*/ 333829 w 471830"/>
                  <a:gd name="connsiteY3" fmla="*/ 493486 h 498019"/>
                  <a:gd name="connsiteX4" fmla="*/ 464457 w 471830"/>
                  <a:gd name="connsiteY4" fmla="*/ 319314 h 498019"/>
                  <a:gd name="connsiteX0" fmla="*/ 464457 w 493622"/>
                  <a:gd name="connsiteY0" fmla="*/ 319314 h 498936"/>
                  <a:gd name="connsiteX1" fmla="*/ 188686 w 493622"/>
                  <a:gd name="connsiteY1" fmla="*/ 0 h 498936"/>
                  <a:gd name="connsiteX2" fmla="*/ 0 w 493622"/>
                  <a:gd name="connsiteY2" fmla="*/ 72571 h 498936"/>
                  <a:gd name="connsiteX3" fmla="*/ 333829 w 493622"/>
                  <a:gd name="connsiteY3" fmla="*/ 493486 h 498936"/>
                  <a:gd name="connsiteX4" fmla="*/ 464457 w 493622"/>
                  <a:gd name="connsiteY4" fmla="*/ 319314 h 498936"/>
                  <a:gd name="connsiteX0" fmla="*/ 464457 w 493622"/>
                  <a:gd name="connsiteY0" fmla="*/ 338364 h 517986"/>
                  <a:gd name="connsiteX1" fmla="*/ 163286 w 493622"/>
                  <a:gd name="connsiteY1" fmla="*/ 0 h 517986"/>
                  <a:gd name="connsiteX2" fmla="*/ 0 w 493622"/>
                  <a:gd name="connsiteY2" fmla="*/ 91621 h 517986"/>
                  <a:gd name="connsiteX3" fmla="*/ 333829 w 493622"/>
                  <a:gd name="connsiteY3" fmla="*/ 512536 h 517986"/>
                  <a:gd name="connsiteX4" fmla="*/ 464457 w 493622"/>
                  <a:gd name="connsiteY4" fmla="*/ 338364 h 51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22" h="517986">
                    <a:moveTo>
                      <a:pt x="464457" y="338364"/>
                    </a:moveTo>
                    <a:lnTo>
                      <a:pt x="163286" y="0"/>
                    </a:lnTo>
                    <a:lnTo>
                      <a:pt x="0" y="91621"/>
                    </a:lnTo>
                    <a:lnTo>
                      <a:pt x="333829" y="512536"/>
                    </a:lnTo>
                    <a:cubicBezTo>
                      <a:pt x="415472" y="537029"/>
                      <a:pt x="554264" y="478971"/>
                      <a:pt x="464457" y="338364"/>
                    </a:cubicBezTo>
                    <a:close/>
                  </a:path>
                </a:pathLst>
              </a:custGeom>
              <a:solidFill>
                <a:srgbClr val="C5B4A2"/>
              </a:solidFill>
              <a:ln>
                <a:solidFill>
                  <a:srgbClr val="9D877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 rot="3998585" flipV="1">
                <a:off x="4419761" y="4638305"/>
                <a:ext cx="258822" cy="177304"/>
              </a:xfrm>
              <a:custGeom>
                <a:avLst/>
                <a:gdLst>
                  <a:gd name="connsiteX0" fmla="*/ 3 w 258822"/>
                  <a:gd name="connsiteY0" fmla="*/ 92221 h 177304"/>
                  <a:gd name="connsiteX1" fmla="*/ 23228 w 258822"/>
                  <a:gd name="connsiteY1" fmla="*/ 114710 h 177304"/>
                  <a:gd name="connsiteX2" fmla="*/ 72356 w 258822"/>
                  <a:gd name="connsiteY2" fmla="*/ 113920 h 177304"/>
                  <a:gd name="connsiteX3" fmla="*/ 92204 w 258822"/>
                  <a:gd name="connsiteY3" fmla="*/ 150142 h 177304"/>
                  <a:gd name="connsiteX4" fmla="*/ 137833 w 258822"/>
                  <a:gd name="connsiteY4" fmla="*/ 177304 h 177304"/>
                  <a:gd name="connsiteX5" fmla="*/ 258822 w 258822"/>
                  <a:gd name="connsiteY5" fmla="*/ 173570 h 177304"/>
                  <a:gd name="connsiteX6" fmla="*/ 241872 w 258822"/>
                  <a:gd name="connsiteY6" fmla="*/ 2305 h 177304"/>
                  <a:gd name="connsiteX7" fmla="*/ 230913 w 258822"/>
                  <a:gd name="connsiteY7" fmla="*/ 2175 h 177304"/>
                  <a:gd name="connsiteX8" fmla="*/ 194074 w 258822"/>
                  <a:gd name="connsiteY8" fmla="*/ 246 h 177304"/>
                  <a:gd name="connsiteX9" fmla="*/ 119883 w 258822"/>
                  <a:gd name="connsiteY9" fmla="*/ 9128 h 177304"/>
                  <a:gd name="connsiteX10" fmla="*/ 71600 w 258822"/>
                  <a:gd name="connsiteY10" fmla="*/ 50633 h 177304"/>
                  <a:gd name="connsiteX11" fmla="*/ 69794 w 258822"/>
                  <a:gd name="connsiteY11" fmla="*/ 68235 h 177304"/>
                  <a:gd name="connsiteX12" fmla="*/ 22493 w 258822"/>
                  <a:gd name="connsiteY12" fmla="*/ 68996 h 177304"/>
                  <a:gd name="connsiteX13" fmla="*/ 3 w 258822"/>
                  <a:gd name="connsiteY13" fmla="*/ 92221 h 17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822" h="177304">
                    <a:moveTo>
                      <a:pt x="3" y="92221"/>
                    </a:moveTo>
                    <a:cubicBezTo>
                      <a:pt x="206" y="104844"/>
                      <a:pt x="10604" y="114914"/>
                      <a:pt x="23228" y="114710"/>
                    </a:cubicBezTo>
                    <a:lnTo>
                      <a:pt x="72356" y="113920"/>
                    </a:lnTo>
                    <a:lnTo>
                      <a:pt x="92204" y="150142"/>
                    </a:lnTo>
                    <a:cubicBezTo>
                      <a:pt x="104781" y="163420"/>
                      <a:pt x="120636" y="173330"/>
                      <a:pt x="137833" y="177304"/>
                    </a:cubicBezTo>
                    <a:lnTo>
                      <a:pt x="258822" y="173570"/>
                    </a:lnTo>
                    <a:lnTo>
                      <a:pt x="241872" y="2305"/>
                    </a:lnTo>
                    <a:lnTo>
                      <a:pt x="230913" y="2175"/>
                    </a:lnTo>
                    <a:cubicBezTo>
                      <a:pt x="218633" y="1532"/>
                      <a:pt x="206679" y="644"/>
                      <a:pt x="194074" y="246"/>
                    </a:cubicBezTo>
                    <a:cubicBezTo>
                      <a:pt x="168862" y="-551"/>
                      <a:pt x="158135" y="144"/>
                      <a:pt x="119883" y="9128"/>
                    </a:cubicBezTo>
                    <a:cubicBezTo>
                      <a:pt x="95341" y="19476"/>
                      <a:pt x="79893" y="34167"/>
                      <a:pt x="71600" y="50633"/>
                    </a:cubicBezTo>
                    <a:lnTo>
                      <a:pt x="69794" y="68235"/>
                    </a:lnTo>
                    <a:lnTo>
                      <a:pt x="22493" y="68996"/>
                    </a:lnTo>
                    <a:cubicBezTo>
                      <a:pt x="9869" y="69199"/>
                      <a:pt x="-200" y="79597"/>
                      <a:pt x="3" y="92221"/>
                    </a:cubicBezTo>
                    <a:close/>
                  </a:path>
                </a:pathLst>
              </a:custGeom>
              <a:solidFill>
                <a:srgbClr val="DDE4A7"/>
              </a:solidFill>
              <a:ln>
                <a:solidFill>
                  <a:srgbClr val="9D8772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3317480" y="5463296"/>
              <a:ext cx="2165378" cy="110020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2098" y="2113094"/>
            <a:ext cx="3534257" cy="2344776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1349835" y="2107468"/>
            <a:ext cx="1415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ED501"/>
                </a:solidFill>
              </a:rPr>
              <a:t>黑</a:t>
            </a:r>
            <a:r>
              <a:rPr lang="zh-CN" altLang="en-US" sz="2800" dirty="0" smtClean="0">
                <a:solidFill>
                  <a:schemeClr val="bg1"/>
                </a:solidFill>
              </a:rPr>
              <a:t>使者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146108" y="2121861"/>
            <a:ext cx="14157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ED501"/>
                </a:solidFill>
              </a:rPr>
              <a:t>白</a:t>
            </a:r>
            <a:r>
              <a:rPr lang="zh-CN" altLang="en-US" sz="2800" dirty="0" smtClean="0"/>
              <a:t>使者</a:t>
            </a:r>
            <a:endParaRPr lang="zh-CN" altLang="en-US" sz="2800" dirty="0"/>
          </a:p>
        </p:txBody>
      </p:sp>
      <p:sp>
        <p:nvSpPr>
          <p:cNvPr id="57" name="文本框 56"/>
          <p:cNvSpPr txBox="1"/>
          <p:nvPr/>
        </p:nvSpPr>
        <p:spPr>
          <a:xfrm>
            <a:off x="1349835" y="4624281"/>
            <a:ext cx="93365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000" dirty="0" smtClean="0">
                <a:solidFill>
                  <a:schemeClr val="bg1"/>
                </a:solidFill>
              </a:rPr>
              <a:t>若在主题已定的情况下，放入两张与主题色不同的图片</a:t>
            </a:r>
            <a:endParaRPr lang="en-US" altLang="zh-CN" sz="3000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3000" dirty="0" smtClean="0">
                <a:solidFill>
                  <a:srgbClr val="FED501"/>
                </a:solidFill>
              </a:rPr>
              <a:t>如何让他俩在一起，画面看起来和谐，对比度不那么强</a:t>
            </a:r>
            <a:endParaRPr lang="zh-CN" altLang="en-US" sz="3000" dirty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4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标注 7"/>
          <p:cNvSpPr/>
          <p:nvPr/>
        </p:nvSpPr>
        <p:spPr>
          <a:xfrm>
            <a:off x="1877058" y="1466570"/>
            <a:ext cx="2907544" cy="1439661"/>
          </a:xfrm>
          <a:prstGeom prst="wedgeRectCallout">
            <a:avLst>
              <a:gd name="adj1" fmla="val -41451"/>
              <a:gd name="adj2" fmla="val 7620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矩形 8"/>
          <p:cNvSpPr/>
          <p:nvPr/>
        </p:nvSpPr>
        <p:spPr>
          <a:xfrm>
            <a:off x="1904362" y="1518341"/>
            <a:ext cx="285624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用半透明模块“蒙”住你的双眼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咳咳</a:t>
            </a:r>
            <a:r>
              <a:rPr lang="en-US" altLang="zh-CN" sz="2400" dirty="0" smtClean="0">
                <a:solidFill>
                  <a:schemeClr val="bg1"/>
                </a:solidFill>
              </a:rPr>
              <a:t>…</a:t>
            </a:r>
            <a:r>
              <a:rPr lang="zh-CN" altLang="en-US" sz="2400" dirty="0" smtClean="0">
                <a:solidFill>
                  <a:schemeClr val="bg1"/>
                </a:solidFill>
              </a:rPr>
              <a:t>是</a:t>
            </a:r>
            <a:r>
              <a:rPr lang="zh-CN" altLang="en-US" sz="2400" dirty="0" smtClean="0">
                <a:solidFill>
                  <a:srgbClr val="FED501"/>
                </a:solidFill>
              </a:rPr>
              <a:t>放在图片</a:t>
            </a:r>
            <a:r>
              <a:rPr lang="zh-CN" altLang="en-US" sz="2400" dirty="0" smtClean="0">
                <a:solidFill>
                  <a:schemeClr val="bg1"/>
                </a:solidFill>
              </a:rPr>
              <a:t>上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384800" y="3756659"/>
            <a:ext cx="2823318" cy="1880316"/>
            <a:chOff x="6080234" y="983329"/>
            <a:chExt cx="3520711" cy="23447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1653" y="983329"/>
              <a:ext cx="3519292" cy="234477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6080234" y="986924"/>
              <a:ext cx="3518491" cy="2341180"/>
            </a:xfrm>
            <a:prstGeom prst="rect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541098" y="3753901"/>
            <a:ext cx="2838101" cy="1882917"/>
            <a:chOff x="6080234" y="3465550"/>
            <a:chExt cx="3534257" cy="234477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80234" y="3465550"/>
              <a:ext cx="3534257" cy="2344776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6080234" y="3465550"/>
              <a:ext cx="3534257" cy="2344776"/>
            </a:xfrm>
            <a:prstGeom prst="rect">
              <a:avLst/>
            </a:prstGeom>
            <a:solidFill>
              <a:schemeClr val="tx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384800" y="1448903"/>
            <a:ext cx="2823318" cy="1882919"/>
            <a:chOff x="1427740" y="2254989"/>
            <a:chExt cx="3520711" cy="234802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29159" y="2258235"/>
              <a:ext cx="3519292" cy="2344776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1427740" y="2254989"/>
              <a:ext cx="3518491" cy="2348021"/>
            </a:xfrm>
            <a:prstGeom prst="rect">
              <a:avLst/>
            </a:prstGeom>
            <a:solidFill>
              <a:srgbClr val="FED5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26675" y="1426585"/>
            <a:ext cx="2835960" cy="1882919"/>
            <a:chOff x="7227785" y="2254989"/>
            <a:chExt cx="3536477" cy="234802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30003" y="2258235"/>
              <a:ext cx="3534257" cy="2344776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7230003" y="2258235"/>
              <a:ext cx="3534257" cy="2344776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27785" y="2254989"/>
              <a:ext cx="3536477" cy="2348021"/>
            </a:xfrm>
            <a:prstGeom prst="rect">
              <a:avLst/>
            </a:prstGeom>
            <a:solidFill>
              <a:srgbClr val="FED50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0863" y="3318161"/>
            <a:ext cx="2034495" cy="2318814"/>
            <a:chOff x="7701573" y="3094881"/>
            <a:chExt cx="3081342" cy="3511958"/>
          </a:xfrm>
        </p:grpSpPr>
        <p:grpSp>
          <p:nvGrpSpPr>
            <p:cNvPr id="42" name="组合 41"/>
            <p:cNvGrpSpPr/>
            <p:nvPr/>
          </p:nvGrpSpPr>
          <p:grpSpPr>
            <a:xfrm rot="803676">
              <a:off x="8616899" y="3094881"/>
              <a:ext cx="1606279" cy="1802644"/>
              <a:chOff x="4776428" y="853554"/>
              <a:chExt cx="3247945" cy="3645004"/>
            </a:xfrm>
          </p:grpSpPr>
          <p:sp>
            <p:nvSpPr>
              <p:cNvPr id="56" name="任意多边形 55"/>
              <p:cNvSpPr/>
              <p:nvPr/>
            </p:nvSpPr>
            <p:spPr>
              <a:xfrm>
                <a:off x="5521102" y="1107792"/>
                <a:ext cx="1746483" cy="2698551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21420000">
                <a:off x="5715314" y="2317240"/>
                <a:ext cx="467415" cy="186596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80000">
                <a:off x="6605802" y="2322435"/>
                <a:ext cx="503505" cy="185784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6527590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 flipH="1">
                <a:off x="5619054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6039013" y="3145219"/>
                <a:ext cx="667154" cy="340845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3" name="圆角矩形 42"/>
            <p:cNvSpPr/>
            <p:nvPr/>
          </p:nvSpPr>
          <p:spPr>
            <a:xfrm>
              <a:off x="8111572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0162331" y="5354732"/>
              <a:ext cx="204913" cy="1178247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722225" y="4487270"/>
              <a:ext cx="3060689" cy="826156"/>
            </a:xfrm>
            <a:custGeom>
              <a:avLst/>
              <a:gdLst>
                <a:gd name="connsiteX0" fmla="*/ 0 w 2351314"/>
                <a:gd name="connsiteY0" fmla="*/ 566057 h 580572"/>
                <a:gd name="connsiteX1" fmla="*/ 2351314 w 2351314"/>
                <a:gd name="connsiteY1" fmla="*/ 580572 h 580572"/>
                <a:gd name="connsiteX2" fmla="*/ 2162629 w 2351314"/>
                <a:gd name="connsiteY2" fmla="*/ 0 h 580572"/>
                <a:gd name="connsiteX3" fmla="*/ 304800 w 2351314"/>
                <a:gd name="connsiteY3" fmla="*/ 29029 h 580572"/>
                <a:gd name="connsiteX4" fmla="*/ 0 w 2351314"/>
                <a:gd name="connsiteY4" fmla="*/ 566057 h 58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1314" h="580572">
                  <a:moveTo>
                    <a:pt x="0" y="566057"/>
                  </a:moveTo>
                  <a:lnTo>
                    <a:pt x="2351314" y="580572"/>
                  </a:lnTo>
                  <a:lnTo>
                    <a:pt x="2162629" y="0"/>
                  </a:lnTo>
                  <a:lnTo>
                    <a:pt x="304800" y="29029"/>
                  </a:lnTo>
                  <a:lnTo>
                    <a:pt x="0" y="566057"/>
                  </a:lnTo>
                  <a:close/>
                </a:path>
              </a:pathLst>
            </a:cu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669136" y="5437349"/>
              <a:ext cx="1042316" cy="411788"/>
            </a:xfrm>
            <a:custGeom>
              <a:avLst/>
              <a:gdLst>
                <a:gd name="connsiteX0" fmla="*/ 711200 w 711200"/>
                <a:gd name="connsiteY0" fmla="*/ 232229 h 232229"/>
                <a:gd name="connsiteX1" fmla="*/ 275772 w 711200"/>
                <a:gd name="connsiteY1" fmla="*/ 217715 h 232229"/>
                <a:gd name="connsiteX2" fmla="*/ 58057 w 711200"/>
                <a:gd name="connsiteY2" fmla="*/ 72572 h 232229"/>
                <a:gd name="connsiteX3" fmla="*/ 0 w 711200"/>
                <a:gd name="connsiteY3" fmla="*/ 0 h 232229"/>
                <a:gd name="connsiteX4" fmla="*/ 420914 w 711200"/>
                <a:gd name="connsiteY4" fmla="*/ 14515 h 232229"/>
                <a:gd name="connsiteX5" fmla="*/ 696686 w 711200"/>
                <a:gd name="connsiteY5" fmla="*/ 116115 h 232229"/>
                <a:gd name="connsiteX6" fmla="*/ 711200 w 711200"/>
                <a:gd name="connsiteY6" fmla="*/ 232229 h 232229"/>
                <a:gd name="connsiteX0" fmla="*/ 711200 w 711200"/>
                <a:gd name="connsiteY0" fmla="*/ 232229 h 242106"/>
                <a:gd name="connsiteX1" fmla="*/ 275772 w 711200"/>
                <a:gd name="connsiteY1" fmla="*/ 217715 h 242106"/>
                <a:gd name="connsiteX2" fmla="*/ 58057 w 711200"/>
                <a:gd name="connsiteY2" fmla="*/ 72572 h 242106"/>
                <a:gd name="connsiteX3" fmla="*/ 0 w 711200"/>
                <a:gd name="connsiteY3" fmla="*/ 0 h 242106"/>
                <a:gd name="connsiteX4" fmla="*/ 420914 w 711200"/>
                <a:gd name="connsiteY4" fmla="*/ 14515 h 242106"/>
                <a:gd name="connsiteX5" fmla="*/ 696686 w 711200"/>
                <a:gd name="connsiteY5" fmla="*/ 116115 h 242106"/>
                <a:gd name="connsiteX6" fmla="*/ 711200 w 711200"/>
                <a:gd name="connsiteY6" fmla="*/ 232229 h 242106"/>
                <a:gd name="connsiteX0" fmla="*/ 711200 w 711200"/>
                <a:gd name="connsiteY0" fmla="*/ 232229 h 259924"/>
                <a:gd name="connsiteX1" fmla="*/ 275772 w 711200"/>
                <a:gd name="connsiteY1" fmla="*/ 217715 h 259924"/>
                <a:gd name="connsiteX2" fmla="*/ 58057 w 711200"/>
                <a:gd name="connsiteY2" fmla="*/ 72572 h 259924"/>
                <a:gd name="connsiteX3" fmla="*/ 0 w 711200"/>
                <a:gd name="connsiteY3" fmla="*/ 0 h 259924"/>
                <a:gd name="connsiteX4" fmla="*/ 420914 w 711200"/>
                <a:gd name="connsiteY4" fmla="*/ 14515 h 259924"/>
                <a:gd name="connsiteX5" fmla="*/ 696686 w 711200"/>
                <a:gd name="connsiteY5" fmla="*/ 116115 h 259924"/>
                <a:gd name="connsiteX6" fmla="*/ 711200 w 711200"/>
                <a:gd name="connsiteY6" fmla="*/ 232229 h 259924"/>
                <a:gd name="connsiteX0" fmla="*/ 730250 w 730250"/>
                <a:gd name="connsiteY0" fmla="*/ 289379 h 292654"/>
                <a:gd name="connsiteX1" fmla="*/ 275772 w 730250"/>
                <a:gd name="connsiteY1" fmla="*/ 217715 h 292654"/>
                <a:gd name="connsiteX2" fmla="*/ 58057 w 730250"/>
                <a:gd name="connsiteY2" fmla="*/ 72572 h 292654"/>
                <a:gd name="connsiteX3" fmla="*/ 0 w 730250"/>
                <a:gd name="connsiteY3" fmla="*/ 0 h 292654"/>
                <a:gd name="connsiteX4" fmla="*/ 420914 w 730250"/>
                <a:gd name="connsiteY4" fmla="*/ 14515 h 292654"/>
                <a:gd name="connsiteX5" fmla="*/ 696686 w 730250"/>
                <a:gd name="connsiteY5" fmla="*/ 116115 h 292654"/>
                <a:gd name="connsiteX6" fmla="*/ 730250 w 730250"/>
                <a:gd name="connsiteY6" fmla="*/ 289379 h 292654"/>
                <a:gd name="connsiteX0" fmla="*/ 730250 w 730250"/>
                <a:gd name="connsiteY0" fmla="*/ 289379 h 289379"/>
                <a:gd name="connsiteX1" fmla="*/ 275772 w 730250"/>
                <a:gd name="connsiteY1" fmla="*/ 217715 h 289379"/>
                <a:gd name="connsiteX2" fmla="*/ 58057 w 730250"/>
                <a:gd name="connsiteY2" fmla="*/ 72572 h 289379"/>
                <a:gd name="connsiteX3" fmla="*/ 0 w 730250"/>
                <a:gd name="connsiteY3" fmla="*/ 0 h 289379"/>
                <a:gd name="connsiteX4" fmla="*/ 420914 w 730250"/>
                <a:gd name="connsiteY4" fmla="*/ 14515 h 289379"/>
                <a:gd name="connsiteX5" fmla="*/ 696686 w 730250"/>
                <a:gd name="connsiteY5" fmla="*/ 116115 h 289379"/>
                <a:gd name="connsiteX6" fmla="*/ 730250 w 730250"/>
                <a:gd name="connsiteY6" fmla="*/ 289379 h 289379"/>
                <a:gd name="connsiteX0" fmla="*/ 732476 w 732476"/>
                <a:gd name="connsiteY0" fmla="*/ 289379 h 289379"/>
                <a:gd name="connsiteX1" fmla="*/ 277998 w 732476"/>
                <a:gd name="connsiteY1" fmla="*/ 217715 h 289379"/>
                <a:gd name="connsiteX2" fmla="*/ 2226 w 732476"/>
                <a:gd name="connsiteY2" fmla="*/ 0 h 289379"/>
                <a:gd name="connsiteX3" fmla="*/ 423140 w 732476"/>
                <a:gd name="connsiteY3" fmla="*/ 14515 h 289379"/>
                <a:gd name="connsiteX4" fmla="*/ 698912 w 732476"/>
                <a:gd name="connsiteY4" fmla="*/ 116115 h 289379"/>
                <a:gd name="connsiteX5" fmla="*/ 732476 w 732476"/>
                <a:gd name="connsiteY5" fmla="*/ 289379 h 289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2476" h="289379">
                  <a:moveTo>
                    <a:pt x="732476" y="289379"/>
                  </a:moveTo>
                  <a:cubicBezTo>
                    <a:pt x="614699" y="287262"/>
                    <a:pt x="399706" y="265945"/>
                    <a:pt x="277998" y="217715"/>
                  </a:cubicBezTo>
                  <a:cubicBezTo>
                    <a:pt x="156290" y="169485"/>
                    <a:pt x="-21964" y="33867"/>
                    <a:pt x="2226" y="0"/>
                  </a:cubicBezTo>
                  <a:lnTo>
                    <a:pt x="423140" y="14515"/>
                  </a:lnTo>
                  <a:lnTo>
                    <a:pt x="698912" y="116115"/>
                  </a:lnTo>
                  <a:lnTo>
                    <a:pt x="732476" y="28937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9210946" y="5376031"/>
              <a:ext cx="499214" cy="1078643"/>
            </a:xfrm>
            <a:custGeom>
              <a:avLst/>
              <a:gdLst>
                <a:gd name="connsiteX0" fmla="*/ 133350 w 333375"/>
                <a:gd name="connsiteY0" fmla="*/ 38100 h 781050"/>
                <a:gd name="connsiteX1" fmla="*/ 0 w 333375"/>
                <a:gd name="connsiteY1" fmla="*/ 228600 h 781050"/>
                <a:gd name="connsiteX2" fmla="*/ 28575 w 333375"/>
                <a:gd name="connsiteY2" fmla="*/ 781050 h 781050"/>
                <a:gd name="connsiteX3" fmla="*/ 200025 w 333375"/>
                <a:gd name="connsiteY3" fmla="*/ 762000 h 781050"/>
                <a:gd name="connsiteX4" fmla="*/ 161925 w 333375"/>
                <a:gd name="connsiteY4" fmla="*/ 276225 h 781050"/>
                <a:gd name="connsiteX5" fmla="*/ 333375 w 333375"/>
                <a:gd name="connsiteY5" fmla="*/ 0 h 781050"/>
                <a:gd name="connsiteX6" fmla="*/ 133350 w 333375"/>
                <a:gd name="connsiteY6" fmla="*/ 38100 h 781050"/>
                <a:gd name="connsiteX0" fmla="*/ 141181 w 341206"/>
                <a:gd name="connsiteY0" fmla="*/ 38100 h 781050"/>
                <a:gd name="connsiteX1" fmla="*/ 7831 w 341206"/>
                <a:gd name="connsiteY1" fmla="*/ 228600 h 781050"/>
                <a:gd name="connsiteX2" fmla="*/ 36406 w 341206"/>
                <a:gd name="connsiteY2" fmla="*/ 781050 h 781050"/>
                <a:gd name="connsiteX3" fmla="*/ 207856 w 341206"/>
                <a:gd name="connsiteY3" fmla="*/ 762000 h 781050"/>
                <a:gd name="connsiteX4" fmla="*/ 169756 w 341206"/>
                <a:gd name="connsiteY4" fmla="*/ 276225 h 781050"/>
                <a:gd name="connsiteX5" fmla="*/ 341206 w 341206"/>
                <a:gd name="connsiteY5" fmla="*/ 0 h 781050"/>
                <a:gd name="connsiteX6" fmla="*/ 141181 w 341206"/>
                <a:gd name="connsiteY6" fmla="*/ 38100 h 781050"/>
                <a:gd name="connsiteX0" fmla="*/ 161634 w 342609"/>
                <a:gd name="connsiteY0" fmla="*/ 0 h 790575"/>
                <a:gd name="connsiteX1" fmla="*/ 9234 w 342609"/>
                <a:gd name="connsiteY1" fmla="*/ 238125 h 790575"/>
                <a:gd name="connsiteX2" fmla="*/ 37809 w 342609"/>
                <a:gd name="connsiteY2" fmla="*/ 790575 h 790575"/>
                <a:gd name="connsiteX3" fmla="*/ 209259 w 342609"/>
                <a:gd name="connsiteY3" fmla="*/ 771525 h 790575"/>
                <a:gd name="connsiteX4" fmla="*/ 171159 w 342609"/>
                <a:gd name="connsiteY4" fmla="*/ 285750 h 790575"/>
                <a:gd name="connsiteX5" fmla="*/ 342609 w 342609"/>
                <a:gd name="connsiteY5" fmla="*/ 9525 h 790575"/>
                <a:gd name="connsiteX6" fmla="*/ 161634 w 342609"/>
                <a:gd name="connsiteY6" fmla="*/ 0 h 790575"/>
                <a:gd name="connsiteX0" fmla="*/ 169366 w 350341"/>
                <a:gd name="connsiteY0" fmla="*/ 0 h 790575"/>
                <a:gd name="connsiteX1" fmla="*/ 7441 w 350341"/>
                <a:gd name="connsiteY1" fmla="*/ 247650 h 790575"/>
                <a:gd name="connsiteX2" fmla="*/ 45541 w 350341"/>
                <a:gd name="connsiteY2" fmla="*/ 790575 h 790575"/>
                <a:gd name="connsiteX3" fmla="*/ 216991 w 350341"/>
                <a:gd name="connsiteY3" fmla="*/ 771525 h 790575"/>
                <a:gd name="connsiteX4" fmla="*/ 178891 w 350341"/>
                <a:gd name="connsiteY4" fmla="*/ 285750 h 790575"/>
                <a:gd name="connsiteX5" fmla="*/ 350341 w 350341"/>
                <a:gd name="connsiteY5" fmla="*/ 9525 h 790575"/>
                <a:gd name="connsiteX6" fmla="*/ 169366 w 350341"/>
                <a:gd name="connsiteY6" fmla="*/ 0 h 790575"/>
                <a:gd name="connsiteX0" fmla="*/ 171862 w 352837"/>
                <a:gd name="connsiteY0" fmla="*/ 0 h 790575"/>
                <a:gd name="connsiteX1" fmla="*/ 9937 w 352837"/>
                <a:gd name="connsiteY1" fmla="*/ 247650 h 790575"/>
                <a:gd name="connsiteX2" fmla="*/ 38512 w 352837"/>
                <a:gd name="connsiteY2" fmla="*/ 790575 h 790575"/>
                <a:gd name="connsiteX3" fmla="*/ 219487 w 352837"/>
                <a:gd name="connsiteY3" fmla="*/ 771525 h 790575"/>
                <a:gd name="connsiteX4" fmla="*/ 181387 w 352837"/>
                <a:gd name="connsiteY4" fmla="*/ 285750 h 790575"/>
                <a:gd name="connsiteX5" fmla="*/ 352837 w 352837"/>
                <a:gd name="connsiteY5" fmla="*/ 9525 h 790575"/>
                <a:gd name="connsiteX6" fmla="*/ 171862 w 352837"/>
                <a:gd name="connsiteY6" fmla="*/ 0 h 790575"/>
                <a:gd name="connsiteX0" fmla="*/ 171862 w 352837"/>
                <a:gd name="connsiteY0" fmla="*/ 0 h 801895"/>
                <a:gd name="connsiteX1" fmla="*/ 9937 w 352837"/>
                <a:gd name="connsiteY1" fmla="*/ 247650 h 801895"/>
                <a:gd name="connsiteX2" fmla="*/ 38512 w 352837"/>
                <a:gd name="connsiteY2" fmla="*/ 790575 h 801895"/>
                <a:gd name="connsiteX3" fmla="*/ 219487 w 352837"/>
                <a:gd name="connsiteY3" fmla="*/ 771525 h 801895"/>
                <a:gd name="connsiteX4" fmla="*/ 181387 w 352837"/>
                <a:gd name="connsiteY4" fmla="*/ 285750 h 801895"/>
                <a:gd name="connsiteX5" fmla="*/ 352837 w 352837"/>
                <a:gd name="connsiteY5" fmla="*/ 9525 h 801895"/>
                <a:gd name="connsiteX6" fmla="*/ 171862 w 352837"/>
                <a:gd name="connsiteY6" fmla="*/ 0 h 801895"/>
                <a:gd name="connsiteX0" fmla="*/ 171862 w 352837"/>
                <a:gd name="connsiteY0" fmla="*/ 0 h 839286"/>
                <a:gd name="connsiteX1" fmla="*/ 9937 w 352837"/>
                <a:gd name="connsiteY1" fmla="*/ 247650 h 839286"/>
                <a:gd name="connsiteX2" fmla="*/ 38512 w 352837"/>
                <a:gd name="connsiteY2" fmla="*/ 790575 h 839286"/>
                <a:gd name="connsiteX3" fmla="*/ 219487 w 352837"/>
                <a:gd name="connsiteY3" fmla="*/ 838200 h 839286"/>
                <a:gd name="connsiteX4" fmla="*/ 181387 w 352837"/>
                <a:gd name="connsiteY4" fmla="*/ 285750 h 839286"/>
                <a:gd name="connsiteX5" fmla="*/ 352837 w 352837"/>
                <a:gd name="connsiteY5" fmla="*/ 9525 h 839286"/>
                <a:gd name="connsiteX6" fmla="*/ 171862 w 352837"/>
                <a:gd name="connsiteY6" fmla="*/ 0 h 839286"/>
                <a:gd name="connsiteX0" fmla="*/ 171862 w 352837"/>
                <a:gd name="connsiteY0" fmla="*/ 0 h 816942"/>
                <a:gd name="connsiteX1" fmla="*/ 9937 w 352837"/>
                <a:gd name="connsiteY1" fmla="*/ 247650 h 816942"/>
                <a:gd name="connsiteX2" fmla="*/ 38512 w 352837"/>
                <a:gd name="connsiteY2" fmla="*/ 790575 h 816942"/>
                <a:gd name="connsiteX3" fmla="*/ 219487 w 352837"/>
                <a:gd name="connsiteY3" fmla="*/ 812800 h 816942"/>
                <a:gd name="connsiteX4" fmla="*/ 181387 w 352837"/>
                <a:gd name="connsiteY4" fmla="*/ 285750 h 816942"/>
                <a:gd name="connsiteX5" fmla="*/ 352837 w 352837"/>
                <a:gd name="connsiteY5" fmla="*/ 9525 h 816942"/>
                <a:gd name="connsiteX6" fmla="*/ 171862 w 352837"/>
                <a:gd name="connsiteY6" fmla="*/ 0 h 816942"/>
                <a:gd name="connsiteX0" fmla="*/ 171862 w 352837"/>
                <a:gd name="connsiteY0" fmla="*/ 0 h 807239"/>
                <a:gd name="connsiteX1" fmla="*/ 9937 w 352837"/>
                <a:gd name="connsiteY1" fmla="*/ 247650 h 807239"/>
                <a:gd name="connsiteX2" fmla="*/ 38512 w 352837"/>
                <a:gd name="connsiteY2" fmla="*/ 790575 h 807239"/>
                <a:gd name="connsiteX3" fmla="*/ 219487 w 352837"/>
                <a:gd name="connsiteY3" fmla="*/ 793750 h 807239"/>
                <a:gd name="connsiteX4" fmla="*/ 181387 w 352837"/>
                <a:gd name="connsiteY4" fmla="*/ 285750 h 807239"/>
                <a:gd name="connsiteX5" fmla="*/ 352837 w 352837"/>
                <a:gd name="connsiteY5" fmla="*/ 9525 h 807239"/>
                <a:gd name="connsiteX6" fmla="*/ 171862 w 352837"/>
                <a:gd name="connsiteY6" fmla="*/ 0 h 807239"/>
                <a:gd name="connsiteX0" fmla="*/ 171862 w 352837"/>
                <a:gd name="connsiteY0" fmla="*/ 0 h 819865"/>
                <a:gd name="connsiteX1" fmla="*/ 9937 w 352837"/>
                <a:gd name="connsiteY1" fmla="*/ 247650 h 819865"/>
                <a:gd name="connsiteX2" fmla="*/ 38512 w 352837"/>
                <a:gd name="connsiteY2" fmla="*/ 790575 h 819865"/>
                <a:gd name="connsiteX3" fmla="*/ 219487 w 352837"/>
                <a:gd name="connsiteY3" fmla="*/ 793750 h 819865"/>
                <a:gd name="connsiteX4" fmla="*/ 181387 w 352837"/>
                <a:gd name="connsiteY4" fmla="*/ 285750 h 819865"/>
                <a:gd name="connsiteX5" fmla="*/ 352837 w 352837"/>
                <a:gd name="connsiteY5" fmla="*/ 9525 h 819865"/>
                <a:gd name="connsiteX6" fmla="*/ 171862 w 352837"/>
                <a:gd name="connsiteY6" fmla="*/ 0 h 819865"/>
                <a:gd name="connsiteX0" fmla="*/ 171862 w 352837"/>
                <a:gd name="connsiteY0" fmla="*/ 0 h 823164"/>
                <a:gd name="connsiteX1" fmla="*/ 9937 w 352837"/>
                <a:gd name="connsiteY1" fmla="*/ 247650 h 823164"/>
                <a:gd name="connsiteX2" fmla="*/ 38512 w 352837"/>
                <a:gd name="connsiteY2" fmla="*/ 790575 h 823164"/>
                <a:gd name="connsiteX3" fmla="*/ 219487 w 352837"/>
                <a:gd name="connsiteY3" fmla="*/ 793750 h 823164"/>
                <a:gd name="connsiteX4" fmla="*/ 181387 w 352837"/>
                <a:gd name="connsiteY4" fmla="*/ 285750 h 823164"/>
                <a:gd name="connsiteX5" fmla="*/ 352837 w 352837"/>
                <a:gd name="connsiteY5" fmla="*/ 9525 h 823164"/>
                <a:gd name="connsiteX6" fmla="*/ 171862 w 352837"/>
                <a:gd name="connsiteY6" fmla="*/ 0 h 823164"/>
                <a:gd name="connsiteX0" fmla="*/ 171862 w 352837"/>
                <a:gd name="connsiteY0" fmla="*/ 0 h 832162"/>
                <a:gd name="connsiteX1" fmla="*/ 9937 w 352837"/>
                <a:gd name="connsiteY1" fmla="*/ 247650 h 832162"/>
                <a:gd name="connsiteX2" fmla="*/ 38512 w 352837"/>
                <a:gd name="connsiteY2" fmla="*/ 790575 h 832162"/>
                <a:gd name="connsiteX3" fmla="*/ 219487 w 352837"/>
                <a:gd name="connsiteY3" fmla="*/ 793750 h 832162"/>
                <a:gd name="connsiteX4" fmla="*/ 181387 w 352837"/>
                <a:gd name="connsiteY4" fmla="*/ 285750 h 832162"/>
                <a:gd name="connsiteX5" fmla="*/ 352837 w 352837"/>
                <a:gd name="connsiteY5" fmla="*/ 9525 h 832162"/>
                <a:gd name="connsiteX6" fmla="*/ 171862 w 352837"/>
                <a:gd name="connsiteY6" fmla="*/ 0 h 832162"/>
                <a:gd name="connsiteX0" fmla="*/ 171862 w 352837"/>
                <a:gd name="connsiteY0" fmla="*/ 0 h 816675"/>
                <a:gd name="connsiteX1" fmla="*/ 9937 w 352837"/>
                <a:gd name="connsiteY1" fmla="*/ 247650 h 816675"/>
                <a:gd name="connsiteX2" fmla="*/ 38512 w 352837"/>
                <a:gd name="connsiteY2" fmla="*/ 790575 h 816675"/>
                <a:gd name="connsiteX3" fmla="*/ 216312 w 352837"/>
                <a:gd name="connsiteY3" fmla="*/ 762000 h 816675"/>
                <a:gd name="connsiteX4" fmla="*/ 181387 w 352837"/>
                <a:gd name="connsiteY4" fmla="*/ 285750 h 816675"/>
                <a:gd name="connsiteX5" fmla="*/ 352837 w 352837"/>
                <a:gd name="connsiteY5" fmla="*/ 9525 h 816675"/>
                <a:gd name="connsiteX6" fmla="*/ 171862 w 352837"/>
                <a:gd name="connsiteY6" fmla="*/ 0 h 816675"/>
                <a:gd name="connsiteX0" fmla="*/ 171862 w 352837"/>
                <a:gd name="connsiteY0" fmla="*/ 0 h 825168"/>
                <a:gd name="connsiteX1" fmla="*/ 9937 w 352837"/>
                <a:gd name="connsiteY1" fmla="*/ 247650 h 825168"/>
                <a:gd name="connsiteX2" fmla="*/ 38512 w 352837"/>
                <a:gd name="connsiteY2" fmla="*/ 790575 h 825168"/>
                <a:gd name="connsiteX3" fmla="*/ 216312 w 352837"/>
                <a:gd name="connsiteY3" fmla="*/ 762000 h 825168"/>
                <a:gd name="connsiteX4" fmla="*/ 181387 w 352837"/>
                <a:gd name="connsiteY4" fmla="*/ 285750 h 825168"/>
                <a:gd name="connsiteX5" fmla="*/ 352837 w 352837"/>
                <a:gd name="connsiteY5" fmla="*/ 9525 h 825168"/>
                <a:gd name="connsiteX6" fmla="*/ 171862 w 352837"/>
                <a:gd name="connsiteY6" fmla="*/ 0 h 825168"/>
                <a:gd name="connsiteX0" fmla="*/ 171862 w 352837"/>
                <a:gd name="connsiteY0" fmla="*/ 0 h 816147"/>
                <a:gd name="connsiteX1" fmla="*/ 9937 w 352837"/>
                <a:gd name="connsiteY1" fmla="*/ 247650 h 816147"/>
                <a:gd name="connsiteX2" fmla="*/ 38512 w 352837"/>
                <a:gd name="connsiteY2" fmla="*/ 771525 h 816147"/>
                <a:gd name="connsiteX3" fmla="*/ 216312 w 352837"/>
                <a:gd name="connsiteY3" fmla="*/ 762000 h 816147"/>
                <a:gd name="connsiteX4" fmla="*/ 181387 w 352837"/>
                <a:gd name="connsiteY4" fmla="*/ 285750 h 816147"/>
                <a:gd name="connsiteX5" fmla="*/ 352837 w 352837"/>
                <a:gd name="connsiteY5" fmla="*/ 9525 h 816147"/>
                <a:gd name="connsiteX6" fmla="*/ 171862 w 352837"/>
                <a:gd name="connsiteY6" fmla="*/ 0 h 816147"/>
                <a:gd name="connsiteX0" fmla="*/ 171862 w 352837"/>
                <a:gd name="connsiteY0" fmla="*/ 0 h 833628"/>
                <a:gd name="connsiteX1" fmla="*/ 9937 w 352837"/>
                <a:gd name="connsiteY1" fmla="*/ 247650 h 833628"/>
                <a:gd name="connsiteX2" fmla="*/ 38512 w 352837"/>
                <a:gd name="connsiteY2" fmla="*/ 771525 h 833628"/>
                <a:gd name="connsiteX3" fmla="*/ 216312 w 352837"/>
                <a:gd name="connsiteY3" fmla="*/ 762000 h 833628"/>
                <a:gd name="connsiteX4" fmla="*/ 181387 w 352837"/>
                <a:gd name="connsiteY4" fmla="*/ 285750 h 833628"/>
                <a:gd name="connsiteX5" fmla="*/ 352837 w 352837"/>
                <a:gd name="connsiteY5" fmla="*/ 9525 h 833628"/>
                <a:gd name="connsiteX6" fmla="*/ 171862 w 352837"/>
                <a:gd name="connsiteY6" fmla="*/ 0 h 83362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47"/>
                <a:gd name="connsiteY0" fmla="*/ 0 h 834758"/>
                <a:gd name="connsiteX1" fmla="*/ 9937 w 352847"/>
                <a:gd name="connsiteY1" fmla="*/ 247650 h 834758"/>
                <a:gd name="connsiteX2" fmla="*/ 38512 w 352847"/>
                <a:gd name="connsiteY2" fmla="*/ 771525 h 834758"/>
                <a:gd name="connsiteX3" fmla="*/ 216312 w 352847"/>
                <a:gd name="connsiteY3" fmla="*/ 762000 h 834758"/>
                <a:gd name="connsiteX4" fmla="*/ 181387 w 352847"/>
                <a:gd name="connsiteY4" fmla="*/ 285750 h 834758"/>
                <a:gd name="connsiteX5" fmla="*/ 352837 w 352847"/>
                <a:gd name="connsiteY5" fmla="*/ 9525 h 834758"/>
                <a:gd name="connsiteX6" fmla="*/ 171862 w 352847"/>
                <a:gd name="connsiteY6" fmla="*/ 0 h 834758"/>
                <a:gd name="connsiteX0" fmla="*/ 171862 w 352848"/>
                <a:gd name="connsiteY0" fmla="*/ 0 h 834758"/>
                <a:gd name="connsiteX1" fmla="*/ 9937 w 352848"/>
                <a:gd name="connsiteY1" fmla="*/ 247650 h 834758"/>
                <a:gd name="connsiteX2" fmla="*/ 38512 w 352848"/>
                <a:gd name="connsiteY2" fmla="*/ 771525 h 834758"/>
                <a:gd name="connsiteX3" fmla="*/ 216312 w 352848"/>
                <a:gd name="connsiteY3" fmla="*/ 762000 h 834758"/>
                <a:gd name="connsiteX4" fmla="*/ 181387 w 352848"/>
                <a:gd name="connsiteY4" fmla="*/ 285750 h 834758"/>
                <a:gd name="connsiteX5" fmla="*/ 352837 w 352848"/>
                <a:gd name="connsiteY5" fmla="*/ 9525 h 834758"/>
                <a:gd name="connsiteX6" fmla="*/ 171862 w 352848"/>
                <a:gd name="connsiteY6" fmla="*/ 0 h 834758"/>
                <a:gd name="connsiteX0" fmla="*/ 171862 w 352837"/>
                <a:gd name="connsiteY0" fmla="*/ 0 h 834758"/>
                <a:gd name="connsiteX1" fmla="*/ 9937 w 352837"/>
                <a:gd name="connsiteY1" fmla="*/ 247650 h 834758"/>
                <a:gd name="connsiteX2" fmla="*/ 38512 w 352837"/>
                <a:gd name="connsiteY2" fmla="*/ 771525 h 834758"/>
                <a:gd name="connsiteX3" fmla="*/ 216312 w 352837"/>
                <a:gd name="connsiteY3" fmla="*/ 762000 h 834758"/>
                <a:gd name="connsiteX4" fmla="*/ 181387 w 352837"/>
                <a:gd name="connsiteY4" fmla="*/ 285750 h 834758"/>
                <a:gd name="connsiteX5" fmla="*/ 352837 w 352837"/>
                <a:gd name="connsiteY5" fmla="*/ 9525 h 834758"/>
                <a:gd name="connsiteX6" fmla="*/ 171862 w 352837"/>
                <a:gd name="connsiteY6" fmla="*/ 0 h 834758"/>
                <a:gd name="connsiteX0" fmla="*/ 171862 w 352837"/>
                <a:gd name="connsiteY0" fmla="*/ 0 h 833296"/>
                <a:gd name="connsiteX1" fmla="*/ 9937 w 352837"/>
                <a:gd name="connsiteY1" fmla="*/ 247650 h 833296"/>
                <a:gd name="connsiteX2" fmla="*/ 38512 w 352837"/>
                <a:gd name="connsiteY2" fmla="*/ 771525 h 833296"/>
                <a:gd name="connsiteX3" fmla="*/ 206787 w 352837"/>
                <a:gd name="connsiteY3" fmla="*/ 758825 h 833296"/>
                <a:gd name="connsiteX4" fmla="*/ 181387 w 352837"/>
                <a:gd name="connsiteY4" fmla="*/ 285750 h 833296"/>
                <a:gd name="connsiteX5" fmla="*/ 352837 w 352837"/>
                <a:gd name="connsiteY5" fmla="*/ 9525 h 833296"/>
                <a:gd name="connsiteX6" fmla="*/ 171862 w 352837"/>
                <a:gd name="connsiteY6" fmla="*/ 0 h 833296"/>
                <a:gd name="connsiteX0" fmla="*/ 168575 w 349550"/>
                <a:gd name="connsiteY0" fmla="*/ 0 h 833296"/>
                <a:gd name="connsiteX1" fmla="*/ 6650 w 349550"/>
                <a:gd name="connsiteY1" fmla="*/ 247650 h 833296"/>
                <a:gd name="connsiteX2" fmla="*/ 35225 w 349550"/>
                <a:gd name="connsiteY2" fmla="*/ 771525 h 833296"/>
                <a:gd name="connsiteX3" fmla="*/ 203500 w 349550"/>
                <a:gd name="connsiteY3" fmla="*/ 758825 h 833296"/>
                <a:gd name="connsiteX4" fmla="*/ 178100 w 349550"/>
                <a:gd name="connsiteY4" fmla="*/ 285750 h 833296"/>
                <a:gd name="connsiteX5" fmla="*/ 349550 w 349550"/>
                <a:gd name="connsiteY5" fmla="*/ 9525 h 833296"/>
                <a:gd name="connsiteX6" fmla="*/ 168575 w 349550"/>
                <a:gd name="connsiteY6" fmla="*/ 0 h 833296"/>
                <a:gd name="connsiteX0" fmla="*/ 169842 w 350817"/>
                <a:gd name="connsiteY0" fmla="*/ 0 h 804807"/>
                <a:gd name="connsiteX1" fmla="*/ 7917 w 350817"/>
                <a:gd name="connsiteY1" fmla="*/ 247650 h 804807"/>
                <a:gd name="connsiteX2" fmla="*/ 30142 w 350817"/>
                <a:gd name="connsiteY2" fmla="*/ 701675 h 804807"/>
                <a:gd name="connsiteX3" fmla="*/ 204767 w 350817"/>
                <a:gd name="connsiteY3" fmla="*/ 758825 h 804807"/>
                <a:gd name="connsiteX4" fmla="*/ 179367 w 350817"/>
                <a:gd name="connsiteY4" fmla="*/ 285750 h 804807"/>
                <a:gd name="connsiteX5" fmla="*/ 350817 w 350817"/>
                <a:gd name="connsiteY5" fmla="*/ 9525 h 804807"/>
                <a:gd name="connsiteX6" fmla="*/ 169842 w 350817"/>
                <a:gd name="connsiteY6" fmla="*/ 0 h 804807"/>
                <a:gd name="connsiteX0" fmla="*/ 169842 w 350817"/>
                <a:gd name="connsiteY0" fmla="*/ 0 h 758004"/>
                <a:gd name="connsiteX1" fmla="*/ 7917 w 350817"/>
                <a:gd name="connsiteY1" fmla="*/ 247650 h 758004"/>
                <a:gd name="connsiteX2" fmla="*/ 30142 w 350817"/>
                <a:gd name="connsiteY2" fmla="*/ 701675 h 758004"/>
                <a:gd name="connsiteX3" fmla="*/ 204767 w 350817"/>
                <a:gd name="connsiteY3" fmla="*/ 676275 h 758004"/>
                <a:gd name="connsiteX4" fmla="*/ 179367 w 350817"/>
                <a:gd name="connsiteY4" fmla="*/ 285750 h 758004"/>
                <a:gd name="connsiteX5" fmla="*/ 350817 w 350817"/>
                <a:gd name="connsiteY5" fmla="*/ 9525 h 758004"/>
                <a:gd name="connsiteX6" fmla="*/ 169842 w 350817"/>
                <a:gd name="connsiteY6" fmla="*/ 0 h 75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817" h="758004">
                  <a:moveTo>
                    <a:pt x="169842" y="0"/>
                  </a:moveTo>
                  <a:cubicBezTo>
                    <a:pt x="114280" y="38100"/>
                    <a:pt x="31200" y="130704"/>
                    <a:pt x="7917" y="247650"/>
                  </a:cubicBezTo>
                  <a:cubicBezTo>
                    <a:pt x="-15366" y="364596"/>
                    <a:pt x="19029" y="612775"/>
                    <a:pt x="30142" y="701675"/>
                  </a:cubicBezTo>
                  <a:cubicBezTo>
                    <a:pt x="49192" y="790575"/>
                    <a:pt x="195242" y="768350"/>
                    <a:pt x="204767" y="676275"/>
                  </a:cubicBezTo>
                  <a:cubicBezTo>
                    <a:pt x="193125" y="517525"/>
                    <a:pt x="155025" y="396875"/>
                    <a:pt x="179367" y="285750"/>
                  </a:cubicBezTo>
                  <a:cubicBezTo>
                    <a:pt x="203709" y="174625"/>
                    <a:pt x="307954" y="57150"/>
                    <a:pt x="350817" y="9525"/>
                  </a:cubicBezTo>
                  <a:lnTo>
                    <a:pt x="1698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259465">
              <a:off x="8706012" y="4286153"/>
              <a:ext cx="965703" cy="777537"/>
            </a:xfrm>
            <a:custGeom>
              <a:avLst/>
              <a:gdLst>
                <a:gd name="connsiteX0" fmla="*/ 158750 w 698500"/>
                <a:gd name="connsiteY0" fmla="*/ 0 h 476250"/>
                <a:gd name="connsiteX1" fmla="*/ 38100 w 698500"/>
                <a:gd name="connsiteY1" fmla="*/ 95250 h 476250"/>
                <a:gd name="connsiteX2" fmla="*/ 0 w 698500"/>
                <a:gd name="connsiteY2" fmla="*/ 419100 h 476250"/>
                <a:gd name="connsiteX3" fmla="*/ 698500 w 698500"/>
                <a:gd name="connsiteY3" fmla="*/ 476250 h 476250"/>
                <a:gd name="connsiteX4" fmla="*/ 647700 w 698500"/>
                <a:gd name="connsiteY4" fmla="*/ 317500 h 476250"/>
                <a:gd name="connsiteX5" fmla="*/ 177800 w 698500"/>
                <a:gd name="connsiteY5" fmla="*/ 336550 h 476250"/>
                <a:gd name="connsiteX6" fmla="*/ 317500 w 698500"/>
                <a:gd name="connsiteY6" fmla="*/ 76200 h 476250"/>
                <a:gd name="connsiteX7" fmla="*/ 158750 w 698500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04061 w 743811"/>
                <a:gd name="connsiteY0" fmla="*/ 0 h 476250"/>
                <a:gd name="connsiteX1" fmla="*/ 83411 w 743811"/>
                <a:gd name="connsiteY1" fmla="*/ 95250 h 476250"/>
                <a:gd name="connsiteX2" fmla="*/ 45311 w 743811"/>
                <a:gd name="connsiteY2" fmla="*/ 419100 h 476250"/>
                <a:gd name="connsiteX3" fmla="*/ 743811 w 743811"/>
                <a:gd name="connsiteY3" fmla="*/ 476250 h 476250"/>
                <a:gd name="connsiteX4" fmla="*/ 693011 w 743811"/>
                <a:gd name="connsiteY4" fmla="*/ 317500 h 476250"/>
                <a:gd name="connsiteX5" fmla="*/ 223111 w 743811"/>
                <a:gd name="connsiteY5" fmla="*/ 336550 h 476250"/>
                <a:gd name="connsiteX6" fmla="*/ 362811 w 743811"/>
                <a:gd name="connsiteY6" fmla="*/ 76200 h 476250"/>
                <a:gd name="connsiteX7" fmla="*/ 204061 w 743811"/>
                <a:gd name="connsiteY7" fmla="*/ 0 h 476250"/>
                <a:gd name="connsiteX0" fmla="*/ 212147 w 751897"/>
                <a:gd name="connsiteY0" fmla="*/ 0 h 476250"/>
                <a:gd name="connsiteX1" fmla="*/ 59747 w 751897"/>
                <a:gd name="connsiteY1" fmla="*/ 133350 h 476250"/>
                <a:gd name="connsiteX2" fmla="*/ 53397 w 751897"/>
                <a:gd name="connsiteY2" fmla="*/ 419100 h 476250"/>
                <a:gd name="connsiteX3" fmla="*/ 751897 w 751897"/>
                <a:gd name="connsiteY3" fmla="*/ 476250 h 476250"/>
                <a:gd name="connsiteX4" fmla="*/ 701097 w 751897"/>
                <a:gd name="connsiteY4" fmla="*/ 317500 h 476250"/>
                <a:gd name="connsiteX5" fmla="*/ 231197 w 751897"/>
                <a:gd name="connsiteY5" fmla="*/ 336550 h 476250"/>
                <a:gd name="connsiteX6" fmla="*/ 370897 w 751897"/>
                <a:gd name="connsiteY6" fmla="*/ 76200 h 476250"/>
                <a:gd name="connsiteX7" fmla="*/ 212147 w 751897"/>
                <a:gd name="connsiteY7" fmla="*/ 0 h 476250"/>
                <a:gd name="connsiteX0" fmla="*/ 213765 w 753515"/>
                <a:gd name="connsiteY0" fmla="*/ 0 h 476250"/>
                <a:gd name="connsiteX1" fmla="*/ 61365 w 753515"/>
                <a:gd name="connsiteY1" fmla="*/ 133350 h 476250"/>
                <a:gd name="connsiteX2" fmla="*/ 55015 w 753515"/>
                <a:gd name="connsiteY2" fmla="*/ 419100 h 476250"/>
                <a:gd name="connsiteX3" fmla="*/ 753515 w 753515"/>
                <a:gd name="connsiteY3" fmla="*/ 476250 h 476250"/>
                <a:gd name="connsiteX4" fmla="*/ 702715 w 753515"/>
                <a:gd name="connsiteY4" fmla="*/ 317500 h 476250"/>
                <a:gd name="connsiteX5" fmla="*/ 232815 w 753515"/>
                <a:gd name="connsiteY5" fmla="*/ 336550 h 476250"/>
                <a:gd name="connsiteX6" fmla="*/ 372515 w 753515"/>
                <a:gd name="connsiteY6" fmla="*/ 76200 h 476250"/>
                <a:gd name="connsiteX7" fmla="*/ 213765 w 753515"/>
                <a:gd name="connsiteY7" fmla="*/ 0 h 476250"/>
                <a:gd name="connsiteX0" fmla="*/ 213765 w 753515"/>
                <a:gd name="connsiteY0" fmla="*/ 0 h 521559"/>
                <a:gd name="connsiteX1" fmla="*/ 61365 w 753515"/>
                <a:gd name="connsiteY1" fmla="*/ 133350 h 521559"/>
                <a:gd name="connsiteX2" fmla="*/ 55015 w 753515"/>
                <a:gd name="connsiteY2" fmla="*/ 419100 h 521559"/>
                <a:gd name="connsiteX3" fmla="*/ 753515 w 753515"/>
                <a:gd name="connsiteY3" fmla="*/ 476250 h 521559"/>
                <a:gd name="connsiteX4" fmla="*/ 702715 w 753515"/>
                <a:gd name="connsiteY4" fmla="*/ 317500 h 521559"/>
                <a:gd name="connsiteX5" fmla="*/ 232815 w 753515"/>
                <a:gd name="connsiteY5" fmla="*/ 336550 h 521559"/>
                <a:gd name="connsiteX6" fmla="*/ 372515 w 753515"/>
                <a:gd name="connsiteY6" fmla="*/ 76200 h 521559"/>
                <a:gd name="connsiteX7" fmla="*/ 213765 w 753515"/>
                <a:gd name="connsiteY7" fmla="*/ 0 h 521559"/>
                <a:gd name="connsiteX0" fmla="*/ 213765 w 702715"/>
                <a:gd name="connsiteY0" fmla="*/ 0 h 526031"/>
                <a:gd name="connsiteX1" fmla="*/ 61365 w 702715"/>
                <a:gd name="connsiteY1" fmla="*/ 133350 h 526031"/>
                <a:gd name="connsiteX2" fmla="*/ 55015 w 702715"/>
                <a:gd name="connsiteY2" fmla="*/ 419100 h 526031"/>
                <a:gd name="connsiteX3" fmla="*/ 696365 w 702715"/>
                <a:gd name="connsiteY3" fmla="*/ 488950 h 526031"/>
                <a:gd name="connsiteX4" fmla="*/ 702715 w 702715"/>
                <a:gd name="connsiteY4" fmla="*/ 317500 h 526031"/>
                <a:gd name="connsiteX5" fmla="*/ 232815 w 702715"/>
                <a:gd name="connsiteY5" fmla="*/ 336550 h 526031"/>
                <a:gd name="connsiteX6" fmla="*/ 372515 w 702715"/>
                <a:gd name="connsiteY6" fmla="*/ 76200 h 526031"/>
                <a:gd name="connsiteX7" fmla="*/ 213765 w 702715"/>
                <a:gd name="connsiteY7" fmla="*/ 0 h 526031"/>
                <a:gd name="connsiteX0" fmla="*/ 228710 w 717660"/>
                <a:gd name="connsiteY0" fmla="*/ 0 h 526031"/>
                <a:gd name="connsiteX1" fmla="*/ 76310 w 717660"/>
                <a:gd name="connsiteY1" fmla="*/ 133350 h 526031"/>
                <a:gd name="connsiteX2" fmla="*/ 69960 w 717660"/>
                <a:gd name="connsiteY2" fmla="*/ 419100 h 526031"/>
                <a:gd name="connsiteX3" fmla="*/ 711310 w 717660"/>
                <a:gd name="connsiteY3" fmla="*/ 488950 h 526031"/>
                <a:gd name="connsiteX4" fmla="*/ 717660 w 717660"/>
                <a:gd name="connsiteY4" fmla="*/ 317500 h 526031"/>
                <a:gd name="connsiteX5" fmla="*/ 247760 w 717660"/>
                <a:gd name="connsiteY5" fmla="*/ 336550 h 526031"/>
                <a:gd name="connsiteX6" fmla="*/ 387460 w 717660"/>
                <a:gd name="connsiteY6" fmla="*/ 76200 h 526031"/>
                <a:gd name="connsiteX7" fmla="*/ 228710 w 717660"/>
                <a:gd name="connsiteY7" fmla="*/ 0 h 526031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22588 w 692488"/>
                <a:gd name="connsiteY5" fmla="*/ 3365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203538 w 692488"/>
                <a:gd name="connsiteY0" fmla="*/ 0 h 502089"/>
                <a:gd name="connsiteX1" fmla="*/ 51138 w 692488"/>
                <a:gd name="connsiteY1" fmla="*/ 133350 h 502089"/>
                <a:gd name="connsiteX2" fmla="*/ 44788 w 692488"/>
                <a:gd name="connsiteY2" fmla="*/ 419100 h 502089"/>
                <a:gd name="connsiteX3" fmla="*/ 686138 w 692488"/>
                <a:gd name="connsiteY3" fmla="*/ 488950 h 502089"/>
                <a:gd name="connsiteX4" fmla="*/ 692488 w 692488"/>
                <a:gd name="connsiteY4" fmla="*/ 317500 h 502089"/>
                <a:gd name="connsiteX5" fmla="*/ 216238 w 692488"/>
                <a:gd name="connsiteY5" fmla="*/ 298450 h 502089"/>
                <a:gd name="connsiteX6" fmla="*/ 362288 w 692488"/>
                <a:gd name="connsiteY6" fmla="*/ 76200 h 502089"/>
                <a:gd name="connsiteX7" fmla="*/ 203538 w 692488"/>
                <a:gd name="connsiteY7" fmla="*/ 0 h 502089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04675"/>
                <a:gd name="connsiteX1" fmla="*/ 37349 w 678699"/>
                <a:gd name="connsiteY1" fmla="*/ 133350 h 504675"/>
                <a:gd name="connsiteX2" fmla="*/ 30999 w 678699"/>
                <a:gd name="connsiteY2" fmla="*/ 419100 h 504675"/>
                <a:gd name="connsiteX3" fmla="*/ 672349 w 678699"/>
                <a:gd name="connsiteY3" fmla="*/ 488950 h 504675"/>
                <a:gd name="connsiteX4" fmla="*/ 678699 w 678699"/>
                <a:gd name="connsiteY4" fmla="*/ 317500 h 504675"/>
                <a:gd name="connsiteX5" fmla="*/ 202449 w 678699"/>
                <a:gd name="connsiteY5" fmla="*/ 298450 h 504675"/>
                <a:gd name="connsiteX6" fmla="*/ 348499 w 678699"/>
                <a:gd name="connsiteY6" fmla="*/ 76200 h 504675"/>
                <a:gd name="connsiteX7" fmla="*/ 189749 w 678699"/>
                <a:gd name="connsiteY7" fmla="*/ 0 h 504675"/>
                <a:gd name="connsiteX0" fmla="*/ 189749 w 678699"/>
                <a:gd name="connsiteY0" fmla="*/ 0 h 528336"/>
                <a:gd name="connsiteX1" fmla="*/ 37349 w 678699"/>
                <a:gd name="connsiteY1" fmla="*/ 133350 h 528336"/>
                <a:gd name="connsiteX2" fmla="*/ 30999 w 678699"/>
                <a:gd name="connsiteY2" fmla="*/ 419100 h 528336"/>
                <a:gd name="connsiteX3" fmla="*/ 672349 w 678699"/>
                <a:gd name="connsiteY3" fmla="*/ 488950 h 528336"/>
                <a:gd name="connsiteX4" fmla="*/ 678699 w 678699"/>
                <a:gd name="connsiteY4" fmla="*/ 317500 h 528336"/>
                <a:gd name="connsiteX5" fmla="*/ 202449 w 678699"/>
                <a:gd name="connsiteY5" fmla="*/ 298450 h 528336"/>
                <a:gd name="connsiteX6" fmla="*/ 348499 w 678699"/>
                <a:gd name="connsiteY6" fmla="*/ 76200 h 528336"/>
                <a:gd name="connsiteX7" fmla="*/ 189749 w 678699"/>
                <a:gd name="connsiteY7" fmla="*/ 0 h 528336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48437 w 678637"/>
                <a:gd name="connsiteY6" fmla="*/ 94269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  <a:gd name="connsiteX0" fmla="*/ 226530 w 678637"/>
                <a:gd name="connsiteY0" fmla="*/ 0 h 546405"/>
                <a:gd name="connsiteX1" fmla="*/ 37287 w 678637"/>
                <a:gd name="connsiteY1" fmla="*/ 151419 h 546405"/>
                <a:gd name="connsiteX2" fmla="*/ 30937 w 678637"/>
                <a:gd name="connsiteY2" fmla="*/ 437169 h 546405"/>
                <a:gd name="connsiteX3" fmla="*/ 672287 w 678637"/>
                <a:gd name="connsiteY3" fmla="*/ 507019 h 546405"/>
                <a:gd name="connsiteX4" fmla="*/ 678637 w 678637"/>
                <a:gd name="connsiteY4" fmla="*/ 335569 h 546405"/>
                <a:gd name="connsiteX5" fmla="*/ 202387 w 678637"/>
                <a:gd name="connsiteY5" fmla="*/ 316519 h 546405"/>
                <a:gd name="connsiteX6" fmla="*/ 312744 w 678637"/>
                <a:gd name="connsiteY6" fmla="*/ 127535 h 546405"/>
                <a:gd name="connsiteX7" fmla="*/ 226530 w 678637"/>
                <a:gd name="connsiteY7" fmla="*/ 0 h 54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637" h="546405">
                  <a:moveTo>
                    <a:pt x="226530" y="0"/>
                  </a:moveTo>
                  <a:cubicBezTo>
                    <a:pt x="173613" y="22225"/>
                    <a:pt x="69886" y="78558"/>
                    <a:pt x="37287" y="151419"/>
                  </a:cubicBezTo>
                  <a:cubicBezTo>
                    <a:pt x="4688" y="224280"/>
                    <a:pt x="-24096" y="284769"/>
                    <a:pt x="30937" y="437169"/>
                  </a:cubicBezTo>
                  <a:cubicBezTo>
                    <a:pt x="85970" y="589569"/>
                    <a:pt x="464854" y="551469"/>
                    <a:pt x="672287" y="507019"/>
                  </a:cubicBezTo>
                  <a:lnTo>
                    <a:pt x="678637" y="335569"/>
                  </a:lnTo>
                  <a:cubicBezTo>
                    <a:pt x="569629" y="348269"/>
                    <a:pt x="235274" y="383882"/>
                    <a:pt x="202387" y="316519"/>
                  </a:cubicBezTo>
                  <a:cubicBezTo>
                    <a:pt x="169500" y="249156"/>
                    <a:pt x="252419" y="177277"/>
                    <a:pt x="312744" y="127535"/>
                  </a:cubicBezTo>
                  <a:lnTo>
                    <a:pt x="22653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8994946" y="6325397"/>
              <a:ext cx="507614" cy="281442"/>
            </a:xfrm>
            <a:custGeom>
              <a:avLst/>
              <a:gdLst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88900 h 330200"/>
                <a:gd name="connsiteX5" fmla="*/ 330200 w 584200"/>
                <a:gd name="connsiteY5" fmla="*/ 0 h 330200"/>
                <a:gd name="connsiteX0" fmla="*/ 330200 w 584200"/>
                <a:gd name="connsiteY0" fmla="*/ 0 h 330200"/>
                <a:gd name="connsiteX1" fmla="*/ 0 w 584200"/>
                <a:gd name="connsiteY1" fmla="*/ 241300 h 330200"/>
                <a:gd name="connsiteX2" fmla="*/ 63500 w 584200"/>
                <a:gd name="connsiteY2" fmla="*/ 330200 h 330200"/>
                <a:gd name="connsiteX3" fmla="*/ 381000 w 584200"/>
                <a:gd name="connsiteY3" fmla="*/ 254000 h 330200"/>
                <a:gd name="connsiteX4" fmla="*/ 584200 w 584200"/>
                <a:gd name="connsiteY4" fmla="*/ 50800 h 330200"/>
                <a:gd name="connsiteX5" fmla="*/ 330200 w 584200"/>
                <a:gd name="connsiteY5" fmla="*/ 0 h 330200"/>
                <a:gd name="connsiteX0" fmla="*/ 307340 w 584200"/>
                <a:gd name="connsiteY0" fmla="*/ 2540 h 279400"/>
                <a:gd name="connsiteX1" fmla="*/ 0 w 584200"/>
                <a:gd name="connsiteY1" fmla="*/ 190500 h 279400"/>
                <a:gd name="connsiteX2" fmla="*/ 63500 w 584200"/>
                <a:gd name="connsiteY2" fmla="*/ 279400 h 279400"/>
                <a:gd name="connsiteX3" fmla="*/ 381000 w 584200"/>
                <a:gd name="connsiteY3" fmla="*/ 203200 h 279400"/>
                <a:gd name="connsiteX4" fmla="*/ 584200 w 584200"/>
                <a:gd name="connsiteY4" fmla="*/ 0 h 279400"/>
                <a:gd name="connsiteX5" fmla="*/ 307340 w 584200"/>
                <a:gd name="connsiteY5" fmla="*/ 2540 h 279400"/>
                <a:gd name="connsiteX0" fmla="*/ 307340 w 584200"/>
                <a:gd name="connsiteY0" fmla="*/ 0 h 292100"/>
                <a:gd name="connsiteX1" fmla="*/ 0 w 584200"/>
                <a:gd name="connsiteY1" fmla="*/ 203200 h 292100"/>
                <a:gd name="connsiteX2" fmla="*/ 63500 w 584200"/>
                <a:gd name="connsiteY2" fmla="*/ 292100 h 292100"/>
                <a:gd name="connsiteX3" fmla="*/ 381000 w 584200"/>
                <a:gd name="connsiteY3" fmla="*/ 215900 h 292100"/>
                <a:gd name="connsiteX4" fmla="*/ 584200 w 584200"/>
                <a:gd name="connsiteY4" fmla="*/ 12700 h 292100"/>
                <a:gd name="connsiteX5" fmla="*/ 307340 w 584200"/>
                <a:gd name="connsiteY5" fmla="*/ 0 h 292100"/>
                <a:gd name="connsiteX0" fmla="*/ 307340 w 585017"/>
                <a:gd name="connsiteY0" fmla="*/ 0 h 292199"/>
                <a:gd name="connsiteX1" fmla="*/ 0 w 585017"/>
                <a:gd name="connsiteY1" fmla="*/ 203200 h 292199"/>
                <a:gd name="connsiteX2" fmla="*/ 63500 w 585017"/>
                <a:gd name="connsiteY2" fmla="*/ 292100 h 292199"/>
                <a:gd name="connsiteX3" fmla="*/ 381000 w 585017"/>
                <a:gd name="connsiteY3" fmla="*/ 215900 h 292199"/>
                <a:gd name="connsiteX4" fmla="*/ 584200 w 585017"/>
                <a:gd name="connsiteY4" fmla="*/ 12700 h 292199"/>
                <a:gd name="connsiteX5" fmla="*/ 307340 w 585017"/>
                <a:gd name="connsiteY5" fmla="*/ 0 h 292199"/>
                <a:gd name="connsiteX0" fmla="*/ 307340 w 585412"/>
                <a:gd name="connsiteY0" fmla="*/ 0 h 292278"/>
                <a:gd name="connsiteX1" fmla="*/ 0 w 585412"/>
                <a:gd name="connsiteY1" fmla="*/ 203200 h 292278"/>
                <a:gd name="connsiteX2" fmla="*/ 63500 w 585412"/>
                <a:gd name="connsiteY2" fmla="*/ 292100 h 292278"/>
                <a:gd name="connsiteX3" fmla="*/ 426720 w 585412"/>
                <a:gd name="connsiteY3" fmla="*/ 231140 h 292278"/>
                <a:gd name="connsiteX4" fmla="*/ 584200 w 585412"/>
                <a:gd name="connsiteY4" fmla="*/ 12700 h 292278"/>
                <a:gd name="connsiteX5" fmla="*/ 307340 w 585412"/>
                <a:gd name="connsiteY5" fmla="*/ 0 h 292278"/>
                <a:gd name="connsiteX0" fmla="*/ 324989 w 603061"/>
                <a:gd name="connsiteY0" fmla="*/ 0 h 292278"/>
                <a:gd name="connsiteX1" fmla="*/ 17649 w 603061"/>
                <a:gd name="connsiteY1" fmla="*/ 203200 h 292278"/>
                <a:gd name="connsiteX2" fmla="*/ 81149 w 603061"/>
                <a:gd name="connsiteY2" fmla="*/ 292100 h 292278"/>
                <a:gd name="connsiteX3" fmla="*/ 444369 w 603061"/>
                <a:gd name="connsiteY3" fmla="*/ 231140 h 292278"/>
                <a:gd name="connsiteX4" fmla="*/ 601849 w 603061"/>
                <a:gd name="connsiteY4" fmla="*/ 12700 h 292278"/>
                <a:gd name="connsiteX5" fmla="*/ 324989 w 603061"/>
                <a:gd name="connsiteY5" fmla="*/ 0 h 292278"/>
                <a:gd name="connsiteX0" fmla="*/ 321639 w 599711"/>
                <a:gd name="connsiteY0" fmla="*/ 0 h 292278"/>
                <a:gd name="connsiteX1" fmla="*/ 14299 w 599711"/>
                <a:gd name="connsiteY1" fmla="*/ 203200 h 292278"/>
                <a:gd name="connsiteX2" fmla="*/ 77799 w 599711"/>
                <a:gd name="connsiteY2" fmla="*/ 292100 h 292278"/>
                <a:gd name="connsiteX3" fmla="*/ 441019 w 599711"/>
                <a:gd name="connsiteY3" fmla="*/ 231140 h 292278"/>
                <a:gd name="connsiteX4" fmla="*/ 598499 w 599711"/>
                <a:gd name="connsiteY4" fmla="*/ 12700 h 292278"/>
                <a:gd name="connsiteX5" fmla="*/ 321639 w 599711"/>
                <a:gd name="connsiteY5" fmla="*/ 0 h 292278"/>
                <a:gd name="connsiteX0" fmla="*/ 316794 w 594792"/>
                <a:gd name="connsiteY0" fmla="*/ 0 h 307447"/>
                <a:gd name="connsiteX1" fmla="*/ 9454 w 594792"/>
                <a:gd name="connsiteY1" fmla="*/ 203200 h 307447"/>
                <a:gd name="connsiteX2" fmla="*/ 111054 w 594792"/>
                <a:gd name="connsiteY2" fmla="*/ 307340 h 307447"/>
                <a:gd name="connsiteX3" fmla="*/ 436174 w 594792"/>
                <a:gd name="connsiteY3" fmla="*/ 231140 h 307447"/>
                <a:gd name="connsiteX4" fmla="*/ 593654 w 594792"/>
                <a:gd name="connsiteY4" fmla="*/ 12700 h 307447"/>
                <a:gd name="connsiteX5" fmla="*/ 316794 w 594792"/>
                <a:gd name="connsiteY5" fmla="*/ 0 h 307447"/>
                <a:gd name="connsiteX0" fmla="*/ 332989 w 595747"/>
                <a:gd name="connsiteY0" fmla="*/ 0 h 330307"/>
                <a:gd name="connsiteX1" fmla="*/ 10409 w 595747"/>
                <a:gd name="connsiteY1" fmla="*/ 226060 h 330307"/>
                <a:gd name="connsiteX2" fmla="*/ 112009 w 595747"/>
                <a:gd name="connsiteY2" fmla="*/ 330200 h 330307"/>
                <a:gd name="connsiteX3" fmla="*/ 437129 w 595747"/>
                <a:gd name="connsiteY3" fmla="*/ 254000 h 330307"/>
                <a:gd name="connsiteX4" fmla="*/ 594609 w 595747"/>
                <a:gd name="connsiteY4" fmla="*/ 35560 h 330307"/>
                <a:gd name="connsiteX5" fmla="*/ 332989 w 595747"/>
                <a:gd name="connsiteY5" fmla="*/ 0 h 330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5747" h="330307">
                  <a:moveTo>
                    <a:pt x="332989" y="0"/>
                  </a:moveTo>
                  <a:cubicBezTo>
                    <a:pt x="235622" y="31750"/>
                    <a:pt x="47239" y="171027"/>
                    <a:pt x="10409" y="226060"/>
                  </a:cubicBezTo>
                  <a:cubicBezTo>
                    <a:pt x="-26421" y="281093"/>
                    <a:pt x="40889" y="325543"/>
                    <a:pt x="112009" y="330200"/>
                  </a:cubicBezTo>
                  <a:cubicBezTo>
                    <a:pt x="175509" y="332317"/>
                    <a:pt x="356696" y="303107"/>
                    <a:pt x="437129" y="254000"/>
                  </a:cubicBezTo>
                  <a:cubicBezTo>
                    <a:pt x="517562" y="204893"/>
                    <a:pt x="606886" y="71543"/>
                    <a:pt x="594609" y="35560"/>
                  </a:cubicBezTo>
                  <a:lnTo>
                    <a:pt x="332989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flipH="1" flipV="1">
              <a:off x="9627040" y="559801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10536676" flipV="1">
              <a:off x="9484140" y="4796426"/>
              <a:ext cx="292955" cy="251120"/>
            </a:xfrm>
            <a:custGeom>
              <a:avLst/>
              <a:gdLst>
                <a:gd name="connsiteX0" fmla="*/ 257697 w 375930"/>
                <a:gd name="connsiteY0" fmla="*/ 381 h 322246"/>
                <a:gd name="connsiteX1" fmla="*/ 324967 w 375930"/>
                <a:gd name="connsiteY1" fmla="*/ 3903 h 322246"/>
                <a:gd name="connsiteX2" fmla="*/ 344979 w 375930"/>
                <a:gd name="connsiteY2" fmla="*/ 4141 h 322246"/>
                <a:gd name="connsiteX3" fmla="*/ 375930 w 375930"/>
                <a:gd name="connsiteY3" fmla="*/ 316880 h 322246"/>
                <a:gd name="connsiteX4" fmla="*/ 129109 w 375930"/>
                <a:gd name="connsiteY4" fmla="*/ 322246 h 322246"/>
                <a:gd name="connsiteX5" fmla="*/ 91009 w 375930"/>
                <a:gd name="connsiteY5" fmla="*/ 17446 h 322246"/>
                <a:gd name="connsiteX6" fmla="*/ 257697 w 375930"/>
                <a:gd name="connsiteY6" fmla="*/ 381 h 32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930" h="322246">
                  <a:moveTo>
                    <a:pt x="257697" y="381"/>
                  </a:moveTo>
                  <a:cubicBezTo>
                    <a:pt x="280715" y="1108"/>
                    <a:pt x="302543" y="2729"/>
                    <a:pt x="324967" y="3903"/>
                  </a:cubicBezTo>
                  <a:lnTo>
                    <a:pt x="344979" y="4141"/>
                  </a:lnTo>
                  <a:lnTo>
                    <a:pt x="375930" y="316880"/>
                  </a:lnTo>
                  <a:lnTo>
                    <a:pt x="129109" y="322246"/>
                  </a:lnTo>
                  <a:cubicBezTo>
                    <a:pt x="-4241" y="246046"/>
                    <a:pt x="-61391" y="169846"/>
                    <a:pt x="91009" y="17446"/>
                  </a:cubicBezTo>
                  <a:cubicBezTo>
                    <a:pt x="160859" y="1042"/>
                    <a:pt x="211659" y="-1075"/>
                    <a:pt x="257697" y="38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9334127" y="4024661"/>
              <a:ext cx="664719" cy="923255"/>
              <a:chOff x="4426639" y="4597546"/>
              <a:chExt cx="467124" cy="648807"/>
            </a:xfrm>
          </p:grpSpPr>
          <p:sp>
            <p:nvSpPr>
              <p:cNvPr id="54" name="任意多边形 53"/>
              <p:cNvSpPr/>
              <p:nvPr/>
            </p:nvSpPr>
            <p:spPr>
              <a:xfrm rot="948434">
                <a:off x="4426639" y="4756173"/>
                <a:ext cx="467124" cy="490180"/>
              </a:xfrm>
              <a:custGeom>
                <a:avLst/>
                <a:gdLst>
                  <a:gd name="connsiteX0" fmla="*/ 464457 w 464457"/>
                  <a:gd name="connsiteY0" fmla="*/ 319314 h 493486"/>
                  <a:gd name="connsiteX1" fmla="*/ 188686 w 464457"/>
                  <a:gd name="connsiteY1" fmla="*/ 0 h 493486"/>
                  <a:gd name="connsiteX2" fmla="*/ 0 w 464457"/>
                  <a:gd name="connsiteY2" fmla="*/ 72571 h 493486"/>
                  <a:gd name="connsiteX3" fmla="*/ 333829 w 464457"/>
                  <a:gd name="connsiteY3" fmla="*/ 493486 h 493486"/>
                  <a:gd name="connsiteX4" fmla="*/ 464457 w 464457"/>
                  <a:gd name="connsiteY4" fmla="*/ 319314 h 493486"/>
                  <a:gd name="connsiteX0" fmla="*/ 464457 w 470027"/>
                  <a:gd name="connsiteY0" fmla="*/ 319314 h 493486"/>
                  <a:gd name="connsiteX1" fmla="*/ 188686 w 470027"/>
                  <a:gd name="connsiteY1" fmla="*/ 0 h 493486"/>
                  <a:gd name="connsiteX2" fmla="*/ 0 w 470027"/>
                  <a:gd name="connsiteY2" fmla="*/ 72571 h 493486"/>
                  <a:gd name="connsiteX3" fmla="*/ 333829 w 470027"/>
                  <a:gd name="connsiteY3" fmla="*/ 493486 h 493486"/>
                  <a:gd name="connsiteX4" fmla="*/ 464457 w 470027"/>
                  <a:gd name="connsiteY4" fmla="*/ 319314 h 493486"/>
                  <a:gd name="connsiteX0" fmla="*/ 464457 w 471830"/>
                  <a:gd name="connsiteY0" fmla="*/ 319314 h 498019"/>
                  <a:gd name="connsiteX1" fmla="*/ 188686 w 471830"/>
                  <a:gd name="connsiteY1" fmla="*/ 0 h 498019"/>
                  <a:gd name="connsiteX2" fmla="*/ 0 w 471830"/>
                  <a:gd name="connsiteY2" fmla="*/ 72571 h 498019"/>
                  <a:gd name="connsiteX3" fmla="*/ 333829 w 471830"/>
                  <a:gd name="connsiteY3" fmla="*/ 493486 h 498019"/>
                  <a:gd name="connsiteX4" fmla="*/ 464457 w 471830"/>
                  <a:gd name="connsiteY4" fmla="*/ 319314 h 498019"/>
                  <a:gd name="connsiteX0" fmla="*/ 464457 w 493622"/>
                  <a:gd name="connsiteY0" fmla="*/ 319314 h 498936"/>
                  <a:gd name="connsiteX1" fmla="*/ 188686 w 493622"/>
                  <a:gd name="connsiteY1" fmla="*/ 0 h 498936"/>
                  <a:gd name="connsiteX2" fmla="*/ 0 w 493622"/>
                  <a:gd name="connsiteY2" fmla="*/ 72571 h 498936"/>
                  <a:gd name="connsiteX3" fmla="*/ 333829 w 493622"/>
                  <a:gd name="connsiteY3" fmla="*/ 493486 h 498936"/>
                  <a:gd name="connsiteX4" fmla="*/ 464457 w 493622"/>
                  <a:gd name="connsiteY4" fmla="*/ 319314 h 498936"/>
                  <a:gd name="connsiteX0" fmla="*/ 464457 w 493622"/>
                  <a:gd name="connsiteY0" fmla="*/ 338364 h 517986"/>
                  <a:gd name="connsiteX1" fmla="*/ 163286 w 493622"/>
                  <a:gd name="connsiteY1" fmla="*/ 0 h 517986"/>
                  <a:gd name="connsiteX2" fmla="*/ 0 w 493622"/>
                  <a:gd name="connsiteY2" fmla="*/ 91621 h 517986"/>
                  <a:gd name="connsiteX3" fmla="*/ 333829 w 493622"/>
                  <a:gd name="connsiteY3" fmla="*/ 512536 h 517986"/>
                  <a:gd name="connsiteX4" fmla="*/ 464457 w 493622"/>
                  <a:gd name="connsiteY4" fmla="*/ 338364 h 517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3622" h="517986">
                    <a:moveTo>
                      <a:pt x="464457" y="338364"/>
                    </a:moveTo>
                    <a:lnTo>
                      <a:pt x="163286" y="0"/>
                    </a:lnTo>
                    <a:lnTo>
                      <a:pt x="0" y="91621"/>
                    </a:lnTo>
                    <a:lnTo>
                      <a:pt x="333829" y="512536"/>
                    </a:lnTo>
                    <a:cubicBezTo>
                      <a:pt x="415472" y="537029"/>
                      <a:pt x="554264" y="478971"/>
                      <a:pt x="464457" y="33836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3998585" flipV="1">
                <a:off x="4419761" y="4638305"/>
                <a:ext cx="258822" cy="177304"/>
              </a:xfrm>
              <a:custGeom>
                <a:avLst/>
                <a:gdLst>
                  <a:gd name="connsiteX0" fmla="*/ 3 w 258822"/>
                  <a:gd name="connsiteY0" fmla="*/ 92221 h 177304"/>
                  <a:gd name="connsiteX1" fmla="*/ 23228 w 258822"/>
                  <a:gd name="connsiteY1" fmla="*/ 114710 h 177304"/>
                  <a:gd name="connsiteX2" fmla="*/ 72356 w 258822"/>
                  <a:gd name="connsiteY2" fmla="*/ 113920 h 177304"/>
                  <a:gd name="connsiteX3" fmla="*/ 92204 w 258822"/>
                  <a:gd name="connsiteY3" fmla="*/ 150142 h 177304"/>
                  <a:gd name="connsiteX4" fmla="*/ 137833 w 258822"/>
                  <a:gd name="connsiteY4" fmla="*/ 177304 h 177304"/>
                  <a:gd name="connsiteX5" fmla="*/ 258822 w 258822"/>
                  <a:gd name="connsiteY5" fmla="*/ 173570 h 177304"/>
                  <a:gd name="connsiteX6" fmla="*/ 241872 w 258822"/>
                  <a:gd name="connsiteY6" fmla="*/ 2305 h 177304"/>
                  <a:gd name="connsiteX7" fmla="*/ 230913 w 258822"/>
                  <a:gd name="connsiteY7" fmla="*/ 2175 h 177304"/>
                  <a:gd name="connsiteX8" fmla="*/ 194074 w 258822"/>
                  <a:gd name="connsiteY8" fmla="*/ 246 h 177304"/>
                  <a:gd name="connsiteX9" fmla="*/ 119883 w 258822"/>
                  <a:gd name="connsiteY9" fmla="*/ 9128 h 177304"/>
                  <a:gd name="connsiteX10" fmla="*/ 71600 w 258822"/>
                  <a:gd name="connsiteY10" fmla="*/ 50633 h 177304"/>
                  <a:gd name="connsiteX11" fmla="*/ 69794 w 258822"/>
                  <a:gd name="connsiteY11" fmla="*/ 68235 h 177304"/>
                  <a:gd name="connsiteX12" fmla="*/ 22493 w 258822"/>
                  <a:gd name="connsiteY12" fmla="*/ 68996 h 177304"/>
                  <a:gd name="connsiteX13" fmla="*/ 3 w 258822"/>
                  <a:gd name="connsiteY13" fmla="*/ 92221 h 17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8822" h="177304">
                    <a:moveTo>
                      <a:pt x="3" y="92221"/>
                    </a:moveTo>
                    <a:cubicBezTo>
                      <a:pt x="206" y="104844"/>
                      <a:pt x="10604" y="114914"/>
                      <a:pt x="23228" y="114710"/>
                    </a:cubicBezTo>
                    <a:lnTo>
                      <a:pt x="72356" y="113920"/>
                    </a:lnTo>
                    <a:lnTo>
                      <a:pt x="92204" y="150142"/>
                    </a:lnTo>
                    <a:cubicBezTo>
                      <a:pt x="104781" y="163420"/>
                      <a:pt x="120636" y="173330"/>
                      <a:pt x="137833" y="177304"/>
                    </a:cubicBezTo>
                    <a:lnTo>
                      <a:pt x="258822" y="173570"/>
                    </a:lnTo>
                    <a:lnTo>
                      <a:pt x="241872" y="2305"/>
                    </a:lnTo>
                    <a:lnTo>
                      <a:pt x="230913" y="2175"/>
                    </a:lnTo>
                    <a:cubicBezTo>
                      <a:pt x="218633" y="1532"/>
                      <a:pt x="206679" y="644"/>
                      <a:pt x="194074" y="246"/>
                    </a:cubicBezTo>
                    <a:cubicBezTo>
                      <a:pt x="168862" y="-551"/>
                      <a:pt x="158135" y="144"/>
                      <a:pt x="119883" y="9128"/>
                    </a:cubicBezTo>
                    <a:cubicBezTo>
                      <a:pt x="95341" y="19476"/>
                      <a:pt x="79893" y="34167"/>
                      <a:pt x="71600" y="50633"/>
                    </a:cubicBezTo>
                    <a:lnTo>
                      <a:pt x="69794" y="68235"/>
                    </a:lnTo>
                    <a:lnTo>
                      <a:pt x="22493" y="68996"/>
                    </a:lnTo>
                    <a:cubicBezTo>
                      <a:pt x="9869" y="69199"/>
                      <a:pt x="-200" y="79597"/>
                      <a:pt x="3" y="922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3" name="圆角矩形 52"/>
            <p:cNvSpPr/>
            <p:nvPr/>
          </p:nvSpPr>
          <p:spPr>
            <a:xfrm>
              <a:off x="7701573" y="5292771"/>
              <a:ext cx="3081342" cy="156559"/>
            </a:xfrm>
            <a:prstGeom prst="roundRect">
              <a:avLst/>
            </a:prstGeom>
            <a:solidFill>
              <a:srgbClr val="DDE4A7"/>
            </a:solidFill>
            <a:ln>
              <a:solidFill>
                <a:srgbClr val="9D87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297003" y="3297877"/>
            <a:ext cx="6140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FED501"/>
                </a:solidFill>
              </a:rPr>
              <a:t>配图加与主题相同</a:t>
            </a:r>
            <a:r>
              <a:rPr lang="zh-CN" altLang="en-US" sz="2000" dirty="0">
                <a:solidFill>
                  <a:srgbClr val="FED501"/>
                </a:solidFill>
              </a:rPr>
              <a:t>色</a:t>
            </a:r>
            <a:r>
              <a:rPr lang="zh-CN" altLang="en-US" sz="2000" dirty="0" smtClean="0">
                <a:solidFill>
                  <a:srgbClr val="FED501"/>
                </a:solidFill>
              </a:rPr>
              <a:t>的半透明模块使图片与主题吻合</a:t>
            </a:r>
            <a:endParaRPr lang="zh-CN" altLang="en-US" sz="2000" dirty="0">
              <a:solidFill>
                <a:srgbClr val="FED5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6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7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B9B37D6-FC04-44B3-8A82-851E2366586E}">
  <we:reference id="wa104038830" version="1.0.0.2" store="en-US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1116</Words>
  <Application>Microsoft Office PowerPoint</Application>
  <PresentationFormat>宽屏</PresentationFormat>
  <Paragraphs>114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kan</cp:lastModifiedBy>
  <cp:revision>136</cp:revision>
  <dcterms:created xsi:type="dcterms:W3CDTF">2015-03-31T08:45:54Z</dcterms:created>
  <dcterms:modified xsi:type="dcterms:W3CDTF">2016-02-07T02:59:19Z</dcterms:modified>
</cp:coreProperties>
</file>