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pptx" ContentType="application/vnd.openxmlformats-officedocument.presentationml.presentation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5"/>
  </p:notesMasterIdLst>
  <p:sldIdLst>
    <p:sldId id="257" r:id="rId3"/>
    <p:sldId id="259" r:id="rId4"/>
    <p:sldId id="260" r:id="rId5"/>
    <p:sldId id="261" r:id="rId6"/>
    <p:sldId id="265" r:id="rId7"/>
    <p:sldId id="262" r:id="rId8"/>
    <p:sldId id="263" r:id="rId9"/>
    <p:sldId id="264" r:id="rId10"/>
    <p:sldId id="269" r:id="rId11"/>
    <p:sldId id="271" r:id="rId12"/>
    <p:sldId id="270" r:id="rId13"/>
    <p:sldId id="266" r:id="rId14"/>
    <p:sldId id="267" r:id="rId15"/>
    <p:sldId id="268" r:id="rId16"/>
    <p:sldId id="272" r:id="rId17"/>
    <p:sldId id="274" r:id="rId18"/>
    <p:sldId id="273" r:id="rId19"/>
    <p:sldId id="275" r:id="rId20"/>
    <p:sldId id="277" r:id="rId21"/>
    <p:sldId id="276" r:id="rId22"/>
    <p:sldId id="278" r:id="rId23"/>
    <p:sldId id="279" r:id="rId24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45" d="100"/>
          <a:sy n="145" d="100"/>
        </p:scale>
        <p:origin x="624" y="12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78270A-5FBA-406D-B269-F969BBBAE8FD}" type="datetimeFigureOut">
              <a:rPr lang="zh-CN" altLang="en-US" smtClean="0"/>
              <a:t>2016/2/9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B4D05D-0B7E-48D0-A412-8122E4810A2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66512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B4D05D-0B7E-48D0-A412-8122E4810A28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44023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B4D05D-0B7E-48D0-A412-8122E4810A28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981138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952171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59A0F4-1691-46F4-A28C-52C688D48DEC}" type="datetimeFigureOut">
              <a:rPr lang="zh-CN" altLang="en-US" smtClean="0"/>
              <a:t>2016/2/9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911707-E24C-4EEE-803C-A3B392468D3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9390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59A0F4-1691-46F4-A28C-52C688D48DEC}" type="datetimeFigureOut">
              <a:rPr lang="zh-CN" altLang="en-US" smtClean="0"/>
              <a:t>2016/2/9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911707-E24C-4EEE-803C-A3B392468D3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80587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59A0F4-1691-46F4-A28C-52C688D48DEC}" type="datetimeFigureOut">
              <a:rPr lang="zh-CN" altLang="en-US" smtClean="0"/>
              <a:t>2016/2/9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911707-E24C-4EEE-803C-A3B392468D3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281282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735072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750777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148089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215792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03725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55001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243701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880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59A0F4-1691-46F4-A28C-52C688D48DEC}" type="datetimeFigureOut">
              <a:rPr lang="zh-CN" altLang="en-US" smtClean="0"/>
              <a:t>2016/2/9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911707-E24C-4EEE-803C-A3B392468D3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368677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00659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820504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87264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59A0F4-1691-46F4-A28C-52C688D48DEC}" type="datetimeFigureOut">
              <a:rPr lang="zh-CN" altLang="en-US" smtClean="0"/>
              <a:t>2016/2/9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911707-E24C-4EEE-803C-A3B392468D3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11032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59A0F4-1691-46F4-A28C-52C688D48DEC}" type="datetimeFigureOut">
              <a:rPr lang="zh-CN" altLang="en-US" smtClean="0"/>
              <a:t>2016/2/9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911707-E24C-4EEE-803C-A3B392468D3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33922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59A0F4-1691-46F4-A28C-52C688D48DEC}" type="datetimeFigureOut">
              <a:rPr lang="zh-CN" altLang="en-US" smtClean="0"/>
              <a:t>2016/2/9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911707-E24C-4EEE-803C-A3B392468D3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58443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59A0F4-1691-46F4-A28C-52C688D48DEC}" type="datetimeFigureOut">
              <a:rPr lang="zh-CN" altLang="en-US" smtClean="0"/>
              <a:t>2016/2/9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911707-E24C-4EEE-803C-A3B392468D3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53662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59A0F4-1691-46F4-A28C-52C688D48DEC}" type="datetimeFigureOut">
              <a:rPr lang="zh-CN" altLang="en-US" smtClean="0"/>
              <a:t>2016/2/9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911707-E24C-4EEE-803C-A3B392468D3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21291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59A0F4-1691-46F4-A28C-52C688D48DEC}" type="datetimeFigureOut">
              <a:rPr lang="zh-CN" altLang="en-US" smtClean="0"/>
              <a:t>2016/2/9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911707-E24C-4EEE-803C-A3B392468D3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36343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59A0F4-1691-46F4-A28C-52C688D48DEC}" type="datetimeFigureOut">
              <a:rPr lang="zh-CN" altLang="en-US" smtClean="0"/>
              <a:t>2016/2/9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911707-E24C-4EEE-803C-A3B392468D3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56096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59A0F4-1691-46F4-A28C-52C688D48DEC}" type="datetimeFigureOut">
              <a:rPr lang="zh-CN" altLang="en-US" smtClean="0"/>
              <a:t>2016/2/9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911707-E24C-4EEE-803C-A3B392468D3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59117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20145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image" Target="../media/image8.jp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notesSlide" Target="../notesSlides/notesSlide2.xml"/><Relationship Id="rId7" Type="http://schemas.openxmlformats.org/officeDocument/2006/relationships/image" Target="../media/image6.e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package" Target="../embeddings/Microsoft_PowerPoint_____1.pptx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527" r="29376"/>
          <a:stretch/>
        </p:blipFill>
        <p:spPr>
          <a:xfrm>
            <a:off x="-1" y="0"/>
            <a:ext cx="9143999" cy="514349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44641" y="1155397"/>
            <a:ext cx="6955751" cy="1200329"/>
          </a:xfrm>
          <a:prstGeom prst="rect">
            <a:avLst/>
          </a:prstGeom>
          <a:noFill/>
          <a:effectLst>
            <a:reflection blurRad="6350" stA="50000" endA="300" endPos="55500" dist="50800" dir="5400000" sy="-100000" algn="bl" rotWithShape="0"/>
          </a:effectLst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altLang="zh-CN" sz="7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PPT</a:t>
            </a:r>
            <a:r>
              <a:rPr lang="zh-CN" altLang="en-US" sz="7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制作 </a:t>
            </a:r>
            <a:r>
              <a:rPr lang="en-US" altLang="zh-CN" sz="7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ea"/>
              </a:rPr>
              <a:t>6</a:t>
            </a:r>
            <a:r>
              <a:rPr lang="zh-CN" altLang="en-US" sz="7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标尺</a:t>
            </a:r>
            <a:endParaRPr lang="zh-CN" altLang="en-US" sz="7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1238140" y="3363838"/>
            <a:ext cx="6768752" cy="400110"/>
            <a:chOff x="1187624" y="3363838"/>
            <a:chExt cx="6768752" cy="400110"/>
          </a:xfrm>
        </p:grpSpPr>
        <p:sp>
          <p:nvSpPr>
            <p:cNvPr id="4" name="TextBox 3"/>
            <p:cNvSpPr txBox="1"/>
            <p:nvPr/>
          </p:nvSpPr>
          <p:spPr>
            <a:xfrm>
              <a:off x="1187624" y="3363838"/>
              <a:ext cx="79208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 smtClean="0">
                  <a:solidFill>
                    <a:schemeClr val="bg1">
                      <a:lumMod val="65000"/>
                    </a:schemeClr>
                  </a:solidFill>
                </a:rPr>
                <a:t>对齐</a:t>
              </a:r>
              <a:endParaRPr lang="zh-CN" altLang="en-US" sz="20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2382957" y="3363838"/>
              <a:ext cx="79208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 smtClean="0">
                  <a:solidFill>
                    <a:schemeClr val="bg1">
                      <a:lumMod val="65000"/>
                    </a:schemeClr>
                  </a:solidFill>
                </a:rPr>
                <a:t>重复</a:t>
              </a:r>
              <a:endParaRPr lang="zh-CN" altLang="en-US" sz="20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3578290" y="3363838"/>
              <a:ext cx="79208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 smtClean="0">
                  <a:solidFill>
                    <a:schemeClr val="bg1">
                      <a:lumMod val="65000"/>
                    </a:schemeClr>
                  </a:solidFill>
                </a:rPr>
                <a:t>聚拢</a:t>
              </a:r>
              <a:endParaRPr lang="zh-CN" altLang="en-US" sz="20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5968956" y="3363838"/>
              <a:ext cx="79208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 smtClean="0">
                  <a:solidFill>
                    <a:schemeClr val="bg1">
                      <a:lumMod val="65000"/>
                    </a:schemeClr>
                  </a:solidFill>
                </a:rPr>
                <a:t>降噪</a:t>
              </a:r>
              <a:endParaRPr lang="zh-CN" altLang="en-US" sz="20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7164288" y="3363838"/>
              <a:ext cx="79208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>
                      <a:lumMod val="65000"/>
                    </a:schemeClr>
                  </a:solidFill>
                </a:rPr>
                <a:t>留白</a:t>
              </a: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4773623" y="3363838"/>
              <a:ext cx="79208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bg1">
                      <a:lumMod val="65000"/>
                    </a:schemeClr>
                  </a:solidFill>
                </a:rPr>
                <a:t>对比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49838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 rot="668248">
            <a:off x="534351" y="457297"/>
            <a:ext cx="1428596" cy="830997"/>
          </a:xfrm>
          <a:prstGeom prst="rect">
            <a:avLst/>
          </a:prstGeom>
          <a:noFill/>
          <a:effectLst>
            <a:reflection blurRad="6350" stA="50000" endA="300" endPos="55500" dist="50800" dir="5400000" sy="-100000" algn="bl" rotWithShape="0"/>
          </a:effectLst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4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案例</a:t>
            </a:r>
            <a:endParaRPr lang="zh-CN" altLang="en-US" sz="4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-103571" y="1027410"/>
            <a:ext cx="8708019" cy="1832372"/>
            <a:chOff x="1261133" y="2397628"/>
            <a:chExt cx="8708019" cy="1832372"/>
          </a:xfrm>
        </p:grpSpPr>
        <p:sp>
          <p:nvSpPr>
            <p:cNvPr id="4" name="矩形 3"/>
            <p:cNvSpPr/>
            <p:nvPr/>
          </p:nvSpPr>
          <p:spPr>
            <a:xfrm>
              <a:off x="1688232" y="2397628"/>
              <a:ext cx="8280920" cy="183237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5" name="Picture 5" descr="C:\Users\Liu\Desktop\LINE BLACK.pn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61133" y="2397652"/>
              <a:ext cx="2628000" cy="577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6" name="TextBox 5"/>
          <p:cNvSpPr txBox="1"/>
          <p:nvPr/>
        </p:nvSpPr>
        <p:spPr>
          <a:xfrm>
            <a:off x="3415527" y="653646"/>
            <a:ext cx="7920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>
                    <a:lumMod val="85000"/>
                  </a:schemeClr>
                </a:solidFill>
              </a:rPr>
              <a:t>对齐</a:t>
            </a:r>
            <a:endParaRPr lang="zh-CN" altLang="en-US" sz="2000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452442" y="653646"/>
            <a:ext cx="7920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rgbClr val="C00000"/>
                </a:solidFill>
              </a:rPr>
              <a:t>重复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489357" y="653646"/>
            <a:ext cx="7920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>
                    <a:lumMod val="85000"/>
                  </a:schemeClr>
                </a:solidFill>
              </a:rPr>
              <a:t>聚拢</a:t>
            </a:r>
            <a:endParaRPr lang="zh-CN" altLang="en-US" sz="2000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563188" y="653646"/>
            <a:ext cx="7920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>
                    <a:lumMod val="85000"/>
                  </a:schemeClr>
                </a:solidFill>
              </a:rPr>
              <a:t>降噪</a:t>
            </a:r>
            <a:endParaRPr lang="zh-CN" altLang="en-US" sz="2000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378612" y="653646"/>
            <a:ext cx="7920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>
                    <a:lumMod val="85000"/>
                  </a:schemeClr>
                </a:solidFill>
              </a:rPr>
              <a:t>留白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526272" y="653646"/>
            <a:ext cx="7920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>
                    <a:lumMod val="85000"/>
                  </a:schemeClr>
                </a:solidFill>
              </a:rPr>
              <a:t>对比</a:t>
            </a: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291488"/>
            <a:ext cx="4418993" cy="3440502"/>
          </a:xfrm>
          <a:prstGeom prst="rect">
            <a:avLst/>
          </a:prstGeom>
        </p:spPr>
      </p:pic>
      <p:grpSp>
        <p:nvGrpSpPr>
          <p:cNvPr id="15" name="组合 14"/>
          <p:cNvGrpSpPr/>
          <p:nvPr/>
        </p:nvGrpSpPr>
        <p:grpSpPr>
          <a:xfrm>
            <a:off x="4992914" y="1321659"/>
            <a:ext cx="3899566" cy="3410331"/>
            <a:chOff x="4992914" y="1321659"/>
            <a:chExt cx="3899566" cy="3410331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52213" r="-11"/>
            <a:stretch/>
          </p:blipFill>
          <p:spPr>
            <a:xfrm>
              <a:off x="6456895" y="2909266"/>
              <a:ext cx="2435585" cy="1822724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52202"/>
            <a:stretch/>
          </p:blipFill>
          <p:spPr>
            <a:xfrm>
              <a:off x="4992914" y="1321659"/>
              <a:ext cx="2435585" cy="182272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2130704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3507854"/>
            <a:ext cx="9144000" cy="163564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" name="直接连接符 3"/>
          <p:cNvCxnSpPr/>
          <p:nvPr/>
        </p:nvCxnSpPr>
        <p:spPr>
          <a:xfrm>
            <a:off x="683568" y="3507854"/>
            <a:ext cx="0" cy="72000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2087724" y="3507854"/>
            <a:ext cx="0" cy="72000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4896036" y="3507854"/>
            <a:ext cx="0" cy="72000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6300192" y="3507854"/>
            <a:ext cx="0" cy="72000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7704348" y="3507854"/>
            <a:ext cx="0" cy="72000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9108504" y="3507854"/>
            <a:ext cx="0" cy="72000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3491880" y="3507854"/>
            <a:ext cx="0" cy="72000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4611604" y="4141011"/>
            <a:ext cx="5688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/>
              <a:t>3</a:t>
            </a:r>
            <a:endParaRPr lang="zh-CN" altLang="en-US" sz="2000" dirty="0"/>
          </a:p>
        </p:txBody>
      </p:sp>
      <p:grpSp>
        <p:nvGrpSpPr>
          <p:cNvPr id="83" name="组合 82"/>
          <p:cNvGrpSpPr/>
          <p:nvPr/>
        </p:nvGrpSpPr>
        <p:grpSpPr>
          <a:xfrm>
            <a:off x="2915817" y="1650562"/>
            <a:ext cx="2304255" cy="2865404"/>
            <a:chOff x="-1617087" y="1707655"/>
            <a:chExt cx="2304255" cy="2865404"/>
          </a:xfrm>
        </p:grpSpPr>
        <p:sp>
          <p:nvSpPr>
            <p:cNvPr id="84" name="圆角矩形 83"/>
            <p:cNvSpPr/>
            <p:nvPr/>
          </p:nvSpPr>
          <p:spPr>
            <a:xfrm>
              <a:off x="-1401064" y="3363838"/>
              <a:ext cx="2088232" cy="1209221"/>
            </a:xfrm>
            <a:prstGeom prst="roundRect">
              <a:avLst/>
            </a:prstGeom>
            <a:noFill/>
            <a:ln>
              <a:solidFill>
                <a:srgbClr val="C00000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85" name="直接箭头连接符 84"/>
            <p:cNvCxnSpPr/>
            <p:nvPr/>
          </p:nvCxnSpPr>
          <p:spPr>
            <a:xfrm flipH="1" flipV="1">
              <a:off x="-1617087" y="1707655"/>
              <a:ext cx="360040" cy="1656183"/>
            </a:xfrm>
            <a:prstGeom prst="straightConnector1">
              <a:avLst/>
            </a:prstGeom>
            <a:ln w="19050">
              <a:solidFill>
                <a:srgbClr val="C00000"/>
              </a:solidFill>
              <a:prstDash val="sysDash"/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9" name="矩形 88"/>
          <p:cNvSpPr/>
          <p:nvPr/>
        </p:nvSpPr>
        <p:spPr>
          <a:xfrm>
            <a:off x="2339752" y="339502"/>
            <a:ext cx="979755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8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</a:rPr>
              <a:t>3</a:t>
            </a:r>
            <a:endParaRPr lang="zh-CN" altLang="en-US" sz="4400" dirty="0"/>
          </a:p>
        </p:txBody>
      </p:sp>
      <p:sp>
        <p:nvSpPr>
          <p:cNvPr id="19" name="矩形 18"/>
          <p:cNvSpPr/>
          <p:nvPr/>
        </p:nvSpPr>
        <p:spPr>
          <a:xfrm>
            <a:off x="3422627" y="1062777"/>
            <a:ext cx="5364138" cy="16466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spc="50" dirty="0" smtClean="0">
                <a:ln w="11430"/>
                <a:solidFill>
                  <a:schemeClr val="tx1">
                    <a:lumMod val="75000"/>
                    <a:lumOff val="25000"/>
                  </a:schemeClr>
                </a:solidFill>
              </a:rPr>
              <a:t>PPT</a:t>
            </a:r>
            <a:r>
              <a:rPr lang="zh-CN" altLang="en-US" sz="2800" b="1" spc="50" dirty="0" smtClean="0">
                <a:ln w="11430"/>
                <a:solidFill>
                  <a:schemeClr val="tx1">
                    <a:lumMod val="75000"/>
                    <a:lumOff val="25000"/>
                  </a:schemeClr>
                </a:solidFill>
              </a:rPr>
              <a:t>向</a:t>
            </a:r>
            <a:endParaRPr lang="en-US" altLang="zh-CN" sz="2800" b="1" spc="50" dirty="0" smtClean="0">
              <a:ln w="11430"/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endParaRPr lang="en-US" altLang="zh-CN" sz="100" b="1" spc="50" dirty="0" smtClean="0">
              <a:ln w="11430"/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zh-CN" altLang="en-US" sz="7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杂志 </a:t>
            </a:r>
            <a:r>
              <a:rPr lang="zh-CN" altLang="en-US" sz="2800" b="1" spc="50" dirty="0" smtClean="0">
                <a:ln w="11430"/>
                <a:solidFill>
                  <a:schemeClr val="tx1">
                    <a:lumMod val="75000"/>
                    <a:lumOff val="25000"/>
                  </a:schemeClr>
                </a:solidFill>
              </a:rPr>
              <a:t>学习重复</a:t>
            </a:r>
            <a:endParaRPr lang="zh-CN" altLang="en-US" sz="2800" b="1" spc="50" dirty="0">
              <a:ln w="11430"/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08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" grpId="0"/>
      <p:bldP spid="1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3507854"/>
            <a:ext cx="9144000" cy="163564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3" name="组合 82"/>
          <p:cNvGrpSpPr/>
          <p:nvPr/>
        </p:nvGrpSpPr>
        <p:grpSpPr>
          <a:xfrm>
            <a:off x="5724128" y="2067694"/>
            <a:ext cx="939704" cy="2931790"/>
            <a:chOff x="-252536" y="2211710"/>
            <a:chExt cx="939704" cy="2931790"/>
          </a:xfrm>
        </p:grpSpPr>
        <p:sp>
          <p:nvSpPr>
            <p:cNvPr id="84" name="椭圆 83"/>
            <p:cNvSpPr/>
            <p:nvPr/>
          </p:nvSpPr>
          <p:spPr>
            <a:xfrm>
              <a:off x="-108520" y="3075806"/>
              <a:ext cx="795688" cy="2067694"/>
            </a:xfrm>
            <a:prstGeom prst="ellipse">
              <a:avLst/>
            </a:prstGeom>
            <a:noFill/>
            <a:ln>
              <a:solidFill>
                <a:schemeClr val="tx1">
                  <a:lumMod val="85000"/>
                  <a:lumOff val="15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85" name="直接箭头连接符 84"/>
            <p:cNvCxnSpPr>
              <a:stCxn id="84" idx="0"/>
            </p:cNvCxnSpPr>
            <p:nvPr/>
          </p:nvCxnSpPr>
          <p:spPr>
            <a:xfrm flipH="1" flipV="1">
              <a:off x="-252536" y="2211710"/>
              <a:ext cx="541860" cy="864096"/>
            </a:xfrm>
            <a:prstGeom prst="straightConnector1">
              <a:avLst/>
            </a:prstGeom>
            <a:ln w="19050">
              <a:solidFill>
                <a:schemeClr val="tx1">
                  <a:lumMod val="85000"/>
                  <a:lumOff val="15000"/>
                </a:schemeClr>
              </a:solidFill>
              <a:prstDash val="sysDash"/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6" name="矩形 85"/>
          <p:cNvSpPr/>
          <p:nvPr/>
        </p:nvSpPr>
        <p:spPr>
          <a:xfrm>
            <a:off x="4744373" y="987574"/>
            <a:ext cx="979755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8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</a:rPr>
              <a:t>4</a:t>
            </a:r>
            <a:endParaRPr lang="zh-CN" altLang="en-US" sz="4400" dirty="0"/>
          </a:p>
        </p:txBody>
      </p:sp>
      <p:sp>
        <p:nvSpPr>
          <p:cNvPr id="87" name="TextBox 86"/>
          <p:cNvSpPr txBox="1"/>
          <p:nvPr/>
        </p:nvSpPr>
        <p:spPr>
          <a:xfrm>
            <a:off x="3376221" y="1065972"/>
            <a:ext cx="149828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聚拢</a:t>
            </a:r>
          </a:p>
        </p:txBody>
      </p:sp>
      <p:grpSp>
        <p:nvGrpSpPr>
          <p:cNvPr id="88" name="组合 87"/>
          <p:cNvGrpSpPr/>
          <p:nvPr/>
        </p:nvGrpSpPr>
        <p:grpSpPr>
          <a:xfrm>
            <a:off x="1359997" y="1759918"/>
            <a:ext cx="3514514" cy="1754326"/>
            <a:chOff x="1526047" y="1657713"/>
            <a:chExt cx="3514514" cy="1754326"/>
          </a:xfrm>
        </p:grpSpPr>
        <p:sp>
          <p:nvSpPr>
            <p:cNvPr id="89" name="TextBox 88"/>
            <p:cNvSpPr txBox="1"/>
            <p:nvPr/>
          </p:nvSpPr>
          <p:spPr>
            <a:xfrm>
              <a:off x="3635897" y="1709165"/>
              <a:ext cx="140466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操作</a:t>
              </a:r>
              <a:r>
                <a:rPr lang="zh-CN" altLang="en-US" sz="2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说明</a:t>
              </a:r>
              <a:endPara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90" name="TextBox 89"/>
            <p:cNvSpPr txBox="1"/>
            <p:nvPr/>
          </p:nvSpPr>
          <p:spPr>
            <a:xfrm>
              <a:off x="1526047" y="1657713"/>
              <a:ext cx="2448272" cy="1754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相关</a:t>
              </a:r>
              <a:r>
                <a:rPr lang="zh-CN" alt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内容 是否</a:t>
              </a: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汇聚</a:t>
              </a:r>
            </a:p>
            <a:p>
              <a:pPr>
                <a:lnSpc>
                  <a:spcPct val="150000"/>
                </a:lnSpc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无关</a:t>
              </a:r>
              <a:r>
                <a:rPr lang="zh-CN" alt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内容 是否</a:t>
              </a: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分离</a:t>
              </a:r>
            </a:p>
            <a:p>
              <a:pPr>
                <a:lnSpc>
                  <a:spcPct val="150000"/>
                </a:lnSpc>
              </a:pP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段落</a:t>
              </a:r>
              <a:r>
                <a:rPr lang="zh-CN" alt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层次 是否</a:t>
              </a: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区隔</a:t>
              </a:r>
            </a:p>
            <a:p>
              <a:pPr>
                <a:lnSpc>
                  <a:spcPct val="150000"/>
                </a:lnSpc>
              </a:pPr>
              <a:r>
                <a:rPr lang="zh-CN" alt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图片文字 是否协调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cxnSp>
        <p:nvCxnSpPr>
          <p:cNvPr id="92" name="直接连接符 91"/>
          <p:cNvCxnSpPr/>
          <p:nvPr/>
        </p:nvCxnSpPr>
        <p:spPr>
          <a:xfrm>
            <a:off x="6300192" y="3507854"/>
            <a:ext cx="0" cy="72000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93" name="TextBox 92"/>
          <p:cNvSpPr txBox="1"/>
          <p:nvPr/>
        </p:nvSpPr>
        <p:spPr>
          <a:xfrm>
            <a:off x="6014560" y="4141011"/>
            <a:ext cx="5688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/>
              <a:t>4</a:t>
            </a:r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4096013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" grpId="0"/>
      <p:bldP spid="8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 rot="668248">
            <a:off x="1686479" y="457297"/>
            <a:ext cx="1428596" cy="830997"/>
          </a:xfrm>
          <a:prstGeom prst="rect">
            <a:avLst/>
          </a:prstGeom>
          <a:noFill/>
          <a:effectLst>
            <a:reflection blurRad="6350" stA="50000" endA="300" endPos="55500" dist="50800" dir="5400000" sy="-100000" algn="bl" rotWithShape="0"/>
          </a:effectLst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4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案例</a:t>
            </a:r>
            <a:endParaRPr lang="zh-CN" altLang="en-US" sz="4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048557" y="1027410"/>
            <a:ext cx="2628000" cy="1832372"/>
            <a:chOff x="1261133" y="2397628"/>
            <a:chExt cx="2628000" cy="1832372"/>
          </a:xfrm>
        </p:grpSpPr>
        <p:sp>
          <p:nvSpPr>
            <p:cNvPr id="5" name="矩形 4"/>
            <p:cNvSpPr/>
            <p:nvPr/>
          </p:nvSpPr>
          <p:spPr>
            <a:xfrm>
              <a:off x="1688232" y="2397628"/>
              <a:ext cx="2016224" cy="183237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6" name="Picture 5" descr="C:\Users\Liu\Desktop\LINE BLACK.pn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61133" y="2397652"/>
              <a:ext cx="2628000" cy="577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050" name="Picture 2" descr="D:\7-图片库\Pictures\J剧照\杜拉拉\6f394ea5ff37f7cc9052eea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6535" y="-7945"/>
            <a:ext cx="3793817" cy="514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1763688" y="2384529"/>
            <a:ext cx="7920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>
                    <a:lumMod val="85000"/>
                  </a:schemeClr>
                </a:solidFill>
              </a:rPr>
              <a:t>对齐</a:t>
            </a:r>
            <a:endParaRPr lang="zh-CN" altLang="en-US" sz="2000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763688" y="2917388"/>
            <a:ext cx="7920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>
                    <a:lumMod val="85000"/>
                  </a:schemeClr>
                </a:solidFill>
              </a:rPr>
              <a:t>重复</a:t>
            </a:r>
            <a:endParaRPr lang="zh-CN" altLang="en-US" sz="2000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763688" y="3450247"/>
            <a:ext cx="7920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C00000"/>
                </a:solidFill>
              </a:rPr>
              <a:t>聚拢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763688" y="4515966"/>
            <a:ext cx="7920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>
                    <a:lumMod val="85000"/>
                  </a:schemeClr>
                </a:solidFill>
              </a:rPr>
              <a:t>降噪</a:t>
            </a:r>
            <a:endParaRPr lang="zh-CN" altLang="en-US" sz="2000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763688" y="1851670"/>
            <a:ext cx="7920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>
                    <a:lumMod val="85000"/>
                  </a:schemeClr>
                </a:solidFill>
              </a:rPr>
              <a:t>留白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763688" y="3983106"/>
            <a:ext cx="7920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>
                    <a:lumMod val="85000"/>
                  </a:schemeClr>
                </a:solidFill>
              </a:rPr>
              <a:t>对比</a:t>
            </a:r>
          </a:p>
        </p:txBody>
      </p:sp>
    </p:spTree>
    <p:extLst>
      <p:ext uri="{BB962C8B-B14F-4D97-AF65-F5344CB8AC3E}">
        <p14:creationId xmlns:p14="http://schemas.microsoft.com/office/powerpoint/2010/main" val="1831741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3507854"/>
            <a:ext cx="9144000" cy="163564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3" name="组合 82"/>
          <p:cNvGrpSpPr/>
          <p:nvPr/>
        </p:nvGrpSpPr>
        <p:grpSpPr>
          <a:xfrm>
            <a:off x="3275856" y="2067694"/>
            <a:ext cx="3387976" cy="2931790"/>
            <a:chOff x="-2700808" y="2211710"/>
            <a:chExt cx="3387976" cy="2931790"/>
          </a:xfrm>
        </p:grpSpPr>
        <p:sp>
          <p:nvSpPr>
            <p:cNvPr id="84" name="椭圆 83"/>
            <p:cNvSpPr/>
            <p:nvPr/>
          </p:nvSpPr>
          <p:spPr>
            <a:xfrm>
              <a:off x="-108520" y="3075806"/>
              <a:ext cx="795688" cy="2067694"/>
            </a:xfrm>
            <a:prstGeom prst="ellipse">
              <a:avLst/>
            </a:prstGeom>
            <a:noFill/>
            <a:ln>
              <a:solidFill>
                <a:schemeClr val="tx1">
                  <a:lumMod val="85000"/>
                  <a:lumOff val="15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85" name="直接箭头连接符 84"/>
            <p:cNvCxnSpPr>
              <a:stCxn id="84" idx="0"/>
            </p:cNvCxnSpPr>
            <p:nvPr/>
          </p:nvCxnSpPr>
          <p:spPr>
            <a:xfrm flipH="1" flipV="1">
              <a:off x="-2700808" y="2211710"/>
              <a:ext cx="2990132" cy="864096"/>
            </a:xfrm>
            <a:prstGeom prst="straightConnector1">
              <a:avLst/>
            </a:prstGeom>
            <a:ln w="19050">
              <a:solidFill>
                <a:schemeClr val="tx1">
                  <a:lumMod val="85000"/>
                  <a:lumOff val="15000"/>
                </a:schemeClr>
              </a:solidFill>
              <a:prstDash val="sysDash"/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6" name="矩形 85"/>
          <p:cNvSpPr/>
          <p:nvPr/>
        </p:nvSpPr>
        <p:spPr>
          <a:xfrm>
            <a:off x="2555776" y="843558"/>
            <a:ext cx="979755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8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</a:rPr>
              <a:t>4</a:t>
            </a:r>
            <a:endParaRPr lang="zh-CN" altLang="en-US" sz="4400" dirty="0"/>
          </a:p>
        </p:txBody>
      </p:sp>
      <p:cxnSp>
        <p:nvCxnSpPr>
          <p:cNvPr id="92" name="直接连接符 91"/>
          <p:cNvCxnSpPr/>
          <p:nvPr/>
        </p:nvCxnSpPr>
        <p:spPr>
          <a:xfrm>
            <a:off x="6300192" y="3507854"/>
            <a:ext cx="0" cy="72000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93" name="TextBox 92"/>
          <p:cNvSpPr txBox="1"/>
          <p:nvPr/>
        </p:nvSpPr>
        <p:spPr>
          <a:xfrm>
            <a:off x="6014560" y="4141011"/>
            <a:ext cx="5688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/>
              <a:t>4</a:t>
            </a:r>
            <a:endParaRPr lang="zh-CN" altLang="en-US" sz="2000" dirty="0"/>
          </a:p>
        </p:txBody>
      </p:sp>
      <p:sp>
        <p:nvSpPr>
          <p:cNvPr id="13" name="矩形 12"/>
          <p:cNvSpPr/>
          <p:nvPr/>
        </p:nvSpPr>
        <p:spPr>
          <a:xfrm>
            <a:off x="3600350" y="565105"/>
            <a:ext cx="5364138" cy="16466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spc="50" dirty="0" smtClean="0">
                <a:ln w="11430"/>
                <a:solidFill>
                  <a:schemeClr val="tx1">
                    <a:lumMod val="75000"/>
                    <a:lumOff val="25000"/>
                  </a:schemeClr>
                </a:solidFill>
              </a:rPr>
              <a:t>PPT</a:t>
            </a:r>
            <a:r>
              <a:rPr lang="zh-CN" altLang="en-US" sz="2800" b="1" spc="50" dirty="0" smtClean="0">
                <a:ln w="11430"/>
                <a:solidFill>
                  <a:schemeClr val="tx1">
                    <a:lumMod val="75000"/>
                    <a:lumOff val="25000"/>
                  </a:schemeClr>
                </a:solidFill>
              </a:rPr>
              <a:t>向</a:t>
            </a:r>
            <a:endParaRPr lang="en-US" altLang="zh-CN" sz="2800" b="1" spc="50" dirty="0" smtClean="0">
              <a:ln w="11430"/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endParaRPr lang="en-US" altLang="zh-CN" sz="100" b="1" spc="50" dirty="0" smtClean="0">
              <a:ln w="11430"/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zh-CN" altLang="en-US" sz="7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海报 </a:t>
            </a:r>
            <a:r>
              <a:rPr lang="zh-CN" altLang="en-US" sz="2800" b="1" spc="50" dirty="0" smtClean="0">
                <a:ln w="11430"/>
                <a:solidFill>
                  <a:schemeClr val="tx1">
                    <a:lumMod val="75000"/>
                    <a:lumOff val="25000"/>
                  </a:schemeClr>
                </a:solidFill>
              </a:rPr>
              <a:t>学习聚拢</a:t>
            </a:r>
            <a:endParaRPr lang="zh-CN" altLang="en-US" sz="2800" b="1" spc="50" dirty="0">
              <a:ln w="11430"/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4920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" grpId="0"/>
      <p:bldP spid="1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 rot="5400000">
            <a:off x="-1786053" y="1749541"/>
            <a:ext cx="5134727" cy="163564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7"/>
          <p:cNvCxnSpPr/>
          <p:nvPr/>
        </p:nvCxnSpPr>
        <p:spPr>
          <a:xfrm rot="5400000">
            <a:off x="1239135" y="3335075"/>
            <a:ext cx="0" cy="72000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rot="5400000">
            <a:off x="1383135" y="2776997"/>
            <a:ext cx="0" cy="432000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 rot="5400000">
            <a:off x="481491" y="3492620"/>
            <a:ext cx="5688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/>
              <a:t>5</a:t>
            </a:r>
            <a:endParaRPr lang="zh-CN" altLang="en-US" sz="2000" dirty="0"/>
          </a:p>
        </p:txBody>
      </p:sp>
      <p:cxnSp>
        <p:nvCxnSpPr>
          <p:cNvPr id="97" name="直接连接符 96"/>
          <p:cNvCxnSpPr/>
          <p:nvPr/>
        </p:nvCxnSpPr>
        <p:spPr>
          <a:xfrm rot="5400000">
            <a:off x="1473135" y="2726582"/>
            <a:ext cx="0" cy="25200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grpSp>
        <p:nvGrpSpPr>
          <p:cNvPr id="84" name="组合 83"/>
          <p:cNvGrpSpPr/>
          <p:nvPr/>
        </p:nvGrpSpPr>
        <p:grpSpPr>
          <a:xfrm>
            <a:off x="849657" y="2464938"/>
            <a:ext cx="2498207" cy="1512169"/>
            <a:chOff x="-123123" y="1485123"/>
            <a:chExt cx="2498207" cy="1512169"/>
          </a:xfrm>
        </p:grpSpPr>
        <p:sp>
          <p:nvSpPr>
            <p:cNvPr id="85" name="矩形 84"/>
            <p:cNvSpPr/>
            <p:nvPr/>
          </p:nvSpPr>
          <p:spPr>
            <a:xfrm>
              <a:off x="-123123" y="1485123"/>
              <a:ext cx="842024" cy="1512169"/>
            </a:xfrm>
            <a:prstGeom prst="rect">
              <a:avLst/>
            </a:prstGeom>
            <a:noFill/>
            <a:ln>
              <a:solidFill>
                <a:srgbClr val="C00000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86" name="直接箭头连接符 85"/>
            <p:cNvCxnSpPr/>
            <p:nvPr/>
          </p:nvCxnSpPr>
          <p:spPr>
            <a:xfrm>
              <a:off x="718900" y="2541949"/>
              <a:ext cx="1656184" cy="17429"/>
            </a:xfrm>
            <a:prstGeom prst="straightConnector1">
              <a:avLst/>
            </a:prstGeom>
            <a:ln w="19050">
              <a:solidFill>
                <a:srgbClr val="C00000"/>
              </a:solidFill>
              <a:prstDash val="sysDash"/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7" name="矩形 86"/>
          <p:cNvSpPr/>
          <p:nvPr/>
        </p:nvSpPr>
        <p:spPr>
          <a:xfrm>
            <a:off x="2627784" y="3429456"/>
            <a:ext cx="979755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8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</a:rPr>
              <a:t>5</a:t>
            </a:r>
            <a:endParaRPr lang="zh-CN" altLang="en-US" sz="4400" dirty="0"/>
          </a:p>
        </p:txBody>
      </p:sp>
      <p:sp>
        <p:nvSpPr>
          <p:cNvPr id="88" name="TextBox 87"/>
          <p:cNvSpPr txBox="1"/>
          <p:nvPr/>
        </p:nvSpPr>
        <p:spPr>
          <a:xfrm>
            <a:off x="3505759" y="3848729"/>
            <a:ext cx="149828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对比</a:t>
            </a:r>
            <a:endParaRPr lang="zh-CN" altLang="en-US" sz="48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5004048" y="3952096"/>
            <a:ext cx="7782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b="1" dirty="0" smtClean="0">
                <a:solidFill>
                  <a:srgbClr val="C00000"/>
                </a:solidFill>
              </a:rPr>
              <a:t>突出</a:t>
            </a:r>
            <a:endParaRPr lang="en-US" altLang="zh-CN" sz="2000" b="1" dirty="0" smtClean="0">
              <a:solidFill>
                <a:srgbClr val="C00000"/>
              </a:solidFill>
            </a:endParaRPr>
          </a:p>
          <a:p>
            <a:pPr algn="dist"/>
            <a:r>
              <a:rPr lang="zh-CN" altLang="en-US" sz="2000" b="1" dirty="0" smtClean="0">
                <a:solidFill>
                  <a:srgbClr val="C00000"/>
                </a:solidFill>
              </a:rPr>
              <a:t>重点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  <p:grpSp>
        <p:nvGrpSpPr>
          <p:cNvPr id="92" name="组合 91"/>
          <p:cNvGrpSpPr/>
          <p:nvPr/>
        </p:nvGrpSpPr>
        <p:grpSpPr>
          <a:xfrm>
            <a:off x="3563888" y="2139702"/>
            <a:ext cx="3888432" cy="1754326"/>
            <a:chOff x="2771800" y="426957"/>
            <a:chExt cx="3888432" cy="1754326"/>
          </a:xfrm>
        </p:grpSpPr>
        <p:sp>
          <p:nvSpPr>
            <p:cNvPr id="98" name="TextBox 97"/>
            <p:cNvSpPr txBox="1"/>
            <p:nvPr/>
          </p:nvSpPr>
          <p:spPr>
            <a:xfrm>
              <a:off x="2771800" y="1709165"/>
              <a:ext cx="135427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0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操作</a:t>
              </a:r>
              <a:r>
                <a:rPr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方式</a:t>
              </a:r>
            </a:p>
          </p:txBody>
        </p:sp>
        <p:sp>
          <p:nvSpPr>
            <p:cNvPr id="114" name="TextBox 113"/>
            <p:cNvSpPr txBox="1"/>
            <p:nvPr/>
          </p:nvSpPr>
          <p:spPr>
            <a:xfrm>
              <a:off x="4211960" y="426957"/>
              <a:ext cx="2448272" cy="1754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dirty="0" smtClean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改变 重点字号</a:t>
              </a:r>
              <a:endPara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  <a:p>
              <a:pPr>
                <a:lnSpc>
                  <a:spcPct val="200000"/>
                </a:lnSpc>
              </a:pPr>
              <a:r>
                <a:rPr lang="zh-CN" altLang="en-US" dirty="0" smtClean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改变 重点字体</a:t>
              </a:r>
              <a:endPara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  <a:p>
              <a:pPr>
                <a:lnSpc>
                  <a:spcPct val="200000"/>
                </a:lnSpc>
              </a:pPr>
              <a:r>
                <a:rPr lang="zh-CN" altLang="en-US" dirty="0" smtClean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改变 重点颜色</a:t>
              </a:r>
              <a:endPara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62838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75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75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" grpId="0"/>
      <p:bldP spid="88" grpId="0"/>
      <p:bldP spid="9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 rot="668248">
            <a:off x="534351" y="241273"/>
            <a:ext cx="1428596" cy="830997"/>
          </a:xfrm>
          <a:prstGeom prst="rect">
            <a:avLst/>
          </a:prstGeom>
          <a:noFill/>
          <a:effectLst>
            <a:reflection blurRad="6350" stA="50000" endA="300" endPos="55500" dist="50800" dir="5400000" sy="-100000" algn="bl" rotWithShape="0"/>
          </a:effectLst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4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案例</a:t>
            </a:r>
            <a:endParaRPr lang="zh-CN" altLang="en-US" sz="4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-103571" y="811386"/>
            <a:ext cx="8708019" cy="1832372"/>
            <a:chOff x="1261133" y="2397628"/>
            <a:chExt cx="8708019" cy="1832372"/>
          </a:xfrm>
        </p:grpSpPr>
        <p:sp>
          <p:nvSpPr>
            <p:cNvPr id="5" name="矩形 4"/>
            <p:cNvSpPr/>
            <p:nvPr/>
          </p:nvSpPr>
          <p:spPr>
            <a:xfrm>
              <a:off x="1688232" y="2397628"/>
              <a:ext cx="8280920" cy="183237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6" name="Picture 5" descr="C:\Users\Liu\Desktop\LINE BLACK.pn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61133" y="2397652"/>
              <a:ext cx="2628000" cy="577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7" name="TextBox 6"/>
          <p:cNvSpPr txBox="1"/>
          <p:nvPr/>
        </p:nvSpPr>
        <p:spPr>
          <a:xfrm>
            <a:off x="3415527" y="437622"/>
            <a:ext cx="7920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>
                    <a:lumMod val="85000"/>
                  </a:schemeClr>
                </a:solidFill>
              </a:rPr>
              <a:t>对齐</a:t>
            </a:r>
            <a:endParaRPr lang="zh-CN" altLang="en-US" sz="2000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452442" y="437622"/>
            <a:ext cx="7920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>
                    <a:lumMod val="85000"/>
                  </a:schemeClr>
                </a:solidFill>
              </a:rPr>
              <a:t>重复</a:t>
            </a:r>
            <a:endParaRPr lang="zh-CN" altLang="en-US" sz="2000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489357" y="437622"/>
            <a:ext cx="7920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>
                    <a:lumMod val="85000"/>
                  </a:schemeClr>
                </a:solidFill>
              </a:rPr>
              <a:t>聚拢</a:t>
            </a:r>
            <a:endParaRPr lang="zh-CN" altLang="en-US" sz="2000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563188" y="437622"/>
            <a:ext cx="7920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>
                    <a:lumMod val="85000"/>
                  </a:schemeClr>
                </a:solidFill>
              </a:rPr>
              <a:t>降噪</a:t>
            </a:r>
            <a:endParaRPr lang="zh-CN" altLang="en-US" sz="2000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378612" y="437622"/>
            <a:ext cx="7920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>
                    <a:lumMod val="85000"/>
                  </a:schemeClr>
                </a:solidFill>
              </a:rPr>
              <a:t>留白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526272" y="437622"/>
            <a:ext cx="7920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C00000"/>
                </a:solidFill>
              </a:rPr>
              <a:t>对比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018381"/>
            <a:ext cx="9144000" cy="385762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885592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 rot="5400000">
            <a:off x="-1786053" y="1749541"/>
            <a:ext cx="5134727" cy="163564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7"/>
          <p:cNvCxnSpPr/>
          <p:nvPr/>
        </p:nvCxnSpPr>
        <p:spPr>
          <a:xfrm rot="5400000">
            <a:off x="1239135" y="3335075"/>
            <a:ext cx="0" cy="72000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rot="5400000">
            <a:off x="1383135" y="2776997"/>
            <a:ext cx="0" cy="432000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 rot="5400000">
            <a:off x="481491" y="3492620"/>
            <a:ext cx="5688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/>
              <a:t>5</a:t>
            </a:r>
            <a:endParaRPr lang="zh-CN" altLang="en-US" sz="2000" dirty="0"/>
          </a:p>
        </p:txBody>
      </p:sp>
      <p:cxnSp>
        <p:nvCxnSpPr>
          <p:cNvPr id="97" name="直接连接符 96"/>
          <p:cNvCxnSpPr/>
          <p:nvPr/>
        </p:nvCxnSpPr>
        <p:spPr>
          <a:xfrm rot="5400000">
            <a:off x="1473135" y="2726582"/>
            <a:ext cx="0" cy="25200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grpSp>
        <p:nvGrpSpPr>
          <p:cNvPr id="84" name="组合 83"/>
          <p:cNvGrpSpPr/>
          <p:nvPr/>
        </p:nvGrpSpPr>
        <p:grpSpPr>
          <a:xfrm>
            <a:off x="849657" y="2464938"/>
            <a:ext cx="2498207" cy="1512169"/>
            <a:chOff x="-123123" y="1485123"/>
            <a:chExt cx="2498207" cy="1512169"/>
          </a:xfrm>
        </p:grpSpPr>
        <p:sp>
          <p:nvSpPr>
            <p:cNvPr id="85" name="矩形 84"/>
            <p:cNvSpPr/>
            <p:nvPr/>
          </p:nvSpPr>
          <p:spPr>
            <a:xfrm>
              <a:off x="-123123" y="1485123"/>
              <a:ext cx="842024" cy="1512169"/>
            </a:xfrm>
            <a:prstGeom prst="rect">
              <a:avLst/>
            </a:prstGeom>
            <a:noFill/>
            <a:ln>
              <a:solidFill>
                <a:srgbClr val="C00000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86" name="直接箭头连接符 85"/>
            <p:cNvCxnSpPr/>
            <p:nvPr/>
          </p:nvCxnSpPr>
          <p:spPr>
            <a:xfrm>
              <a:off x="718900" y="2541949"/>
              <a:ext cx="1656184" cy="17429"/>
            </a:xfrm>
            <a:prstGeom prst="straightConnector1">
              <a:avLst/>
            </a:prstGeom>
            <a:ln w="19050">
              <a:solidFill>
                <a:srgbClr val="C00000"/>
              </a:solidFill>
              <a:prstDash val="sysDash"/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7" name="矩形 86"/>
          <p:cNvSpPr/>
          <p:nvPr/>
        </p:nvSpPr>
        <p:spPr>
          <a:xfrm>
            <a:off x="2411760" y="2283718"/>
            <a:ext cx="979755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8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</a:rPr>
              <a:t>5</a:t>
            </a:r>
            <a:endParaRPr lang="zh-CN" altLang="en-US" sz="4400" dirty="0"/>
          </a:p>
        </p:txBody>
      </p:sp>
      <p:sp>
        <p:nvSpPr>
          <p:cNvPr id="16" name="矩形 15"/>
          <p:cNvSpPr/>
          <p:nvPr/>
        </p:nvSpPr>
        <p:spPr>
          <a:xfrm>
            <a:off x="3391515" y="3291830"/>
            <a:ext cx="5364138" cy="16466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spc="50" dirty="0" smtClean="0">
                <a:ln w="11430"/>
                <a:solidFill>
                  <a:schemeClr val="tx1">
                    <a:lumMod val="75000"/>
                    <a:lumOff val="25000"/>
                  </a:schemeClr>
                </a:solidFill>
              </a:rPr>
              <a:t>PPT</a:t>
            </a:r>
            <a:r>
              <a:rPr lang="zh-CN" altLang="en-US" sz="2800" b="1" spc="50" dirty="0" smtClean="0">
                <a:ln w="11430"/>
                <a:solidFill>
                  <a:schemeClr val="tx1">
                    <a:lumMod val="75000"/>
                    <a:lumOff val="25000"/>
                  </a:schemeClr>
                </a:solidFill>
              </a:rPr>
              <a:t>向</a:t>
            </a:r>
            <a:endParaRPr lang="en-US" altLang="zh-CN" sz="2800" b="1" spc="50" dirty="0" smtClean="0">
              <a:ln w="11430"/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endParaRPr lang="en-US" altLang="zh-CN" sz="100" b="1" spc="50" dirty="0" smtClean="0">
              <a:ln w="11430"/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zh-CN" altLang="en-US" sz="7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设计师 </a:t>
            </a:r>
            <a:r>
              <a:rPr lang="zh-CN" altLang="en-US" sz="2800" b="1" spc="50" dirty="0" smtClean="0">
                <a:ln w="11430"/>
                <a:solidFill>
                  <a:schemeClr val="tx1">
                    <a:lumMod val="75000"/>
                    <a:lumOff val="25000"/>
                  </a:schemeClr>
                </a:solidFill>
              </a:rPr>
              <a:t>学习对比</a:t>
            </a:r>
            <a:endParaRPr lang="zh-CN" altLang="en-US" sz="2800" b="1" spc="50" dirty="0">
              <a:ln w="11430"/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6852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" grpId="0"/>
      <p:bldP spid="1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3507854"/>
            <a:ext cx="9144000" cy="163564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7"/>
          <p:cNvCxnSpPr/>
          <p:nvPr/>
        </p:nvCxnSpPr>
        <p:spPr>
          <a:xfrm>
            <a:off x="7704348" y="3507854"/>
            <a:ext cx="0" cy="72000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9108504" y="3507854"/>
            <a:ext cx="0" cy="72000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8406426" y="3507854"/>
            <a:ext cx="0" cy="432000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8820472" y="4155926"/>
            <a:ext cx="5688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/>
              <a:t>6</a:t>
            </a:r>
            <a:endParaRPr lang="zh-CN" altLang="en-US" sz="2000" dirty="0"/>
          </a:p>
        </p:txBody>
      </p:sp>
      <p:grpSp>
        <p:nvGrpSpPr>
          <p:cNvPr id="104" name="组合 103"/>
          <p:cNvGrpSpPr/>
          <p:nvPr/>
        </p:nvGrpSpPr>
        <p:grpSpPr>
          <a:xfrm>
            <a:off x="7844763" y="3507854"/>
            <a:ext cx="421248" cy="252000"/>
            <a:chOff x="823984" y="3507854"/>
            <a:chExt cx="421248" cy="252000"/>
          </a:xfrm>
        </p:grpSpPr>
        <p:cxnSp>
          <p:nvCxnSpPr>
            <p:cNvPr id="105" name="直接连接符 104"/>
            <p:cNvCxnSpPr/>
            <p:nvPr/>
          </p:nvCxnSpPr>
          <p:spPr>
            <a:xfrm>
              <a:off x="823984" y="3507854"/>
              <a:ext cx="0" cy="252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06" name="直接连接符 105"/>
            <p:cNvCxnSpPr/>
            <p:nvPr/>
          </p:nvCxnSpPr>
          <p:spPr>
            <a:xfrm>
              <a:off x="964400" y="3507854"/>
              <a:ext cx="0" cy="252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07" name="直接连接符 106"/>
            <p:cNvCxnSpPr/>
            <p:nvPr/>
          </p:nvCxnSpPr>
          <p:spPr>
            <a:xfrm>
              <a:off x="1104816" y="3507854"/>
              <a:ext cx="0" cy="252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08" name="直接连接符 107"/>
            <p:cNvCxnSpPr/>
            <p:nvPr/>
          </p:nvCxnSpPr>
          <p:spPr>
            <a:xfrm>
              <a:off x="1245232" y="3507854"/>
              <a:ext cx="0" cy="252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109" name="组合 108"/>
          <p:cNvGrpSpPr/>
          <p:nvPr/>
        </p:nvGrpSpPr>
        <p:grpSpPr>
          <a:xfrm>
            <a:off x="8546841" y="3507854"/>
            <a:ext cx="421248" cy="252000"/>
            <a:chOff x="823984" y="3507854"/>
            <a:chExt cx="421248" cy="252000"/>
          </a:xfrm>
        </p:grpSpPr>
        <p:cxnSp>
          <p:nvCxnSpPr>
            <p:cNvPr id="110" name="直接连接符 109"/>
            <p:cNvCxnSpPr/>
            <p:nvPr/>
          </p:nvCxnSpPr>
          <p:spPr>
            <a:xfrm>
              <a:off x="823984" y="3507854"/>
              <a:ext cx="0" cy="252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11" name="直接连接符 110"/>
            <p:cNvCxnSpPr/>
            <p:nvPr/>
          </p:nvCxnSpPr>
          <p:spPr>
            <a:xfrm>
              <a:off x="964400" y="3507854"/>
              <a:ext cx="0" cy="252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12" name="直接连接符 111"/>
            <p:cNvCxnSpPr/>
            <p:nvPr/>
          </p:nvCxnSpPr>
          <p:spPr>
            <a:xfrm>
              <a:off x="1104816" y="3507854"/>
              <a:ext cx="0" cy="252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13" name="直接连接符 112"/>
            <p:cNvCxnSpPr/>
            <p:nvPr/>
          </p:nvCxnSpPr>
          <p:spPr>
            <a:xfrm>
              <a:off x="1245232" y="3507854"/>
              <a:ext cx="0" cy="252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83" name="组合 82"/>
          <p:cNvGrpSpPr/>
          <p:nvPr/>
        </p:nvGrpSpPr>
        <p:grpSpPr>
          <a:xfrm>
            <a:off x="6732240" y="1723393"/>
            <a:ext cx="2513080" cy="2360525"/>
            <a:chOff x="755576" y="1867409"/>
            <a:chExt cx="2513080" cy="2360525"/>
          </a:xfrm>
        </p:grpSpPr>
        <p:sp>
          <p:nvSpPr>
            <p:cNvPr id="84" name="椭圆 83"/>
            <p:cNvSpPr/>
            <p:nvPr/>
          </p:nvSpPr>
          <p:spPr>
            <a:xfrm>
              <a:off x="1619672" y="3291830"/>
              <a:ext cx="1648984" cy="936104"/>
            </a:xfrm>
            <a:prstGeom prst="ellipse">
              <a:avLst/>
            </a:prstGeom>
            <a:noFill/>
            <a:ln>
              <a:solidFill>
                <a:schemeClr val="tx1">
                  <a:lumMod val="85000"/>
                  <a:lumOff val="15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85" name="直接箭头连接符 84"/>
            <p:cNvCxnSpPr>
              <a:stCxn id="84" idx="0"/>
            </p:cNvCxnSpPr>
            <p:nvPr/>
          </p:nvCxnSpPr>
          <p:spPr>
            <a:xfrm flipH="1" flipV="1">
              <a:off x="755576" y="1867409"/>
              <a:ext cx="1688588" cy="1424421"/>
            </a:xfrm>
            <a:prstGeom prst="straightConnector1">
              <a:avLst/>
            </a:prstGeom>
            <a:ln w="19050">
              <a:solidFill>
                <a:schemeClr val="tx1">
                  <a:lumMod val="85000"/>
                  <a:lumOff val="15000"/>
                </a:schemeClr>
              </a:solidFill>
              <a:prstDash val="sysDash"/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2" name="矩形 91"/>
          <p:cNvSpPr/>
          <p:nvPr/>
        </p:nvSpPr>
        <p:spPr>
          <a:xfrm>
            <a:off x="5752485" y="699542"/>
            <a:ext cx="979755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8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</a:rPr>
              <a:t>6</a:t>
            </a:r>
            <a:endParaRPr lang="zh-CN" altLang="en-US" sz="4400" dirty="0"/>
          </a:p>
        </p:txBody>
      </p:sp>
      <p:sp>
        <p:nvSpPr>
          <p:cNvPr id="98" name="TextBox 97"/>
          <p:cNvSpPr txBox="1"/>
          <p:nvPr/>
        </p:nvSpPr>
        <p:spPr>
          <a:xfrm>
            <a:off x="4283968" y="777940"/>
            <a:ext cx="149828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降噪</a:t>
            </a:r>
          </a:p>
        </p:txBody>
      </p:sp>
      <p:grpSp>
        <p:nvGrpSpPr>
          <p:cNvPr id="114" name="组合 113"/>
          <p:cNvGrpSpPr/>
          <p:nvPr/>
        </p:nvGrpSpPr>
        <p:grpSpPr>
          <a:xfrm>
            <a:off x="2699792" y="1609512"/>
            <a:ext cx="3082466" cy="1754326"/>
            <a:chOff x="1958095" y="1657713"/>
            <a:chExt cx="3082466" cy="1754326"/>
          </a:xfrm>
        </p:grpSpPr>
        <p:sp>
          <p:nvSpPr>
            <p:cNvPr id="115" name="TextBox 114"/>
            <p:cNvSpPr txBox="1"/>
            <p:nvPr/>
          </p:nvSpPr>
          <p:spPr>
            <a:xfrm>
              <a:off x="3635897" y="1709165"/>
              <a:ext cx="140466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操作</a:t>
              </a:r>
              <a:r>
                <a:rPr lang="zh-CN" altLang="en-US" sz="2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说明</a:t>
              </a:r>
              <a:endPara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16" name="TextBox 115"/>
            <p:cNvSpPr txBox="1"/>
            <p:nvPr/>
          </p:nvSpPr>
          <p:spPr>
            <a:xfrm>
              <a:off x="1958095" y="1657713"/>
              <a:ext cx="1656184" cy="1754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弱化 多余文字</a:t>
              </a:r>
              <a:endPara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弱化 </a:t>
              </a: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多余颜色</a:t>
              </a:r>
            </a:p>
            <a:p>
              <a:pPr>
                <a:lnSpc>
                  <a:spcPct val="150000"/>
                </a:lnSpc>
              </a:pPr>
              <a:r>
                <a:rPr lang="zh-CN" alt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删除 </a:t>
              </a:r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多余背景</a:t>
              </a:r>
            </a:p>
            <a:p>
              <a:pPr>
                <a:lnSpc>
                  <a:spcPct val="150000"/>
                </a:lnSpc>
              </a:pPr>
              <a:r>
                <a:rPr lang="zh-CN" altLang="en-US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删除 对于动画</a:t>
              </a:r>
              <a:endPara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117" name="TextBox 116"/>
          <p:cNvSpPr txBox="1"/>
          <p:nvPr/>
        </p:nvSpPr>
        <p:spPr>
          <a:xfrm>
            <a:off x="3203848" y="879861"/>
            <a:ext cx="10662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b="1" dirty="0" smtClean="0">
                <a:solidFill>
                  <a:srgbClr val="C00000"/>
                </a:solidFill>
              </a:rPr>
              <a:t>弱化</a:t>
            </a:r>
            <a:endParaRPr lang="en-US" altLang="zh-CN" sz="2000" b="1" dirty="0" smtClean="0">
              <a:solidFill>
                <a:srgbClr val="C00000"/>
              </a:solidFill>
            </a:endParaRPr>
          </a:p>
          <a:p>
            <a:pPr algn="dist"/>
            <a:r>
              <a:rPr lang="zh-CN" altLang="en-US" sz="2000" b="1" dirty="0" smtClean="0">
                <a:solidFill>
                  <a:srgbClr val="C00000"/>
                </a:solidFill>
              </a:rPr>
              <a:t>非重点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4354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" grpId="0"/>
      <p:bldP spid="98" grpId="0"/>
      <p:bldP spid="11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 rot="668248">
            <a:off x="534351" y="457297"/>
            <a:ext cx="1428596" cy="830997"/>
          </a:xfrm>
          <a:prstGeom prst="rect">
            <a:avLst/>
          </a:prstGeom>
          <a:noFill/>
          <a:effectLst>
            <a:reflection blurRad="6350" stA="50000" endA="300" endPos="55500" dist="50800" dir="5400000" sy="-100000" algn="bl" rotWithShape="0"/>
          </a:effectLst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4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案例</a:t>
            </a:r>
            <a:endParaRPr lang="zh-CN" altLang="en-US" sz="4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-103571" y="1027410"/>
            <a:ext cx="8708019" cy="1832372"/>
            <a:chOff x="1261133" y="2397628"/>
            <a:chExt cx="8708019" cy="1832372"/>
          </a:xfrm>
        </p:grpSpPr>
        <p:sp>
          <p:nvSpPr>
            <p:cNvPr id="6" name="矩形 5"/>
            <p:cNvSpPr/>
            <p:nvPr/>
          </p:nvSpPr>
          <p:spPr>
            <a:xfrm>
              <a:off x="1688232" y="2397628"/>
              <a:ext cx="8280920" cy="183237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7" name="Picture 5" descr="C:\Users\Liu\Desktop\LINE BLACK.pn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bright="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61133" y="2397652"/>
              <a:ext cx="2628000" cy="577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8" name="TextBox 7"/>
          <p:cNvSpPr txBox="1"/>
          <p:nvPr/>
        </p:nvSpPr>
        <p:spPr>
          <a:xfrm>
            <a:off x="3415527" y="653646"/>
            <a:ext cx="7920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>
                    <a:lumMod val="85000"/>
                  </a:schemeClr>
                </a:solidFill>
              </a:rPr>
              <a:t>对齐</a:t>
            </a:r>
            <a:endParaRPr lang="zh-CN" altLang="en-US" sz="2000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452442" y="653646"/>
            <a:ext cx="7920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>
                    <a:lumMod val="75000"/>
                  </a:schemeClr>
                </a:solidFill>
              </a:rPr>
              <a:t>重复</a:t>
            </a:r>
            <a:endParaRPr lang="zh-CN" altLang="en-US" sz="20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489357" y="653646"/>
            <a:ext cx="7920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>
                    <a:lumMod val="85000"/>
                  </a:schemeClr>
                </a:solidFill>
              </a:rPr>
              <a:t>聚拢</a:t>
            </a:r>
            <a:endParaRPr lang="zh-CN" altLang="en-US" sz="2000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563188" y="653646"/>
            <a:ext cx="7920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rgbClr val="C00000"/>
                </a:solidFill>
              </a:rPr>
              <a:t>降噪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378612" y="653646"/>
            <a:ext cx="7920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>
                    <a:lumMod val="85000"/>
                  </a:schemeClr>
                </a:solidFill>
              </a:rPr>
              <a:t>留白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526272" y="653646"/>
            <a:ext cx="7920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>
                    <a:lumMod val="85000"/>
                  </a:schemeClr>
                </a:solidFill>
              </a:rPr>
              <a:t>对比</a:t>
            </a: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80562" y="1707654"/>
            <a:ext cx="4320000" cy="243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681156" y="1707654"/>
            <a:ext cx="4320000" cy="243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146412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3507854"/>
            <a:ext cx="9144000" cy="163564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" name="直接连接符 3"/>
          <p:cNvCxnSpPr/>
          <p:nvPr/>
        </p:nvCxnSpPr>
        <p:spPr>
          <a:xfrm>
            <a:off x="683568" y="3507854"/>
            <a:ext cx="0" cy="72000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2087724" y="3507854"/>
            <a:ext cx="0" cy="72000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4896036" y="3507854"/>
            <a:ext cx="0" cy="72000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6300192" y="3507854"/>
            <a:ext cx="0" cy="72000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7704348" y="3507854"/>
            <a:ext cx="0" cy="72000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9108504" y="3507854"/>
            <a:ext cx="0" cy="72000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3491880" y="3507854"/>
            <a:ext cx="0" cy="72000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1385646" y="3507854"/>
            <a:ext cx="0" cy="432000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2789802" y="3507854"/>
            <a:ext cx="0" cy="432000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4193958" y="3507854"/>
            <a:ext cx="0" cy="432000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5598114" y="3507854"/>
            <a:ext cx="0" cy="432000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7002270" y="3507854"/>
            <a:ext cx="0" cy="432000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8406426" y="3507854"/>
            <a:ext cx="0" cy="432000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grpSp>
        <p:nvGrpSpPr>
          <p:cNvPr id="44" name="组合 43"/>
          <p:cNvGrpSpPr/>
          <p:nvPr/>
        </p:nvGrpSpPr>
        <p:grpSpPr>
          <a:xfrm>
            <a:off x="823983" y="3507854"/>
            <a:ext cx="421248" cy="252000"/>
            <a:chOff x="823984" y="3507854"/>
            <a:chExt cx="421248" cy="252000"/>
          </a:xfrm>
        </p:grpSpPr>
        <p:cxnSp>
          <p:nvCxnSpPr>
            <p:cNvPr id="17" name="直接连接符 16"/>
            <p:cNvCxnSpPr/>
            <p:nvPr/>
          </p:nvCxnSpPr>
          <p:spPr>
            <a:xfrm>
              <a:off x="823984" y="3507854"/>
              <a:ext cx="0" cy="252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>
              <a:off x="964400" y="3507854"/>
              <a:ext cx="0" cy="252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>
              <a:off x="1104816" y="3507854"/>
              <a:ext cx="0" cy="252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1245232" y="3507854"/>
              <a:ext cx="0" cy="252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1" name="TextBox 20"/>
          <p:cNvSpPr txBox="1"/>
          <p:nvPr/>
        </p:nvSpPr>
        <p:spPr>
          <a:xfrm>
            <a:off x="402736" y="4141011"/>
            <a:ext cx="5688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/>
              <a:t>0</a:t>
            </a:r>
            <a:endParaRPr lang="zh-CN" altLang="en-US" sz="2000" dirty="0"/>
          </a:p>
        </p:txBody>
      </p:sp>
      <p:sp>
        <p:nvSpPr>
          <p:cNvPr id="22" name="TextBox 21"/>
          <p:cNvSpPr txBox="1"/>
          <p:nvPr/>
        </p:nvSpPr>
        <p:spPr>
          <a:xfrm>
            <a:off x="1805692" y="4141011"/>
            <a:ext cx="5688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/>
              <a:t>1</a:t>
            </a:r>
            <a:endParaRPr lang="zh-CN" altLang="en-US" sz="2000" dirty="0"/>
          </a:p>
        </p:txBody>
      </p:sp>
      <p:sp>
        <p:nvSpPr>
          <p:cNvPr id="23" name="TextBox 22"/>
          <p:cNvSpPr txBox="1"/>
          <p:nvPr/>
        </p:nvSpPr>
        <p:spPr>
          <a:xfrm>
            <a:off x="3208648" y="4141011"/>
            <a:ext cx="5688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/>
              <a:t>2</a:t>
            </a:r>
            <a:endParaRPr lang="zh-CN" altLang="en-US" sz="2000" dirty="0"/>
          </a:p>
        </p:txBody>
      </p:sp>
      <p:sp>
        <p:nvSpPr>
          <p:cNvPr id="24" name="TextBox 23"/>
          <p:cNvSpPr txBox="1"/>
          <p:nvPr/>
        </p:nvSpPr>
        <p:spPr>
          <a:xfrm>
            <a:off x="6014560" y="4141011"/>
            <a:ext cx="5688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/>
              <a:t>4</a:t>
            </a:r>
            <a:endParaRPr lang="zh-CN" altLang="en-US" sz="2000" dirty="0"/>
          </a:p>
        </p:txBody>
      </p:sp>
      <p:sp>
        <p:nvSpPr>
          <p:cNvPr id="25" name="TextBox 24"/>
          <p:cNvSpPr txBox="1"/>
          <p:nvPr/>
        </p:nvSpPr>
        <p:spPr>
          <a:xfrm>
            <a:off x="7417516" y="4141011"/>
            <a:ext cx="5688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/>
              <a:t>5</a:t>
            </a:r>
            <a:endParaRPr lang="zh-CN" altLang="en-US" sz="2000" dirty="0"/>
          </a:p>
        </p:txBody>
      </p:sp>
      <p:sp>
        <p:nvSpPr>
          <p:cNvPr id="26" name="TextBox 25"/>
          <p:cNvSpPr txBox="1"/>
          <p:nvPr/>
        </p:nvSpPr>
        <p:spPr>
          <a:xfrm>
            <a:off x="8820472" y="4155926"/>
            <a:ext cx="5688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/>
              <a:t>6</a:t>
            </a:r>
            <a:endParaRPr lang="zh-CN" altLang="en-US" sz="2000" dirty="0"/>
          </a:p>
        </p:txBody>
      </p:sp>
      <p:sp>
        <p:nvSpPr>
          <p:cNvPr id="27" name="TextBox 26"/>
          <p:cNvSpPr txBox="1"/>
          <p:nvPr/>
        </p:nvSpPr>
        <p:spPr>
          <a:xfrm>
            <a:off x="4611604" y="4141011"/>
            <a:ext cx="5688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/>
              <a:t>3</a:t>
            </a:r>
            <a:endParaRPr lang="zh-CN" altLang="en-US" sz="2000" dirty="0"/>
          </a:p>
        </p:txBody>
      </p:sp>
      <p:grpSp>
        <p:nvGrpSpPr>
          <p:cNvPr id="45" name="组合 44"/>
          <p:cNvGrpSpPr/>
          <p:nvPr/>
        </p:nvGrpSpPr>
        <p:grpSpPr>
          <a:xfrm>
            <a:off x="1526061" y="3507854"/>
            <a:ext cx="421248" cy="252000"/>
            <a:chOff x="823984" y="3507854"/>
            <a:chExt cx="421248" cy="252000"/>
          </a:xfrm>
        </p:grpSpPr>
        <p:cxnSp>
          <p:nvCxnSpPr>
            <p:cNvPr id="46" name="直接连接符 45"/>
            <p:cNvCxnSpPr/>
            <p:nvPr/>
          </p:nvCxnSpPr>
          <p:spPr>
            <a:xfrm>
              <a:off x="823984" y="3507854"/>
              <a:ext cx="0" cy="252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>
              <a:off x="964400" y="3507854"/>
              <a:ext cx="0" cy="252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/>
          </p:nvCxnSpPr>
          <p:spPr>
            <a:xfrm>
              <a:off x="1104816" y="3507854"/>
              <a:ext cx="0" cy="252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>
              <a:off x="1245232" y="3507854"/>
              <a:ext cx="0" cy="252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50" name="组合 49"/>
          <p:cNvGrpSpPr/>
          <p:nvPr/>
        </p:nvGrpSpPr>
        <p:grpSpPr>
          <a:xfrm>
            <a:off x="2228139" y="3507854"/>
            <a:ext cx="421248" cy="252000"/>
            <a:chOff x="823984" y="3507854"/>
            <a:chExt cx="421248" cy="252000"/>
          </a:xfrm>
        </p:grpSpPr>
        <p:cxnSp>
          <p:nvCxnSpPr>
            <p:cNvPr id="51" name="直接连接符 50"/>
            <p:cNvCxnSpPr/>
            <p:nvPr/>
          </p:nvCxnSpPr>
          <p:spPr>
            <a:xfrm>
              <a:off x="823984" y="3507854"/>
              <a:ext cx="0" cy="252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>
              <a:off x="964400" y="3507854"/>
              <a:ext cx="0" cy="252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>
              <a:off x="1104816" y="3507854"/>
              <a:ext cx="0" cy="252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>
              <a:off x="1245232" y="3507854"/>
              <a:ext cx="0" cy="252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55" name="组合 54"/>
          <p:cNvGrpSpPr/>
          <p:nvPr/>
        </p:nvGrpSpPr>
        <p:grpSpPr>
          <a:xfrm>
            <a:off x="2930217" y="3507854"/>
            <a:ext cx="421248" cy="252000"/>
            <a:chOff x="823984" y="3507854"/>
            <a:chExt cx="421248" cy="252000"/>
          </a:xfrm>
        </p:grpSpPr>
        <p:cxnSp>
          <p:nvCxnSpPr>
            <p:cNvPr id="56" name="直接连接符 55"/>
            <p:cNvCxnSpPr/>
            <p:nvPr/>
          </p:nvCxnSpPr>
          <p:spPr>
            <a:xfrm>
              <a:off x="823984" y="3507854"/>
              <a:ext cx="0" cy="252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57" name="直接连接符 56"/>
            <p:cNvCxnSpPr/>
            <p:nvPr/>
          </p:nvCxnSpPr>
          <p:spPr>
            <a:xfrm>
              <a:off x="964400" y="3507854"/>
              <a:ext cx="0" cy="252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58" name="直接连接符 57"/>
            <p:cNvCxnSpPr/>
            <p:nvPr/>
          </p:nvCxnSpPr>
          <p:spPr>
            <a:xfrm>
              <a:off x="1104816" y="3507854"/>
              <a:ext cx="0" cy="252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59" name="直接连接符 58"/>
            <p:cNvCxnSpPr/>
            <p:nvPr/>
          </p:nvCxnSpPr>
          <p:spPr>
            <a:xfrm>
              <a:off x="1245232" y="3507854"/>
              <a:ext cx="0" cy="252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60" name="组合 59"/>
          <p:cNvGrpSpPr/>
          <p:nvPr/>
        </p:nvGrpSpPr>
        <p:grpSpPr>
          <a:xfrm>
            <a:off x="3632295" y="3507854"/>
            <a:ext cx="421248" cy="252000"/>
            <a:chOff x="823984" y="3507854"/>
            <a:chExt cx="421248" cy="252000"/>
          </a:xfrm>
        </p:grpSpPr>
        <p:cxnSp>
          <p:nvCxnSpPr>
            <p:cNvPr id="61" name="直接连接符 60"/>
            <p:cNvCxnSpPr/>
            <p:nvPr/>
          </p:nvCxnSpPr>
          <p:spPr>
            <a:xfrm>
              <a:off x="823984" y="3507854"/>
              <a:ext cx="0" cy="252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62" name="直接连接符 61"/>
            <p:cNvCxnSpPr/>
            <p:nvPr/>
          </p:nvCxnSpPr>
          <p:spPr>
            <a:xfrm>
              <a:off x="964400" y="3507854"/>
              <a:ext cx="0" cy="252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63" name="直接连接符 62"/>
            <p:cNvCxnSpPr/>
            <p:nvPr/>
          </p:nvCxnSpPr>
          <p:spPr>
            <a:xfrm>
              <a:off x="1104816" y="3507854"/>
              <a:ext cx="0" cy="252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64" name="直接连接符 63"/>
            <p:cNvCxnSpPr/>
            <p:nvPr/>
          </p:nvCxnSpPr>
          <p:spPr>
            <a:xfrm>
              <a:off x="1245232" y="3507854"/>
              <a:ext cx="0" cy="252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65" name="组合 64"/>
          <p:cNvGrpSpPr/>
          <p:nvPr/>
        </p:nvGrpSpPr>
        <p:grpSpPr>
          <a:xfrm>
            <a:off x="4334373" y="3507854"/>
            <a:ext cx="421248" cy="252000"/>
            <a:chOff x="823984" y="3507854"/>
            <a:chExt cx="421248" cy="252000"/>
          </a:xfrm>
        </p:grpSpPr>
        <p:cxnSp>
          <p:nvCxnSpPr>
            <p:cNvPr id="66" name="直接连接符 65"/>
            <p:cNvCxnSpPr/>
            <p:nvPr/>
          </p:nvCxnSpPr>
          <p:spPr>
            <a:xfrm>
              <a:off x="823984" y="3507854"/>
              <a:ext cx="0" cy="252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67" name="直接连接符 66"/>
            <p:cNvCxnSpPr/>
            <p:nvPr/>
          </p:nvCxnSpPr>
          <p:spPr>
            <a:xfrm>
              <a:off x="964400" y="3507854"/>
              <a:ext cx="0" cy="252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68" name="直接连接符 67"/>
            <p:cNvCxnSpPr/>
            <p:nvPr/>
          </p:nvCxnSpPr>
          <p:spPr>
            <a:xfrm>
              <a:off x="1104816" y="3507854"/>
              <a:ext cx="0" cy="252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69" name="直接连接符 68"/>
            <p:cNvCxnSpPr/>
            <p:nvPr/>
          </p:nvCxnSpPr>
          <p:spPr>
            <a:xfrm>
              <a:off x="1245232" y="3507854"/>
              <a:ext cx="0" cy="252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70" name="组合 69"/>
          <p:cNvGrpSpPr/>
          <p:nvPr/>
        </p:nvGrpSpPr>
        <p:grpSpPr>
          <a:xfrm>
            <a:off x="5036451" y="3507854"/>
            <a:ext cx="421248" cy="252000"/>
            <a:chOff x="823984" y="3507854"/>
            <a:chExt cx="421248" cy="252000"/>
          </a:xfrm>
        </p:grpSpPr>
        <p:cxnSp>
          <p:nvCxnSpPr>
            <p:cNvPr id="71" name="直接连接符 70"/>
            <p:cNvCxnSpPr/>
            <p:nvPr/>
          </p:nvCxnSpPr>
          <p:spPr>
            <a:xfrm>
              <a:off x="823984" y="3507854"/>
              <a:ext cx="0" cy="252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72" name="直接连接符 71"/>
            <p:cNvCxnSpPr/>
            <p:nvPr/>
          </p:nvCxnSpPr>
          <p:spPr>
            <a:xfrm>
              <a:off x="964400" y="3507854"/>
              <a:ext cx="0" cy="252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73" name="直接连接符 72"/>
            <p:cNvCxnSpPr/>
            <p:nvPr/>
          </p:nvCxnSpPr>
          <p:spPr>
            <a:xfrm>
              <a:off x="1104816" y="3507854"/>
              <a:ext cx="0" cy="252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74" name="直接连接符 73"/>
            <p:cNvCxnSpPr/>
            <p:nvPr/>
          </p:nvCxnSpPr>
          <p:spPr>
            <a:xfrm>
              <a:off x="1245232" y="3507854"/>
              <a:ext cx="0" cy="252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75" name="组合 74"/>
          <p:cNvGrpSpPr/>
          <p:nvPr/>
        </p:nvGrpSpPr>
        <p:grpSpPr>
          <a:xfrm>
            <a:off x="5738529" y="3507854"/>
            <a:ext cx="421248" cy="252000"/>
            <a:chOff x="823984" y="3507854"/>
            <a:chExt cx="421248" cy="252000"/>
          </a:xfrm>
        </p:grpSpPr>
        <p:cxnSp>
          <p:nvCxnSpPr>
            <p:cNvPr id="76" name="直接连接符 75"/>
            <p:cNvCxnSpPr/>
            <p:nvPr/>
          </p:nvCxnSpPr>
          <p:spPr>
            <a:xfrm>
              <a:off x="823984" y="3507854"/>
              <a:ext cx="0" cy="252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77" name="直接连接符 76"/>
            <p:cNvCxnSpPr/>
            <p:nvPr/>
          </p:nvCxnSpPr>
          <p:spPr>
            <a:xfrm>
              <a:off x="964400" y="3507854"/>
              <a:ext cx="0" cy="252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78" name="直接连接符 77"/>
            <p:cNvCxnSpPr/>
            <p:nvPr/>
          </p:nvCxnSpPr>
          <p:spPr>
            <a:xfrm>
              <a:off x="1104816" y="3507854"/>
              <a:ext cx="0" cy="252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79" name="直接连接符 78"/>
            <p:cNvCxnSpPr/>
            <p:nvPr/>
          </p:nvCxnSpPr>
          <p:spPr>
            <a:xfrm>
              <a:off x="1245232" y="3507854"/>
              <a:ext cx="0" cy="252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93" name="组合 92"/>
          <p:cNvGrpSpPr/>
          <p:nvPr/>
        </p:nvGrpSpPr>
        <p:grpSpPr>
          <a:xfrm>
            <a:off x="6440607" y="3507854"/>
            <a:ext cx="421248" cy="252000"/>
            <a:chOff x="823984" y="3507854"/>
            <a:chExt cx="421248" cy="252000"/>
          </a:xfrm>
        </p:grpSpPr>
        <p:cxnSp>
          <p:nvCxnSpPr>
            <p:cNvPr id="94" name="直接连接符 93"/>
            <p:cNvCxnSpPr/>
            <p:nvPr/>
          </p:nvCxnSpPr>
          <p:spPr>
            <a:xfrm>
              <a:off x="823984" y="3507854"/>
              <a:ext cx="0" cy="252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95" name="直接连接符 94"/>
            <p:cNvCxnSpPr/>
            <p:nvPr/>
          </p:nvCxnSpPr>
          <p:spPr>
            <a:xfrm>
              <a:off x="964400" y="3507854"/>
              <a:ext cx="0" cy="252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96" name="直接连接符 95"/>
            <p:cNvCxnSpPr/>
            <p:nvPr/>
          </p:nvCxnSpPr>
          <p:spPr>
            <a:xfrm>
              <a:off x="1104816" y="3507854"/>
              <a:ext cx="0" cy="252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97" name="直接连接符 96"/>
            <p:cNvCxnSpPr/>
            <p:nvPr/>
          </p:nvCxnSpPr>
          <p:spPr>
            <a:xfrm>
              <a:off x="1245232" y="3507854"/>
              <a:ext cx="0" cy="252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99" name="组合 98"/>
          <p:cNvGrpSpPr/>
          <p:nvPr/>
        </p:nvGrpSpPr>
        <p:grpSpPr>
          <a:xfrm>
            <a:off x="7142685" y="3507854"/>
            <a:ext cx="421248" cy="252000"/>
            <a:chOff x="823984" y="3507854"/>
            <a:chExt cx="421248" cy="252000"/>
          </a:xfrm>
        </p:grpSpPr>
        <p:cxnSp>
          <p:nvCxnSpPr>
            <p:cNvPr id="100" name="直接连接符 99"/>
            <p:cNvCxnSpPr/>
            <p:nvPr/>
          </p:nvCxnSpPr>
          <p:spPr>
            <a:xfrm>
              <a:off x="823984" y="3507854"/>
              <a:ext cx="0" cy="252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01" name="直接连接符 100"/>
            <p:cNvCxnSpPr/>
            <p:nvPr/>
          </p:nvCxnSpPr>
          <p:spPr>
            <a:xfrm>
              <a:off x="964400" y="3507854"/>
              <a:ext cx="0" cy="252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02" name="直接连接符 101"/>
            <p:cNvCxnSpPr/>
            <p:nvPr/>
          </p:nvCxnSpPr>
          <p:spPr>
            <a:xfrm>
              <a:off x="1104816" y="3507854"/>
              <a:ext cx="0" cy="252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03" name="直接连接符 102"/>
            <p:cNvCxnSpPr/>
            <p:nvPr/>
          </p:nvCxnSpPr>
          <p:spPr>
            <a:xfrm>
              <a:off x="1245232" y="3507854"/>
              <a:ext cx="0" cy="252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104" name="组合 103"/>
          <p:cNvGrpSpPr/>
          <p:nvPr/>
        </p:nvGrpSpPr>
        <p:grpSpPr>
          <a:xfrm>
            <a:off x="7844763" y="3507854"/>
            <a:ext cx="421248" cy="252000"/>
            <a:chOff x="823984" y="3507854"/>
            <a:chExt cx="421248" cy="252000"/>
          </a:xfrm>
        </p:grpSpPr>
        <p:cxnSp>
          <p:nvCxnSpPr>
            <p:cNvPr id="105" name="直接连接符 104"/>
            <p:cNvCxnSpPr/>
            <p:nvPr/>
          </p:nvCxnSpPr>
          <p:spPr>
            <a:xfrm>
              <a:off x="823984" y="3507854"/>
              <a:ext cx="0" cy="252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06" name="直接连接符 105"/>
            <p:cNvCxnSpPr/>
            <p:nvPr/>
          </p:nvCxnSpPr>
          <p:spPr>
            <a:xfrm>
              <a:off x="964400" y="3507854"/>
              <a:ext cx="0" cy="252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07" name="直接连接符 106"/>
            <p:cNvCxnSpPr/>
            <p:nvPr/>
          </p:nvCxnSpPr>
          <p:spPr>
            <a:xfrm>
              <a:off x="1104816" y="3507854"/>
              <a:ext cx="0" cy="252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08" name="直接连接符 107"/>
            <p:cNvCxnSpPr/>
            <p:nvPr/>
          </p:nvCxnSpPr>
          <p:spPr>
            <a:xfrm>
              <a:off x="1245232" y="3507854"/>
              <a:ext cx="0" cy="252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109" name="组合 108"/>
          <p:cNvGrpSpPr/>
          <p:nvPr/>
        </p:nvGrpSpPr>
        <p:grpSpPr>
          <a:xfrm>
            <a:off x="8546841" y="3507854"/>
            <a:ext cx="421248" cy="252000"/>
            <a:chOff x="823984" y="3507854"/>
            <a:chExt cx="421248" cy="252000"/>
          </a:xfrm>
        </p:grpSpPr>
        <p:cxnSp>
          <p:nvCxnSpPr>
            <p:cNvPr id="110" name="直接连接符 109"/>
            <p:cNvCxnSpPr/>
            <p:nvPr/>
          </p:nvCxnSpPr>
          <p:spPr>
            <a:xfrm>
              <a:off x="823984" y="3507854"/>
              <a:ext cx="0" cy="252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11" name="直接连接符 110"/>
            <p:cNvCxnSpPr/>
            <p:nvPr/>
          </p:nvCxnSpPr>
          <p:spPr>
            <a:xfrm>
              <a:off x="964400" y="3507854"/>
              <a:ext cx="0" cy="252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12" name="直接连接符 111"/>
            <p:cNvCxnSpPr/>
            <p:nvPr/>
          </p:nvCxnSpPr>
          <p:spPr>
            <a:xfrm>
              <a:off x="1104816" y="3507854"/>
              <a:ext cx="0" cy="252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13" name="直接连接符 112"/>
            <p:cNvCxnSpPr/>
            <p:nvPr/>
          </p:nvCxnSpPr>
          <p:spPr>
            <a:xfrm>
              <a:off x="1245232" y="3507854"/>
              <a:ext cx="0" cy="252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928760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3507854"/>
            <a:ext cx="9144000" cy="163564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7"/>
          <p:cNvCxnSpPr/>
          <p:nvPr/>
        </p:nvCxnSpPr>
        <p:spPr>
          <a:xfrm>
            <a:off x="7704348" y="3507854"/>
            <a:ext cx="0" cy="72000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9108504" y="3507854"/>
            <a:ext cx="0" cy="72000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8406426" y="3507854"/>
            <a:ext cx="0" cy="432000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8820472" y="4155926"/>
            <a:ext cx="5688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/>
              <a:t>6</a:t>
            </a:r>
            <a:endParaRPr lang="zh-CN" altLang="en-US" sz="2000" dirty="0"/>
          </a:p>
        </p:txBody>
      </p:sp>
      <p:grpSp>
        <p:nvGrpSpPr>
          <p:cNvPr id="104" name="组合 103"/>
          <p:cNvGrpSpPr/>
          <p:nvPr/>
        </p:nvGrpSpPr>
        <p:grpSpPr>
          <a:xfrm>
            <a:off x="7844763" y="3507854"/>
            <a:ext cx="421248" cy="252000"/>
            <a:chOff x="823984" y="3507854"/>
            <a:chExt cx="421248" cy="252000"/>
          </a:xfrm>
        </p:grpSpPr>
        <p:cxnSp>
          <p:nvCxnSpPr>
            <p:cNvPr id="105" name="直接连接符 104"/>
            <p:cNvCxnSpPr/>
            <p:nvPr/>
          </p:nvCxnSpPr>
          <p:spPr>
            <a:xfrm>
              <a:off x="823984" y="3507854"/>
              <a:ext cx="0" cy="252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06" name="直接连接符 105"/>
            <p:cNvCxnSpPr/>
            <p:nvPr/>
          </p:nvCxnSpPr>
          <p:spPr>
            <a:xfrm>
              <a:off x="964400" y="3507854"/>
              <a:ext cx="0" cy="252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07" name="直接连接符 106"/>
            <p:cNvCxnSpPr/>
            <p:nvPr/>
          </p:nvCxnSpPr>
          <p:spPr>
            <a:xfrm>
              <a:off x="1104816" y="3507854"/>
              <a:ext cx="0" cy="252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08" name="直接连接符 107"/>
            <p:cNvCxnSpPr/>
            <p:nvPr/>
          </p:nvCxnSpPr>
          <p:spPr>
            <a:xfrm>
              <a:off x="1245232" y="3507854"/>
              <a:ext cx="0" cy="252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109" name="组合 108"/>
          <p:cNvGrpSpPr/>
          <p:nvPr/>
        </p:nvGrpSpPr>
        <p:grpSpPr>
          <a:xfrm>
            <a:off x="8546841" y="3507854"/>
            <a:ext cx="421248" cy="252000"/>
            <a:chOff x="823984" y="3507854"/>
            <a:chExt cx="421248" cy="252000"/>
          </a:xfrm>
        </p:grpSpPr>
        <p:cxnSp>
          <p:nvCxnSpPr>
            <p:cNvPr id="110" name="直接连接符 109"/>
            <p:cNvCxnSpPr/>
            <p:nvPr/>
          </p:nvCxnSpPr>
          <p:spPr>
            <a:xfrm>
              <a:off x="823984" y="3507854"/>
              <a:ext cx="0" cy="252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11" name="直接连接符 110"/>
            <p:cNvCxnSpPr/>
            <p:nvPr/>
          </p:nvCxnSpPr>
          <p:spPr>
            <a:xfrm>
              <a:off x="964400" y="3507854"/>
              <a:ext cx="0" cy="252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12" name="直接连接符 111"/>
            <p:cNvCxnSpPr/>
            <p:nvPr/>
          </p:nvCxnSpPr>
          <p:spPr>
            <a:xfrm>
              <a:off x="1104816" y="3507854"/>
              <a:ext cx="0" cy="252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13" name="直接连接符 112"/>
            <p:cNvCxnSpPr/>
            <p:nvPr/>
          </p:nvCxnSpPr>
          <p:spPr>
            <a:xfrm>
              <a:off x="1245232" y="3507854"/>
              <a:ext cx="0" cy="252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83" name="组合 82"/>
          <p:cNvGrpSpPr/>
          <p:nvPr/>
        </p:nvGrpSpPr>
        <p:grpSpPr>
          <a:xfrm>
            <a:off x="6732240" y="1723393"/>
            <a:ext cx="2513080" cy="2360525"/>
            <a:chOff x="755576" y="1867409"/>
            <a:chExt cx="2513080" cy="2360525"/>
          </a:xfrm>
        </p:grpSpPr>
        <p:sp>
          <p:nvSpPr>
            <p:cNvPr id="84" name="椭圆 83"/>
            <p:cNvSpPr/>
            <p:nvPr/>
          </p:nvSpPr>
          <p:spPr>
            <a:xfrm>
              <a:off x="1619672" y="3291830"/>
              <a:ext cx="1648984" cy="936104"/>
            </a:xfrm>
            <a:prstGeom prst="ellipse">
              <a:avLst/>
            </a:prstGeom>
            <a:noFill/>
            <a:ln>
              <a:solidFill>
                <a:schemeClr val="tx1">
                  <a:lumMod val="85000"/>
                  <a:lumOff val="15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85" name="直接箭头连接符 84"/>
            <p:cNvCxnSpPr>
              <a:stCxn id="84" idx="0"/>
            </p:cNvCxnSpPr>
            <p:nvPr/>
          </p:nvCxnSpPr>
          <p:spPr>
            <a:xfrm flipH="1" flipV="1">
              <a:off x="755576" y="1867409"/>
              <a:ext cx="1688588" cy="1424421"/>
            </a:xfrm>
            <a:prstGeom prst="straightConnector1">
              <a:avLst/>
            </a:prstGeom>
            <a:ln w="19050">
              <a:solidFill>
                <a:schemeClr val="tx1">
                  <a:lumMod val="85000"/>
                  <a:lumOff val="15000"/>
                </a:schemeClr>
              </a:solidFill>
              <a:prstDash val="sysDash"/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2" name="矩形 91"/>
          <p:cNvSpPr/>
          <p:nvPr/>
        </p:nvSpPr>
        <p:spPr>
          <a:xfrm>
            <a:off x="5752485" y="699542"/>
            <a:ext cx="979755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8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</a:rPr>
              <a:t>6</a:t>
            </a:r>
            <a:endParaRPr lang="zh-CN" altLang="en-US" sz="4400" dirty="0"/>
          </a:p>
        </p:txBody>
      </p:sp>
      <p:sp>
        <p:nvSpPr>
          <p:cNvPr id="27" name="矩形 26"/>
          <p:cNvSpPr/>
          <p:nvPr/>
        </p:nvSpPr>
        <p:spPr>
          <a:xfrm>
            <a:off x="467544" y="1429201"/>
            <a:ext cx="5364138" cy="16466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2800" b="1" spc="50" dirty="0" smtClean="0">
                <a:ln w="11430"/>
                <a:solidFill>
                  <a:schemeClr val="tx1">
                    <a:lumMod val="75000"/>
                    <a:lumOff val="25000"/>
                  </a:schemeClr>
                </a:solidFill>
              </a:rPr>
              <a:t>PPT</a:t>
            </a:r>
            <a:r>
              <a:rPr lang="zh-CN" altLang="en-US" sz="2800" b="1" spc="50" dirty="0" smtClean="0">
                <a:ln w="11430"/>
                <a:solidFill>
                  <a:schemeClr val="tx1">
                    <a:lumMod val="75000"/>
                    <a:lumOff val="25000"/>
                  </a:schemeClr>
                </a:solidFill>
              </a:rPr>
              <a:t>向</a:t>
            </a:r>
            <a:endParaRPr lang="en-US" altLang="zh-CN" sz="2800" b="1" spc="50" dirty="0" smtClean="0">
              <a:ln w="11430"/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r"/>
            <a:endParaRPr lang="en-US" altLang="zh-CN" sz="100" b="1" spc="50" dirty="0" smtClean="0">
              <a:ln w="11430"/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r"/>
            <a:r>
              <a:rPr lang="zh-CN" altLang="en-US" sz="7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文言文 </a:t>
            </a:r>
            <a:r>
              <a:rPr lang="zh-CN" altLang="en-US" sz="2800" b="1" spc="50" dirty="0" smtClean="0">
                <a:ln w="11430"/>
                <a:solidFill>
                  <a:schemeClr val="tx1">
                    <a:lumMod val="75000"/>
                    <a:lumOff val="25000"/>
                  </a:schemeClr>
                </a:solidFill>
              </a:rPr>
              <a:t>学习降噪</a:t>
            </a:r>
            <a:endParaRPr lang="zh-CN" altLang="en-US" sz="2800" b="1" spc="50" dirty="0">
              <a:ln w="11430"/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40187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" grpId="0"/>
      <p:bldP spid="2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3507854"/>
            <a:ext cx="9144000" cy="163564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" name="直接连接符 3"/>
          <p:cNvCxnSpPr/>
          <p:nvPr/>
        </p:nvCxnSpPr>
        <p:spPr>
          <a:xfrm>
            <a:off x="683568" y="3507854"/>
            <a:ext cx="0" cy="72000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2087724" y="3507854"/>
            <a:ext cx="0" cy="72000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4896036" y="3507854"/>
            <a:ext cx="0" cy="72000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6300192" y="3507854"/>
            <a:ext cx="0" cy="72000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7704348" y="3507854"/>
            <a:ext cx="0" cy="72000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9108504" y="3507854"/>
            <a:ext cx="0" cy="72000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3491880" y="3507854"/>
            <a:ext cx="0" cy="72000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1385646" y="3507854"/>
            <a:ext cx="0" cy="432000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2789802" y="3507854"/>
            <a:ext cx="0" cy="432000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4193958" y="3507854"/>
            <a:ext cx="0" cy="432000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5598114" y="3507854"/>
            <a:ext cx="0" cy="432000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7002270" y="3507854"/>
            <a:ext cx="0" cy="432000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8406426" y="3507854"/>
            <a:ext cx="0" cy="432000"/>
          </a:xfrm>
          <a:prstGeom prst="line">
            <a:avLst/>
          </a:prstGeom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grpSp>
        <p:nvGrpSpPr>
          <p:cNvPr id="44" name="组合 43"/>
          <p:cNvGrpSpPr/>
          <p:nvPr/>
        </p:nvGrpSpPr>
        <p:grpSpPr>
          <a:xfrm>
            <a:off x="823983" y="3507854"/>
            <a:ext cx="421248" cy="252000"/>
            <a:chOff x="823984" y="3507854"/>
            <a:chExt cx="421248" cy="252000"/>
          </a:xfrm>
        </p:grpSpPr>
        <p:cxnSp>
          <p:nvCxnSpPr>
            <p:cNvPr id="17" name="直接连接符 16"/>
            <p:cNvCxnSpPr/>
            <p:nvPr/>
          </p:nvCxnSpPr>
          <p:spPr>
            <a:xfrm>
              <a:off x="823984" y="3507854"/>
              <a:ext cx="0" cy="252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>
              <a:off x="964400" y="3507854"/>
              <a:ext cx="0" cy="252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>
              <a:off x="1104816" y="3507854"/>
              <a:ext cx="0" cy="252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1245232" y="3507854"/>
              <a:ext cx="0" cy="252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1" name="TextBox 20"/>
          <p:cNvSpPr txBox="1"/>
          <p:nvPr/>
        </p:nvSpPr>
        <p:spPr>
          <a:xfrm>
            <a:off x="402736" y="4141011"/>
            <a:ext cx="5688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/>
              <a:t>0</a:t>
            </a:r>
            <a:endParaRPr lang="zh-CN" altLang="en-US" sz="2000" dirty="0"/>
          </a:p>
        </p:txBody>
      </p:sp>
      <p:sp>
        <p:nvSpPr>
          <p:cNvPr id="22" name="TextBox 21"/>
          <p:cNvSpPr txBox="1"/>
          <p:nvPr/>
        </p:nvSpPr>
        <p:spPr>
          <a:xfrm>
            <a:off x="1805692" y="4141011"/>
            <a:ext cx="5688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/>
              <a:t>1</a:t>
            </a:r>
            <a:endParaRPr lang="zh-CN" altLang="en-US" sz="2000" dirty="0"/>
          </a:p>
        </p:txBody>
      </p:sp>
      <p:sp>
        <p:nvSpPr>
          <p:cNvPr id="23" name="TextBox 22"/>
          <p:cNvSpPr txBox="1"/>
          <p:nvPr/>
        </p:nvSpPr>
        <p:spPr>
          <a:xfrm>
            <a:off x="3208648" y="4141011"/>
            <a:ext cx="5688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/>
              <a:t>2</a:t>
            </a:r>
            <a:endParaRPr lang="zh-CN" altLang="en-US" sz="2000" dirty="0"/>
          </a:p>
        </p:txBody>
      </p:sp>
      <p:sp>
        <p:nvSpPr>
          <p:cNvPr id="24" name="TextBox 23"/>
          <p:cNvSpPr txBox="1"/>
          <p:nvPr/>
        </p:nvSpPr>
        <p:spPr>
          <a:xfrm>
            <a:off x="6014560" y="4141011"/>
            <a:ext cx="5688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/>
              <a:t>4</a:t>
            </a:r>
            <a:endParaRPr lang="zh-CN" altLang="en-US" sz="2000" dirty="0"/>
          </a:p>
        </p:txBody>
      </p:sp>
      <p:sp>
        <p:nvSpPr>
          <p:cNvPr id="25" name="TextBox 24"/>
          <p:cNvSpPr txBox="1"/>
          <p:nvPr/>
        </p:nvSpPr>
        <p:spPr>
          <a:xfrm>
            <a:off x="7417516" y="4141011"/>
            <a:ext cx="5688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/>
              <a:t>5</a:t>
            </a:r>
            <a:endParaRPr lang="zh-CN" altLang="en-US" sz="2000" dirty="0"/>
          </a:p>
        </p:txBody>
      </p:sp>
      <p:sp>
        <p:nvSpPr>
          <p:cNvPr id="26" name="TextBox 25"/>
          <p:cNvSpPr txBox="1"/>
          <p:nvPr/>
        </p:nvSpPr>
        <p:spPr>
          <a:xfrm>
            <a:off x="8820472" y="4155926"/>
            <a:ext cx="5688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/>
              <a:t>6</a:t>
            </a:r>
            <a:endParaRPr lang="zh-CN" altLang="en-US" sz="2000" dirty="0"/>
          </a:p>
        </p:txBody>
      </p:sp>
      <p:sp>
        <p:nvSpPr>
          <p:cNvPr id="27" name="TextBox 26"/>
          <p:cNvSpPr txBox="1"/>
          <p:nvPr/>
        </p:nvSpPr>
        <p:spPr>
          <a:xfrm>
            <a:off x="4611604" y="4141011"/>
            <a:ext cx="5688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/>
              <a:t>3</a:t>
            </a:r>
            <a:endParaRPr lang="zh-CN" altLang="en-US" sz="2000" dirty="0"/>
          </a:p>
        </p:txBody>
      </p:sp>
      <p:grpSp>
        <p:nvGrpSpPr>
          <p:cNvPr id="45" name="组合 44"/>
          <p:cNvGrpSpPr/>
          <p:nvPr/>
        </p:nvGrpSpPr>
        <p:grpSpPr>
          <a:xfrm>
            <a:off x="1526061" y="3507854"/>
            <a:ext cx="421248" cy="252000"/>
            <a:chOff x="823984" y="3507854"/>
            <a:chExt cx="421248" cy="252000"/>
          </a:xfrm>
        </p:grpSpPr>
        <p:cxnSp>
          <p:nvCxnSpPr>
            <p:cNvPr id="46" name="直接连接符 45"/>
            <p:cNvCxnSpPr/>
            <p:nvPr/>
          </p:nvCxnSpPr>
          <p:spPr>
            <a:xfrm>
              <a:off x="823984" y="3507854"/>
              <a:ext cx="0" cy="252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>
              <a:off x="964400" y="3507854"/>
              <a:ext cx="0" cy="252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/>
          </p:nvCxnSpPr>
          <p:spPr>
            <a:xfrm>
              <a:off x="1104816" y="3507854"/>
              <a:ext cx="0" cy="252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49" name="直接连接符 48"/>
            <p:cNvCxnSpPr/>
            <p:nvPr/>
          </p:nvCxnSpPr>
          <p:spPr>
            <a:xfrm>
              <a:off x="1245232" y="3507854"/>
              <a:ext cx="0" cy="252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50" name="组合 49"/>
          <p:cNvGrpSpPr/>
          <p:nvPr/>
        </p:nvGrpSpPr>
        <p:grpSpPr>
          <a:xfrm>
            <a:off x="2228139" y="3507854"/>
            <a:ext cx="421248" cy="252000"/>
            <a:chOff x="823984" y="3507854"/>
            <a:chExt cx="421248" cy="252000"/>
          </a:xfrm>
        </p:grpSpPr>
        <p:cxnSp>
          <p:nvCxnSpPr>
            <p:cNvPr id="51" name="直接连接符 50"/>
            <p:cNvCxnSpPr/>
            <p:nvPr/>
          </p:nvCxnSpPr>
          <p:spPr>
            <a:xfrm>
              <a:off x="823984" y="3507854"/>
              <a:ext cx="0" cy="252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>
              <a:off x="964400" y="3507854"/>
              <a:ext cx="0" cy="252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53" name="直接连接符 52"/>
            <p:cNvCxnSpPr/>
            <p:nvPr/>
          </p:nvCxnSpPr>
          <p:spPr>
            <a:xfrm>
              <a:off x="1104816" y="3507854"/>
              <a:ext cx="0" cy="252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>
              <a:off x="1245232" y="3507854"/>
              <a:ext cx="0" cy="252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55" name="组合 54"/>
          <p:cNvGrpSpPr/>
          <p:nvPr/>
        </p:nvGrpSpPr>
        <p:grpSpPr>
          <a:xfrm>
            <a:off x="2930217" y="3507854"/>
            <a:ext cx="421248" cy="252000"/>
            <a:chOff x="823984" y="3507854"/>
            <a:chExt cx="421248" cy="252000"/>
          </a:xfrm>
        </p:grpSpPr>
        <p:cxnSp>
          <p:nvCxnSpPr>
            <p:cNvPr id="56" name="直接连接符 55"/>
            <p:cNvCxnSpPr/>
            <p:nvPr/>
          </p:nvCxnSpPr>
          <p:spPr>
            <a:xfrm>
              <a:off x="823984" y="3507854"/>
              <a:ext cx="0" cy="252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57" name="直接连接符 56"/>
            <p:cNvCxnSpPr/>
            <p:nvPr/>
          </p:nvCxnSpPr>
          <p:spPr>
            <a:xfrm>
              <a:off x="964400" y="3507854"/>
              <a:ext cx="0" cy="252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58" name="直接连接符 57"/>
            <p:cNvCxnSpPr/>
            <p:nvPr/>
          </p:nvCxnSpPr>
          <p:spPr>
            <a:xfrm>
              <a:off x="1104816" y="3507854"/>
              <a:ext cx="0" cy="252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59" name="直接连接符 58"/>
            <p:cNvCxnSpPr/>
            <p:nvPr/>
          </p:nvCxnSpPr>
          <p:spPr>
            <a:xfrm>
              <a:off x="1245232" y="3507854"/>
              <a:ext cx="0" cy="252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60" name="组合 59"/>
          <p:cNvGrpSpPr/>
          <p:nvPr/>
        </p:nvGrpSpPr>
        <p:grpSpPr>
          <a:xfrm>
            <a:off x="3632295" y="3507854"/>
            <a:ext cx="421248" cy="252000"/>
            <a:chOff x="823984" y="3507854"/>
            <a:chExt cx="421248" cy="252000"/>
          </a:xfrm>
        </p:grpSpPr>
        <p:cxnSp>
          <p:nvCxnSpPr>
            <p:cNvPr id="61" name="直接连接符 60"/>
            <p:cNvCxnSpPr/>
            <p:nvPr/>
          </p:nvCxnSpPr>
          <p:spPr>
            <a:xfrm>
              <a:off x="823984" y="3507854"/>
              <a:ext cx="0" cy="252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62" name="直接连接符 61"/>
            <p:cNvCxnSpPr/>
            <p:nvPr/>
          </p:nvCxnSpPr>
          <p:spPr>
            <a:xfrm>
              <a:off x="964400" y="3507854"/>
              <a:ext cx="0" cy="252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63" name="直接连接符 62"/>
            <p:cNvCxnSpPr/>
            <p:nvPr/>
          </p:nvCxnSpPr>
          <p:spPr>
            <a:xfrm>
              <a:off x="1104816" y="3507854"/>
              <a:ext cx="0" cy="252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64" name="直接连接符 63"/>
            <p:cNvCxnSpPr/>
            <p:nvPr/>
          </p:nvCxnSpPr>
          <p:spPr>
            <a:xfrm>
              <a:off x="1245232" y="3507854"/>
              <a:ext cx="0" cy="252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65" name="组合 64"/>
          <p:cNvGrpSpPr/>
          <p:nvPr/>
        </p:nvGrpSpPr>
        <p:grpSpPr>
          <a:xfrm>
            <a:off x="4334373" y="3507854"/>
            <a:ext cx="421248" cy="252000"/>
            <a:chOff x="823984" y="3507854"/>
            <a:chExt cx="421248" cy="252000"/>
          </a:xfrm>
        </p:grpSpPr>
        <p:cxnSp>
          <p:nvCxnSpPr>
            <p:cNvPr id="66" name="直接连接符 65"/>
            <p:cNvCxnSpPr/>
            <p:nvPr/>
          </p:nvCxnSpPr>
          <p:spPr>
            <a:xfrm>
              <a:off x="823984" y="3507854"/>
              <a:ext cx="0" cy="252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67" name="直接连接符 66"/>
            <p:cNvCxnSpPr/>
            <p:nvPr/>
          </p:nvCxnSpPr>
          <p:spPr>
            <a:xfrm>
              <a:off x="964400" y="3507854"/>
              <a:ext cx="0" cy="252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68" name="直接连接符 67"/>
            <p:cNvCxnSpPr/>
            <p:nvPr/>
          </p:nvCxnSpPr>
          <p:spPr>
            <a:xfrm>
              <a:off x="1104816" y="3507854"/>
              <a:ext cx="0" cy="252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69" name="直接连接符 68"/>
            <p:cNvCxnSpPr/>
            <p:nvPr/>
          </p:nvCxnSpPr>
          <p:spPr>
            <a:xfrm>
              <a:off x="1245232" y="3507854"/>
              <a:ext cx="0" cy="252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70" name="组合 69"/>
          <p:cNvGrpSpPr/>
          <p:nvPr/>
        </p:nvGrpSpPr>
        <p:grpSpPr>
          <a:xfrm>
            <a:off x="5036451" y="3507854"/>
            <a:ext cx="421248" cy="252000"/>
            <a:chOff x="823984" y="3507854"/>
            <a:chExt cx="421248" cy="252000"/>
          </a:xfrm>
        </p:grpSpPr>
        <p:cxnSp>
          <p:nvCxnSpPr>
            <p:cNvPr id="71" name="直接连接符 70"/>
            <p:cNvCxnSpPr/>
            <p:nvPr/>
          </p:nvCxnSpPr>
          <p:spPr>
            <a:xfrm>
              <a:off x="823984" y="3507854"/>
              <a:ext cx="0" cy="252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72" name="直接连接符 71"/>
            <p:cNvCxnSpPr/>
            <p:nvPr/>
          </p:nvCxnSpPr>
          <p:spPr>
            <a:xfrm>
              <a:off x="964400" y="3507854"/>
              <a:ext cx="0" cy="252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73" name="直接连接符 72"/>
            <p:cNvCxnSpPr/>
            <p:nvPr/>
          </p:nvCxnSpPr>
          <p:spPr>
            <a:xfrm>
              <a:off x="1104816" y="3507854"/>
              <a:ext cx="0" cy="252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74" name="直接连接符 73"/>
            <p:cNvCxnSpPr/>
            <p:nvPr/>
          </p:nvCxnSpPr>
          <p:spPr>
            <a:xfrm>
              <a:off x="1245232" y="3507854"/>
              <a:ext cx="0" cy="252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75" name="组合 74"/>
          <p:cNvGrpSpPr/>
          <p:nvPr/>
        </p:nvGrpSpPr>
        <p:grpSpPr>
          <a:xfrm>
            <a:off x="5738529" y="3507854"/>
            <a:ext cx="421248" cy="252000"/>
            <a:chOff x="823984" y="3507854"/>
            <a:chExt cx="421248" cy="252000"/>
          </a:xfrm>
        </p:grpSpPr>
        <p:cxnSp>
          <p:nvCxnSpPr>
            <p:cNvPr id="76" name="直接连接符 75"/>
            <p:cNvCxnSpPr/>
            <p:nvPr/>
          </p:nvCxnSpPr>
          <p:spPr>
            <a:xfrm>
              <a:off x="823984" y="3507854"/>
              <a:ext cx="0" cy="252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77" name="直接连接符 76"/>
            <p:cNvCxnSpPr/>
            <p:nvPr/>
          </p:nvCxnSpPr>
          <p:spPr>
            <a:xfrm>
              <a:off x="964400" y="3507854"/>
              <a:ext cx="0" cy="252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78" name="直接连接符 77"/>
            <p:cNvCxnSpPr/>
            <p:nvPr/>
          </p:nvCxnSpPr>
          <p:spPr>
            <a:xfrm>
              <a:off x="1104816" y="3507854"/>
              <a:ext cx="0" cy="252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79" name="直接连接符 78"/>
            <p:cNvCxnSpPr/>
            <p:nvPr/>
          </p:nvCxnSpPr>
          <p:spPr>
            <a:xfrm>
              <a:off x="1245232" y="3507854"/>
              <a:ext cx="0" cy="252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93" name="组合 92"/>
          <p:cNvGrpSpPr/>
          <p:nvPr/>
        </p:nvGrpSpPr>
        <p:grpSpPr>
          <a:xfrm>
            <a:off x="6440607" y="3507854"/>
            <a:ext cx="421248" cy="252000"/>
            <a:chOff x="823984" y="3507854"/>
            <a:chExt cx="421248" cy="252000"/>
          </a:xfrm>
        </p:grpSpPr>
        <p:cxnSp>
          <p:nvCxnSpPr>
            <p:cNvPr id="94" name="直接连接符 93"/>
            <p:cNvCxnSpPr/>
            <p:nvPr/>
          </p:nvCxnSpPr>
          <p:spPr>
            <a:xfrm>
              <a:off x="823984" y="3507854"/>
              <a:ext cx="0" cy="252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95" name="直接连接符 94"/>
            <p:cNvCxnSpPr/>
            <p:nvPr/>
          </p:nvCxnSpPr>
          <p:spPr>
            <a:xfrm>
              <a:off x="964400" y="3507854"/>
              <a:ext cx="0" cy="252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96" name="直接连接符 95"/>
            <p:cNvCxnSpPr/>
            <p:nvPr/>
          </p:nvCxnSpPr>
          <p:spPr>
            <a:xfrm>
              <a:off x="1104816" y="3507854"/>
              <a:ext cx="0" cy="252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97" name="直接连接符 96"/>
            <p:cNvCxnSpPr/>
            <p:nvPr/>
          </p:nvCxnSpPr>
          <p:spPr>
            <a:xfrm>
              <a:off x="1245232" y="3507854"/>
              <a:ext cx="0" cy="252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99" name="组合 98"/>
          <p:cNvGrpSpPr/>
          <p:nvPr/>
        </p:nvGrpSpPr>
        <p:grpSpPr>
          <a:xfrm>
            <a:off x="7142685" y="3507854"/>
            <a:ext cx="421248" cy="252000"/>
            <a:chOff x="823984" y="3507854"/>
            <a:chExt cx="421248" cy="252000"/>
          </a:xfrm>
        </p:grpSpPr>
        <p:cxnSp>
          <p:nvCxnSpPr>
            <p:cNvPr id="100" name="直接连接符 99"/>
            <p:cNvCxnSpPr/>
            <p:nvPr/>
          </p:nvCxnSpPr>
          <p:spPr>
            <a:xfrm>
              <a:off x="823984" y="3507854"/>
              <a:ext cx="0" cy="252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01" name="直接连接符 100"/>
            <p:cNvCxnSpPr/>
            <p:nvPr/>
          </p:nvCxnSpPr>
          <p:spPr>
            <a:xfrm>
              <a:off x="964400" y="3507854"/>
              <a:ext cx="0" cy="252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02" name="直接连接符 101"/>
            <p:cNvCxnSpPr/>
            <p:nvPr/>
          </p:nvCxnSpPr>
          <p:spPr>
            <a:xfrm>
              <a:off x="1104816" y="3507854"/>
              <a:ext cx="0" cy="252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03" name="直接连接符 102"/>
            <p:cNvCxnSpPr/>
            <p:nvPr/>
          </p:nvCxnSpPr>
          <p:spPr>
            <a:xfrm>
              <a:off x="1245232" y="3507854"/>
              <a:ext cx="0" cy="252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104" name="组合 103"/>
          <p:cNvGrpSpPr/>
          <p:nvPr/>
        </p:nvGrpSpPr>
        <p:grpSpPr>
          <a:xfrm>
            <a:off x="7844763" y="3507854"/>
            <a:ext cx="421248" cy="252000"/>
            <a:chOff x="823984" y="3507854"/>
            <a:chExt cx="421248" cy="252000"/>
          </a:xfrm>
        </p:grpSpPr>
        <p:cxnSp>
          <p:nvCxnSpPr>
            <p:cNvPr id="105" name="直接连接符 104"/>
            <p:cNvCxnSpPr/>
            <p:nvPr/>
          </p:nvCxnSpPr>
          <p:spPr>
            <a:xfrm>
              <a:off x="823984" y="3507854"/>
              <a:ext cx="0" cy="252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06" name="直接连接符 105"/>
            <p:cNvCxnSpPr/>
            <p:nvPr/>
          </p:nvCxnSpPr>
          <p:spPr>
            <a:xfrm>
              <a:off x="964400" y="3507854"/>
              <a:ext cx="0" cy="252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07" name="直接连接符 106"/>
            <p:cNvCxnSpPr/>
            <p:nvPr/>
          </p:nvCxnSpPr>
          <p:spPr>
            <a:xfrm>
              <a:off x="1104816" y="3507854"/>
              <a:ext cx="0" cy="252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08" name="直接连接符 107"/>
            <p:cNvCxnSpPr/>
            <p:nvPr/>
          </p:nvCxnSpPr>
          <p:spPr>
            <a:xfrm>
              <a:off x="1245232" y="3507854"/>
              <a:ext cx="0" cy="252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109" name="组合 108"/>
          <p:cNvGrpSpPr/>
          <p:nvPr/>
        </p:nvGrpSpPr>
        <p:grpSpPr>
          <a:xfrm>
            <a:off x="8546841" y="3507854"/>
            <a:ext cx="421248" cy="252000"/>
            <a:chOff x="823984" y="3507854"/>
            <a:chExt cx="421248" cy="252000"/>
          </a:xfrm>
        </p:grpSpPr>
        <p:cxnSp>
          <p:nvCxnSpPr>
            <p:cNvPr id="110" name="直接连接符 109"/>
            <p:cNvCxnSpPr/>
            <p:nvPr/>
          </p:nvCxnSpPr>
          <p:spPr>
            <a:xfrm>
              <a:off x="823984" y="3507854"/>
              <a:ext cx="0" cy="252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11" name="直接连接符 110"/>
            <p:cNvCxnSpPr/>
            <p:nvPr/>
          </p:nvCxnSpPr>
          <p:spPr>
            <a:xfrm>
              <a:off x="964400" y="3507854"/>
              <a:ext cx="0" cy="252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12" name="直接连接符 111"/>
            <p:cNvCxnSpPr/>
            <p:nvPr/>
          </p:nvCxnSpPr>
          <p:spPr>
            <a:xfrm>
              <a:off x="1104816" y="3507854"/>
              <a:ext cx="0" cy="252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13" name="直接连接符 112"/>
            <p:cNvCxnSpPr/>
            <p:nvPr/>
          </p:nvCxnSpPr>
          <p:spPr>
            <a:xfrm>
              <a:off x="1245232" y="3507854"/>
              <a:ext cx="0" cy="25200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8" name="矩形 27"/>
          <p:cNvSpPr/>
          <p:nvPr/>
        </p:nvSpPr>
        <p:spPr>
          <a:xfrm>
            <a:off x="2021661" y="339502"/>
            <a:ext cx="5070619" cy="286232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0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动眼 </a:t>
            </a:r>
            <a:r>
              <a:rPr lang="zh-CN" altLang="en-US" sz="3600" spc="50" dirty="0" smtClean="0">
                <a:ln w="11430"/>
                <a:solidFill>
                  <a:schemeClr val="bg1">
                    <a:lumMod val="75000"/>
                  </a:schemeClr>
                </a:solidFill>
              </a:rPr>
              <a:t>找要素</a:t>
            </a:r>
            <a:endParaRPr lang="en-US" altLang="zh-CN" sz="3600" spc="50" dirty="0" smtClean="0">
              <a:ln w="11430"/>
              <a:solidFill>
                <a:schemeClr val="bg1">
                  <a:lumMod val="75000"/>
                </a:schemeClr>
              </a:solidFill>
            </a:endParaRPr>
          </a:p>
          <a:p>
            <a:r>
              <a:rPr lang="zh-CN" altLang="en-US" sz="60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动手 </a:t>
            </a:r>
            <a:r>
              <a:rPr lang="zh-CN" altLang="en-US" sz="3600" spc="50" dirty="0" smtClean="0">
                <a:ln w="11430"/>
                <a:solidFill>
                  <a:schemeClr val="bg1">
                    <a:lumMod val="75000"/>
                  </a:schemeClr>
                </a:solidFill>
              </a:rPr>
              <a:t>写记录</a:t>
            </a:r>
            <a:endParaRPr lang="en-US" altLang="zh-CN" sz="3600" spc="50" dirty="0" smtClean="0">
              <a:ln w="11430"/>
              <a:solidFill>
                <a:schemeClr val="bg1">
                  <a:lumMod val="75000"/>
                </a:schemeClr>
              </a:solidFill>
            </a:endParaRPr>
          </a:p>
          <a:p>
            <a:r>
              <a:rPr lang="zh-CN" altLang="en-US" sz="60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  动嘴 </a:t>
            </a:r>
            <a:r>
              <a:rPr lang="zh-CN" altLang="en-US" sz="3600" spc="50" dirty="0" smtClean="0">
                <a:ln w="11430"/>
                <a:solidFill>
                  <a:schemeClr val="bg1">
                    <a:lumMod val="75000"/>
                  </a:schemeClr>
                </a:solidFill>
              </a:rPr>
              <a:t>齐分享</a:t>
            </a:r>
            <a:endParaRPr lang="zh-CN" altLang="en-US" sz="900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7172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206707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3507854"/>
            <a:ext cx="9144000" cy="163564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" name="直接连接符 3"/>
          <p:cNvCxnSpPr/>
          <p:nvPr/>
        </p:nvCxnSpPr>
        <p:spPr>
          <a:xfrm>
            <a:off x="683568" y="3507854"/>
            <a:ext cx="0" cy="72000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402736" y="4141011"/>
            <a:ext cx="5688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/>
              <a:t>0</a:t>
            </a:r>
            <a:endParaRPr lang="zh-CN" altLang="en-US" sz="2000" dirty="0"/>
          </a:p>
        </p:txBody>
      </p:sp>
      <p:grpSp>
        <p:nvGrpSpPr>
          <p:cNvPr id="38" name="组合 37"/>
          <p:cNvGrpSpPr/>
          <p:nvPr/>
        </p:nvGrpSpPr>
        <p:grpSpPr>
          <a:xfrm>
            <a:off x="-108520" y="1707654"/>
            <a:ext cx="2304256" cy="3435846"/>
            <a:chOff x="-108520" y="1707654"/>
            <a:chExt cx="2304256" cy="3435846"/>
          </a:xfrm>
        </p:grpSpPr>
        <p:sp>
          <p:nvSpPr>
            <p:cNvPr id="29" name="椭圆 28"/>
            <p:cNvSpPr/>
            <p:nvPr/>
          </p:nvSpPr>
          <p:spPr>
            <a:xfrm>
              <a:off x="-108520" y="3075806"/>
              <a:ext cx="795688" cy="2067694"/>
            </a:xfrm>
            <a:prstGeom prst="ellipse">
              <a:avLst/>
            </a:prstGeom>
            <a:noFill/>
            <a:ln>
              <a:solidFill>
                <a:srgbClr val="C00000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1" name="直接箭头连接符 30"/>
            <p:cNvCxnSpPr>
              <a:stCxn id="29" idx="0"/>
            </p:cNvCxnSpPr>
            <p:nvPr/>
          </p:nvCxnSpPr>
          <p:spPr>
            <a:xfrm flipV="1">
              <a:off x="289324" y="1707654"/>
              <a:ext cx="1906412" cy="1368152"/>
            </a:xfrm>
            <a:prstGeom prst="straightConnector1">
              <a:avLst/>
            </a:prstGeom>
            <a:ln w="19050">
              <a:solidFill>
                <a:srgbClr val="C00000"/>
              </a:solidFill>
              <a:prstDash val="sysDash"/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6" name="矩形 35"/>
          <p:cNvSpPr/>
          <p:nvPr/>
        </p:nvSpPr>
        <p:spPr>
          <a:xfrm>
            <a:off x="2051720" y="843558"/>
            <a:ext cx="979755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800" b="1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</a:rPr>
              <a:t>1</a:t>
            </a:r>
            <a:endParaRPr lang="zh-CN" altLang="en-US" sz="4400" dirty="0"/>
          </a:p>
        </p:txBody>
      </p:sp>
      <p:sp>
        <p:nvSpPr>
          <p:cNvPr id="114" name="TextBox 113"/>
          <p:cNvSpPr txBox="1"/>
          <p:nvPr/>
        </p:nvSpPr>
        <p:spPr>
          <a:xfrm>
            <a:off x="2713670" y="1063879"/>
            <a:ext cx="149828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留白</a:t>
            </a:r>
            <a:endParaRPr lang="zh-CN" altLang="en-US" sz="48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2785679" y="1563638"/>
            <a:ext cx="4018569" cy="1754326"/>
            <a:chOff x="2785679" y="1563638"/>
            <a:chExt cx="4018569" cy="1754326"/>
          </a:xfrm>
        </p:grpSpPr>
        <p:sp>
          <p:nvSpPr>
            <p:cNvPr id="34" name="TextBox 33"/>
            <p:cNvSpPr txBox="1"/>
            <p:nvPr/>
          </p:nvSpPr>
          <p:spPr>
            <a:xfrm>
              <a:off x="2785679" y="1709165"/>
              <a:ext cx="135427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0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作用说明</a:t>
              </a:r>
              <a:endPara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15" name="TextBox 114"/>
            <p:cNvSpPr txBox="1"/>
            <p:nvPr/>
          </p:nvSpPr>
          <p:spPr>
            <a:xfrm>
              <a:off x="4355976" y="1563638"/>
              <a:ext cx="2448272" cy="1754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dirty="0" smtClean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让 视野 可以聚焦</a:t>
              </a:r>
              <a:endPara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  <a:p>
              <a:pPr>
                <a:lnSpc>
                  <a:spcPct val="200000"/>
                </a:lnSpc>
              </a:pPr>
              <a:r>
                <a:rPr lang="zh-CN" altLang="en-US" dirty="0" smtClean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让 大脑 可以休息</a:t>
              </a:r>
              <a:endPara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  <a:p>
              <a:pPr>
                <a:lnSpc>
                  <a:spcPct val="200000"/>
                </a:lnSpc>
              </a:pPr>
              <a:r>
                <a:rPr lang="zh-CN" altLang="en-US" dirty="0" smtClean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让 眼睛 可以放松</a:t>
              </a: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534377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4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4.88437E-6 L 4.16667E-6 -0.05921 " pathEditMode="relative" rAng="0" ptsTypes="AA">
                                      <p:cBhvr>
                                        <p:cTn id="19" dur="2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960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114" grpId="0"/>
      <p:bldP spid="114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 rot="668248">
            <a:off x="246319" y="98433"/>
            <a:ext cx="1428596" cy="830997"/>
          </a:xfrm>
          <a:prstGeom prst="rect">
            <a:avLst/>
          </a:prstGeom>
          <a:noFill/>
          <a:effectLst>
            <a:reflection blurRad="6350" stA="50000" endA="300" endPos="55500" dist="50800" dir="5400000" sy="-100000" algn="bl" rotWithShape="0"/>
          </a:effectLst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4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案例</a:t>
            </a:r>
            <a:endParaRPr lang="zh-CN" altLang="en-US" sz="4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-391603" y="668546"/>
            <a:ext cx="2659347" cy="1832372"/>
            <a:chOff x="1261133" y="2397628"/>
            <a:chExt cx="2659347" cy="1832372"/>
          </a:xfrm>
        </p:grpSpPr>
        <p:sp>
          <p:nvSpPr>
            <p:cNvPr id="14" name="矩形 13"/>
            <p:cNvSpPr/>
            <p:nvPr/>
          </p:nvSpPr>
          <p:spPr>
            <a:xfrm>
              <a:off x="1688232" y="2397628"/>
              <a:ext cx="2232248" cy="183237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5" name="Picture 5" descr="C:\Users\Liu\Desktop\LINE BLACK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61133" y="2397652"/>
              <a:ext cx="2628000" cy="577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4" name="TextBox 3"/>
          <p:cNvSpPr txBox="1"/>
          <p:nvPr/>
        </p:nvSpPr>
        <p:spPr>
          <a:xfrm>
            <a:off x="8316416" y="2488475"/>
            <a:ext cx="7920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dirty="0" smtClean="0">
                <a:solidFill>
                  <a:schemeClr val="bg1">
                    <a:lumMod val="85000"/>
                  </a:schemeClr>
                </a:solidFill>
              </a:rPr>
              <a:t>对齐</a:t>
            </a:r>
            <a:endParaRPr lang="zh-CN" altLang="en-US" sz="2000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316416" y="3021334"/>
            <a:ext cx="7920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dirty="0" smtClean="0">
                <a:solidFill>
                  <a:schemeClr val="bg1">
                    <a:lumMod val="85000"/>
                  </a:schemeClr>
                </a:solidFill>
              </a:rPr>
              <a:t>重复</a:t>
            </a:r>
            <a:endParaRPr lang="zh-CN" altLang="en-US" sz="2000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316416" y="3554193"/>
            <a:ext cx="7920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dirty="0" smtClean="0">
                <a:solidFill>
                  <a:schemeClr val="bg1">
                    <a:lumMod val="85000"/>
                  </a:schemeClr>
                </a:solidFill>
              </a:rPr>
              <a:t>聚拢</a:t>
            </a:r>
            <a:endParaRPr lang="zh-CN" altLang="en-US" sz="2000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316416" y="4619912"/>
            <a:ext cx="7920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dirty="0" smtClean="0">
                <a:solidFill>
                  <a:schemeClr val="bg1">
                    <a:lumMod val="85000"/>
                  </a:schemeClr>
                </a:solidFill>
              </a:rPr>
              <a:t>降噪</a:t>
            </a:r>
            <a:endParaRPr lang="zh-CN" altLang="en-US" sz="2000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316416" y="1955616"/>
            <a:ext cx="7920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b="1" dirty="0">
                <a:solidFill>
                  <a:srgbClr val="C00000"/>
                </a:solidFill>
              </a:rPr>
              <a:t>留白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316416" y="4087052"/>
            <a:ext cx="7920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dirty="0">
                <a:solidFill>
                  <a:schemeClr val="bg1">
                    <a:lumMod val="85000"/>
                  </a:schemeClr>
                </a:solidFill>
              </a:rPr>
              <a:t>对比</a:t>
            </a: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627" y="771550"/>
            <a:ext cx="7523757" cy="423211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660675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3507854"/>
            <a:ext cx="9144000" cy="163564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" name="直接连接符 3"/>
          <p:cNvCxnSpPr/>
          <p:nvPr/>
        </p:nvCxnSpPr>
        <p:spPr>
          <a:xfrm>
            <a:off x="683568" y="3507854"/>
            <a:ext cx="0" cy="72000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402736" y="4141011"/>
            <a:ext cx="5688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/>
              <a:t>0</a:t>
            </a:r>
            <a:endParaRPr lang="zh-CN" altLang="en-US" sz="2000" dirty="0"/>
          </a:p>
        </p:txBody>
      </p:sp>
      <p:grpSp>
        <p:nvGrpSpPr>
          <p:cNvPr id="38" name="组合 37"/>
          <p:cNvGrpSpPr/>
          <p:nvPr/>
        </p:nvGrpSpPr>
        <p:grpSpPr>
          <a:xfrm>
            <a:off x="-108520" y="1707654"/>
            <a:ext cx="2304256" cy="3435846"/>
            <a:chOff x="-108520" y="1707654"/>
            <a:chExt cx="2304256" cy="3435846"/>
          </a:xfrm>
        </p:grpSpPr>
        <p:sp>
          <p:nvSpPr>
            <p:cNvPr id="29" name="椭圆 28"/>
            <p:cNvSpPr/>
            <p:nvPr/>
          </p:nvSpPr>
          <p:spPr>
            <a:xfrm>
              <a:off x="-108520" y="3075806"/>
              <a:ext cx="795688" cy="2067694"/>
            </a:xfrm>
            <a:prstGeom prst="ellipse">
              <a:avLst/>
            </a:prstGeom>
            <a:noFill/>
            <a:ln>
              <a:solidFill>
                <a:srgbClr val="C00000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1" name="直接箭头连接符 30"/>
            <p:cNvCxnSpPr>
              <a:stCxn id="29" idx="0"/>
            </p:cNvCxnSpPr>
            <p:nvPr/>
          </p:nvCxnSpPr>
          <p:spPr>
            <a:xfrm flipV="1">
              <a:off x="289324" y="1707654"/>
              <a:ext cx="1906412" cy="1368152"/>
            </a:xfrm>
            <a:prstGeom prst="straightConnector1">
              <a:avLst/>
            </a:prstGeom>
            <a:ln w="19050">
              <a:solidFill>
                <a:srgbClr val="C00000"/>
              </a:solidFill>
              <a:prstDash val="sysDash"/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6" name="矩形 35"/>
          <p:cNvSpPr/>
          <p:nvPr/>
        </p:nvSpPr>
        <p:spPr>
          <a:xfrm>
            <a:off x="2051720" y="843558"/>
            <a:ext cx="979755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800" b="1" spc="50" dirty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</a:rPr>
              <a:t>1</a:t>
            </a:r>
            <a:endParaRPr lang="zh-CN" altLang="en-US" sz="4400" dirty="0"/>
          </a:p>
        </p:txBody>
      </p:sp>
      <p:sp>
        <p:nvSpPr>
          <p:cNvPr id="3" name="矩形 2"/>
          <p:cNvSpPr/>
          <p:nvPr/>
        </p:nvSpPr>
        <p:spPr>
          <a:xfrm>
            <a:off x="2880270" y="1563638"/>
            <a:ext cx="5364138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spc="50" dirty="0" smtClean="0">
                <a:ln w="11430"/>
                <a:solidFill>
                  <a:schemeClr val="tx1">
                    <a:lumMod val="75000"/>
                    <a:lumOff val="25000"/>
                  </a:schemeClr>
                </a:solidFill>
              </a:rPr>
              <a:t>PPT</a:t>
            </a:r>
            <a:r>
              <a:rPr lang="zh-CN" altLang="en-US" sz="2800" b="1" spc="50" dirty="0" smtClean="0">
                <a:ln w="11430"/>
                <a:solidFill>
                  <a:schemeClr val="tx1">
                    <a:lumMod val="75000"/>
                    <a:lumOff val="25000"/>
                  </a:schemeClr>
                </a:solidFill>
              </a:rPr>
              <a:t>向</a:t>
            </a:r>
            <a:endParaRPr lang="en-US" altLang="zh-CN" sz="2800" b="1" spc="50" dirty="0" smtClean="0">
              <a:ln w="11430"/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endParaRPr lang="en-US" altLang="zh-CN" sz="100" b="1" spc="50" dirty="0" smtClean="0">
              <a:ln w="11430"/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zh-CN" altLang="en-US" sz="7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国画 </a:t>
            </a:r>
            <a:r>
              <a:rPr lang="zh-CN" altLang="en-US" sz="2800" b="1" spc="50" dirty="0" smtClean="0">
                <a:ln w="11430"/>
                <a:solidFill>
                  <a:schemeClr val="tx1">
                    <a:lumMod val="75000"/>
                    <a:lumOff val="25000"/>
                  </a:schemeClr>
                </a:solidFill>
              </a:rPr>
              <a:t>学习留白</a:t>
            </a:r>
            <a:endParaRPr lang="zh-CN" altLang="en-US" sz="2800" b="1" spc="50" dirty="0">
              <a:ln w="11430"/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1455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 rot="5400000">
            <a:off x="-1795319" y="1749046"/>
            <a:ext cx="5153261" cy="1635647"/>
            <a:chOff x="1" y="3507854"/>
            <a:chExt cx="5389823" cy="1635647"/>
          </a:xfrm>
        </p:grpSpPr>
        <p:sp>
          <p:nvSpPr>
            <p:cNvPr id="2" name="矩形 1"/>
            <p:cNvSpPr/>
            <p:nvPr/>
          </p:nvSpPr>
          <p:spPr>
            <a:xfrm>
              <a:off x="1" y="3507855"/>
              <a:ext cx="5389823" cy="163564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" name="直接连接符 2"/>
            <p:cNvCxnSpPr/>
            <p:nvPr/>
          </p:nvCxnSpPr>
          <p:spPr>
            <a:xfrm>
              <a:off x="683568" y="3507854"/>
              <a:ext cx="0" cy="720000"/>
            </a:xfrm>
            <a:prstGeom prst="line">
              <a:avLst/>
            </a:prstGeom>
            <a:ln>
              <a:solidFill>
                <a:srgbClr val="C00000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4" name="直接连接符 3"/>
            <p:cNvCxnSpPr/>
            <p:nvPr/>
          </p:nvCxnSpPr>
          <p:spPr>
            <a:xfrm>
              <a:off x="2087724" y="3507854"/>
              <a:ext cx="0" cy="720000"/>
            </a:xfrm>
            <a:prstGeom prst="line">
              <a:avLst/>
            </a:prstGeom>
            <a:ln>
              <a:solidFill>
                <a:srgbClr val="C00000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grpSp>
          <p:nvGrpSpPr>
            <p:cNvPr id="6" name="组合 5"/>
            <p:cNvGrpSpPr/>
            <p:nvPr/>
          </p:nvGrpSpPr>
          <p:grpSpPr>
            <a:xfrm>
              <a:off x="823983" y="3507854"/>
              <a:ext cx="421248" cy="252000"/>
              <a:chOff x="823984" y="3507854"/>
              <a:chExt cx="421248" cy="252000"/>
            </a:xfrm>
          </p:grpSpPr>
          <p:cxnSp>
            <p:nvCxnSpPr>
              <p:cNvPr id="7" name="直接连接符 6"/>
              <p:cNvCxnSpPr/>
              <p:nvPr/>
            </p:nvCxnSpPr>
            <p:spPr>
              <a:xfrm>
                <a:off x="823984" y="3507854"/>
                <a:ext cx="0" cy="25200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8" name="直接连接符 7"/>
              <p:cNvCxnSpPr/>
              <p:nvPr/>
            </p:nvCxnSpPr>
            <p:spPr>
              <a:xfrm>
                <a:off x="964400" y="3507854"/>
                <a:ext cx="0" cy="25200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9" name="直接连接符 8"/>
              <p:cNvCxnSpPr/>
              <p:nvPr/>
            </p:nvCxnSpPr>
            <p:spPr>
              <a:xfrm>
                <a:off x="1104816" y="3507854"/>
                <a:ext cx="0" cy="25200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0" name="直接连接符 9"/>
              <p:cNvCxnSpPr/>
              <p:nvPr/>
            </p:nvCxnSpPr>
            <p:spPr>
              <a:xfrm>
                <a:off x="1245232" y="3507854"/>
                <a:ext cx="0" cy="25200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11" name="TextBox 10"/>
            <p:cNvSpPr txBox="1"/>
            <p:nvPr/>
          </p:nvSpPr>
          <p:spPr>
            <a:xfrm>
              <a:off x="402736" y="4141011"/>
              <a:ext cx="56886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/>
                <a:t>1</a:t>
              </a:r>
              <a:endParaRPr lang="zh-CN" altLang="en-US" sz="2000" dirty="0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1805692" y="4141011"/>
              <a:ext cx="56886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/>
                <a:t>2</a:t>
              </a:r>
              <a:endParaRPr lang="zh-CN" altLang="en-US" sz="2000" dirty="0"/>
            </a:p>
          </p:txBody>
        </p:sp>
        <p:grpSp>
          <p:nvGrpSpPr>
            <p:cNvPr id="13" name="组合 12"/>
            <p:cNvGrpSpPr/>
            <p:nvPr/>
          </p:nvGrpSpPr>
          <p:grpSpPr>
            <a:xfrm>
              <a:off x="1526061" y="3507854"/>
              <a:ext cx="421248" cy="252000"/>
              <a:chOff x="823984" y="3507854"/>
              <a:chExt cx="421248" cy="252000"/>
            </a:xfrm>
          </p:grpSpPr>
          <p:cxnSp>
            <p:nvCxnSpPr>
              <p:cNvPr id="14" name="直接连接符 13"/>
              <p:cNvCxnSpPr/>
              <p:nvPr/>
            </p:nvCxnSpPr>
            <p:spPr>
              <a:xfrm>
                <a:off x="823984" y="3507854"/>
                <a:ext cx="0" cy="25200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5" name="直接连接符 14"/>
              <p:cNvCxnSpPr/>
              <p:nvPr/>
            </p:nvCxnSpPr>
            <p:spPr>
              <a:xfrm>
                <a:off x="964400" y="3507854"/>
                <a:ext cx="0" cy="25200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6" name="直接连接符 15"/>
              <p:cNvCxnSpPr/>
              <p:nvPr/>
            </p:nvCxnSpPr>
            <p:spPr>
              <a:xfrm>
                <a:off x="1104816" y="3507854"/>
                <a:ext cx="0" cy="25200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/>
              <p:cNvCxnSpPr/>
              <p:nvPr/>
            </p:nvCxnSpPr>
            <p:spPr>
              <a:xfrm>
                <a:off x="1245232" y="3507854"/>
                <a:ext cx="0" cy="25200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2" name="组合 21"/>
          <p:cNvGrpSpPr/>
          <p:nvPr/>
        </p:nvGrpSpPr>
        <p:grpSpPr>
          <a:xfrm>
            <a:off x="1239135" y="555526"/>
            <a:ext cx="2108729" cy="1512169"/>
            <a:chOff x="266355" y="1485123"/>
            <a:chExt cx="2108729" cy="1512169"/>
          </a:xfrm>
        </p:grpSpPr>
        <p:sp>
          <p:nvSpPr>
            <p:cNvPr id="23" name="矩形 22"/>
            <p:cNvSpPr/>
            <p:nvPr/>
          </p:nvSpPr>
          <p:spPr>
            <a:xfrm>
              <a:off x="266355" y="1485123"/>
              <a:ext cx="452545" cy="1512169"/>
            </a:xfrm>
            <a:prstGeom prst="rect">
              <a:avLst/>
            </a:prstGeom>
            <a:noFill/>
            <a:ln>
              <a:solidFill>
                <a:schemeClr val="tx1">
                  <a:lumMod val="85000"/>
                  <a:lumOff val="15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4" name="直接箭头连接符 23"/>
            <p:cNvCxnSpPr/>
            <p:nvPr/>
          </p:nvCxnSpPr>
          <p:spPr>
            <a:xfrm>
              <a:off x="718900" y="2541949"/>
              <a:ext cx="1656184" cy="17429"/>
            </a:xfrm>
            <a:prstGeom prst="straightConnector1">
              <a:avLst/>
            </a:prstGeom>
            <a:ln w="19050">
              <a:solidFill>
                <a:schemeClr val="tx1">
                  <a:lumMod val="85000"/>
                  <a:lumOff val="15000"/>
                </a:schemeClr>
              </a:solidFill>
              <a:prstDash val="sysDash"/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矩形 29"/>
          <p:cNvSpPr/>
          <p:nvPr/>
        </p:nvSpPr>
        <p:spPr>
          <a:xfrm>
            <a:off x="2483768" y="405120"/>
            <a:ext cx="979755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8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</a:rPr>
              <a:t>2</a:t>
            </a:r>
            <a:endParaRPr lang="zh-CN" altLang="en-US" sz="4400" dirty="0"/>
          </a:p>
        </p:txBody>
      </p:sp>
      <p:sp>
        <p:nvSpPr>
          <p:cNvPr id="31" name="TextBox 30"/>
          <p:cNvSpPr txBox="1"/>
          <p:nvPr/>
        </p:nvSpPr>
        <p:spPr>
          <a:xfrm>
            <a:off x="3318799" y="634487"/>
            <a:ext cx="149828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对齐</a:t>
            </a:r>
            <a:endParaRPr lang="zh-CN" altLang="en-US" sz="48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3347864" y="1307544"/>
            <a:ext cx="135427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作用方向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4932040" y="1105456"/>
            <a:ext cx="244827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段落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间距 是否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对齐</a:t>
            </a:r>
          </a:p>
          <a:p>
            <a:pPr>
              <a:lnSpc>
                <a:spcPct val="20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图文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排版 是否对齐</a:t>
            </a:r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20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表格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正文 是否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对齐</a:t>
            </a:r>
          </a:p>
          <a:p>
            <a:pPr>
              <a:lnSpc>
                <a:spcPct val="20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页面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标题 是否对齐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3347864" y="1667584"/>
            <a:ext cx="135427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两大工具</a:t>
            </a:r>
            <a:endParaRPr lang="zh-CN" altLang="en-US" sz="20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1331640" y="2340654"/>
            <a:ext cx="4559619" cy="2397741"/>
            <a:chOff x="1331640" y="2340654"/>
            <a:chExt cx="4559619" cy="2397741"/>
          </a:xfrm>
        </p:grpSpPr>
        <p:pic>
          <p:nvPicPr>
            <p:cNvPr id="39" name="图片 38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138534" y="2340654"/>
              <a:ext cx="2752725" cy="2390775"/>
            </a:xfrm>
            <a:prstGeom prst="rect">
              <a:avLst/>
            </a:prstGeom>
            <a:ln w="19050">
              <a:solidFill>
                <a:schemeClr val="tx1"/>
              </a:solidFill>
            </a:ln>
          </p:spPr>
        </p:pic>
        <p:sp>
          <p:nvSpPr>
            <p:cNvPr id="40" name="矩形 39"/>
            <p:cNvSpPr/>
            <p:nvPr/>
          </p:nvSpPr>
          <p:spPr>
            <a:xfrm>
              <a:off x="1331640" y="4227934"/>
              <a:ext cx="1811009" cy="51046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200000"/>
                </a:lnSpc>
              </a:pPr>
              <a:r>
                <a:rPr lang="zh-CN" altLang="en-US" sz="16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网格与参考线</a:t>
              </a:r>
              <a:endParaRPr lang="en-US" altLang="zh-CN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6084168" y="1203598"/>
            <a:ext cx="3459930" cy="3534797"/>
            <a:chOff x="6084168" y="1203598"/>
            <a:chExt cx="3459930" cy="3534797"/>
          </a:xfrm>
        </p:grpSpPr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084168" y="1203598"/>
              <a:ext cx="1619510" cy="3505242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</p:pic>
        <p:sp>
          <p:nvSpPr>
            <p:cNvPr id="41" name="矩形 40"/>
            <p:cNvSpPr/>
            <p:nvPr/>
          </p:nvSpPr>
          <p:spPr>
            <a:xfrm>
              <a:off x="7733089" y="4227934"/>
              <a:ext cx="1811009" cy="51046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sz="16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分布对齐</a:t>
              </a:r>
              <a:endParaRPr lang="en-US" altLang="zh-CN" sz="1600" b="1" dirty="0" smtClean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3992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4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4.88437E-6 L 4.16667E-6 -0.05921 " pathEditMode="relative" rAng="0" ptsTypes="AA">
                                      <p:cBhvr>
                                        <p:cTn id="19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9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7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  <p:bldP spid="31" grpId="1"/>
      <p:bldP spid="33" grpId="0"/>
      <p:bldP spid="34" grpId="0"/>
      <p:bldP spid="34" grpId="1"/>
      <p:bldP spid="3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 rot="668248">
            <a:off x="534351" y="457297"/>
            <a:ext cx="1428596" cy="830997"/>
          </a:xfrm>
          <a:prstGeom prst="rect">
            <a:avLst/>
          </a:prstGeom>
          <a:noFill/>
          <a:effectLst>
            <a:reflection blurRad="6350" stA="50000" endA="300" endPos="55500" dist="50800" dir="5400000" sy="-100000" algn="bl" rotWithShape="0"/>
          </a:effectLst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4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案例</a:t>
            </a:r>
            <a:endParaRPr lang="zh-CN" altLang="en-US" sz="4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-103571" y="1027410"/>
            <a:ext cx="8708019" cy="1832372"/>
            <a:chOff x="1261133" y="2397628"/>
            <a:chExt cx="8708019" cy="1832372"/>
          </a:xfrm>
        </p:grpSpPr>
        <p:sp>
          <p:nvSpPr>
            <p:cNvPr id="4" name="矩形 3"/>
            <p:cNvSpPr/>
            <p:nvPr/>
          </p:nvSpPr>
          <p:spPr>
            <a:xfrm>
              <a:off x="1688232" y="2397628"/>
              <a:ext cx="8280920" cy="183237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5" name="Picture 5" descr="C:\Users\Liu\Desktop\LINE BLACK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61133" y="2397652"/>
              <a:ext cx="2628000" cy="577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aphicFrame>
        <p:nvGraphicFramePr>
          <p:cNvPr id="13" name="Object 2">
            <a:hlinkClick r:id="" action="ppaction://ole?verb=0"/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20398302"/>
              </p:ext>
            </p:extLst>
          </p:nvPr>
        </p:nvGraphicFramePr>
        <p:xfrm>
          <a:off x="179512" y="1419895"/>
          <a:ext cx="4322763" cy="3240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1" name="演示文稿" r:id="rId6" imgW="2962782" imgH="2220416" progId="PowerPoint.Show.12">
                  <p:embed/>
                </p:oleObj>
              </mc:Choice>
              <mc:Fallback>
                <p:oleObj name="演示文稿" r:id="rId6" imgW="2962782" imgH="2220416" progId="PowerPoint.Show.12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9512" y="1419895"/>
                        <a:ext cx="4322763" cy="3240087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682868" y="1419979"/>
            <a:ext cx="4320000" cy="324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5" name="TextBox 14"/>
          <p:cNvSpPr txBox="1"/>
          <p:nvPr/>
        </p:nvSpPr>
        <p:spPr>
          <a:xfrm>
            <a:off x="3415527" y="653646"/>
            <a:ext cx="7920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rgbClr val="C00000"/>
                </a:solidFill>
              </a:rPr>
              <a:t>对齐</a:t>
            </a:r>
            <a:endParaRPr lang="zh-CN" altLang="en-US" sz="2000" b="1" dirty="0">
              <a:solidFill>
                <a:srgbClr val="C0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452442" y="653646"/>
            <a:ext cx="7920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>
                    <a:lumMod val="85000"/>
                  </a:schemeClr>
                </a:solidFill>
              </a:rPr>
              <a:t>重复</a:t>
            </a:r>
            <a:endParaRPr lang="zh-CN" altLang="en-US" sz="2000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489357" y="653646"/>
            <a:ext cx="7920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>
                    <a:lumMod val="85000"/>
                  </a:schemeClr>
                </a:solidFill>
              </a:rPr>
              <a:t>聚拢</a:t>
            </a:r>
            <a:endParaRPr lang="zh-CN" altLang="en-US" sz="2000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563188" y="653646"/>
            <a:ext cx="7920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>
                    <a:lumMod val="85000"/>
                  </a:schemeClr>
                </a:solidFill>
              </a:rPr>
              <a:t>降噪</a:t>
            </a:r>
            <a:endParaRPr lang="zh-CN" altLang="en-US" sz="2000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378612" y="653646"/>
            <a:ext cx="7920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>
                    <a:lumMod val="85000"/>
                  </a:schemeClr>
                </a:solidFill>
              </a:rPr>
              <a:t>留白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6526272" y="653646"/>
            <a:ext cx="7920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>
                    <a:lumMod val="85000"/>
                  </a:schemeClr>
                </a:solidFill>
              </a:rPr>
              <a:t>对比</a:t>
            </a:r>
          </a:p>
        </p:txBody>
      </p:sp>
    </p:spTree>
    <p:extLst>
      <p:ext uri="{BB962C8B-B14F-4D97-AF65-F5344CB8AC3E}">
        <p14:creationId xmlns:p14="http://schemas.microsoft.com/office/powerpoint/2010/main" val="15520968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 rot="5400000">
            <a:off x="-1795319" y="1749046"/>
            <a:ext cx="5153261" cy="1635647"/>
            <a:chOff x="1" y="3507854"/>
            <a:chExt cx="5389823" cy="1635647"/>
          </a:xfrm>
        </p:grpSpPr>
        <p:sp>
          <p:nvSpPr>
            <p:cNvPr id="2" name="矩形 1"/>
            <p:cNvSpPr/>
            <p:nvPr/>
          </p:nvSpPr>
          <p:spPr>
            <a:xfrm>
              <a:off x="1" y="3507855"/>
              <a:ext cx="5389823" cy="163564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" name="直接连接符 2"/>
            <p:cNvCxnSpPr/>
            <p:nvPr/>
          </p:nvCxnSpPr>
          <p:spPr>
            <a:xfrm>
              <a:off x="683568" y="3507854"/>
              <a:ext cx="0" cy="720000"/>
            </a:xfrm>
            <a:prstGeom prst="line">
              <a:avLst/>
            </a:prstGeom>
            <a:ln>
              <a:solidFill>
                <a:srgbClr val="C00000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4" name="直接连接符 3"/>
            <p:cNvCxnSpPr/>
            <p:nvPr/>
          </p:nvCxnSpPr>
          <p:spPr>
            <a:xfrm>
              <a:off x="2087724" y="3507854"/>
              <a:ext cx="0" cy="720000"/>
            </a:xfrm>
            <a:prstGeom prst="line">
              <a:avLst/>
            </a:prstGeom>
            <a:ln>
              <a:solidFill>
                <a:srgbClr val="C00000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grpSp>
          <p:nvGrpSpPr>
            <p:cNvPr id="6" name="组合 5"/>
            <p:cNvGrpSpPr/>
            <p:nvPr/>
          </p:nvGrpSpPr>
          <p:grpSpPr>
            <a:xfrm>
              <a:off x="823983" y="3507854"/>
              <a:ext cx="421248" cy="252000"/>
              <a:chOff x="823984" y="3507854"/>
              <a:chExt cx="421248" cy="252000"/>
            </a:xfrm>
          </p:grpSpPr>
          <p:cxnSp>
            <p:nvCxnSpPr>
              <p:cNvPr id="7" name="直接连接符 6"/>
              <p:cNvCxnSpPr/>
              <p:nvPr/>
            </p:nvCxnSpPr>
            <p:spPr>
              <a:xfrm>
                <a:off x="823984" y="3507854"/>
                <a:ext cx="0" cy="25200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8" name="直接连接符 7"/>
              <p:cNvCxnSpPr/>
              <p:nvPr/>
            </p:nvCxnSpPr>
            <p:spPr>
              <a:xfrm>
                <a:off x="964400" y="3507854"/>
                <a:ext cx="0" cy="25200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9" name="直接连接符 8"/>
              <p:cNvCxnSpPr/>
              <p:nvPr/>
            </p:nvCxnSpPr>
            <p:spPr>
              <a:xfrm>
                <a:off x="1104816" y="3507854"/>
                <a:ext cx="0" cy="25200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0" name="直接连接符 9"/>
              <p:cNvCxnSpPr/>
              <p:nvPr/>
            </p:nvCxnSpPr>
            <p:spPr>
              <a:xfrm>
                <a:off x="1245232" y="3507854"/>
                <a:ext cx="0" cy="25200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11" name="TextBox 10"/>
            <p:cNvSpPr txBox="1"/>
            <p:nvPr/>
          </p:nvSpPr>
          <p:spPr>
            <a:xfrm>
              <a:off x="402736" y="4141011"/>
              <a:ext cx="56886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/>
                <a:t>1</a:t>
              </a:r>
              <a:endParaRPr lang="zh-CN" altLang="en-US" sz="2000" dirty="0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1805692" y="4141011"/>
              <a:ext cx="56886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 smtClean="0"/>
                <a:t>2</a:t>
              </a:r>
              <a:endParaRPr lang="zh-CN" altLang="en-US" sz="2000" dirty="0"/>
            </a:p>
          </p:txBody>
        </p:sp>
        <p:grpSp>
          <p:nvGrpSpPr>
            <p:cNvPr id="13" name="组合 12"/>
            <p:cNvGrpSpPr/>
            <p:nvPr/>
          </p:nvGrpSpPr>
          <p:grpSpPr>
            <a:xfrm>
              <a:off x="1526061" y="3507854"/>
              <a:ext cx="421248" cy="252000"/>
              <a:chOff x="823984" y="3507854"/>
              <a:chExt cx="421248" cy="252000"/>
            </a:xfrm>
          </p:grpSpPr>
          <p:cxnSp>
            <p:nvCxnSpPr>
              <p:cNvPr id="14" name="直接连接符 13"/>
              <p:cNvCxnSpPr/>
              <p:nvPr/>
            </p:nvCxnSpPr>
            <p:spPr>
              <a:xfrm>
                <a:off x="823984" y="3507854"/>
                <a:ext cx="0" cy="25200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5" name="直接连接符 14"/>
              <p:cNvCxnSpPr/>
              <p:nvPr/>
            </p:nvCxnSpPr>
            <p:spPr>
              <a:xfrm>
                <a:off x="964400" y="3507854"/>
                <a:ext cx="0" cy="25200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6" name="直接连接符 15"/>
              <p:cNvCxnSpPr/>
              <p:nvPr/>
            </p:nvCxnSpPr>
            <p:spPr>
              <a:xfrm>
                <a:off x="1104816" y="3507854"/>
                <a:ext cx="0" cy="25200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/>
              <p:cNvCxnSpPr/>
              <p:nvPr/>
            </p:nvCxnSpPr>
            <p:spPr>
              <a:xfrm>
                <a:off x="1245232" y="3507854"/>
                <a:ext cx="0" cy="25200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2" name="组合 21"/>
          <p:cNvGrpSpPr/>
          <p:nvPr/>
        </p:nvGrpSpPr>
        <p:grpSpPr>
          <a:xfrm>
            <a:off x="1239135" y="555526"/>
            <a:ext cx="2108729" cy="1512169"/>
            <a:chOff x="266355" y="1485123"/>
            <a:chExt cx="2108729" cy="1512169"/>
          </a:xfrm>
        </p:grpSpPr>
        <p:sp>
          <p:nvSpPr>
            <p:cNvPr id="23" name="矩形 22"/>
            <p:cNvSpPr/>
            <p:nvPr/>
          </p:nvSpPr>
          <p:spPr>
            <a:xfrm>
              <a:off x="266355" y="1485123"/>
              <a:ext cx="452545" cy="1512169"/>
            </a:xfrm>
            <a:prstGeom prst="rect">
              <a:avLst/>
            </a:prstGeom>
            <a:noFill/>
            <a:ln>
              <a:solidFill>
                <a:schemeClr val="tx1">
                  <a:lumMod val="85000"/>
                  <a:lumOff val="15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4" name="直接箭头连接符 23"/>
            <p:cNvCxnSpPr/>
            <p:nvPr/>
          </p:nvCxnSpPr>
          <p:spPr>
            <a:xfrm>
              <a:off x="718900" y="2541949"/>
              <a:ext cx="1656184" cy="17429"/>
            </a:xfrm>
            <a:prstGeom prst="straightConnector1">
              <a:avLst/>
            </a:prstGeom>
            <a:ln w="19050">
              <a:solidFill>
                <a:schemeClr val="tx1">
                  <a:lumMod val="85000"/>
                  <a:lumOff val="15000"/>
                </a:schemeClr>
              </a:solidFill>
              <a:prstDash val="sysDash"/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矩形 29"/>
          <p:cNvSpPr/>
          <p:nvPr/>
        </p:nvSpPr>
        <p:spPr>
          <a:xfrm>
            <a:off x="2483768" y="405120"/>
            <a:ext cx="979755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8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</a:rPr>
              <a:t>2</a:t>
            </a:r>
            <a:endParaRPr lang="zh-CN" altLang="en-US" sz="4400" dirty="0"/>
          </a:p>
        </p:txBody>
      </p:sp>
      <p:sp>
        <p:nvSpPr>
          <p:cNvPr id="32" name="矩形 31"/>
          <p:cNvSpPr/>
          <p:nvPr/>
        </p:nvSpPr>
        <p:spPr>
          <a:xfrm>
            <a:off x="2051720" y="1717233"/>
            <a:ext cx="5904656" cy="16466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spc="50" dirty="0" smtClean="0">
                <a:ln w="11430"/>
                <a:solidFill>
                  <a:schemeClr val="tx1">
                    <a:lumMod val="75000"/>
                    <a:lumOff val="25000"/>
                  </a:schemeClr>
                </a:solidFill>
              </a:rPr>
              <a:t>PPT</a:t>
            </a:r>
            <a:r>
              <a:rPr lang="zh-CN" altLang="en-US" sz="2800" b="1" spc="50" dirty="0" smtClean="0">
                <a:ln w="11430"/>
                <a:solidFill>
                  <a:schemeClr val="tx1">
                    <a:lumMod val="75000"/>
                    <a:lumOff val="25000"/>
                  </a:schemeClr>
                </a:solidFill>
              </a:rPr>
              <a:t>向</a:t>
            </a:r>
            <a:endParaRPr lang="en-US" altLang="zh-CN" sz="2800" b="1" spc="50" dirty="0" smtClean="0">
              <a:ln w="11430"/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endParaRPr lang="en-US" altLang="zh-CN" sz="100" b="1" spc="50" dirty="0" smtClean="0">
              <a:ln w="11430"/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en-US" altLang="zh-CN" sz="7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EXCEL</a:t>
            </a:r>
            <a:r>
              <a:rPr lang="zh-CN" altLang="en-US" sz="7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zh-CN" altLang="en-US" sz="2800" b="1" spc="50" dirty="0" smtClean="0">
                <a:ln w="11430"/>
                <a:solidFill>
                  <a:schemeClr val="tx1">
                    <a:lumMod val="75000"/>
                    <a:lumOff val="25000"/>
                  </a:schemeClr>
                </a:solidFill>
              </a:rPr>
              <a:t>学习</a:t>
            </a:r>
            <a:r>
              <a:rPr lang="zh-CN" altLang="en-US" sz="2800" b="1" spc="50" dirty="0">
                <a:ln w="11430"/>
                <a:solidFill>
                  <a:schemeClr val="tx1">
                    <a:lumMod val="75000"/>
                    <a:lumOff val="25000"/>
                  </a:schemeClr>
                </a:solidFill>
              </a:rPr>
              <a:t>对齐</a:t>
            </a:r>
          </a:p>
        </p:txBody>
      </p:sp>
    </p:spTree>
    <p:extLst>
      <p:ext uri="{BB962C8B-B14F-4D97-AF65-F5344CB8AC3E}">
        <p14:creationId xmlns:p14="http://schemas.microsoft.com/office/powerpoint/2010/main" val="26089301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3507854"/>
            <a:ext cx="9144000" cy="163564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" name="直接连接符 3"/>
          <p:cNvCxnSpPr/>
          <p:nvPr/>
        </p:nvCxnSpPr>
        <p:spPr>
          <a:xfrm>
            <a:off x="683568" y="3507854"/>
            <a:ext cx="0" cy="72000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2087724" y="3507854"/>
            <a:ext cx="0" cy="72000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4896036" y="3507854"/>
            <a:ext cx="0" cy="72000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6300192" y="3507854"/>
            <a:ext cx="0" cy="72000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7704348" y="3507854"/>
            <a:ext cx="0" cy="72000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9108504" y="3507854"/>
            <a:ext cx="0" cy="72000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3491880" y="3507854"/>
            <a:ext cx="0" cy="72000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4611604" y="4141011"/>
            <a:ext cx="5688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/>
              <a:t>3</a:t>
            </a:r>
            <a:endParaRPr lang="zh-CN" altLang="en-US" sz="2000" dirty="0"/>
          </a:p>
        </p:txBody>
      </p:sp>
      <p:grpSp>
        <p:nvGrpSpPr>
          <p:cNvPr id="83" name="组合 82"/>
          <p:cNvGrpSpPr/>
          <p:nvPr/>
        </p:nvGrpSpPr>
        <p:grpSpPr>
          <a:xfrm>
            <a:off x="2829630" y="2242073"/>
            <a:ext cx="2390442" cy="2273893"/>
            <a:chOff x="-1703274" y="2299166"/>
            <a:chExt cx="2390442" cy="2273893"/>
          </a:xfrm>
        </p:grpSpPr>
        <p:sp>
          <p:nvSpPr>
            <p:cNvPr id="84" name="圆角矩形 83"/>
            <p:cNvSpPr/>
            <p:nvPr/>
          </p:nvSpPr>
          <p:spPr>
            <a:xfrm>
              <a:off x="-1401064" y="3363838"/>
              <a:ext cx="2088232" cy="1209221"/>
            </a:xfrm>
            <a:prstGeom prst="roundRect">
              <a:avLst/>
            </a:prstGeom>
            <a:noFill/>
            <a:ln>
              <a:solidFill>
                <a:srgbClr val="C00000"/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85" name="直接箭头连接符 84"/>
            <p:cNvCxnSpPr/>
            <p:nvPr/>
          </p:nvCxnSpPr>
          <p:spPr>
            <a:xfrm flipH="1" flipV="1">
              <a:off x="-1703274" y="2299166"/>
              <a:ext cx="345861" cy="1116000"/>
            </a:xfrm>
            <a:prstGeom prst="straightConnector1">
              <a:avLst/>
            </a:prstGeom>
            <a:ln w="19050">
              <a:solidFill>
                <a:srgbClr val="C00000"/>
              </a:solidFill>
              <a:prstDash val="sysDash"/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9" name="矩形 88"/>
          <p:cNvSpPr/>
          <p:nvPr/>
        </p:nvSpPr>
        <p:spPr>
          <a:xfrm>
            <a:off x="2195736" y="915566"/>
            <a:ext cx="979755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8800" b="1" spc="50" dirty="0" smtClean="0">
                <a:ln w="11430"/>
                <a:gradFill>
                  <a:gsLst>
                    <a:gs pos="25000">
                      <a:srgbClr val="C0504D">
                        <a:satMod val="155000"/>
                      </a:srgbClr>
                    </a:gs>
                    <a:gs pos="100000">
                      <a:srgbClr val="C0504D">
                        <a:shade val="45000"/>
                        <a:satMod val="165000"/>
                      </a:srgbClr>
                    </a:gs>
                  </a:gsLst>
                  <a:lin ang="5400000"/>
                </a:gradFill>
              </a:rPr>
              <a:t>3</a:t>
            </a:r>
            <a:endParaRPr lang="zh-CN" altLang="en-US" sz="4400" dirty="0"/>
          </a:p>
        </p:txBody>
      </p:sp>
      <p:sp>
        <p:nvSpPr>
          <p:cNvPr id="90" name="TextBox 89"/>
          <p:cNvSpPr txBox="1"/>
          <p:nvPr/>
        </p:nvSpPr>
        <p:spPr>
          <a:xfrm>
            <a:off x="3001703" y="1354579"/>
            <a:ext cx="149828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重复</a:t>
            </a:r>
            <a:endParaRPr lang="zh-CN" altLang="en-US" sz="48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grpSp>
        <p:nvGrpSpPr>
          <p:cNvPr id="91" name="组合 90"/>
          <p:cNvGrpSpPr/>
          <p:nvPr/>
        </p:nvGrpSpPr>
        <p:grpSpPr>
          <a:xfrm>
            <a:off x="3073711" y="1609512"/>
            <a:ext cx="5242705" cy="1754326"/>
            <a:chOff x="2785679" y="1563638"/>
            <a:chExt cx="5242705" cy="1754326"/>
          </a:xfrm>
        </p:grpSpPr>
        <p:sp>
          <p:nvSpPr>
            <p:cNvPr id="92" name="TextBox 91"/>
            <p:cNvSpPr txBox="1"/>
            <p:nvPr/>
          </p:nvSpPr>
          <p:spPr>
            <a:xfrm>
              <a:off x="2785679" y="1709165"/>
              <a:ext cx="135427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0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作用说明</a:t>
              </a:r>
              <a:endParaRPr lang="zh-CN" altLang="en-US" sz="20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98" name="TextBox 97"/>
            <p:cNvSpPr txBox="1"/>
            <p:nvPr/>
          </p:nvSpPr>
          <p:spPr>
            <a:xfrm>
              <a:off x="4355976" y="1563638"/>
              <a:ext cx="1656184" cy="1754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dirty="0" smtClean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一致的 模板</a:t>
              </a:r>
              <a:endPara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  <a:p>
              <a:pPr>
                <a:lnSpc>
                  <a:spcPct val="200000"/>
                </a:lnSpc>
              </a:pPr>
              <a:r>
                <a:rPr lang="zh-CN" altLang="en-US" dirty="0" smtClean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一致的 排版</a:t>
              </a:r>
              <a:endPara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  <a:p>
              <a:pPr>
                <a:lnSpc>
                  <a:spcPct val="200000"/>
                </a:lnSpc>
              </a:pPr>
              <a:r>
                <a:rPr lang="zh-CN" altLang="en-US" dirty="0" smtClean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一致的 字体</a:t>
              </a: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14" name="TextBox 113"/>
            <p:cNvSpPr txBox="1"/>
            <p:nvPr/>
          </p:nvSpPr>
          <p:spPr>
            <a:xfrm>
              <a:off x="6012160" y="1563638"/>
              <a:ext cx="2016224" cy="1754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zh-CN" altLang="en-US" dirty="0" smtClean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一致的 配色</a:t>
              </a:r>
              <a:endPara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  <a:p>
              <a:pPr>
                <a:lnSpc>
                  <a:spcPct val="200000"/>
                </a:lnSpc>
              </a:pPr>
              <a:r>
                <a:rPr lang="zh-CN" altLang="en-US" dirty="0" smtClean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一致的 动画</a:t>
              </a:r>
              <a:endParaRPr lang="en-US" altLang="zh-CN" dirty="0" smtClean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  <a:p>
              <a:pPr>
                <a:lnSpc>
                  <a:spcPct val="200000"/>
                </a:lnSpc>
              </a:pPr>
              <a:r>
                <a:rPr lang="zh-CN" altLang="en-US" dirty="0" smtClean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一致的 处理</a:t>
              </a:r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方式</a:t>
              </a:r>
              <a:endPara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53258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4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4.88437E-6 L 4.16667E-6 -0.05921 " pathEditMode="relative" rAng="0" ptsTypes="AA">
                                      <p:cBhvr>
                                        <p:cTn id="19" dur="2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960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75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75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" grpId="0"/>
      <p:bldP spid="90" grpId="0"/>
      <p:bldP spid="90" grpId="1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1">
      <a:majorFont>
        <a:latin typeface="Broadway BT"/>
        <a:ea typeface="方正硬笔楷书简体"/>
        <a:cs typeface=""/>
      </a:majorFont>
      <a:minorFont>
        <a:latin typeface="Broadway BT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</TotalTime>
  <Words>501</Words>
  <Application>Microsoft Office PowerPoint</Application>
  <PresentationFormat>全屏显示(16:9)</PresentationFormat>
  <Paragraphs>162</Paragraphs>
  <Slides>22</Slides>
  <Notes>3</Notes>
  <HiddenSlides>0</HiddenSlides>
  <MMClips>0</MMClips>
  <ScaleCrop>false</ScaleCrop>
  <HeadingPairs>
    <vt:vector size="8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3" baseType="lpstr">
      <vt:lpstr>Meiryo</vt:lpstr>
      <vt:lpstr>方正硬笔楷书简体</vt:lpstr>
      <vt:lpstr>宋体</vt:lpstr>
      <vt:lpstr>微软雅黑</vt:lpstr>
      <vt:lpstr>Arial</vt:lpstr>
      <vt:lpstr>Broadway BT</vt:lpstr>
      <vt:lpstr>Calibri</vt:lpstr>
      <vt:lpstr>Calibri Light</vt:lpstr>
      <vt:lpstr>Office 主题​​</vt:lpstr>
      <vt:lpstr>Office Theme</vt:lpstr>
      <vt:lpstr>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Toshiba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toshiba</dc:creator>
  <cp:lastModifiedBy>kan</cp:lastModifiedBy>
  <cp:revision>34</cp:revision>
  <dcterms:created xsi:type="dcterms:W3CDTF">2012-11-01T07:52:26Z</dcterms:created>
  <dcterms:modified xsi:type="dcterms:W3CDTF">2016-02-09T02:46:27Z</dcterms:modified>
</cp:coreProperties>
</file>