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78"/>
  </p:notesMasterIdLst>
  <p:sldIdLst>
    <p:sldId id="256" r:id="rId3"/>
    <p:sldId id="257" r:id="rId4"/>
    <p:sldId id="302" r:id="rId5"/>
    <p:sldId id="259" r:id="rId6"/>
    <p:sldId id="260" r:id="rId7"/>
    <p:sldId id="264" r:id="rId8"/>
    <p:sldId id="265" r:id="rId9"/>
    <p:sldId id="258" r:id="rId10"/>
    <p:sldId id="274" r:id="rId11"/>
    <p:sldId id="261" r:id="rId12"/>
    <p:sldId id="263" r:id="rId13"/>
    <p:sldId id="266" r:id="rId14"/>
    <p:sldId id="267" r:id="rId15"/>
    <p:sldId id="268" r:id="rId16"/>
    <p:sldId id="269" r:id="rId17"/>
    <p:sldId id="272" r:id="rId18"/>
    <p:sldId id="288" r:id="rId19"/>
    <p:sldId id="271" r:id="rId20"/>
    <p:sldId id="270" r:id="rId21"/>
    <p:sldId id="273" r:id="rId22"/>
    <p:sldId id="276" r:id="rId23"/>
    <p:sldId id="277" r:id="rId24"/>
    <p:sldId id="278" r:id="rId25"/>
    <p:sldId id="280" r:id="rId26"/>
    <p:sldId id="281" r:id="rId27"/>
    <p:sldId id="282" r:id="rId28"/>
    <p:sldId id="283" r:id="rId29"/>
    <p:sldId id="285" r:id="rId30"/>
    <p:sldId id="284" r:id="rId31"/>
    <p:sldId id="289" r:id="rId32"/>
    <p:sldId id="291" r:id="rId33"/>
    <p:sldId id="292" r:id="rId34"/>
    <p:sldId id="287" r:id="rId35"/>
    <p:sldId id="296" r:id="rId36"/>
    <p:sldId id="303" r:id="rId37"/>
    <p:sldId id="298" r:id="rId38"/>
    <p:sldId id="293" r:id="rId39"/>
    <p:sldId id="294" r:id="rId40"/>
    <p:sldId id="295" r:id="rId41"/>
    <p:sldId id="297" r:id="rId42"/>
    <p:sldId id="299" r:id="rId43"/>
    <p:sldId id="304" r:id="rId44"/>
    <p:sldId id="307" r:id="rId45"/>
    <p:sldId id="300" r:id="rId46"/>
    <p:sldId id="301" r:id="rId47"/>
    <p:sldId id="308" r:id="rId48"/>
    <p:sldId id="306" r:id="rId49"/>
    <p:sldId id="309" r:id="rId50"/>
    <p:sldId id="310" r:id="rId51"/>
    <p:sldId id="311" r:id="rId52"/>
    <p:sldId id="313" r:id="rId53"/>
    <p:sldId id="314" r:id="rId54"/>
    <p:sldId id="316" r:id="rId55"/>
    <p:sldId id="318" r:id="rId56"/>
    <p:sldId id="317" r:id="rId57"/>
    <p:sldId id="319" r:id="rId58"/>
    <p:sldId id="320" r:id="rId59"/>
    <p:sldId id="321" r:id="rId60"/>
    <p:sldId id="315" r:id="rId61"/>
    <p:sldId id="322" r:id="rId62"/>
    <p:sldId id="325" r:id="rId63"/>
    <p:sldId id="326" r:id="rId64"/>
    <p:sldId id="327" r:id="rId65"/>
    <p:sldId id="328" r:id="rId66"/>
    <p:sldId id="323" r:id="rId67"/>
    <p:sldId id="324" r:id="rId68"/>
    <p:sldId id="329" r:id="rId69"/>
    <p:sldId id="330" r:id="rId70"/>
    <p:sldId id="331" r:id="rId71"/>
    <p:sldId id="333" r:id="rId72"/>
    <p:sldId id="332" r:id="rId73"/>
    <p:sldId id="334" r:id="rId74"/>
    <p:sldId id="335" r:id="rId75"/>
    <p:sldId id="336" r:id="rId76"/>
    <p:sldId id="337" r:id="rId77"/>
  </p:sldIdLst>
  <p:sldSz cx="12192000" cy="6858000"/>
  <p:notesSz cx="6858000" cy="9144000"/>
  <p:embeddedFontLst>
    <p:embeddedFont>
      <p:font typeface="Meiryo" panose="020B0604030504040204" pitchFamily="34" charset="-128"/>
      <p:regular r:id="rId79"/>
      <p:bold r:id="rId80"/>
      <p:italic r:id="rId81"/>
      <p:boldItalic r:id="rId82"/>
    </p:embeddedFont>
    <p:embeddedFont>
      <p:font typeface="方正喵呜体" panose="02010600010101010101" pitchFamily="2" charset="-122"/>
      <p:regular r:id="rId83"/>
    </p:embeddedFont>
    <p:embeddedFont>
      <p:font typeface="Calibri" panose="020F0502020204030204" pitchFamily="34" charset="0"/>
      <p:regular r:id="rId84"/>
      <p:bold r:id="rId85"/>
      <p:italic r:id="rId86"/>
      <p:boldItalic r:id="rId87"/>
    </p:embeddedFont>
    <p:embeddedFont>
      <p:font typeface="Segoe UI" panose="020B0502040204020203" pitchFamily="34" charset="0"/>
      <p:regular r:id="rId88"/>
      <p:bold r:id="rId89"/>
      <p:italic r:id="rId90"/>
      <p:boldItalic r:id="rId91"/>
    </p:embeddedFont>
    <p:embeddedFont>
      <p:font typeface="幼圆" panose="02010509060101010101" pitchFamily="49" charset="-122"/>
      <p:regular r:id="rId92"/>
    </p:embeddedFont>
    <p:embeddedFont>
      <p:font typeface="微软雅黑" panose="020B0503020204020204" pitchFamily="34" charset="-122"/>
      <p:regular r:id="rId93"/>
      <p:bold r:id="rId94"/>
    </p:embeddedFont>
    <p:embeddedFont>
      <p:font typeface="Calibri Light" panose="020F0302020204030204" pitchFamily="34" charset="0"/>
      <p:regular r:id="rId95"/>
      <p:italic r:id="rId9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0115"/>
    <a:srgbClr val="A4213A"/>
    <a:srgbClr val="EBB7AF"/>
    <a:srgbClr val="002F8E"/>
    <a:srgbClr val="009AD0"/>
    <a:srgbClr val="E1E1E1"/>
    <a:srgbClr val="EAC76D"/>
    <a:srgbClr val="85321F"/>
    <a:srgbClr val="F0AE9A"/>
    <a:srgbClr val="D57A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>
      <p:cViewPr varScale="1">
        <p:scale>
          <a:sx n="92" d="100"/>
          <a:sy n="92" d="100"/>
        </p:scale>
        <p:origin x="14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font" Target="fonts/font6.fntdata"/><Relationship Id="rId89" Type="http://schemas.openxmlformats.org/officeDocument/2006/relationships/font" Target="fonts/font11.fntdata"/><Relationship Id="rId97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1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font" Target="fonts/font1.fntdata"/><Relationship Id="rId87" Type="http://schemas.openxmlformats.org/officeDocument/2006/relationships/font" Target="fonts/font9.fntdata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4.fntdata"/><Relationship Id="rId90" Type="http://schemas.openxmlformats.org/officeDocument/2006/relationships/font" Target="fonts/font12.fntdata"/><Relationship Id="rId95" Type="http://schemas.openxmlformats.org/officeDocument/2006/relationships/font" Target="fonts/font17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font" Target="fonts/font2.fntdata"/><Relationship Id="rId85" Type="http://schemas.openxmlformats.org/officeDocument/2006/relationships/font" Target="fonts/font7.fntdata"/><Relationship Id="rId93" Type="http://schemas.openxmlformats.org/officeDocument/2006/relationships/font" Target="fonts/font15.fntdata"/><Relationship Id="rId98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font" Target="fonts/font5.fntdata"/><Relationship Id="rId88" Type="http://schemas.openxmlformats.org/officeDocument/2006/relationships/font" Target="fonts/font10.fntdata"/><Relationship Id="rId91" Type="http://schemas.openxmlformats.org/officeDocument/2006/relationships/font" Target="fonts/font13.fntdata"/><Relationship Id="rId96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3.fntdata"/><Relationship Id="rId86" Type="http://schemas.openxmlformats.org/officeDocument/2006/relationships/font" Target="fonts/font8.fntdata"/><Relationship Id="rId94" Type="http://schemas.openxmlformats.org/officeDocument/2006/relationships/font" Target="fonts/font16.fntdata"/><Relationship Id="rId9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164CB-B50F-4CC2-8A64-D2362F374029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9AF79-5860-414D-8F89-065AC7D8B5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060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8610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72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876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33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257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303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290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197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2400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145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415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255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56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7278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517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37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967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99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798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48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258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87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66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4EC9D-D1F5-45AD-8F29-316604288834}" type="datetimeFigureOut">
              <a:rPr lang="zh-CN" altLang="en-US" smtClean="0"/>
              <a:t>2016/2/2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B1566-E79B-45B5-A912-275B724FC7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825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0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67766" y="2310440"/>
            <a:ext cx="6254635" cy="1474685"/>
          </a:xfrm>
        </p:spPr>
        <p:txBody>
          <a:bodyPr>
            <a:noAutofit/>
          </a:bodyPr>
          <a:lstStyle/>
          <a:p>
            <a:r>
              <a:rPr lang="zh-CN" altLang="en-US" sz="88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形状那些事</a:t>
            </a:r>
            <a:endParaRPr lang="zh-CN" altLang="en-US" sz="88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098427"/>
            <a:ext cx="9144000" cy="807730"/>
          </a:xfrm>
        </p:spPr>
        <p:txBody>
          <a:bodyPr>
            <a:noAutofit/>
          </a:bodyPr>
          <a:lstStyle/>
          <a:p>
            <a:r>
              <a:rPr lang="en-US" altLang="zh-CN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只为设计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8237568" y="2666867"/>
            <a:ext cx="1369664" cy="656811"/>
            <a:chOff x="8039855" y="3505914"/>
            <a:chExt cx="1369664" cy="656811"/>
          </a:xfrm>
        </p:grpSpPr>
        <p:sp>
          <p:nvSpPr>
            <p:cNvPr id="11" name="任意多边形 10"/>
            <p:cNvSpPr/>
            <p:nvPr/>
          </p:nvSpPr>
          <p:spPr>
            <a:xfrm rot="5400000">
              <a:off x="8424680" y="3177887"/>
              <a:ext cx="600013" cy="1369664"/>
            </a:xfrm>
            <a:custGeom>
              <a:avLst/>
              <a:gdLst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690113 w 1811547"/>
                <a:gd name="connsiteY37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966158 w 1811547"/>
                <a:gd name="connsiteY37" fmla="*/ 34506 h 3312544"/>
                <a:gd name="connsiteX38" fmla="*/ 690113 w 1811547"/>
                <a:gd name="connsiteY38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1406106 w 1811547"/>
                <a:gd name="connsiteY37" fmla="*/ 474453 h 3312544"/>
                <a:gd name="connsiteX38" fmla="*/ 966158 w 1811547"/>
                <a:gd name="connsiteY38" fmla="*/ 34506 h 3312544"/>
                <a:gd name="connsiteX39" fmla="*/ 690113 w 1811547"/>
                <a:gd name="connsiteY39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1630392 w 1811547"/>
                <a:gd name="connsiteY37" fmla="*/ 957532 h 3312544"/>
                <a:gd name="connsiteX38" fmla="*/ 1406106 w 1811547"/>
                <a:gd name="connsiteY38" fmla="*/ 474453 h 3312544"/>
                <a:gd name="connsiteX39" fmla="*/ 966158 w 1811547"/>
                <a:gd name="connsiteY39" fmla="*/ 34506 h 3312544"/>
                <a:gd name="connsiteX40" fmla="*/ 690113 w 1811547"/>
                <a:gd name="connsiteY40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1690777 w 1811547"/>
                <a:gd name="connsiteY37" fmla="*/ 1466491 h 3312544"/>
                <a:gd name="connsiteX38" fmla="*/ 1630392 w 1811547"/>
                <a:gd name="connsiteY38" fmla="*/ 957532 h 3312544"/>
                <a:gd name="connsiteX39" fmla="*/ 1406106 w 1811547"/>
                <a:gd name="connsiteY39" fmla="*/ 474453 h 3312544"/>
                <a:gd name="connsiteX40" fmla="*/ 966158 w 1811547"/>
                <a:gd name="connsiteY40" fmla="*/ 34506 h 3312544"/>
                <a:gd name="connsiteX41" fmla="*/ 690113 w 1811547"/>
                <a:gd name="connsiteY41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1699404 w 1811547"/>
                <a:gd name="connsiteY37" fmla="*/ 1915064 h 3312544"/>
                <a:gd name="connsiteX38" fmla="*/ 1690777 w 1811547"/>
                <a:gd name="connsiteY38" fmla="*/ 1466491 h 3312544"/>
                <a:gd name="connsiteX39" fmla="*/ 1630392 w 1811547"/>
                <a:gd name="connsiteY39" fmla="*/ 957532 h 3312544"/>
                <a:gd name="connsiteX40" fmla="*/ 1406106 w 1811547"/>
                <a:gd name="connsiteY40" fmla="*/ 474453 h 3312544"/>
                <a:gd name="connsiteX41" fmla="*/ 966158 w 1811547"/>
                <a:gd name="connsiteY41" fmla="*/ 34506 h 3312544"/>
                <a:gd name="connsiteX42" fmla="*/ 690113 w 1811547"/>
                <a:gd name="connsiteY42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1794294 w 1811547"/>
                <a:gd name="connsiteY37" fmla="*/ 2199736 h 3312544"/>
                <a:gd name="connsiteX38" fmla="*/ 1699404 w 1811547"/>
                <a:gd name="connsiteY38" fmla="*/ 1915064 h 3312544"/>
                <a:gd name="connsiteX39" fmla="*/ 1690777 w 1811547"/>
                <a:gd name="connsiteY39" fmla="*/ 1466491 h 3312544"/>
                <a:gd name="connsiteX40" fmla="*/ 1630392 w 1811547"/>
                <a:gd name="connsiteY40" fmla="*/ 957532 h 3312544"/>
                <a:gd name="connsiteX41" fmla="*/ 1406106 w 1811547"/>
                <a:gd name="connsiteY41" fmla="*/ 474453 h 3312544"/>
                <a:gd name="connsiteX42" fmla="*/ 966158 w 1811547"/>
                <a:gd name="connsiteY42" fmla="*/ 34506 h 3312544"/>
                <a:gd name="connsiteX43" fmla="*/ 690113 w 1811547"/>
                <a:gd name="connsiteY43" fmla="*/ 0 h 3312544"/>
                <a:gd name="connsiteX0" fmla="*/ 690113 w 1811547"/>
                <a:gd name="connsiteY0" fmla="*/ 0 h 3312544"/>
                <a:gd name="connsiteX1" fmla="*/ 612475 w 1811547"/>
                <a:gd name="connsiteY1" fmla="*/ 60385 h 3312544"/>
                <a:gd name="connsiteX2" fmla="*/ 534838 w 1811547"/>
                <a:gd name="connsiteY2" fmla="*/ 181155 h 3312544"/>
                <a:gd name="connsiteX3" fmla="*/ 465826 w 1811547"/>
                <a:gd name="connsiteY3" fmla="*/ 388189 h 3312544"/>
                <a:gd name="connsiteX4" fmla="*/ 370936 w 1811547"/>
                <a:gd name="connsiteY4" fmla="*/ 621102 h 3312544"/>
                <a:gd name="connsiteX5" fmla="*/ 258792 w 1811547"/>
                <a:gd name="connsiteY5" fmla="*/ 750498 h 3312544"/>
                <a:gd name="connsiteX6" fmla="*/ 207034 w 1811547"/>
                <a:gd name="connsiteY6" fmla="*/ 948906 h 3312544"/>
                <a:gd name="connsiteX7" fmla="*/ 224287 w 1811547"/>
                <a:gd name="connsiteY7" fmla="*/ 1147314 h 3312544"/>
                <a:gd name="connsiteX8" fmla="*/ 198407 w 1811547"/>
                <a:gd name="connsiteY8" fmla="*/ 1285336 h 3312544"/>
                <a:gd name="connsiteX9" fmla="*/ 207034 w 1811547"/>
                <a:gd name="connsiteY9" fmla="*/ 1414732 h 3312544"/>
                <a:gd name="connsiteX10" fmla="*/ 189781 w 1811547"/>
                <a:gd name="connsiteY10" fmla="*/ 1578634 h 3312544"/>
                <a:gd name="connsiteX11" fmla="*/ 146649 w 1811547"/>
                <a:gd name="connsiteY11" fmla="*/ 1647646 h 3312544"/>
                <a:gd name="connsiteX12" fmla="*/ 163902 w 1811547"/>
                <a:gd name="connsiteY12" fmla="*/ 1820174 h 3312544"/>
                <a:gd name="connsiteX13" fmla="*/ 181155 w 1811547"/>
                <a:gd name="connsiteY13" fmla="*/ 2001329 h 3312544"/>
                <a:gd name="connsiteX14" fmla="*/ 189781 w 1811547"/>
                <a:gd name="connsiteY14" fmla="*/ 2130725 h 3312544"/>
                <a:gd name="connsiteX15" fmla="*/ 181155 w 1811547"/>
                <a:gd name="connsiteY15" fmla="*/ 2199736 h 3312544"/>
                <a:gd name="connsiteX16" fmla="*/ 189781 w 1811547"/>
                <a:gd name="connsiteY16" fmla="*/ 2225615 h 3312544"/>
                <a:gd name="connsiteX17" fmla="*/ 172528 w 1811547"/>
                <a:gd name="connsiteY17" fmla="*/ 2286000 h 3312544"/>
                <a:gd name="connsiteX18" fmla="*/ 94891 w 1811547"/>
                <a:gd name="connsiteY18" fmla="*/ 2337759 h 3312544"/>
                <a:gd name="connsiteX19" fmla="*/ 43132 w 1811547"/>
                <a:gd name="connsiteY19" fmla="*/ 2424023 h 3312544"/>
                <a:gd name="connsiteX20" fmla="*/ 34506 w 1811547"/>
                <a:gd name="connsiteY20" fmla="*/ 2527540 h 3312544"/>
                <a:gd name="connsiteX21" fmla="*/ 0 w 1811547"/>
                <a:gd name="connsiteY21" fmla="*/ 2613804 h 3312544"/>
                <a:gd name="connsiteX22" fmla="*/ 17253 w 1811547"/>
                <a:gd name="connsiteY22" fmla="*/ 2682815 h 3312544"/>
                <a:gd name="connsiteX23" fmla="*/ 8626 w 1811547"/>
                <a:gd name="connsiteY23" fmla="*/ 2786332 h 3312544"/>
                <a:gd name="connsiteX24" fmla="*/ 77638 w 1811547"/>
                <a:gd name="connsiteY24" fmla="*/ 2950234 h 3312544"/>
                <a:gd name="connsiteX25" fmla="*/ 250166 w 1811547"/>
                <a:gd name="connsiteY25" fmla="*/ 3088257 h 3312544"/>
                <a:gd name="connsiteX26" fmla="*/ 543464 w 1811547"/>
                <a:gd name="connsiteY26" fmla="*/ 3209027 h 3312544"/>
                <a:gd name="connsiteX27" fmla="*/ 862641 w 1811547"/>
                <a:gd name="connsiteY27" fmla="*/ 3286664 h 3312544"/>
                <a:gd name="connsiteX28" fmla="*/ 1130060 w 1811547"/>
                <a:gd name="connsiteY28" fmla="*/ 3312544 h 3312544"/>
                <a:gd name="connsiteX29" fmla="*/ 1354347 w 1811547"/>
                <a:gd name="connsiteY29" fmla="*/ 3260785 h 3312544"/>
                <a:gd name="connsiteX30" fmla="*/ 1500996 w 1811547"/>
                <a:gd name="connsiteY30" fmla="*/ 3165895 h 3312544"/>
                <a:gd name="connsiteX31" fmla="*/ 1639019 w 1811547"/>
                <a:gd name="connsiteY31" fmla="*/ 3088257 h 3312544"/>
                <a:gd name="connsiteX32" fmla="*/ 1664898 w 1811547"/>
                <a:gd name="connsiteY32" fmla="*/ 2984740 h 3312544"/>
                <a:gd name="connsiteX33" fmla="*/ 1751162 w 1811547"/>
                <a:gd name="connsiteY33" fmla="*/ 2855344 h 3312544"/>
                <a:gd name="connsiteX34" fmla="*/ 1742536 w 1811547"/>
                <a:gd name="connsiteY34" fmla="*/ 2734574 h 3312544"/>
                <a:gd name="connsiteX35" fmla="*/ 1811547 w 1811547"/>
                <a:gd name="connsiteY35" fmla="*/ 2596551 h 3312544"/>
                <a:gd name="connsiteX36" fmla="*/ 1777041 w 1811547"/>
                <a:gd name="connsiteY36" fmla="*/ 2475781 h 3312544"/>
                <a:gd name="connsiteX37" fmla="*/ 1794294 w 1811547"/>
                <a:gd name="connsiteY37" fmla="*/ 2199736 h 3312544"/>
                <a:gd name="connsiteX38" fmla="*/ 1733910 w 1811547"/>
                <a:gd name="connsiteY38" fmla="*/ 1880559 h 3312544"/>
                <a:gd name="connsiteX39" fmla="*/ 1690777 w 1811547"/>
                <a:gd name="connsiteY39" fmla="*/ 1466491 h 3312544"/>
                <a:gd name="connsiteX40" fmla="*/ 1630392 w 1811547"/>
                <a:gd name="connsiteY40" fmla="*/ 957532 h 3312544"/>
                <a:gd name="connsiteX41" fmla="*/ 1406106 w 1811547"/>
                <a:gd name="connsiteY41" fmla="*/ 474453 h 3312544"/>
                <a:gd name="connsiteX42" fmla="*/ 966158 w 1811547"/>
                <a:gd name="connsiteY42" fmla="*/ 34506 h 3312544"/>
                <a:gd name="connsiteX43" fmla="*/ 690113 w 1811547"/>
                <a:gd name="connsiteY43" fmla="*/ 0 h 331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11547" h="3312544">
                  <a:moveTo>
                    <a:pt x="690113" y="0"/>
                  </a:moveTo>
                  <a:lnTo>
                    <a:pt x="612475" y="60385"/>
                  </a:lnTo>
                  <a:lnTo>
                    <a:pt x="534838" y="181155"/>
                  </a:lnTo>
                  <a:lnTo>
                    <a:pt x="465826" y="388189"/>
                  </a:lnTo>
                  <a:lnTo>
                    <a:pt x="370936" y="621102"/>
                  </a:lnTo>
                  <a:lnTo>
                    <a:pt x="258792" y="750498"/>
                  </a:lnTo>
                  <a:lnTo>
                    <a:pt x="207034" y="948906"/>
                  </a:lnTo>
                  <a:lnTo>
                    <a:pt x="224287" y="1147314"/>
                  </a:lnTo>
                  <a:lnTo>
                    <a:pt x="198407" y="1285336"/>
                  </a:lnTo>
                  <a:lnTo>
                    <a:pt x="207034" y="1414732"/>
                  </a:lnTo>
                  <a:lnTo>
                    <a:pt x="189781" y="1578634"/>
                  </a:lnTo>
                  <a:lnTo>
                    <a:pt x="146649" y="1647646"/>
                  </a:lnTo>
                  <a:lnTo>
                    <a:pt x="163902" y="1820174"/>
                  </a:lnTo>
                  <a:lnTo>
                    <a:pt x="181155" y="2001329"/>
                  </a:lnTo>
                  <a:lnTo>
                    <a:pt x="189781" y="2130725"/>
                  </a:lnTo>
                  <a:lnTo>
                    <a:pt x="181155" y="2199736"/>
                  </a:lnTo>
                  <a:lnTo>
                    <a:pt x="189781" y="2225615"/>
                  </a:lnTo>
                  <a:lnTo>
                    <a:pt x="172528" y="2286000"/>
                  </a:lnTo>
                  <a:lnTo>
                    <a:pt x="94891" y="2337759"/>
                  </a:lnTo>
                  <a:lnTo>
                    <a:pt x="43132" y="2424023"/>
                  </a:lnTo>
                  <a:lnTo>
                    <a:pt x="34506" y="2527540"/>
                  </a:lnTo>
                  <a:lnTo>
                    <a:pt x="0" y="2613804"/>
                  </a:lnTo>
                  <a:lnTo>
                    <a:pt x="17253" y="2682815"/>
                  </a:lnTo>
                  <a:lnTo>
                    <a:pt x="8626" y="2786332"/>
                  </a:lnTo>
                  <a:lnTo>
                    <a:pt x="77638" y="2950234"/>
                  </a:lnTo>
                  <a:lnTo>
                    <a:pt x="250166" y="3088257"/>
                  </a:lnTo>
                  <a:lnTo>
                    <a:pt x="543464" y="3209027"/>
                  </a:lnTo>
                  <a:lnTo>
                    <a:pt x="862641" y="3286664"/>
                  </a:lnTo>
                  <a:lnTo>
                    <a:pt x="1130060" y="3312544"/>
                  </a:lnTo>
                  <a:lnTo>
                    <a:pt x="1354347" y="3260785"/>
                  </a:lnTo>
                  <a:lnTo>
                    <a:pt x="1500996" y="3165895"/>
                  </a:lnTo>
                  <a:lnTo>
                    <a:pt x="1639019" y="3088257"/>
                  </a:lnTo>
                  <a:lnTo>
                    <a:pt x="1664898" y="2984740"/>
                  </a:lnTo>
                  <a:lnTo>
                    <a:pt x="1751162" y="2855344"/>
                  </a:lnTo>
                  <a:lnTo>
                    <a:pt x="1742536" y="2734574"/>
                  </a:lnTo>
                  <a:lnTo>
                    <a:pt x="1811547" y="2596551"/>
                  </a:lnTo>
                  <a:lnTo>
                    <a:pt x="1777041" y="2475781"/>
                  </a:lnTo>
                  <a:cubicBezTo>
                    <a:pt x="1762664" y="2413958"/>
                    <a:pt x="1807234" y="2293189"/>
                    <a:pt x="1794294" y="2199736"/>
                  </a:cubicBezTo>
                  <a:cubicBezTo>
                    <a:pt x="1781354" y="2106283"/>
                    <a:pt x="1739661" y="2007080"/>
                    <a:pt x="1733910" y="1880559"/>
                  </a:cubicBezTo>
                  <a:cubicBezTo>
                    <a:pt x="1728159" y="1754038"/>
                    <a:pt x="1709468" y="1633268"/>
                    <a:pt x="1690777" y="1466491"/>
                  </a:cubicBezTo>
                  <a:cubicBezTo>
                    <a:pt x="1672086" y="1299714"/>
                    <a:pt x="1680713" y="1127185"/>
                    <a:pt x="1630392" y="957532"/>
                  </a:cubicBezTo>
                  <a:cubicBezTo>
                    <a:pt x="1580071" y="787879"/>
                    <a:pt x="1498121" y="641230"/>
                    <a:pt x="1406106" y="474453"/>
                  </a:cubicBezTo>
                  <a:cubicBezTo>
                    <a:pt x="1314091" y="307676"/>
                    <a:pt x="1038045" y="107830"/>
                    <a:pt x="966158" y="34506"/>
                  </a:cubicBezTo>
                  <a:lnTo>
                    <a:pt x="690113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2" name="文本框 11"/>
            <p:cNvSpPr txBox="1"/>
            <p:nvPr/>
          </p:nvSpPr>
          <p:spPr>
            <a:xfrm rot="16200000">
              <a:off x="8405927" y="3198276"/>
              <a:ext cx="58505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</a:rPr>
                <a:t>超级教程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4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339031" y="1142238"/>
            <a:ext cx="3208927" cy="32089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801258" y="997504"/>
            <a:ext cx="1099766" cy="270054"/>
            <a:chOff x="5801258" y="997504"/>
            <a:chExt cx="1099766" cy="270054"/>
          </a:xfrm>
        </p:grpSpPr>
        <p:grpSp>
          <p:nvGrpSpPr>
            <p:cNvPr id="9" name="组合 8"/>
            <p:cNvGrpSpPr/>
            <p:nvPr/>
          </p:nvGrpSpPr>
          <p:grpSpPr>
            <a:xfrm rot="10800000">
              <a:off x="5823228" y="997504"/>
              <a:ext cx="1077796" cy="270051"/>
              <a:chOff x="5587225" y="3065226"/>
              <a:chExt cx="287390" cy="72008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 flipV="1">
                <a:off x="5622587" y="3101229"/>
                <a:ext cx="25202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 flipV="1">
                <a:off x="55872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 flipV="1">
              <a:off x="5801258" y="997507"/>
              <a:ext cx="270051" cy="2700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5823228" y="4216139"/>
            <a:ext cx="270051" cy="2700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V="1">
            <a:off x="4204005" y="2525015"/>
            <a:ext cx="270051" cy="2700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84296" y="4894383"/>
            <a:ext cx="94179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单个</a:t>
            </a:r>
            <a:r>
              <a:rPr lang="zh-CN" altLang="en-US" sz="36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顶点</a:t>
            </a:r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寂寞了，向其他小伙伴伸出了小手臂</a:t>
            </a:r>
            <a:endParaRPr lang="zh-CN" altLang="en-US" sz="3600" dirty="0"/>
          </a:p>
        </p:txBody>
      </p:sp>
      <p:grpSp>
        <p:nvGrpSpPr>
          <p:cNvPr id="18" name="组合 17"/>
          <p:cNvGrpSpPr/>
          <p:nvPr/>
        </p:nvGrpSpPr>
        <p:grpSpPr>
          <a:xfrm rot="5400000">
            <a:off x="6980848" y="2076079"/>
            <a:ext cx="1134217" cy="270051"/>
            <a:chOff x="4937092" y="997507"/>
            <a:chExt cx="1134217" cy="270051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5001604" y="1132532"/>
              <a:ext cx="945180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矩形 19"/>
            <p:cNvSpPr/>
            <p:nvPr/>
          </p:nvSpPr>
          <p:spPr>
            <a:xfrm flipV="1">
              <a:off x="4937092" y="997507"/>
              <a:ext cx="270051" cy="2700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flipV="1">
              <a:off x="5801258" y="997507"/>
              <a:ext cx="270051" cy="2700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71335" y="0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2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05179" y="5602269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两个顶点间的手臂姿势决定了顶点间的</a:t>
            </a:r>
            <a:r>
              <a:rPr lang="zh-CN" altLang="en-US" sz="32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轨迹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5948039" y="1144938"/>
            <a:ext cx="1589113" cy="1491730"/>
          </a:xfrm>
          <a:custGeom>
            <a:avLst/>
            <a:gdLst>
              <a:gd name="connsiteX0" fmla="*/ 0 w 1589103"/>
              <a:gd name="connsiteY0" fmla="*/ 0 h 1491449"/>
              <a:gd name="connsiteX1" fmla="*/ 1589103 w 1589103"/>
              <a:gd name="connsiteY1" fmla="*/ 1491449 h 1491449"/>
              <a:gd name="connsiteX0" fmla="*/ 0 w 1590575"/>
              <a:gd name="connsiteY0" fmla="*/ 0 h 1491449"/>
              <a:gd name="connsiteX1" fmla="*/ 1589103 w 1590575"/>
              <a:gd name="connsiteY1" fmla="*/ 1491449 h 1491449"/>
              <a:gd name="connsiteX0" fmla="*/ 0 w 1591545"/>
              <a:gd name="connsiteY0" fmla="*/ 278 h 1491727"/>
              <a:gd name="connsiteX1" fmla="*/ 1589103 w 1591545"/>
              <a:gd name="connsiteY1" fmla="*/ 1491727 h 1491727"/>
              <a:gd name="connsiteX0" fmla="*/ 0 w 1589113"/>
              <a:gd name="connsiteY0" fmla="*/ 281 h 1491730"/>
              <a:gd name="connsiteX1" fmla="*/ 1589103 w 1589113"/>
              <a:gd name="connsiteY1" fmla="*/ 1491730 h 1491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89113" h="1491730">
                <a:moveTo>
                  <a:pt x="0" y="281"/>
                </a:moveTo>
                <a:cubicBezTo>
                  <a:pt x="991340" y="-17474"/>
                  <a:pt x="1592062" y="808149"/>
                  <a:pt x="1589103" y="1491730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0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642381" y="2334312"/>
            <a:ext cx="6907239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我们先看最简单的</a:t>
            </a:r>
            <a:r>
              <a:rPr lang="en-US" altLang="zh-CN" sz="5400" dirty="0" smtClean="0">
                <a:solidFill>
                  <a:srgbClr val="6D0115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顶点情况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88984" y="1320217"/>
            <a:ext cx="5014032" cy="673392"/>
            <a:chOff x="1976703" y="1888271"/>
            <a:chExt cx="8238595" cy="1106455"/>
          </a:xfrm>
        </p:grpSpPr>
        <p:sp>
          <p:nvSpPr>
            <p:cNvPr id="4" name="任意多边形 3"/>
            <p:cNvSpPr/>
            <p:nvPr/>
          </p:nvSpPr>
          <p:spPr>
            <a:xfrm>
              <a:off x="1976703" y="2839422"/>
              <a:ext cx="8156172" cy="0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70514">
                  <a:moveTo>
                    <a:pt x="0" y="0"/>
                  </a:moveTo>
                  <a:lnTo>
                    <a:pt x="3570514" y="0"/>
                  </a:lnTo>
                </a:path>
              </a:pathLst>
            </a:cu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矩形 16"/>
            <p:cNvSpPr/>
            <p:nvPr/>
          </p:nvSpPr>
          <p:spPr>
            <a:xfrm flipV="1">
              <a:off x="9985169" y="2741669"/>
              <a:ext cx="230129" cy="23013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 flipV="1">
              <a:off x="9179714" y="2826294"/>
              <a:ext cx="805454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矩形 18"/>
            <p:cNvSpPr/>
            <p:nvPr/>
          </p:nvSpPr>
          <p:spPr>
            <a:xfrm flipV="1">
              <a:off x="8949585" y="2711228"/>
              <a:ext cx="230129" cy="2301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0" name="TextBox 120"/>
            <p:cNvSpPr txBox="1"/>
            <p:nvPr/>
          </p:nvSpPr>
          <p:spPr>
            <a:xfrm>
              <a:off x="9191851" y="1932735"/>
              <a:ext cx="666905" cy="1061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</a:rPr>
                <a:t>a</a:t>
              </a:r>
              <a:endParaRPr lang="zh-CN" altLang="en-US" sz="3600" dirty="0">
                <a:solidFill>
                  <a:srgbClr val="C00000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flipH="1" flipV="1">
              <a:off x="1976703" y="2741669"/>
              <a:ext cx="240751" cy="23013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2217456" y="2826294"/>
              <a:ext cx="842631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矩形 29"/>
            <p:cNvSpPr/>
            <p:nvPr/>
          </p:nvSpPr>
          <p:spPr>
            <a:xfrm flipH="1" flipV="1">
              <a:off x="3060086" y="2711228"/>
              <a:ext cx="240751" cy="2301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1" name="TextBox 142"/>
            <p:cNvSpPr txBox="1"/>
            <p:nvPr/>
          </p:nvSpPr>
          <p:spPr>
            <a:xfrm flipH="1">
              <a:off x="2311113" y="1888271"/>
              <a:ext cx="701147" cy="10619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C00000"/>
                  </a:solidFill>
                </a:rPr>
                <a:t>b</a:t>
              </a:r>
              <a:endParaRPr lang="zh-CN" altLang="en-US" sz="3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31168" y="4115887"/>
            <a:ext cx="2929664" cy="1396771"/>
            <a:chOff x="4973064" y="4115887"/>
            <a:chExt cx="2929664" cy="1396771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73064" y="4115887"/>
              <a:ext cx="1327685" cy="1388035"/>
            </a:xfrm>
            <a:prstGeom prst="round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5506" y="4120167"/>
              <a:ext cx="1317222" cy="1392491"/>
            </a:xfrm>
            <a:prstGeom prst="round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39" name="矩形 38"/>
          <p:cNvSpPr/>
          <p:nvPr/>
        </p:nvSpPr>
        <p:spPr>
          <a:xfrm>
            <a:off x="1182624" y="3281654"/>
            <a:ext cx="9826752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常用的自制形状绘制工具是：任意多边形和曲线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57542" y="5704135"/>
            <a:ext cx="9826752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：使用曲线绘制时，同时按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，就可以画直线段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64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>
          <a:xfrm>
            <a:off x="1068176" y="1110487"/>
            <a:ext cx="10234824" cy="1920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5" name="矩形 84"/>
          <p:cNvSpPr/>
          <p:nvPr/>
        </p:nvSpPr>
        <p:spPr>
          <a:xfrm>
            <a:off x="1068175" y="3114068"/>
            <a:ext cx="10233084" cy="19605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任意多边形 3"/>
          <p:cNvSpPr/>
          <p:nvPr/>
        </p:nvSpPr>
        <p:spPr>
          <a:xfrm flipH="1">
            <a:off x="5241258" y="2065583"/>
            <a:ext cx="1989253" cy="227994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40477">
                <a:moveTo>
                  <a:pt x="0" y="40477"/>
                </a:moveTo>
                <a:cubicBezTo>
                  <a:pt x="3333" y="40477"/>
                  <a:pt x="10013" y="-50596"/>
                  <a:pt x="10000" y="4047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5" name="组合 4"/>
          <p:cNvGrpSpPr/>
          <p:nvPr/>
        </p:nvGrpSpPr>
        <p:grpSpPr>
          <a:xfrm rot="16200000" flipH="1">
            <a:off x="4676811" y="1768950"/>
            <a:ext cx="682648" cy="573408"/>
            <a:chOff x="4021252" y="3244488"/>
            <a:chExt cx="554089" cy="514606"/>
          </a:xfrm>
        </p:grpSpPr>
        <p:sp>
          <p:nvSpPr>
            <p:cNvPr id="6" name="矩形 5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7" name="直接连接符 6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矩形 7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TextBox 34"/>
            <p:cNvSpPr txBox="1"/>
            <p:nvPr/>
          </p:nvSpPr>
          <p:spPr>
            <a:xfrm rot="16200000">
              <a:off x="4125903" y="3199888"/>
              <a:ext cx="335485" cy="42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b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84609" y="1731497"/>
            <a:ext cx="645900" cy="633479"/>
            <a:chOff x="4021252" y="3244914"/>
            <a:chExt cx="554089" cy="514180"/>
          </a:xfrm>
        </p:grpSpPr>
        <p:sp>
          <p:nvSpPr>
            <p:cNvPr id="11" name="矩形 10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矩形 12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TextBox 39"/>
            <p:cNvSpPr txBox="1"/>
            <p:nvPr/>
          </p:nvSpPr>
          <p:spPr>
            <a:xfrm>
              <a:off x="4084978" y="3244914"/>
              <a:ext cx="305558" cy="42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a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5" name="任意多边形 14"/>
          <p:cNvSpPr/>
          <p:nvPr/>
        </p:nvSpPr>
        <p:spPr>
          <a:xfrm flipH="1">
            <a:off x="2273913" y="2160941"/>
            <a:ext cx="1989253" cy="227994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40477">
                <a:moveTo>
                  <a:pt x="0" y="40477"/>
                </a:moveTo>
                <a:cubicBezTo>
                  <a:pt x="3333" y="40477"/>
                  <a:pt x="8840" y="-50596"/>
                  <a:pt x="10000" y="4047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6" name="组合 15"/>
          <p:cNvGrpSpPr/>
          <p:nvPr/>
        </p:nvGrpSpPr>
        <p:grpSpPr>
          <a:xfrm flipH="1">
            <a:off x="2022692" y="1777488"/>
            <a:ext cx="528257" cy="714846"/>
            <a:chOff x="2577590" y="2924944"/>
            <a:chExt cx="474085" cy="580224"/>
          </a:xfrm>
        </p:grpSpPr>
        <p:sp>
          <p:nvSpPr>
            <p:cNvPr id="17" name="矩形 16"/>
            <p:cNvSpPr/>
            <p:nvPr/>
          </p:nvSpPr>
          <p:spPr>
            <a:xfrm rot="5400000" flipV="1">
              <a:off x="2769153" y="34044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8" name="直接连接符 17"/>
            <p:cNvCxnSpPr/>
            <p:nvPr/>
          </p:nvCxnSpPr>
          <p:spPr>
            <a:xfrm rot="3600000" flipH="1" flipV="1">
              <a:off x="2540268" y="3237649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矩形 18"/>
            <p:cNvSpPr/>
            <p:nvPr/>
          </p:nvSpPr>
          <p:spPr>
            <a:xfrm rot="5400000" flipV="1">
              <a:off x="2577590" y="29701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0" name="TextBox 45"/>
            <p:cNvSpPr txBox="1"/>
            <p:nvPr/>
          </p:nvSpPr>
          <p:spPr>
            <a:xfrm>
              <a:off x="2716190" y="2924944"/>
              <a:ext cx="335485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b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17264" y="1826854"/>
            <a:ext cx="645900" cy="621743"/>
            <a:chOff x="4021252" y="3244914"/>
            <a:chExt cx="554089" cy="504655"/>
          </a:xfrm>
        </p:grpSpPr>
        <p:sp>
          <p:nvSpPr>
            <p:cNvPr id="22" name="矩形 21"/>
            <p:cNvSpPr/>
            <p:nvPr/>
          </p:nvSpPr>
          <p:spPr>
            <a:xfrm flipV="1">
              <a:off x="4474598" y="36488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矩形 23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TextBox 50"/>
            <p:cNvSpPr txBox="1"/>
            <p:nvPr/>
          </p:nvSpPr>
          <p:spPr>
            <a:xfrm>
              <a:off x="4084978" y="3244914"/>
              <a:ext cx="305558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a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6" name="任意多边形 25"/>
          <p:cNvSpPr/>
          <p:nvPr/>
        </p:nvSpPr>
        <p:spPr>
          <a:xfrm flipH="1">
            <a:off x="8025747" y="2178454"/>
            <a:ext cx="2017102" cy="217562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0" h="38625">
                <a:moveTo>
                  <a:pt x="0" y="38625"/>
                </a:moveTo>
                <a:cubicBezTo>
                  <a:pt x="3333" y="38625"/>
                  <a:pt x="11294" y="-48281"/>
                  <a:pt x="10000" y="3862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7" name="组合 26"/>
          <p:cNvGrpSpPr/>
          <p:nvPr/>
        </p:nvGrpSpPr>
        <p:grpSpPr>
          <a:xfrm flipH="1">
            <a:off x="7528718" y="1851973"/>
            <a:ext cx="588463" cy="647443"/>
            <a:chOff x="7057016" y="2865921"/>
            <a:chExt cx="420744" cy="418671"/>
          </a:xfrm>
        </p:grpSpPr>
        <p:sp>
          <p:nvSpPr>
            <p:cNvPr id="28" name="矩形 27"/>
            <p:cNvSpPr/>
            <p:nvPr/>
          </p:nvSpPr>
          <p:spPr>
            <a:xfrm rot="5400000" flipV="1">
              <a:off x="7057016" y="3204331"/>
              <a:ext cx="80261" cy="8026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29" name="直接连接符 28"/>
            <p:cNvCxnSpPr/>
            <p:nvPr/>
          </p:nvCxnSpPr>
          <p:spPr>
            <a:xfrm rot="7200000" flipH="1" flipV="1">
              <a:off x="7026089" y="3086639"/>
              <a:ext cx="309005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矩形 29"/>
            <p:cNvSpPr/>
            <p:nvPr/>
          </p:nvSpPr>
          <p:spPr>
            <a:xfrm rot="5400000" flipV="1">
              <a:off x="7229785" y="2865921"/>
              <a:ext cx="80261" cy="802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1" name="TextBox 56"/>
            <p:cNvSpPr txBox="1"/>
            <p:nvPr/>
          </p:nvSpPr>
          <p:spPr>
            <a:xfrm>
              <a:off x="7210483" y="2923636"/>
              <a:ext cx="267277" cy="338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b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96949" y="1833935"/>
            <a:ext cx="645900" cy="621743"/>
            <a:chOff x="4021252" y="3244914"/>
            <a:chExt cx="554089" cy="504655"/>
          </a:xfrm>
        </p:grpSpPr>
        <p:sp>
          <p:nvSpPr>
            <p:cNvPr id="33" name="矩形 32"/>
            <p:cNvSpPr/>
            <p:nvPr/>
          </p:nvSpPr>
          <p:spPr>
            <a:xfrm flipV="1">
              <a:off x="4474598" y="36488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5" name="矩形 34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TextBox 61"/>
            <p:cNvSpPr txBox="1"/>
            <p:nvPr/>
          </p:nvSpPr>
          <p:spPr>
            <a:xfrm>
              <a:off x="4084978" y="3244914"/>
              <a:ext cx="305558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a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 flipH="1">
            <a:off x="8044064" y="3968439"/>
            <a:ext cx="1989253" cy="235446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0 w 10000"/>
              <a:gd name="connsiteY0" fmla="*/ 0 h 41800"/>
              <a:gd name="connsiteX1" fmla="*/ 10000 w 10000"/>
              <a:gd name="connsiteY1" fmla="*/ 0 h 4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41800">
                <a:moveTo>
                  <a:pt x="0" y="0"/>
                </a:moveTo>
                <a:cubicBezTo>
                  <a:pt x="3333" y="0"/>
                  <a:pt x="8611" y="94050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8" name="组合 37"/>
          <p:cNvGrpSpPr/>
          <p:nvPr/>
        </p:nvGrpSpPr>
        <p:grpSpPr>
          <a:xfrm flipH="1">
            <a:off x="7734343" y="3912211"/>
            <a:ext cx="588463" cy="647442"/>
            <a:chOff x="2544891" y="4415653"/>
            <a:chExt cx="528117" cy="525514"/>
          </a:xfrm>
        </p:grpSpPr>
        <p:sp>
          <p:nvSpPr>
            <p:cNvPr id="39" name="矩形 38"/>
            <p:cNvSpPr/>
            <p:nvPr/>
          </p:nvSpPr>
          <p:spPr>
            <a:xfrm rot="5400000" flipV="1">
              <a:off x="2544891" y="48404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40" name="直接连接符 39"/>
            <p:cNvCxnSpPr/>
            <p:nvPr/>
          </p:nvCxnSpPr>
          <p:spPr>
            <a:xfrm rot="7200000" flipH="1" flipV="1">
              <a:off x="2506072" y="4692698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1" name="矩形 40"/>
            <p:cNvSpPr/>
            <p:nvPr/>
          </p:nvSpPr>
          <p:spPr>
            <a:xfrm rot="5400000" flipV="1">
              <a:off x="2761750" y="441565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TextBox 184"/>
            <p:cNvSpPr txBox="1"/>
            <p:nvPr/>
          </p:nvSpPr>
          <p:spPr>
            <a:xfrm>
              <a:off x="2737523" y="4488097"/>
              <a:ext cx="335485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b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87417" y="3406359"/>
            <a:ext cx="645900" cy="621743"/>
            <a:chOff x="4021252" y="3244914"/>
            <a:chExt cx="554089" cy="504655"/>
          </a:xfrm>
        </p:grpSpPr>
        <p:sp>
          <p:nvSpPr>
            <p:cNvPr id="44" name="矩形 43"/>
            <p:cNvSpPr/>
            <p:nvPr/>
          </p:nvSpPr>
          <p:spPr>
            <a:xfrm flipV="1">
              <a:off x="4474598" y="36488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6" name="矩形 45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7" name="TextBox 189"/>
            <p:cNvSpPr txBox="1"/>
            <p:nvPr/>
          </p:nvSpPr>
          <p:spPr>
            <a:xfrm>
              <a:off x="4084978" y="3244914"/>
              <a:ext cx="305558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a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8" name="任意多边形 47"/>
          <p:cNvSpPr/>
          <p:nvPr/>
        </p:nvSpPr>
        <p:spPr>
          <a:xfrm flipH="1">
            <a:off x="5241258" y="3934095"/>
            <a:ext cx="1989253" cy="230974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0 h 41006"/>
              <a:gd name="connsiteX1" fmla="*/ 10000 w 10000"/>
              <a:gd name="connsiteY1" fmla="*/ 0 h 4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41006">
                <a:moveTo>
                  <a:pt x="0" y="0"/>
                </a:moveTo>
                <a:cubicBezTo>
                  <a:pt x="3333" y="0"/>
                  <a:pt x="9952" y="92264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49" name="组合 48"/>
          <p:cNvGrpSpPr/>
          <p:nvPr/>
        </p:nvGrpSpPr>
        <p:grpSpPr>
          <a:xfrm rot="5400000" flipH="1">
            <a:off x="4686821" y="3959710"/>
            <a:ext cx="682648" cy="516746"/>
            <a:chOff x="4021252" y="3654549"/>
            <a:chExt cx="554089" cy="463754"/>
          </a:xfrm>
        </p:grpSpPr>
        <p:sp>
          <p:nvSpPr>
            <p:cNvPr id="50" name="矩形 4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" name="矩形 5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3" name="TextBox 195"/>
            <p:cNvSpPr txBox="1"/>
            <p:nvPr/>
          </p:nvSpPr>
          <p:spPr>
            <a:xfrm rot="5400000">
              <a:off x="4101327" y="3738218"/>
              <a:ext cx="335485" cy="42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b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84609" y="3372014"/>
            <a:ext cx="645900" cy="633479"/>
            <a:chOff x="4021252" y="3244914"/>
            <a:chExt cx="554089" cy="514180"/>
          </a:xfrm>
        </p:grpSpPr>
        <p:sp>
          <p:nvSpPr>
            <p:cNvPr id="55" name="矩形 54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" name="矩形 56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8" name="TextBox 200"/>
            <p:cNvSpPr txBox="1"/>
            <p:nvPr/>
          </p:nvSpPr>
          <p:spPr>
            <a:xfrm>
              <a:off x="4084978" y="3244914"/>
              <a:ext cx="305558" cy="4246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a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 flipH="1">
            <a:off x="2271716" y="3864957"/>
            <a:ext cx="2027047" cy="259283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0 w 10190"/>
              <a:gd name="connsiteY0" fmla="*/ 0 h 46032"/>
              <a:gd name="connsiteX1" fmla="*/ 10000 w 10190"/>
              <a:gd name="connsiteY1" fmla="*/ 0 h 4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90" h="46032">
                <a:moveTo>
                  <a:pt x="0" y="0"/>
                </a:moveTo>
                <a:cubicBezTo>
                  <a:pt x="3333" y="0"/>
                  <a:pt x="11538" y="103574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0" name="组合 59"/>
          <p:cNvGrpSpPr/>
          <p:nvPr/>
        </p:nvGrpSpPr>
        <p:grpSpPr>
          <a:xfrm>
            <a:off x="3747793" y="3302877"/>
            <a:ext cx="645900" cy="621743"/>
            <a:chOff x="4021252" y="3244914"/>
            <a:chExt cx="554089" cy="504655"/>
          </a:xfrm>
        </p:grpSpPr>
        <p:sp>
          <p:nvSpPr>
            <p:cNvPr id="61" name="矩形 60"/>
            <p:cNvSpPr/>
            <p:nvPr/>
          </p:nvSpPr>
          <p:spPr>
            <a:xfrm flipV="1">
              <a:off x="4474598" y="36488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3" name="矩形 62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4" name="TextBox 210"/>
            <p:cNvSpPr txBox="1"/>
            <p:nvPr/>
          </p:nvSpPr>
          <p:spPr>
            <a:xfrm>
              <a:off x="4084978" y="3244914"/>
              <a:ext cx="305558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a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rot="10800000" flipH="1">
            <a:off x="1721176" y="3849934"/>
            <a:ext cx="584477" cy="659177"/>
            <a:chOff x="2345357" y="2970129"/>
            <a:chExt cx="524540" cy="535039"/>
          </a:xfrm>
        </p:grpSpPr>
        <p:sp>
          <p:nvSpPr>
            <p:cNvPr id="66" name="矩形 65"/>
            <p:cNvSpPr/>
            <p:nvPr/>
          </p:nvSpPr>
          <p:spPr>
            <a:xfrm rot="5400000" flipV="1">
              <a:off x="2769153" y="34044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67" name="直接连接符 66"/>
            <p:cNvCxnSpPr/>
            <p:nvPr/>
          </p:nvCxnSpPr>
          <p:spPr>
            <a:xfrm rot="3600000" flipH="1" flipV="1">
              <a:off x="2540268" y="3237649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8" name="矩形 67"/>
            <p:cNvSpPr/>
            <p:nvPr/>
          </p:nvSpPr>
          <p:spPr>
            <a:xfrm rot="5400000" flipV="1">
              <a:off x="2577590" y="29701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9" name="TextBox 215"/>
            <p:cNvSpPr txBox="1"/>
            <p:nvPr/>
          </p:nvSpPr>
          <p:spPr>
            <a:xfrm rot="10800000">
              <a:off x="2345357" y="3035555"/>
              <a:ext cx="335485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C00000"/>
                  </a:solidFill>
                </a:rPr>
                <a:t>b</a:t>
              </a:r>
              <a:endParaRPr lang="zh-CN" altLang="en-US" sz="2800" dirty="0">
                <a:solidFill>
                  <a:srgbClr val="C00000"/>
                </a:solidFill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2016143" y="5291866"/>
            <a:ext cx="815971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只调整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b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的方向</a:t>
            </a:r>
          </a:p>
          <a:p>
            <a:pPr algn="ctr">
              <a:lnSpc>
                <a:spcPct val="110000"/>
              </a:lnSpc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虚线曲线可通过特定曲线垂直翻转得到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87836" y="255219"/>
            <a:ext cx="4208203" cy="785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以下</a:t>
            </a:r>
            <a:r>
              <a:rPr lang="en-US" altLang="zh-CN" sz="4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页内容可以略看</a:t>
            </a:r>
            <a:endParaRPr lang="zh-CN" altLang="en-US" sz="32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31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矩形 422"/>
          <p:cNvSpPr/>
          <p:nvPr/>
        </p:nvSpPr>
        <p:spPr>
          <a:xfrm>
            <a:off x="1195177" y="226462"/>
            <a:ext cx="3106800" cy="57933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24" name="矩形 423"/>
          <p:cNvSpPr/>
          <p:nvPr/>
        </p:nvSpPr>
        <p:spPr>
          <a:xfrm>
            <a:off x="4556901" y="226462"/>
            <a:ext cx="3106272" cy="57933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25" name="矩形 424"/>
          <p:cNvSpPr/>
          <p:nvPr/>
        </p:nvSpPr>
        <p:spPr>
          <a:xfrm>
            <a:off x="7917328" y="226462"/>
            <a:ext cx="3106272" cy="5793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任意多边形 7"/>
          <p:cNvSpPr/>
          <p:nvPr/>
        </p:nvSpPr>
        <p:spPr>
          <a:xfrm>
            <a:off x="5274983" y="1602319"/>
            <a:ext cx="1527401" cy="271122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9313">
                <a:moveTo>
                  <a:pt x="0" y="69313"/>
                </a:moveTo>
                <a:cubicBezTo>
                  <a:pt x="-28" y="-24439"/>
                  <a:pt x="10013" y="-21760"/>
                  <a:pt x="10000" y="6931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" name="组合 8"/>
          <p:cNvGrpSpPr/>
          <p:nvPr/>
        </p:nvGrpSpPr>
        <p:grpSpPr>
          <a:xfrm rot="5400000">
            <a:off x="6695597" y="1529153"/>
            <a:ext cx="474058" cy="358124"/>
            <a:chOff x="4021252" y="3340510"/>
            <a:chExt cx="554089" cy="418584"/>
          </a:xfrm>
        </p:grpSpPr>
        <p:sp>
          <p:nvSpPr>
            <p:cNvPr id="10" name="矩形 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" name="矩形 1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TextBox 89"/>
            <p:cNvSpPr txBox="1"/>
            <p:nvPr/>
          </p:nvSpPr>
          <p:spPr>
            <a:xfrm rot="16200000">
              <a:off x="4114091" y="3307722"/>
              <a:ext cx="33013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032749" y="806328"/>
            <a:ext cx="1527401" cy="25894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6201">
                <a:moveTo>
                  <a:pt x="0" y="66201"/>
                </a:moveTo>
                <a:cubicBezTo>
                  <a:pt x="1145" y="-19217"/>
                  <a:pt x="8840" y="-24872"/>
                  <a:pt x="10000" y="66201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" name="矩形 14"/>
          <p:cNvSpPr/>
          <p:nvPr/>
        </p:nvSpPr>
        <p:spPr>
          <a:xfrm rot="5400000" flipV="1">
            <a:off x="3549766" y="1050890"/>
            <a:ext cx="86192" cy="8619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6" name="组合 15"/>
          <p:cNvGrpSpPr/>
          <p:nvPr/>
        </p:nvGrpSpPr>
        <p:grpSpPr>
          <a:xfrm>
            <a:off x="3347440" y="640664"/>
            <a:ext cx="384737" cy="433459"/>
            <a:chOff x="2577590" y="2610980"/>
            <a:chExt cx="449687" cy="506636"/>
          </a:xfrm>
        </p:grpSpPr>
        <p:cxnSp>
          <p:nvCxnSpPr>
            <p:cNvPr id="17" name="直接连接符 16"/>
            <p:cNvCxnSpPr/>
            <p:nvPr/>
          </p:nvCxnSpPr>
          <p:spPr>
            <a:xfrm rot="3600000" flipH="1" flipV="1">
              <a:off x="2540268" y="292368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矩形 17"/>
            <p:cNvSpPr/>
            <p:nvPr/>
          </p:nvSpPr>
          <p:spPr>
            <a:xfrm rot="5400000" flipV="1">
              <a:off x="2577590" y="2656165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TextBox 95"/>
            <p:cNvSpPr txBox="1"/>
            <p:nvPr/>
          </p:nvSpPr>
          <p:spPr>
            <a:xfrm>
              <a:off x="2697144" y="2610980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23425" y="683909"/>
            <a:ext cx="421712" cy="449610"/>
            <a:chOff x="796298" y="2661529"/>
            <a:chExt cx="492906" cy="525514"/>
          </a:xfrm>
        </p:grpSpPr>
        <p:sp>
          <p:nvSpPr>
            <p:cNvPr id="21" name="矩形 20"/>
            <p:cNvSpPr/>
            <p:nvPr/>
          </p:nvSpPr>
          <p:spPr>
            <a:xfrm rot="5400000" flipV="1">
              <a:off x="971601" y="308630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22" name="直接连接符 21"/>
            <p:cNvCxnSpPr/>
            <p:nvPr/>
          </p:nvCxnSpPr>
          <p:spPr>
            <a:xfrm rot="7200000" flipH="1" flipV="1">
              <a:off x="932782" y="293857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矩形 22"/>
            <p:cNvSpPr/>
            <p:nvPr/>
          </p:nvSpPr>
          <p:spPr>
            <a:xfrm rot="5400000" flipV="1">
              <a:off x="1188460" y="26615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4" name="TextBox 134"/>
            <p:cNvSpPr txBox="1"/>
            <p:nvPr/>
          </p:nvSpPr>
          <p:spPr>
            <a:xfrm>
              <a:off x="796298" y="2733973"/>
              <a:ext cx="341375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>
            <a:off x="4921794" y="1535111"/>
            <a:ext cx="474058" cy="313898"/>
            <a:chOff x="4021252" y="3654549"/>
            <a:chExt cx="554089" cy="366889"/>
          </a:xfrm>
        </p:grpSpPr>
        <p:sp>
          <p:nvSpPr>
            <p:cNvPr id="26" name="矩形 25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矩形 27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9" name="TextBox 144"/>
            <p:cNvSpPr txBox="1"/>
            <p:nvPr/>
          </p:nvSpPr>
          <p:spPr>
            <a:xfrm rot="16200000">
              <a:off x="4108480" y="365289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5245314" y="3422213"/>
            <a:ext cx="1540231" cy="19271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84 w 10084"/>
              <a:gd name="connsiteY0" fmla="*/ 27605 h 49267"/>
              <a:gd name="connsiteX1" fmla="*/ 10084 w 10084"/>
              <a:gd name="connsiteY1" fmla="*/ 27605 h 4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4" h="49267">
                <a:moveTo>
                  <a:pt x="84" y="27605"/>
                </a:moveTo>
                <a:cubicBezTo>
                  <a:pt x="-1074" y="106785"/>
                  <a:pt x="10097" y="-63468"/>
                  <a:pt x="10084" y="2760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1" name="组合 30"/>
          <p:cNvGrpSpPr/>
          <p:nvPr/>
        </p:nvGrpSpPr>
        <p:grpSpPr>
          <a:xfrm rot="5400000">
            <a:off x="6687185" y="3177491"/>
            <a:ext cx="474058" cy="374964"/>
            <a:chOff x="4021252" y="3320827"/>
            <a:chExt cx="554089" cy="438267"/>
          </a:xfrm>
        </p:grpSpPr>
        <p:sp>
          <p:nvSpPr>
            <p:cNvPr id="32" name="矩形 31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33" name="直接连接符 32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4" name="矩形 33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TextBox 154"/>
            <p:cNvSpPr txBox="1"/>
            <p:nvPr/>
          </p:nvSpPr>
          <p:spPr>
            <a:xfrm rot="16200000">
              <a:off x="4114093" y="3288039"/>
              <a:ext cx="33013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6" name="任意多边形 35"/>
          <p:cNvSpPr/>
          <p:nvPr/>
        </p:nvSpPr>
        <p:spPr>
          <a:xfrm>
            <a:off x="1968578" y="3398046"/>
            <a:ext cx="1561766" cy="264635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25" h="67655">
                <a:moveTo>
                  <a:pt x="225" y="22053"/>
                </a:moveTo>
                <a:cubicBezTo>
                  <a:pt x="-1679" y="160449"/>
                  <a:pt x="9065" y="-69020"/>
                  <a:pt x="10225" y="2205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7" name="组合 36"/>
          <p:cNvGrpSpPr/>
          <p:nvPr/>
        </p:nvGrpSpPr>
        <p:grpSpPr>
          <a:xfrm>
            <a:off x="3317635" y="3079715"/>
            <a:ext cx="384737" cy="476397"/>
            <a:chOff x="2570897" y="5756657"/>
            <a:chExt cx="449687" cy="556823"/>
          </a:xfrm>
        </p:grpSpPr>
        <p:sp>
          <p:nvSpPr>
            <p:cNvPr id="38" name="矩形 37"/>
            <p:cNvSpPr/>
            <p:nvPr/>
          </p:nvSpPr>
          <p:spPr>
            <a:xfrm rot="5400000" flipV="1">
              <a:off x="2762460" y="621273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39" name="直接连接符 38"/>
            <p:cNvCxnSpPr/>
            <p:nvPr/>
          </p:nvCxnSpPr>
          <p:spPr>
            <a:xfrm rot="3600000" flipH="1" flipV="1">
              <a:off x="2533575" y="6069362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0" name="矩形 39"/>
            <p:cNvSpPr/>
            <p:nvPr/>
          </p:nvSpPr>
          <p:spPr>
            <a:xfrm rot="5400000" flipV="1">
              <a:off x="2570897" y="5801842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1" name="TextBox 159"/>
            <p:cNvSpPr txBox="1"/>
            <p:nvPr/>
          </p:nvSpPr>
          <p:spPr>
            <a:xfrm>
              <a:off x="2690451" y="5756657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41292" y="3414153"/>
            <a:ext cx="394945" cy="483893"/>
            <a:chOff x="611560" y="6147556"/>
            <a:chExt cx="461619" cy="565584"/>
          </a:xfrm>
        </p:grpSpPr>
        <p:grpSp>
          <p:nvGrpSpPr>
            <p:cNvPr id="43" name="组合 42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45" name="直接连接符 44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7" name="矩形 46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4" name="TextBox 168"/>
            <p:cNvSpPr txBox="1"/>
            <p:nvPr/>
          </p:nvSpPr>
          <p:spPr>
            <a:xfrm>
              <a:off x="611560" y="614755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8" name="任意多边形 47"/>
          <p:cNvSpPr/>
          <p:nvPr/>
        </p:nvSpPr>
        <p:spPr>
          <a:xfrm>
            <a:off x="2032749" y="1570315"/>
            <a:ext cx="1527401" cy="27288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69763 h 69763"/>
              <a:gd name="connsiteX1" fmla="*/ 10000 w 10000"/>
              <a:gd name="connsiteY1" fmla="*/ 69763 h 6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9763">
                <a:moveTo>
                  <a:pt x="0" y="69763"/>
                </a:moveTo>
                <a:cubicBezTo>
                  <a:pt x="47" y="-25179"/>
                  <a:pt x="8840" y="-21310"/>
                  <a:pt x="10000" y="6976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9" name="组合 48"/>
          <p:cNvGrpSpPr/>
          <p:nvPr/>
        </p:nvGrpSpPr>
        <p:grpSpPr>
          <a:xfrm>
            <a:off x="3347440" y="1418581"/>
            <a:ext cx="384737" cy="496418"/>
            <a:chOff x="2577590" y="3388592"/>
            <a:chExt cx="449687" cy="580224"/>
          </a:xfrm>
        </p:grpSpPr>
        <p:sp>
          <p:nvSpPr>
            <p:cNvPr id="50" name="矩形 49"/>
            <p:cNvSpPr/>
            <p:nvPr/>
          </p:nvSpPr>
          <p:spPr>
            <a:xfrm rot="5400000" flipV="1">
              <a:off x="2769153" y="386807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1" name="直接连接符 50"/>
            <p:cNvCxnSpPr/>
            <p:nvPr/>
          </p:nvCxnSpPr>
          <p:spPr>
            <a:xfrm rot="3600000" flipH="1" flipV="1">
              <a:off x="2540268" y="370129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" name="矩形 51"/>
            <p:cNvSpPr/>
            <p:nvPr/>
          </p:nvSpPr>
          <p:spPr>
            <a:xfrm rot="5400000" flipV="1">
              <a:off x="2577590" y="343377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3" name="TextBox 109"/>
            <p:cNvSpPr txBox="1"/>
            <p:nvPr/>
          </p:nvSpPr>
          <p:spPr>
            <a:xfrm>
              <a:off x="2697144" y="3388592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5400000">
            <a:off x="1680720" y="1507574"/>
            <a:ext cx="474058" cy="313899"/>
            <a:chOff x="4021252" y="3654549"/>
            <a:chExt cx="554089" cy="366891"/>
          </a:xfrm>
        </p:grpSpPr>
        <p:sp>
          <p:nvSpPr>
            <p:cNvPr id="55" name="矩形 54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" name="矩形 56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8" name="TextBox 124"/>
            <p:cNvSpPr txBox="1"/>
            <p:nvPr/>
          </p:nvSpPr>
          <p:spPr>
            <a:xfrm rot="16200000">
              <a:off x="4108480" y="3652898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>
            <a:off x="2001962" y="2563012"/>
            <a:ext cx="1543284" cy="26936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96 w 10096"/>
              <a:gd name="connsiteY0" fmla="*/ 65325 h 65325"/>
              <a:gd name="connsiteX1" fmla="*/ 10096 w 10096"/>
              <a:gd name="connsiteY1" fmla="*/ 65325 h 65325"/>
              <a:gd name="connsiteX0" fmla="*/ 104 w 10104"/>
              <a:gd name="connsiteY0" fmla="*/ 68863 h 68863"/>
              <a:gd name="connsiteX1" fmla="*/ 10104 w 10104"/>
              <a:gd name="connsiteY1" fmla="*/ 68863 h 6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4" h="68863">
                <a:moveTo>
                  <a:pt x="104" y="68863"/>
                </a:moveTo>
                <a:cubicBezTo>
                  <a:pt x="-1129" y="-23698"/>
                  <a:pt x="8944" y="-22210"/>
                  <a:pt x="10104" y="6886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60" name="组合 59"/>
          <p:cNvGrpSpPr/>
          <p:nvPr/>
        </p:nvGrpSpPr>
        <p:grpSpPr>
          <a:xfrm>
            <a:off x="3332538" y="2407759"/>
            <a:ext cx="384737" cy="496418"/>
            <a:chOff x="2649598" y="5013176"/>
            <a:chExt cx="449687" cy="580224"/>
          </a:xfrm>
        </p:grpSpPr>
        <p:sp>
          <p:nvSpPr>
            <p:cNvPr id="61" name="矩形 60"/>
            <p:cNvSpPr/>
            <p:nvPr/>
          </p:nvSpPr>
          <p:spPr>
            <a:xfrm rot="5400000" flipV="1">
              <a:off x="2841161" y="549265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2" name="直接连接符 61"/>
            <p:cNvCxnSpPr/>
            <p:nvPr/>
          </p:nvCxnSpPr>
          <p:spPr>
            <a:xfrm rot="3600000" flipH="1" flipV="1">
              <a:off x="2612276" y="5325881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3" name="矩形 62"/>
            <p:cNvSpPr/>
            <p:nvPr/>
          </p:nvSpPr>
          <p:spPr>
            <a:xfrm rot="5400000" flipV="1">
              <a:off x="2649598" y="505836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4" name="TextBox 181"/>
            <p:cNvSpPr txBox="1"/>
            <p:nvPr/>
          </p:nvSpPr>
          <p:spPr>
            <a:xfrm>
              <a:off x="2769152" y="5013176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80317" y="2352509"/>
            <a:ext cx="372001" cy="525920"/>
            <a:chOff x="5832935" y="2583869"/>
            <a:chExt cx="434804" cy="614707"/>
          </a:xfrm>
        </p:grpSpPr>
        <p:sp>
          <p:nvSpPr>
            <p:cNvPr id="66" name="矩形 65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7" name="直接连接符 66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8" name="矩形 67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9" name="TextBox 191"/>
            <p:cNvSpPr txBox="1"/>
            <p:nvPr/>
          </p:nvSpPr>
          <p:spPr>
            <a:xfrm>
              <a:off x="5926363" y="2583869"/>
              <a:ext cx="341376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70" name="任意多边形 69"/>
          <p:cNvSpPr/>
          <p:nvPr/>
        </p:nvSpPr>
        <p:spPr>
          <a:xfrm>
            <a:off x="5254991" y="2470811"/>
            <a:ext cx="1548021" cy="293095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35 w 10135"/>
              <a:gd name="connsiteY0" fmla="*/ 74931 h 74931"/>
              <a:gd name="connsiteX1" fmla="*/ 10135 w 10135"/>
              <a:gd name="connsiteY1" fmla="*/ 74931 h 7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35" h="74931">
                <a:moveTo>
                  <a:pt x="135" y="74931"/>
                </a:moveTo>
                <a:cubicBezTo>
                  <a:pt x="-1358" y="-19375"/>
                  <a:pt x="10073" y="-30428"/>
                  <a:pt x="10135" y="74931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1" name="任意多边形 70"/>
          <p:cNvSpPr/>
          <p:nvPr/>
        </p:nvSpPr>
        <p:spPr>
          <a:xfrm>
            <a:off x="5290515" y="760250"/>
            <a:ext cx="1527398" cy="287024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96 w 10096"/>
              <a:gd name="connsiteY0" fmla="*/ 65325 h 65325"/>
              <a:gd name="connsiteX1" fmla="*/ 10096 w 10096"/>
              <a:gd name="connsiteY1" fmla="*/ 65325 h 65325"/>
              <a:gd name="connsiteX0" fmla="*/ 104 w 10104"/>
              <a:gd name="connsiteY0" fmla="*/ 68863 h 68863"/>
              <a:gd name="connsiteX1" fmla="*/ 10104 w 10104"/>
              <a:gd name="connsiteY1" fmla="*/ 68863 h 68863"/>
              <a:gd name="connsiteX0" fmla="*/ 95 w 10095"/>
              <a:gd name="connsiteY0" fmla="*/ 73379 h 73379"/>
              <a:gd name="connsiteX1" fmla="*/ 10095 w 10095"/>
              <a:gd name="connsiteY1" fmla="*/ 73379 h 73379"/>
              <a:gd name="connsiteX0" fmla="*/ 0 w 10000"/>
              <a:gd name="connsiteY0" fmla="*/ 73379 h 73379"/>
              <a:gd name="connsiteX1" fmla="*/ 10000 w 10000"/>
              <a:gd name="connsiteY1" fmla="*/ 73379 h 7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73379">
                <a:moveTo>
                  <a:pt x="0" y="73379"/>
                </a:moveTo>
                <a:cubicBezTo>
                  <a:pt x="1233" y="-19182"/>
                  <a:pt x="9999" y="-29599"/>
                  <a:pt x="10000" y="73379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72" name="组合 71"/>
          <p:cNvGrpSpPr/>
          <p:nvPr/>
        </p:nvGrpSpPr>
        <p:grpSpPr>
          <a:xfrm rot="5400000">
            <a:off x="6697388" y="652531"/>
            <a:ext cx="474058" cy="354539"/>
            <a:chOff x="4021252" y="3344702"/>
            <a:chExt cx="554089" cy="414392"/>
          </a:xfrm>
        </p:grpSpPr>
        <p:sp>
          <p:nvSpPr>
            <p:cNvPr id="73" name="矩形 72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5" name="矩形 74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6" name="TextBox 246"/>
            <p:cNvSpPr txBox="1"/>
            <p:nvPr/>
          </p:nvSpPr>
          <p:spPr>
            <a:xfrm rot="16200000">
              <a:off x="4114093" y="3311914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 rot="5400000">
            <a:off x="6692729" y="2385803"/>
            <a:ext cx="474058" cy="363853"/>
            <a:chOff x="4021252" y="3333816"/>
            <a:chExt cx="554089" cy="425278"/>
          </a:xfrm>
        </p:grpSpPr>
        <p:sp>
          <p:nvSpPr>
            <p:cNvPr id="78" name="矩形 77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79" name="直接连接符 78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0" name="矩形 79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1" name="TextBox 251"/>
            <p:cNvSpPr txBox="1"/>
            <p:nvPr/>
          </p:nvSpPr>
          <p:spPr>
            <a:xfrm rot="16200000">
              <a:off x="4114092" y="3301028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82" name="任意多边形 81"/>
          <p:cNvSpPr/>
          <p:nvPr/>
        </p:nvSpPr>
        <p:spPr>
          <a:xfrm>
            <a:off x="8591670" y="813978"/>
            <a:ext cx="1545271" cy="277193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88 w 10181"/>
              <a:gd name="connsiteY0" fmla="*/ 67771 h 67771"/>
              <a:gd name="connsiteX1" fmla="*/ 10088 w 10181"/>
              <a:gd name="connsiteY1" fmla="*/ 67771 h 67771"/>
              <a:gd name="connsiteX0" fmla="*/ 0 w 10115"/>
              <a:gd name="connsiteY0" fmla="*/ 70865 h 70865"/>
              <a:gd name="connsiteX1" fmla="*/ 10000 w 10115"/>
              <a:gd name="connsiteY1" fmla="*/ 70865 h 70865"/>
              <a:gd name="connsiteX0" fmla="*/ 0 w 10117"/>
              <a:gd name="connsiteY0" fmla="*/ 70865 h 70865"/>
              <a:gd name="connsiteX1" fmla="*/ 10000 w 10117"/>
              <a:gd name="connsiteY1" fmla="*/ 70865 h 70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17" h="70865">
                <a:moveTo>
                  <a:pt x="0" y="70865"/>
                </a:moveTo>
                <a:cubicBezTo>
                  <a:pt x="1520" y="-30911"/>
                  <a:pt x="11294" y="-16041"/>
                  <a:pt x="10000" y="7086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83" name="组合 82"/>
          <p:cNvGrpSpPr/>
          <p:nvPr/>
        </p:nvGrpSpPr>
        <p:grpSpPr>
          <a:xfrm>
            <a:off x="10070252" y="713364"/>
            <a:ext cx="430964" cy="449610"/>
            <a:chOff x="7834731" y="2717663"/>
            <a:chExt cx="503719" cy="525514"/>
          </a:xfrm>
        </p:grpSpPr>
        <p:sp>
          <p:nvSpPr>
            <p:cNvPr id="84" name="矩形 83"/>
            <p:cNvSpPr/>
            <p:nvPr/>
          </p:nvSpPr>
          <p:spPr>
            <a:xfrm rot="5400000" flipV="1">
              <a:off x="7834731" y="3142434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85" name="直接连接符 84"/>
            <p:cNvCxnSpPr/>
            <p:nvPr/>
          </p:nvCxnSpPr>
          <p:spPr>
            <a:xfrm rot="7200000" flipH="1" flipV="1">
              <a:off x="7795912" y="2994708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6" name="矩形 85"/>
            <p:cNvSpPr/>
            <p:nvPr/>
          </p:nvSpPr>
          <p:spPr>
            <a:xfrm rot="5400000" flipV="1">
              <a:off x="8051590" y="2717663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7" name="TextBox 307"/>
            <p:cNvSpPr txBox="1"/>
            <p:nvPr/>
          </p:nvSpPr>
          <p:spPr>
            <a:xfrm>
              <a:off x="8008317" y="2790107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88" name="任意多边形 87"/>
          <p:cNvSpPr/>
          <p:nvPr/>
        </p:nvSpPr>
        <p:spPr>
          <a:xfrm>
            <a:off x="8577310" y="3396804"/>
            <a:ext cx="1555963" cy="201187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88 w 10181"/>
              <a:gd name="connsiteY0" fmla="*/ 67771 h 67771"/>
              <a:gd name="connsiteX1" fmla="*/ 10088 w 10181"/>
              <a:gd name="connsiteY1" fmla="*/ 67771 h 67771"/>
              <a:gd name="connsiteX0" fmla="*/ 0 w 10120"/>
              <a:gd name="connsiteY0" fmla="*/ 21197 h 63876"/>
              <a:gd name="connsiteX1" fmla="*/ 10000 w 10120"/>
              <a:gd name="connsiteY1" fmla="*/ 21197 h 63876"/>
              <a:gd name="connsiteX0" fmla="*/ 0 w 10112"/>
              <a:gd name="connsiteY0" fmla="*/ 25056 h 50261"/>
              <a:gd name="connsiteX1" fmla="*/ 10000 w 10112"/>
              <a:gd name="connsiteY1" fmla="*/ 25056 h 50261"/>
              <a:gd name="connsiteX0" fmla="*/ 94 w 10187"/>
              <a:gd name="connsiteY0" fmla="*/ 24640 h 51434"/>
              <a:gd name="connsiteX1" fmla="*/ 10094 w 10187"/>
              <a:gd name="connsiteY1" fmla="*/ 24640 h 5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7" h="51434">
                <a:moveTo>
                  <a:pt x="94" y="24640"/>
                </a:moveTo>
                <a:cubicBezTo>
                  <a:pt x="-1207" y="115856"/>
                  <a:pt x="11388" y="-62266"/>
                  <a:pt x="10094" y="2464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89" name="组合 88"/>
          <p:cNvGrpSpPr/>
          <p:nvPr/>
        </p:nvGrpSpPr>
        <p:grpSpPr>
          <a:xfrm>
            <a:off x="10070252" y="3115376"/>
            <a:ext cx="430964" cy="449610"/>
            <a:chOff x="7828038" y="3378599"/>
            <a:chExt cx="503719" cy="525514"/>
          </a:xfrm>
        </p:grpSpPr>
        <p:sp>
          <p:nvSpPr>
            <p:cNvPr id="90" name="矩形 89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91" name="直接连接符 90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2" name="矩形 91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3" name="TextBox 318"/>
            <p:cNvSpPr txBox="1"/>
            <p:nvPr/>
          </p:nvSpPr>
          <p:spPr>
            <a:xfrm>
              <a:off x="8001624" y="3451043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94" name="任意多边形 93"/>
          <p:cNvSpPr/>
          <p:nvPr/>
        </p:nvSpPr>
        <p:spPr>
          <a:xfrm>
            <a:off x="8565904" y="2463977"/>
            <a:ext cx="1551838" cy="277905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89 w 10276"/>
              <a:gd name="connsiteY0" fmla="*/ 22053 h 67655"/>
              <a:gd name="connsiteX1" fmla="*/ 10189 w 10276"/>
              <a:gd name="connsiteY1" fmla="*/ 22053 h 67655"/>
              <a:gd name="connsiteX0" fmla="*/ 68 w 10160"/>
              <a:gd name="connsiteY0" fmla="*/ 71047 h 71047"/>
              <a:gd name="connsiteX1" fmla="*/ 10068 w 10160"/>
              <a:gd name="connsiteY1" fmla="*/ 71047 h 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0" h="71047">
                <a:moveTo>
                  <a:pt x="68" y="71047"/>
                </a:moveTo>
                <a:cubicBezTo>
                  <a:pt x="-1014" y="-27271"/>
                  <a:pt x="11347" y="-20026"/>
                  <a:pt x="10068" y="7104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5" name="任意多边形 94"/>
          <p:cNvSpPr/>
          <p:nvPr/>
        </p:nvSpPr>
        <p:spPr>
          <a:xfrm>
            <a:off x="8572273" y="1557103"/>
            <a:ext cx="1540230" cy="26602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69763 h 69763"/>
              <a:gd name="connsiteX1" fmla="*/ 10000 w 10000"/>
              <a:gd name="connsiteY1" fmla="*/ 69763 h 69763"/>
              <a:gd name="connsiteX0" fmla="*/ 0 w 10000"/>
              <a:gd name="connsiteY0" fmla="*/ 73342 h 73342"/>
              <a:gd name="connsiteX1" fmla="*/ 10000 w 10000"/>
              <a:gd name="connsiteY1" fmla="*/ 73342 h 73342"/>
              <a:gd name="connsiteX0" fmla="*/ 0 w 10084"/>
              <a:gd name="connsiteY0" fmla="*/ 68009 h 68009"/>
              <a:gd name="connsiteX1" fmla="*/ 10000 w 10084"/>
              <a:gd name="connsiteY1" fmla="*/ 68009 h 6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4" h="68009">
                <a:moveTo>
                  <a:pt x="0" y="68009"/>
                </a:moveTo>
                <a:cubicBezTo>
                  <a:pt x="47" y="-26933"/>
                  <a:pt x="11158" y="-18302"/>
                  <a:pt x="10000" y="68009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8220239" y="1487502"/>
            <a:ext cx="474058" cy="313898"/>
            <a:chOff x="4021252" y="3654549"/>
            <a:chExt cx="554089" cy="366889"/>
          </a:xfrm>
        </p:grpSpPr>
        <p:sp>
          <p:nvSpPr>
            <p:cNvPr id="97" name="矩形 96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98" name="直接连接符 97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9" name="矩形 98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0" name="TextBox 330"/>
            <p:cNvSpPr txBox="1"/>
            <p:nvPr/>
          </p:nvSpPr>
          <p:spPr>
            <a:xfrm rot="16200000">
              <a:off x="4108480" y="365289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0041800" y="1438461"/>
            <a:ext cx="430964" cy="449610"/>
            <a:chOff x="7828038" y="3378599"/>
            <a:chExt cx="503719" cy="525514"/>
          </a:xfrm>
        </p:grpSpPr>
        <p:sp>
          <p:nvSpPr>
            <p:cNvPr id="102" name="矩形 101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03" name="直接连接符 102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矩形 103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5" name="TextBox 341"/>
            <p:cNvSpPr txBox="1"/>
            <p:nvPr/>
          </p:nvSpPr>
          <p:spPr>
            <a:xfrm>
              <a:off x="8001624" y="3451043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0059682" y="2354332"/>
            <a:ext cx="430964" cy="449610"/>
            <a:chOff x="7828038" y="3378599"/>
            <a:chExt cx="503719" cy="525514"/>
          </a:xfrm>
        </p:grpSpPr>
        <p:sp>
          <p:nvSpPr>
            <p:cNvPr id="107" name="矩形 106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08" name="直接连接符 107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9" name="矩形 108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0" name="TextBox 346"/>
            <p:cNvSpPr txBox="1"/>
            <p:nvPr/>
          </p:nvSpPr>
          <p:spPr>
            <a:xfrm>
              <a:off x="8001624" y="3451043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11" name="任意多边形 110"/>
          <p:cNvSpPr/>
          <p:nvPr/>
        </p:nvSpPr>
        <p:spPr>
          <a:xfrm>
            <a:off x="5258144" y="4363667"/>
            <a:ext cx="1527401" cy="201348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1475">
                <a:moveTo>
                  <a:pt x="0" y="26705"/>
                </a:moveTo>
                <a:cubicBezTo>
                  <a:pt x="-28" y="113909"/>
                  <a:pt x="10013" y="-64368"/>
                  <a:pt x="10000" y="2670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12" name="组合 111"/>
          <p:cNvGrpSpPr/>
          <p:nvPr/>
        </p:nvGrpSpPr>
        <p:grpSpPr>
          <a:xfrm rot="5400000">
            <a:off x="6687185" y="4115422"/>
            <a:ext cx="474058" cy="374964"/>
            <a:chOff x="4021252" y="3320827"/>
            <a:chExt cx="554089" cy="438267"/>
          </a:xfrm>
        </p:grpSpPr>
        <p:sp>
          <p:nvSpPr>
            <p:cNvPr id="113" name="矩形 112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14" name="直接连接符 113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5" name="矩形 114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6" name="TextBox 352"/>
            <p:cNvSpPr txBox="1"/>
            <p:nvPr/>
          </p:nvSpPr>
          <p:spPr>
            <a:xfrm rot="16200000">
              <a:off x="4114093" y="3288039"/>
              <a:ext cx="33013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17" name="任意多边形 116"/>
          <p:cNvSpPr/>
          <p:nvPr/>
        </p:nvSpPr>
        <p:spPr>
          <a:xfrm>
            <a:off x="2002944" y="4289712"/>
            <a:ext cx="1527401" cy="209302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22360 h 66287"/>
              <a:gd name="connsiteX1" fmla="*/ 10000 w 10000"/>
              <a:gd name="connsiteY1" fmla="*/ 22360 h 66287"/>
              <a:gd name="connsiteX0" fmla="*/ 0 w 10000"/>
              <a:gd name="connsiteY0" fmla="*/ 25957 h 53509"/>
              <a:gd name="connsiteX1" fmla="*/ 10000 w 10000"/>
              <a:gd name="connsiteY1" fmla="*/ 25957 h 5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3509">
                <a:moveTo>
                  <a:pt x="0" y="25957"/>
                </a:moveTo>
                <a:cubicBezTo>
                  <a:pt x="151" y="120220"/>
                  <a:pt x="8840" y="-65116"/>
                  <a:pt x="10000" y="2595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18" name="组合 117"/>
          <p:cNvGrpSpPr/>
          <p:nvPr/>
        </p:nvGrpSpPr>
        <p:grpSpPr>
          <a:xfrm>
            <a:off x="3317635" y="3986653"/>
            <a:ext cx="384737" cy="476397"/>
            <a:chOff x="2570897" y="5756657"/>
            <a:chExt cx="449687" cy="556823"/>
          </a:xfrm>
        </p:grpSpPr>
        <p:sp>
          <p:nvSpPr>
            <p:cNvPr id="119" name="矩形 118"/>
            <p:cNvSpPr/>
            <p:nvPr/>
          </p:nvSpPr>
          <p:spPr>
            <a:xfrm rot="5400000" flipV="1">
              <a:off x="2762460" y="621273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20" name="直接连接符 119"/>
            <p:cNvCxnSpPr/>
            <p:nvPr/>
          </p:nvCxnSpPr>
          <p:spPr>
            <a:xfrm rot="3600000" flipH="1" flipV="1">
              <a:off x="2533575" y="6069362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1" name="矩形 120"/>
            <p:cNvSpPr/>
            <p:nvPr/>
          </p:nvSpPr>
          <p:spPr>
            <a:xfrm rot="5400000" flipV="1">
              <a:off x="2570897" y="5801842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2" name="TextBox 358"/>
            <p:cNvSpPr txBox="1"/>
            <p:nvPr/>
          </p:nvSpPr>
          <p:spPr>
            <a:xfrm>
              <a:off x="2690451" y="5756657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3" name="任意多边形 122"/>
          <p:cNvSpPr/>
          <p:nvPr/>
        </p:nvSpPr>
        <p:spPr>
          <a:xfrm>
            <a:off x="8591668" y="4333107"/>
            <a:ext cx="1543131" cy="19659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88 w 10181"/>
              <a:gd name="connsiteY0" fmla="*/ 67771 h 67771"/>
              <a:gd name="connsiteX1" fmla="*/ 10088 w 10181"/>
              <a:gd name="connsiteY1" fmla="*/ 67771 h 67771"/>
              <a:gd name="connsiteX0" fmla="*/ 0 w 10120"/>
              <a:gd name="connsiteY0" fmla="*/ 21197 h 63876"/>
              <a:gd name="connsiteX1" fmla="*/ 10000 w 10120"/>
              <a:gd name="connsiteY1" fmla="*/ 21197 h 63876"/>
              <a:gd name="connsiteX0" fmla="*/ 0 w 10112"/>
              <a:gd name="connsiteY0" fmla="*/ 25056 h 50261"/>
              <a:gd name="connsiteX1" fmla="*/ 10000 w 10112"/>
              <a:gd name="connsiteY1" fmla="*/ 25056 h 50261"/>
              <a:gd name="connsiteX0" fmla="*/ 0 w 10103"/>
              <a:gd name="connsiteY0" fmla="*/ 25056 h 50261"/>
              <a:gd name="connsiteX1" fmla="*/ 10000 w 10103"/>
              <a:gd name="connsiteY1" fmla="*/ 25056 h 50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3" h="50261">
                <a:moveTo>
                  <a:pt x="0" y="25056"/>
                </a:moveTo>
                <a:cubicBezTo>
                  <a:pt x="35" y="112260"/>
                  <a:pt x="11294" y="-61850"/>
                  <a:pt x="10000" y="25056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24" name="组合 123"/>
          <p:cNvGrpSpPr/>
          <p:nvPr/>
        </p:nvGrpSpPr>
        <p:grpSpPr>
          <a:xfrm>
            <a:off x="10070252" y="4053307"/>
            <a:ext cx="430964" cy="449610"/>
            <a:chOff x="7828038" y="3378599"/>
            <a:chExt cx="503719" cy="525514"/>
          </a:xfrm>
        </p:grpSpPr>
        <p:sp>
          <p:nvSpPr>
            <p:cNvPr id="125" name="矩形 124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26" name="直接连接符 125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7" name="矩形 126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8" name="TextBox 375"/>
            <p:cNvSpPr txBox="1"/>
            <p:nvPr/>
          </p:nvSpPr>
          <p:spPr>
            <a:xfrm>
              <a:off x="8001624" y="3451043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29" name="任意多边形 128"/>
          <p:cNvSpPr/>
          <p:nvPr/>
        </p:nvSpPr>
        <p:spPr>
          <a:xfrm>
            <a:off x="5274147" y="5337054"/>
            <a:ext cx="1527401" cy="196971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0 w 10000"/>
              <a:gd name="connsiteY0" fmla="*/ 27148 h 50356"/>
              <a:gd name="connsiteX1" fmla="*/ 10000 w 10000"/>
              <a:gd name="connsiteY1" fmla="*/ 27148 h 50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0356">
                <a:moveTo>
                  <a:pt x="0" y="27148"/>
                </a:moveTo>
                <a:cubicBezTo>
                  <a:pt x="1308" y="110340"/>
                  <a:pt x="10013" y="-63925"/>
                  <a:pt x="10000" y="27148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30" name="组合 129"/>
          <p:cNvGrpSpPr/>
          <p:nvPr/>
        </p:nvGrpSpPr>
        <p:grpSpPr>
          <a:xfrm rot="5400000">
            <a:off x="6703188" y="5090542"/>
            <a:ext cx="474058" cy="374964"/>
            <a:chOff x="4021252" y="3320827"/>
            <a:chExt cx="554089" cy="438267"/>
          </a:xfrm>
        </p:grpSpPr>
        <p:sp>
          <p:nvSpPr>
            <p:cNvPr id="131" name="矩形 130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32" name="直接连接符 131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3" name="矩形 132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4" name="TextBox 386"/>
            <p:cNvSpPr txBox="1"/>
            <p:nvPr/>
          </p:nvSpPr>
          <p:spPr>
            <a:xfrm rot="16200000">
              <a:off x="4114093" y="3288039"/>
              <a:ext cx="33013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35" name="任意多边形 134"/>
          <p:cNvSpPr/>
          <p:nvPr/>
        </p:nvSpPr>
        <p:spPr>
          <a:xfrm>
            <a:off x="2018946" y="5269479"/>
            <a:ext cx="1527401" cy="223528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25957 h 53509"/>
              <a:gd name="connsiteX1" fmla="*/ 10000 w 10000"/>
              <a:gd name="connsiteY1" fmla="*/ 25957 h 53509"/>
              <a:gd name="connsiteX0" fmla="*/ 0 w 10000"/>
              <a:gd name="connsiteY0" fmla="*/ 24770 h 57146"/>
              <a:gd name="connsiteX1" fmla="*/ 10000 w 10000"/>
              <a:gd name="connsiteY1" fmla="*/ 24770 h 5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7146">
                <a:moveTo>
                  <a:pt x="0" y="24770"/>
                </a:moveTo>
                <a:cubicBezTo>
                  <a:pt x="1590" y="131069"/>
                  <a:pt x="8840" y="-66303"/>
                  <a:pt x="10000" y="2477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36" name="组合 135"/>
          <p:cNvGrpSpPr/>
          <p:nvPr/>
        </p:nvGrpSpPr>
        <p:grpSpPr>
          <a:xfrm>
            <a:off x="3333638" y="4961773"/>
            <a:ext cx="384737" cy="476397"/>
            <a:chOff x="2570897" y="5756657"/>
            <a:chExt cx="449687" cy="556823"/>
          </a:xfrm>
        </p:grpSpPr>
        <p:sp>
          <p:nvSpPr>
            <p:cNvPr id="137" name="矩形 136"/>
            <p:cNvSpPr/>
            <p:nvPr/>
          </p:nvSpPr>
          <p:spPr>
            <a:xfrm rot="5400000" flipV="1">
              <a:off x="2762460" y="621273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38" name="直接连接符 137"/>
            <p:cNvCxnSpPr/>
            <p:nvPr/>
          </p:nvCxnSpPr>
          <p:spPr>
            <a:xfrm rot="3600000" flipH="1" flipV="1">
              <a:off x="2533575" y="6069362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9" name="矩形 138"/>
            <p:cNvSpPr/>
            <p:nvPr/>
          </p:nvSpPr>
          <p:spPr>
            <a:xfrm rot="5400000" flipV="1">
              <a:off x="2570897" y="5801842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0" name="TextBox 392"/>
            <p:cNvSpPr txBox="1"/>
            <p:nvPr/>
          </p:nvSpPr>
          <p:spPr>
            <a:xfrm>
              <a:off x="2690451" y="5756657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41" name="任意多边形 140"/>
          <p:cNvSpPr/>
          <p:nvPr/>
        </p:nvSpPr>
        <p:spPr>
          <a:xfrm>
            <a:off x="8607671" y="5308227"/>
            <a:ext cx="1544507" cy="19659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88 w 10181"/>
              <a:gd name="connsiteY0" fmla="*/ 67771 h 67771"/>
              <a:gd name="connsiteX1" fmla="*/ 10088 w 10181"/>
              <a:gd name="connsiteY1" fmla="*/ 67771 h 67771"/>
              <a:gd name="connsiteX0" fmla="*/ 0 w 10120"/>
              <a:gd name="connsiteY0" fmla="*/ 21197 h 63876"/>
              <a:gd name="connsiteX1" fmla="*/ 10000 w 10120"/>
              <a:gd name="connsiteY1" fmla="*/ 21197 h 63876"/>
              <a:gd name="connsiteX0" fmla="*/ 0 w 10112"/>
              <a:gd name="connsiteY0" fmla="*/ 25056 h 50261"/>
              <a:gd name="connsiteX1" fmla="*/ 10000 w 10112"/>
              <a:gd name="connsiteY1" fmla="*/ 25056 h 50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12" h="50261">
                <a:moveTo>
                  <a:pt x="0" y="25056"/>
                </a:moveTo>
                <a:cubicBezTo>
                  <a:pt x="1062" y="112260"/>
                  <a:pt x="11294" y="-61850"/>
                  <a:pt x="10000" y="25056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42" name="组合 141"/>
          <p:cNvGrpSpPr/>
          <p:nvPr/>
        </p:nvGrpSpPr>
        <p:grpSpPr>
          <a:xfrm>
            <a:off x="10086255" y="5028428"/>
            <a:ext cx="430964" cy="449610"/>
            <a:chOff x="7828038" y="3378599"/>
            <a:chExt cx="503719" cy="525514"/>
          </a:xfrm>
        </p:grpSpPr>
        <p:sp>
          <p:nvSpPr>
            <p:cNvPr id="143" name="矩形 142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44" name="直接连接符 143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5" name="矩形 144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6" name="TextBox 409"/>
            <p:cNvSpPr txBox="1"/>
            <p:nvPr/>
          </p:nvSpPr>
          <p:spPr>
            <a:xfrm>
              <a:off x="8001624" y="3451043"/>
              <a:ext cx="330133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 rot="5400000">
            <a:off x="1654996" y="4412420"/>
            <a:ext cx="474058" cy="313898"/>
            <a:chOff x="4021252" y="3654549"/>
            <a:chExt cx="554089" cy="366889"/>
          </a:xfrm>
        </p:grpSpPr>
        <p:sp>
          <p:nvSpPr>
            <p:cNvPr id="148" name="矩形 147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49" name="直接连接符 148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0" name="矩形 149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1" name="TextBox 419"/>
            <p:cNvSpPr txBox="1"/>
            <p:nvPr/>
          </p:nvSpPr>
          <p:spPr>
            <a:xfrm rot="16200000">
              <a:off x="4108480" y="365289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804441" y="5322560"/>
            <a:ext cx="391556" cy="457760"/>
            <a:chOff x="5660890" y="5619475"/>
            <a:chExt cx="457659" cy="535039"/>
          </a:xfrm>
        </p:grpSpPr>
        <p:sp>
          <p:nvSpPr>
            <p:cNvPr id="153" name="矩形 152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54" name="直接连接符 153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5" name="矩形 154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6" name="TextBox 424"/>
            <p:cNvSpPr txBox="1"/>
            <p:nvPr/>
          </p:nvSpPr>
          <p:spPr>
            <a:xfrm>
              <a:off x="5660890" y="5719217"/>
              <a:ext cx="341375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4898479" y="3412589"/>
            <a:ext cx="394945" cy="483893"/>
            <a:chOff x="611560" y="6147556"/>
            <a:chExt cx="461619" cy="565584"/>
          </a:xfrm>
        </p:grpSpPr>
        <p:grpSp>
          <p:nvGrpSpPr>
            <p:cNvPr id="158" name="组合 157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160" name="直接连接符 159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61" name="矩形 160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62" name="矩形 161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59" name="TextBox 427"/>
            <p:cNvSpPr txBox="1"/>
            <p:nvPr/>
          </p:nvSpPr>
          <p:spPr>
            <a:xfrm>
              <a:off x="611560" y="614755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 rot="5400000">
            <a:off x="4906508" y="4473238"/>
            <a:ext cx="474058" cy="313898"/>
            <a:chOff x="4021252" y="3654549"/>
            <a:chExt cx="554089" cy="366889"/>
          </a:xfrm>
        </p:grpSpPr>
        <p:sp>
          <p:nvSpPr>
            <p:cNvPr id="164" name="矩形 163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65" name="直接连接符 164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6" name="矩形 165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67" name="TextBox 435"/>
            <p:cNvSpPr txBox="1"/>
            <p:nvPr/>
          </p:nvSpPr>
          <p:spPr>
            <a:xfrm rot="16200000">
              <a:off x="4108480" y="365289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5061627" y="5351990"/>
            <a:ext cx="391556" cy="457760"/>
            <a:chOff x="5660890" y="5619475"/>
            <a:chExt cx="457659" cy="535039"/>
          </a:xfrm>
        </p:grpSpPr>
        <p:sp>
          <p:nvSpPr>
            <p:cNvPr id="169" name="矩形 168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70" name="直接连接符 169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1" name="矩形 170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2" name="TextBox 440"/>
            <p:cNvSpPr txBox="1"/>
            <p:nvPr/>
          </p:nvSpPr>
          <p:spPr>
            <a:xfrm>
              <a:off x="5660890" y="5719217"/>
              <a:ext cx="341375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8230766" y="3383160"/>
            <a:ext cx="394945" cy="483893"/>
            <a:chOff x="611560" y="6147556"/>
            <a:chExt cx="461619" cy="565584"/>
          </a:xfrm>
        </p:grpSpPr>
        <p:grpSp>
          <p:nvGrpSpPr>
            <p:cNvPr id="174" name="组合 173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176" name="直接连接符 175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7" name="矩形 176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78" name="矩形 177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75" name="TextBox 443"/>
            <p:cNvSpPr txBox="1"/>
            <p:nvPr/>
          </p:nvSpPr>
          <p:spPr>
            <a:xfrm>
              <a:off x="611560" y="614755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 rot="5400000">
            <a:off x="8238796" y="4443808"/>
            <a:ext cx="474058" cy="313898"/>
            <a:chOff x="4021252" y="3654549"/>
            <a:chExt cx="554089" cy="366889"/>
          </a:xfrm>
        </p:grpSpPr>
        <p:sp>
          <p:nvSpPr>
            <p:cNvPr id="180" name="矩形 17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81" name="直接连接符 18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2" name="矩形 18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3" name="TextBox 451"/>
            <p:cNvSpPr txBox="1"/>
            <p:nvPr/>
          </p:nvSpPr>
          <p:spPr>
            <a:xfrm rot="16200000">
              <a:off x="4108480" y="3652896"/>
              <a:ext cx="341374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8393915" y="5322560"/>
            <a:ext cx="391556" cy="457760"/>
            <a:chOff x="5660890" y="5619475"/>
            <a:chExt cx="457659" cy="535039"/>
          </a:xfrm>
        </p:grpSpPr>
        <p:sp>
          <p:nvSpPr>
            <p:cNvPr id="185" name="矩形 184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86" name="直接连接符 185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7" name="矩形 186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8" name="TextBox 456"/>
            <p:cNvSpPr txBox="1"/>
            <p:nvPr/>
          </p:nvSpPr>
          <p:spPr>
            <a:xfrm>
              <a:off x="5660890" y="5719217"/>
              <a:ext cx="341375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5063742" y="609425"/>
            <a:ext cx="445105" cy="449610"/>
            <a:chOff x="768956" y="2661529"/>
            <a:chExt cx="520248" cy="525514"/>
          </a:xfrm>
        </p:grpSpPr>
        <p:sp>
          <p:nvSpPr>
            <p:cNvPr id="190" name="矩形 189"/>
            <p:cNvSpPr/>
            <p:nvPr/>
          </p:nvSpPr>
          <p:spPr>
            <a:xfrm rot="5400000" flipV="1">
              <a:off x="971601" y="308630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91" name="直接连接符 190"/>
            <p:cNvCxnSpPr/>
            <p:nvPr/>
          </p:nvCxnSpPr>
          <p:spPr>
            <a:xfrm rot="7200000" flipH="1" flipV="1">
              <a:off x="932782" y="293857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2" name="矩形 191"/>
            <p:cNvSpPr/>
            <p:nvPr/>
          </p:nvSpPr>
          <p:spPr>
            <a:xfrm rot="5400000" flipV="1">
              <a:off x="1188460" y="26615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3" name="TextBox 461"/>
            <p:cNvSpPr txBox="1"/>
            <p:nvPr/>
          </p:nvSpPr>
          <p:spPr>
            <a:xfrm>
              <a:off x="768956" y="2733973"/>
              <a:ext cx="341375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94" name="组合 193"/>
          <p:cNvGrpSpPr/>
          <p:nvPr/>
        </p:nvGrpSpPr>
        <p:grpSpPr>
          <a:xfrm>
            <a:off x="5028329" y="2236708"/>
            <a:ext cx="394355" cy="567235"/>
            <a:chOff x="5832935" y="2535580"/>
            <a:chExt cx="460932" cy="662996"/>
          </a:xfrm>
        </p:grpSpPr>
        <p:sp>
          <p:nvSpPr>
            <p:cNvPr id="195" name="矩形 194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96" name="直接连接符 195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7" name="矩形 196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8" name="TextBox 466"/>
            <p:cNvSpPr txBox="1"/>
            <p:nvPr/>
          </p:nvSpPr>
          <p:spPr>
            <a:xfrm>
              <a:off x="5952491" y="2535580"/>
              <a:ext cx="341376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8337945" y="642578"/>
            <a:ext cx="474304" cy="449610"/>
            <a:chOff x="734827" y="2661529"/>
            <a:chExt cx="554377" cy="525514"/>
          </a:xfrm>
        </p:grpSpPr>
        <p:sp>
          <p:nvSpPr>
            <p:cNvPr id="200" name="矩形 199"/>
            <p:cNvSpPr/>
            <p:nvPr/>
          </p:nvSpPr>
          <p:spPr>
            <a:xfrm rot="5400000" flipV="1">
              <a:off x="971601" y="308630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201" name="直接连接符 200"/>
            <p:cNvCxnSpPr/>
            <p:nvPr/>
          </p:nvCxnSpPr>
          <p:spPr>
            <a:xfrm rot="7200000" flipH="1" flipV="1">
              <a:off x="932782" y="293857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2" name="矩形 201"/>
            <p:cNvSpPr/>
            <p:nvPr/>
          </p:nvSpPr>
          <p:spPr>
            <a:xfrm rot="5400000" flipV="1">
              <a:off x="1188460" y="26615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3" name="TextBox 471"/>
            <p:cNvSpPr txBox="1"/>
            <p:nvPr/>
          </p:nvSpPr>
          <p:spPr>
            <a:xfrm>
              <a:off x="734827" y="2733973"/>
              <a:ext cx="341376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8363119" y="2170751"/>
            <a:ext cx="394355" cy="589623"/>
            <a:chOff x="5832935" y="2509413"/>
            <a:chExt cx="460932" cy="689163"/>
          </a:xfrm>
        </p:grpSpPr>
        <p:sp>
          <p:nvSpPr>
            <p:cNvPr id="205" name="矩形 204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206" name="直接连接符 205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7" name="矩形 206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08" name="TextBox 476"/>
            <p:cNvSpPr txBox="1"/>
            <p:nvPr/>
          </p:nvSpPr>
          <p:spPr>
            <a:xfrm>
              <a:off x="5952491" y="2509413"/>
              <a:ext cx="341376" cy="395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10" name="矩形 209"/>
          <p:cNvSpPr/>
          <p:nvPr/>
        </p:nvSpPr>
        <p:spPr>
          <a:xfrm>
            <a:off x="2016143" y="6005362"/>
            <a:ext cx="8159714" cy="681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同时调整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和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b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的方向</a:t>
            </a:r>
          </a:p>
        </p:txBody>
      </p:sp>
    </p:spTree>
    <p:extLst>
      <p:ext uri="{BB962C8B-B14F-4D97-AF65-F5344CB8AC3E}">
        <p14:creationId xmlns:p14="http://schemas.microsoft.com/office/powerpoint/2010/main" val="16840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矩形 209"/>
          <p:cNvSpPr/>
          <p:nvPr/>
        </p:nvSpPr>
        <p:spPr>
          <a:xfrm>
            <a:off x="2016143" y="6005362"/>
            <a:ext cx="8159714" cy="681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同时调整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和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b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的方向</a:t>
            </a:r>
          </a:p>
        </p:txBody>
      </p:sp>
      <p:sp>
        <p:nvSpPr>
          <p:cNvPr id="422" name="矩形 421"/>
          <p:cNvSpPr/>
          <p:nvPr/>
        </p:nvSpPr>
        <p:spPr>
          <a:xfrm>
            <a:off x="1195177" y="226462"/>
            <a:ext cx="3106800" cy="55992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23" name="矩形 422"/>
          <p:cNvSpPr/>
          <p:nvPr/>
        </p:nvSpPr>
        <p:spPr>
          <a:xfrm>
            <a:off x="4556901" y="226462"/>
            <a:ext cx="3106272" cy="55992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24" name="矩形 423"/>
          <p:cNvSpPr/>
          <p:nvPr/>
        </p:nvSpPr>
        <p:spPr>
          <a:xfrm>
            <a:off x="7917328" y="226462"/>
            <a:ext cx="3106272" cy="55992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425" name="组合 424"/>
          <p:cNvGrpSpPr/>
          <p:nvPr/>
        </p:nvGrpSpPr>
        <p:grpSpPr>
          <a:xfrm>
            <a:off x="10024542" y="958518"/>
            <a:ext cx="425592" cy="433348"/>
            <a:chOff x="7828038" y="3378599"/>
            <a:chExt cx="516109" cy="525514"/>
          </a:xfrm>
        </p:grpSpPr>
        <p:sp>
          <p:nvSpPr>
            <p:cNvPr id="628" name="矩形 627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29" name="直接连接符 628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30" name="矩形 629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31" name="TextBox 341"/>
            <p:cNvSpPr txBox="1"/>
            <p:nvPr/>
          </p:nvSpPr>
          <p:spPr>
            <a:xfrm>
              <a:off x="8001624" y="3451042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26" name="任意多边形 425"/>
          <p:cNvSpPr/>
          <p:nvPr/>
        </p:nvSpPr>
        <p:spPr>
          <a:xfrm>
            <a:off x="1998922" y="823831"/>
            <a:ext cx="1494234" cy="199505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0 w 10150"/>
              <a:gd name="connsiteY0" fmla="*/ 23442 h 52918"/>
              <a:gd name="connsiteX1" fmla="*/ 10000 w 10150"/>
              <a:gd name="connsiteY1" fmla="*/ 23442 h 5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50" h="52918">
                <a:moveTo>
                  <a:pt x="0" y="23442"/>
                </a:moveTo>
                <a:cubicBezTo>
                  <a:pt x="1145" y="-61976"/>
                  <a:pt x="11511" y="120936"/>
                  <a:pt x="10000" y="23442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27" name="组合 426"/>
          <p:cNvGrpSpPr/>
          <p:nvPr/>
        </p:nvGrpSpPr>
        <p:grpSpPr>
          <a:xfrm>
            <a:off x="3442350" y="859939"/>
            <a:ext cx="381036" cy="478462"/>
            <a:chOff x="6193273" y="2132856"/>
            <a:chExt cx="274222" cy="344338"/>
          </a:xfrm>
        </p:grpSpPr>
        <p:sp>
          <p:nvSpPr>
            <p:cNvPr id="623" name="矩形 622"/>
            <p:cNvSpPr/>
            <p:nvPr/>
          </p:nvSpPr>
          <p:spPr>
            <a:xfrm rot="5400000" flipV="1">
              <a:off x="6300192" y="2417407"/>
              <a:ext cx="59787" cy="597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624" name="组合 623"/>
            <p:cNvGrpSpPr/>
            <p:nvPr/>
          </p:nvGrpSpPr>
          <p:grpSpPr>
            <a:xfrm>
              <a:off x="6193273" y="2132856"/>
              <a:ext cx="274222" cy="300667"/>
              <a:chOff x="2577590" y="2610980"/>
              <a:chExt cx="462075" cy="506636"/>
            </a:xfrm>
          </p:grpSpPr>
          <p:cxnSp>
            <p:nvCxnSpPr>
              <p:cNvPr id="625" name="直接连接符 624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26" name="矩形 625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27" name="TextBox 576"/>
              <p:cNvSpPr txBox="1"/>
              <p:nvPr/>
            </p:nvSpPr>
            <p:spPr>
              <a:xfrm>
                <a:off x="2697143" y="2610980"/>
                <a:ext cx="342522" cy="41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428" name="组合 427"/>
          <p:cNvGrpSpPr/>
          <p:nvPr/>
        </p:nvGrpSpPr>
        <p:grpSpPr>
          <a:xfrm>
            <a:off x="1718698" y="544640"/>
            <a:ext cx="484929" cy="433348"/>
            <a:chOff x="701136" y="2661529"/>
            <a:chExt cx="588068" cy="525514"/>
          </a:xfrm>
        </p:grpSpPr>
        <p:sp>
          <p:nvSpPr>
            <p:cNvPr id="619" name="矩形 618"/>
            <p:cNvSpPr/>
            <p:nvPr/>
          </p:nvSpPr>
          <p:spPr>
            <a:xfrm rot="5400000" flipV="1">
              <a:off x="971601" y="308630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20" name="直接连接符 619"/>
            <p:cNvCxnSpPr/>
            <p:nvPr/>
          </p:nvCxnSpPr>
          <p:spPr>
            <a:xfrm rot="7200000" flipH="1" flipV="1">
              <a:off x="932782" y="293857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21" name="矩形 620"/>
            <p:cNvSpPr/>
            <p:nvPr/>
          </p:nvSpPr>
          <p:spPr>
            <a:xfrm rot="5400000" flipV="1">
              <a:off x="1188460" y="26615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22" name="TextBox 581"/>
            <p:cNvSpPr txBox="1"/>
            <p:nvPr/>
          </p:nvSpPr>
          <p:spPr>
            <a:xfrm>
              <a:off x="701136" y="2733972"/>
              <a:ext cx="354188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29" name="任意多边形 428"/>
          <p:cNvSpPr/>
          <p:nvPr/>
        </p:nvSpPr>
        <p:spPr>
          <a:xfrm>
            <a:off x="1942373" y="3273097"/>
            <a:ext cx="1513371" cy="346391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189 w 10280"/>
              <a:gd name="connsiteY0" fmla="*/ 0 h 91880"/>
              <a:gd name="connsiteX1" fmla="*/ 10189 w 10280"/>
              <a:gd name="connsiteY1" fmla="*/ 0 h 9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80" h="91880">
                <a:moveTo>
                  <a:pt x="189" y="0"/>
                </a:moveTo>
                <a:cubicBezTo>
                  <a:pt x="-1715" y="138396"/>
                  <a:pt x="11495" y="105520"/>
                  <a:pt x="10189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30" name="组合 429"/>
          <p:cNvGrpSpPr/>
          <p:nvPr/>
        </p:nvGrpSpPr>
        <p:grpSpPr>
          <a:xfrm>
            <a:off x="1552550" y="3247159"/>
            <a:ext cx="380658" cy="466391"/>
            <a:chOff x="611560" y="6147556"/>
            <a:chExt cx="461619" cy="565584"/>
          </a:xfrm>
        </p:grpSpPr>
        <p:grpSp>
          <p:nvGrpSpPr>
            <p:cNvPr id="614" name="组合 613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616" name="直接连接符 615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17" name="矩形 616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18" name="矩形 617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615" name="TextBox 590"/>
            <p:cNvSpPr txBox="1"/>
            <p:nvPr/>
          </p:nvSpPr>
          <p:spPr>
            <a:xfrm>
              <a:off x="611560" y="6147556"/>
              <a:ext cx="354187" cy="410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31" name="任意多边形 430"/>
          <p:cNvSpPr/>
          <p:nvPr/>
        </p:nvSpPr>
        <p:spPr>
          <a:xfrm>
            <a:off x="1998925" y="1587430"/>
            <a:ext cx="1485400" cy="205075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69763 h 69763"/>
              <a:gd name="connsiteX1" fmla="*/ 10000 w 10000"/>
              <a:gd name="connsiteY1" fmla="*/ 69763 h 69763"/>
              <a:gd name="connsiteX0" fmla="*/ 0 w 10090"/>
              <a:gd name="connsiteY0" fmla="*/ 27563 h 54396"/>
              <a:gd name="connsiteX1" fmla="*/ 10000 w 10090"/>
              <a:gd name="connsiteY1" fmla="*/ 27563 h 54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90" h="54396">
                <a:moveTo>
                  <a:pt x="0" y="27563"/>
                </a:moveTo>
                <a:cubicBezTo>
                  <a:pt x="47" y="-67379"/>
                  <a:pt x="11203" y="121047"/>
                  <a:pt x="10000" y="2756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32" name="组合 431"/>
          <p:cNvGrpSpPr/>
          <p:nvPr/>
        </p:nvGrpSpPr>
        <p:grpSpPr>
          <a:xfrm rot="5400000">
            <a:off x="1659618" y="1289335"/>
            <a:ext cx="456911" cy="302546"/>
            <a:chOff x="4021252" y="3654549"/>
            <a:chExt cx="554089" cy="366892"/>
          </a:xfrm>
        </p:grpSpPr>
        <p:sp>
          <p:nvSpPr>
            <p:cNvPr id="610" name="矩形 60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11" name="直接连接符 61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12" name="矩形 61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13" name="TextBox 604"/>
            <p:cNvSpPr txBox="1"/>
            <p:nvPr/>
          </p:nvSpPr>
          <p:spPr>
            <a:xfrm rot="16200000">
              <a:off x="4109499" y="3639068"/>
              <a:ext cx="354186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433" name="任意多边形 432"/>
          <p:cNvSpPr/>
          <p:nvPr/>
        </p:nvSpPr>
        <p:spPr>
          <a:xfrm>
            <a:off x="1971754" y="2441361"/>
            <a:ext cx="1497031" cy="19813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96 w 10096"/>
              <a:gd name="connsiteY0" fmla="*/ 65325 h 65325"/>
              <a:gd name="connsiteX1" fmla="*/ 10096 w 10096"/>
              <a:gd name="connsiteY1" fmla="*/ 65325 h 65325"/>
              <a:gd name="connsiteX0" fmla="*/ 104 w 10104"/>
              <a:gd name="connsiteY0" fmla="*/ 68863 h 68863"/>
              <a:gd name="connsiteX1" fmla="*/ 10104 w 10104"/>
              <a:gd name="connsiteY1" fmla="*/ 68863 h 68863"/>
              <a:gd name="connsiteX0" fmla="*/ 87 w 10169"/>
              <a:gd name="connsiteY0" fmla="*/ 27051 h 52556"/>
              <a:gd name="connsiteX1" fmla="*/ 10087 w 10169"/>
              <a:gd name="connsiteY1" fmla="*/ 27051 h 52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9" h="52556">
                <a:moveTo>
                  <a:pt x="87" y="27051"/>
                </a:moveTo>
                <a:cubicBezTo>
                  <a:pt x="-1146" y="-65510"/>
                  <a:pt x="11290" y="116523"/>
                  <a:pt x="10087" y="27051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34" name="组合 433"/>
          <p:cNvGrpSpPr/>
          <p:nvPr/>
        </p:nvGrpSpPr>
        <p:grpSpPr>
          <a:xfrm>
            <a:off x="1755631" y="2109273"/>
            <a:ext cx="390655" cy="478462"/>
            <a:chOff x="5832935" y="2618352"/>
            <a:chExt cx="473741" cy="580224"/>
          </a:xfrm>
        </p:grpSpPr>
        <p:sp>
          <p:nvSpPr>
            <p:cNvPr id="606" name="矩形 605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07" name="直接连接符 606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8" name="矩形 607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09" name="TextBox 615"/>
            <p:cNvSpPr txBox="1"/>
            <p:nvPr/>
          </p:nvSpPr>
          <p:spPr>
            <a:xfrm>
              <a:off x="5952490" y="2618352"/>
              <a:ext cx="354186" cy="4105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35" name="任意多边形 434"/>
          <p:cNvSpPr/>
          <p:nvPr/>
        </p:nvSpPr>
        <p:spPr>
          <a:xfrm>
            <a:off x="1970196" y="4147226"/>
            <a:ext cx="1489965" cy="25980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22360 h 66287"/>
              <a:gd name="connsiteX1" fmla="*/ 10000 w 10000"/>
              <a:gd name="connsiteY1" fmla="*/ 22360 h 66287"/>
              <a:gd name="connsiteX0" fmla="*/ 0 w 10000"/>
              <a:gd name="connsiteY0" fmla="*/ 25957 h 53509"/>
              <a:gd name="connsiteX1" fmla="*/ 10000 w 10000"/>
              <a:gd name="connsiteY1" fmla="*/ 25957 h 53509"/>
              <a:gd name="connsiteX0" fmla="*/ 0 w 10121"/>
              <a:gd name="connsiteY0" fmla="*/ 0 h 68912"/>
              <a:gd name="connsiteX1" fmla="*/ 10000 w 10121"/>
              <a:gd name="connsiteY1" fmla="*/ 0 h 6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21" h="68912">
                <a:moveTo>
                  <a:pt x="0" y="0"/>
                </a:moveTo>
                <a:cubicBezTo>
                  <a:pt x="151" y="94263"/>
                  <a:pt x="11409" y="89473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36" name="任意多边形 435"/>
          <p:cNvSpPr/>
          <p:nvPr/>
        </p:nvSpPr>
        <p:spPr>
          <a:xfrm>
            <a:off x="1985621" y="5087079"/>
            <a:ext cx="1485107" cy="29382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25957 h 53509"/>
              <a:gd name="connsiteX1" fmla="*/ 10000 w 10000"/>
              <a:gd name="connsiteY1" fmla="*/ 25957 h 53509"/>
              <a:gd name="connsiteX0" fmla="*/ 0 w 10000"/>
              <a:gd name="connsiteY0" fmla="*/ 24770 h 57146"/>
              <a:gd name="connsiteX1" fmla="*/ 10000 w 10000"/>
              <a:gd name="connsiteY1" fmla="*/ 24770 h 57146"/>
              <a:gd name="connsiteX0" fmla="*/ 0 w 10088"/>
              <a:gd name="connsiteY0" fmla="*/ 0 h 77938"/>
              <a:gd name="connsiteX1" fmla="*/ 10000 w 10088"/>
              <a:gd name="connsiteY1" fmla="*/ 0 h 77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8" h="77938">
                <a:moveTo>
                  <a:pt x="0" y="0"/>
                </a:moveTo>
                <a:cubicBezTo>
                  <a:pt x="1590" y="106299"/>
                  <a:pt x="11100" y="101509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37" name="组合 436"/>
          <p:cNvGrpSpPr/>
          <p:nvPr/>
        </p:nvGrpSpPr>
        <p:grpSpPr>
          <a:xfrm rot="5400000">
            <a:off x="1634835" y="4167637"/>
            <a:ext cx="456911" cy="302544"/>
            <a:chOff x="4021252" y="3654549"/>
            <a:chExt cx="554089" cy="366890"/>
          </a:xfrm>
        </p:grpSpPr>
        <p:sp>
          <p:nvSpPr>
            <p:cNvPr id="602" name="矩形 601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03" name="直接连接符 602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4" name="矩形 603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05" name="TextBox 632"/>
            <p:cNvSpPr txBox="1"/>
            <p:nvPr/>
          </p:nvSpPr>
          <p:spPr>
            <a:xfrm rot="16200000">
              <a:off x="4109499" y="3639066"/>
              <a:ext cx="354186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438" name="组合 437"/>
          <p:cNvGrpSpPr/>
          <p:nvPr/>
        </p:nvGrpSpPr>
        <p:grpSpPr>
          <a:xfrm>
            <a:off x="1778873" y="5044843"/>
            <a:ext cx="377393" cy="441201"/>
            <a:chOff x="5660890" y="5619475"/>
            <a:chExt cx="457659" cy="535039"/>
          </a:xfrm>
        </p:grpSpPr>
        <p:sp>
          <p:nvSpPr>
            <p:cNvPr id="598" name="矩形 597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99" name="直接连接符 598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00" name="矩形 599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01" name="TextBox 637"/>
            <p:cNvSpPr txBox="1"/>
            <p:nvPr/>
          </p:nvSpPr>
          <p:spPr>
            <a:xfrm>
              <a:off x="5660890" y="5719219"/>
              <a:ext cx="354187" cy="410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3442350" y="1617661"/>
            <a:ext cx="381036" cy="478462"/>
            <a:chOff x="6193273" y="2132856"/>
            <a:chExt cx="274222" cy="344338"/>
          </a:xfrm>
        </p:grpSpPr>
        <p:sp>
          <p:nvSpPr>
            <p:cNvPr id="593" name="矩形 592"/>
            <p:cNvSpPr/>
            <p:nvPr/>
          </p:nvSpPr>
          <p:spPr>
            <a:xfrm rot="5400000" flipV="1">
              <a:off x="6300192" y="2417407"/>
              <a:ext cx="59787" cy="597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94" name="组合 593"/>
            <p:cNvGrpSpPr/>
            <p:nvPr/>
          </p:nvGrpSpPr>
          <p:grpSpPr>
            <a:xfrm>
              <a:off x="6193273" y="2132856"/>
              <a:ext cx="274222" cy="300667"/>
              <a:chOff x="2577590" y="2610980"/>
              <a:chExt cx="462075" cy="506636"/>
            </a:xfrm>
          </p:grpSpPr>
          <p:cxnSp>
            <p:nvCxnSpPr>
              <p:cNvPr id="595" name="直接连接符 594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96" name="矩形 595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97" name="TextBox 643"/>
              <p:cNvSpPr txBox="1"/>
              <p:nvPr/>
            </p:nvSpPr>
            <p:spPr>
              <a:xfrm>
                <a:off x="2697143" y="2610980"/>
                <a:ext cx="342522" cy="41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440" name="组合 439"/>
          <p:cNvGrpSpPr/>
          <p:nvPr/>
        </p:nvGrpSpPr>
        <p:grpSpPr>
          <a:xfrm>
            <a:off x="3442350" y="2481204"/>
            <a:ext cx="381036" cy="478462"/>
            <a:chOff x="6193273" y="2132856"/>
            <a:chExt cx="274222" cy="344338"/>
          </a:xfrm>
        </p:grpSpPr>
        <p:sp>
          <p:nvSpPr>
            <p:cNvPr id="588" name="矩形 587"/>
            <p:cNvSpPr/>
            <p:nvPr/>
          </p:nvSpPr>
          <p:spPr>
            <a:xfrm rot="5400000" flipV="1">
              <a:off x="6300192" y="2417407"/>
              <a:ext cx="59787" cy="597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89" name="组合 588"/>
            <p:cNvGrpSpPr/>
            <p:nvPr/>
          </p:nvGrpSpPr>
          <p:grpSpPr>
            <a:xfrm>
              <a:off x="6193273" y="2132856"/>
              <a:ext cx="274222" cy="300667"/>
              <a:chOff x="2577590" y="2610980"/>
              <a:chExt cx="462075" cy="506636"/>
            </a:xfrm>
          </p:grpSpPr>
          <p:cxnSp>
            <p:nvCxnSpPr>
              <p:cNvPr id="590" name="直接连接符 589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91" name="矩形 590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92" name="TextBox 649"/>
              <p:cNvSpPr txBox="1"/>
              <p:nvPr/>
            </p:nvSpPr>
            <p:spPr>
              <a:xfrm>
                <a:off x="2697143" y="2610980"/>
                <a:ext cx="342522" cy="41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441" name="组合 440"/>
          <p:cNvGrpSpPr/>
          <p:nvPr/>
        </p:nvGrpSpPr>
        <p:grpSpPr>
          <a:xfrm>
            <a:off x="3380635" y="3173907"/>
            <a:ext cx="381036" cy="478462"/>
            <a:chOff x="6193273" y="2132856"/>
            <a:chExt cx="274222" cy="344338"/>
          </a:xfrm>
        </p:grpSpPr>
        <p:sp>
          <p:nvSpPr>
            <p:cNvPr id="583" name="矩形 582"/>
            <p:cNvSpPr/>
            <p:nvPr/>
          </p:nvSpPr>
          <p:spPr>
            <a:xfrm rot="5400000" flipV="1">
              <a:off x="6300192" y="2417407"/>
              <a:ext cx="59787" cy="597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84" name="组合 583"/>
            <p:cNvGrpSpPr/>
            <p:nvPr/>
          </p:nvGrpSpPr>
          <p:grpSpPr>
            <a:xfrm>
              <a:off x="6193273" y="2132856"/>
              <a:ext cx="274222" cy="300667"/>
              <a:chOff x="2577590" y="2610980"/>
              <a:chExt cx="462075" cy="506636"/>
            </a:xfrm>
          </p:grpSpPr>
          <p:cxnSp>
            <p:nvCxnSpPr>
              <p:cNvPr id="585" name="直接连接符 584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86" name="矩形 585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87" name="TextBox 655"/>
              <p:cNvSpPr txBox="1"/>
              <p:nvPr/>
            </p:nvSpPr>
            <p:spPr>
              <a:xfrm>
                <a:off x="2697143" y="2610980"/>
                <a:ext cx="342522" cy="41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442" name="组合 441"/>
          <p:cNvGrpSpPr/>
          <p:nvPr/>
        </p:nvGrpSpPr>
        <p:grpSpPr>
          <a:xfrm>
            <a:off x="3427085" y="4090453"/>
            <a:ext cx="381036" cy="478462"/>
            <a:chOff x="6193273" y="2132856"/>
            <a:chExt cx="274222" cy="344338"/>
          </a:xfrm>
        </p:grpSpPr>
        <p:sp>
          <p:nvSpPr>
            <p:cNvPr id="578" name="矩形 577"/>
            <p:cNvSpPr/>
            <p:nvPr/>
          </p:nvSpPr>
          <p:spPr>
            <a:xfrm rot="5400000" flipV="1">
              <a:off x="6300192" y="2417407"/>
              <a:ext cx="59787" cy="597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79" name="组合 578"/>
            <p:cNvGrpSpPr/>
            <p:nvPr/>
          </p:nvGrpSpPr>
          <p:grpSpPr>
            <a:xfrm>
              <a:off x="6193273" y="2132856"/>
              <a:ext cx="274222" cy="300667"/>
              <a:chOff x="2577590" y="2610980"/>
              <a:chExt cx="462075" cy="506636"/>
            </a:xfrm>
          </p:grpSpPr>
          <p:cxnSp>
            <p:nvCxnSpPr>
              <p:cNvPr id="580" name="直接连接符 579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81" name="矩形 580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82" name="TextBox 661"/>
              <p:cNvSpPr txBox="1"/>
              <p:nvPr/>
            </p:nvSpPr>
            <p:spPr>
              <a:xfrm>
                <a:off x="2697143" y="2610980"/>
                <a:ext cx="342522" cy="41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443" name="组合 442"/>
          <p:cNvGrpSpPr/>
          <p:nvPr/>
        </p:nvGrpSpPr>
        <p:grpSpPr>
          <a:xfrm>
            <a:off x="3411819" y="5024085"/>
            <a:ext cx="381036" cy="478462"/>
            <a:chOff x="6193273" y="2132856"/>
            <a:chExt cx="274222" cy="344338"/>
          </a:xfrm>
        </p:grpSpPr>
        <p:sp>
          <p:nvSpPr>
            <p:cNvPr id="573" name="矩形 572"/>
            <p:cNvSpPr/>
            <p:nvPr/>
          </p:nvSpPr>
          <p:spPr>
            <a:xfrm rot="5400000" flipV="1">
              <a:off x="6300192" y="2417407"/>
              <a:ext cx="59787" cy="597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574" name="组合 573"/>
            <p:cNvGrpSpPr/>
            <p:nvPr/>
          </p:nvGrpSpPr>
          <p:grpSpPr>
            <a:xfrm>
              <a:off x="6193273" y="2132856"/>
              <a:ext cx="274222" cy="300667"/>
              <a:chOff x="2577590" y="2610980"/>
              <a:chExt cx="462075" cy="506636"/>
            </a:xfrm>
          </p:grpSpPr>
          <p:cxnSp>
            <p:nvCxnSpPr>
              <p:cNvPr id="575" name="直接连接符 574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76" name="矩形 575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77" name="TextBox 667"/>
              <p:cNvSpPr txBox="1"/>
              <p:nvPr/>
            </p:nvSpPr>
            <p:spPr>
              <a:xfrm>
                <a:off x="2697143" y="2610980"/>
                <a:ext cx="342522" cy="410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444" name="任意多边形 443"/>
          <p:cNvSpPr/>
          <p:nvPr/>
        </p:nvSpPr>
        <p:spPr>
          <a:xfrm>
            <a:off x="5336958" y="1608111"/>
            <a:ext cx="1472152" cy="209292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6571 h 55514"/>
              <a:gd name="connsiteX1" fmla="*/ 10000 w 10000"/>
              <a:gd name="connsiteY1" fmla="*/ 26571 h 55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5514">
                <a:moveTo>
                  <a:pt x="0" y="26571"/>
                </a:moveTo>
                <a:cubicBezTo>
                  <a:pt x="-28" y="-67181"/>
                  <a:pt x="10013" y="125069"/>
                  <a:pt x="10000" y="26571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45" name="组合 444"/>
          <p:cNvGrpSpPr/>
          <p:nvPr/>
        </p:nvGrpSpPr>
        <p:grpSpPr>
          <a:xfrm rot="5400000">
            <a:off x="4970466" y="1356109"/>
            <a:ext cx="456911" cy="354711"/>
            <a:chOff x="4021252" y="3654549"/>
            <a:chExt cx="554089" cy="430153"/>
          </a:xfrm>
        </p:grpSpPr>
        <p:sp>
          <p:nvSpPr>
            <p:cNvPr id="569" name="矩形 568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70" name="直接连接符 569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1" name="矩形 570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72" name="TextBox 678"/>
            <p:cNvSpPr txBox="1"/>
            <p:nvPr/>
          </p:nvSpPr>
          <p:spPr>
            <a:xfrm rot="16200000">
              <a:off x="4109500" y="3702329"/>
              <a:ext cx="354187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446" name="任意多边形 445"/>
          <p:cNvSpPr/>
          <p:nvPr/>
        </p:nvSpPr>
        <p:spPr>
          <a:xfrm>
            <a:off x="5308509" y="3305111"/>
            <a:ext cx="1485108" cy="262436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84 w 10084"/>
              <a:gd name="connsiteY0" fmla="*/ 27605 h 49267"/>
              <a:gd name="connsiteX1" fmla="*/ 10084 w 10084"/>
              <a:gd name="connsiteY1" fmla="*/ 27605 h 49267"/>
              <a:gd name="connsiteX0" fmla="*/ 83 w 10088"/>
              <a:gd name="connsiteY0" fmla="*/ 0 h 61379"/>
              <a:gd name="connsiteX1" fmla="*/ 10083 w 10088"/>
              <a:gd name="connsiteY1" fmla="*/ 0 h 61379"/>
              <a:gd name="connsiteX0" fmla="*/ 83 w 10088"/>
              <a:gd name="connsiteY0" fmla="*/ 0 h 69610"/>
              <a:gd name="connsiteX1" fmla="*/ 10083 w 10088"/>
              <a:gd name="connsiteY1" fmla="*/ 0 h 69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8" h="69610">
                <a:moveTo>
                  <a:pt x="83" y="0"/>
                </a:moveTo>
                <a:cubicBezTo>
                  <a:pt x="-1075" y="79180"/>
                  <a:pt x="10366" y="105518"/>
                  <a:pt x="10083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47" name="任意多边形 446"/>
          <p:cNvSpPr/>
          <p:nvPr/>
        </p:nvSpPr>
        <p:spPr>
          <a:xfrm>
            <a:off x="5317984" y="2465456"/>
            <a:ext cx="1491732" cy="209611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35 w 10135"/>
              <a:gd name="connsiteY0" fmla="*/ 74931 h 74931"/>
              <a:gd name="connsiteX1" fmla="*/ 10135 w 10135"/>
              <a:gd name="connsiteY1" fmla="*/ 74931 h 74931"/>
              <a:gd name="connsiteX0" fmla="*/ 133 w 10133"/>
              <a:gd name="connsiteY0" fmla="*/ 26813 h 55599"/>
              <a:gd name="connsiteX1" fmla="*/ 10133 w 10133"/>
              <a:gd name="connsiteY1" fmla="*/ 26813 h 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33" h="55599">
                <a:moveTo>
                  <a:pt x="133" y="26813"/>
                </a:moveTo>
                <a:cubicBezTo>
                  <a:pt x="-1360" y="-67493"/>
                  <a:pt x="10251" y="125068"/>
                  <a:pt x="10133" y="2681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48" name="任意多边形 447"/>
          <p:cNvSpPr/>
          <p:nvPr/>
        </p:nvSpPr>
        <p:spPr>
          <a:xfrm>
            <a:off x="5351929" y="780718"/>
            <a:ext cx="1472151" cy="19827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96 w 10096"/>
              <a:gd name="connsiteY0" fmla="*/ 65325 h 65325"/>
              <a:gd name="connsiteX1" fmla="*/ 10096 w 10096"/>
              <a:gd name="connsiteY1" fmla="*/ 65325 h 65325"/>
              <a:gd name="connsiteX0" fmla="*/ 104 w 10104"/>
              <a:gd name="connsiteY0" fmla="*/ 68863 h 68863"/>
              <a:gd name="connsiteX1" fmla="*/ 10104 w 10104"/>
              <a:gd name="connsiteY1" fmla="*/ 68863 h 68863"/>
              <a:gd name="connsiteX0" fmla="*/ 95 w 10095"/>
              <a:gd name="connsiteY0" fmla="*/ 73379 h 73379"/>
              <a:gd name="connsiteX1" fmla="*/ 10095 w 10095"/>
              <a:gd name="connsiteY1" fmla="*/ 73379 h 73379"/>
              <a:gd name="connsiteX0" fmla="*/ 0 w 10000"/>
              <a:gd name="connsiteY0" fmla="*/ 73379 h 73379"/>
              <a:gd name="connsiteX1" fmla="*/ 10000 w 10000"/>
              <a:gd name="connsiteY1" fmla="*/ 73379 h 73379"/>
              <a:gd name="connsiteX0" fmla="*/ 0 w 10000"/>
              <a:gd name="connsiteY0" fmla="*/ 28879 h 48268"/>
              <a:gd name="connsiteX1" fmla="*/ 10000 w 10000"/>
              <a:gd name="connsiteY1" fmla="*/ 28879 h 48268"/>
              <a:gd name="connsiteX0" fmla="*/ 0 w 10000"/>
              <a:gd name="connsiteY0" fmla="*/ 27036 h 52593"/>
              <a:gd name="connsiteX1" fmla="*/ 10000 w 10000"/>
              <a:gd name="connsiteY1" fmla="*/ 27036 h 52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2593">
                <a:moveTo>
                  <a:pt x="0" y="27036"/>
                </a:moveTo>
                <a:cubicBezTo>
                  <a:pt x="1233" y="-65525"/>
                  <a:pt x="9999" y="116640"/>
                  <a:pt x="10000" y="27036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49" name="组合 448"/>
          <p:cNvGrpSpPr/>
          <p:nvPr/>
        </p:nvGrpSpPr>
        <p:grpSpPr>
          <a:xfrm rot="5400000">
            <a:off x="6726258" y="853843"/>
            <a:ext cx="456911" cy="351932"/>
            <a:chOff x="4021252" y="3332311"/>
            <a:chExt cx="554089" cy="426783"/>
          </a:xfrm>
        </p:grpSpPr>
        <p:sp>
          <p:nvSpPr>
            <p:cNvPr id="565" name="矩形 564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66" name="直接连接符 565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67" name="矩形 566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68" name="TextBox 691"/>
            <p:cNvSpPr txBox="1"/>
            <p:nvPr/>
          </p:nvSpPr>
          <p:spPr>
            <a:xfrm rot="16200000">
              <a:off x="4115324" y="3298293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50" name="任意多边形 449"/>
          <p:cNvSpPr/>
          <p:nvPr/>
        </p:nvSpPr>
        <p:spPr>
          <a:xfrm>
            <a:off x="5320728" y="4209117"/>
            <a:ext cx="1472152" cy="27307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0 w 10000"/>
              <a:gd name="connsiteY0" fmla="*/ 0 h 72433"/>
              <a:gd name="connsiteX1" fmla="*/ 10000 w 10000"/>
              <a:gd name="connsiteY1" fmla="*/ 0 h 72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72433">
                <a:moveTo>
                  <a:pt x="0" y="0"/>
                </a:moveTo>
                <a:cubicBezTo>
                  <a:pt x="-28" y="87204"/>
                  <a:pt x="10013" y="105518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51" name="任意多边形 450"/>
          <p:cNvSpPr/>
          <p:nvPr/>
        </p:nvSpPr>
        <p:spPr>
          <a:xfrm>
            <a:off x="5336152" y="5148966"/>
            <a:ext cx="1472152" cy="24708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0 w 10000"/>
              <a:gd name="connsiteY0" fmla="*/ 27148 h 50356"/>
              <a:gd name="connsiteX1" fmla="*/ 10000 w 10000"/>
              <a:gd name="connsiteY1" fmla="*/ 27148 h 50356"/>
              <a:gd name="connsiteX0" fmla="*/ 0 w 10000"/>
              <a:gd name="connsiteY0" fmla="*/ 0 h 65537"/>
              <a:gd name="connsiteX1" fmla="*/ 10000 w 10000"/>
              <a:gd name="connsiteY1" fmla="*/ 0 h 6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5537">
                <a:moveTo>
                  <a:pt x="0" y="0"/>
                </a:moveTo>
                <a:cubicBezTo>
                  <a:pt x="1308" y="83192"/>
                  <a:pt x="10013" y="91476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52" name="组合 451"/>
          <p:cNvGrpSpPr/>
          <p:nvPr/>
        </p:nvGrpSpPr>
        <p:grpSpPr>
          <a:xfrm>
            <a:off x="4974073" y="3191759"/>
            <a:ext cx="380658" cy="466391"/>
            <a:chOff x="611560" y="6147556"/>
            <a:chExt cx="461619" cy="565584"/>
          </a:xfrm>
        </p:grpSpPr>
        <p:grpSp>
          <p:nvGrpSpPr>
            <p:cNvPr id="560" name="组合 559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562" name="直接连接符 561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63" name="矩形 562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64" name="矩形 563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561" name="TextBox 711"/>
            <p:cNvSpPr txBox="1"/>
            <p:nvPr/>
          </p:nvSpPr>
          <p:spPr>
            <a:xfrm>
              <a:off x="611560" y="6147556"/>
              <a:ext cx="354187" cy="410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3" name="组合 452"/>
          <p:cNvGrpSpPr/>
          <p:nvPr/>
        </p:nvGrpSpPr>
        <p:grpSpPr>
          <a:xfrm rot="5400000">
            <a:off x="4981813" y="4214044"/>
            <a:ext cx="456911" cy="302544"/>
            <a:chOff x="4021252" y="3654549"/>
            <a:chExt cx="554089" cy="366890"/>
          </a:xfrm>
        </p:grpSpPr>
        <p:sp>
          <p:nvSpPr>
            <p:cNvPr id="556" name="矩形 555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57" name="直接连接符 556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58" name="矩形 557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59" name="TextBox 719"/>
            <p:cNvSpPr txBox="1"/>
            <p:nvPr/>
          </p:nvSpPr>
          <p:spPr>
            <a:xfrm rot="16200000">
              <a:off x="4109499" y="3639066"/>
              <a:ext cx="354186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454" name="组合 453"/>
          <p:cNvGrpSpPr/>
          <p:nvPr/>
        </p:nvGrpSpPr>
        <p:grpSpPr>
          <a:xfrm>
            <a:off x="5131319" y="5060997"/>
            <a:ext cx="377393" cy="441201"/>
            <a:chOff x="5660890" y="5619475"/>
            <a:chExt cx="457659" cy="535039"/>
          </a:xfrm>
        </p:grpSpPr>
        <p:sp>
          <p:nvSpPr>
            <p:cNvPr id="552" name="矩形 551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53" name="直接连接符 552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54" name="矩形 553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55" name="TextBox 724"/>
            <p:cNvSpPr txBox="1"/>
            <p:nvPr/>
          </p:nvSpPr>
          <p:spPr>
            <a:xfrm>
              <a:off x="5660890" y="5719219"/>
              <a:ext cx="354187" cy="410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5" name="组合 454"/>
          <p:cNvGrpSpPr/>
          <p:nvPr/>
        </p:nvGrpSpPr>
        <p:grpSpPr>
          <a:xfrm>
            <a:off x="5110728" y="460637"/>
            <a:ext cx="451632" cy="433348"/>
            <a:chOff x="741515" y="2661529"/>
            <a:chExt cx="547689" cy="525514"/>
          </a:xfrm>
        </p:grpSpPr>
        <p:sp>
          <p:nvSpPr>
            <p:cNvPr id="548" name="矩形 547"/>
            <p:cNvSpPr/>
            <p:nvPr/>
          </p:nvSpPr>
          <p:spPr>
            <a:xfrm rot="5400000" flipV="1">
              <a:off x="971601" y="308630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49" name="直接连接符 548"/>
            <p:cNvCxnSpPr/>
            <p:nvPr/>
          </p:nvCxnSpPr>
          <p:spPr>
            <a:xfrm rot="7200000" flipH="1" flipV="1">
              <a:off x="932782" y="293857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50" name="矩形 549"/>
            <p:cNvSpPr/>
            <p:nvPr/>
          </p:nvSpPr>
          <p:spPr>
            <a:xfrm rot="5400000" flipV="1">
              <a:off x="1188460" y="26615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51" name="TextBox 729"/>
            <p:cNvSpPr txBox="1"/>
            <p:nvPr/>
          </p:nvSpPr>
          <p:spPr>
            <a:xfrm>
              <a:off x="741515" y="2733972"/>
              <a:ext cx="354188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5099238" y="2080980"/>
            <a:ext cx="390655" cy="478462"/>
            <a:chOff x="5832935" y="2618352"/>
            <a:chExt cx="473741" cy="580224"/>
          </a:xfrm>
        </p:grpSpPr>
        <p:sp>
          <p:nvSpPr>
            <p:cNvPr id="544" name="矩形 543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45" name="直接连接符 544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46" name="矩形 545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47" name="TextBox 734"/>
            <p:cNvSpPr txBox="1"/>
            <p:nvPr/>
          </p:nvSpPr>
          <p:spPr>
            <a:xfrm>
              <a:off x="5952490" y="2618352"/>
              <a:ext cx="354186" cy="4105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7" name="组合 456"/>
          <p:cNvGrpSpPr/>
          <p:nvPr/>
        </p:nvGrpSpPr>
        <p:grpSpPr>
          <a:xfrm rot="5400000">
            <a:off x="6713022" y="1736697"/>
            <a:ext cx="456911" cy="351932"/>
            <a:chOff x="4021252" y="3332311"/>
            <a:chExt cx="554089" cy="426783"/>
          </a:xfrm>
        </p:grpSpPr>
        <p:sp>
          <p:nvSpPr>
            <p:cNvPr id="540" name="矩形 53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41" name="直接连接符 54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42" name="矩形 54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43" name="TextBox 739"/>
            <p:cNvSpPr txBox="1"/>
            <p:nvPr/>
          </p:nvSpPr>
          <p:spPr>
            <a:xfrm rot="16200000">
              <a:off x="4115324" y="3298293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8" name="组合 457"/>
          <p:cNvGrpSpPr/>
          <p:nvPr/>
        </p:nvGrpSpPr>
        <p:grpSpPr>
          <a:xfrm rot="5400000">
            <a:off x="6713022" y="2562324"/>
            <a:ext cx="456911" cy="351932"/>
            <a:chOff x="4021252" y="3332311"/>
            <a:chExt cx="554089" cy="426783"/>
          </a:xfrm>
        </p:grpSpPr>
        <p:sp>
          <p:nvSpPr>
            <p:cNvPr id="536" name="矩形 535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37" name="直接连接符 536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8" name="矩形 537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39" name="TextBox 744"/>
            <p:cNvSpPr txBox="1"/>
            <p:nvPr/>
          </p:nvSpPr>
          <p:spPr>
            <a:xfrm rot="16200000">
              <a:off x="4115324" y="3298293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59" name="组合 458"/>
          <p:cNvGrpSpPr/>
          <p:nvPr/>
        </p:nvGrpSpPr>
        <p:grpSpPr>
          <a:xfrm rot="5400000">
            <a:off x="6713022" y="3302514"/>
            <a:ext cx="456911" cy="351932"/>
            <a:chOff x="4021252" y="3332311"/>
            <a:chExt cx="554089" cy="426783"/>
          </a:xfrm>
        </p:grpSpPr>
        <p:sp>
          <p:nvSpPr>
            <p:cNvPr id="532" name="矩形 531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33" name="直接连接符 532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4" name="矩形 533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35" name="TextBox 749"/>
            <p:cNvSpPr txBox="1"/>
            <p:nvPr/>
          </p:nvSpPr>
          <p:spPr>
            <a:xfrm rot="16200000">
              <a:off x="4115324" y="3298293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60" name="组合 459"/>
          <p:cNvGrpSpPr/>
          <p:nvPr/>
        </p:nvGrpSpPr>
        <p:grpSpPr>
          <a:xfrm rot="5400000">
            <a:off x="6713022" y="4218395"/>
            <a:ext cx="456911" cy="351932"/>
            <a:chOff x="4021252" y="3332311"/>
            <a:chExt cx="554089" cy="426783"/>
          </a:xfrm>
        </p:grpSpPr>
        <p:sp>
          <p:nvSpPr>
            <p:cNvPr id="528" name="矩形 527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29" name="直接连接符 528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30" name="矩形 529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31" name="TextBox 754"/>
            <p:cNvSpPr txBox="1"/>
            <p:nvPr/>
          </p:nvSpPr>
          <p:spPr>
            <a:xfrm rot="16200000">
              <a:off x="4115324" y="3298293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61" name="组合 460"/>
          <p:cNvGrpSpPr/>
          <p:nvPr/>
        </p:nvGrpSpPr>
        <p:grpSpPr>
          <a:xfrm rot="5400000">
            <a:off x="6713022" y="5135172"/>
            <a:ext cx="456911" cy="351932"/>
            <a:chOff x="4021252" y="3332311"/>
            <a:chExt cx="554089" cy="426783"/>
          </a:xfrm>
        </p:grpSpPr>
        <p:sp>
          <p:nvSpPr>
            <p:cNvPr id="524" name="矩形 523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25" name="直接连接符 524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6" name="矩形 525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27" name="TextBox 759"/>
            <p:cNvSpPr txBox="1"/>
            <p:nvPr/>
          </p:nvSpPr>
          <p:spPr>
            <a:xfrm rot="16200000">
              <a:off x="4115324" y="3298293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462" name="任意多边形 461"/>
          <p:cNvSpPr/>
          <p:nvPr/>
        </p:nvSpPr>
        <p:spPr>
          <a:xfrm>
            <a:off x="8747190" y="1701583"/>
            <a:ext cx="1472152" cy="197865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6571 h 55514"/>
              <a:gd name="connsiteX1" fmla="*/ 10000 w 10000"/>
              <a:gd name="connsiteY1" fmla="*/ 26571 h 55514"/>
              <a:gd name="connsiteX0" fmla="*/ 0 w 10000"/>
              <a:gd name="connsiteY0" fmla="*/ 27688 h 52483"/>
              <a:gd name="connsiteX1" fmla="*/ 10000 w 10000"/>
              <a:gd name="connsiteY1" fmla="*/ 27688 h 5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2483">
                <a:moveTo>
                  <a:pt x="0" y="27688"/>
                </a:moveTo>
                <a:cubicBezTo>
                  <a:pt x="-28" y="-66064"/>
                  <a:pt x="8844" y="115654"/>
                  <a:pt x="10000" y="27688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63" name="组合 462"/>
          <p:cNvGrpSpPr/>
          <p:nvPr/>
        </p:nvGrpSpPr>
        <p:grpSpPr>
          <a:xfrm rot="5400000">
            <a:off x="8358906" y="1432003"/>
            <a:ext cx="456911" cy="398291"/>
            <a:chOff x="4021252" y="3654549"/>
            <a:chExt cx="554089" cy="483002"/>
          </a:xfrm>
        </p:grpSpPr>
        <p:sp>
          <p:nvSpPr>
            <p:cNvPr id="520" name="矩形 51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21" name="直接连接符 52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22" name="矩形 52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23" name="TextBox 765"/>
            <p:cNvSpPr txBox="1"/>
            <p:nvPr/>
          </p:nvSpPr>
          <p:spPr>
            <a:xfrm rot="16200000">
              <a:off x="4109499" y="3755178"/>
              <a:ext cx="354187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464" name="任意多边形 463"/>
          <p:cNvSpPr/>
          <p:nvPr/>
        </p:nvSpPr>
        <p:spPr>
          <a:xfrm>
            <a:off x="8717416" y="3402796"/>
            <a:ext cx="1485696" cy="257166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84 w 10084"/>
              <a:gd name="connsiteY0" fmla="*/ 27605 h 49267"/>
              <a:gd name="connsiteX1" fmla="*/ 10084 w 10084"/>
              <a:gd name="connsiteY1" fmla="*/ 27605 h 49267"/>
              <a:gd name="connsiteX0" fmla="*/ 83 w 10088"/>
              <a:gd name="connsiteY0" fmla="*/ 0 h 61379"/>
              <a:gd name="connsiteX1" fmla="*/ 10083 w 10088"/>
              <a:gd name="connsiteY1" fmla="*/ 0 h 61379"/>
              <a:gd name="connsiteX0" fmla="*/ 83 w 10088"/>
              <a:gd name="connsiteY0" fmla="*/ 0 h 69610"/>
              <a:gd name="connsiteX1" fmla="*/ 10083 w 10088"/>
              <a:gd name="connsiteY1" fmla="*/ 0 h 69610"/>
              <a:gd name="connsiteX0" fmla="*/ 92 w 10092"/>
              <a:gd name="connsiteY0" fmla="*/ 0 h 68212"/>
              <a:gd name="connsiteX1" fmla="*/ 10092 w 10092"/>
              <a:gd name="connsiteY1" fmla="*/ 0 h 6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92" h="68212">
                <a:moveTo>
                  <a:pt x="92" y="0"/>
                </a:moveTo>
                <a:cubicBezTo>
                  <a:pt x="-1066" y="79180"/>
                  <a:pt x="9026" y="102007"/>
                  <a:pt x="10092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65" name="任意多边形 464"/>
          <p:cNvSpPr/>
          <p:nvPr/>
        </p:nvSpPr>
        <p:spPr>
          <a:xfrm>
            <a:off x="8726008" y="2563143"/>
            <a:ext cx="1493939" cy="209611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35 w 10135"/>
              <a:gd name="connsiteY0" fmla="*/ 74931 h 74931"/>
              <a:gd name="connsiteX1" fmla="*/ 10135 w 10135"/>
              <a:gd name="connsiteY1" fmla="*/ 74931 h 74931"/>
              <a:gd name="connsiteX0" fmla="*/ 133 w 10133"/>
              <a:gd name="connsiteY0" fmla="*/ 26813 h 55599"/>
              <a:gd name="connsiteX1" fmla="*/ 10133 w 10133"/>
              <a:gd name="connsiteY1" fmla="*/ 26813 h 55599"/>
              <a:gd name="connsiteX0" fmla="*/ 148 w 10148"/>
              <a:gd name="connsiteY0" fmla="*/ 26813 h 55599"/>
              <a:gd name="connsiteX1" fmla="*/ 10148 w 10148"/>
              <a:gd name="connsiteY1" fmla="*/ 26813 h 55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8" h="55599">
                <a:moveTo>
                  <a:pt x="148" y="26813"/>
                </a:moveTo>
                <a:cubicBezTo>
                  <a:pt x="-1345" y="-67493"/>
                  <a:pt x="8917" y="125068"/>
                  <a:pt x="10148" y="2681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66" name="任意多边形 465"/>
          <p:cNvSpPr/>
          <p:nvPr/>
        </p:nvSpPr>
        <p:spPr>
          <a:xfrm>
            <a:off x="8762161" y="882528"/>
            <a:ext cx="1472151" cy="209876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96 w 10096"/>
              <a:gd name="connsiteY0" fmla="*/ 65325 h 65325"/>
              <a:gd name="connsiteX1" fmla="*/ 10096 w 10096"/>
              <a:gd name="connsiteY1" fmla="*/ 65325 h 65325"/>
              <a:gd name="connsiteX0" fmla="*/ 104 w 10104"/>
              <a:gd name="connsiteY0" fmla="*/ 68863 h 68863"/>
              <a:gd name="connsiteX1" fmla="*/ 10104 w 10104"/>
              <a:gd name="connsiteY1" fmla="*/ 68863 h 68863"/>
              <a:gd name="connsiteX0" fmla="*/ 95 w 10095"/>
              <a:gd name="connsiteY0" fmla="*/ 73379 h 73379"/>
              <a:gd name="connsiteX1" fmla="*/ 10095 w 10095"/>
              <a:gd name="connsiteY1" fmla="*/ 73379 h 73379"/>
              <a:gd name="connsiteX0" fmla="*/ 0 w 10000"/>
              <a:gd name="connsiteY0" fmla="*/ 73379 h 73379"/>
              <a:gd name="connsiteX1" fmla="*/ 10000 w 10000"/>
              <a:gd name="connsiteY1" fmla="*/ 73379 h 73379"/>
              <a:gd name="connsiteX0" fmla="*/ 0 w 10000"/>
              <a:gd name="connsiteY0" fmla="*/ 28879 h 48268"/>
              <a:gd name="connsiteX1" fmla="*/ 10000 w 10000"/>
              <a:gd name="connsiteY1" fmla="*/ 28879 h 48268"/>
              <a:gd name="connsiteX0" fmla="*/ 0 w 10000"/>
              <a:gd name="connsiteY0" fmla="*/ 27036 h 52593"/>
              <a:gd name="connsiteX1" fmla="*/ 10000 w 10000"/>
              <a:gd name="connsiteY1" fmla="*/ 27036 h 52593"/>
              <a:gd name="connsiteX0" fmla="*/ 0 w 10000"/>
              <a:gd name="connsiteY0" fmla="*/ 27420 h 51606"/>
              <a:gd name="connsiteX1" fmla="*/ 10000 w 10000"/>
              <a:gd name="connsiteY1" fmla="*/ 27420 h 51606"/>
              <a:gd name="connsiteX0" fmla="*/ 0 w 10000"/>
              <a:gd name="connsiteY0" fmla="*/ 25942 h 55669"/>
              <a:gd name="connsiteX1" fmla="*/ 10000 w 10000"/>
              <a:gd name="connsiteY1" fmla="*/ 25942 h 55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5669">
                <a:moveTo>
                  <a:pt x="0" y="25942"/>
                </a:moveTo>
                <a:cubicBezTo>
                  <a:pt x="1233" y="-66619"/>
                  <a:pt x="8920" y="126077"/>
                  <a:pt x="10000" y="25942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67" name="任意多边形 466"/>
          <p:cNvSpPr/>
          <p:nvPr/>
        </p:nvSpPr>
        <p:spPr>
          <a:xfrm>
            <a:off x="8730961" y="4306802"/>
            <a:ext cx="1472152" cy="262782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0 w 10000"/>
              <a:gd name="connsiteY0" fmla="*/ 0 h 72433"/>
              <a:gd name="connsiteX1" fmla="*/ 10000 w 10000"/>
              <a:gd name="connsiteY1" fmla="*/ 0 h 72433"/>
              <a:gd name="connsiteX0" fmla="*/ 0 w 10000"/>
              <a:gd name="connsiteY0" fmla="*/ 0 h 69702"/>
              <a:gd name="connsiteX1" fmla="*/ 10000 w 10000"/>
              <a:gd name="connsiteY1" fmla="*/ 0 h 69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9702">
                <a:moveTo>
                  <a:pt x="0" y="0"/>
                </a:moveTo>
                <a:cubicBezTo>
                  <a:pt x="-28" y="87204"/>
                  <a:pt x="9024" y="98497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68" name="任意多边形 467"/>
          <p:cNvSpPr/>
          <p:nvPr/>
        </p:nvSpPr>
        <p:spPr>
          <a:xfrm>
            <a:off x="8746384" y="5246652"/>
            <a:ext cx="1472152" cy="25731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0 w 10000"/>
              <a:gd name="connsiteY0" fmla="*/ 27148 h 50356"/>
              <a:gd name="connsiteX1" fmla="*/ 10000 w 10000"/>
              <a:gd name="connsiteY1" fmla="*/ 27148 h 50356"/>
              <a:gd name="connsiteX0" fmla="*/ 0 w 10000"/>
              <a:gd name="connsiteY0" fmla="*/ 0 h 65537"/>
              <a:gd name="connsiteX1" fmla="*/ 10000 w 10000"/>
              <a:gd name="connsiteY1" fmla="*/ 0 h 65537"/>
              <a:gd name="connsiteX0" fmla="*/ 0 w 10000"/>
              <a:gd name="connsiteY0" fmla="*/ 0 h 68253"/>
              <a:gd name="connsiteX1" fmla="*/ 10000 w 10000"/>
              <a:gd name="connsiteY1" fmla="*/ 0 h 6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8253">
                <a:moveTo>
                  <a:pt x="0" y="0"/>
                </a:moveTo>
                <a:cubicBezTo>
                  <a:pt x="1308" y="83192"/>
                  <a:pt x="8934" y="98497"/>
                  <a:pt x="10000" y="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469" name="组合 468"/>
          <p:cNvGrpSpPr/>
          <p:nvPr/>
        </p:nvGrpSpPr>
        <p:grpSpPr>
          <a:xfrm>
            <a:off x="8384305" y="3289446"/>
            <a:ext cx="380658" cy="466391"/>
            <a:chOff x="611560" y="6147556"/>
            <a:chExt cx="461619" cy="565584"/>
          </a:xfrm>
        </p:grpSpPr>
        <p:grpSp>
          <p:nvGrpSpPr>
            <p:cNvPr id="515" name="组合 514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517" name="直接连接符 516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18" name="矩形 517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19" name="矩形 518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516" name="TextBox 778"/>
            <p:cNvSpPr txBox="1"/>
            <p:nvPr/>
          </p:nvSpPr>
          <p:spPr>
            <a:xfrm>
              <a:off x="611560" y="6147556"/>
              <a:ext cx="354187" cy="4105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0" name="组合 469"/>
          <p:cNvGrpSpPr/>
          <p:nvPr/>
        </p:nvGrpSpPr>
        <p:grpSpPr>
          <a:xfrm rot="5400000">
            <a:off x="8392045" y="4311730"/>
            <a:ext cx="456911" cy="302544"/>
            <a:chOff x="4021252" y="3654549"/>
            <a:chExt cx="554089" cy="366890"/>
          </a:xfrm>
        </p:grpSpPr>
        <p:sp>
          <p:nvSpPr>
            <p:cNvPr id="511" name="矩形 510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12" name="直接连接符 511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13" name="矩形 512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14" name="TextBox 786"/>
            <p:cNvSpPr txBox="1"/>
            <p:nvPr/>
          </p:nvSpPr>
          <p:spPr>
            <a:xfrm rot="16200000">
              <a:off x="4109499" y="3639066"/>
              <a:ext cx="354186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471" name="组合 470"/>
          <p:cNvGrpSpPr/>
          <p:nvPr/>
        </p:nvGrpSpPr>
        <p:grpSpPr>
          <a:xfrm>
            <a:off x="8541552" y="5158682"/>
            <a:ext cx="377393" cy="441201"/>
            <a:chOff x="5660890" y="5619475"/>
            <a:chExt cx="457659" cy="535039"/>
          </a:xfrm>
        </p:grpSpPr>
        <p:sp>
          <p:nvSpPr>
            <p:cNvPr id="507" name="矩形 506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08" name="直接连接符 507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9" name="矩形 508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10" name="TextBox 791"/>
            <p:cNvSpPr txBox="1"/>
            <p:nvPr/>
          </p:nvSpPr>
          <p:spPr>
            <a:xfrm>
              <a:off x="5660890" y="5719219"/>
              <a:ext cx="354187" cy="4105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2" name="组合 471"/>
          <p:cNvGrpSpPr/>
          <p:nvPr/>
        </p:nvGrpSpPr>
        <p:grpSpPr>
          <a:xfrm>
            <a:off x="8477382" y="558324"/>
            <a:ext cx="495211" cy="433348"/>
            <a:chOff x="688667" y="2661529"/>
            <a:chExt cx="600537" cy="525514"/>
          </a:xfrm>
        </p:grpSpPr>
        <p:sp>
          <p:nvSpPr>
            <p:cNvPr id="503" name="矩形 502"/>
            <p:cNvSpPr/>
            <p:nvPr/>
          </p:nvSpPr>
          <p:spPr>
            <a:xfrm rot="5400000" flipV="1">
              <a:off x="971601" y="308630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04" name="直接连接符 503"/>
            <p:cNvCxnSpPr/>
            <p:nvPr/>
          </p:nvCxnSpPr>
          <p:spPr>
            <a:xfrm rot="7200000" flipH="1" flipV="1">
              <a:off x="932782" y="293857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5" name="矩形 504"/>
            <p:cNvSpPr/>
            <p:nvPr/>
          </p:nvSpPr>
          <p:spPr>
            <a:xfrm rot="5400000" flipV="1">
              <a:off x="1188460" y="26615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06" name="TextBox 796"/>
            <p:cNvSpPr txBox="1"/>
            <p:nvPr/>
          </p:nvSpPr>
          <p:spPr>
            <a:xfrm>
              <a:off x="688667" y="2733972"/>
              <a:ext cx="354188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8509470" y="2224354"/>
            <a:ext cx="390655" cy="478462"/>
            <a:chOff x="5832935" y="2618352"/>
            <a:chExt cx="473741" cy="580224"/>
          </a:xfrm>
        </p:grpSpPr>
        <p:sp>
          <p:nvSpPr>
            <p:cNvPr id="499" name="矩形 498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00" name="直接连接符 499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1" name="矩形 500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02" name="TextBox 801"/>
            <p:cNvSpPr txBox="1"/>
            <p:nvPr/>
          </p:nvSpPr>
          <p:spPr>
            <a:xfrm>
              <a:off x="5952490" y="2618352"/>
              <a:ext cx="354186" cy="4105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9998260" y="1764987"/>
            <a:ext cx="425592" cy="433348"/>
            <a:chOff x="7828038" y="3378599"/>
            <a:chExt cx="516109" cy="525514"/>
          </a:xfrm>
        </p:grpSpPr>
        <p:sp>
          <p:nvSpPr>
            <p:cNvPr id="495" name="矩形 494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96" name="直接连接符 495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97" name="矩形 496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98" name="TextBox 831"/>
            <p:cNvSpPr txBox="1"/>
            <p:nvPr/>
          </p:nvSpPr>
          <p:spPr>
            <a:xfrm>
              <a:off x="8001624" y="3451042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9985264" y="2659037"/>
            <a:ext cx="425592" cy="433348"/>
            <a:chOff x="7828038" y="3378599"/>
            <a:chExt cx="516109" cy="525514"/>
          </a:xfrm>
        </p:grpSpPr>
        <p:sp>
          <p:nvSpPr>
            <p:cNvPr id="491" name="矩形 490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92" name="直接连接符 491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93" name="矩形 492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94" name="TextBox 836"/>
            <p:cNvSpPr txBox="1"/>
            <p:nvPr/>
          </p:nvSpPr>
          <p:spPr>
            <a:xfrm>
              <a:off x="8001624" y="3451042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9985264" y="3394000"/>
            <a:ext cx="425592" cy="433348"/>
            <a:chOff x="7828038" y="3378599"/>
            <a:chExt cx="516109" cy="525514"/>
          </a:xfrm>
        </p:grpSpPr>
        <p:sp>
          <p:nvSpPr>
            <p:cNvPr id="487" name="矩形 486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88" name="直接连接符 487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矩形 488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90" name="TextBox 841"/>
            <p:cNvSpPr txBox="1"/>
            <p:nvPr/>
          </p:nvSpPr>
          <p:spPr>
            <a:xfrm>
              <a:off x="8001624" y="3451042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9985264" y="4306806"/>
            <a:ext cx="425592" cy="433348"/>
            <a:chOff x="7828038" y="3378599"/>
            <a:chExt cx="516109" cy="525514"/>
          </a:xfrm>
        </p:grpSpPr>
        <p:sp>
          <p:nvSpPr>
            <p:cNvPr id="483" name="矩形 482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84" name="直接连接符 483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5" name="矩形 484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86" name="TextBox 846"/>
            <p:cNvSpPr txBox="1"/>
            <p:nvPr/>
          </p:nvSpPr>
          <p:spPr>
            <a:xfrm>
              <a:off x="8001624" y="3451042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0013516" y="5227836"/>
            <a:ext cx="425592" cy="433348"/>
            <a:chOff x="7828038" y="3378599"/>
            <a:chExt cx="516109" cy="525514"/>
          </a:xfrm>
        </p:grpSpPr>
        <p:sp>
          <p:nvSpPr>
            <p:cNvPr id="479" name="矩形 478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80" name="直接连接符 479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1" name="矩形 480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82" name="TextBox 851"/>
            <p:cNvSpPr txBox="1"/>
            <p:nvPr/>
          </p:nvSpPr>
          <p:spPr>
            <a:xfrm>
              <a:off x="8001624" y="3451042"/>
              <a:ext cx="342523" cy="4105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30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19105" y="4713710"/>
            <a:ext cx="9153791" cy="9063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" name="矩形 4"/>
          <p:cNvSpPr/>
          <p:nvPr/>
        </p:nvSpPr>
        <p:spPr>
          <a:xfrm>
            <a:off x="1519105" y="1382215"/>
            <a:ext cx="9153791" cy="2178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" name="矩形 5"/>
          <p:cNvSpPr/>
          <p:nvPr/>
        </p:nvSpPr>
        <p:spPr>
          <a:xfrm>
            <a:off x="1519105" y="3501148"/>
            <a:ext cx="9153791" cy="12125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6"/>
          <p:cNvSpPr/>
          <p:nvPr/>
        </p:nvSpPr>
        <p:spPr>
          <a:xfrm>
            <a:off x="1519105" y="382771"/>
            <a:ext cx="9153791" cy="10149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" name="任意多边形 8"/>
          <p:cNvSpPr/>
          <p:nvPr/>
        </p:nvSpPr>
        <p:spPr>
          <a:xfrm>
            <a:off x="2028083" y="3899241"/>
            <a:ext cx="1424503" cy="252857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9313">
                <a:moveTo>
                  <a:pt x="0" y="69313"/>
                </a:moveTo>
                <a:cubicBezTo>
                  <a:pt x="-28" y="-24439"/>
                  <a:pt x="10013" y="-21760"/>
                  <a:pt x="10000" y="6931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0" name="组合 9"/>
          <p:cNvGrpSpPr/>
          <p:nvPr/>
        </p:nvGrpSpPr>
        <p:grpSpPr>
          <a:xfrm rot="5400000">
            <a:off x="3389341" y="3821490"/>
            <a:ext cx="442122" cy="353026"/>
            <a:chOff x="4021252" y="3316663"/>
            <a:chExt cx="554089" cy="442431"/>
          </a:xfrm>
        </p:grpSpPr>
        <p:sp>
          <p:nvSpPr>
            <p:cNvPr id="11" name="矩形 10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矩形 12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TextBox 211"/>
            <p:cNvSpPr txBox="1"/>
            <p:nvPr/>
          </p:nvSpPr>
          <p:spPr>
            <a:xfrm rot="16200000">
              <a:off x="4116460" y="3281508"/>
              <a:ext cx="353981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11404" y="1551729"/>
            <a:ext cx="1799189" cy="462975"/>
            <a:chOff x="1950536" y="2440281"/>
            <a:chExt cx="1528552" cy="393334"/>
          </a:xfrm>
        </p:grpSpPr>
        <p:sp>
          <p:nvSpPr>
            <p:cNvPr id="16" name="任意多边形 15"/>
            <p:cNvSpPr/>
            <p:nvPr/>
          </p:nvSpPr>
          <p:spPr>
            <a:xfrm>
              <a:off x="2116393" y="2571544"/>
              <a:ext cx="1210227" cy="205177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6201 h 66201"/>
                <a:gd name="connsiteX1" fmla="*/ 10000 w 10000"/>
                <a:gd name="connsiteY1" fmla="*/ 66201 h 6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66201">
                  <a:moveTo>
                    <a:pt x="0" y="66201"/>
                  </a:moveTo>
                  <a:cubicBezTo>
                    <a:pt x="1145" y="-19217"/>
                    <a:pt x="8840" y="-24872"/>
                    <a:pt x="10000" y="66201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矩形 16"/>
            <p:cNvSpPr/>
            <p:nvPr/>
          </p:nvSpPr>
          <p:spPr>
            <a:xfrm rot="5400000" flipV="1">
              <a:off x="3294906" y="2765321"/>
              <a:ext cx="68294" cy="6829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158077" y="2440281"/>
              <a:ext cx="321011" cy="343449"/>
              <a:chOff x="2577590" y="2610980"/>
              <a:chExt cx="473536" cy="506636"/>
            </a:xfrm>
          </p:grpSpPr>
          <p:cxnSp>
            <p:nvCxnSpPr>
              <p:cNvPr id="24" name="直接连接符 23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6" name="TextBox 217"/>
              <p:cNvSpPr txBox="1"/>
              <p:nvPr/>
            </p:nvSpPr>
            <p:spPr>
              <a:xfrm>
                <a:off x="2697146" y="2610980"/>
                <a:ext cx="353980" cy="4242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50536" y="2474547"/>
              <a:ext cx="334141" cy="356246"/>
              <a:chOff x="796298" y="2661529"/>
              <a:chExt cx="492906" cy="525514"/>
            </a:xfrm>
          </p:grpSpPr>
          <p:sp>
            <p:nvSpPr>
              <p:cNvPr id="20" name="矩形 19"/>
              <p:cNvSpPr/>
              <p:nvPr/>
            </p:nvSpPr>
            <p:spPr>
              <a:xfrm rot="5400000" flipV="1">
                <a:off x="971601" y="3086300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 rot="7200000" flipH="1" flipV="1">
                <a:off x="932782" y="2938574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矩形 21"/>
              <p:cNvSpPr/>
              <p:nvPr/>
            </p:nvSpPr>
            <p:spPr>
              <a:xfrm rot="5400000" flipV="1">
                <a:off x="1188460" y="2661529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3" name="TextBox 223"/>
              <p:cNvSpPr txBox="1"/>
              <p:nvPr/>
            </p:nvSpPr>
            <p:spPr>
              <a:xfrm>
                <a:off x="796298" y="2733972"/>
                <a:ext cx="366034" cy="4242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C00000"/>
                    </a:solidFill>
                  </a:rPr>
                  <a:t>b</a:t>
                </a:r>
                <a:endParaRPr lang="zh-CN" altLang="en-US" sz="1600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 rot="5400000">
            <a:off x="1698691" y="3836561"/>
            <a:ext cx="442122" cy="292752"/>
            <a:chOff x="4021252" y="3654549"/>
            <a:chExt cx="554089" cy="366891"/>
          </a:xfrm>
        </p:grpSpPr>
        <p:sp>
          <p:nvSpPr>
            <p:cNvPr id="28" name="矩形 27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29" name="直接连接符 28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0" name="矩形 29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1" name="TextBox 239"/>
            <p:cNvSpPr txBox="1"/>
            <p:nvPr/>
          </p:nvSpPr>
          <p:spPr>
            <a:xfrm rot="16200000">
              <a:off x="4110443" y="3626277"/>
              <a:ext cx="366035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32" name="任意多边形 31"/>
          <p:cNvSpPr/>
          <p:nvPr/>
        </p:nvSpPr>
        <p:spPr>
          <a:xfrm>
            <a:off x="6331117" y="4075053"/>
            <a:ext cx="1436469" cy="179728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  <a:gd name="connsiteX0" fmla="*/ 84 w 10084"/>
              <a:gd name="connsiteY0" fmla="*/ 27605 h 49267"/>
              <a:gd name="connsiteX1" fmla="*/ 10084 w 10084"/>
              <a:gd name="connsiteY1" fmla="*/ 27605 h 4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84" h="49267">
                <a:moveTo>
                  <a:pt x="84" y="27605"/>
                </a:moveTo>
                <a:cubicBezTo>
                  <a:pt x="-1074" y="106785"/>
                  <a:pt x="10097" y="-63468"/>
                  <a:pt x="10084" y="2760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3" name="组合 32"/>
          <p:cNvGrpSpPr/>
          <p:nvPr/>
        </p:nvGrpSpPr>
        <p:grpSpPr>
          <a:xfrm rot="5400000">
            <a:off x="7685362" y="3837302"/>
            <a:ext cx="442122" cy="368735"/>
            <a:chOff x="4021252" y="3296977"/>
            <a:chExt cx="554089" cy="462117"/>
          </a:xfrm>
        </p:grpSpPr>
        <p:sp>
          <p:nvSpPr>
            <p:cNvPr id="34" name="矩形 33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6" name="矩形 35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TextBox 262"/>
            <p:cNvSpPr txBox="1"/>
            <p:nvPr/>
          </p:nvSpPr>
          <p:spPr>
            <a:xfrm rot="16200000">
              <a:off x="4116461" y="3261821"/>
              <a:ext cx="353980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8491535" y="1887418"/>
            <a:ext cx="1456553" cy="246807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225" h="67655">
                <a:moveTo>
                  <a:pt x="225" y="22053"/>
                </a:moveTo>
                <a:cubicBezTo>
                  <a:pt x="-1679" y="160449"/>
                  <a:pt x="9065" y="-69020"/>
                  <a:pt x="10225" y="2205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39" name="组合 38"/>
          <p:cNvGrpSpPr/>
          <p:nvPr/>
        </p:nvGrpSpPr>
        <p:grpSpPr>
          <a:xfrm>
            <a:off x="9749701" y="1590532"/>
            <a:ext cx="377848" cy="444303"/>
            <a:chOff x="2570897" y="5756657"/>
            <a:chExt cx="473537" cy="556823"/>
          </a:xfrm>
        </p:grpSpPr>
        <p:sp>
          <p:nvSpPr>
            <p:cNvPr id="40" name="矩形 39"/>
            <p:cNvSpPr/>
            <p:nvPr/>
          </p:nvSpPr>
          <p:spPr>
            <a:xfrm rot="5400000" flipV="1">
              <a:off x="2762460" y="621273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1" name="直接连接符 40"/>
            <p:cNvCxnSpPr/>
            <p:nvPr/>
          </p:nvCxnSpPr>
          <p:spPr>
            <a:xfrm rot="3600000" flipH="1" flipV="1">
              <a:off x="2533575" y="6069362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2" name="矩形 41"/>
            <p:cNvSpPr/>
            <p:nvPr/>
          </p:nvSpPr>
          <p:spPr>
            <a:xfrm rot="5400000" flipV="1">
              <a:off x="2570897" y="5801842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3" name="TextBox 274"/>
            <p:cNvSpPr txBox="1"/>
            <p:nvPr/>
          </p:nvSpPr>
          <p:spPr>
            <a:xfrm>
              <a:off x="2690454" y="5756657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86298" y="1902440"/>
            <a:ext cx="368338" cy="451294"/>
            <a:chOff x="611560" y="6147556"/>
            <a:chExt cx="461619" cy="565584"/>
          </a:xfrm>
        </p:grpSpPr>
        <p:grpSp>
          <p:nvGrpSpPr>
            <p:cNvPr id="45" name="组合 44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47" name="直接连接符 46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9" name="矩形 48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6" name="TextBox 277"/>
            <p:cNvSpPr txBox="1"/>
            <p:nvPr/>
          </p:nvSpPr>
          <p:spPr>
            <a:xfrm>
              <a:off x="611560" y="6147556"/>
              <a:ext cx="366034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50" name="任意多边形 49"/>
          <p:cNvSpPr/>
          <p:nvPr/>
        </p:nvSpPr>
        <p:spPr>
          <a:xfrm>
            <a:off x="4190789" y="1732864"/>
            <a:ext cx="1424503" cy="254497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69763 h 69763"/>
              <a:gd name="connsiteX1" fmla="*/ 10000 w 10000"/>
              <a:gd name="connsiteY1" fmla="*/ 69763 h 69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69763">
                <a:moveTo>
                  <a:pt x="0" y="69763"/>
                </a:moveTo>
                <a:cubicBezTo>
                  <a:pt x="47" y="-25179"/>
                  <a:pt x="8840" y="-21310"/>
                  <a:pt x="10000" y="6976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51" name="组合 50"/>
          <p:cNvGrpSpPr/>
          <p:nvPr/>
        </p:nvGrpSpPr>
        <p:grpSpPr>
          <a:xfrm>
            <a:off x="5427078" y="1569757"/>
            <a:ext cx="377848" cy="462975"/>
            <a:chOff x="2577590" y="3388592"/>
            <a:chExt cx="473537" cy="580224"/>
          </a:xfrm>
        </p:grpSpPr>
        <p:sp>
          <p:nvSpPr>
            <p:cNvPr id="52" name="矩形 51"/>
            <p:cNvSpPr/>
            <p:nvPr/>
          </p:nvSpPr>
          <p:spPr>
            <a:xfrm rot="5400000" flipV="1">
              <a:off x="2769153" y="386807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3" name="直接连接符 52"/>
            <p:cNvCxnSpPr/>
            <p:nvPr/>
          </p:nvCxnSpPr>
          <p:spPr>
            <a:xfrm rot="3600000" flipH="1" flipV="1">
              <a:off x="2540268" y="370129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4" name="矩形 53"/>
            <p:cNvSpPr/>
            <p:nvPr/>
          </p:nvSpPr>
          <p:spPr>
            <a:xfrm rot="5400000" flipV="1">
              <a:off x="2577590" y="343377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55" name="TextBox 291"/>
            <p:cNvSpPr txBox="1"/>
            <p:nvPr/>
          </p:nvSpPr>
          <p:spPr>
            <a:xfrm>
              <a:off x="2697147" y="3388592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5400000">
            <a:off x="3862476" y="1674353"/>
            <a:ext cx="442122" cy="292747"/>
            <a:chOff x="4021252" y="3654549"/>
            <a:chExt cx="554089" cy="366885"/>
          </a:xfrm>
        </p:grpSpPr>
        <p:sp>
          <p:nvSpPr>
            <p:cNvPr id="57" name="矩形 56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9" name="矩形 58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0" name="TextBox 302"/>
            <p:cNvSpPr txBox="1"/>
            <p:nvPr/>
          </p:nvSpPr>
          <p:spPr>
            <a:xfrm rot="16200000">
              <a:off x="4110443" y="3626271"/>
              <a:ext cx="366034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sp>
        <p:nvSpPr>
          <p:cNvPr id="61" name="任意多边形 60"/>
          <p:cNvSpPr/>
          <p:nvPr/>
        </p:nvSpPr>
        <p:spPr>
          <a:xfrm>
            <a:off x="6305082" y="1781520"/>
            <a:ext cx="1439316" cy="251214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96 w 10096"/>
              <a:gd name="connsiteY0" fmla="*/ 65325 h 65325"/>
              <a:gd name="connsiteX1" fmla="*/ 10096 w 10096"/>
              <a:gd name="connsiteY1" fmla="*/ 65325 h 65325"/>
              <a:gd name="connsiteX0" fmla="*/ 104 w 10104"/>
              <a:gd name="connsiteY0" fmla="*/ 68863 h 68863"/>
              <a:gd name="connsiteX1" fmla="*/ 10104 w 10104"/>
              <a:gd name="connsiteY1" fmla="*/ 68863 h 6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4" h="68863">
                <a:moveTo>
                  <a:pt x="104" y="68863"/>
                </a:moveTo>
                <a:cubicBezTo>
                  <a:pt x="-1129" y="-23698"/>
                  <a:pt x="8944" y="-22210"/>
                  <a:pt x="10104" y="68863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62" name="组合 61"/>
          <p:cNvGrpSpPr/>
          <p:nvPr/>
        </p:nvGrpSpPr>
        <p:grpSpPr>
          <a:xfrm>
            <a:off x="7546011" y="1636726"/>
            <a:ext cx="377848" cy="462975"/>
            <a:chOff x="2649598" y="5013176"/>
            <a:chExt cx="473537" cy="580224"/>
          </a:xfrm>
        </p:grpSpPr>
        <p:sp>
          <p:nvSpPr>
            <p:cNvPr id="63" name="矩形 62"/>
            <p:cNvSpPr/>
            <p:nvPr/>
          </p:nvSpPr>
          <p:spPr>
            <a:xfrm rot="5400000" flipV="1">
              <a:off x="2841161" y="549265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4" name="直接连接符 63"/>
            <p:cNvCxnSpPr/>
            <p:nvPr/>
          </p:nvCxnSpPr>
          <p:spPr>
            <a:xfrm rot="3600000" flipH="1" flipV="1">
              <a:off x="2612276" y="5325881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65" name="矩形 64"/>
            <p:cNvSpPr/>
            <p:nvPr/>
          </p:nvSpPr>
          <p:spPr>
            <a:xfrm rot="5400000" flipV="1">
              <a:off x="2649598" y="505836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66" name="TextBox 308"/>
            <p:cNvSpPr txBox="1"/>
            <p:nvPr/>
          </p:nvSpPr>
          <p:spPr>
            <a:xfrm>
              <a:off x="2769155" y="5013176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098385" y="1585198"/>
            <a:ext cx="366612" cy="490490"/>
            <a:chOff x="5832935" y="2583869"/>
            <a:chExt cx="459456" cy="614707"/>
          </a:xfrm>
        </p:grpSpPr>
        <p:sp>
          <p:nvSpPr>
            <p:cNvPr id="68" name="矩形 67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69" name="直接连接符 68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0" name="矩形 69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1" name="TextBox 313"/>
            <p:cNvSpPr txBox="1"/>
            <p:nvPr/>
          </p:nvSpPr>
          <p:spPr>
            <a:xfrm>
              <a:off x="5926357" y="2583869"/>
              <a:ext cx="366034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72" name="任意多边形 71"/>
          <p:cNvSpPr/>
          <p:nvPr/>
        </p:nvSpPr>
        <p:spPr>
          <a:xfrm>
            <a:off x="4215508" y="5042259"/>
            <a:ext cx="1451141" cy="187633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  <a:gd name="connsiteX0" fmla="*/ 88 w 10181"/>
              <a:gd name="connsiteY0" fmla="*/ 67771 h 67771"/>
              <a:gd name="connsiteX1" fmla="*/ 10088 w 10181"/>
              <a:gd name="connsiteY1" fmla="*/ 67771 h 67771"/>
              <a:gd name="connsiteX0" fmla="*/ 0 w 10120"/>
              <a:gd name="connsiteY0" fmla="*/ 21197 h 63876"/>
              <a:gd name="connsiteX1" fmla="*/ 10000 w 10120"/>
              <a:gd name="connsiteY1" fmla="*/ 21197 h 63876"/>
              <a:gd name="connsiteX0" fmla="*/ 0 w 10112"/>
              <a:gd name="connsiteY0" fmla="*/ 25056 h 50261"/>
              <a:gd name="connsiteX1" fmla="*/ 10000 w 10112"/>
              <a:gd name="connsiteY1" fmla="*/ 25056 h 50261"/>
              <a:gd name="connsiteX0" fmla="*/ 94 w 10187"/>
              <a:gd name="connsiteY0" fmla="*/ 24640 h 51434"/>
              <a:gd name="connsiteX1" fmla="*/ 10094 w 10187"/>
              <a:gd name="connsiteY1" fmla="*/ 24640 h 5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7" h="51434">
                <a:moveTo>
                  <a:pt x="94" y="24640"/>
                </a:moveTo>
                <a:cubicBezTo>
                  <a:pt x="-1207" y="115856"/>
                  <a:pt x="11388" y="-62266"/>
                  <a:pt x="10094" y="2464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73" name="组合 72"/>
          <p:cNvGrpSpPr/>
          <p:nvPr/>
        </p:nvGrpSpPr>
        <p:grpSpPr>
          <a:xfrm>
            <a:off x="5607875" y="4779795"/>
            <a:ext cx="420963" cy="419321"/>
            <a:chOff x="7828038" y="3378599"/>
            <a:chExt cx="527571" cy="525514"/>
          </a:xfrm>
        </p:grpSpPr>
        <p:sp>
          <p:nvSpPr>
            <p:cNvPr id="74" name="矩形 73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75" name="直接连接符 74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6" name="矩形 75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7" name="TextBox 319"/>
            <p:cNvSpPr txBox="1"/>
            <p:nvPr/>
          </p:nvSpPr>
          <p:spPr>
            <a:xfrm>
              <a:off x="8001629" y="3451041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78" name="任意多边形 77"/>
          <p:cNvSpPr/>
          <p:nvPr/>
        </p:nvSpPr>
        <p:spPr>
          <a:xfrm>
            <a:off x="2047257" y="5045980"/>
            <a:ext cx="1447294" cy="259183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89 w 10276"/>
              <a:gd name="connsiteY0" fmla="*/ 22053 h 67655"/>
              <a:gd name="connsiteX1" fmla="*/ 10189 w 10276"/>
              <a:gd name="connsiteY1" fmla="*/ 22053 h 67655"/>
              <a:gd name="connsiteX0" fmla="*/ 68 w 10160"/>
              <a:gd name="connsiteY0" fmla="*/ 71047 h 71047"/>
              <a:gd name="connsiteX1" fmla="*/ 10068 w 10160"/>
              <a:gd name="connsiteY1" fmla="*/ 71047 h 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0" h="71047">
                <a:moveTo>
                  <a:pt x="68" y="71047"/>
                </a:moveTo>
                <a:cubicBezTo>
                  <a:pt x="-1014" y="-27271"/>
                  <a:pt x="11347" y="-20026"/>
                  <a:pt x="10068" y="7104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79" name="组合 78"/>
          <p:cNvGrpSpPr/>
          <p:nvPr/>
        </p:nvGrpSpPr>
        <p:grpSpPr>
          <a:xfrm>
            <a:off x="3440404" y="4943725"/>
            <a:ext cx="420963" cy="419321"/>
            <a:chOff x="7828038" y="3378599"/>
            <a:chExt cx="527571" cy="525514"/>
          </a:xfrm>
        </p:grpSpPr>
        <p:sp>
          <p:nvSpPr>
            <p:cNvPr id="80" name="矩形 79"/>
            <p:cNvSpPr/>
            <p:nvPr/>
          </p:nvSpPr>
          <p:spPr>
            <a:xfrm rot="5400000" flipV="1">
              <a:off x="7828038" y="380337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81" name="直接连接符 80"/>
            <p:cNvCxnSpPr/>
            <p:nvPr/>
          </p:nvCxnSpPr>
          <p:spPr>
            <a:xfrm rot="7200000" flipH="1" flipV="1">
              <a:off x="7789219" y="3655644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2" name="矩形 81"/>
            <p:cNvSpPr/>
            <p:nvPr/>
          </p:nvSpPr>
          <p:spPr>
            <a:xfrm rot="5400000" flipV="1">
              <a:off x="8044897" y="337859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3" name="TextBox 325"/>
            <p:cNvSpPr txBox="1"/>
            <p:nvPr/>
          </p:nvSpPr>
          <p:spPr>
            <a:xfrm>
              <a:off x="8001629" y="3451041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84" name="任意多边形 83"/>
          <p:cNvSpPr/>
          <p:nvPr/>
        </p:nvSpPr>
        <p:spPr>
          <a:xfrm>
            <a:off x="8379840" y="4032285"/>
            <a:ext cx="1424503" cy="187784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9313 h 69313"/>
              <a:gd name="connsiteX1" fmla="*/ 10000 w 10000"/>
              <a:gd name="connsiteY1" fmla="*/ 69313 h 69313"/>
              <a:gd name="connsiteX0" fmla="*/ 0 w 10000"/>
              <a:gd name="connsiteY0" fmla="*/ 21103 h 72206"/>
              <a:gd name="connsiteX1" fmla="*/ 10000 w 10000"/>
              <a:gd name="connsiteY1" fmla="*/ 21103 h 72206"/>
              <a:gd name="connsiteX0" fmla="*/ 0 w 10000"/>
              <a:gd name="connsiteY0" fmla="*/ 26705 h 51475"/>
              <a:gd name="connsiteX1" fmla="*/ 10000 w 10000"/>
              <a:gd name="connsiteY1" fmla="*/ 26705 h 5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1475">
                <a:moveTo>
                  <a:pt x="0" y="26705"/>
                </a:moveTo>
                <a:cubicBezTo>
                  <a:pt x="-28" y="113909"/>
                  <a:pt x="10013" y="-64368"/>
                  <a:pt x="10000" y="2670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85" name="组合 84"/>
          <p:cNvGrpSpPr/>
          <p:nvPr/>
        </p:nvGrpSpPr>
        <p:grpSpPr>
          <a:xfrm rot="5400000">
            <a:off x="9722119" y="3791250"/>
            <a:ext cx="442122" cy="368735"/>
            <a:chOff x="4021252" y="3296977"/>
            <a:chExt cx="554089" cy="462117"/>
          </a:xfrm>
        </p:grpSpPr>
        <p:sp>
          <p:nvSpPr>
            <p:cNvPr id="86" name="矩形 85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87" name="直接连接符 86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8" name="矩形 87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9" name="TextBox 331"/>
            <p:cNvSpPr txBox="1"/>
            <p:nvPr/>
          </p:nvSpPr>
          <p:spPr>
            <a:xfrm rot="16200000">
              <a:off x="4116461" y="3261821"/>
              <a:ext cx="353980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90" name="任意多边形 89"/>
          <p:cNvSpPr/>
          <p:nvPr/>
        </p:nvSpPr>
        <p:spPr>
          <a:xfrm>
            <a:off x="2023196" y="2805891"/>
            <a:ext cx="1424503" cy="195202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22360 h 66287"/>
              <a:gd name="connsiteX1" fmla="*/ 10000 w 10000"/>
              <a:gd name="connsiteY1" fmla="*/ 22360 h 66287"/>
              <a:gd name="connsiteX0" fmla="*/ 0 w 10000"/>
              <a:gd name="connsiteY0" fmla="*/ 25957 h 53509"/>
              <a:gd name="connsiteX1" fmla="*/ 10000 w 10000"/>
              <a:gd name="connsiteY1" fmla="*/ 25957 h 53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3509">
                <a:moveTo>
                  <a:pt x="0" y="25957"/>
                </a:moveTo>
                <a:cubicBezTo>
                  <a:pt x="151" y="120220"/>
                  <a:pt x="8840" y="-65116"/>
                  <a:pt x="10000" y="2595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1" name="组合 90"/>
          <p:cNvGrpSpPr/>
          <p:nvPr/>
        </p:nvGrpSpPr>
        <p:grpSpPr>
          <a:xfrm>
            <a:off x="3249311" y="2523249"/>
            <a:ext cx="377848" cy="444303"/>
            <a:chOff x="2570897" y="5756657"/>
            <a:chExt cx="473537" cy="556823"/>
          </a:xfrm>
        </p:grpSpPr>
        <p:sp>
          <p:nvSpPr>
            <p:cNvPr id="92" name="矩形 91"/>
            <p:cNvSpPr/>
            <p:nvPr/>
          </p:nvSpPr>
          <p:spPr>
            <a:xfrm rot="5400000" flipV="1">
              <a:off x="2762460" y="621273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93" name="直接连接符 92"/>
            <p:cNvCxnSpPr/>
            <p:nvPr/>
          </p:nvCxnSpPr>
          <p:spPr>
            <a:xfrm rot="3600000" flipH="1" flipV="1">
              <a:off x="2533575" y="6069362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4" name="矩形 93"/>
            <p:cNvSpPr/>
            <p:nvPr/>
          </p:nvSpPr>
          <p:spPr>
            <a:xfrm rot="5400000" flipV="1">
              <a:off x="2570897" y="5801842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5" name="TextBox 337"/>
            <p:cNvSpPr txBox="1"/>
            <p:nvPr/>
          </p:nvSpPr>
          <p:spPr>
            <a:xfrm>
              <a:off x="2690454" y="5756657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96" name="任意多边形 95"/>
          <p:cNvSpPr/>
          <p:nvPr/>
        </p:nvSpPr>
        <p:spPr>
          <a:xfrm>
            <a:off x="4200962" y="2794705"/>
            <a:ext cx="1424503" cy="208469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0 w 10000"/>
              <a:gd name="connsiteY0" fmla="*/ 25957 h 53509"/>
              <a:gd name="connsiteX1" fmla="*/ 10000 w 10000"/>
              <a:gd name="connsiteY1" fmla="*/ 25957 h 53509"/>
              <a:gd name="connsiteX0" fmla="*/ 0 w 10000"/>
              <a:gd name="connsiteY0" fmla="*/ 24770 h 57146"/>
              <a:gd name="connsiteX1" fmla="*/ 10000 w 10000"/>
              <a:gd name="connsiteY1" fmla="*/ 24770 h 5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57146">
                <a:moveTo>
                  <a:pt x="0" y="24770"/>
                </a:moveTo>
                <a:cubicBezTo>
                  <a:pt x="1590" y="131069"/>
                  <a:pt x="8840" y="-66303"/>
                  <a:pt x="10000" y="24770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97" name="组合 96"/>
          <p:cNvGrpSpPr/>
          <p:nvPr/>
        </p:nvGrpSpPr>
        <p:grpSpPr>
          <a:xfrm>
            <a:off x="5427078" y="2507728"/>
            <a:ext cx="377848" cy="444303"/>
            <a:chOff x="2570897" y="5756657"/>
            <a:chExt cx="473537" cy="556823"/>
          </a:xfrm>
        </p:grpSpPr>
        <p:sp>
          <p:nvSpPr>
            <p:cNvPr id="98" name="矩形 97"/>
            <p:cNvSpPr/>
            <p:nvPr/>
          </p:nvSpPr>
          <p:spPr>
            <a:xfrm rot="5400000" flipV="1">
              <a:off x="2762460" y="6212737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99" name="直接连接符 98"/>
            <p:cNvCxnSpPr/>
            <p:nvPr/>
          </p:nvCxnSpPr>
          <p:spPr>
            <a:xfrm rot="3600000" flipH="1" flipV="1">
              <a:off x="2533575" y="6069362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0" name="矩形 99"/>
            <p:cNvSpPr/>
            <p:nvPr/>
          </p:nvSpPr>
          <p:spPr>
            <a:xfrm rot="5400000" flipV="1">
              <a:off x="2570897" y="5801842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1" name="TextBox 343"/>
            <p:cNvSpPr txBox="1"/>
            <p:nvPr/>
          </p:nvSpPr>
          <p:spPr>
            <a:xfrm>
              <a:off x="2690454" y="5756657"/>
              <a:ext cx="353980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 rot="5400000">
            <a:off x="1698691" y="2920333"/>
            <a:ext cx="442122" cy="292752"/>
            <a:chOff x="4021252" y="3654549"/>
            <a:chExt cx="554089" cy="366891"/>
          </a:xfrm>
        </p:grpSpPr>
        <p:sp>
          <p:nvSpPr>
            <p:cNvPr id="103" name="矩形 102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04" name="直接连接符 103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5" name="矩形 104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6" name="TextBox 348"/>
            <p:cNvSpPr txBox="1"/>
            <p:nvPr/>
          </p:nvSpPr>
          <p:spPr>
            <a:xfrm rot="16200000">
              <a:off x="4110443" y="3626277"/>
              <a:ext cx="366035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000907" y="2844211"/>
            <a:ext cx="365178" cy="426922"/>
            <a:chOff x="5660890" y="5619475"/>
            <a:chExt cx="457659" cy="535039"/>
          </a:xfrm>
        </p:grpSpPr>
        <p:sp>
          <p:nvSpPr>
            <p:cNvPr id="108" name="矩形 107"/>
            <p:cNvSpPr/>
            <p:nvPr/>
          </p:nvSpPr>
          <p:spPr>
            <a:xfrm rot="5400000" flipV="1">
              <a:off x="6017805" y="6053771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09" name="直接连接符 108"/>
            <p:cNvCxnSpPr/>
            <p:nvPr/>
          </p:nvCxnSpPr>
          <p:spPr>
            <a:xfrm rot="3600000" flipH="1" flipV="1">
              <a:off x="5788920" y="5886995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0" name="矩形 109"/>
            <p:cNvSpPr/>
            <p:nvPr/>
          </p:nvSpPr>
          <p:spPr>
            <a:xfrm rot="5400000" flipV="1">
              <a:off x="5826242" y="561947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1" name="TextBox 353"/>
            <p:cNvSpPr txBox="1"/>
            <p:nvPr/>
          </p:nvSpPr>
          <p:spPr>
            <a:xfrm>
              <a:off x="5660890" y="5719221"/>
              <a:ext cx="366034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007648" y="4066076"/>
            <a:ext cx="368338" cy="451294"/>
            <a:chOff x="611560" y="6147556"/>
            <a:chExt cx="461619" cy="565584"/>
          </a:xfrm>
        </p:grpSpPr>
        <p:grpSp>
          <p:nvGrpSpPr>
            <p:cNvPr id="113" name="组合 112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115" name="直接连接符 114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6" name="矩形 115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17" name="矩形 116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14" name="TextBox 356"/>
            <p:cNvSpPr txBox="1"/>
            <p:nvPr/>
          </p:nvSpPr>
          <p:spPr>
            <a:xfrm>
              <a:off x="611560" y="6147556"/>
              <a:ext cx="366034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 rot="5400000">
            <a:off x="8051896" y="4134475"/>
            <a:ext cx="442122" cy="292752"/>
            <a:chOff x="4021252" y="3654549"/>
            <a:chExt cx="554089" cy="366891"/>
          </a:xfrm>
        </p:grpSpPr>
        <p:sp>
          <p:nvSpPr>
            <p:cNvPr id="119" name="矩形 118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20" name="直接连接符 119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1" name="矩形 120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2" name="TextBox 364"/>
            <p:cNvSpPr txBox="1"/>
            <p:nvPr/>
          </p:nvSpPr>
          <p:spPr>
            <a:xfrm rot="16200000">
              <a:off x="4110443" y="3626277"/>
              <a:ext cx="366035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en-US" altLang="zh-CN" sz="1600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892310" y="5029534"/>
            <a:ext cx="368338" cy="451294"/>
            <a:chOff x="611560" y="6147556"/>
            <a:chExt cx="461619" cy="565584"/>
          </a:xfrm>
        </p:grpSpPr>
        <p:grpSp>
          <p:nvGrpSpPr>
            <p:cNvPr id="124" name="组合 123"/>
            <p:cNvGrpSpPr/>
            <p:nvPr/>
          </p:nvGrpSpPr>
          <p:grpSpPr>
            <a:xfrm>
              <a:off x="755576" y="6187626"/>
              <a:ext cx="317603" cy="525514"/>
              <a:chOff x="964908" y="5617467"/>
              <a:chExt cx="317603" cy="525514"/>
            </a:xfrm>
          </p:grpSpPr>
          <p:cxnSp>
            <p:nvCxnSpPr>
              <p:cNvPr id="126" name="直接连接符 125"/>
              <p:cNvCxnSpPr/>
              <p:nvPr/>
            </p:nvCxnSpPr>
            <p:spPr>
              <a:xfrm rot="7200000" flipH="1" flipV="1">
                <a:off x="926089" y="589451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7" name="矩形 126"/>
              <p:cNvSpPr/>
              <p:nvPr/>
            </p:nvSpPr>
            <p:spPr>
              <a:xfrm rot="5400000" flipV="1">
                <a:off x="1181767" y="561746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28" name="矩形 127"/>
              <p:cNvSpPr/>
              <p:nvPr/>
            </p:nvSpPr>
            <p:spPr>
              <a:xfrm rot="5400000" flipV="1">
                <a:off x="964908" y="6042238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25" name="TextBox 367"/>
            <p:cNvSpPr txBox="1"/>
            <p:nvPr/>
          </p:nvSpPr>
          <p:spPr>
            <a:xfrm>
              <a:off x="611560" y="6147556"/>
              <a:ext cx="366034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858150" y="4772508"/>
            <a:ext cx="387460" cy="549901"/>
            <a:chOff x="5832935" y="2509413"/>
            <a:chExt cx="485584" cy="689163"/>
          </a:xfrm>
        </p:grpSpPr>
        <p:sp>
          <p:nvSpPr>
            <p:cNvPr id="130" name="矩形 129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31" name="直接连接符 130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2" name="矩形 131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3" name="TextBox 375"/>
            <p:cNvSpPr txBox="1"/>
            <p:nvPr/>
          </p:nvSpPr>
          <p:spPr>
            <a:xfrm>
              <a:off x="5952485" y="2509413"/>
              <a:ext cx="366034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34" name="任意多边形 133"/>
          <p:cNvSpPr/>
          <p:nvPr/>
        </p:nvSpPr>
        <p:spPr>
          <a:xfrm flipH="1">
            <a:off x="6250667" y="868231"/>
            <a:ext cx="1484122" cy="15350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40477">
                <a:moveTo>
                  <a:pt x="0" y="40477"/>
                </a:moveTo>
                <a:cubicBezTo>
                  <a:pt x="3333" y="40477"/>
                  <a:pt x="10013" y="-50596"/>
                  <a:pt x="10000" y="4047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35" name="组合 134"/>
          <p:cNvGrpSpPr/>
          <p:nvPr/>
        </p:nvGrpSpPr>
        <p:grpSpPr>
          <a:xfrm rot="16200000" flipH="1">
            <a:off x="5854404" y="647645"/>
            <a:ext cx="459602" cy="427806"/>
            <a:chOff x="4021252" y="3244485"/>
            <a:chExt cx="554089" cy="514609"/>
          </a:xfrm>
        </p:grpSpPr>
        <p:sp>
          <p:nvSpPr>
            <p:cNvPr id="136" name="矩形 135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37" name="直接连接符 136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8" name="矩形 137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9" name="TextBox 381"/>
            <p:cNvSpPr txBox="1"/>
            <p:nvPr/>
          </p:nvSpPr>
          <p:spPr>
            <a:xfrm rot="16200000">
              <a:off x="4119593" y="3206196"/>
              <a:ext cx="368683" cy="445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</a:rPr>
                <a:t>b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252901" y="643303"/>
            <a:ext cx="481887" cy="426499"/>
            <a:chOff x="4021252" y="3244914"/>
            <a:chExt cx="554089" cy="514180"/>
          </a:xfrm>
        </p:grpSpPr>
        <p:cxnSp>
          <p:nvCxnSpPr>
            <p:cNvPr id="141" name="直接连接符 140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2" name="矩形 141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3" name="TextBox 386"/>
            <p:cNvSpPr txBox="1"/>
            <p:nvPr/>
          </p:nvSpPr>
          <p:spPr>
            <a:xfrm>
              <a:off x="4084977" y="3244914"/>
              <a:ext cx="339515" cy="4452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</a:rPr>
                <a:t>a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45" name="任意多边形 144"/>
          <p:cNvSpPr/>
          <p:nvPr/>
        </p:nvSpPr>
        <p:spPr>
          <a:xfrm flipH="1">
            <a:off x="4165410" y="883359"/>
            <a:ext cx="1484122" cy="15350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40477">
                <a:moveTo>
                  <a:pt x="0" y="40477"/>
                </a:moveTo>
                <a:cubicBezTo>
                  <a:pt x="3333" y="40477"/>
                  <a:pt x="8840" y="-50596"/>
                  <a:pt x="10000" y="4047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46" name="组合 145"/>
          <p:cNvGrpSpPr/>
          <p:nvPr/>
        </p:nvGrpSpPr>
        <p:grpSpPr>
          <a:xfrm flipH="1">
            <a:off x="3977067" y="625195"/>
            <a:ext cx="394118" cy="481280"/>
            <a:chOff x="2577590" y="2924944"/>
            <a:chExt cx="474085" cy="580224"/>
          </a:xfrm>
        </p:grpSpPr>
        <p:sp>
          <p:nvSpPr>
            <p:cNvPr id="147" name="矩形 146"/>
            <p:cNvSpPr/>
            <p:nvPr/>
          </p:nvSpPr>
          <p:spPr>
            <a:xfrm rot="5400000" flipV="1">
              <a:off x="2769153" y="34044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48" name="直接连接符 147"/>
            <p:cNvCxnSpPr/>
            <p:nvPr/>
          </p:nvCxnSpPr>
          <p:spPr>
            <a:xfrm rot="3600000" flipH="1" flipV="1">
              <a:off x="2540268" y="3237649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9" name="矩形 148"/>
            <p:cNvSpPr/>
            <p:nvPr/>
          </p:nvSpPr>
          <p:spPr>
            <a:xfrm rot="5400000" flipV="1">
              <a:off x="2577590" y="297012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0" name="TextBox 392"/>
            <p:cNvSpPr txBox="1"/>
            <p:nvPr/>
          </p:nvSpPr>
          <p:spPr>
            <a:xfrm>
              <a:off x="2682993" y="2924944"/>
              <a:ext cx="368682" cy="4452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</a:rPr>
                <a:t>b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5166730" y="658431"/>
            <a:ext cx="481887" cy="418597"/>
            <a:chOff x="4021252" y="3244914"/>
            <a:chExt cx="554089" cy="504655"/>
          </a:xfrm>
        </p:grpSpPr>
        <p:cxnSp>
          <p:nvCxnSpPr>
            <p:cNvPr id="152" name="直接连接符 151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3" name="矩形 152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4" name="TextBox 397"/>
            <p:cNvSpPr txBox="1"/>
            <p:nvPr/>
          </p:nvSpPr>
          <p:spPr>
            <a:xfrm>
              <a:off x="4084977" y="3244914"/>
              <a:ext cx="339515" cy="445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</a:rPr>
                <a:t>a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 flipV="1">
              <a:off x="4474598" y="36488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56" name="任意多边形 155"/>
          <p:cNvSpPr/>
          <p:nvPr/>
        </p:nvSpPr>
        <p:spPr>
          <a:xfrm flipH="1">
            <a:off x="8405181" y="857147"/>
            <a:ext cx="1504899" cy="146476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140"/>
              <a:gd name="connsiteY0" fmla="*/ 38625 h 38625"/>
              <a:gd name="connsiteX1" fmla="*/ 10000 w 10140"/>
              <a:gd name="connsiteY1" fmla="*/ 38625 h 3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0" h="38625">
                <a:moveTo>
                  <a:pt x="0" y="38625"/>
                </a:moveTo>
                <a:cubicBezTo>
                  <a:pt x="3333" y="38625"/>
                  <a:pt x="11294" y="-48281"/>
                  <a:pt x="10000" y="38625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57" name="组合 156"/>
          <p:cNvGrpSpPr/>
          <p:nvPr/>
        </p:nvGrpSpPr>
        <p:grpSpPr>
          <a:xfrm flipH="1">
            <a:off x="8034362" y="637336"/>
            <a:ext cx="439034" cy="435899"/>
            <a:chOff x="7057016" y="2865921"/>
            <a:chExt cx="420744" cy="418671"/>
          </a:xfrm>
        </p:grpSpPr>
        <p:sp>
          <p:nvSpPr>
            <p:cNvPr id="158" name="矩形 157"/>
            <p:cNvSpPr/>
            <p:nvPr/>
          </p:nvSpPr>
          <p:spPr>
            <a:xfrm rot="5400000" flipV="1">
              <a:off x="7057016" y="3204331"/>
              <a:ext cx="80261" cy="8026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59" name="直接连接符 158"/>
            <p:cNvCxnSpPr/>
            <p:nvPr/>
          </p:nvCxnSpPr>
          <p:spPr>
            <a:xfrm rot="7200000" flipH="1" flipV="1">
              <a:off x="7026089" y="3086639"/>
              <a:ext cx="309005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0" name="矩形 159"/>
            <p:cNvSpPr/>
            <p:nvPr/>
          </p:nvSpPr>
          <p:spPr>
            <a:xfrm rot="5400000" flipV="1">
              <a:off x="7229785" y="2865921"/>
              <a:ext cx="80261" cy="802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1" name="TextBox 403"/>
            <p:cNvSpPr txBox="1"/>
            <p:nvPr/>
          </p:nvSpPr>
          <p:spPr>
            <a:xfrm>
              <a:off x="7184034" y="2923639"/>
              <a:ext cx="293726" cy="354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C00000"/>
                  </a:solidFill>
                </a:rPr>
                <a:t>b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9428193" y="625195"/>
            <a:ext cx="481887" cy="418597"/>
            <a:chOff x="4021252" y="3244914"/>
            <a:chExt cx="554089" cy="504655"/>
          </a:xfrm>
        </p:grpSpPr>
        <p:cxnSp>
          <p:nvCxnSpPr>
            <p:cNvPr id="163" name="直接连接符 162"/>
            <p:cNvCxnSpPr/>
            <p:nvPr/>
          </p:nvCxnSpPr>
          <p:spPr>
            <a:xfrm flipH="1" flipV="1">
              <a:off x="4121995" y="3695396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4" name="矩形 163"/>
            <p:cNvSpPr/>
            <p:nvPr/>
          </p:nvSpPr>
          <p:spPr>
            <a:xfrm flipV="1">
              <a:off x="4021252" y="3645024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5" name="TextBox 408"/>
            <p:cNvSpPr txBox="1"/>
            <p:nvPr/>
          </p:nvSpPr>
          <p:spPr>
            <a:xfrm>
              <a:off x="4084977" y="3244914"/>
              <a:ext cx="339515" cy="4452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C00000"/>
                  </a:solidFill>
                </a:rPr>
                <a:t>a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 flipV="1">
              <a:off x="4474598" y="3648825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67" name="组合 166"/>
          <p:cNvGrpSpPr/>
          <p:nvPr/>
        </p:nvGrpSpPr>
        <p:grpSpPr>
          <a:xfrm flipH="1">
            <a:off x="1974554" y="619399"/>
            <a:ext cx="1527712" cy="440305"/>
            <a:chOff x="180632" y="2787902"/>
            <a:chExt cx="1295024" cy="374074"/>
          </a:xfrm>
        </p:grpSpPr>
        <p:sp>
          <p:nvSpPr>
            <p:cNvPr id="168" name="任意多边形 167"/>
            <p:cNvSpPr/>
            <p:nvPr/>
          </p:nvSpPr>
          <p:spPr>
            <a:xfrm>
              <a:off x="219075" y="3124200"/>
              <a:ext cx="1219200" cy="0"/>
            </a:xfrm>
            <a:custGeom>
              <a:avLst/>
              <a:gdLst>
                <a:gd name="connsiteX0" fmla="*/ 0 w 1219200"/>
                <a:gd name="connsiteY0" fmla="*/ 0 h 0"/>
                <a:gd name="connsiteX1" fmla="*/ 1219200 w 1219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19200">
                  <a:moveTo>
                    <a:pt x="0" y="0"/>
                  </a:moveTo>
                  <a:lnTo>
                    <a:pt x="1219200" y="0"/>
                  </a:ln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9" name="TextBox 430"/>
            <p:cNvSpPr txBox="1"/>
            <p:nvPr/>
          </p:nvSpPr>
          <p:spPr>
            <a:xfrm>
              <a:off x="224508" y="2787902"/>
              <a:ext cx="239430" cy="28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  <p:cxnSp>
          <p:nvCxnSpPr>
            <p:cNvPr id="170" name="直接连接符 169"/>
            <p:cNvCxnSpPr/>
            <p:nvPr/>
          </p:nvCxnSpPr>
          <p:spPr>
            <a:xfrm flipV="1">
              <a:off x="249290" y="3123509"/>
              <a:ext cx="259948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71" name="矩形 170"/>
            <p:cNvSpPr/>
            <p:nvPr/>
          </p:nvSpPr>
          <p:spPr>
            <a:xfrm flipH="1" flipV="1">
              <a:off x="509238" y="3088012"/>
              <a:ext cx="74271" cy="7099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72" name="组合 171"/>
            <p:cNvGrpSpPr/>
            <p:nvPr/>
          </p:nvGrpSpPr>
          <p:grpSpPr>
            <a:xfrm rot="10800000">
              <a:off x="1072779" y="3088012"/>
              <a:ext cx="402877" cy="73964"/>
              <a:chOff x="-176206" y="3240412"/>
              <a:chExt cx="402877" cy="73964"/>
            </a:xfrm>
          </p:grpSpPr>
          <p:sp>
            <p:nvSpPr>
              <p:cNvPr id="175" name="矩形 174"/>
              <p:cNvSpPr/>
              <p:nvPr/>
            </p:nvSpPr>
            <p:spPr>
              <a:xfrm rot="5400000" flipV="1">
                <a:off x="-176206" y="3246082"/>
                <a:ext cx="68294" cy="6829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76" name="直接连接符 175"/>
              <p:cNvCxnSpPr/>
              <p:nvPr/>
            </p:nvCxnSpPr>
            <p:spPr>
              <a:xfrm flipV="1">
                <a:off x="-107548" y="3275909"/>
                <a:ext cx="25994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7" name="矩形 176"/>
              <p:cNvSpPr/>
              <p:nvPr/>
            </p:nvSpPr>
            <p:spPr>
              <a:xfrm flipH="1" flipV="1">
                <a:off x="152400" y="3240412"/>
                <a:ext cx="74271" cy="7099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73" name="TextBox 436"/>
            <p:cNvSpPr txBox="1"/>
            <p:nvPr/>
          </p:nvSpPr>
          <p:spPr>
            <a:xfrm>
              <a:off x="1169063" y="2805105"/>
              <a:ext cx="247583" cy="287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  <p:sp>
          <p:nvSpPr>
            <p:cNvPr id="174" name="矩形 173"/>
            <p:cNvSpPr/>
            <p:nvPr/>
          </p:nvSpPr>
          <p:spPr>
            <a:xfrm rot="5400000" flipV="1">
              <a:off x="180632" y="3093682"/>
              <a:ext cx="68294" cy="6829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178" name="任意多边形 177"/>
          <p:cNvSpPr/>
          <p:nvPr/>
        </p:nvSpPr>
        <p:spPr>
          <a:xfrm>
            <a:off x="4188459" y="3888994"/>
            <a:ext cx="1443734" cy="273350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35 w 10135"/>
              <a:gd name="connsiteY0" fmla="*/ 74931 h 74931"/>
              <a:gd name="connsiteX1" fmla="*/ 10135 w 10135"/>
              <a:gd name="connsiteY1" fmla="*/ 74931 h 7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35" h="74931">
                <a:moveTo>
                  <a:pt x="135" y="74931"/>
                </a:moveTo>
                <a:cubicBezTo>
                  <a:pt x="-1358" y="-19375"/>
                  <a:pt x="10073" y="-30428"/>
                  <a:pt x="10135" y="74931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179" name="组合 178"/>
          <p:cNvGrpSpPr/>
          <p:nvPr/>
        </p:nvGrpSpPr>
        <p:grpSpPr>
          <a:xfrm rot="5400000">
            <a:off x="5538861" y="3800200"/>
            <a:ext cx="442122" cy="358368"/>
            <a:chOff x="4021252" y="3309969"/>
            <a:chExt cx="554089" cy="449125"/>
          </a:xfrm>
        </p:grpSpPr>
        <p:sp>
          <p:nvSpPr>
            <p:cNvPr id="180" name="矩形 179"/>
            <p:cNvSpPr/>
            <p:nvPr/>
          </p:nvSpPr>
          <p:spPr>
            <a:xfrm flipV="1">
              <a:off x="4474598" y="3658350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81" name="直接连接符 180"/>
            <p:cNvCxnSpPr/>
            <p:nvPr/>
          </p:nvCxnSpPr>
          <p:spPr>
            <a:xfrm flipH="1" flipV="1">
              <a:off x="4121996" y="3704921"/>
              <a:ext cx="35260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2" name="矩形 181"/>
            <p:cNvSpPr/>
            <p:nvPr/>
          </p:nvSpPr>
          <p:spPr>
            <a:xfrm flipV="1">
              <a:off x="4021252" y="3654549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3" name="TextBox 448"/>
            <p:cNvSpPr txBox="1"/>
            <p:nvPr/>
          </p:nvSpPr>
          <p:spPr>
            <a:xfrm rot="16200000">
              <a:off x="4116460" y="3274814"/>
              <a:ext cx="353981" cy="424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C00000"/>
                  </a:solidFill>
                </a:rPr>
                <a:t>a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3977083" y="3670663"/>
            <a:ext cx="387460" cy="529021"/>
            <a:chOff x="5832935" y="2535580"/>
            <a:chExt cx="485584" cy="662996"/>
          </a:xfrm>
        </p:grpSpPr>
        <p:sp>
          <p:nvSpPr>
            <p:cNvPr id="185" name="矩形 184"/>
            <p:cNvSpPr/>
            <p:nvPr/>
          </p:nvSpPr>
          <p:spPr>
            <a:xfrm rot="5400000" flipV="1">
              <a:off x="6024498" y="3097833"/>
              <a:ext cx="100743" cy="10074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186" name="直接连接符 185"/>
            <p:cNvCxnSpPr/>
            <p:nvPr/>
          </p:nvCxnSpPr>
          <p:spPr>
            <a:xfrm rot="3600000" flipH="1" flipV="1">
              <a:off x="5795613" y="2931057"/>
              <a:ext cx="387862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7" name="矩形 186"/>
            <p:cNvSpPr/>
            <p:nvPr/>
          </p:nvSpPr>
          <p:spPr>
            <a:xfrm rot="5400000" flipV="1">
              <a:off x="5832935" y="2663537"/>
              <a:ext cx="100743" cy="1007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8" name="TextBox 453"/>
            <p:cNvSpPr txBox="1"/>
            <p:nvPr/>
          </p:nvSpPr>
          <p:spPr>
            <a:xfrm>
              <a:off x="5952485" y="2535580"/>
              <a:ext cx="366034" cy="4242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C00000"/>
                  </a:solidFill>
                </a:rPr>
                <a:t>b</a:t>
              </a:r>
              <a:endParaRPr lang="zh-CN" altLang="en-US" sz="1600" dirty="0">
                <a:solidFill>
                  <a:srgbClr val="C00000"/>
                </a:solidFill>
              </a:endParaRPr>
            </a:p>
          </p:txBody>
        </p:sp>
      </p:grpSp>
      <p:sp>
        <p:nvSpPr>
          <p:cNvPr id="189" name="矩形 188"/>
          <p:cNvSpPr/>
          <p:nvPr/>
        </p:nvSpPr>
        <p:spPr>
          <a:xfrm>
            <a:off x="219740" y="5747207"/>
            <a:ext cx="11752520" cy="616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由前面的内容可总结出调整两个顶点的所有不重复曲线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147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196"/>
          <p:cNvSpPr/>
          <p:nvPr/>
        </p:nvSpPr>
        <p:spPr>
          <a:xfrm>
            <a:off x="4894619" y="3381598"/>
            <a:ext cx="1807221" cy="1743285"/>
          </a:xfrm>
          <a:custGeom>
            <a:avLst/>
            <a:gdLst>
              <a:gd name="connsiteX0" fmla="*/ 0 w 1371005"/>
              <a:gd name="connsiteY0" fmla="*/ 630663 h 1261325"/>
              <a:gd name="connsiteX1" fmla="*/ 315331 w 1371005"/>
              <a:gd name="connsiteY1" fmla="*/ 0 h 1261325"/>
              <a:gd name="connsiteX2" fmla="*/ 1055674 w 1371005"/>
              <a:gd name="connsiteY2" fmla="*/ 0 h 1261325"/>
              <a:gd name="connsiteX3" fmla="*/ 1371005 w 1371005"/>
              <a:gd name="connsiteY3" fmla="*/ 630663 h 1261325"/>
              <a:gd name="connsiteX4" fmla="*/ 1055674 w 1371005"/>
              <a:gd name="connsiteY4" fmla="*/ 1261325 h 1261325"/>
              <a:gd name="connsiteX5" fmla="*/ 315331 w 1371005"/>
              <a:gd name="connsiteY5" fmla="*/ 1261325 h 1261325"/>
              <a:gd name="connsiteX6" fmla="*/ 0 w 1371005"/>
              <a:gd name="connsiteY6" fmla="*/ 630663 h 1261325"/>
              <a:gd name="connsiteX0" fmla="*/ 0 w 1371005"/>
              <a:gd name="connsiteY0" fmla="*/ 743071 h 1373733"/>
              <a:gd name="connsiteX1" fmla="*/ 315331 w 1371005"/>
              <a:gd name="connsiteY1" fmla="*/ 112408 h 1373733"/>
              <a:gd name="connsiteX2" fmla="*/ 1055674 w 1371005"/>
              <a:gd name="connsiteY2" fmla="*/ 112408 h 1373733"/>
              <a:gd name="connsiteX3" fmla="*/ 1371005 w 1371005"/>
              <a:gd name="connsiteY3" fmla="*/ 743071 h 1373733"/>
              <a:gd name="connsiteX4" fmla="*/ 1055674 w 1371005"/>
              <a:gd name="connsiteY4" fmla="*/ 1373733 h 1373733"/>
              <a:gd name="connsiteX5" fmla="*/ 315331 w 1371005"/>
              <a:gd name="connsiteY5" fmla="*/ 1373733 h 1373733"/>
              <a:gd name="connsiteX6" fmla="*/ 0 w 1371005"/>
              <a:gd name="connsiteY6" fmla="*/ 743071 h 1373733"/>
              <a:gd name="connsiteX0" fmla="*/ 0 w 1420251"/>
              <a:gd name="connsiteY0" fmla="*/ 743071 h 1373733"/>
              <a:gd name="connsiteX1" fmla="*/ 315331 w 1420251"/>
              <a:gd name="connsiteY1" fmla="*/ 112408 h 1373733"/>
              <a:gd name="connsiteX2" fmla="*/ 1055674 w 1420251"/>
              <a:gd name="connsiteY2" fmla="*/ 112408 h 1373733"/>
              <a:gd name="connsiteX3" fmla="*/ 1371005 w 1420251"/>
              <a:gd name="connsiteY3" fmla="*/ 743071 h 1373733"/>
              <a:gd name="connsiteX4" fmla="*/ 1055674 w 1420251"/>
              <a:gd name="connsiteY4" fmla="*/ 1373733 h 1373733"/>
              <a:gd name="connsiteX5" fmla="*/ 315331 w 1420251"/>
              <a:gd name="connsiteY5" fmla="*/ 1373733 h 1373733"/>
              <a:gd name="connsiteX6" fmla="*/ 0 w 1420251"/>
              <a:gd name="connsiteY6" fmla="*/ 743071 h 1373733"/>
              <a:gd name="connsiteX0" fmla="*/ 0 w 1420251"/>
              <a:gd name="connsiteY0" fmla="*/ 743071 h 1373733"/>
              <a:gd name="connsiteX1" fmla="*/ 315331 w 1420251"/>
              <a:gd name="connsiteY1" fmla="*/ 112408 h 1373733"/>
              <a:gd name="connsiteX2" fmla="*/ 1055674 w 1420251"/>
              <a:gd name="connsiteY2" fmla="*/ 112408 h 1373733"/>
              <a:gd name="connsiteX3" fmla="*/ 1371005 w 1420251"/>
              <a:gd name="connsiteY3" fmla="*/ 743071 h 1373733"/>
              <a:gd name="connsiteX4" fmla="*/ 1055674 w 1420251"/>
              <a:gd name="connsiteY4" fmla="*/ 1373733 h 1373733"/>
              <a:gd name="connsiteX5" fmla="*/ 315331 w 1420251"/>
              <a:gd name="connsiteY5" fmla="*/ 1373733 h 1373733"/>
              <a:gd name="connsiteX6" fmla="*/ 0 w 1420251"/>
              <a:gd name="connsiteY6" fmla="*/ 743071 h 1373733"/>
              <a:gd name="connsiteX0" fmla="*/ 0 w 1420251"/>
              <a:gd name="connsiteY0" fmla="*/ 743071 h 1464524"/>
              <a:gd name="connsiteX1" fmla="*/ 315331 w 1420251"/>
              <a:gd name="connsiteY1" fmla="*/ 112408 h 1464524"/>
              <a:gd name="connsiteX2" fmla="*/ 1055674 w 1420251"/>
              <a:gd name="connsiteY2" fmla="*/ 112408 h 1464524"/>
              <a:gd name="connsiteX3" fmla="*/ 1371005 w 1420251"/>
              <a:gd name="connsiteY3" fmla="*/ 743071 h 1464524"/>
              <a:gd name="connsiteX4" fmla="*/ 1055674 w 1420251"/>
              <a:gd name="connsiteY4" fmla="*/ 1373733 h 1464524"/>
              <a:gd name="connsiteX5" fmla="*/ 315331 w 1420251"/>
              <a:gd name="connsiteY5" fmla="*/ 1373733 h 1464524"/>
              <a:gd name="connsiteX6" fmla="*/ 0 w 1420251"/>
              <a:gd name="connsiteY6" fmla="*/ 743071 h 1464524"/>
              <a:gd name="connsiteX0" fmla="*/ 67696 w 1487947"/>
              <a:gd name="connsiteY0" fmla="*/ 743071 h 1464524"/>
              <a:gd name="connsiteX1" fmla="*/ 383027 w 1487947"/>
              <a:gd name="connsiteY1" fmla="*/ 112408 h 1464524"/>
              <a:gd name="connsiteX2" fmla="*/ 1123370 w 1487947"/>
              <a:gd name="connsiteY2" fmla="*/ 112408 h 1464524"/>
              <a:gd name="connsiteX3" fmla="*/ 1438701 w 1487947"/>
              <a:gd name="connsiteY3" fmla="*/ 743071 h 1464524"/>
              <a:gd name="connsiteX4" fmla="*/ 1123370 w 1487947"/>
              <a:gd name="connsiteY4" fmla="*/ 1373733 h 1464524"/>
              <a:gd name="connsiteX5" fmla="*/ 383027 w 1487947"/>
              <a:gd name="connsiteY5" fmla="*/ 1373733 h 1464524"/>
              <a:gd name="connsiteX6" fmla="*/ 67696 w 1487947"/>
              <a:gd name="connsiteY6" fmla="*/ 743071 h 1464524"/>
              <a:gd name="connsiteX0" fmla="*/ 67696 w 1487947"/>
              <a:gd name="connsiteY0" fmla="*/ 743071 h 1464524"/>
              <a:gd name="connsiteX1" fmla="*/ 383027 w 1487947"/>
              <a:gd name="connsiteY1" fmla="*/ 112408 h 1464524"/>
              <a:gd name="connsiteX2" fmla="*/ 1123370 w 1487947"/>
              <a:gd name="connsiteY2" fmla="*/ 112408 h 1464524"/>
              <a:gd name="connsiteX3" fmla="*/ 1438701 w 1487947"/>
              <a:gd name="connsiteY3" fmla="*/ 743071 h 1464524"/>
              <a:gd name="connsiteX4" fmla="*/ 1123370 w 1487947"/>
              <a:gd name="connsiteY4" fmla="*/ 1373733 h 1464524"/>
              <a:gd name="connsiteX5" fmla="*/ 383027 w 1487947"/>
              <a:gd name="connsiteY5" fmla="*/ 1373733 h 1464524"/>
              <a:gd name="connsiteX6" fmla="*/ 67696 w 1487947"/>
              <a:gd name="connsiteY6" fmla="*/ 743071 h 1464524"/>
              <a:gd name="connsiteX0" fmla="*/ 67696 w 1487947"/>
              <a:gd name="connsiteY0" fmla="*/ 701672 h 1423125"/>
              <a:gd name="connsiteX1" fmla="*/ 383027 w 1487947"/>
              <a:gd name="connsiteY1" fmla="*/ 71009 h 1423125"/>
              <a:gd name="connsiteX2" fmla="*/ 1123370 w 1487947"/>
              <a:gd name="connsiteY2" fmla="*/ 71009 h 1423125"/>
              <a:gd name="connsiteX3" fmla="*/ 1438701 w 1487947"/>
              <a:gd name="connsiteY3" fmla="*/ 701672 h 1423125"/>
              <a:gd name="connsiteX4" fmla="*/ 1123370 w 1487947"/>
              <a:gd name="connsiteY4" fmla="*/ 1332334 h 1423125"/>
              <a:gd name="connsiteX5" fmla="*/ 383027 w 1487947"/>
              <a:gd name="connsiteY5" fmla="*/ 1332334 h 1423125"/>
              <a:gd name="connsiteX6" fmla="*/ 67696 w 1487947"/>
              <a:gd name="connsiteY6" fmla="*/ 701672 h 1423125"/>
              <a:gd name="connsiteX0" fmla="*/ 67696 w 1469682"/>
              <a:gd name="connsiteY0" fmla="*/ 701672 h 1423125"/>
              <a:gd name="connsiteX1" fmla="*/ 383027 w 1469682"/>
              <a:gd name="connsiteY1" fmla="*/ 71009 h 1423125"/>
              <a:gd name="connsiteX2" fmla="*/ 1123370 w 1469682"/>
              <a:gd name="connsiteY2" fmla="*/ 71009 h 1423125"/>
              <a:gd name="connsiteX3" fmla="*/ 1438701 w 1469682"/>
              <a:gd name="connsiteY3" fmla="*/ 701672 h 1423125"/>
              <a:gd name="connsiteX4" fmla="*/ 1123370 w 1469682"/>
              <a:gd name="connsiteY4" fmla="*/ 1332334 h 1423125"/>
              <a:gd name="connsiteX5" fmla="*/ 383027 w 1469682"/>
              <a:gd name="connsiteY5" fmla="*/ 1332334 h 1423125"/>
              <a:gd name="connsiteX6" fmla="*/ 67696 w 1469682"/>
              <a:gd name="connsiteY6" fmla="*/ 701672 h 1423125"/>
              <a:gd name="connsiteX0" fmla="*/ 67696 w 1469682"/>
              <a:gd name="connsiteY0" fmla="*/ 701672 h 1423125"/>
              <a:gd name="connsiteX1" fmla="*/ 383027 w 1469682"/>
              <a:gd name="connsiteY1" fmla="*/ 71009 h 1423125"/>
              <a:gd name="connsiteX2" fmla="*/ 1123370 w 1469682"/>
              <a:gd name="connsiteY2" fmla="*/ 71009 h 1423125"/>
              <a:gd name="connsiteX3" fmla="*/ 1438701 w 1469682"/>
              <a:gd name="connsiteY3" fmla="*/ 701672 h 1423125"/>
              <a:gd name="connsiteX4" fmla="*/ 1123370 w 1469682"/>
              <a:gd name="connsiteY4" fmla="*/ 1332334 h 1423125"/>
              <a:gd name="connsiteX5" fmla="*/ 383027 w 1469682"/>
              <a:gd name="connsiteY5" fmla="*/ 1332334 h 1423125"/>
              <a:gd name="connsiteX6" fmla="*/ 67696 w 1469682"/>
              <a:gd name="connsiteY6" fmla="*/ 701672 h 1423125"/>
              <a:gd name="connsiteX0" fmla="*/ 67696 w 1469682"/>
              <a:gd name="connsiteY0" fmla="*/ 701672 h 1391304"/>
              <a:gd name="connsiteX1" fmla="*/ 383027 w 1469682"/>
              <a:gd name="connsiteY1" fmla="*/ 71009 h 1391304"/>
              <a:gd name="connsiteX2" fmla="*/ 1123370 w 1469682"/>
              <a:gd name="connsiteY2" fmla="*/ 71009 h 1391304"/>
              <a:gd name="connsiteX3" fmla="*/ 1438701 w 1469682"/>
              <a:gd name="connsiteY3" fmla="*/ 701672 h 1391304"/>
              <a:gd name="connsiteX4" fmla="*/ 1123370 w 1469682"/>
              <a:gd name="connsiteY4" fmla="*/ 1332334 h 1391304"/>
              <a:gd name="connsiteX5" fmla="*/ 383027 w 1469682"/>
              <a:gd name="connsiteY5" fmla="*/ 1332334 h 1391304"/>
              <a:gd name="connsiteX6" fmla="*/ 67696 w 1469682"/>
              <a:gd name="connsiteY6" fmla="*/ 701672 h 1391304"/>
              <a:gd name="connsiteX0" fmla="*/ 43209 w 1445195"/>
              <a:gd name="connsiteY0" fmla="*/ 701672 h 1391304"/>
              <a:gd name="connsiteX1" fmla="*/ 358540 w 1445195"/>
              <a:gd name="connsiteY1" fmla="*/ 71009 h 1391304"/>
              <a:gd name="connsiteX2" fmla="*/ 1098883 w 1445195"/>
              <a:gd name="connsiteY2" fmla="*/ 71009 h 1391304"/>
              <a:gd name="connsiteX3" fmla="*/ 1414214 w 1445195"/>
              <a:gd name="connsiteY3" fmla="*/ 701672 h 1391304"/>
              <a:gd name="connsiteX4" fmla="*/ 1098883 w 1445195"/>
              <a:gd name="connsiteY4" fmla="*/ 1332334 h 1391304"/>
              <a:gd name="connsiteX5" fmla="*/ 358540 w 1445195"/>
              <a:gd name="connsiteY5" fmla="*/ 1332334 h 1391304"/>
              <a:gd name="connsiteX6" fmla="*/ 43209 w 1445195"/>
              <a:gd name="connsiteY6" fmla="*/ 701672 h 1391304"/>
              <a:gd name="connsiteX0" fmla="*/ 43209 w 1445195"/>
              <a:gd name="connsiteY0" fmla="*/ 710364 h 1399996"/>
              <a:gd name="connsiteX1" fmla="*/ 358540 w 1445195"/>
              <a:gd name="connsiteY1" fmla="*/ 79701 h 1399996"/>
              <a:gd name="connsiteX2" fmla="*/ 1098883 w 1445195"/>
              <a:gd name="connsiteY2" fmla="*/ 79701 h 1399996"/>
              <a:gd name="connsiteX3" fmla="*/ 1414214 w 1445195"/>
              <a:gd name="connsiteY3" fmla="*/ 710364 h 1399996"/>
              <a:gd name="connsiteX4" fmla="*/ 1098883 w 1445195"/>
              <a:gd name="connsiteY4" fmla="*/ 1341026 h 1399996"/>
              <a:gd name="connsiteX5" fmla="*/ 358540 w 1445195"/>
              <a:gd name="connsiteY5" fmla="*/ 1341026 h 1399996"/>
              <a:gd name="connsiteX6" fmla="*/ 43209 w 1445195"/>
              <a:gd name="connsiteY6" fmla="*/ 710364 h 1399996"/>
              <a:gd name="connsiteX0" fmla="*/ 43209 w 1444853"/>
              <a:gd name="connsiteY0" fmla="*/ 710364 h 1399996"/>
              <a:gd name="connsiteX1" fmla="*/ 358540 w 1444853"/>
              <a:gd name="connsiteY1" fmla="*/ 79701 h 1399996"/>
              <a:gd name="connsiteX2" fmla="*/ 1098883 w 1444853"/>
              <a:gd name="connsiteY2" fmla="*/ 79701 h 1399996"/>
              <a:gd name="connsiteX3" fmla="*/ 1414214 w 1444853"/>
              <a:gd name="connsiteY3" fmla="*/ 710364 h 1399996"/>
              <a:gd name="connsiteX4" fmla="*/ 1098883 w 1444853"/>
              <a:gd name="connsiteY4" fmla="*/ 1341026 h 1399996"/>
              <a:gd name="connsiteX5" fmla="*/ 358540 w 1444853"/>
              <a:gd name="connsiteY5" fmla="*/ 1341026 h 1399996"/>
              <a:gd name="connsiteX6" fmla="*/ 43209 w 1444853"/>
              <a:gd name="connsiteY6" fmla="*/ 710364 h 1399996"/>
              <a:gd name="connsiteX0" fmla="*/ 43209 w 1450222"/>
              <a:gd name="connsiteY0" fmla="*/ 710364 h 1399996"/>
              <a:gd name="connsiteX1" fmla="*/ 358540 w 1450222"/>
              <a:gd name="connsiteY1" fmla="*/ 79701 h 1399996"/>
              <a:gd name="connsiteX2" fmla="*/ 1098883 w 1450222"/>
              <a:gd name="connsiteY2" fmla="*/ 79701 h 1399996"/>
              <a:gd name="connsiteX3" fmla="*/ 1414214 w 1450222"/>
              <a:gd name="connsiteY3" fmla="*/ 710364 h 1399996"/>
              <a:gd name="connsiteX4" fmla="*/ 1098883 w 1450222"/>
              <a:gd name="connsiteY4" fmla="*/ 1341026 h 1399996"/>
              <a:gd name="connsiteX5" fmla="*/ 358540 w 1450222"/>
              <a:gd name="connsiteY5" fmla="*/ 1341026 h 1399996"/>
              <a:gd name="connsiteX6" fmla="*/ 43209 w 1450222"/>
              <a:gd name="connsiteY6" fmla="*/ 710364 h 1399996"/>
              <a:gd name="connsiteX0" fmla="*/ 43209 w 1450222"/>
              <a:gd name="connsiteY0" fmla="*/ 710364 h 1399996"/>
              <a:gd name="connsiteX1" fmla="*/ 358540 w 1450222"/>
              <a:gd name="connsiteY1" fmla="*/ 79701 h 1399996"/>
              <a:gd name="connsiteX2" fmla="*/ 1098883 w 1450222"/>
              <a:gd name="connsiteY2" fmla="*/ 79701 h 1399996"/>
              <a:gd name="connsiteX3" fmla="*/ 1414214 w 1450222"/>
              <a:gd name="connsiteY3" fmla="*/ 710364 h 1399996"/>
              <a:gd name="connsiteX4" fmla="*/ 1098883 w 1450222"/>
              <a:gd name="connsiteY4" fmla="*/ 1341026 h 1399996"/>
              <a:gd name="connsiteX5" fmla="*/ 358540 w 1450222"/>
              <a:gd name="connsiteY5" fmla="*/ 1341026 h 1399996"/>
              <a:gd name="connsiteX6" fmla="*/ 43209 w 1450222"/>
              <a:gd name="connsiteY6" fmla="*/ 710364 h 1399996"/>
              <a:gd name="connsiteX0" fmla="*/ 43209 w 1450222"/>
              <a:gd name="connsiteY0" fmla="*/ 710364 h 1399996"/>
              <a:gd name="connsiteX1" fmla="*/ 358540 w 1450222"/>
              <a:gd name="connsiteY1" fmla="*/ 79701 h 1399996"/>
              <a:gd name="connsiteX2" fmla="*/ 1098883 w 1450222"/>
              <a:gd name="connsiteY2" fmla="*/ 79701 h 1399996"/>
              <a:gd name="connsiteX3" fmla="*/ 1414214 w 1450222"/>
              <a:gd name="connsiteY3" fmla="*/ 710364 h 1399996"/>
              <a:gd name="connsiteX4" fmla="*/ 1098883 w 1450222"/>
              <a:gd name="connsiteY4" fmla="*/ 1341026 h 1399996"/>
              <a:gd name="connsiteX5" fmla="*/ 358540 w 1450222"/>
              <a:gd name="connsiteY5" fmla="*/ 1341026 h 1399996"/>
              <a:gd name="connsiteX6" fmla="*/ 43209 w 1450222"/>
              <a:gd name="connsiteY6" fmla="*/ 710364 h 1399996"/>
              <a:gd name="connsiteX0" fmla="*/ 36653 w 1443666"/>
              <a:gd name="connsiteY0" fmla="*/ 710364 h 1399996"/>
              <a:gd name="connsiteX1" fmla="*/ 351984 w 1443666"/>
              <a:gd name="connsiteY1" fmla="*/ 79701 h 1399996"/>
              <a:gd name="connsiteX2" fmla="*/ 1092327 w 1443666"/>
              <a:gd name="connsiteY2" fmla="*/ 79701 h 1399996"/>
              <a:gd name="connsiteX3" fmla="*/ 1407658 w 1443666"/>
              <a:gd name="connsiteY3" fmla="*/ 710364 h 1399996"/>
              <a:gd name="connsiteX4" fmla="*/ 1092327 w 1443666"/>
              <a:gd name="connsiteY4" fmla="*/ 1341026 h 1399996"/>
              <a:gd name="connsiteX5" fmla="*/ 351984 w 1443666"/>
              <a:gd name="connsiteY5" fmla="*/ 1341026 h 1399996"/>
              <a:gd name="connsiteX6" fmla="*/ 36653 w 1443666"/>
              <a:gd name="connsiteY6" fmla="*/ 710364 h 1399996"/>
              <a:gd name="connsiteX0" fmla="*/ 44329 w 1451342"/>
              <a:gd name="connsiteY0" fmla="*/ 710364 h 1399996"/>
              <a:gd name="connsiteX1" fmla="*/ 359660 w 1451342"/>
              <a:gd name="connsiteY1" fmla="*/ 79701 h 1399996"/>
              <a:gd name="connsiteX2" fmla="*/ 1100003 w 1451342"/>
              <a:gd name="connsiteY2" fmla="*/ 79701 h 1399996"/>
              <a:gd name="connsiteX3" fmla="*/ 1415334 w 1451342"/>
              <a:gd name="connsiteY3" fmla="*/ 710364 h 1399996"/>
              <a:gd name="connsiteX4" fmla="*/ 1100003 w 1451342"/>
              <a:gd name="connsiteY4" fmla="*/ 1341026 h 1399996"/>
              <a:gd name="connsiteX5" fmla="*/ 359660 w 1451342"/>
              <a:gd name="connsiteY5" fmla="*/ 1341026 h 1399996"/>
              <a:gd name="connsiteX6" fmla="*/ 44329 w 1451342"/>
              <a:gd name="connsiteY6" fmla="*/ 710364 h 1399996"/>
              <a:gd name="connsiteX0" fmla="*/ 44329 w 1451342"/>
              <a:gd name="connsiteY0" fmla="*/ 710364 h 1399996"/>
              <a:gd name="connsiteX1" fmla="*/ 359660 w 1451342"/>
              <a:gd name="connsiteY1" fmla="*/ 79701 h 1399996"/>
              <a:gd name="connsiteX2" fmla="*/ 1100003 w 1451342"/>
              <a:gd name="connsiteY2" fmla="*/ 79701 h 1399996"/>
              <a:gd name="connsiteX3" fmla="*/ 1415334 w 1451342"/>
              <a:gd name="connsiteY3" fmla="*/ 710364 h 1399996"/>
              <a:gd name="connsiteX4" fmla="*/ 1100003 w 1451342"/>
              <a:gd name="connsiteY4" fmla="*/ 1341026 h 1399996"/>
              <a:gd name="connsiteX5" fmla="*/ 359660 w 1451342"/>
              <a:gd name="connsiteY5" fmla="*/ 1341026 h 1399996"/>
              <a:gd name="connsiteX6" fmla="*/ 44329 w 1451342"/>
              <a:gd name="connsiteY6" fmla="*/ 710364 h 1399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1342" h="1399996">
                <a:moveTo>
                  <a:pt x="44329" y="710364"/>
                </a:moveTo>
                <a:cubicBezTo>
                  <a:pt x="141819" y="896383"/>
                  <a:pt x="186457" y="-50546"/>
                  <a:pt x="359660" y="79701"/>
                </a:cubicBezTo>
                <a:cubicBezTo>
                  <a:pt x="227062" y="274255"/>
                  <a:pt x="1106142" y="-173218"/>
                  <a:pt x="1100003" y="79701"/>
                </a:cubicBezTo>
                <a:cubicBezTo>
                  <a:pt x="864644" y="75913"/>
                  <a:pt x="1621509" y="587692"/>
                  <a:pt x="1415334" y="710364"/>
                </a:cubicBezTo>
                <a:cubicBezTo>
                  <a:pt x="1284041" y="530263"/>
                  <a:pt x="1271018" y="1453196"/>
                  <a:pt x="1100003" y="1341026"/>
                </a:cubicBezTo>
                <a:cubicBezTo>
                  <a:pt x="1193690" y="1136745"/>
                  <a:pt x="363249" y="1545307"/>
                  <a:pt x="359660" y="1341026"/>
                </a:cubicBezTo>
                <a:cubicBezTo>
                  <a:pt x="624201" y="1344814"/>
                  <a:pt x="-194839" y="703172"/>
                  <a:pt x="44329" y="71036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六边形 69"/>
          <p:cNvSpPr/>
          <p:nvPr/>
        </p:nvSpPr>
        <p:spPr>
          <a:xfrm>
            <a:off x="7162659" y="3282003"/>
            <a:ext cx="1934754" cy="2003078"/>
          </a:xfrm>
          <a:custGeom>
            <a:avLst/>
            <a:gdLst>
              <a:gd name="connsiteX0" fmla="*/ 0 w 1643661"/>
              <a:gd name="connsiteY0" fmla="*/ 756084 h 1512168"/>
              <a:gd name="connsiteX1" fmla="*/ 378042 w 1643661"/>
              <a:gd name="connsiteY1" fmla="*/ 0 h 1512168"/>
              <a:gd name="connsiteX2" fmla="*/ 1265619 w 1643661"/>
              <a:gd name="connsiteY2" fmla="*/ 0 h 1512168"/>
              <a:gd name="connsiteX3" fmla="*/ 1643661 w 1643661"/>
              <a:gd name="connsiteY3" fmla="*/ 756084 h 1512168"/>
              <a:gd name="connsiteX4" fmla="*/ 1265619 w 1643661"/>
              <a:gd name="connsiteY4" fmla="*/ 1512168 h 1512168"/>
              <a:gd name="connsiteX5" fmla="*/ 378042 w 1643661"/>
              <a:gd name="connsiteY5" fmla="*/ 1512168 h 1512168"/>
              <a:gd name="connsiteX6" fmla="*/ 0 w 1643661"/>
              <a:gd name="connsiteY6" fmla="*/ 756084 h 1512168"/>
              <a:gd name="connsiteX0" fmla="*/ 0 w 1643661"/>
              <a:gd name="connsiteY0" fmla="*/ 1018443 h 1774527"/>
              <a:gd name="connsiteX1" fmla="*/ 378042 w 1643661"/>
              <a:gd name="connsiteY1" fmla="*/ 262359 h 1774527"/>
              <a:gd name="connsiteX2" fmla="*/ 1265619 w 1643661"/>
              <a:gd name="connsiteY2" fmla="*/ 262359 h 1774527"/>
              <a:gd name="connsiteX3" fmla="*/ 1643661 w 1643661"/>
              <a:gd name="connsiteY3" fmla="*/ 1018443 h 1774527"/>
              <a:gd name="connsiteX4" fmla="*/ 1265619 w 1643661"/>
              <a:gd name="connsiteY4" fmla="*/ 1774527 h 1774527"/>
              <a:gd name="connsiteX5" fmla="*/ 378042 w 1643661"/>
              <a:gd name="connsiteY5" fmla="*/ 1774527 h 1774527"/>
              <a:gd name="connsiteX6" fmla="*/ 0 w 1643661"/>
              <a:gd name="connsiteY6" fmla="*/ 1018443 h 1774527"/>
              <a:gd name="connsiteX0" fmla="*/ 0 w 1643661"/>
              <a:gd name="connsiteY0" fmla="*/ 1124780 h 1880864"/>
              <a:gd name="connsiteX1" fmla="*/ 378042 w 1643661"/>
              <a:gd name="connsiteY1" fmla="*/ 368696 h 1880864"/>
              <a:gd name="connsiteX2" fmla="*/ 1265619 w 1643661"/>
              <a:gd name="connsiteY2" fmla="*/ 368696 h 1880864"/>
              <a:gd name="connsiteX3" fmla="*/ 1643661 w 1643661"/>
              <a:gd name="connsiteY3" fmla="*/ 1124780 h 1880864"/>
              <a:gd name="connsiteX4" fmla="*/ 1265619 w 1643661"/>
              <a:gd name="connsiteY4" fmla="*/ 1880864 h 1880864"/>
              <a:gd name="connsiteX5" fmla="*/ 378042 w 1643661"/>
              <a:gd name="connsiteY5" fmla="*/ 1880864 h 1880864"/>
              <a:gd name="connsiteX6" fmla="*/ 0 w 1643661"/>
              <a:gd name="connsiteY6" fmla="*/ 1124780 h 1880864"/>
              <a:gd name="connsiteX0" fmla="*/ 0 w 1643661"/>
              <a:gd name="connsiteY0" fmla="*/ 1124780 h 1880864"/>
              <a:gd name="connsiteX1" fmla="*/ 378042 w 1643661"/>
              <a:gd name="connsiteY1" fmla="*/ 368696 h 1880864"/>
              <a:gd name="connsiteX2" fmla="*/ 1265619 w 1643661"/>
              <a:gd name="connsiteY2" fmla="*/ 368696 h 1880864"/>
              <a:gd name="connsiteX3" fmla="*/ 1643661 w 1643661"/>
              <a:gd name="connsiteY3" fmla="*/ 1124780 h 1880864"/>
              <a:gd name="connsiteX4" fmla="*/ 1265619 w 1643661"/>
              <a:gd name="connsiteY4" fmla="*/ 1880864 h 1880864"/>
              <a:gd name="connsiteX5" fmla="*/ 378042 w 1643661"/>
              <a:gd name="connsiteY5" fmla="*/ 1880864 h 1880864"/>
              <a:gd name="connsiteX6" fmla="*/ 0 w 1643661"/>
              <a:gd name="connsiteY6" fmla="*/ 1124780 h 1880864"/>
              <a:gd name="connsiteX0" fmla="*/ 0 w 1709776"/>
              <a:gd name="connsiteY0" fmla="*/ 1124780 h 1880864"/>
              <a:gd name="connsiteX1" fmla="*/ 378042 w 1709776"/>
              <a:gd name="connsiteY1" fmla="*/ 368696 h 1880864"/>
              <a:gd name="connsiteX2" fmla="*/ 1265619 w 1709776"/>
              <a:gd name="connsiteY2" fmla="*/ 368696 h 1880864"/>
              <a:gd name="connsiteX3" fmla="*/ 1643661 w 1709776"/>
              <a:gd name="connsiteY3" fmla="*/ 1124780 h 1880864"/>
              <a:gd name="connsiteX4" fmla="*/ 1265619 w 1709776"/>
              <a:gd name="connsiteY4" fmla="*/ 1880864 h 1880864"/>
              <a:gd name="connsiteX5" fmla="*/ 378042 w 1709776"/>
              <a:gd name="connsiteY5" fmla="*/ 1880864 h 1880864"/>
              <a:gd name="connsiteX6" fmla="*/ 0 w 1709776"/>
              <a:gd name="connsiteY6" fmla="*/ 1124780 h 1880864"/>
              <a:gd name="connsiteX0" fmla="*/ 0 w 1746413"/>
              <a:gd name="connsiteY0" fmla="*/ 1124780 h 1880864"/>
              <a:gd name="connsiteX1" fmla="*/ 378042 w 1746413"/>
              <a:gd name="connsiteY1" fmla="*/ 368696 h 1880864"/>
              <a:gd name="connsiteX2" fmla="*/ 1265619 w 1746413"/>
              <a:gd name="connsiteY2" fmla="*/ 368696 h 1880864"/>
              <a:gd name="connsiteX3" fmla="*/ 1643661 w 1746413"/>
              <a:gd name="connsiteY3" fmla="*/ 1124780 h 1880864"/>
              <a:gd name="connsiteX4" fmla="*/ 1265619 w 1746413"/>
              <a:gd name="connsiteY4" fmla="*/ 1880864 h 1880864"/>
              <a:gd name="connsiteX5" fmla="*/ 378042 w 1746413"/>
              <a:gd name="connsiteY5" fmla="*/ 1880864 h 1880864"/>
              <a:gd name="connsiteX6" fmla="*/ 0 w 1746413"/>
              <a:gd name="connsiteY6" fmla="*/ 1124780 h 1880864"/>
              <a:gd name="connsiteX0" fmla="*/ 0 w 1782694"/>
              <a:gd name="connsiteY0" fmla="*/ 1124780 h 1880864"/>
              <a:gd name="connsiteX1" fmla="*/ 378042 w 1782694"/>
              <a:gd name="connsiteY1" fmla="*/ 368696 h 1880864"/>
              <a:gd name="connsiteX2" fmla="*/ 1265619 w 1782694"/>
              <a:gd name="connsiteY2" fmla="*/ 368696 h 1880864"/>
              <a:gd name="connsiteX3" fmla="*/ 1643661 w 1782694"/>
              <a:gd name="connsiteY3" fmla="*/ 1124780 h 1880864"/>
              <a:gd name="connsiteX4" fmla="*/ 1265619 w 1782694"/>
              <a:gd name="connsiteY4" fmla="*/ 1880864 h 1880864"/>
              <a:gd name="connsiteX5" fmla="*/ 378042 w 1782694"/>
              <a:gd name="connsiteY5" fmla="*/ 1880864 h 1880864"/>
              <a:gd name="connsiteX6" fmla="*/ 0 w 1782694"/>
              <a:gd name="connsiteY6" fmla="*/ 1124780 h 1880864"/>
              <a:gd name="connsiteX0" fmla="*/ 0 w 1782694"/>
              <a:gd name="connsiteY0" fmla="*/ 1124780 h 2050626"/>
              <a:gd name="connsiteX1" fmla="*/ 378042 w 1782694"/>
              <a:gd name="connsiteY1" fmla="*/ 368696 h 2050626"/>
              <a:gd name="connsiteX2" fmla="*/ 1265619 w 1782694"/>
              <a:gd name="connsiteY2" fmla="*/ 368696 h 2050626"/>
              <a:gd name="connsiteX3" fmla="*/ 1643661 w 1782694"/>
              <a:gd name="connsiteY3" fmla="*/ 1124780 h 2050626"/>
              <a:gd name="connsiteX4" fmla="*/ 1265619 w 1782694"/>
              <a:gd name="connsiteY4" fmla="*/ 1880864 h 2050626"/>
              <a:gd name="connsiteX5" fmla="*/ 378042 w 1782694"/>
              <a:gd name="connsiteY5" fmla="*/ 1880864 h 2050626"/>
              <a:gd name="connsiteX6" fmla="*/ 0 w 1782694"/>
              <a:gd name="connsiteY6" fmla="*/ 1124780 h 2050626"/>
              <a:gd name="connsiteX0" fmla="*/ 0 w 1782694"/>
              <a:gd name="connsiteY0" fmla="*/ 1124780 h 2118077"/>
              <a:gd name="connsiteX1" fmla="*/ 378042 w 1782694"/>
              <a:gd name="connsiteY1" fmla="*/ 368696 h 2118077"/>
              <a:gd name="connsiteX2" fmla="*/ 1265619 w 1782694"/>
              <a:gd name="connsiteY2" fmla="*/ 368696 h 2118077"/>
              <a:gd name="connsiteX3" fmla="*/ 1643661 w 1782694"/>
              <a:gd name="connsiteY3" fmla="*/ 1124780 h 2118077"/>
              <a:gd name="connsiteX4" fmla="*/ 1265619 w 1782694"/>
              <a:gd name="connsiteY4" fmla="*/ 1880864 h 2118077"/>
              <a:gd name="connsiteX5" fmla="*/ 378042 w 1782694"/>
              <a:gd name="connsiteY5" fmla="*/ 1880864 h 2118077"/>
              <a:gd name="connsiteX6" fmla="*/ 0 w 1782694"/>
              <a:gd name="connsiteY6" fmla="*/ 1124780 h 2118077"/>
              <a:gd name="connsiteX0" fmla="*/ 0 w 1782694"/>
              <a:gd name="connsiteY0" fmla="*/ 1124780 h 2118077"/>
              <a:gd name="connsiteX1" fmla="*/ 378042 w 1782694"/>
              <a:gd name="connsiteY1" fmla="*/ 368696 h 2118077"/>
              <a:gd name="connsiteX2" fmla="*/ 1265619 w 1782694"/>
              <a:gd name="connsiteY2" fmla="*/ 368696 h 2118077"/>
              <a:gd name="connsiteX3" fmla="*/ 1643661 w 1782694"/>
              <a:gd name="connsiteY3" fmla="*/ 1124780 h 2118077"/>
              <a:gd name="connsiteX4" fmla="*/ 1265619 w 1782694"/>
              <a:gd name="connsiteY4" fmla="*/ 1880864 h 2118077"/>
              <a:gd name="connsiteX5" fmla="*/ 378042 w 1782694"/>
              <a:gd name="connsiteY5" fmla="*/ 1880864 h 2118077"/>
              <a:gd name="connsiteX6" fmla="*/ 0 w 1782694"/>
              <a:gd name="connsiteY6" fmla="*/ 1124780 h 2118077"/>
              <a:gd name="connsiteX0" fmla="*/ 47113 w 1829807"/>
              <a:gd name="connsiteY0" fmla="*/ 1124780 h 2118077"/>
              <a:gd name="connsiteX1" fmla="*/ 425155 w 1829807"/>
              <a:gd name="connsiteY1" fmla="*/ 368696 h 2118077"/>
              <a:gd name="connsiteX2" fmla="*/ 1312732 w 1829807"/>
              <a:gd name="connsiteY2" fmla="*/ 368696 h 2118077"/>
              <a:gd name="connsiteX3" fmla="*/ 1690774 w 1829807"/>
              <a:gd name="connsiteY3" fmla="*/ 1124780 h 2118077"/>
              <a:gd name="connsiteX4" fmla="*/ 1312732 w 1829807"/>
              <a:gd name="connsiteY4" fmla="*/ 1880864 h 2118077"/>
              <a:gd name="connsiteX5" fmla="*/ 425155 w 1829807"/>
              <a:gd name="connsiteY5" fmla="*/ 1880864 h 2118077"/>
              <a:gd name="connsiteX6" fmla="*/ 47113 w 1829807"/>
              <a:gd name="connsiteY6" fmla="*/ 1124780 h 2118077"/>
              <a:gd name="connsiteX0" fmla="*/ 60142 w 1842836"/>
              <a:gd name="connsiteY0" fmla="*/ 1124780 h 2118077"/>
              <a:gd name="connsiteX1" fmla="*/ 438184 w 1842836"/>
              <a:gd name="connsiteY1" fmla="*/ 368696 h 2118077"/>
              <a:gd name="connsiteX2" fmla="*/ 1325761 w 1842836"/>
              <a:gd name="connsiteY2" fmla="*/ 368696 h 2118077"/>
              <a:gd name="connsiteX3" fmla="*/ 1703803 w 1842836"/>
              <a:gd name="connsiteY3" fmla="*/ 1124780 h 2118077"/>
              <a:gd name="connsiteX4" fmla="*/ 1325761 w 1842836"/>
              <a:gd name="connsiteY4" fmla="*/ 1880864 h 2118077"/>
              <a:gd name="connsiteX5" fmla="*/ 438184 w 1842836"/>
              <a:gd name="connsiteY5" fmla="*/ 1880864 h 2118077"/>
              <a:gd name="connsiteX6" fmla="*/ 60142 w 1842836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11002"/>
              <a:gd name="connsiteY0" fmla="*/ 1124780 h 2118077"/>
              <a:gd name="connsiteX1" fmla="*/ 436070 w 1811002"/>
              <a:gd name="connsiteY1" fmla="*/ 368696 h 2118077"/>
              <a:gd name="connsiteX2" fmla="*/ 1323647 w 1811002"/>
              <a:gd name="connsiteY2" fmla="*/ 368696 h 2118077"/>
              <a:gd name="connsiteX3" fmla="*/ 1701689 w 1811002"/>
              <a:gd name="connsiteY3" fmla="*/ 1124780 h 2118077"/>
              <a:gd name="connsiteX4" fmla="*/ 1323647 w 1811002"/>
              <a:gd name="connsiteY4" fmla="*/ 1880864 h 2118077"/>
              <a:gd name="connsiteX5" fmla="*/ 436070 w 1811002"/>
              <a:gd name="connsiteY5" fmla="*/ 1880864 h 2118077"/>
              <a:gd name="connsiteX6" fmla="*/ 58028 w 1811002"/>
              <a:gd name="connsiteY6" fmla="*/ 1124780 h 2118077"/>
              <a:gd name="connsiteX0" fmla="*/ 58028 w 1811002"/>
              <a:gd name="connsiteY0" fmla="*/ 1124780 h 2118077"/>
              <a:gd name="connsiteX1" fmla="*/ 436070 w 1811002"/>
              <a:gd name="connsiteY1" fmla="*/ 368696 h 2118077"/>
              <a:gd name="connsiteX2" fmla="*/ 1323647 w 1811002"/>
              <a:gd name="connsiteY2" fmla="*/ 368696 h 2118077"/>
              <a:gd name="connsiteX3" fmla="*/ 1701689 w 1811002"/>
              <a:gd name="connsiteY3" fmla="*/ 1124780 h 2118077"/>
              <a:gd name="connsiteX4" fmla="*/ 1323647 w 1811002"/>
              <a:gd name="connsiteY4" fmla="*/ 1880864 h 2118077"/>
              <a:gd name="connsiteX5" fmla="*/ 436070 w 1811002"/>
              <a:gd name="connsiteY5" fmla="*/ 1880864 h 2118077"/>
              <a:gd name="connsiteX6" fmla="*/ 58028 w 1811002"/>
              <a:gd name="connsiteY6" fmla="*/ 1124780 h 2118077"/>
              <a:gd name="connsiteX0" fmla="*/ 58028 w 1811002"/>
              <a:gd name="connsiteY0" fmla="*/ 1124780 h 2145181"/>
              <a:gd name="connsiteX1" fmla="*/ 436070 w 1811002"/>
              <a:gd name="connsiteY1" fmla="*/ 368696 h 2145181"/>
              <a:gd name="connsiteX2" fmla="*/ 1323647 w 1811002"/>
              <a:gd name="connsiteY2" fmla="*/ 368696 h 2145181"/>
              <a:gd name="connsiteX3" fmla="*/ 1701689 w 1811002"/>
              <a:gd name="connsiteY3" fmla="*/ 1124780 h 2145181"/>
              <a:gd name="connsiteX4" fmla="*/ 1323647 w 1811002"/>
              <a:gd name="connsiteY4" fmla="*/ 1880864 h 2145181"/>
              <a:gd name="connsiteX5" fmla="*/ 436070 w 1811002"/>
              <a:gd name="connsiteY5" fmla="*/ 1880864 h 2145181"/>
              <a:gd name="connsiteX6" fmla="*/ 58028 w 1811002"/>
              <a:gd name="connsiteY6" fmla="*/ 1124780 h 2145181"/>
              <a:gd name="connsiteX0" fmla="*/ 58028 w 1811002"/>
              <a:gd name="connsiteY0" fmla="*/ 1124780 h 2164586"/>
              <a:gd name="connsiteX1" fmla="*/ 436070 w 1811002"/>
              <a:gd name="connsiteY1" fmla="*/ 368696 h 2164586"/>
              <a:gd name="connsiteX2" fmla="*/ 1323647 w 1811002"/>
              <a:gd name="connsiteY2" fmla="*/ 368696 h 2164586"/>
              <a:gd name="connsiteX3" fmla="*/ 1701689 w 1811002"/>
              <a:gd name="connsiteY3" fmla="*/ 1124780 h 2164586"/>
              <a:gd name="connsiteX4" fmla="*/ 1323647 w 1811002"/>
              <a:gd name="connsiteY4" fmla="*/ 1880864 h 2164586"/>
              <a:gd name="connsiteX5" fmla="*/ 436070 w 1811002"/>
              <a:gd name="connsiteY5" fmla="*/ 1880864 h 2164586"/>
              <a:gd name="connsiteX6" fmla="*/ 58028 w 1811002"/>
              <a:gd name="connsiteY6" fmla="*/ 1124780 h 2164586"/>
              <a:gd name="connsiteX0" fmla="*/ 58028 w 1811002"/>
              <a:gd name="connsiteY0" fmla="*/ 1124780 h 2170635"/>
              <a:gd name="connsiteX1" fmla="*/ 436070 w 1811002"/>
              <a:gd name="connsiteY1" fmla="*/ 368696 h 2170635"/>
              <a:gd name="connsiteX2" fmla="*/ 1323647 w 1811002"/>
              <a:gd name="connsiteY2" fmla="*/ 368696 h 2170635"/>
              <a:gd name="connsiteX3" fmla="*/ 1701689 w 1811002"/>
              <a:gd name="connsiteY3" fmla="*/ 1124780 h 2170635"/>
              <a:gd name="connsiteX4" fmla="*/ 1323647 w 1811002"/>
              <a:gd name="connsiteY4" fmla="*/ 1880864 h 2170635"/>
              <a:gd name="connsiteX5" fmla="*/ 436070 w 1811002"/>
              <a:gd name="connsiteY5" fmla="*/ 1880864 h 2170635"/>
              <a:gd name="connsiteX6" fmla="*/ 58028 w 1811002"/>
              <a:gd name="connsiteY6" fmla="*/ 1124780 h 2170635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6977 w 1809951"/>
              <a:gd name="connsiteY0" fmla="*/ 1124780 h 2130933"/>
              <a:gd name="connsiteX1" fmla="*/ 435019 w 1809951"/>
              <a:gd name="connsiteY1" fmla="*/ 368696 h 2130933"/>
              <a:gd name="connsiteX2" fmla="*/ 1322596 w 1809951"/>
              <a:gd name="connsiteY2" fmla="*/ 368696 h 2130933"/>
              <a:gd name="connsiteX3" fmla="*/ 1700638 w 1809951"/>
              <a:gd name="connsiteY3" fmla="*/ 1124780 h 2130933"/>
              <a:gd name="connsiteX4" fmla="*/ 1322596 w 1809951"/>
              <a:gd name="connsiteY4" fmla="*/ 1880864 h 2130933"/>
              <a:gd name="connsiteX5" fmla="*/ 435019 w 1809951"/>
              <a:gd name="connsiteY5" fmla="*/ 1880864 h 2130933"/>
              <a:gd name="connsiteX6" fmla="*/ 56977 w 1809951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031454 h 2037607"/>
              <a:gd name="connsiteX1" fmla="*/ 445422 w 1820354"/>
              <a:gd name="connsiteY1" fmla="*/ 275370 h 2037607"/>
              <a:gd name="connsiteX2" fmla="*/ 1332999 w 1820354"/>
              <a:gd name="connsiteY2" fmla="*/ 275370 h 2037607"/>
              <a:gd name="connsiteX3" fmla="*/ 1711041 w 1820354"/>
              <a:gd name="connsiteY3" fmla="*/ 1031454 h 2037607"/>
              <a:gd name="connsiteX4" fmla="*/ 1332999 w 1820354"/>
              <a:gd name="connsiteY4" fmla="*/ 1787538 h 2037607"/>
              <a:gd name="connsiteX5" fmla="*/ 445422 w 1820354"/>
              <a:gd name="connsiteY5" fmla="*/ 1787538 h 2037607"/>
              <a:gd name="connsiteX6" fmla="*/ 67380 w 1820354"/>
              <a:gd name="connsiteY6" fmla="*/ 1031454 h 2037607"/>
              <a:gd name="connsiteX0" fmla="*/ 67380 w 1820354"/>
              <a:gd name="connsiteY0" fmla="*/ 1005013 h 2011166"/>
              <a:gd name="connsiteX1" fmla="*/ 445422 w 1820354"/>
              <a:gd name="connsiteY1" fmla="*/ 248929 h 2011166"/>
              <a:gd name="connsiteX2" fmla="*/ 1332999 w 1820354"/>
              <a:gd name="connsiteY2" fmla="*/ 248929 h 2011166"/>
              <a:gd name="connsiteX3" fmla="*/ 1711041 w 1820354"/>
              <a:gd name="connsiteY3" fmla="*/ 1005013 h 2011166"/>
              <a:gd name="connsiteX4" fmla="*/ 1332999 w 1820354"/>
              <a:gd name="connsiteY4" fmla="*/ 1761097 h 2011166"/>
              <a:gd name="connsiteX5" fmla="*/ 445422 w 1820354"/>
              <a:gd name="connsiteY5" fmla="*/ 1761097 h 2011166"/>
              <a:gd name="connsiteX6" fmla="*/ 67380 w 1820354"/>
              <a:gd name="connsiteY6" fmla="*/ 1005013 h 2011166"/>
              <a:gd name="connsiteX0" fmla="*/ 67380 w 1810638"/>
              <a:gd name="connsiteY0" fmla="*/ 1005013 h 2011166"/>
              <a:gd name="connsiteX1" fmla="*/ 445422 w 1810638"/>
              <a:gd name="connsiteY1" fmla="*/ 248929 h 2011166"/>
              <a:gd name="connsiteX2" fmla="*/ 1332999 w 1810638"/>
              <a:gd name="connsiteY2" fmla="*/ 248929 h 2011166"/>
              <a:gd name="connsiteX3" fmla="*/ 1711041 w 1810638"/>
              <a:gd name="connsiteY3" fmla="*/ 1005013 h 2011166"/>
              <a:gd name="connsiteX4" fmla="*/ 1332999 w 1810638"/>
              <a:gd name="connsiteY4" fmla="*/ 1761097 h 2011166"/>
              <a:gd name="connsiteX5" fmla="*/ 445422 w 1810638"/>
              <a:gd name="connsiteY5" fmla="*/ 1761097 h 2011166"/>
              <a:gd name="connsiteX6" fmla="*/ 67380 w 1810638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998058 h 2004211"/>
              <a:gd name="connsiteX1" fmla="*/ 445422 w 1802183"/>
              <a:gd name="connsiteY1" fmla="*/ 241974 h 2004211"/>
              <a:gd name="connsiteX2" fmla="*/ 1332999 w 1802183"/>
              <a:gd name="connsiteY2" fmla="*/ 241974 h 2004211"/>
              <a:gd name="connsiteX3" fmla="*/ 1711041 w 1802183"/>
              <a:gd name="connsiteY3" fmla="*/ 998058 h 2004211"/>
              <a:gd name="connsiteX4" fmla="*/ 1332999 w 1802183"/>
              <a:gd name="connsiteY4" fmla="*/ 1754142 h 2004211"/>
              <a:gd name="connsiteX5" fmla="*/ 445422 w 1802183"/>
              <a:gd name="connsiteY5" fmla="*/ 1754142 h 2004211"/>
              <a:gd name="connsiteX6" fmla="*/ 67380 w 1802183"/>
              <a:gd name="connsiteY6" fmla="*/ 998058 h 2004211"/>
              <a:gd name="connsiteX0" fmla="*/ 67380 w 1802183"/>
              <a:gd name="connsiteY0" fmla="*/ 993035 h 1999188"/>
              <a:gd name="connsiteX1" fmla="*/ 445422 w 1802183"/>
              <a:gd name="connsiteY1" fmla="*/ 236951 h 1999188"/>
              <a:gd name="connsiteX2" fmla="*/ 1332999 w 1802183"/>
              <a:gd name="connsiteY2" fmla="*/ 236951 h 1999188"/>
              <a:gd name="connsiteX3" fmla="*/ 1711041 w 1802183"/>
              <a:gd name="connsiteY3" fmla="*/ 993035 h 1999188"/>
              <a:gd name="connsiteX4" fmla="*/ 1332999 w 1802183"/>
              <a:gd name="connsiteY4" fmla="*/ 1749119 h 1999188"/>
              <a:gd name="connsiteX5" fmla="*/ 445422 w 1802183"/>
              <a:gd name="connsiteY5" fmla="*/ 1749119 h 1999188"/>
              <a:gd name="connsiteX6" fmla="*/ 67380 w 1802183"/>
              <a:gd name="connsiteY6" fmla="*/ 993035 h 1999188"/>
              <a:gd name="connsiteX0" fmla="*/ 67380 w 1777905"/>
              <a:gd name="connsiteY0" fmla="*/ 993035 h 1999188"/>
              <a:gd name="connsiteX1" fmla="*/ 445422 w 1777905"/>
              <a:gd name="connsiteY1" fmla="*/ 236951 h 1999188"/>
              <a:gd name="connsiteX2" fmla="*/ 1332999 w 1777905"/>
              <a:gd name="connsiteY2" fmla="*/ 236951 h 1999188"/>
              <a:gd name="connsiteX3" fmla="*/ 1711041 w 1777905"/>
              <a:gd name="connsiteY3" fmla="*/ 993035 h 1999188"/>
              <a:gd name="connsiteX4" fmla="*/ 1332999 w 1777905"/>
              <a:gd name="connsiteY4" fmla="*/ 1749119 h 1999188"/>
              <a:gd name="connsiteX5" fmla="*/ 445422 w 1777905"/>
              <a:gd name="connsiteY5" fmla="*/ 1749119 h 1999188"/>
              <a:gd name="connsiteX6" fmla="*/ 67380 w 1777905"/>
              <a:gd name="connsiteY6" fmla="*/ 993035 h 1999188"/>
              <a:gd name="connsiteX0" fmla="*/ 67380 w 1830746"/>
              <a:gd name="connsiteY0" fmla="*/ 993035 h 1999188"/>
              <a:gd name="connsiteX1" fmla="*/ 445422 w 1830746"/>
              <a:gd name="connsiteY1" fmla="*/ 236951 h 1999188"/>
              <a:gd name="connsiteX2" fmla="*/ 1332999 w 1830746"/>
              <a:gd name="connsiteY2" fmla="*/ 236951 h 1999188"/>
              <a:gd name="connsiteX3" fmla="*/ 1711041 w 1830746"/>
              <a:gd name="connsiteY3" fmla="*/ 993035 h 1999188"/>
              <a:gd name="connsiteX4" fmla="*/ 1332999 w 1830746"/>
              <a:gd name="connsiteY4" fmla="*/ 1749119 h 1999188"/>
              <a:gd name="connsiteX5" fmla="*/ 445422 w 1830746"/>
              <a:gd name="connsiteY5" fmla="*/ 1749119 h 1999188"/>
              <a:gd name="connsiteX6" fmla="*/ 67380 w 1830746"/>
              <a:gd name="connsiteY6" fmla="*/ 993035 h 1999188"/>
              <a:gd name="connsiteX0" fmla="*/ 67380 w 1858425"/>
              <a:gd name="connsiteY0" fmla="*/ 993035 h 1999188"/>
              <a:gd name="connsiteX1" fmla="*/ 445422 w 1858425"/>
              <a:gd name="connsiteY1" fmla="*/ 236951 h 1999188"/>
              <a:gd name="connsiteX2" fmla="*/ 1332999 w 1858425"/>
              <a:gd name="connsiteY2" fmla="*/ 236951 h 1999188"/>
              <a:gd name="connsiteX3" fmla="*/ 1711041 w 1858425"/>
              <a:gd name="connsiteY3" fmla="*/ 993035 h 1999188"/>
              <a:gd name="connsiteX4" fmla="*/ 1332999 w 1858425"/>
              <a:gd name="connsiteY4" fmla="*/ 1749119 h 1999188"/>
              <a:gd name="connsiteX5" fmla="*/ 445422 w 1858425"/>
              <a:gd name="connsiteY5" fmla="*/ 1749119 h 1999188"/>
              <a:gd name="connsiteX6" fmla="*/ 67380 w 1858425"/>
              <a:gd name="connsiteY6" fmla="*/ 993035 h 1999188"/>
              <a:gd name="connsiteX0" fmla="*/ 67380 w 1840149"/>
              <a:gd name="connsiteY0" fmla="*/ 993035 h 1999188"/>
              <a:gd name="connsiteX1" fmla="*/ 445422 w 1840149"/>
              <a:gd name="connsiteY1" fmla="*/ 236951 h 1999188"/>
              <a:gd name="connsiteX2" fmla="*/ 1332999 w 1840149"/>
              <a:gd name="connsiteY2" fmla="*/ 236951 h 1999188"/>
              <a:gd name="connsiteX3" fmla="*/ 1711041 w 1840149"/>
              <a:gd name="connsiteY3" fmla="*/ 993035 h 1999188"/>
              <a:gd name="connsiteX4" fmla="*/ 1332999 w 1840149"/>
              <a:gd name="connsiteY4" fmla="*/ 1749119 h 1999188"/>
              <a:gd name="connsiteX5" fmla="*/ 445422 w 1840149"/>
              <a:gd name="connsiteY5" fmla="*/ 1749119 h 1999188"/>
              <a:gd name="connsiteX6" fmla="*/ 67380 w 1840149"/>
              <a:gd name="connsiteY6" fmla="*/ 993035 h 1999188"/>
              <a:gd name="connsiteX0" fmla="*/ 67380 w 1840149"/>
              <a:gd name="connsiteY0" fmla="*/ 993035 h 1965949"/>
              <a:gd name="connsiteX1" fmla="*/ 445422 w 1840149"/>
              <a:gd name="connsiteY1" fmla="*/ 236951 h 1965949"/>
              <a:gd name="connsiteX2" fmla="*/ 1332999 w 1840149"/>
              <a:gd name="connsiteY2" fmla="*/ 236951 h 1965949"/>
              <a:gd name="connsiteX3" fmla="*/ 1711041 w 1840149"/>
              <a:gd name="connsiteY3" fmla="*/ 993035 h 1965949"/>
              <a:gd name="connsiteX4" fmla="*/ 1332999 w 1840149"/>
              <a:gd name="connsiteY4" fmla="*/ 1749119 h 1965949"/>
              <a:gd name="connsiteX5" fmla="*/ 445422 w 1840149"/>
              <a:gd name="connsiteY5" fmla="*/ 1749119 h 1965949"/>
              <a:gd name="connsiteX6" fmla="*/ 67380 w 1840149"/>
              <a:gd name="connsiteY6" fmla="*/ 993035 h 1965949"/>
              <a:gd name="connsiteX0" fmla="*/ 67380 w 1840149"/>
              <a:gd name="connsiteY0" fmla="*/ 993035 h 1963414"/>
              <a:gd name="connsiteX1" fmla="*/ 445422 w 1840149"/>
              <a:gd name="connsiteY1" fmla="*/ 236951 h 1963414"/>
              <a:gd name="connsiteX2" fmla="*/ 1332999 w 1840149"/>
              <a:gd name="connsiteY2" fmla="*/ 236951 h 1963414"/>
              <a:gd name="connsiteX3" fmla="*/ 1711041 w 1840149"/>
              <a:gd name="connsiteY3" fmla="*/ 993035 h 1963414"/>
              <a:gd name="connsiteX4" fmla="*/ 1332999 w 1840149"/>
              <a:gd name="connsiteY4" fmla="*/ 1749119 h 1963414"/>
              <a:gd name="connsiteX5" fmla="*/ 445422 w 1840149"/>
              <a:gd name="connsiteY5" fmla="*/ 1749119 h 1963414"/>
              <a:gd name="connsiteX6" fmla="*/ 67380 w 1840149"/>
              <a:gd name="connsiteY6" fmla="*/ 993035 h 1963414"/>
              <a:gd name="connsiteX0" fmla="*/ 64883 w 1837652"/>
              <a:gd name="connsiteY0" fmla="*/ 993035 h 1963414"/>
              <a:gd name="connsiteX1" fmla="*/ 442925 w 1837652"/>
              <a:gd name="connsiteY1" fmla="*/ 236951 h 1963414"/>
              <a:gd name="connsiteX2" fmla="*/ 1330502 w 1837652"/>
              <a:gd name="connsiteY2" fmla="*/ 236951 h 1963414"/>
              <a:gd name="connsiteX3" fmla="*/ 1708544 w 1837652"/>
              <a:gd name="connsiteY3" fmla="*/ 993035 h 1963414"/>
              <a:gd name="connsiteX4" fmla="*/ 1330502 w 1837652"/>
              <a:gd name="connsiteY4" fmla="*/ 1749119 h 1963414"/>
              <a:gd name="connsiteX5" fmla="*/ 442925 w 1837652"/>
              <a:gd name="connsiteY5" fmla="*/ 1749119 h 1963414"/>
              <a:gd name="connsiteX6" fmla="*/ 64883 w 1837652"/>
              <a:gd name="connsiteY6" fmla="*/ 993035 h 1963414"/>
              <a:gd name="connsiteX0" fmla="*/ 174659 w 1947428"/>
              <a:gd name="connsiteY0" fmla="*/ 993035 h 1963414"/>
              <a:gd name="connsiteX1" fmla="*/ 552701 w 1947428"/>
              <a:gd name="connsiteY1" fmla="*/ 236951 h 1963414"/>
              <a:gd name="connsiteX2" fmla="*/ 1440278 w 1947428"/>
              <a:gd name="connsiteY2" fmla="*/ 236951 h 1963414"/>
              <a:gd name="connsiteX3" fmla="*/ 1818320 w 1947428"/>
              <a:gd name="connsiteY3" fmla="*/ 993035 h 1963414"/>
              <a:gd name="connsiteX4" fmla="*/ 1440278 w 1947428"/>
              <a:gd name="connsiteY4" fmla="*/ 1749119 h 1963414"/>
              <a:gd name="connsiteX5" fmla="*/ 552701 w 1947428"/>
              <a:gd name="connsiteY5" fmla="*/ 1749119 h 1963414"/>
              <a:gd name="connsiteX6" fmla="*/ 174659 w 1947428"/>
              <a:gd name="connsiteY6" fmla="*/ 993035 h 1963414"/>
              <a:gd name="connsiteX0" fmla="*/ 174659 w 1947428"/>
              <a:gd name="connsiteY0" fmla="*/ 993035 h 1963414"/>
              <a:gd name="connsiteX1" fmla="*/ 552701 w 1947428"/>
              <a:gd name="connsiteY1" fmla="*/ 236951 h 1963414"/>
              <a:gd name="connsiteX2" fmla="*/ 1440278 w 1947428"/>
              <a:gd name="connsiteY2" fmla="*/ 236951 h 1963414"/>
              <a:gd name="connsiteX3" fmla="*/ 1818320 w 1947428"/>
              <a:gd name="connsiteY3" fmla="*/ 993035 h 1963414"/>
              <a:gd name="connsiteX4" fmla="*/ 1440278 w 1947428"/>
              <a:gd name="connsiteY4" fmla="*/ 1749119 h 1963414"/>
              <a:gd name="connsiteX5" fmla="*/ 552701 w 1947428"/>
              <a:gd name="connsiteY5" fmla="*/ 1749119 h 1963414"/>
              <a:gd name="connsiteX6" fmla="*/ 174659 w 1947428"/>
              <a:gd name="connsiteY6" fmla="*/ 993035 h 1963414"/>
              <a:gd name="connsiteX0" fmla="*/ 154815 w 1927584"/>
              <a:gd name="connsiteY0" fmla="*/ 993035 h 1963414"/>
              <a:gd name="connsiteX1" fmla="*/ 532857 w 1927584"/>
              <a:gd name="connsiteY1" fmla="*/ 236951 h 1963414"/>
              <a:gd name="connsiteX2" fmla="*/ 1420434 w 1927584"/>
              <a:gd name="connsiteY2" fmla="*/ 236951 h 1963414"/>
              <a:gd name="connsiteX3" fmla="*/ 1798476 w 1927584"/>
              <a:gd name="connsiteY3" fmla="*/ 993035 h 1963414"/>
              <a:gd name="connsiteX4" fmla="*/ 1420434 w 1927584"/>
              <a:gd name="connsiteY4" fmla="*/ 1749119 h 1963414"/>
              <a:gd name="connsiteX5" fmla="*/ 532857 w 1927584"/>
              <a:gd name="connsiteY5" fmla="*/ 1749119 h 1963414"/>
              <a:gd name="connsiteX6" fmla="*/ 154815 w 1927584"/>
              <a:gd name="connsiteY6" fmla="*/ 993035 h 1963414"/>
              <a:gd name="connsiteX0" fmla="*/ 136457 w 1909226"/>
              <a:gd name="connsiteY0" fmla="*/ 993035 h 1963414"/>
              <a:gd name="connsiteX1" fmla="*/ 514499 w 1909226"/>
              <a:gd name="connsiteY1" fmla="*/ 236951 h 1963414"/>
              <a:gd name="connsiteX2" fmla="*/ 1402076 w 1909226"/>
              <a:gd name="connsiteY2" fmla="*/ 236951 h 1963414"/>
              <a:gd name="connsiteX3" fmla="*/ 1780118 w 1909226"/>
              <a:gd name="connsiteY3" fmla="*/ 993035 h 1963414"/>
              <a:gd name="connsiteX4" fmla="*/ 1402076 w 1909226"/>
              <a:gd name="connsiteY4" fmla="*/ 1749119 h 1963414"/>
              <a:gd name="connsiteX5" fmla="*/ 514499 w 1909226"/>
              <a:gd name="connsiteY5" fmla="*/ 1749119 h 1963414"/>
              <a:gd name="connsiteX6" fmla="*/ 136457 w 1909226"/>
              <a:gd name="connsiteY6" fmla="*/ 993035 h 1963414"/>
              <a:gd name="connsiteX0" fmla="*/ 136457 w 1909226"/>
              <a:gd name="connsiteY0" fmla="*/ 973387 h 1943766"/>
              <a:gd name="connsiteX1" fmla="*/ 514499 w 1909226"/>
              <a:gd name="connsiteY1" fmla="*/ 217303 h 1943766"/>
              <a:gd name="connsiteX2" fmla="*/ 1402076 w 1909226"/>
              <a:gd name="connsiteY2" fmla="*/ 217303 h 1943766"/>
              <a:gd name="connsiteX3" fmla="*/ 1780118 w 1909226"/>
              <a:gd name="connsiteY3" fmla="*/ 973387 h 1943766"/>
              <a:gd name="connsiteX4" fmla="*/ 1402076 w 1909226"/>
              <a:gd name="connsiteY4" fmla="*/ 1729471 h 1943766"/>
              <a:gd name="connsiteX5" fmla="*/ 514499 w 1909226"/>
              <a:gd name="connsiteY5" fmla="*/ 1729471 h 1943766"/>
              <a:gd name="connsiteX6" fmla="*/ 136457 w 1909226"/>
              <a:gd name="connsiteY6" fmla="*/ 973387 h 1943766"/>
              <a:gd name="connsiteX0" fmla="*/ 136457 w 1909226"/>
              <a:gd name="connsiteY0" fmla="*/ 973387 h 1916693"/>
              <a:gd name="connsiteX1" fmla="*/ 514499 w 1909226"/>
              <a:gd name="connsiteY1" fmla="*/ 217303 h 1916693"/>
              <a:gd name="connsiteX2" fmla="*/ 1402076 w 1909226"/>
              <a:gd name="connsiteY2" fmla="*/ 217303 h 1916693"/>
              <a:gd name="connsiteX3" fmla="*/ 1780118 w 1909226"/>
              <a:gd name="connsiteY3" fmla="*/ 973387 h 1916693"/>
              <a:gd name="connsiteX4" fmla="*/ 1402076 w 1909226"/>
              <a:gd name="connsiteY4" fmla="*/ 1729471 h 1916693"/>
              <a:gd name="connsiteX5" fmla="*/ 514499 w 1909226"/>
              <a:gd name="connsiteY5" fmla="*/ 1729471 h 1916693"/>
              <a:gd name="connsiteX6" fmla="*/ 136457 w 1909226"/>
              <a:gd name="connsiteY6" fmla="*/ 973387 h 1916693"/>
              <a:gd name="connsiteX0" fmla="*/ 136439 w 1909208"/>
              <a:gd name="connsiteY0" fmla="*/ 973387 h 1916693"/>
              <a:gd name="connsiteX1" fmla="*/ 514481 w 1909208"/>
              <a:gd name="connsiteY1" fmla="*/ 217303 h 1916693"/>
              <a:gd name="connsiteX2" fmla="*/ 1402058 w 1909208"/>
              <a:gd name="connsiteY2" fmla="*/ 217303 h 1916693"/>
              <a:gd name="connsiteX3" fmla="*/ 1780100 w 1909208"/>
              <a:gd name="connsiteY3" fmla="*/ 973387 h 1916693"/>
              <a:gd name="connsiteX4" fmla="*/ 1402058 w 1909208"/>
              <a:gd name="connsiteY4" fmla="*/ 1729471 h 1916693"/>
              <a:gd name="connsiteX5" fmla="*/ 514481 w 1909208"/>
              <a:gd name="connsiteY5" fmla="*/ 1729471 h 1916693"/>
              <a:gd name="connsiteX6" fmla="*/ 136439 w 1909208"/>
              <a:gd name="connsiteY6" fmla="*/ 973387 h 1916693"/>
              <a:gd name="connsiteX0" fmla="*/ 136439 w 1909208"/>
              <a:gd name="connsiteY0" fmla="*/ 973387 h 1916693"/>
              <a:gd name="connsiteX1" fmla="*/ 514481 w 1909208"/>
              <a:gd name="connsiteY1" fmla="*/ 217303 h 1916693"/>
              <a:gd name="connsiteX2" fmla="*/ 1402058 w 1909208"/>
              <a:gd name="connsiteY2" fmla="*/ 217303 h 1916693"/>
              <a:gd name="connsiteX3" fmla="*/ 1780100 w 1909208"/>
              <a:gd name="connsiteY3" fmla="*/ 973387 h 1916693"/>
              <a:gd name="connsiteX4" fmla="*/ 1402058 w 1909208"/>
              <a:gd name="connsiteY4" fmla="*/ 1729471 h 1916693"/>
              <a:gd name="connsiteX5" fmla="*/ 514481 w 1909208"/>
              <a:gd name="connsiteY5" fmla="*/ 1729471 h 1916693"/>
              <a:gd name="connsiteX6" fmla="*/ 136439 w 1909208"/>
              <a:gd name="connsiteY6" fmla="*/ 973387 h 1916693"/>
              <a:gd name="connsiteX0" fmla="*/ 114471 w 1887240"/>
              <a:gd name="connsiteY0" fmla="*/ 973387 h 1916693"/>
              <a:gd name="connsiteX1" fmla="*/ 492513 w 1887240"/>
              <a:gd name="connsiteY1" fmla="*/ 217303 h 1916693"/>
              <a:gd name="connsiteX2" fmla="*/ 1380090 w 1887240"/>
              <a:gd name="connsiteY2" fmla="*/ 217303 h 1916693"/>
              <a:gd name="connsiteX3" fmla="*/ 1758132 w 1887240"/>
              <a:gd name="connsiteY3" fmla="*/ 973387 h 1916693"/>
              <a:gd name="connsiteX4" fmla="*/ 1380090 w 1887240"/>
              <a:gd name="connsiteY4" fmla="*/ 1729471 h 1916693"/>
              <a:gd name="connsiteX5" fmla="*/ 492513 w 1887240"/>
              <a:gd name="connsiteY5" fmla="*/ 1729471 h 1916693"/>
              <a:gd name="connsiteX6" fmla="*/ 114471 w 1887240"/>
              <a:gd name="connsiteY6" fmla="*/ 973387 h 1916693"/>
              <a:gd name="connsiteX0" fmla="*/ 111724 w 1884493"/>
              <a:gd name="connsiteY0" fmla="*/ 973387 h 1916693"/>
              <a:gd name="connsiteX1" fmla="*/ 489766 w 1884493"/>
              <a:gd name="connsiteY1" fmla="*/ 217303 h 1916693"/>
              <a:gd name="connsiteX2" fmla="*/ 1377343 w 1884493"/>
              <a:gd name="connsiteY2" fmla="*/ 217303 h 1916693"/>
              <a:gd name="connsiteX3" fmla="*/ 1755385 w 1884493"/>
              <a:gd name="connsiteY3" fmla="*/ 973387 h 1916693"/>
              <a:gd name="connsiteX4" fmla="*/ 1377343 w 1884493"/>
              <a:gd name="connsiteY4" fmla="*/ 1729471 h 1916693"/>
              <a:gd name="connsiteX5" fmla="*/ 489766 w 1884493"/>
              <a:gd name="connsiteY5" fmla="*/ 1729471 h 1916693"/>
              <a:gd name="connsiteX6" fmla="*/ 111724 w 1884493"/>
              <a:gd name="connsiteY6" fmla="*/ 973387 h 1916693"/>
              <a:gd name="connsiteX0" fmla="*/ 111724 w 1884493"/>
              <a:gd name="connsiteY0" fmla="*/ 961536 h 1904842"/>
              <a:gd name="connsiteX1" fmla="*/ 489766 w 1884493"/>
              <a:gd name="connsiteY1" fmla="*/ 205452 h 1904842"/>
              <a:gd name="connsiteX2" fmla="*/ 1377343 w 1884493"/>
              <a:gd name="connsiteY2" fmla="*/ 205452 h 1904842"/>
              <a:gd name="connsiteX3" fmla="*/ 1755385 w 1884493"/>
              <a:gd name="connsiteY3" fmla="*/ 961536 h 1904842"/>
              <a:gd name="connsiteX4" fmla="*/ 1377343 w 1884493"/>
              <a:gd name="connsiteY4" fmla="*/ 1717620 h 1904842"/>
              <a:gd name="connsiteX5" fmla="*/ 489766 w 1884493"/>
              <a:gd name="connsiteY5" fmla="*/ 1717620 h 1904842"/>
              <a:gd name="connsiteX6" fmla="*/ 111724 w 1884493"/>
              <a:gd name="connsiteY6" fmla="*/ 961536 h 1904842"/>
              <a:gd name="connsiteX0" fmla="*/ 111724 w 1884493"/>
              <a:gd name="connsiteY0" fmla="*/ 961536 h 1914496"/>
              <a:gd name="connsiteX1" fmla="*/ 489766 w 1884493"/>
              <a:gd name="connsiteY1" fmla="*/ 205452 h 1914496"/>
              <a:gd name="connsiteX2" fmla="*/ 1377343 w 1884493"/>
              <a:gd name="connsiteY2" fmla="*/ 205452 h 1914496"/>
              <a:gd name="connsiteX3" fmla="*/ 1755385 w 1884493"/>
              <a:gd name="connsiteY3" fmla="*/ 961536 h 1914496"/>
              <a:gd name="connsiteX4" fmla="*/ 1377343 w 1884493"/>
              <a:gd name="connsiteY4" fmla="*/ 1717620 h 1914496"/>
              <a:gd name="connsiteX5" fmla="*/ 489766 w 1884493"/>
              <a:gd name="connsiteY5" fmla="*/ 1717620 h 1914496"/>
              <a:gd name="connsiteX6" fmla="*/ 111724 w 1884493"/>
              <a:gd name="connsiteY6" fmla="*/ 961536 h 1914496"/>
              <a:gd name="connsiteX0" fmla="*/ 111724 w 1884493"/>
              <a:gd name="connsiteY0" fmla="*/ 961536 h 1914496"/>
              <a:gd name="connsiteX1" fmla="*/ 489766 w 1884493"/>
              <a:gd name="connsiteY1" fmla="*/ 205452 h 1914496"/>
              <a:gd name="connsiteX2" fmla="*/ 1377343 w 1884493"/>
              <a:gd name="connsiteY2" fmla="*/ 205452 h 1914496"/>
              <a:gd name="connsiteX3" fmla="*/ 1755385 w 1884493"/>
              <a:gd name="connsiteY3" fmla="*/ 961536 h 1914496"/>
              <a:gd name="connsiteX4" fmla="*/ 1377343 w 1884493"/>
              <a:gd name="connsiteY4" fmla="*/ 1717620 h 1914496"/>
              <a:gd name="connsiteX5" fmla="*/ 489766 w 1884493"/>
              <a:gd name="connsiteY5" fmla="*/ 1717620 h 1914496"/>
              <a:gd name="connsiteX6" fmla="*/ 111724 w 1884493"/>
              <a:gd name="connsiteY6" fmla="*/ 961536 h 1914496"/>
              <a:gd name="connsiteX0" fmla="*/ 111724 w 1888238"/>
              <a:gd name="connsiteY0" fmla="*/ 961536 h 1914496"/>
              <a:gd name="connsiteX1" fmla="*/ 489766 w 1888238"/>
              <a:gd name="connsiteY1" fmla="*/ 205452 h 1914496"/>
              <a:gd name="connsiteX2" fmla="*/ 1377343 w 1888238"/>
              <a:gd name="connsiteY2" fmla="*/ 205452 h 1914496"/>
              <a:gd name="connsiteX3" fmla="*/ 1755385 w 1888238"/>
              <a:gd name="connsiteY3" fmla="*/ 961536 h 1914496"/>
              <a:gd name="connsiteX4" fmla="*/ 1377343 w 1888238"/>
              <a:gd name="connsiteY4" fmla="*/ 1717620 h 1914496"/>
              <a:gd name="connsiteX5" fmla="*/ 489766 w 1888238"/>
              <a:gd name="connsiteY5" fmla="*/ 1717620 h 1914496"/>
              <a:gd name="connsiteX6" fmla="*/ 111724 w 1888238"/>
              <a:gd name="connsiteY6" fmla="*/ 961536 h 1914496"/>
              <a:gd name="connsiteX0" fmla="*/ 111724 w 1888238"/>
              <a:gd name="connsiteY0" fmla="*/ 961536 h 1934033"/>
              <a:gd name="connsiteX1" fmla="*/ 489766 w 1888238"/>
              <a:gd name="connsiteY1" fmla="*/ 205452 h 1934033"/>
              <a:gd name="connsiteX2" fmla="*/ 1377343 w 1888238"/>
              <a:gd name="connsiteY2" fmla="*/ 205452 h 1934033"/>
              <a:gd name="connsiteX3" fmla="*/ 1755385 w 1888238"/>
              <a:gd name="connsiteY3" fmla="*/ 961536 h 1934033"/>
              <a:gd name="connsiteX4" fmla="*/ 1377343 w 1888238"/>
              <a:gd name="connsiteY4" fmla="*/ 1717620 h 1934033"/>
              <a:gd name="connsiteX5" fmla="*/ 489766 w 1888238"/>
              <a:gd name="connsiteY5" fmla="*/ 1717620 h 1934033"/>
              <a:gd name="connsiteX6" fmla="*/ 111724 w 1888238"/>
              <a:gd name="connsiteY6" fmla="*/ 961536 h 1934033"/>
              <a:gd name="connsiteX0" fmla="*/ 121063 w 1897577"/>
              <a:gd name="connsiteY0" fmla="*/ 961536 h 1934033"/>
              <a:gd name="connsiteX1" fmla="*/ 499105 w 1897577"/>
              <a:gd name="connsiteY1" fmla="*/ 205452 h 1934033"/>
              <a:gd name="connsiteX2" fmla="*/ 1386682 w 1897577"/>
              <a:gd name="connsiteY2" fmla="*/ 205452 h 1934033"/>
              <a:gd name="connsiteX3" fmla="*/ 1764724 w 1897577"/>
              <a:gd name="connsiteY3" fmla="*/ 961536 h 1934033"/>
              <a:gd name="connsiteX4" fmla="*/ 1386682 w 1897577"/>
              <a:gd name="connsiteY4" fmla="*/ 1717620 h 1934033"/>
              <a:gd name="connsiteX5" fmla="*/ 499105 w 1897577"/>
              <a:gd name="connsiteY5" fmla="*/ 1717620 h 1934033"/>
              <a:gd name="connsiteX6" fmla="*/ 121063 w 1897577"/>
              <a:gd name="connsiteY6" fmla="*/ 961536 h 1934033"/>
              <a:gd name="connsiteX0" fmla="*/ 121063 w 1897577"/>
              <a:gd name="connsiteY0" fmla="*/ 961536 h 1923476"/>
              <a:gd name="connsiteX1" fmla="*/ 499105 w 1897577"/>
              <a:gd name="connsiteY1" fmla="*/ 205452 h 1923476"/>
              <a:gd name="connsiteX2" fmla="*/ 1386682 w 1897577"/>
              <a:gd name="connsiteY2" fmla="*/ 205452 h 1923476"/>
              <a:gd name="connsiteX3" fmla="*/ 1764724 w 1897577"/>
              <a:gd name="connsiteY3" fmla="*/ 961536 h 1923476"/>
              <a:gd name="connsiteX4" fmla="*/ 1386682 w 1897577"/>
              <a:gd name="connsiteY4" fmla="*/ 1717620 h 1923476"/>
              <a:gd name="connsiteX5" fmla="*/ 499105 w 1897577"/>
              <a:gd name="connsiteY5" fmla="*/ 1717620 h 1923476"/>
              <a:gd name="connsiteX6" fmla="*/ 121063 w 1897577"/>
              <a:gd name="connsiteY6" fmla="*/ 961536 h 1923476"/>
              <a:gd name="connsiteX0" fmla="*/ 113411 w 1889925"/>
              <a:gd name="connsiteY0" fmla="*/ 961536 h 1923476"/>
              <a:gd name="connsiteX1" fmla="*/ 491453 w 1889925"/>
              <a:gd name="connsiteY1" fmla="*/ 205452 h 1923476"/>
              <a:gd name="connsiteX2" fmla="*/ 1379030 w 1889925"/>
              <a:gd name="connsiteY2" fmla="*/ 205452 h 1923476"/>
              <a:gd name="connsiteX3" fmla="*/ 1757072 w 1889925"/>
              <a:gd name="connsiteY3" fmla="*/ 961536 h 1923476"/>
              <a:gd name="connsiteX4" fmla="*/ 1379030 w 1889925"/>
              <a:gd name="connsiteY4" fmla="*/ 1717620 h 1923476"/>
              <a:gd name="connsiteX5" fmla="*/ 491453 w 1889925"/>
              <a:gd name="connsiteY5" fmla="*/ 1717620 h 1923476"/>
              <a:gd name="connsiteX6" fmla="*/ 113411 w 1889925"/>
              <a:gd name="connsiteY6" fmla="*/ 961536 h 1923476"/>
              <a:gd name="connsiteX0" fmla="*/ 113411 w 1882557"/>
              <a:gd name="connsiteY0" fmla="*/ 961536 h 1923476"/>
              <a:gd name="connsiteX1" fmla="*/ 491453 w 1882557"/>
              <a:gd name="connsiteY1" fmla="*/ 205452 h 1923476"/>
              <a:gd name="connsiteX2" fmla="*/ 1379030 w 1882557"/>
              <a:gd name="connsiteY2" fmla="*/ 205452 h 1923476"/>
              <a:gd name="connsiteX3" fmla="*/ 1757072 w 1882557"/>
              <a:gd name="connsiteY3" fmla="*/ 961536 h 1923476"/>
              <a:gd name="connsiteX4" fmla="*/ 1379030 w 1882557"/>
              <a:gd name="connsiteY4" fmla="*/ 1717620 h 1923476"/>
              <a:gd name="connsiteX5" fmla="*/ 491453 w 1882557"/>
              <a:gd name="connsiteY5" fmla="*/ 1717620 h 1923476"/>
              <a:gd name="connsiteX6" fmla="*/ 113411 w 1882557"/>
              <a:gd name="connsiteY6" fmla="*/ 961536 h 1923476"/>
              <a:gd name="connsiteX0" fmla="*/ 113411 w 1882557"/>
              <a:gd name="connsiteY0" fmla="*/ 961536 h 1906119"/>
              <a:gd name="connsiteX1" fmla="*/ 491453 w 1882557"/>
              <a:gd name="connsiteY1" fmla="*/ 205452 h 1906119"/>
              <a:gd name="connsiteX2" fmla="*/ 1379030 w 1882557"/>
              <a:gd name="connsiteY2" fmla="*/ 205452 h 1906119"/>
              <a:gd name="connsiteX3" fmla="*/ 1757072 w 1882557"/>
              <a:gd name="connsiteY3" fmla="*/ 961536 h 1906119"/>
              <a:gd name="connsiteX4" fmla="*/ 1379030 w 1882557"/>
              <a:gd name="connsiteY4" fmla="*/ 1717620 h 1906119"/>
              <a:gd name="connsiteX5" fmla="*/ 491453 w 1882557"/>
              <a:gd name="connsiteY5" fmla="*/ 1717620 h 1906119"/>
              <a:gd name="connsiteX6" fmla="*/ 113411 w 1882557"/>
              <a:gd name="connsiteY6" fmla="*/ 961536 h 1906119"/>
              <a:gd name="connsiteX0" fmla="*/ 113411 w 1882557"/>
              <a:gd name="connsiteY0" fmla="*/ 961536 h 1906119"/>
              <a:gd name="connsiteX1" fmla="*/ 491453 w 1882557"/>
              <a:gd name="connsiteY1" fmla="*/ 205452 h 1906119"/>
              <a:gd name="connsiteX2" fmla="*/ 1379030 w 1882557"/>
              <a:gd name="connsiteY2" fmla="*/ 205452 h 1906119"/>
              <a:gd name="connsiteX3" fmla="*/ 1757072 w 1882557"/>
              <a:gd name="connsiteY3" fmla="*/ 961536 h 1906119"/>
              <a:gd name="connsiteX4" fmla="*/ 1379030 w 1882557"/>
              <a:gd name="connsiteY4" fmla="*/ 1717620 h 1906119"/>
              <a:gd name="connsiteX5" fmla="*/ 491453 w 1882557"/>
              <a:gd name="connsiteY5" fmla="*/ 1717620 h 1906119"/>
              <a:gd name="connsiteX6" fmla="*/ 113411 w 1882557"/>
              <a:gd name="connsiteY6" fmla="*/ 961536 h 1906119"/>
              <a:gd name="connsiteX0" fmla="*/ 113411 w 1864054"/>
              <a:gd name="connsiteY0" fmla="*/ 961536 h 1906119"/>
              <a:gd name="connsiteX1" fmla="*/ 491453 w 1864054"/>
              <a:gd name="connsiteY1" fmla="*/ 205452 h 1906119"/>
              <a:gd name="connsiteX2" fmla="*/ 1379030 w 1864054"/>
              <a:gd name="connsiteY2" fmla="*/ 205452 h 1906119"/>
              <a:gd name="connsiteX3" fmla="*/ 1757072 w 1864054"/>
              <a:gd name="connsiteY3" fmla="*/ 961536 h 1906119"/>
              <a:gd name="connsiteX4" fmla="*/ 1379030 w 1864054"/>
              <a:gd name="connsiteY4" fmla="*/ 1717620 h 1906119"/>
              <a:gd name="connsiteX5" fmla="*/ 491453 w 1864054"/>
              <a:gd name="connsiteY5" fmla="*/ 1717620 h 1906119"/>
              <a:gd name="connsiteX6" fmla="*/ 113411 w 1864054"/>
              <a:gd name="connsiteY6" fmla="*/ 961536 h 1906119"/>
              <a:gd name="connsiteX0" fmla="*/ 113411 w 1864054"/>
              <a:gd name="connsiteY0" fmla="*/ 953013 h 1897596"/>
              <a:gd name="connsiteX1" fmla="*/ 491453 w 1864054"/>
              <a:gd name="connsiteY1" fmla="*/ 196929 h 1897596"/>
              <a:gd name="connsiteX2" fmla="*/ 1379030 w 1864054"/>
              <a:gd name="connsiteY2" fmla="*/ 196929 h 1897596"/>
              <a:gd name="connsiteX3" fmla="*/ 1757072 w 1864054"/>
              <a:gd name="connsiteY3" fmla="*/ 953013 h 1897596"/>
              <a:gd name="connsiteX4" fmla="*/ 1379030 w 1864054"/>
              <a:gd name="connsiteY4" fmla="*/ 1709097 h 1897596"/>
              <a:gd name="connsiteX5" fmla="*/ 491453 w 1864054"/>
              <a:gd name="connsiteY5" fmla="*/ 1709097 h 1897596"/>
              <a:gd name="connsiteX6" fmla="*/ 113411 w 1864054"/>
              <a:gd name="connsiteY6" fmla="*/ 953013 h 1897596"/>
              <a:gd name="connsiteX0" fmla="*/ 113411 w 1864054"/>
              <a:gd name="connsiteY0" fmla="*/ 953013 h 1897596"/>
              <a:gd name="connsiteX1" fmla="*/ 491453 w 1864054"/>
              <a:gd name="connsiteY1" fmla="*/ 196929 h 1897596"/>
              <a:gd name="connsiteX2" fmla="*/ 1379030 w 1864054"/>
              <a:gd name="connsiteY2" fmla="*/ 196929 h 1897596"/>
              <a:gd name="connsiteX3" fmla="*/ 1757072 w 1864054"/>
              <a:gd name="connsiteY3" fmla="*/ 953013 h 1897596"/>
              <a:gd name="connsiteX4" fmla="*/ 1379030 w 1864054"/>
              <a:gd name="connsiteY4" fmla="*/ 1709097 h 1897596"/>
              <a:gd name="connsiteX5" fmla="*/ 491453 w 1864054"/>
              <a:gd name="connsiteY5" fmla="*/ 1709097 h 1897596"/>
              <a:gd name="connsiteX6" fmla="*/ 113411 w 1864054"/>
              <a:gd name="connsiteY6" fmla="*/ 953013 h 1897596"/>
              <a:gd name="connsiteX0" fmla="*/ 113820 w 1864463"/>
              <a:gd name="connsiteY0" fmla="*/ 953013 h 1897596"/>
              <a:gd name="connsiteX1" fmla="*/ 491862 w 1864463"/>
              <a:gd name="connsiteY1" fmla="*/ 196929 h 1897596"/>
              <a:gd name="connsiteX2" fmla="*/ 1379439 w 1864463"/>
              <a:gd name="connsiteY2" fmla="*/ 196929 h 1897596"/>
              <a:gd name="connsiteX3" fmla="*/ 1757481 w 1864463"/>
              <a:gd name="connsiteY3" fmla="*/ 953013 h 1897596"/>
              <a:gd name="connsiteX4" fmla="*/ 1379439 w 1864463"/>
              <a:gd name="connsiteY4" fmla="*/ 1709097 h 1897596"/>
              <a:gd name="connsiteX5" fmla="*/ 491862 w 1864463"/>
              <a:gd name="connsiteY5" fmla="*/ 1709097 h 1897596"/>
              <a:gd name="connsiteX6" fmla="*/ 113820 w 1864463"/>
              <a:gd name="connsiteY6" fmla="*/ 953013 h 1897596"/>
              <a:gd name="connsiteX0" fmla="*/ 113820 w 1864463"/>
              <a:gd name="connsiteY0" fmla="*/ 964409 h 1908992"/>
              <a:gd name="connsiteX1" fmla="*/ 491862 w 1864463"/>
              <a:gd name="connsiteY1" fmla="*/ 208325 h 1908992"/>
              <a:gd name="connsiteX2" fmla="*/ 1379439 w 1864463"/>
              <a:gd name="connsiteY2" fmla="*/ 208325 h 1908992"/>
              <a:gd name="connsiteX3" fmla="*/ 1757481 w 1864463"/>
              <a:gd name="connsiteY3" fmla="*/ 964409 h 1908992"/>
              <a:gd name="connsiteX4" fmla="*/ 1379439 w 1864463"/>
              <a:gd name="connsiteY4" fmla="*/ 1720493 h 1908992"/>
              <a:gd name="connsiteX5" fmla="*/ 491862 w 1864463"/>
              <a:gd name="connsiteY5" fmla="*/ 1720493 h 1908992"/>
              <a:gd name="connsiteX6" fmla="*/ 113820 w 1864463"/>
              <a:gd name="connsiteY6" fmla="*/ 964409 h 1908992"/>
              <a:gd name="connsiteX0" fmla="*/ 113820 w 1864463"/>
              <a:gd name="connsiteY0" fmla="*/ 964410 h 1908993"/>
              <a:gd name="connsiteX1" fmla="*/ 491862 w 1864463"/>
              <a:gd name="connsiteY1" fmla="*/ 208326 h 1908993"/>
              <a:gd name="connsiteX2" fmla="*/ 1379439 w 1864463"/>
              <a:gd name="connsiteY2" fmla="*/ 208326 h 1908993"/>
              <a:gd name="connsiteX3" fmla="*/ 1757481 w 1864463"/>
              <a:gd name="connsiteY3" fmla="*/ 964410 h 1908993"/>
              <a:gd name="connsiteX4" fmla="*/ 1379439 w 1864463"/>
              <a:gd name="connsiteY4" fmla="*/ 1720494 h 1908993"/>
              <a:gd name="connsiteX5" fmla="*/ 491862 w 1864463"/>
              <a:gd name="connsiteY5" fmla="*/ 1720494 h 1908993"/>
              <a:gd name="connsiteX6" fmla="*/ 113820 w 1864463"/>
              <a:gd name="connsiteY6" fmla="*/ 964410 h 1908993"/>
              <a:gd name="connsiteX0" fmla="*/ 113411 w 1864054"/>
              <a:gd name="connsiteY0" fmla="*/ 964410 h 1908993"/>
              <a:gd name="connsiteX1" fmla="*/ 491453 w 1864054"/>
              <a:gd name="connsiteY1" fmla="*/ 208326 h 1908993"/>
              <a:gd name="connsiteX2" fmla="*/ 1379030 w 1864054"/>
              <a:gd name="connsiteY2" fmla="*/ 208326 h 1908993"/>
              <a:gd name="connsiteX3" fmla="*/ 1757072 w 1864054"/>
              <a:gd name="connsiteY3" fmla="*/ 964410 h 1908993"/>
              <a:gd name="connsiteX4" fmla="*/ 1379030 w 1864054"/>
              <a:gd name="connsiteY4" fmla="*/ 1720494 h 1908993"/>
              <a:gd name="connsiteX5" fmla="*/ 491453 w 1864054"/>
              <a:gd name="connsiteY5" fmla="*/ 1720494 h 1908993"/>
              <a:gd name="connsiteX6" fmla="*/ 113411 w 1864054"/>
              <a:gd name="connsiteY6" fmla="*/ 964410 h 1908993"/>
              <a:gd name="connsiteX0" fmla="*/ 113411 w 1864054"/>
              <a:gd name="connsiteY0" fmla="*/ 964410 h 1908993"/>
              <a:gd name="connsiteX1" fmla="*/ 491453 w 1864054"/>
              <a:gd name="connsiteY1" fmla="*/ 208326 h 1908993"/>
              <a:gd name="connsiteX2" fmla="*/ 1379030 w 1864054"/>
              <a:gd name="connsiteY2" fmla="*/ 208326 h 1908993"/>
              <a:gd name="connsiteX3" fmla="*/ 1757072 w 1864054"/>
              <a:gd name="connsiteY3" fmla="*/ 964410 h 1908993"/>
              <a:gd name="connsiteX4" fmla="*/ 1379030 w 1864054"/>
              <a:gd name="connsiteY4" fmla="*/ 1720494 h 1908993"/>
              <a:gd name="connsiteX5" fmla="*/ 491453 w 1864054"/>
              <a:gd name="connsiteY5" fmla="*/ 1720494 h 1908993"/>
              <a:gd name="connsiteX6" fmla="*/ 113411 w 1864054"/>
              <a:gd name="connsiteY6" fmla="*/ 964410 h 1908993"/>
              <a:gd name="connsiteX0" fmla="*/ 113411 w 1864054"/>
              <a:gd name="connsiteY0" fmla="*/ 964410 h 1908993"/>
              <a:gd name="connsiteX1" fmla="*/ 491453 w 1864054"/>
              <a:gd name="connsiteY1" fmla="*/ 208326 h 1908993"/>
              <a:gd name="connsiteX2" fmla="*/ 1379030 w 1864054"/>
              <a:gd name="connsiteY2" fmla="*/ 208326 h 1908993"/>
              <a:gd name="connsiteX3" fmla="*/ 1757072 w 1864054"/>
              <a:gd name="connsiteY3" fmla="*/ 964410 h 1908993"/>
              <a:gd name="connsiteX4" fmla="*/ 1379030 w 1864054"/>
              <a:gd name="connsiteY4" fmla="*/ 1720494 h 1908993"/>
              <a:gd name="connsiteX5" fmla="*/ 491453 w 1864054"/>
              <a:gd name="connsiteY5" fmla="*/ 1720494 h 1908993"/>
              <a:gd name="connsiteX6" fmla="*/ 113411 w 1864054"/>
              <a:gd name="connsiteY6" fmla="*/ 964410 h 1908993"/>
              <a:gd name="connsiteX0" fmla="*/ 113411 w 1864054"/>
              <a:gd name="connsiteY0" fmla="*/ 974100 h 1918683"/>
              <a:gd name="connsiteX1" fmla="*/ 491453 w 1864054"/>
              <a:gd name="connsiteY1" fmla="*/ 218016 h 1918683"/>
              <a:gd name="connsiteX2" fmla="*/ 1379030 w 1864054"/>
              <a:gd name="connsiteY2" fmla="*/ 218016 h 1918683"/>
              <a:gd name="connsiteX3" fmla="*/ 1757072 w 1864054"/>
              <a:gd name="connsiteY3" fmla="*/ 974100 h 1918683"/>
              <a:gd name="connsiteX4" fmla="*/ 1379030 w 1864054"/>
              <a:gd name="connsiteY4" fmla="*/ 1730184 h 1918683"/>
              <a:gd name="connsiteX5" fmla="*/ 491453 w 1864054"/>
              <a:gd name="connsiteY5" fmla="*/ 1730184 h 1918683"/>
              <a:gd name="connsiteX6" fmla="*/ 113411 w 1864054"/>
              <a:gd name="connsiteY6" fmla="*/ 974100 h 1918683"/>
              <a:gd name="connsiteX0" fmla="*/ 113411 w 1864054"/>
              <a:gd name="connsiteY0" fmla="*/ 974101 h 1928544"/>
              <a:gd name="connsiteX1" fmla="*/ 491453 w 1864054"/>
              <a:gd name="connsiteY1" fmla="*/ 218017 h 1928544"/>
              <a:gd name="connsiteX2" fmla="*/ 1379030 w 1864054"/>
              <a:gd name="connsiteY2" fmla="*/ 218017 h 1928544"/>
              <a:gd name="connsiteX3" fmla="*/ 1757072 w 1864054"/>
              <a:gd name="connsiteY3" fmla="*/ 974101 h 1928544"/>
              <a:gd name="connsiteX4" fmla="*/ 1379030 w 1864054"/>
              <a:gd name="connsiteY4" fmla="*/ 1730185 h 1928544"/>
              <a:gd name="connsiteX5" fmla="*/ 491453 w 1864054"/>
              <a:gd name="connsiteY5" fmla="*/ 1730185 h 1928544"/>
              <a:gd name="connsiteX6" fmla="*/ 113411 w 1864054"/>
              <a:gd name="connsiteY6" fmla="*/ 974101 h 1928544"/>
              <a:gd name="connsiteX0" fmla="*/ 112120 w 1862763"/>
              <a:gd name="connsiteY0" fmla="*/ 974101 h 1928543"/>
              <a:gd name="connsiteX1" fmla="*/ 490162 w 1862763"/>
              <a:gd name="connsiteY1" fmla="*/ 218017 h 1928543"/>
              <a:gd name="connsiteX2" fmla="*/ 1377739 w 1862763"/>
              <a:gd name="connsiteY2" fmla="*/ 218017 h 1928543"/>
              <a:gd name="connsiteX3" fmla="*/ 1755781 w 1862763"/>
              <a:gd name="connsiteY3" fmla="*/ 974101 h 1928543"/>
              <a:gd name="connsiteX4" fmla="*/ 1377739 w 1862763"/>
              <a:gd name="connsiteY4" fmla="*/ 1730185 h 1928543"/>
              <a:gd name="connsiteX5" fmla="*/ 490162 w 1862763"/>
              <a:gd name="connsiteY5" fmla="*/ 1730185 h 1928543"/>
              <a:gd name="connsiteX6" fmla="*/ 112120 w 1862763"/>
              <a:gd name="connsiteY6" fmla="*/ 974101 h 192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2763" h="1928543">
                <a:moveTo>
                  <a:pt x="112120" y="974101"/>
                </a:moveTo>
                <a:cubicBezTo>
                  <a:pt x="-206681" y="986755"/>
                  <a:pt x="229228" y="-65973"/>
                  <a:pt x="490162" y="218017"/>
                </a:cubicBezTo>
                <a:cubicBezTo>
                  <a:pt x="230370" y="-64017"/>
                  <a:pt x="1595272" y="-81201"/>
                  <a:pt x="1377739" y="218017"/>
                </a:cubicBezTo>
                <a:cubicBezTo>
                  <a:pt x="1607888" y="-98533"/>
                  <a:pt x="2065719" y="1048887"/>
                  <a:pt x="1755781" y="974101"/>
                </a:cubicBezTo>
                <a:cubicBezTo>
                  <a:pt x="2077417" y="1050849"/>
                  <a:pt x="1591530" y="1976818"/>
                  <a:pt x="1377739" y="1730185"/>
                </a:cubicBezTo>
                <a:cubicBezTo>
                  <a:pt x="1600370" y="1993445"/>
                  <a:pt x="235007" y="1995877"/>
                  <a:pt x="490162" y="1730185"/>
                </a:cubicBezTo>
                <a:cubicBezTo>
                  <a:pt x="251700" y="1987159"/>
                  <a:pt x="-210589" y="977437"/>
                  <a:pt x="112120" y="97410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六边形 69"/>
          <p:cNvSpPr/>
          <p:nvPr/>
        </p:nvSpPr>
        <p:spPr>
          <a:xfrm>
            <a:off x="5975124" y="680381"/>
            <a:ext cx="1876570" cy="2076656"/>
          </a:xfrm>
          <a:custGeom>
            <a:avLst/>
            <a:gdLst>
              <a:gd name="connsiteX0" fmla="*/ 0 w 1643661"/>
              <a:gd name="connsiteY0" fmla="*/ 756084 h 1512168"/>
              <a:gd name="connsiteX1" fmla="*/ 378042 w 1643661"/>
              <a:gd name="connsiteY1" fmla="*/ 0 h 1512168"/>
              <a:gd name="connsiteX2" fmla="*/ 1265619 w 1643661"/>
              <a:gd name="connsiteY2" fmla="*/ 0 h 1512168"/>
              <a:gd name="connsiteX3" fmla="*/ 1643661 w 1643661"/>
              <a:gd name="connsiteY3" fmla="*/ 756084 h 1512168"/>
              <a:gd name="connsiteX4" fmla="*/ 1265619 w 1643661"/>
              <a:gd name="connsiteY4" fmla="*/ 1512168 h 1512168"/>
              <a:gd name="connsiteX5" fmla="*/ 378042 w 1643661"/>
              <a:gd name="connsiteY5" fmla="*/ 1512168 h 1512168"/>
              <a:gd name="connsiteX6" fmla="*/ 0 w 1643661"/>
              <a:gd name="connsiteY6" fmla="*/ 756084 h 1512168"/>
              <a:gd name="connsiteX0" fmla="*/ 0 w 1643661"/>
              <a:gd name="connsiteY0" fmla="*/ 1018443 h 1774527"/>
              <a:gd name="connsiteX1" fmla="*/ 378042 w 1643661"/>
              <a:gd name="connsiteY1" fmla="*/ 262359 h 1774527"/>
              <a:gd name="connsiteX2" fmla="*/ 1265619 w 1643661"/>
              <a:gd name="connsiteY2" fmla="*/ 262359 h 1774527"/>
              <a:gd name="connsiteX3" fmla="*/ 1643661 w 1643661"/>
              <a:gd name="connsiteY3" fmla="*/ 1018443 h 1774527"/>
              <a:gd name="connsiteX4" fmla="*/ 1265619 w 1643661"/>
              <a:gd name="connsiteY4" fmla="*/ 1774527 h 1774527"/>
              <a:gd name="connsiteX5" fmla="*/ 378042 w 1643661"/>
              <a:gd name="connsiteY5" fmla="*/ 1774527 h 1774527"/>
              <a:gd name="connsiteX6" fmla="*/ 0 w 1643661"/>
              <a:gd name="connsiteY6" fmla="*/ 1018443 h 1774527"/>
              <a:gd name="connsiteX0" fmla="*/ 0 w 1643661"/>
              <a:gd name="connsiteY0" fmla="*/ 1124780 h 1880864"/>
              <a:gd name="connsiteX1" fmla="*/ 378042 w 1643661"/>
              <a:gd name="connsiteY1" fmla="*/ 368696 h 1880864"/>
              <a:gd name="connsiteX2" fmla="*/ 1265619 w 1643661"/>
              <a:gd name="connsiteY2" fmla="*/ 368696 h 1880864"/>
              <a:gd name="connsiteX3" fmla="*/ 1643661 w 1643661"/>
              <a:gd name="connsiteY3" fmla="*/ 1124780 h 1880864"/>
              <a:gd name="connsiteX4" fmla="*/ 1265619 w 1643661"/>
              <a:gd name="connsiteY4" fmla="*/ 1880864 h 1880864"/>
              <a:gd name="connsiteX5" fmla="*/ 378042 w 1643661"/>
              <a:gd name="connsiteY5" fmla="*/ 1880864 h 1880864"/>
              <a:gd name="connsiteX6" fmla="*/ 0 w 1643661"/>
              <a:gd name="connsiteY6" fmla="*/ 1124780 h 1880864"/>
              <a:gd name="connsiteX0" fmla="*/ 0 w 1643661"/>
              <a:gd name="connsiteY0" fmla="*/ 1124780 h 1880864"/>
              <a:gd name="connsiteX1" fmla="*/ 378042 w 1643661"/>
              <a:gd name="connsiteY1" fmla="*/ 368696 h 1880864"/>
              <a:gd name="connsiteX2" fmla="*/ 1265619 w 1643661"/>
              <a:gd name="connsiteY2" fmla="*/ 368696 h 1880864"/>
              <a:gd name="connsiteX3" fmla="*/ 1643661 w 1643661"/>
              <a:gd name="connsiteY3" fmla="*/ 1124780 h 1880864"/>
              <a:gd name="connsiteX4" fmla="*/ 1265619 w 1643661"/>
              <a:gd name="connsiteY4" fmla="*/ 1880864 h 1880864"/>
              <a:gd name="connsiteX5" fmla="*/ 378042 w 1643661"/>
              <a:gd name="connsiteY5" fmla="*/ 1880864 h 1880864"/>
              <a:gd name="connsiteX6" fmla="*/ 0 w 1643661"/>
              <a:gd name="connsiteY6" fmla="*/ 1124780 h 1880864"/>
              <a:gd name="connsiteX0" fmla="*/ 0 w 1709776"/>
              <a:gd name="connsiteY0" fmla="*/ 1124780 h 1880864"/>
              <a:gd name="connsiteX1" fmla="*/ 378042 w 1709776"/>
              <a:gd name="connsiteY1" fmla="*/ 368696 h 1880864"/>
              <a:gd name="connsiteX2" fmla="*/ 1265619 w 1709776"/>
              <a:gd name="connsiteY2" fmla="*/ 368696 h 1880864"/>
              <a:gd name="connsiteX3" fmla="*/ 1643661 w 1709776"/>
              <a:gd name="connsiteY3" fmla="*/ 1124780 h 1880864"/>
              <a:gd name="connsiteX4" fmla="*/ 1265619 w 1709776"/>
              <a:gd name="connsiteY4" fmla="*/ 1880864 h 1880864"/>
              <a:gd name="connsiteX5" fmla="*/ 378042 w 1709776"/>
              <a:gd name="connsiteY5" fmla="*/ 1880864 h 1880864"/>
              <a:gd name="connsiteX6" fmla="*/ 0 w 1709776"/>
              <a:gd name="connsiteY6" fmla="*/ 1124780 h 1880864"/>
              <a:gd name="connsiteX0" fmla="*/ 0 w 1746413"/>
              <a:gd name="connsiteY0" fmla="*/ 1124780 h 1880864"/>
              <a:gd name="connsiteX1" fmla="*/ 378042 w 1746413"/>
              <a:gd name="connsiteY1" fmla="*/ 368696 h 1880864"/>
              <a:gd name="connsiteX2" fmla="*/ 1265619 w 1746413"/>
              <a:gd name="connsiteY2" fmla="*/ 368696 h 1880864"/>
              <a:gd name="connsiteX3" fmla="*/ 1643661 w 1746413"/>
              <a:gd name="connsiteY3" fmla="*/ 1124780 h 1880864"/>
              <a:gd name="connsiteX4" fmla="*/ 1265619 w 1746413"/>
              <a:gd name="connsiteY4" fmla="*/ 1880864 h 1880864"/>
              <a:gd name="connsiteX5" fmla="*/ 378042 w 1746413"/>
              <a:gd name="connsiteY5" fmla="*/ 1880864 h 1880864"/>
              <a:gd name="connsiteX6" fmla="*/ 0 w 1746413"/>
              <a:gd name="connsiteY6" fmla="*/ 1124780 h 1880864"/>
              <a:gd name="connsiteX0" fmla="*/ 0 w 1782694"/>
              <a:gd name="connsiteY0" fmla="*/ 1124780 h 1880864"/>
              <a:gd name="connsiteX1" fmla="*/ 378042 w 1782694"/>
              <a:gd name="connsiteY1" fmla="*/ 368696 h 1880864"/>
              <a:gd name="connsiteX2" fmla="*/ 1265619 w 1782694"/>
              <a:gd name="connsiteY2" fmla="*/ 368696 h 1880864"/>
              <a:gd name="connsiteX3" fmla="*/ 1643661 w 1782694"/>
              <a:gd name="connsiteY3" fmla="*/ 1124780 h 1880864"/>
              <a:gd name="connsiteX4" fmla="*/ 1265619 w 1782694"/>
              <a:gd name="connsiteY4" fmla="*/ 1880864 h 1880864"/>
              <a:gd name="connsiteX5" fmla="*/ 378042 w 1782694"/>
              <a:gd name="connsiteY5" fmla="*/ 1880864 h 1880864"/>
              <a:gd name="connsiteX6" fmla="*/ 0 w 1782694"/>
              <a:gd name="connsiteY6" fmla="*/ 1124780 h 1880864"/>
              <a:gd name="connsiteX0" fmla="*/ 0 w 1782694"/>
              <a:gd name="connsiteY0" fmla="*/ 1124780 h 2050626"/>
              <a:gd name="connsiteX1" fmla="*/ 378042 w 1782694"/>
              <a:gd name="connsiteY1" fmla="*/ 368696 h 2050626"/>
              <a:gd name="connsiteX2" fmla="*/ 1265619 w 1782694"/>
              <a:gd name="connsiteY2" fmla="*/ 368696 h 2050626"/>
              <a:gd name="connsiteX3" fmla="*/ 1643661 w 1782694"/>
              <a:gd name="connsiteY3" fmla="*/ 1124780 h 2050626"/>
              <a:gd name="connsiteX4" fmla="*/ 1265619 w 1782694"/>
              <a:gd name="connsiteY4" fmla="*/ 1880864 h 2050626"/>
              <a:gd name="connsiteX5" fmla="*/ 378042 w 1782694"/>
              <a:gd name="connsiteY5" fmla="*/ 1880864 h 2050626"/>
              <a:gd name="connsiteX6" fmla="*/ 0 w 1782694"/>
              <a:gd name="connsiteY6" fmla="*/ 1124780 h 2050626"/>
              <a:gd name="connsiteX0" fmla="*/ 0 w 1782694"/>
              <a:gd name="connsiteY0" fmla="*/ 1124780 h 2118077"/>
              <a:gd name="connsiteX1" fmla="*/ 378042 w 1782694"/>
              <a:gd name="connsiteY1" fmla="*/ 368696 h 2118077"/>
              <a:gd name="connsiteX2" fmla="*/ 1265619 w 1782694"/>
              <a:gd name="connsiteY2" fmla="*/ 368696 h 2118077"/>
              <a:gd name="connsiteX3" fmla="*/ 1643661 w 1782694"/>
              <a:gd name="connsiteY3" fmla="*/ 1124780 h 2118077"/>
              <a:gd name="connsiteX4" fmla="*/ 1265619 w 1782694"/>
              <a:gd name="connsiteY4" fmla="*/ 1880864 h 2118077"/>
              <a:gd name="connsiteX5" fmla="*/ 378042 w 1782694"/>
              <a:gd name="connsiteY5" fmla="*/ 1880864 h 2118077"/>
              <a:gd name="connsiteX6" fmla="*/ 0 w 1782694"/>
              <a:gd name="connsiteY6" fmla="*/ 1124780 h 2118077"/>
              <a:gd name="connsiteX0" fmla="*/ 0 w 1782694"/>
              <a:gd name="connsiteY0" fmla="*/ 1124780 h 2118077"/>
              <a:gd name="connsiteX1" fmla="*/ 378042 w 1782694"/>
              <a:gd name="connsiteY1" fmla="*/ 368696 h 2118077"/>
              <a:gd name="connsiteX2" fmla="*/ 1265619 w 1782694"/>
              <a:gd name="connsiteY2" fmla="*/ 368696 h 2118077"/>
              <a:gd name="connsiteX3" fmla="*/ 1643661 w 1782694"/>
              <a:gd name="connsiteY3" fmla="*/ 1124780 h 2118077"/>
              <a:gd name="connsiteX4" fmla="*/ 1265619 w 1782694"/>
              <a:gd name="connsiteY4" fmla="*/ 1880864 h 2118077"/>
              <a:gd name="connsiteX5" fmla="*/ 378042 w 1782694"/>
              <a:gd name="connsiteY5" fmla="*/ 1880864 h 2118077"/>
              <a:gd name="connsiteX6" fmla="*/ 0 w 1782694"/>
              <a:gd name="connsiteY6" fmla="*/ 1124780 h 2118077"/>
              <a:gd name="connsiteX0" fmla="*/ 47113 w 1829807"/>
              <a:gd name="connsiteY0" fmla="*/ 1124780 h 2118077"/>
              <a:gd name="connsiteX1" fmla="*/ 425155 w 1829807"/>
              <a:gd name="connsiteY1" fmla="*/ 368696 h 2118077"/>
              <a:gd name="connsiteX2" fmla="*/ 1312732 w 1829807"/>
              <a:gd name="connsiteY2" fmla="*/ 368696 h 2118077"/>
              <a:gd name="connsiteX3" fmla="*/ 1690774 w 1829807"/>
              <a:gd name="connsiteY3" fmla="*/ 1124780 h 2118077"/>
              <a:gd name="connsiteX4" fmla="*/ 1312732 w 1829807"/>
              <a:gd name="connsiteY4" fmla="*/ 1880864 h 2118077"/>
              <a:gd name="connsiteX5" fmla="*/ 425155 w 1829807"/>
              <a:gd name="connsiteY5" fmla="*/ 1880864 h 2118077"/>
              <a:gd name="connsiteX6" fmla="*/ 47113 w 1829807"/>
              <a:gd name="connsiteY6" fmla="*/ 1124780 h 2118077"/>
              <a:gd name="connsiteX0" fmla="*/ 60142 w 1842836"/>
              <a:gd name="connsiteY0" fmla="*/ 1124780 h 2118077"/>
              <a:gd name="connsiteX1" fmla="*/ 438184 w 1842836"/>
              <a:gd name="connsiteY1" fmla="*/ 368696 h 2118077"/>
              <a:gd name="connsiteX2" fmla="*/ 1325761 w 1842836"/>
              <a:gd name="connsiteY2" fmla="*/ 368696 h 2118077"/>
              <a:gd name="connsiteX3" fmla="*/ 1703803 w 1842836"/>
              <a:gd name="connsiteY3" fmla="*/ 1124780 h 2118077"/>
              <a:gd name="connsiteX4" fmla="*/ 1325761 w 1842836"/>
              <a:gd name="connsiteY4" fmla="*/ 1880864 h 2118077"/>
              <a:gd name="connsiteX5" fmla="*/ 438184 w 1842836"/>
              <a:gd name="connsiteY5" fmla="*/ 1880864 h 2118077"/>
              <a:gd name="connsiteX6" fmla="*/ 60142 w 1842836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11002"/>
              <a:gd name="connsiteY0" fmla="*/ 1124780 h 2118077"/>
              <a:gd name="connsiteX1" fmla="*/ 436070 w 1811002"/>
              <a:gd name="connsiteY1" fmla="*/ 368696 h 2118077"/>
              <a:gd name="connsiteX2" fmla="*/ 1323647 w 1811002"/>
              <a:gd name="connsiteY2" fmla="*/ 368696 h 2118077"/>
              <a:gd name="connsiteX3" fmla="*/ 1701689 w 1811002"/>
              <a:gd name="connsiteY3" fmla="*/ 1124780 h 2118077"/>
              <a:gd name="connsiteX4" fmla="*/ 1323647 w 1811002"/>
              <a:gd name="connsiteY4" fmla="*/ 1880864 h 2118077"/>
              <a:gd name="connsiteX5" fmla="*/ 436070 w 1811002"/>
              <a:gd name="connsiteY5" fmla="*/ 1880864 h 2118077"/>
              <a:gd name="connsiteX6" fmla="*/ 58028 w 1811002"/>
              <a:gd name="connsiteY6" fmla="*/ 1124780 h 2118077"/>
              <a:gd name="connsiteX0" fmla="*/ 58028 w 1811002"/>
              <a:gd name="connsiteY0" fmla="*/ 1124780 h 2118077"/>
              <a:gd name="connsiteX1" fmla="*/ 436070 w 1811002"/>
              <a:gd name="connsiteY1" fmla="*/ 368696 h 2118077"/>
              <a:gd name="connsiteX2" fmla="*/ 1323647 w 1811002"/>
              <a:gd name="connsiteY2" fmla="*/ 368696 h 2118077"/>
              <a:gd name="connsiteX3" fmla="*/ 1701689 w 1811002"/>
              <a:gd name="connsiteY3" fmla="*/ 1124780 h 2118077"/>
              <a:gd name="connsiteX4" fmla="*/ 1323647 w 1811002"/>
              <a:gd name="connsiteY4" fmla="*/ 1880864 h 2118077"/>
              <a:gd name="connsiteX5" fmla="*/ 436070 w 1811002"/>
              <a:gd name="connsiteY5" fmla="*/ 1880864 h 2118077"/>
              <a:gd name="connsiteX6" fmla="*/ 58028 w 1811002"/>
              <a:gd name="connsiteY6" fmla="*/ 1124780 h 2118077"/>
              <a:gd name="connsiteX0" fmla="*/ 58028 w 1811002"/>
              <a:gd name="connsiteY0" fmla="*/ 1124780 h 2145181"/>
              <a:gd name="connsiteX1" fmla="*/ 436070 w 1811002"/>
              <a:gd name="connsiteY1" fmla="*/ 368696 h 2145181"/>
              <a:gd name="connsiteX2" fmla="*/ 1323647 w 1811002"/>
              <a:gd name="connsiteY2" fmla="*/ 368696 h 2145181"/>
              <a:gd name="connsiteX3" fmla="*/ 1701689 w 1811002"/>
              <a:gd name="connsiteY3" fmla="*/ 1124780 h 2145181"/>
              <a:gd name="connsiteX4" fmla="*/ 1323647 w 1811002"/>
              <a:gd name="connsiteY4" fmla="*/ 1880864 h 2145181"/>
              <a:gd name="connsiteX5" fmla="*/ 436070 w 1811002"/>
              <a:gd name="connsiteY5" fmla="*/ 1880864 h 2145181"/>
              <a:gd name="connsiteX6" fmla="*/ 58028 w 1811002"/>
              <a:gd name="connsiteY6" fmla="*/ 1124780 h 2145181"/>
              <a:gd name="connsiteX0" fmla="*/ 58028 w 1811002"/>
              <a:gd name="connsiteY0" fmla="*/ 1124780 h 2164586"/>
              <a:gd name="connsiteX1" fmla="*/ 436070 w 1811002"/>
              <a:gd name="connsiteY1" fmla="*/ 368696 h 2164586"/>
              <a:gd name="connsiteX2" fmla="*/ 1323647 w 1811002"/>
              <a:gd name="connsiteY2" fmla="*/ 368696 h 2164586"/>
              <a:gd name="connsiteX3" fmla="*/ 1701689 w 1811002"/>
              <a:gd name="connsiteY3" fmla="*/ 1124780 h 2164586"/>
              <a:gd name="connsiteX4" fmla="*/ 1323647 w 1811002"/>
              <a:gd name="connsiteY4" fmla="*/ 1880864 h 2164586"/>
              <a:gd name="connsiteX5" fmla="*/ 436070 w 1811002"/>
              <a:gd name="connsiteY5" fmla="*/ 1880864 h 2164586"/>
              <a:gd name="connsiteX6" fmla="*/ 58028 w 1811002"/>
              <a:gd name="connsiteY6" fmla="*/ 1124780 h 2164586"/>
              <a:gd name="connsiteX0" fmla="*/ 58028 w 1811002"/>
              <a:gd name="connsiteY0" fmla="*/ 1124780 h 2170635"/>
              <a:gd name="connsiteX1" fmla="*/ 436070 w 1811002"/>
              <a:gd name="connsiteY1" fmla="*/ 368696 h 2170635"/>
              <a:gd name="connsiteX2" fmla="*/ 1323647 w 1811002"/>
              <a:gd name="connsiteY2" fmla="*/ 368696 h 2170635"/>
              <a:gd name="connsiteX3" fmla="*/ 1701689 w 1811002"/>
              <a:gd name="connsiteY3" fmla="*/ 1124780 h 2170635"/>
              <a:gd name="connsiteX4" fmla="*/ 1323647 w 1811002"/>
              <a:gd name="connsiteY4" fmla="*/ 1880864 h 2170635"/>
              <a:gd name="connsiteX5" fmla="*/ 436070 w 1811002"/>
              <a:gd name="connsiteY5" fmla="*/ 1880864 h 2170635"/>
              <a:gd name="connsiteX6" fmla="*/ 58028 w 1811002"/>
              <a:gd name="connsiteY6" fmla="*/ 1124780 h 2170635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6977 w 1809951"/>
              <a:gd name="connsiteY0" fmla="*/ 1124780 h 2130933"/>
              <a:gd name="connsiteX1" fmla="*/ 435019 w 1809951"/>
              <a:gd name="connsiteY1" fmla="*/ 368696 h 2130933"/>
              <a:gd name="connsiteX2" fmla="*/ 1322596 w 1809951"/>
              <a:gd name="connsiteY2" fmla="*/ 368696 h 2130933"/>
              <a:gd name="connsiteX3" fmla="*/ 1700638 w 1809951"/>
              <a:gd name="connsiteY3" fmla="*/ 1124780 h 2130933"/>
              <a:gd name="connsiteX4" fmla="*/ 1322596 w 1809951"/>
              <a:gd name="connsiteY4" fmla="*/ 1880864 h 2130933"/>
              <a:gd name="connsiteX5" fmla="*/ 435019 w 1809951"/>
              <a:gd name="connsiteY5" fmla="*/ 1880864 h 2130933"/>
              <a:gd name="connsiteX6" fmla="*/ 56977 w 1809951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031454 h 2037607"/>
              <a:gd name="connsiteX1" fmla="*/ 445422 w 1820354"/>
              <a:gd name="connsiteY1" fmla="*/ 275370 h 2037607"/>
              <a:gd name="connsiteX2" fmla="*/ 1332999 w 1820354"/>
              <a:gd name="connsiteY2" fmla="*/ 275370 h 2037607"/>
              <a:gd name="connsiteX3" fmla="*/ 1711041 w 1820354"/>
              <a:gd name="connsiteY3" fmla="*/ 1031454 h 2037607"/>
              <a:gd name="connsiteX4" fmla="*/ 1332999 w 1820354"/>
              <a:gd name="connsiteY4" fmla="*/ 1787538 h 2037607"/>
              <a:gd name="connsiteX5" fmla="*/ 445422 w 1820354"/>
              <a:gd name="connsiteY5" fmla="*/ 1787538 h 2037607"/>
              <a:gd name="connsiteX6" fmla="*/ 67380 w 1820354"/>
              <a:gd name="connsiteY6" fmla="*/ 1031454 h 2037607"/>
              <a:gd name="connsiteX0" fmla="*/ 67380 w 1820354"/>
              <a:gd name="connsiteY0" fmla="*/ 1005013 h 2011166"/>
              <a:gd name="connsiteX1" fmla="*/ 445422 w 1820354"/>
              <a:gd name="connsiteY1" fmla="*/ 248929 h 2011166"/>
              <a:gd name="connsiteX2" fmla="*/ 1332999 w 1820354"/>
              <a:gd name="connsiteY2" fmla="*/ 248929 h 2011166"/>
              <a:gd name="connsiteX3" fmla="*/ 1711041 w 1820354"/>
              <a:gd name="connsiteY3" fmla="*/ 1005013 h 2011166"/>
              <a:gd name="connsiteX4" fmla="*/ 1332999 w 1820354"/>
              <a:gd name="connsiteY4" fmla="*/ 1761097 h 2011166"/>
              <a:gd name="connsiteX5" fmla="*/ 445422 w 1820354"/>
              <a:gd name="connsiteY5" fmla="*/ 1761097 h 2011166"/>
              <a:gd name="connsiteX6" fmla="*/ 67380 w 1820354"/>
              <a:gd name="connsiteY6" fmla="*/ 1005013 h 2011166"/>
              <a:gd name="connsiteX0" fmla="*/ 67380 w 1810638"/>
              <a:gd name="connsiteY0" fmla="*/ 1005013 h 2011166"/>
              <a:gd name="connsiteX1" fmla="*/ 445422 w 1810638"/>
              <a:gd name="connsiteY1" fmla="*/ 248929 h 2011166"/>
              <a:gd name="connsiteX2" fmla="*/ 1332999 w 1810638"/>
              <a:gd name="connsiteY2" fmla="*/ 248929 h 2011166"/>
              <a:gd name="connsiteX3" fmla="*/ 1711041 w 1810638"/>
              <a:gd name="connsiteY3" fmla="*/ 1005013 h 2011166"/>
              <a:gd name="connsiteX4" fmla="*/ 1332999 w 1810638"/>
              <a:gd name="connsiteY4" fmla="*/ 1761097 h 2011166"/>
              <a:gd name="connsiteX5" fmla="*/ 445422 w 1810638"/>
              <a:gd name="connsiteY5" fmla="*/ 1761097 h 2011166"/>
              <a:gd name="connsiteX6" fmla="*/ 67380 w 1810638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9359 w 1804162"/>
              <a:gd name="connsiteY0" fmla="*/ 1005013 h 2011166"/>
              <a:gd name="connsiteX1" fmla="*/ 447401 w 1804162"/>
              <a:gd name="connsiteY1" fmla="*/ 248929 h 2011166"/>
              <a:gd name="connsiteX2" fmla="*/ 1334978 w 1804162"/>
              <a:gd name="connsiteY2" fmla="*/ 248929 h 2011166"/>
              <a:gd name="connsiteX3" fmla="*/ 1713020 w 1804162"/>
              <a:gd name="connsiteY3" fmla="*/ 1005013 h 2011166"/>
              <a:gd name="connsiteX4" fmla="*/ 1334978 w 1804162"/>
              <a:gd name="connsiteY4" fmla="*/ 1761097 h 2011166"/>
              <a:gd name="connsiteX5" fmla="*/ 447401 w 1804162"/>
              <a:gd name="connsiteY5" fmla="*/ 1761097 h 2011166"/>
              <a:gd name="connsiteX6" fmla="*/ 69359 w 1804162"/>
              <a:gd name="connsiteY6" fmla="*/ 1005013 h 2011166"/>
              <a:gd name="connsiteX0" fmla="*/ 71940 w 1806743"/>
              <a:gd name="connsiteY0" fmla="*/ 1005013 h 2011166"/>
              <a:gd name="connsiteX1" fmla="*/ 449982 w 1806743"/>
              <a:gd name="connsiteY1" fmla="*/ 248929 h 2011166"/>
              <a:gd name="connsiteX2" fmla="*/ 1337559 w 1806743"/>
              <a:gd name="connsiteY2" fmla="*/ 248929 h 2011166"/>
              <a:gd name="connsiteX3" fmla="*/ 1715601 w 1806743"/>
              <a:gd name="connsiteY3" fmla="*/ 1005013 h 2011166"/>
              <a:gd name="connsiteX4" fmla="*/ 1337559 w 1806743"/>
              <a:gd name="connsiteY4" fmla="*/ 1761097 h 2011166"/>
              <a:gd name="connsiteX5" fmla="*/ 449982 w 1806743"/>
              <a:gd name="connsiteY5" fmla="*/ 1761097 h 2011166"/>
              <a:gd name="connsiteX6" fmla="*/ 71940 w 1806743"/>
              <a:gd name="connsiteY6" fmla="*/ 1005013 h 2011166"/>
              <a:gd name="connsiteX0" fmla="*/ 71940 w 1806743"/>
              <a:gd name="connsiteY0" fmla="*/ 1005013 h 2011166"/>
              <a:gd name="connsiteX1" fmla="*/ 449982 w 1806743"/>
              <a:gd name="connsiteY1" fmla="*/ 248929 h 2011166"/>
              <a:gd name="connsiteX2" fmla="*/ 1337559 w 1806743"/>
              <a:gd name="connsiteY2" fmla="*/ 248929 h 2011166"/>
              <a:gd name="connsiteX3" fmla="*/ 1715601 w 1806743"/>
              <a:gd name="connsiteY3" fmla="*/ 1005013 h 2011166"/>
              <a:gd name="connsiteX4" fmla="*/ 1337559 w 1806743"/>
              <a:gd name="connsiteY4" fmla="*/ 1761097 h 2011166"/>
              <a:gd name="connsiteX5" fmla="*/ 449982 w 1806743"/>
              <a:gd name="connsiteY5" fmla="*/ 1761097 h 2011166"/>
              <a:gd name="connsiteX6" fmla="*/ 71940 w 1806743"/>
              <a:gd name="connsiteY6" fmla="*/ 1005013 h 2011166"/>
              <a:gd name="connsiteX0" fmla="*/ 71940 w 1806743"/>
              <a:gd name="connsiteY0" fmla="*/ 1005013 h 2011166"/>
              <a:gd name="connsiteX1" fmla="*/ 449982 w 1806743"/>
              <a:gd name="connsiteY1" fmla="*/ 248929 h 2011166"/>
              <a:gd name="connsiteX2" fmla="*/ 1337559 w 1806743"/>
              <a:gd name="connsiteY2" fmla="*/ 248929 h 2011166"/>
              <a:gd name="connsiteX3" fmla="*/ 1715601 w 1806743"/>
              <a:gd name="connsiteY3" fmla="*/ 1005013 h 2011166"/>
              <a:gd name="connsiteX4" fmla="*/ 1337559 w 1806743"/>
              <a:gd name="connsiteY4" fmla="*/ 1761097 h 2011166"/>
              <a:gd name="connsiteX5" fmla="*/ 449982 w 1806743"/>
              <a:gd name="connsiteY5" fmla="*/ 1761097 h 2011166"/>
              <a:gd name="connsiteX6" fmla="*/ 71940 w 1806743"/>
              <a:gd name="connsiteY6" fmla="*/ 1005013 h 2011166"/>
              <a:gd name="connsiteX0" fmla="*/ 71940 w 1806743"/>
              <a:gd name="connsiteY0" fmla="*/ 1005013 h 1999383"/>
              <a:gd name="connsiteX1" fmla="*/ 449982 w 1806743"/>
              <a:gd name="connsiteY1" fmla="*/ 248929 h 1999383"/>
              <a:gd name="connsiteX2" fmla="*/ 1337559 w 1806743"/>
              <a:gd name="connsiteY2" fmla="*/ 248929 h 1999383"/>
              <a:gd name="connsiteX3" fmla="*/ 1715601 w 1806743"/>
              <a:gd name="connsiteY3" fmla="*/ 1005013 h 1999383"/>
              <a:gd name="connsiteX4" fmla="*/ 1337559 w 1806743"/>
              <a:gd name="connsiteY4" fmla="*/ 1761097 h 1999383"/>
              <a:gd name="connsiteX5" fmla="*/ 449982 w 1806743"/>
              <a:gd name="connsiteY5" fmla="*/ 1761097 h 1999383"/>
              <a:gd name="connsiteX6" fmla="*/ 71940 w 1806743"/>
              <a:gd name="connsiteY6" fmla="*/ 1005013 h 19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06743" h="1999383">
                <a:moveTo>
                  <a:pt x="71940" y="1005013"/>
                </a:moveTo>
                <a:cubicBezTo>
                  <a:pt x="-102707" y="683257"/>
                  <a:pt x="63087" y="233235"/>
                  <a:pt x="449982" y="248929"/>
                </a:cubicBezTo>
                <a:cubicBezTo>
                  <a:pt x="642810" y="-103121"/>
                  <a:pt x="1197387" y="-62201"/>
                  <a:pt x="1337559" y="248929"/>
                </a:cubicBezTo>
                <a:cubicBezTo>
                  <a:pt x="1741575" y="239874"/>
                  <a:pt x="1933786" y="701694"/>
                  <a:pt x="1715601" y="1005013"/>
                </a:cubicBezTo>
                <a:cubicBezTo>
                  <a:pt x="1915718" y="1291310"/>
                  <a:pt x="1693352" y="1768837"/>
                  <a:pt x="1337559" y="1761097"/>
                </a:cubicBezTo>
                <a:cubicBezTo>
                  <a:pt x="1180597" y="2076262"/>
                  <a:pt x="611681" y="2081355"/>
                  <a:pt x="449982" y="1761097"/>
                </a:cubicBezTo>
                <a:cubicBezTo>
                  <a:pt x="17389" y="1758074"/>
                  <a:pt x="-90830" y="1287293"/>
                  <a:pt x="71940" y="1005013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8" name="组合 7"/>
          <p:cNvGrpSpPr/>
          <p:nvPr/>
        </p:nvGrpSpPr>
        <p:grpSpPr>
          <a:xfrm>
            <a:off x="6084129" y="1376756"/>
            <a:ext cx="1633661" cy="431886"/>
            <a:chOff x="1950536" y="2417800"/>
            <a:chExt cx="1572873" cy="415815"/>
          </a:xfrm>
        </p:grpSpPr>
        <p:sp>
          <p:nvSpPr>
            <p:cNvPr id="9" name="任意多边形 8"/>
            <p:cNvSpPr/>
            <p:nvPr/>
          </p:nvSpPr>
          <p:spPr>
            <a:xfrm>
              <a:off x="2116393" y="2571544"/>
              <a:ext cx="1210227" cy="205177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6201 h 66201"/>
                <a:gd name="connsiteX1" fmla="*/ 10000 w 10000"/>
                <a:gd name="connsiteY1" fmla="*/ 66201 h 6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66201">
                  <a:moveTo>
                    <a:pt x="0" y="66201"/>
                  </a:moveTo>
                  <a:cubicBezTo>
                    <a:pt x="1145" y="-19217"/>
                    <a:pt x="8840" y="-24872"/>
                    <a:pt x="10000" y="66201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矩形 9"/>
            <p:cNvSpPr/>
            <p:nvPr/>
          </p:nvSpPr>
          <p:spPr>
            <a:xfrm rot="5400000" flipV="1">
              <a:off x="3294906" y="2765321"/>
              <a:ext cx="68294" cy="6829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158076" y="2440282"/>
              <a:ext cx="365333" cy="355589"/>
              <a:chOff x="2577590" y="2610980"/>
              <a:chExt cx="538917" cy="524544"/>
            </a:xfrm>
          </p:grpSpPr>
          <p:cxnSp>
            <p:nvCxnSpPr>
              <p:cNvPr id="17" name="直接连接符 16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8" name="矩形 17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9" name="TextBox 147"/>
              <p:cNvSpPr txBox="1"/>
              <p:nvPr/>
            </p:nvSpPr>
            <p:spPr>
              <a:xfrm>
                <a:off x="2697144" y="2610980"/>
                <a:ext cx="419363" cy="524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950536" y="2417800"/>
              <a:ext cx="334141" cy="412989"/>
              <a:chOff x="796298" y="2577824"/>
              <a:chExt cx="492906" cy="609219"/>
            </a:xfrm>
          </p:grpSpPr>
          <p:sp>
            <p:nvSpPr>
              <p:cNvPr id="13" name="矩形 12"/>
              <p:cNvSpPr/>
              <p:nvPr/>
            </p:nvSpPr>
            <p:spPr>
              <a:xfrm rot="5400000" flipV="1">
                <a:off x="971601" y="3086300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rot="7200000" flipH="1" flipV="1">
                <a:off x="932782" y="2938574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 rot="5400000" flipV="1">
                <a:off x="1188460" y="2661529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" name="TextBox 144"/>
              <p:cNvSpPr txBox="1"/>
              <p:nvPr/>
            </p:nvSpPr>
            <p:spPr>
              <a:xfrm>
                <a:off x="796298" y="2577824"/>
                <a:ext cx="435299" cy="524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b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273881" y="3976822"/>
            <a:ext cx="1813702" cy="571428"/>
            <a:chOff x="827596" y="5070194"/>
            <a:chExt cx="1746215" cy="550164"/>
          </a:xfrm>
        </p:grpSpPr>
        <p:sp>
          <p:nvSpPr>
            <p:cNvPr id="21" name="任意多边形 20"/>
            <p:cNvSpPr/>
            <p:nvPr/>
          </p:nvSpPr>
          <p:spPr>
            <a:xfrm>
              <a:off x="988259" y="5302530"/>
              <a:ext cx="1229590" cy="220196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6201 h 66201"/>
                <a:gd name="connsiteX1" fmla="*/ 10000 w 10000"/>
                <a:gd name="connsiteY1" fmla="*/ 66201 h 66201"/>
                <a:gd name="connsiteX0" fmla="*/ 225 w 10225"/>
                <a:gd name="connsiteY0" fmla="*/ 22053 h 67655"/>
                <a:gd name="connsiteX1" fmla="*/ 10225 w 10225"/>
                <a:gd name="connsiteY1" fmla="*/ 22053 h 67655"/>
                <a:gd name="connsiteX0" fmla="*/ 208 w 10208"/>
                <a:gd name="connsiteY0" fmla="*/ 27264 h 71013"/>
                <a:gd name="connsiteX1" fmla="*/ 10208 w 10208"/>
                <a:gd name="connsiteY1" fmla="*/ 27264 h 71013"/>
                <a:gd name="connsiteX0" fmla="*/ 189 w 10276"/>
                <a:gd name="connsiteY0" fmla="*/ 22053 h 67655"/>
                <a:gd name="connsiteX1" fmla="*/ 10189 w 10276"/>
                <a:gd name="connsiteY1" fmla="*/ 22053 h 67655"/>
                <a:gd name="connsiteX0" fmla="*/ 68 w 10160"/>
                <a:gd name="connsiteY0" fmla="*/ 71047 h 71047"/>
                <a:gd name="connsiteX1" fmla="*/ 10068 w 10160"/>
                <a:gd name="connsiteY1" fmla="*/ 71047 h 7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160" h="71047">
                  <a:moveTo>
                    <a:pt x="68" y="71047"/>
                  </a:moveTo>
                  <a:cubicBezTo>
                    <a:pt x="-1014" y="-27271"/>
                    <a:pt x="11347" y="-20026"/>
                    <a:pt x="10068" y="71047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171850" y="5215662"/>
              <a:ext cx="401961" cy="404696"/>
              <a:chOff x="7828038" y="3378599"/>
              <a:chExt cx="592949" cy="596983"/>
            </a:xfrm>
          </p:grpSpPr>
          <p:sp>
            <p:nvSpPr>
              <p:cNvPr id="28" name="矩形 27"/>
              <p:cNvSpPr/>
              <p:nvPr/>
            </p:nvSpPr>
            <p:spPr>
              <a:xfrm rot="5400000" flipV="1">
                <a:off x="7828038" y="3803370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 rot="7200000" flipH="1" flipV="1">
                <a:off x="7789219" y="3655644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0" name="矩形 29"/>
              <p:cNvSpPr/>
              <p:nvPr/>
            </p:nvSpPr>
            <p:spPr>
              <a:xfrm rot="5400000" flipV="1">
                <a:off x="8044897" y="3378599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1" name="TextBox 159"/>
              <p:cNvSpPr txBox="1"/>
              <p:nvPr/>
            </p:nvSpPr>
            <p:spPr>
              <a:xfrm>
                <a:off x="8001624" y="3451041"/>
                <a:ext cx="419363" cy="524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27596" y="5070194"/>
              <a:ext cx="376135" cy="467184"/>
              <a:chOff x="5832935" y="2509413"/>
              <a:chExt cx="554853" cy="689163"/>
            </a:xfrm>
          </p:grpSpPr>
          <p:sp>
            <p:nvSpPr>
              <p:cNvPr id="24" name="矩形 23"/>
              <p:cNvSpPr/>
              <p:nvPr/>
            </p:nvSpPr>
            <p:spPr>
              <a:xfrm rot="5400000" flipV="1">
                <a:off x="6024498" y="3097833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 rot="3600000" flipH="1" flipV="1">
                <a:off x="5795613" y="2931057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6" name="矩形 25"/>
              <p:cNvSpPr/>
              <p:nvPr/>
            </p:nvSpPr>
            <p:spPr>
              <a:xfrm rot="5400000" flipV="1">
                <a:off x="5832935" y="2663537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7" name="TextBox 155"/>
              <p:cNvSpPr txBox="1"/>
              <p:nvPr/>
            </p:nvSpPr>
            <p:spPr>
              <a:xfrm>
                <a:off x="5952489" y="2509413"/>
                <a:ext cx="435299" cy="524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rgbClr val="C00000"/>
                    </a:solidFill>
                  </a:rPr>
                  <a:t>b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424914" y="641265"/>
            <a:ext cx="2023557" cy="2052458"/>
            <a:chOff x="2778655" y="3140968"/>
            <a:chExt cx="1948261" cy="1976086"/>
          </a:xfrm>
        </p:grpSpPr>
        <p:sp>
          <p:nvSpPr>
            <p:cNvPr id="33" name="六边形 69"/>
            <p:cNvSpPr/>
            <p:nvPr/>
          </p:nvSpPr>
          <p:spPr>
            <a:xfrm flipH="1">
              <a:off x="2778655" y="3140968"/>
              <a:ext cx="1948261" cy="1976086"/>
            </a:xfrm>
            <a:custGeom>
              <a:avLst/>
              <a:gdLst>
                <a:gd name="connsiteX0" fmla="*/ 0 w 1643661"/>
                <a:gd name="connsiteY0" fmla="*/ 756084 h 1512168"/>
                <a:gd name="connsiteX1" fmla="*/ 378042 w 1643661"/>
                <a:gd name="connsiteY1" fmla="*/ 0 h 1512168"/>
                <a:gd name="connsiteX2" fmla="*/ 1265619 w 1643661"/>
                <a:gd name="connsiteY2" fmla="*/ 0 h 1512168"/>
                <a:gd name="connsiteX3" fmla="*/ 1643661 w 1643661"/>
                <a:gd name="connsiteY3" fmla="*/ 756084 h 1512168"/>
                <a:gd name="connsiteX4" fmla="*/ 1265619 w 1643661"/>
                <a:gd name="connsiteY4" fmla="*/ 1512168 h 1512168"/>
                <a:gd name="connsiteX5" fmla="*/ 378042 w 1643661"/>
                <a:gd name="connsiteY5" fmla="*/ 1512168 h 1512168"/>
                <a:gd name="connsiteX6" fmla="*/ 0 w 1643661"/>
                <a:gd name="connsiteY6" fmla="*/ 756084 h 1512168"/>
                <a:gd name="connsiteX0" fmla="*/ 0 w 1643661"/>
                <a:gd name="connsiteY0" fmla="*/ 1018443 h 1774527"/>
                <a:gd name="connsiteX1" fmla="*/ 378042 w 1643661"/>
                <a:gd name="connsiteY1" fmla="*/ 262359 h 1774527"/>
                <a:gd name="connsiteX2" fmla="*/ 1265619 w 1643661"/>
                <a:gd name="connsiteY2" fmla="*/ 262359 h 1774527"/>
                <a:gd name="connsiteX3" fmla="*/ 1643661 w 1643661"/>
                <a:gd name="connsiteY3" fmla="*/ 1018443 h 1774527"/>
                <a:gd name="connsiteX4" fmla="*/ 1265619 w 1643661"/>
                <a:gd name="connsiteY4" fmla="*/ 1774527 h 1774527"/>
                <a:gd name="connsiteX5" fmla="*/ 378042 w 1643661"/>
                <a:gd name="connsiteY5" fmla="*/ 1774527 h 1774527"/>
                <a:gd name="connsiteX6" fmla="*/ 0 w 1643661"/>
                <a:gd name="connsiteY6" fmla="*/ 1018443 h 1774527"/>
                <a:gd name="connsiteX0" fmla="*/ 0 w 1643661"/>
                <a:gd name="connsiteY0" fmla="*/ 1124780 h 1880864"/>
                <a:gd name="connsiteX1" fmla="*/ 378042 w 1643661"/>
                <a:gd name="connsiteY1" fmla="*/ 368696 h 1880864"/>
                <a:gd name="connsiteX2" fmla="*/ 1265619 w 1643661"/>
                <a:gd name="connsiteY2" fmla="*/ 368696 h 1880864"/>
                <a:gd name="connsiteX3" fmla="*/ 1643661 w 1643661"/>
                <a:gd name="connsiteY3" fmla="*/ 1124780 h 1880864"/>
                <a:gd name="connsiteX4" fmla="*/ 1265619 w 1643661"/>
                <a:gd name="connsiteY4" fmla="*/ 1880864 h 1880864"/>
                <a:gd name="connsiteX5" fmla="*/ 378042 w 1643661"/>
                <a:gd name="connsiteY5" fmla="*/ 1880864 h 1880864"/>
                <a:gd name="connsiteX6" fmla="*/ 0 w 1643661"/>
                <a:gd name="connsiteY6" fmla="*/ 1124780 h 1880864"/>
                <a:gd name="connsiteX0" fmla="*/ 0 w 1643661"/>
                <a:gd name="connsiteY0" fmla="*/ 1124780 h 1880864"/>
                <a:gd name="connsiteX1" fmla="*/ 378042 w 1643661"/>
                <a:gd name="connsiteY1" fmla="*/ 368696 h 1880864"/>
                <a:gd name="connsiteX2" fmla="*/ 1265619 w 1643661"/>
                <a:gd name="connsiteY2" fmla="*/ 368696 h 1880864"/>
                <a:gd name="connsiteX3" fmla="*/ 1643661 w 1643661"/>
                <a:gd name="connsiteY3" fmla="*/ 1124780 h 1880864"/>
                <a:gd name="connsiteX4" fmla="*/ 1265619 w 1643661"/>
                <a:gd name="connsiteY4" fmla="*/ 1880864 h 1880864"/>
                <a:gd name="connsiteX5" fmla="*/ 378042 w 1643661"/>
                <a:gd name="connsiteY5" fmla="*/ 1880864 h 1880864"/>
                <a:gd name="connsiteX6" fmla="*/ 0 w 1643661"/>
                <a:gd name="connsiteY6" fmla="*/ 1124780 h 1880864"/>
                <a:gd name="connsiteX0" fmla="*/ 0 w 1709776"/>
                <a:gd name="connsiteY0" fmla="*/ 1124780 h 1880864"/>
                <a:gd name="connsiteX1" fmla="*/ 378042 w 1709776"/>
                <a:gd name="connsiteY1" fmla="*/ 368696 h 1880864"/>
                <a:gd name="connsiteX2" fmla="*/ 1265619 w 1709776"/>
                <a:gd name="connsiteY2" fmla="*/ 368696 h 1880864"/>
                <a:gd name="connsiteX3" fmla="*/ 1643661 w 1709776"/>
                <a:gd name="connsiteY3" fmla="*/ 1124780 h 1880864"/>
                <a:gd name="connsiteX4" fmla="*/ 1265619 w 1709776"/>
                <a:gd name="connsiteY4" fmla="*/ 1880864 h 1880864"/>
                <a:gd name="connsiteX5" fmla="*/ 378042 w 1709776"/>
                <a:gd name="connsiteY5" fmla="*/ 1880864 h 1880864"/>
                <a:gd name="connsiteX6" fmla="*/ 0 w 1709776"/>
                <a:gd name="connsiteY6" fmla="*/ 1124780 h 1880864"/>
                <a:gd name="connsiteX0" fmla="*/ 0 w 1746413"/>
                <a:gd name="connsiteY0" fmla="*/ 1124780 h 1880864"/>
                <a:gd name="connsiteX1" fmla="*/ 378042 w 1746413"/>
                <a:gd name="connsiteY1" fmla="*/ 368696 h 1880864"/>
                <a:gd name="connsiteX2" fmla="*/ 1265619 w 1746413"/>
                <a:gd name="connsiteY2" fmla="*/ 368696 h 1880864"/>
                <a:gd name="connsiteX3" fmla="*/ 1643661 w 1746413"/>
                <a:gd name="connsiteY3" fmla="*/ 1124780 h 1880864"/>
                <a:gd name="connsiteX4" fmla="*/ 1265619 w 1746413"/>
                <a:gd name="connsiteY4" fmla="*/ 1880864 h 1880864"/>
                <a:gd name="connsiteX5" fmla="*/ 378042 w 1746413"/>
                <a:gd name="connsiteY5" fmla="*/ 1880864 h 1880864"/>
                <a:gd name="connsiteX6" fmla="*/ 0 w 1746413"/>
                <a:gd name="connsiteY6" fmla="*/ 1124780 h 1880864"/>
                <a:gd name="connsiteX0" fmla="*/ 0 w 1782694"/>
                <a:gd name="connsiteY0" fmla="*/ 1124780 h 1880864"/>
                <a:gd name="connsiteX1" fmla="*/ 378042 w 1782694"/>
                <a:gd name="connsiteY1" fmla="*/ 368696 h 1880864"/>
                <a:gd name="connsiteX2" fmla="*/ 1265619 w 1782694"/>
                <a:gd name="connsiteY2" fmla="*/ 368696 h 1880864"/>
                <a:gd name="connsiteX3" fmla="*/ 1643661 w 1782694"/>
                <a:gd name="connsiteY3" fmla="*/ 1124780 h 1880864"/>
                <a:gd name="connsiteX4" fmla="*/ 1265619 w 1782694"/>
                <a:gd name="connsiteY4" fmla="*/ 1880864 h 1880864"/>
                <a:gd name="connsiteX5" fmla="*/ 378042 w 1782694"/>
                <a:gd name="connsiteY5" fmla="*/ 1880864 h 1880864"/>
                <a:gd name="connsiteX6" fmla="*/ 0 w 1782694"/>
                <a:gd name="connsiteY6" fmla="*/ 1124780 h 1880864"/>
                <a:gd name="connsiteX0" fmla="*/ 0 w 1782694"/>
                <a:gd name="connsiteY0" fmla="*/ 1124780 h 2050626"/>
                <a:gd name="connsiteX1" fmla="*/ 378042 w 1782694"/>
                <a:gd name="connsiteY1" fmla="*/ 368696 h 2050626"/>
                <a:gd name="connsiteX2" fmla="*/ 1265619 w 1782694"/>
                <a:gd name="connsiteY2" fmla="*/ 368696 h 2050626"/>
                <a:gd name="connsiteX3" fmla="*/ 1643661 w 1782694"/>
                <a:gd name="connsiteY3" fmla="*/ 1124780 h 2050626"/>
                <a:gd name="connsiteX4" fmla="*/ 1265619 w 1782694"/>
                <a:gd name="connsiteY4" fmla="*/ 1880864 h 2050626"/>
                <a:gd name="connsiteX5" fmla="*/ 378042 w 1782694"/>
                <a:gd name="connsiteY5" fmla="*/ 1880864 h 2050626"/>
                <a:gd name="connsiteX6" fmla="*/ 0 w 1782694"/>
                <a:gd name="connsiteY6" fmla="*/ 1124780 h 2050626"/>
                <a:gd name="connsiteX0" fmla="*/ 0 w 1782694"/>
                <a:gd name="connsiteY0" fmla="*/ 1124780 h 2118077"/>
                <a:gd name="connsiteX1" fmla="*/ 378042 w 1782694"/>
                <a:gd name="connsiteY1" fmla="*/ 368696 h 2118077"/>
                <a:gd name="connsiteX2" fmla="*/ 1265619 w 1782694"/>
                <a:gd name="connsiteY2" fmla="*/ 368696 h 2118077"/>
                <a:gd name="connsiteX3" fmla="*/ 1643661 w 1782694"/>
                <a:gd name="connsiteY3" fmla="*/ 1124780 h 2118077"/>
                <a:gd name="connsiteX4" fmla="*/ 1265619 w 1782694"/>
                <a:gd name="connsiteY4" fmla="*/ 1880864 h 2118077"/>
                <a:gd name="connsiteX5" fmla="*/ 378042 w 1782694"/>
                <a:gd name="connsiteY5" fmla="*/ 1880864 h 2118077"/>
                <a:gd name="connsiteX6" fmla="*/ 0 w 1782694"/>
                <a:gd name="connsiteY6" fmla="*/ 1124780 h 2118077"/>
                <a:gd name="connsiteX0" fmla="*/ 0 w 1782694"/>
                <a:gd name="connsiteY0" fmla="*/ 1124780 h 2118077"/>
                <a:gd name="connsiteX1" fmla="*/ 378042 w 1782694"/>
                <a:gd name="connsiteY1" fmla="*/ 368696 h 2118077"/>
                <a:gd name="connsiteX2" fmla="*/ 1265619 w 1782694"/>
                <a:gd name="connsiteY2" fmla="*/ 368696 h 2118077"/>
                <a:gd name="connsiteX3" fmla="*/ 1643661 w 1782694"/>
                <a:gd name="connsiteY3" fmla="*/ 1124780 h 2118077"/>
                <a:gd name="connsiteX4" fmla="*/ 1265619 w 1782694"/>
                <a:gd name="connsiteY4" fmla="*/ 1880864 h 2118077"/>
                <a:gd name="connsiteX5" fmla="*/ 378042 w 1782694"/>
                <a:gd name="connsiteY5" fmla="*/ 1880864 h 2118077"/>
                <a:gd name="connsiteX6" fmla="*/ 0 w 1782694"/>
                <a:gd name="connsiteY6" fmla="*/ 1124780 h 2118077"/>
                <a:gd name="connsiteX0" fmla="*/ 47113 w 1829807"/>
                <a:gd name="connsiteY0" fmla="*/ 1124780 h 2118077"/>
                <a:gd name="connsiteX1" fmla="*/ 425155 w 1829807"/>
                <a:gd name="connsiteY1" fmla="*/ 368696 h 2118077"/>
                <a:gd name="connsiteX2" fmla="*/ 1312732 w 1829807"/>
                <a:gd name="connsiteY2" fmla="*/ 368696 h 2118077"/>
                <a:gd name="connsiteX3" fmla="*/ 1690774 w 1829807"/>
                <a:gd name="connsiteY3" fmla="*/ 1124780 h 2118077"/>
                <a:gd name="connsiteX4" fmla="*/ 1312732 w 1829807"/>
                <a:gd name="connsiteY4" fmla="*/ 1880864 h 2118077"/>
                <a:gd name="connsiteX5" fmla="*/ 425155 w 1829807"/>
                <a:gd name="connsiteY5" fmla="*/ 1880864 h 2118077"/>
                <a:gd name="connsiteX6" fmla="*/ 47113 w 1829807"/>
                <a:gd name="connsiteY6" fmla="*/ 1124780 h 2118077"/>
                <a:gd name="connsiteX0" fmla="*/ 60142 w 1842836"/>
                <a:gd name="connsiteY0" fmla="*/ 1124780 h 2118077"/>
                <a:gd name="connsiteX1" fmla="*/ 438184 w 1842836"/>
                <a:gd name="connsiteY1" fmla="*/ 368696 h 2118077"/>
                <a:gd name="connsiteX2" fmla="*/ 1325761 w 1842836"/>
                <a:gd name="connsiteY2" fmla="*/ 368696 h 2118077"/>
                <a:gd name="connsiteX3" fmla="*/ 1703803 w 1842836"/>
                <a:gd name="connsiteY3" fmla="*/ 1124780 h 2118077"/>
                <a:gd name="connsiteX4" fmla="*/ 1325761 w 1842836"/>
                <a:gd name="connsiteY4" fmla="*/ 1880864 h 2118077"/>
                <a:gd name="connsiteX5" fmla="*/ 438184 w 1842836"/>
                <a:gd name="connsiteY5" fmla="*/ 1880864 h 2118077"/>
                <a:gd name="connsiteX6" fmla="*/ 60142 w 1842836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11002"/>
                <a:gd name="connsiteY0" fmla="*/ 1124780 h 2118077"/>
                <a:gd name="connsiteX1" fmla="*/ 436070 w 1811002"/>
                <a:gd name="connsiteY1" fmla="*/ 368696 h 2118077"/>
                <a:gd name="connsiteX2" fmla="*/ 1323647 w 1811002"/>
                <a:gd name="connsiteY2" fmla="*/ 368696 h 2118077"/>
                <a:gd name="connsiteX3" fmla="*/ 1701689 w 1811002"/>
                <a:gd name="connsiteY3" fmla="*/ 1124780 h 2118077"/>
                <a:gd name="connsiteX4" fmla="*/ 1323647 w 1811002"/>
                <a:gd name="connsiteY4" fmla="*/ 1880864 h 2118077"/>
                <a:gd name="connsiteX5" fmla="*/ 436070 w 1811002"/>
                <a:gd name="connsiteY5" fmla="*/ 1880864 h 2118077"/>
                <a:gd name="connsiteX6" fmla="*/ 58028 w 1811002"/>
                <a:gd name="connsiteY6" fmla="*/ 1124780 h 2118077"/>
                <a:gd name="connsiteX0" fmla="*/ 58028 w 1811002"/>
                <a:gd name="connsiteY0" fmla="*/ 1124780 h 2118077"/>
                <a:gd name="connsiteX1" fmla="*/ 436070 w 1811002"/>
                <a:gd name="connsiteY1" fmla="*/ 368696 h 2118077"/>
                <a:gd name="connsiteX2" fmla="*/ 1323647 w 1811002"/>
                <a:gd name="connsiteY2" fmla="*/ 368696 h 2118077"/>
                <a:gd name="connsiteX3" fmla="*/ 1701689 w 1811002"/>
                <a:gd name="connsiteY3" fmla="*/ 1124780 h 2118077"/>
                <a:gd name="connsiteX4" fmla="*/ 1323647 w 1811002"/>
                <a:gd name="connsiteY4" fmla="*/ 1880864 h 2118077"/>
                <a:gd name="connsiteX5" fmla="*/ 436070 w 1811002"/>
                <a:gd name="connsiteY5" fmla="*/ 1880864 h 2118077"/>
                <a:gd name="connsiteX6" fmla="*/ 58028 w 1811002"/>
                <a:gd name="connsiteY6" fmla="*/ 1124780 h 2118077"/>
                <a:gd name="connsiteX0" fmla="*/ 58028 w 1811002"/>
                <a:gd name="connsiteY0" fmla="*/ 1124780 h 2145181"/>
                <a:gd name="connsiteX1" fmla="*/ 436070 w 1811002"/>
                <a:gd name="connsiteY1" fmla="*/ 368696 h 2145181"/>
                <a:gd name="connsiteX2" fmla="*/ 1323647 w 1811002"/>
                <a:gd name="connsiteY2" fmla="*/ 368696 h 2145181"/>
                <a:gd name="connsiteX3" fmla="*/ 1701689 w 1811002"/>
                <a:gd name="connsiteY3" fmla="*/ 1124780 h 2145181"/>
                <a:gd name="connsiteX4" fmla="*/ 1323647 w 1811002"/>
                <a:gd name="connsiteY4" fmla="*/ 1880864 h 2145181"/>
                <a:gd name="connsiteX5" fmla="*/ 436070 w 1811002"/>
                <a:gd name="connsiteY5" fmla="*/ 1880864 h 2145181"/>
                <a:gd name="connsiteX6" fmla="*/ 58028 w 1811002"/>
                <a:gd name="connsiteY6" fmla="*/ 1124780 h 2145181"/>
                <a:gd name="connsiteX0" fmla="*/ 58028 w 1811002"/>
                <a:gd name="connsiteY0" fmla="*/ 1124780 h 2164586"/>
                <a:gd name="connsiteX1" fmla="*/ 436070 w 1811002"/>
                <a:gd name="connsiteY1" fmla="*/ 368696 h 2164586"/>
                <a:gd name="connsiteX2" fmla="*/ 1323647 w 1811002"/>
                <a:gd name="connsiteY2" fmla="*/ 368696 h 2164586"/>
                <a:gd name="connsiteX3" fmla="*/ 1701689 w 1811002"/>
                <a:gd name="connsiteY3" fmla="*/ 1124780 h 2164586"/>
                <a:gd name="connsiteX4" fmla="*/ 1323647 w 1811002"/>
                <a:gd name="connsiteY4" fmla="*/ 1880864 h 2164586"/>
                <a:gd name="connsiteX5" fmla="*/ 436070 w 1811002"/>
                <a:gd name="connsiteY5" fmla="*/ 1880864 h 2164586"/>
                <a:gd name="connsiteX6" fmla="*/ 58028 w 1811002"/>
                <a:gd name="connsiteY6" fmla="*/ 1124780 h 2164586"/>
                <a:gd name="connsiteX0" fmla="*/ 58028 w 1811002"/>
                <a:gd name="connsiteY0" fmla="*/ 1124780 h 2170635"/>
                <a:gd name="connsiteX1" fmla="*/ 436070 w 1811002"/>
                <a:gd name="connsiteY1" fmla="*/ 368696 h 2170635"/>
                <a:gd name="connsiteX2" fmla="*/ 1323647 w 1811002"/>
                <a:gd name="connsiteY2" fmla="*/ 368696 h 2170635"/>
                <a:gd name="connsiteX3" fmla="*/ 1701689 w 1811002"/>
                <a:gd name="connsiteY3" fmla="*/ 1124780 h 2170635"/>
                <a:gd name="connsiteX4" fmla="*/ 1323647 w 1811002"/>
                <a:gd name="connsiteY4" fmla="*/ 1880864 h 2170635"/>
                <a:gd name="connsiteX5" fmla="*/ 436070 w 1811002"/>
                <a:gd name="connsiteY5" fmla="*/ 1880864 h 2170635"/>
                <a:gd name="connsiteX6" fmla="*/ 58028 w 1811002"/>
                <a:gd name="connsiteY6" fmla="*/ 1124780 h 2170635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6977 w 1809951"/>
                <a:gd name="connsiteY0" fmla="*/ 1124780 h 2130933"/>
                <a:gd name="connsiteX1" fmla="*/ 435019 w 1809951"/>
                <a:gd name="connsiteY1" fmla="*/ 368696 h 2130933"/>
                <a:gd name="connsiteX2" fmla="*/ 1322596 w 1809951"/>
                <a:gd name="connsiteY2" fmla="*/ 368696 h 2130933"/>
                <a:gd name="connsiteX3" fmla="*/ 1700638 w 1809951"/>
                <a:gd name="connsiteY3" fmla="*/ 1124780 h 2130933"/>
                <a:gd name="connsiteX4" fmla="*/ 1322596 w 1809951"/>
                <a:gd name="connsiteY4" fmla="*/ 1880864 h 2130933"/>
                <a:gd name="connsiteX5" fmla="*/ 435019 w 1809951"/>
                <a:gd name="connsiteY5" fmla="*/ 1880864 h 2130933"/>
                <a:gd name="connsiteX6" fmla="*/ 56977 w 1809951"/>
                <a:gd name="connsiteY6" fmla="*/ 1124780 h 2130933"/>
                <a:gd name="connsiteX0" fmla="*/ 67380 w 1820354"/>
                <a:gd name="connsiteY0" fmla="*/ 1124780 h 2130933"/>
                <a:gd name="connsiteX1" fmla="*/ 445422 w 1820354"/>
                <a:gd name="connsiteY1" fmla="*/ 368696 h 2130933"/>
                <a:gd name="connsiteX2" fmla="*/ 1332999 w 1820354"/>
                <a:gd name="connsiteY2" fmla="*/ 368696 h 2130933"/>
                <a:gd name="connsiteX3" fmla="*/ 1711041 w 1820354"/>
                <a:gd name="connsiteY3" fmla="*/ 1124780 h 2130933"/>
                <a:gd name="connsiteX4" fmla="*/ 1332999 w 1820354"/>
                <a:gd name="connsiteY4" fmla="*/ 1880864 h 2130933"/>
                <a:gd name="connsiteX5" fmla="*/ 445422 w 1820354"/>
                <a:gd name="connsiteY5" fmla="*/ 1880864 h 2130933"/>
                <a:gd name="connsiteX6" fmla="*/ 67380 w 1820354"/>
                <a:gd name="connsiteY6" fmla="*/ 1124780 h 2130933"/>
                <a:gd name="connsiteX0" fmla="*/ 67380 w 1820354"/>
                <a:gd name="connsiteY0" fmla="*/ 1124780 h 2130933"/>
                <a:gd name="connsiteX1" fmla="*/ 445422 w 1820354"/>
                <a:gd name="connsiteY1" fmla="*/ 368696 h 2130933"/>
                <a:gd name="connsiteX2" fmla="*/ 1332999 w 1820354"/>
                <a:gd name="connsiteY2" fmla="*/ 368696 h 2130933"/>
                <a:gd name="connsiteX3" fmla="*/ 1711041 w 1820354"/>
                <a:gd name="connsiteY3" fmla="*/ 1124780 h 2130933"/>
                <a:gd name="connsiteX4" fmla="*/ 1332999 w 1820354"/>
                <a:gd name="connsiteY4" fmla="*/ 1880864 h 2130933"/>
                <a:gd name="connsiteX5" fmla="*/ 445422 w 1820354"/>
                <a:gd name="connsiteY5" fmla="*/ 1880864 h 2130933"/>
                <a:gd name="connsiteX6" fmla="*/ 67380 w 1820354"/>
                <a:gd name="connsiteY6" fmla="*/ 1124780 h 2130933"/>
                <a:gd name="connsiteX0" fmla="*/ 67380 w 1820354"/>
                <a:gd name="connsiteY0" fmla="*/ 1124780 h 2130933"/>
                <a:gd name="connsiteX1" fmla="*/ 445422 w 1820354"/>
                <a:gd name="connsiteY1" fmla="*/ 368696 h 2130933"/>
                <a:gd name="connsiteX2" fmla="*/ 1332999 w 1820354"/>
                <a:gd name="connsiteY2" fmla="*/ 368696 h 2130933"/>
                <a:gd name="connsiteX3" fmla="*/ 1711041 w 1820354"/>
                <a:gd name="connsiteY3" fmla="*/ 1124780 h 2130933"/>
                <a:gd name="connsiteX4" fmla="*/ 1332999 w 1820354"/>
                <a:gd name="connsiteY4" fmla="*/ 1880864 h 2130933"/>
                <a:gd name="connsiteX5" fmla="*/ 445422 w 1820354"/>
                <a:gd name="connsiteY5" fmla="*/ 1880864 h 2130933"/>
                <a:gd name="connsiteX6" fmla="*/ 67380 w 1820354"/>
                <a:gd name="connsiteY6" fmla="*/ 1124780 h 2130933"/>
                <a:gd name="connsiteX0" fmla="*/ 67380 w 1820354"/>
                <a:gd name="connsiteY0" fmla="*/ 1097859 h 2104012"/>
                <a:gd name="connsiteX1" fmla="*/ 445422 w 1820354"/>
                <a:gd name="connsiteY1" fmla="*/ 341775 h 2104012"/>
                <a:gd name="connsiteX2" fmla="*/ 1332999 w 1820354"/>
                <a:gd name="connsiteY2" fmla="*/ 341775 h 2104012"/>
                <a:gd name="connsiteX3" fmla="*/ 1711041 w 1820354"/>
                <a:gd name="connsiteY3" fmla="*/ 1097859 h 2104012"/>
                <a:gd name="connsiteX4" fmla="*/ 1332999 w 1820354"/>
                <a:gd name="connsiteY4" fmla="*/ 1853943 h 2104012"/>
                <a:gd name="connsiteX5" fmla="*/ 445422 w 1820354"/>
                <a:gd name="connsiteY5" fmla="*/ 1853943 h 2104012"/>
                <a:gd name="connsiteX6" fmla="*/ 67380 w 1820354"/>
                <a:gd name="connsiteY6" fmla="*/ 1097859 h 2104012"/>
                <a:gd name="connsiteX0" fmla="*/ 67380 w 1868882"/>
                <a:gd name="connsiteY0" fmla="*/ 1097859 h 2104012"/>
                <a:gd name="connsiteX1" fmla="*/ 445422 w 1868882"/>
                <a:gd name="connsiteY1" fmla="*/ 341775 h 2104012"/>
                <a:gd name="connsiteX2" fmla="*/ 1332999 w 1868882"/>
                <a:gd name="connsiteY2" fmla="*/ 341775 h 2104012"/>
                <a:gd name="connsiteX3" fmla="*/ 1711041 w 1868882"/>
                <a:gd name="connsiteY3" fmla="*/ 1097859 h 2104012"/>
                <a:gd name="connsiteX4" fmla="*/ 1332999 w 1868882"/>
                <a:gd name="connsiteY4" fmla="*/ 1853943 h 2104012"/>
                <a:gd name="connsiteX5" fmla="*/ 445422 w 1868882"/>
                <a:gd name="connsiteY5" fmla="*/ 1853943 h 2104012"/>
                <a:gd name="connsiteX6" fmla="*/ 67380 w 1868882"/>
                <a:gd name="connsiteY6" fmla="*/ 1097859 h 2104012"/>
                <a:gd name="connsiteX0" fmla="*/ 67380 w 1860314"/>
                <a:gd name="connsiteY0" fmla="*/ 1097859 h 2104012"/>
                <a:gd name="connsiteX1" fmla="*/ 445422 w 1860314"/>
                <a:gd name="connsiteY1" fmla="*/ 341775 h 2104012"/>
                <a:gd name="connsiteX2" fmla="*/ 1332999 w 1860314"/>
                <a:gd name="connsiteY2" fmla="*/ 341775 h 2104012"/>
                <a:gd name="connsiteX3" fmla="*/ 1711041 w 1860314"/>
                <a:gd name="connsiteY3" fmla="*/ 1097859 h 2104012"/>
                <a:gd name="connsiteX4" fmla="*/ 1332999 w 1860314"/>
                <a:gd name="connsiteY4" fmla="*/ 1853943 h 2104012"/>
                <a:gd name="connsiteX5" fmla="*/ 445422 w 1860314"/>
                <a:gd name="connsiteY5" fmla="*/ 1853943 h 2104012"/>
                <a:gd name="connsiteX6" fmla="*/ 67380 w 1860314"/>
                <a:gd name="connsiteY6" fmla="*/ 1097859 h 2104012"/>
                <a:gd name="connsiteX0" fmla="*/ 67380 w 1871738"/>
                <a:gd name="connsiteY0" fmla="*/ 1097859 h 2104012"/>
                <a:gd name="connsiteX1" fmla="*/ 445422 w 1871738"/>
                <a:gd name="connsiteY1" fmla="*/ 341775 h 2104012"/>
                <a:gd name="connsiteX2" fmla="*/ 1332999 w 1871738"/>
                <a:gd name="connsiteY2" fmla="*/ 341775 h 2104012"/>
                <a:gd name="connsiteX3" fmla="*/ 1711041 w 1871738"/>
                <a:gd name="connsiteY3" fmla="*/ 1097859 h 2104012"/>
                <a:gd name="connsiteX4" fmla="*/ 1332999 w 1871738"/>
                <a:gd name="connsiteY4" fmla="*/ 1853943 h 2104012"/>
                <a:gd name="connsiteX5" fmla="*/ 445422 w 1871738"/>
                <a:gd name="connsiteY5" fmla="*/ 1853943 h 2104012"/>
                <a:gd name="connsiteX6" fmla="*/ 67380 w 1871738"/>
                <a:gd name="connsiteY6" fmla="*/ 1097859 h 2104012"/>
                <a:gd name="connsiteX0" fmla="*/ 67380 w 1888879"/>
                <a:gd name="connsiteY0" fmla="*/ 1097859 h 2104012"/>
                <a:gd name="connsiteX1" fmla="*/ 445422 w 1888879"/>
                <a:gd name="connsiteY1" fmla="*/ 341775 h 2104012"/>
                <a:gd name="connsiteX2" fmla="*/ 1332999 w 1888879"/>
                <a:gd name="connsiteY2" fmla="*/ 341775 h 2104012"/>
                <a:gd name="connsiteX3" fmla="*/ 1711041 w 1888879"/>
                <a:gd name="connsiteY3" fmla="*/ 1097859 h 2104012"/>
                <a:gd name="connsiteX4" fmla="*/ 1332999 w 1888879"/>
                <a:gd name="connsiteY4" fmla="*/ 1853943 h 2104012"/>
                <a:gd name="connsiteX5" fmla="*/ 445422 w 1888879"/>
                <a:gd name="connsiteY5" fmla="*/ 1853943 h 2104012"/>
                <a:gd name="connsiteX6" fmla="*/ 67380 w 1888879"/>
                <a:gd name="connsiteY6" fmla="*/ 1097859 h 2104012"/>
                <a:gd name="connsiteX0" fmla="*/ 67380 w 1888879"/>
                <a:gd name="connsiteY0" fmla="*/ 1097859 h 2104012"/>
                <a:gd name="connsiteX1" fmla="*/ 445422 w 1888879"/>
                <a:gd name="connsiteY1" fmla="*/ 341775 h 2104012"/>
                <a:gd name="connsiteX2" fmla="*/ 1332999 w 1888879"/>
                <a:gd name="connsiteY2" fmla="*/ 341775 h 2104012"/>
                <a:gd name="connsiteX3" fmla="*/ 1711041 w 1888879"/>
                <a:gd name="connsiteY3" fmla="*/ 1097859 h 2104012"/>
                <a:gd name="connsiteX4" fmla="*/ 1332999 w 1888879"/>
                <a:gd name="connsiteY4" fmla="*/ 1853943 h 2104012"/>
                <a:gd name="connsiteX5" fmla="*/ 445422 w 1888879"/>
                <a:gd name="connsiteY5" fmla="*/ 1853943 h 2104012"/>
                <a:gd name="connsiteX6" fmla="*/ 67380 w 1888879"/>
                <a:gd name="connsiteY6" fmla="*/ 1097859 h 2104012"/>
                <a:gd name="connsiteX0" fmla="*/ 67380 w 1888879"/>
                <a:gd name="connsiteY0" fmla="*/ 1097859 h 2106385"/>
                <a:gd name="connsiteX1" fmla="*/ 445422 w 1888879"/>
                <a:gd name="connsiteY1" fmla="*/ 341775 h 2106385"/>
                <a:gd name="connsiteX2" fmla="*/ 1332999 w 1888879"/>
                <a:gd name="connsiteY2" fmla="*/ 341775 h 2106385"/>
                <a:gd name="connsiteX3" fmla="*/ 1711041 w 1888879"/>
                <a:gd name="connsiteY3" fmla="*/ 1097859 h 2106385"/>
                <a:gd name="connsiteX4" fmla="*/ 1332999 w 1888879"/>
                <a:gd name="connsiteY4" fmla="*/ 1853943 h 2106385"/>
                <a:gd name="connsiteX5" fmla="*/ 445422 w 1888879"/>
                <a:gd name="connsiteY5" fmla="*/ 1853943 h 2106385"/>
                <a:gd name="connsiteX6" fmla="*/ 67380 w 1888879"/>
                <a:gd name="connsiteY6" fmla="*/ 1097859 h 2106385"/>
                <a:gd name="connsiteX0" fmla="*/ 67380 w 1888879"/>
                <a:gd name="connsiteY0" fmla="*/ 1097859 h 2106385"/>
                <a:gd name="connsiteX1" fmla="*/ 445422 w 1888879"/>
                <a:gd name="connsiteY1" fmla="*/ 341775 h 2106385"/>
                <a:gd name="connsiteX2" fmla="*/ 1332999 w 1888879"/>
                <a:gd name="connsiteY2" fmla="*/ 341775 h 2106385"/>
                <a:gd name="connsiteX3" fmla="*/ 1711041 w 1888879"/>
                <a:gd name="connsiteY3" fmla="*/ 1097859 h 2106385"/>
                <a:gd name="connsiteX4" fmla="*/ 1332999 w 1888879"/>
                <a:gd name="connsiteY4" fmla="*/ 1853943 h 2106385"/>
                <a:gd name="connsiteX5" fmla="*/ 445422 w 1888879"/>
                <a:gd name="connsiteY5" fmla="*/ 1853943 h 2106385"/>
                <a:gd name="connsiteX6" fmla="*/ 67380 w 1888879"/>
                <a:gd name="connsiteY6" fmla="*/ 1097859 h 2106385"/>
                <a:gd name="connsiteX0" fmla="*/ 141203 w 1962702"/>
                <a:gd name="connsiteY0" fmla="*/ 1097859 h 2106385"/>
                <a:gd name="connsiteX1" fmla="*/ 519245 w 1962702"/>
                <a:gd name="connsiteY1" fmla="*/ 341775 h 2106385"/>
                <a:gd name="connsiteX2" fmla="*/ 1406822 w 1962702"/>
                <a:gd name="connsiteY2" fmla="*/ 341775 h 2106385"/>
                <a:gd name="connsiteX3" fmla="*/ 1784864 w 1962702"/>
                <a:gd name="connsiteY3" fmla="*/ 1097859 h 2106385"/>
                <a:gd name="connsiteX4" fmla="*/ 1406822 w 1962702"/>
                <a:gd name="connsiteY4" fmla="*/ 1853943 h 2106385"/>
                <a:gd name="connsiteX5" fmla="*/ 519245 w 1962702"/>
                <a:gd name="connsiteY5" fmla="*/ 1853943 h 2106385"/>
                <a:gd name="connsiteX6" fmla="*/ 141203 w 1962702"/>
                <a:gd name="connsiteY6" fmla="*/ 1097859 h 2106385"/>
                <a:gd name="connsiteX0" fmla="*/ 141203 w 1962702"/>
                <a:gd name="connsiteY0" fmla="*/ 1097859 h 2106385"/>
                <a:gd name="connsiteX1" fmla="*/ 519245 w 1962702"/>
                <a:gd name="connsiteY1" fmla="*/ 341775 h 2106385"/>
                <a:gd name="connsiteX2" fmla="*/ 1406822 w 1962702"/>
                <a:gd name="connsiteY2" fmla="*/ 341775 h 2106385"/>
                <a:gd name="connsiteX3" fmla="*/ 1784864 w 1962702"/>
                <a:gd name="connsiteY3" fmla="*/ 1097859 h 2106385"/>
                <a:gd name="connsiteX4" fmla="*/ 1406822 w 1962702"/>
                <a:gd name="connsiteY4" fmla="*/ 1853943 h 2106385"/>
                <a:gd name="connsiteX5" fmla="*/ 519245 w 1962702"/>
                <a:gd name="connsiteY5" fmla="*/ 1853943 h 2106385"/>
                <a:gd name="connsiteX6" fmla="*/ 141203 w 1962702"/>
                <a:gd name="connsiteY6" fmla="*/ 1097859 h 2106385"/>
                <a:gd name="connsiteX0" fmla="*/ 141203 w 1962702"/>
                <a:gd name="connsiteY0" fmla="*/ 1054806 h 2063332"/>
                <a:gd name="connsiteX1" fmla="*/ 519245 w 1962702"/>
                <a:gd name="connsiteY1" fmla="*/ 298722 h 2063332"/>
                <a:gd name="connsiteX2" fmla="*/ 1406822 w 1962702"/>
                <a:gd name="connsiteY2" fmla="*/ 298722 h 2063332"/>
                <a:gd name="connsiteX3" fmla="*/ 1784864 w 1962702"/>
                <a:gd name="connsiteY3" fmla="*/ 1054806 h 2063332"/>
                <a:gd name="connsiteX4" fmla="*/ 1406822 w 1962702"/>
                <a:gd name="connsiteY4" fmla="*/ 1810890 h 2063332"/>
                <a:gd name="connsiteX5" fmla="*/ 519245 w 1962702"/>
                <a:gd name="connsiteY5" fmla="*/ 1810890 h 2063332"/>
                <a:gd name="connsiteX6" fmla="*/ 141203 w 1962702"/>
                <a:gd name="connsiteY6" fmla="*/ 1054806 h 2063332"/>
                <a:gd name="connsiteX0" fmla="*/ 141203 w 1962702"/>
                <a:gd name="connsiteY0" fmla="*/ 1005402 h 2013928"/>
                <a:gd name="connsiteX1" fmla="*/ 519245 w 1962702"/>
                <a:gd name="connsiteY1" fmla="*/ 249318 h 2013928"/>
                <a:gd name="connsiteX2" fmla="*/ 1406822 w 1962702"/>
                <a:gd name="connsiteY2" fmla="*/ 249318 h 2013928"/>
                <a:gd name="connsiteX3" fmla="*/ 1784864 w 1962702"/>
                <a:gd name="connsiteY3" fmla="*/ 1005402 h 2013928"/>
                <a:gd name="connsiteX4" fmla="*/ 1406822 w 1962702"/>
                <a:gd name="connsiteY4" fmla="*/ 1761486 h 2013928"/>
                <a:gd name="connsiteX5" fmla="*/ 519245 w 1962702"/>
                <a:gd name="connsiteY5" fmla="*/ 1761486 h 2013928"/>
                <a:gd name="connsiteX6" fmla="*/ 141203 w 1962702"/>
                <a:gd name="connsiteY6" fmla="*/ 1005402 h 2013928"/>
                <a:gd name="connsiteX0" fmla="*/ 141203 w 1962702"/>
                <a:gd name="connsiteY0" fmla="*/ 1005402 h 2013928"/>
                <a:gd name="connsiteX1" fmla="*/ 519245 w 1962702"/>
                <a:gd name="connsiteY1" fmla="*/ 249318 h 2013928"/>
                <a:gd name="connsiteX2" fmla="*/ 1406822 w 1962702"/>
                <a:gd name="connsiteY2" fmla="*/ 249318 h 2013928"/>
                <a:gd name="connsiteX3" fmla="*/ 1784864 w 1962702"/>
                <a:gd name="connsiteY3" fmla="*/ 1005402 h 2013928"/>
                <a:gd name="connsiteX4" fmla="*/ 1406822 w 1962702"/>
                <a:gd name="connsiteY4" fmla="*/ 1761486 h 2013928"/>
                <a:gd name="connsiteX5" fmla="*/ 519245 w 1962702"/>
                <a:gd name="connsiteY5" fmla="*/ 1761486 h 2013928"/>
                <a:gd name="connsiteX6" fmla="*/ 141203 w 1962702"/>
                <a:gd name="connsiteY6" fmla="*/ 1005402 h 2013928"/>
                <a:gd name="connsiteX0" fmla="*/ 141203 w 1962702"/>
                <a:gd name="connsiteY0" fmla="*/ 1005402 h 2013928"/>
                <a:gd name="connsiteX1" fmla="*/ 519245 w 1962702"/>
                <a:gd name="connsiteY1" fmla="*/ 249318 h 2013928"/>
                <a:gd name="connsiteX2" fmla="*/ 1406822 w 1962702"/>
                <a:gd name="connsiteY2" fmla="*/ 249318 h 2013928"/>
                <a:gd name="connsiteX3" fmla="*/ 1784864 w 1962702"/>
                <a:gd name="connsiteY3" fmla="*/ 1005402 h 2013928"/>
                <a:gd name="connsiteX4" fmla="*/ 1406822 w 1962702"/>
                <a:gd name="connsiteY4" fmla="*/ 1761486 h 2013928"/>
                <a:gd name="connsiteX5" fmla="*/ 519245 w 1962702"/>
                <a:gd name="connsiteY5" fmla="*/ 1761486 h 2013928"/>
                <a:gd name="connsiteX6" fmla="*/ 141203 w 1962702"/>
                <a:gd name="connsiteY6" fmla="*/ 1005402 h 2013928"/>
                <a:gd name="connsiteX0" fmla="*/ 141203 w 1962702"/>
                <a:gd name="connsiteY0" fmla="*/ 1024968 h 2033494"/>
                <a:gd name="connsiteX1" fmla="*/ 519245 w 1962702"/>
                <a:gd name="connsiteY1" fmla="*/ 268884 h 2033494"/>
                <a:gd name="connsiteX2" fmla="*/ 1406822 w 1962702"/>
                <a:gd name="connsiteY2" fmla="*/ 268884 h 2033494"/>
                <a:gd name="connsiteX3" fmla="*/ 1784864 w 1962702"/>
                <a:gd name="connsiteY3" fmla="*/ 1024968 h 2033494"/>
                <a:gd name="connsiteX4" fmla="*/ 1406822 w 1962702"/>
                <a:gd name="connsiteY4" fmla="*/ 1781052 h 2033494"/>
                <a:gd name="connsiteX5" fmla="*/ 519245 w 1962702"/>
                <a:gd name="connsiteY5" fmla="*/ 1781052 h 2033494"/>
                <a:gd name="connsiteX6" fmla="*/ 141203 w 1962702"/>
                <a:gd name="connsiteY6" fmla="*/ 1024968 h 2033494"/>
                <a:gd name="connsiteX0" fmla="*/ 141203 w 1962702"/>
                <a:gd name="connsiteY0" fmla="*/ 1024968 h 2033494"/>
                <a:gd name="connsiteX1" fmla="*/ 519245 w 1962702"/>
                <a:gd name="connsiteY1" fmla="*/ 268884 h 2033494"/>
                <a:gd name="connsiteX2" fmla="*/ 1406822 w 1962702"/>
                <a:gd name="connsiteY2" fmla="*/ 268884 h 2033494"/>
                <a:gd name="connsiteX3" fmla="*/ 1784864 w 1962702"/>
                <a:gd name="connsiteY3" fmla="*/ 1024968 h 2033494"/>
                <a:gd name="connsiteX4" fmla="*/ 1406822 w 1962702"/>
                <a:gd name="connsiteY4" fmla="*/ 1781052 h 2033494"/>
                <a:gd name="connsiteX5" fmla="*/ 519245 w 1962702"/>
                <a:gd name="connsiteY5" fmla="*/ 1781052 h 2033494"/>
                <a:gd name="connsiteX6" fmla="*/ 141203 w 1962702"/>
                <a:gd name="connsiteY6" fmla="*/ 1024968 h 2033494"/>
                <a:gd name="connsiteX0" fmla="*/ 138285 w 1959784"/>
                <a:gd name="connsiteY0" fmla="*/ 1024968 h 2033494"/>
                <a:gd name="connsiteX1" fmla="*/ 516327 w 1959784"/>
                <a:gd name="connsiteY1" fmla="*/ 268884 h 2033494"/>
                <a:gd name="connsiteX2" fmla="*/ 1403904 w 1959784"/>
                <a:gd name="connsiteY2" fmla="*/ 268884 h 2033494"/>
                <a:gd name="connsiteX3" fmla="*/ 1781946 w 1959784"/>
                <a:gd name="connsiteY3" fmla="*/ 1024968 h 2033494"/>
                <a:gd name="connsiteX4" fmla="*/ 1403904 w 1959784"/>
                <a:gd name="connsiteY4" fmla="*/ 1781052 h 2033494"/>
                <a:gd name="connsiteX5" fmla="*/ 516327 w 1959784"/>
                <a:gd name="connsiteY5" fmla="*/ 1781052 h 2033494"/>
                <a:gd name="connsiteX6" fmla="*/ 138285 w 1959784"/>
                <a:gd name="connsiteY6" fmla="*/ 1024968 h 2033494"/>
                <a:gd name="connsiteX0" fmla="*/ 126164 w 1947663"/>
                <a:gd name="connsiteY0" fmla="*/ 1024968 h 2033494"/>
                <a:gd name="connsiteX1" fmla="*/ 504206 w 1947663"/>
                <a:gd name="connsiteY1" fmla="*/ 268884 h 2033494"/>
                <a:gd name="connsiteX2" fmla="*/ 1391783 w 1947663"/>
                <a:gd name="connsiteY2" fmla="*/ 268884 h 2033494"/>
                <a:gd name="connsiteX3" fmla="*/ 1769825 w 1947663"/>
                <a:gd name="connsiteY3" fmla="*/ 1024968 h 2033494"/>
                <a:gd name="connsiteX4" fmla="*/ 1391783 w 1947663"/>
                <a:gd name="connsiteY4" fmla="*/ 1781052 h 2033494"/>
                <a:gd name="connsiteX5" fmla="*/ 504206 w 1947663"/>
                <a:gd name="connsiteY5" fmla="*/ 1781052 h 2033494"/>
                <a:gd name="connsiteX6" fmla="*/ 126164 w 1947663"/>
                <a:gd name="connsiteY6" fmla="*/ 1024968 h 2033494"/>
                <a:gd name="connsiteX0" fmla="*/ 126164 w 1947663"/>
                <a:gd name="connsiteY0" fmla="*/ 1024968 h 2011723"/>
                <a:gd name="connsiteX1" fmla="*/ 504206 w 1947663"/>
                <a:gd name="connsiteY1" fmla="*/ 268884 h 2011723"/>
                <a:gd name="connsiteX2" fmla="*/ 1391783 w 1947663"/>
                <a:gd name="connsiteY2" fmla="*/ 268884 h 2011723"/>
                <a:gd name="connsiteX3" fmla="*/ 1769825 w 1947663"/>
                <a:gd name="connsiteY3" fmla="*/ 1024968 h 2011723"/>
                <a:gd name="connsiteX4" fmla="*/ 1391783 w 1947663"/>
                <a:gd name="connsiteY4" fmla="*/ 1781052 h 2011723"/>
                <a:gd name="connsiteX5" fmla="*/ 504206 w 1947663"/>
                <a:gd name="connsiteY5" fmla="*/ 1781052 h 2011723"/>
                <a:gd name="connsiteX6" fmla="*/ 126164 w 1947663"/>
                <a:gd name="connsiteY6" fmla="*/ 1024968 h 2011723"/>
                <a:gd name="connsiteX0" fmla="*/ 126164 w 1947663"/>
                <a:gd name="connsiteY0" fmla="*/ 1024968 h 2021248"/>
                <a:gd name="connsiteX1" fmla="*/ 504206 w 1947663"/>
                <a:gd name="connsiteY1" fmla="*/ 268884 h 2021248"/>
                <a:gd name="connsiteX2" fmla="*/ 1391783 w 1947663"/>
                <a:gd name="connsiteY2" fmla="*/ 268884 h 2021248"/>
                <a:gd name="connsiteX3" fmla="*/ 1769825 w 1947663"/>
                <a:gd name="connsiteY3" fmla="*/ 1024968 h 2021248"/>
                <a:gd name="connsiteX4" fmla="*/ 1391783 w 1947663"/>
                <a:gd name="connsiteY4" fmla="*/ 1781052 h 2021248"/>
                <a:gd name="connsiteX5" fmla="*/ 504206 w 1947663"/>
                <a:gd name="connsiteY5" fmla="*/ 1781052 h 2021248"/>
                <a:gd name="connsiteX6" fmla="*/ 126164 w 1947663"/>
                <a:gd name="connsiteY6" fmla="*/ 1024968 h 2021248"/>
                <a:gd name="connsiteX0" fmla="*/ 126164 w 1947663"/>
                <a:gd name="connsiteY0" fmla="*/ 1024968 h 1995652"/>
                <a:gd name="connsiteX1" fmla="*/ 504206 w 1947663"/>
                <a:gd name="connsiteY1" fmla="*/ 268884 h 1995652"/>
                <a:gd name="connsiteX2" fmla="*/ 1391783 w 1947663"/>
                <a:gd name="connsiteY2" fmla="*/ 268884 h 1995652"/>
                <a:gd name="connsiteX3" fmla="*/ 1769825 w 1947663"/>
                <a:gd name="connsiteY3" fmla="*/ 1024968 h 1995652"/>
                <a:gd name="connsiteX4" fmla="*/ 1391783 w 1947663"/>
                <a:gd name="connsiteY4" fmla="*/ 1781052 h 1995652"/>
                <a:gd name="connsiteX5" fmla="*/ 504206 w 1947663"/>
                <a:gd name="connsiteY5" fmla="*/ 1781052 h 1995652"/>
                <a:gd name="connsiteX6" fmla="*/ 126164 w 1947663"/>
                <a:gd name="connsiteY6" fmla="*/ 1024968 h 1995652"/>
                <a:gd name="connsiteX0" fmla="*/ 126164 w 1947663"/>
                <a:gd name="connsiteY0" fmla="*/ 1024968 h 1995652"/>
                <a:gd name="connsiteX1" fmla="*/ 504206 w 1947663"/>
                <a:gd name="connsiteY1" fmla="*/ 268884 h 1995652"/>
                <a:gd name="connsiteX2" fmla="*/ 1391783 w 1947663"/>
                <a:gd name="connsiteY2" fmla="*/ 268884 h 1995652"/>
                <a:gd name="connsiteX3" fmla="*/ 1769825 w 1947663"/>
                <a:gd name="connsiteY3" fmla="*/ 1024968 h 1995652"/>
                <a:gd name="connsiteX4" fmla="*/ 1391783 w 1947663"/>
                <a:gd name="connsiteY4" fmla="*/ 1781052 h 1995652"/>
                <a:gd name="connsiteX5" fmla="*/ 504206 w 1947663"/>
                <a:gd name="connsiteY5" fmla="*/ 1781052 h 1995652"/>
                <a:gd name="connsiteX6" fmla="*/ 126164 w 1947663"/>
                <a:gd name="connsiteY6" fmla="*/ 1024968 h 1995652"/>
                <a:gd name="connsiteX0" fmla="*/ 126164 w 1947663"/>
                <a:gd name="connsiteY0" fmla="*/ 1024968 h 1995652"/>
                <a:gd name="connsiteX1" fmla="*/ 504206 w 1947663"/>
                <a:gd name="connsiteY1" fmla="*/ 268884 h 1995652"/>
                <a:gd name="connsiteX2" fmla="*/ 1391783 w 1947663"/>
                <a:gd name="connsiteY2" fmla="*/ 268884 h 1995652"/>
                <a:gd name="connsiteX3" fmla="*/ 1769825 w 1947663"/>
                <a:gd name="connsiteY3" fmla="*/ 1024968 h 1995652"/>
                <a:gd name="connsiteX4" fmla="*/ 1391783 w 1947663"/>
                <a:gd name="connsiteY4" fmla="*/ 1781052 h 1995652"/>
                <a:gd name="connsiteX5" fmla="*/ 504206 w 1947663"/>
                <a:gd name="connsiteY5" fmla="*/ 1781052 h 1995652"/>
                <a:gd name="connsiteX6" fmla="*/ 126164 w 1947663"/>
                <a:gd name="connsiteY6" fmla="*/ 1024968 h 1995652"/>
                <a:gd name="connsiteX0" fmla="*/ 126164 w 1938445"/>
                <a:gd name="connsiteY0" fmla="*/ 1024968 h 1995652"/>
                <a:gd name="connsiteX1" fmla="*/ 504206 w 1938445"/>
                <a:gd name="connsiteY1" fmla="*/ 268884 h 1995652"/>
                <a:gd name="connsiteX2" fmla="*/ 1391783 w 1938445"/>
                <a:gd name="connsiteY2" fmla="*/ 268884 h 1995652"/>
                <a:gd name="connsiteX3" fmla="*/ 1769825 w 1938445"/>
                <a:gd name="connsiteY3" fmla="*/ 1024968 h 1995652"/>
                <a:gd name="connsiteX4" fmla="*/ 1391783 w 1938445"/>
                <a:gd name="connsiteY4" fmla="*/ 1781052 h 1995652"/>
                <a:gd name="connsiteX5" fmla="*/ 504206 w 1938445"/>
                <a:gd name="connsiteY5" fmla="*/ 1781052 h 1995652"/>
                <a:gd name="connsiteX6" fmla="*/ 126164 w 1938445"/>
                <a:gd name="connsiteY6" fmla="*/ 1024968 h 1995652"/>
                <a:gd name="connsiteX0" fmla="*/ 126164 w 1912233"/>
                <a:gd name="connsiteY0" fmla="*/ 1024968 h 1995652"/>
                <a:gd name="connsiteX1" fmla="*/ 504206 w 1912233"/>
                <a:gd name="connsiteY1" fmla="*/ 268884 h 1995652"/>
                <a:gd name="connsiteX2" fmla="*/ 1391783 w 1912233"/>
                <a:gd name="connsiteY2" fmla="*/ 268884 h 1995652"/>
                <a:gd name="connsiteX3" fmla="*/ 1769825 w 1912233"/>
                <a:gd name="connsiteY3" fmla="*/ 1024968 h 1995652"/>
                <a:gd name="connsiteX4" fmla="*/ 1391783 w 1912233"/>
                <a:gd name="connsiteY4" fmla="*/ 1781052 h 1995652"/>
                <a:gd name="connsiteX5" fmla="*/ 504206 w 1912233"/>
                <a:gd name="connsiteY5" fmla="*/ 1781052 h 1995652"/>
                <a:gd name="connsiteX6" fmla="*/ 126164 w 1912233"/>
                <a:gd name="connsiteY6" fmla="*/ 1024968 h 1995652"/>
                <a:gd name="connsiteX0" fmla="*/ 126164 w 1912233"/>
                <a:gd name="connsiteY0" fmla="*/ 1005402 h 1976086"/>
                <a:gd name="connsiteX1" fmla="*/ 504206 w 1912233"/>
                <a:gd name="connsiteY1" fmla="*/ 249318 h 1976086"/>
                <a:gd name="connsiteX2" fmla="*/ 1391783 w 1912233"/>
                <a:gd name="connsiteY2" fmla="*/ 249318 h 1976086"/>
                <a:gd name="connsiteX3" fmla="*/ 1769825 w 1912233"/>
                <a:gd name="connsiteY3" fmla="*/ 1005402 h 1976086"/>
                <a:gd name="connsiteX4" fmla="*/ 1391783 w 1912233"/>
                <a:gd name="connsiteY4" fmla="*/ 1761486 h 1976086"/>
                <a:gd name="connsiteX5" fmla="*/ 504206 w 1912233"/>
                <a:gd name="connsiteY5" fmla="*/ 1761486 h 1976086"/>
                <a:gd name="connsiteX6" fmla="*/ 126164 w 1912233"/>
                <a:gd name="connsiteY6" fmla="*/ 1005402 h 197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2233" h="1976086">
                  <a:moveTo>
                    <a:pt x="126164" y="1005402"/>
                  </a:moveTo>
                  <a:cubicBezTo>
                    <a:pt x="-104082" y="692202"/>
                    <a:pt x="255066" y="-87043"/>
                    <a:pt x="504206" y="249318"/>
                  </a:cubicBezTo>
                  <a:cubicBezTo>
                    <a:pt x="690594" y="-115611"/>
                    <a:pt x="1578425" y="-48933"/>
                    <a:pt x="1391783" y="249318"/>
                  </a:cubicBezTo>
                  <a:cubicBezTo>
                    <a:pt x="1801119" y="239979"/>
                    <a:pt x="2102481" y="1005933"/>
                    <a:pt x="1769825" y="1005402"/>
                  </a:cubicBezTo>
                  <a:cubicBezTo>
                    <a:pt x="1961400" y="1319050"/>
                    <a:pt x="1586590" y="2046122"/>
                    <a:pt x="1391783" y="1761486"/>
                  </a:cubicBezTo>
                  <a:cubicBezTo>
                    <a:pt x="1261217" y="2040590"/>
                    <a:pt x="331533" y="2054566"/>
                    <a:pt x="504206" y="1761486"/>
                  </a:cubicBezTo>
                  <a:cubicBezTo>
                    <a:pt x="137605" y="1758463"/>
                    <a:pt x="-187042" y="1009590"/>
                    <a:pt x="126164" y="100540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014038" y="3803276"/>
              <a:ext cx="1595231" cy="529894"/>
              <a:chOff x="4720214" y="2269542"/>
              <a:chExt cx="1595231" cy="529894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4895841" y="2529115"/>
                <a:ext cx="1222812" cy="213426"/>
              </a:xfrm>
              <a:custGeom>
                <a:avLst/>
                <a:gdLst>
                  <a:gd name="connsiteX0" fmla="*/ 0 w 3570514"/>
                  <a:gd name="connsiteY0" fmla="*/ 0 h 0"/>
                  <a:gd name="connsiteX1" fmla="*/ 3570514 w 3570514"/>
                  <a:gd name="connsiteY1" fmla="*/ 0 h 0"/>
                  <a:gd name="connsiteX0" fmla="*/ 0 w 10000"/>
                  <a:gd name="connsiteY0" fmla="*/ 64551 h 64551"/>
                  <a:gd name="connsiteX1" fmla="*/ 10000 w 10000"/>
                  <a:gd name="connsiteY1" fmla="*/ 64551 h 64551"/>
                  <a:gd name="connsiteX0" fmla="*/ 0 w 10000"/>
                  <a:gd name="connsiteY0" fmla="*/ 40477 h 40477"/>
                  <a:gd name="connsiteX1" fmla="*/ 10000 w 10000"/>
                  <a:gd name="connsiteY1" fmla="*/ 40477 h 40477"/>
                  <a:gd name="connsiteX0" fmla="*/ 0 w 10000"/>
                  <a:gd name="connsiteY0" fmla="*/ 66201 h 66201"/>
                  <a:gd name="connsiteX1" fmla="*/ 10000 w 10000"/>
                  <a:gd name="connsiteY1" fmla="*/ 66201 h 66201"/>
                  <a:gd name="connsiteX0" fmla="*/ 225 w 10225"/>
                  <a:gd name="connsiteY0" fmla="*/ 22053 h 67655"/>
                  <a:gd name="connsiteX1" fmla="*/ 10225 w 10225"/>
                  <a:gd name="connsiteY1" fmla="*/ 22053 h 67655"/>
                  <a:gd name="connsiteX0" fmla="*/ 96 w 10096"/>
                  <a:gd name="connsiteY0" fmla="*/ 65325 h 65325"/>
                  <a:gd name="connsiteX1" fmla="*/ 10096 w 10096"/>
                  <a:gd name="connsiteY1" fmla="*/ 65325 h 65325"/>
                  <a:gd name="connsiteX0" fmla="*/ 104 w 10104"/>
                  <a:gd name="connsiteY0" fmla="*/ 68863 h 68863"/>
                  <a:gd name="connsiteX1" fmla="*/ 10104 w 10104"/>
                  <a:gd name="connsiteY1" fmla="*/ 68863 h 6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104" h="68863">
                    <a:moveTo>
                      <a:pt x="104" y="68863"/>
                    </a:moveTo>
                    <a:cubicBezTo>
                      <a:pt x="-1129" y="-23698"/>
                      <a:pt x="8944" y="-22210"/>
                      <a:pt x="10104" y="68863"/>
                    </a:cubicBezTo>
                  </a:path>
                </a:pathLst>
              </a:cu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5950112" y="2313319"/>
                <a:ext cx="365333" cy="486117"/>
                <a:chOff x="2649598" y="4876308"/>
                <a:chExt cx="538917" cy="717092"/>
              </a:xfrm>
            </p:grpSpPr>
            <p:sp>
              <p:nvSpPr>
                <p:cNvPr id="42" name="矩形 41"/>
                <p:cNvSpPr/>
                <p:nvPr/>
              </p:nvSpPr>
              <p:spPr>
                <a:xfrm rot="5400000" flipV="1">
                  <a:off x="2841161" y="5492657"/>
                  <a:ext cx="100743" cy="10074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cxnSp>
              <p:nvCxnSpPr>
                <p:cNvPr id="43" name="直接连接符 42"/>
                <p:cNvCxnSpPr/>
                <p:nvPr/>
              </p:nvCxnSpPr>
              <p:spPr>
                <a:xfrm rot="3600000" flipH="1" flipV="1">
                  <a:off x="2612276" y="5325881"/>
                  <a:ext cx="387862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4" name="矩形 43"/>
                <p:cNvSpPr/>
                <p:nvPr/>
              </p:nvSpPr>
              <p:spPr>
                <a:xfrm rot="5400000" flipV="1">
                  <a:off x="2649598" y="5058361"/>
                  <a:ext cx="100743" cy="1007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5" name="TextBox 171"/>
                <p:cNvSpPr txBox="1"/>
                <p:nvPr/>
              </p:nvSpPr>
              <p:spPr>
                <a:xfrm>
                  <a:off x="2769152" y="4876308"/>
                  <a:ext cx="419363" cy="5245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solidFill>
                        <a:srgbClr val="C00000"/>
                      </a:solidFill>
                    </a:rPr>
                    <a:t>a</a:t>
                  </a:r>
                  <a:endParaRPr lang="zh-CN" altLang="en-US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720214" y="2269542"/>
                <a:ext cx="358424" cy="509493"/>
                <a:chOff x="5832935" y="2447001"/>
                <a:chExt cx="528729" cy="751575"/>
              </a:xfrm>
            </p:grpSpPr>
            <p:sp>
              <p:nvSpPr>
                <p:cNvPr id="38" name="矩形 37"/>
                <p:cNvSpPr/>
                <p:nvPr/>
              </p:nvSpPr>
              <p:spPr>
                <a:xfrm rot="5400000" flipV="1">
                  <a:off x="6024498" y="3097833"/>
                  <a:ext cx="100743" cy="10074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 rot="3600000" flipH="1" flipV="1">
                  <a:off x="5795613" y="2931057"/>
                  <a:ext cx="387862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 rot="5400000" flipV="1">
                  <a:off x="5832935" y="2663537"/>
                  <a:ext cx="100743" cy="1007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1" name="TextBox 167"/>
                <p:cNvSpPr txBox="1"/>
                <p:nvPr/>
              </p:nvSpPr>
              <p:spPr>
                <a:xfrm>
                  <a:off x="5926364" y="2447001"/>
                  <a:ext cx="435300" cy="5245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C00000"/>
                      </a:solidFill>
                    </a:rPr>
                    <a:t>b</a:t>
                  </a:r>
                  <a:endParaRPr lang="zh-CN" altLang="en-US" dirty="0">
                    <a:solidFill>
                      <a:srgbClr val="C00000"/>
                    </a:solidFill>
                  </a:endParaRPr>
                </a:p>
              </p:txBody>
            </p:sp>
          </p:grpSp>
        </p:grpSp>
      </p:grpSp>
      <p:grpSp>
        <p:nvGrpSpPr>
          <p:cNvPr id="46" name="组合 45"/>
          <p:cNvGrpSpPr/>
          <p:nvPr/>
        </p:nvGrpSpPr>
        <p:grpSpPr>
          <a:xfrm>
            <a:off x="1386951" y="951259"/>
            <a:ext cx="1707185" cy="1570611"/>
            <a:chOff x="816561" y="1484784"/>
            <a:chExt cx="1643661" cy="1512168"/>
          </a:xfrm>
        </p:grpSpPr>
        <p:sp>
          <p:nvSpPr>
            <p:cNvPr id="47" name="六边形 46"/>
            <p:cNvSpPr/>
            <p:nvPr/>
          </p:nvSpPr>
          <p:spPr>
            <a:xfrm>
              <a:off x="816561" y="1484784"/>
              <a:ext cx="1643661" cy="1512168"/>
            </a:xfrm>
            <a:prstGeom prst="hexagon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8" name="组合 47"/>
            <p:cNvGrpSpPr/>
            <p:nvPr/>
          </p:nvGrpSpPr>
          <p:grpSpPr>
            <a:xfrm flipH="1">
              <a:off x="985634" y="1895438"/>
              <a:ext cx="1298263" cy="374074"/>
              <a:chOff x="180281" y="2787902"/>
              <a:chExt cx="1295375" cy="374074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219075" y="3124200"/>
                <a:ext cx="1219200" cy="0"/>
              </a:xfrm>
              <a:custGeom>
                <a:avLst/>
                <a:gdLst>
                  <a:gd name="connsiteX0" fmla="*/ 0 w 1219200"/>
                  <a:gd name="connsiteY0" fmla="*/ 0 h 0"/>
                  <a:gd name="connsiteX1" fmla="*/ 1219200 w 12192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19200">
                    <a:moveTo>
                      <a:pt x="0" y="0"/>
                    </a:moveTo>
                    <a:lnTo>
                      <a:pt x="1219200" y="0"/>
                    </a:lnTo>
                  </a:path>
                </a:pathLst>
              </a:cu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174"/>
              <p:cNvSpPr txBox="1"/>
              <p:nvPr/>
            </p:nvSpPr>
            <p:spPr>
              <a:xfrm>
                <a:off x="180281" y="2787902"/>
                <a:ext cx="283655" cy="3555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249290" y="3123509"/>
                <a:ext cx="25994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2" name="矩形 51"/>
              <p:cNvSpPr/>
              <p:nvPr/>
            </p:nvSpPr>
            <p:spPr>
              <a:xfrm flipH="1" flipV="1">
                <a:off x="509238" y="3088012"/>
                <a:ext cx="74271" cy="7099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 rot="10800000">
                <a:off x="1072779" y="3088012"/>
                <a:ext cx="402877" cy="73964"/>
                <a:chOff x="-176206" y="3240412"/>
                <a:chExt cx="402877" cy="73964"/>
              </a:xfrm>
            </p:grpSpPr>
            <p:sp>
              <p:nvSpPr>
                <p:cNvPr id="56" name="矩形 55"/>
                <p:cNvSpPr/>
                <p:nvPr/>
              </p:nvSpPr>
              <p:spPr>
                <a:xfrm rot="5400000" flipV="1">
                  <a:off x="-176206" y="3246082"/>
                  <a:ext cx="68294" cy="6829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cxnSp>
              <p:nvCxnSpPr>
                <p:cNvPr id="57" name="直接连接符 56"/>
                <p:cNvCxnSpPr/>
                <p:nvPr/>
              </p:nvCxnSpPr>
              <p:spPr>
                <a:xfrm flipV="1">
                  <a:off x="-107548" y="3275909"/>
                  <a:ext cx="259948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8" name="矩形 57"/>
                <p:cNvSpPr/>
                <p:nvPr/>
              </p:nvSpPr>
              <p:spPr>
                <a:xfrm flipH="1" flipV="1">
                  <a:off x="152400" y="3240412"/>
                  <a:ext cx="74271" cy="7099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4" name="TextBox 178"/>
              <p:cNvSpPr txBox="1"/>
              <p:nvPr/>
            </p:nvSpPr>
            <p:spPr>
              <a:xfrm>
                <a:off x="1122213" y="2805105"/>
                <a:ext cx="294433" cy="3555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b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5400000" flipV="1">
                <a:off x="180632" y="3093682"/>
                <a:ext cx="68294" cy="6829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556556" y="841254"/>
            <a:ext cx="1870683" cy="1874004"/>
            <a:chOff x="2766748" y="1378873"/>
            <a:chExt cx="1801075" cy="1804274"/>
          </a:xfrm>
        </p:grpSpPr>
        <p:sp>
          <p:nvSpPr>
            <p:cNvPr id="60" name="六边形 69"/>
            <p:cNvSpPr/>
            <p:nvPr/>
          </p:nvSpPr>
          <p:spPr>
            <a:xfrm>
              <a:off x="2766748" y="1378873"/>
              <a:ext cx="1801075" cy="1804274"/>
            </a:xfrm>
            <a:custGeom>
              <a:avLst/>
              <a:gdLst>
                <a:gd name="connsiteX0" fmla="*/ 0 w 1643661"/>
                <a:gd name="connsiteY0" fmla="*/ 756084 h 1512168"/>
                <a:gd name="connsiteX1" fmla="*/ 378042 w 1643661"/>
                <a:gd name="connsiteY1" fmla="*/ 0 h 1512168"/>
                <a:gd name="connsiteX2" fmla="*/ 1265619 w 1643661"/>
                <a:gd name="connsiteY2" fmla="*/ 0 h 1512168"/>
                <a:gd name="connsiteX3" fmla="*/ 1643661 w 1643661"/>
                <a:gd name="connsiteY3" fmla="*/ 756084 h 1512168"/>
                <a:gd name="connsiteX4" fmla="*/ 1265619 w 1643661"/>
                <a:gd name="connsiteY4" fmla="*/ 1512168 h 1512168"/>
                <a:gd name="connsiteX5" fmla="*/ 378042 w 1643661"/>
                <a:gd name="connsiteY5" fmla="*/ 1512168 h 1512168"/>
                <a:gd name="connsiteX6" fmla="*/ 0 w 1643661"/>
                <a:gd name="connsiteY6" fmla="*/ 756084 h 1512168"/>
                <a:gd name="connsiteX0" fmla="*/ 0 w 1643661"/>
                <a:gd name="connsiteY0" fmla="*/ 1018443 h 1774527"/>
                <a:gd name="connsiteX1" fmla="*/ 378042 w 1643661"/>
                <a:gd name="connsiteY1" fmla="*/ 262359 h 1774527"/>
                <a:gd name="connsiteX2" fmla="*/ 1265619 w 1643661"/>
                <a:gd name="connsiteY2" fmla="*/ 262359 h 1774527"/>
                <a:gd name="connsiteX3" fmla="*/ 1643661 w 1643661"/>
                <a:gd name="connsiteY3" fmla="*/ 1018443 h 1774527"/>
                <a:gd name="connsiteX4" fmla="*/ 1265619 w 1643661"/>
                <a:gd name="connsiteY4" fmla="*/ 1774527 h 1774527"/>
                <a:gd name="connsiteX5" fmla="*/ 378042 w 1643661"/>
                <a:gd name="connsiteY5" fmla="*/ 1774527 h 1774527"/>
                <a:gd name="connsiteX6" fmla="*/ 0 w 1643661"/>
                <a:gd name="connsiteY6" fmla="*/ 1018443 h 1774527"/>
                <a:gd name="connsiteX0" fmla="*/ 0 w 1643661"/>
                <a:gd name="connsiteY0" fmla="*/ 1124780 h 1880864"/>
                <a:gd name="connsiteX1" fmla="*/ 378042 w 1643661"/>
                <a:gd name="connsiteY1" fmla="*/ 368696 h 1880864"/>
                <a:gd name="connsiteX2" fmla="*/ 1265619 w 1643661"/>
                <a:gd name="connsiteY2" fmla="*/ 368696 h 1880864"/>
                <a:gd name="connsiteX3" fmla="*/ 1643661 w 1643661"/>
                <a:gd name="connsiteY3" fmla="*/ 1124780 h 1880864"/>
                <a:gd name="connsiteX4" fmla="*/ 1265619 w 1643661"/>
                <a:gd name="connsiteY4" fmla="*/ 1880864 h 1880864"/>
                <a:gd name="connsiteX5" fmla="*/ 378042 w 1643661"/>
                <a:gd name="connsiteY5" fmla="*/ 1880864 h 1880864"/>
                <a:gd name="connsiteX6" fmla="*/ 0 w 1643661"/>
                <a:gd name="connsiteY6" fmla="*/ 1124780 h 1880864"/>
                <a:gd name="connsiteX0" fmla="*/ 0 w 1643661"/>
                <a:gd name="connsiteY0" fmla="*/ 1124780 h 1880864"/>
                <a:gd name="connsiteX1" fmla="*/ 378042 w 1643661"/>
                <a:gd name="connsiteY1" fmla="*/ 368696 h 1880864"/>
                <a:gd name="connsiteX2" fmla="*/ 1265619 w 1643661"/>
                <a:gd name="connsiteY2" fmla="*/ 368696 h 1880864"/>
                <a:gd name="connsiteX3" fmla="*/ 1643661 w 1643661"/>
                <a:gd name="connsiteY3" fmla="*/ 1124780 h 1880864"/>
                <a:gd name="connsiteX4" fmla="*/ 1265619 w 1643661"/>
                <a:gd name="connsiteY4" fmla="*/ 1880864 h 1880864"/>
                <a:gd name="connsiteX5" fmla="*/ 378042 w 1643661"/>
                <a:gd name="connsiteY5" fmla="*/ 1880864 h 1880864"/>
                <a:gd name="connsiteX6" fmla="*/ 0 w 1643661"/>
                <a:gd name="connsiteY6" fmla="*/ 1124780 h 1880864"/>
                <a:gd name="connsiteX0" fmla="*/ 0 w 1709776"/>
                <a:gd name="connsiteY0" fmla="*/ 1124780 h 1880864"/>
                <a:gd name="connsiteX1" fmla="*/ 378042 w 1709776"/>
                <a:gd name="connsiteY1" fmla="*/ 368696 h 1880864"/>
                <a:gd name="connsiteX2" fmla="*/ 1265619 w 1709776"/>
                <a:gd name="connsiteY2" fmla="*/ 368696 h 1880864"/>
                <a:gd name="connsiteX3" fmla="*/ 1643661 w 1709776"/>
                <a:gd name="connsiteY3" fmla="*/ 1124780 h 1880864"/>
                <a:gd name="connsiteX4" fmla="*/ 1265619 w 1709776"/>
                <a:gd name="connsiteY4" fmla="*/ 1880864 h 1880864"/>
                <a:gd name="connsiteX5" fmla="*/ 378042 w 1709776"/>
                <a:gd name="connsiteY5" fmla="*/ 1880864 h 1880864"/>
                <a:gd name="connsiteX6" fmla="*/ 0 w 1709776"/>
                <a:gd name="connsiteY6" fmla="*/ 1124780 h 1880864"/>
                <a:gd name="connsiteX0" fmla="*/ 0 w 1746413"/>
                <a:gd name="connsiteY0" fmla="*/ 1124780 h 1880864"/>
                <a:gd name="connsiteX1" fmla="*/ 378042 w 1746413"/>
                <a:gd name="connsiteY1" fmla="*/ 368696 h 1880864"/>
                <a:gd name="connsiteX2" fmla="*/ 1265619 w 1746413"/>
                <a:gd name="connsiteY2" fmla="*/ 368696 h 1880864"/>
                <a:gd name="connsiteX3" fmla="*/ 1643661 w 1746413"/>
                <a:gd name="connsiteY3" fmla="*/ 1124780 h 1880864"/>
                <a:gd name="connsiteX4" fmla="*/ 1265619 w 1746413"/>
                <a:gd name="connsiteY4" fmla="*/ 1880864 h 1880864"/>
                <a:gd name="connsiteX5" fmla="*/ 378042 w 1746413"/>
                <a:gd name="connsiteY5" fmla="*/ 1880864 h 1880864"/>
                <a:gd name="connsiteX6" fmla="*/ 0 w 1746413"/>
                <a:gd name="connsiteY6" fmla="*/ 1124780 h 1880864"/>
                <a:gd name="connsiteX0" fmla="*/ 0 w 1782694"/>
                <a:gd name="connsiteY0" fmla="*/ 1124780 h 1880864"/>
                <a:gd name="connsiteX1" fmla="*/ 378042 w 1782694"/>
                <a:gd name="connsiteY1" fmla="*/ 368696 h 1880864"/>
                <a:gd name="connsiteX2" fmla="*/ 1265619 w 1782694"/>
                <a:gd name="connsiteY2" fmla="*/ 368696 h 1880864"/>
                <a:gd name="connsiteX3" fmla="*/ 1643661 w 1782694"/>
                <a:gd name="connsiteY3" fmla="*/ 1124780 h 1880864"/>
                <a:gd name="connsiteX4" fmla="*/ 1265619 w 1782694"/>
                <a:gd name="connsiteY4" fmla="*/ 1880864 h 1880864"/>
                <a:gd name="connsiteX5" fmla="*/ 378042 w 1782694"/>
                <a:gd name="connsiteY5" fmla="*/ 1880864 h 1880864"/>
                <a:gd name="connsiteX6" fmla="*/ 0 w 1782694"/>
                <a:gd name="connsiteY6" fmla="*/ 1124780 h 1880864"/>
                <a:gd name="connsiteX0" fmla="*/ 0 w 1782694"/>
                <a:gd name="connsiteY0" fmla="*/ 1124780 h 2050626"/>
                <a:gd name="connsiteX1" fmla="*/ 378042 w 1782694"/>
                <a:gd name="connsiteY1" fmla="*/ 368696 h 2050626"/>
                <a:gd name="connsiteX2" fmla="*/ 1265619 w 1782694"/>
                <a:gd name="connsiteY2" fmla="*/ 368696 h 2050626"/>
                <a:gd name="connsiteX3" fmla="*/ 1643661 w 1782694"/>
                <a:gd name="connsiteY3" fmla="*/ 1124780 h 2050626"/>
                <a:gd name="connsiteX4" fmla="*/ 1265619 w 1782694"/>
                <a:gd name="connsiteY4" fmla="*/ 1880864 h 2050626"/>
                <a:gd name="connsiteX5" fmla="*/ 378042 w 1782694"/>
                <a:gd name="connsiteY5" fmla="*/ 1880864 h 2050626"/>
                <a:gd name="connsiteX6" fmla="*/ 0 w 1782694"/>
                <a:gd name="connsiteY6" fmla="*/ 1124780 h 2050626"/>
                <a:gd name="connsiteX0" fmla="*/ 0 w 1782694"/>
                <a:gd name="connsiteY0" fmla="*/ 1124780 h 2118077"/>
                <a:gd name="connsiteX1" fmla="*/ 378042 w 1782694"/>
                <a:gd name="connsiteY1" fmla="*/ 368696 h 2118077"/>
                <a:gd name="connsiteX2" fmla="*/ 1265619 w 1782694"/>
                <a:gd name="connsiteY2" fmla="*/ 368696 h 2118077"/>
                <a:gd name="connsiteX3" fmla="*/ 1643661 w 1782694"/>
                <a:gd name="connsiteY3" fmla="*/ 1124780 h 2118077"/>
                <a:gd name="connsiteX4" fmla="*/ 1265619 w 1782694"/>
                <a:gd name="connsiteY4" fmla="*/ 1880864 h 2118077"/>
                <a:gd name="connsiteX5" fmla="*/ 378042 w 1782694"/>
                <a:gd name="connsiteY5" fmla="*/ 1880864 h 2118077"/>
                <a:gd name="connsiteX6" fmla="*/ 0 w 1782694"/>
                <a:gd name="connsiteY6" fmla="*/ 1124780 h 2118077"/>
                <a:gd name="connsiteX0" fmla="*/ 0 w 1782694"/>
                <a:gd name="connsiteY0" fmla="*/ 1124780 h 2118077"/>
                <a:gd name="connsiteX1" fmla="*/ 378042 w 1782694"/>
                <a:gd name="connsiteY1" fmla="*/ 368696 h 2118077"/>
                <a:gd name="connsiteX2" fmla="*/ 1265619 w 1782694"/>
                <a:gd name="connsiteY2" fmla="*/ 368696 h 2118077"/>
                <a:gd name="connsiteX3" fmla="*/ 1643661 w 1782694"/>
                <a:gd name="connsiteY3" fmla="*/ 1124780 h 2118077"/>
                <a:gd name="connsiteX4" fmla="*/ 1265619 w 1782694"/>
                <a:gd name="connsiteY4" fmla="*/ 1880864 h 2118077"/>
                <a:gd name="connsiteX5" fmla="*/ 378042 w 1782694"/>
                <a:gd name="connsiteY5" fmla="*/ 1880864 h 2118077"/>
                <a:gd name="connsiteX6" fmla="*/ 0 w 1782694"/>
                <a:gd name="connsiteY6" fmla="*/ 1124780 h 2118077"/>
                <a:gd name="connsiteX0" fmla="*/ 47113 w 1829807"/>
                <a:gd name="connsiteY0" fmla="*/ 1124780 h 2118077"/>
                <a:gd name="connsiteX1" fmla="*/ 425155 w 1829807"/>
                <a:gd name="connsiteY1" fmla="*/ 368696 h 2118077"/>
                <a:gd name="connsiteX2" fmla="*/ 1312732 w 1829807"/>
                <a:gd name="connsiteY2" fmla="*/ 368696 h 2118077"/>
                <a:gd name="connsiteX3" fmla="*/ 1690774 w 1829807"/>
                <a:gd name="connsiteY3" fmla="*/ 1124780 h 2118077"/>
                <a:gd name="connsiteX4" fmla="*/ 1312732 w 1829807"/>
                <a:gd name="connsiteY4" fmla="*/ 1880864 h 2118077"/>
                <a:gd name="connsiteX5" fmla="*/ 425155 w 1829807"/>
                <a:gd name="connsiteY5" fmla="*/ 1880864 h 2118077"/>
                <a:gd name="connsiteX6" fmla="*/ 47113 w 1829807"/>
                <a:gd name="connsiteY6" fmla="*/ 1124780 h 2118077"/>
                <a:gd name="connsiteX0" fmla="*/ 60142 w 1842836"/>
                <a:gd name="connsiteY0" fmla="*/ 1124780 h 2118077"/>
                <a:gd name="connsiteX1" fmla="*/ 438184 w 1842836"/>
                <a:gd name="connsiteY1" fmla="*/ 368696 h 2118077"/>
                <a:gd name="connsiteX2" fmla="*/ 1325761 w 1842836"/>
                <a:gd name="connsiteY2" fmla="*/ 368696 h 2118077"/>
                <a:gd name="connsiteX3" fmla="*/ 1703803 w 1842836"/>
                <a:gd name="connsiteY3" fmla="*/ 1124780 h 2118077"/>
                <a:gd name="connsiteX4" fmla="*/ 1325761 w 1842836"/>
                <a:gd name="connsiteY4" fmla="*/ 1880864 h 2118077"/>
                <a:gd name="connsiteX5" fmla="*/ 438184 w 1842836"/>
                <a:gd name="connsiteY5" fmla="*/ 1880864 h 2118077"/>
                <a:gd name="connsiteX6" fmla="*/ 60142 w 1842836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40722"/>
                <a:gd name="connsiteY0" fmla="*/ 1124780 h 2118077"/>
                <a:gd name="connsiteX1" fmla="*/ 436070 w 1840722"/>
                <a:gd name="connsiteY1" fmla="*/ 368696 h 2118077"/>
                <a:gd name="connsiteX2" fmla="*/ 1323647 w 1840722"/>
                <a:gd name="connsiteY2" fmla="*/ 368696 h 2118077"/>
                <a:gd name="connsiteX3" fmla="*/ 1701689 w 1840722"/>
                <a:gd name="connsiteY3" fmla="*/ 1124780 h 2118077"/>
                <a:gd name="connsiteX4" fmla="*/ 1323647 w 1840722"/>
                <a:gd name="connsiteY4" fmla="*/ 1880864 h 2118077"/>
                <a:gd name="connsiteX5" fmla="*/ 436070 w 1840722"/>
                <a:gd name="connsiteY5" fmla="*/ 1880864 h 2118077"/>
                <a:gd name="connsiteX6" fmla="*/ 58028 w 1840722"/>
                <a:gd name="connsiteY6" fmla="*/ 1124780 h 2118077"/>
                <a:gd name="connsiteX0" fmla="*/ 58028 w 1811002"/>
                <a:gd name="connsiteY0" fmla="*/ 1124780 h 2118077"/>
                <a:gd name="connsiteX1" fmla="*/ 436070 w 1811002"/>
                <a:gd name="connsiteY1" fmla="*/ 368696 h 2118077"/>
                <a:gd name="connsiteX2" fmla="*/ 1323647 w 1811002"/>
                <a:gd name="connsiteY2" fmla="*/ 368696 h 2118077"/>
                <a:gd name="connsiteX3" fmla="*/ 1701689 w 1811002"/>
                <a:gd name="connsiteY3" fmla="*/ 1124780 h 2118077"/>
                <a:gd name="connsiteX4" fmla="*/ 1323647 w 1811002"/>
                <a:gd name="connsiteY4" fmla="*/ 1880864 h 2118077"/>
                <a:gd name="connsiteX5" fmla="*/ 436070 w 1811002"/>
                <a:gd name="connsiteY5" fmla="*/ 1880864 h 2118077"/>
                <a:gd name="connsiteX6" fmla="*/ 58028 w 1811002"/>
                <a:gd name="connsiteY6" fmla="*/ 1124780 h 2118077"/>
                <a:gd name="connsiteX0" fmla="*/ 58028 w 1811002"/>
                <a:gd name="connsiteY0" fmla="*/ 1124780 h 2118077"/>
                <a:gd name="connsiteX1" fmla="*/ 436070 w 1811002"/>
                <a:gd name="connsiteY1" fmla="*/ 368696 h 2118077"/>
                <a:gd name="connsiteX2" fmla="*/ 1323647 w 1811002"/>
                <a:gd name="connsiteY2" fmla="*/ 368696 h 2118077"/>
                <a:gd name="connsiteX3" fmla="*/ 1701689 w 1811002"/>
                <a:gd name="connsiteY3" fmla="*/ 1124780 h 2118077"/>
                <a:gd name="connsiteX4" fmla="*/ 1323647 w 1811002"/>
                <a:gd name="connsiteY4" fmla="*/ 1880864 h 2118077"/>
                <a:gd name="connsiteX5" fmla="*/ 436070 w 1811002"/>
                <a:gd name="connsiteY5" fmla="*/ 1880864 h 2118077"/>
                <a:gd name="connsiteX6" fmla="*/ 58028 w 1811002"/>
                <a:gd name="connsiteY6" fmla="*/ 1124780 h 2118077"/>
                <a:gd name="connsiteX0" fmla="*/ 58028 w 1811002"/>
                <a:gd name="connsiteY0" fmla="*/ 1124780 h 2145181"/>
                <a:gd name="connsiteX1" fmla="*/ 436070 w 1811002"/>
                <a:gd name="connsiteY1" fmla="*/ 368696 h 2145181"/>
                <a:gd name="connsiteX2" fmla="*/ 1323647 w 1811002"/>
                <a:gd name="connsiteY2" fmla="*/ 368696 h 2145181"/>
                <a:gd name="connsiteX3" fmla="*/ 1701689 w 1811002"/>
                <a:gd name="connsiteY3" fmla="*/ 1124780 h 2145181"/>
                <a:gd name="connsiteX4" fmla="*/ 1323647 w 1811002"/>
                <a:gd name="connsiteY4" fmla="*/ 1880864 h 2145181"/>
                <a:gd name="connsiteX5" fmla="*/ 436070 w 1811002"/>
                <a:gd name="connsiteY5" fmla="*/ 1880864 h 2145181"/>
                <a:gd name="connsiteX6" fmla="*/ 58028 w 1811002"/>
                <a:gd name="connsiteY6" fmla="*/ 1124780 h 2145181"/>
                <a:gd name="connsiteX0" fmla="*/ 58028 w 1811002"/>
                <a:gd name="connsiteY0" fmla="*/ 1124780 h 2164586"/>
                <a:gd name="connsiteX1" fmla="*/ 436070 w 1811002"/>
                <a:gd name="connsiteY1" fmla="*/ 368696 h 2164586"/>
                <a:gd name="connsiteX2" fmla="*/ 1323647 w 1811002"/>
                <a:gd name="connsiteY2" fmla="*/ 368696 h 2164586"/>
                <a:gd name="connsiteX3" fmla="*/ 1701689 w 1811002"/>
                <a:gd name="connsiteY3" fmla="*/ 1124780 h 2164586"/>
                <a:gd name="connsiteX4" fmla="*/ 1323647 w 1811002"/>
                <a:gd name="connsiteY4" fmla="*/ 1880864 h 2164586"/>
                <a:gd name="connsiteX5" fmla="*/ 436070 w 1811002"/>
                <a:gd name="connsiteY5" fmla="*/ 1880864 h 2164586"/>
                <a:gd name="connsiteX6" fmla="*/ 58028 w 1811002"/>
                <a:gd name="connsiteY6" fmla="*/ 1124780 h 2164586"/>
                <a:gd name="connsiteX0" fmla="*/ 58028 w 1811002"/>
                <a:gd name="connsiteY0" fmla="*/ 1124780 h 2170635"/>
                <a:gd name="connsiteX1" fmla="*/ 436070 w 1811002"/>
                <a:gd name="connsiteY1" fmla="*/ 368696 h 2170635"/>
                <a:gd name="connsiteX2" fmla="*/ 1323647 w 1811002"/>
                <a:gd name="connsiteY2" fmla="*/ 368696 h 2170635"/>
                <a:gd name="connsiteX3" fmla="*/ 1701689 w 1811002"/>
                <a:gd name="connsiteY3" fmla="*/ 1124780 h 2170635"/>
                <a:gd name="connsiteX4" fmla="*/ 1323647 w 1811002"/>
                <a:gd name="connsiteY4" fmla="*/ 1880864 h 2170635"/>
                <a:gd name="connsiteX5" fmla="*/ 436070 w 1811002"/>
                <a:gd name="connsiteY5" fmla="*/ 1880864 h 2170635"/>
                <a:gd name="connsiteX6" fmla="*/ 58028 w 1811002"/>
                <a:gd name="connsiteY6" fmla="*/ 1124780 h 2170635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8028 w 1811002"/>
                <a:gd name="connsiteY0" fmla="*/ 1124780 h 2130933"/>
                <a:gd name="connsiteX1" fmla="*/ 436070 w 1811002"/>
                <a:gd name="connsiteY1" fmla="*/ 368696 h 2130933"/>
                <a:gd name="connsiteX2" fmla="*/ 1323647 w 1811002"/>
                <a:gd name="connsiteY2" fmla="*/ 368696 h 2130933"/>
                <a:gd name="connsiteX3" fmla="*/ 1701689 w 1811002"/>
                <a:gd name="connsiteY3" fmla="*/ 1124780 h 2130933"/>
                <a:gd name="connsiteX4" fmla="*/ 1323647 w 1811002"/>
                <a:gd name="connsiteY4" fmla="*/ 1880864 h 2130933"/>
                <a:gd name="connsiteX5" fmla="*/ 436070 w 1811002"/>
                <a:gd name="connsiteY5" fmla="*/ 1880864 h 2130933"/>
                <a:gd name="connsiteX6" fmla="*/ 58028 w 1811002"/>
                <a:gd name="connsiteY6" fmla="*/ 1124780 h 2130933"/>
                <a:gd name="connsiteX0" fmla="*/ 56977 w 1809951"/>
                <a:gd name="connsiteY0" fmla="*/ 1124780 h 2130933"/>
                <a:gd name="connsiteX1" fmla="*/ 435019 w 1809951"/>
                <a:gd name="connsiteY1" fmla="*/ 368696 h 2130933"/>
                <a:gd name="connsiteX2" fmla="*/ 1322596 w 1809951"/>
                <a:gd name="connsiteY2" fmla="*/ 368696 h 2130933"/>
                <a:gd name="connsiteX3" fmla="*/ 1700638 w 1809951"/>
                <a:gd name="connsiteY3" fmla="*/ 1124780 h 2130933"/>
                <a:gd name="connsiteX4" fmla="*/ 1322596 w 1809951"/>
                <a:gd name="connsiteY4" fmla="*/ 1880864 h 2130933"/>
                <a:gd name="connsiteX5" fmla="*/ 435019 w 1809951"/>
                <a:gd name="connsiteY5" fmla="*/ 1880864 h 2130933"/>
                <a:gd name="connsiteX6" fmla="*/ 56977 w 1809951"/>
                <a:gd name="connsiteY6" fmla="*/ 1124780 h 2130933"/>
                <a:gd name="connsiteX0" fmla="*/ 67380 w 1820354"/>
                <a:gd name="connsiteY0" fmla="*/ 1124780 h 2130933"/>
                <a:gd name="connsiteX1" fmla="*/ 445422 w 1820354"/>
                <a:gd name="connsiteY1" fmla="*/ 368696 h 2130933"/>
                <a:gd name="connsiteX2" fmla="*/ 1332999 w 1820354"/>
                <a:gd name="connsiteY2" fmla="*/ 368696 h 2130933"/>
                <a:gd name="connsiteX3" fmla="*/ 1711041 w 1820354"/>
                <a:gd name="connsiteY3" fmla="*/ 1124780 h 2130933"/>
                <a:gd name="connsiteX4" fmla="*/ 1332999 w 1820354"/>
                <a:gd name="connsiteY4" fmla="*/ 1880864 h 2130933"/>
                <a:gd name="connsiteX5" fmla="*/ 445422 w 1820354"/>
                <a:gd name="connsiteY5" fmla="*/ 1880864 h 2130933"/>
                <a:gd name="connsiteX6" fmla="*/ 67380 w 1820354"/>
                <a:gd name="connsiteY6" fmla="*/ 1124780 h 2130933"/>
                <a:gd name="connsiteX0" fmla="*/ 67380 w 1820354"/>
                <a:gd name="connsiteY0" fmla="*/ 1124780 h 2130933"/>
                <a:gd name="connsiteX1" fmla="*/ 445422 w 1820354"/>
                <a:gd name="connsiteY1" fmla="*/ 368696 h 2130933"/>
                <a:gd name="connsiteX2" fmla="*/ 1332999 w 1820354"/>
                <a:gd name="connsiteY2" fmla="*/ 368696 h 2130933"/>
                <a:gd name="connsiteX3" fmla="*/ 1711041 w 1820354"/>
                <a:gd name="connsiteY3" fmla="*/ 1124780 h 2130933"/>
                <a:gd name="connsiteX4" fmla="*/ 1332999 w 1820354"/>
                <a:gd name="connsiteY4" fmla="*/ 1880864 h 2130933"/>
                <a:gd name="connsiteX5" fmla="*/ 445422 w 1820354"/>
                <a:gd name="connsiteY5" fmla="*/ 1880864 h 2130933"/>
                <a:gd name="connsiteX6" fmla="*/ 67380 w 1820354"/>
                <a:gd name="connsiteY6" fmla="*/ 1124780 h 2130933"/>
                <a:gd name="connsiteX0" fmla="*/ 67380 w 1820354"/>
                <a:gd name="connsiteY0" fmla="*/ 1124780 h 2130933"/>
                <a:gd name="connsiteX1" fmla="*/ 445422 w 1820354"/>
                <a:gd name="connsiteY1" fmla="*/ 368696 h 2130933"/>
                <a:gd name="connsiteX2" fmla="*/ 1332999 w 1820354"/>
                <a:gd name="connsiteY2" fmla="*/ 368696 h 2130933"/>
                <a:gd name="connsiteX3" fmla="*/ 1711041 w 1820354"/>
                <a:gd name="connsiteY3" fmla="*/ 1124780 h 2130933"/>
                <a:gd name="connsiteX4" fmla="*/ 1332999 w 1820354"/>
                <a:gd name="connsiteY4" fmla="*/ 1880864 h 2130933"/>
                <a:gd name="connsiteX5" fmla="*/ 445422 w 1820354"/>
                <a:gd name="connsiteY5" fmla="*/ 1880864 h 2130933"/>
                <a:gd name="connsiteX6" fmla="*/ 67380 w 1820354"/>
                <a:gd name="connsiteY6" fmla="*/ 1124780 h 2130933"/>
                <a:gd name="connsiteX0" fmla="*/ 67380 w 1820354"/>
                <a:gd name="connsiteY0" fmla="*/ 1097859 h 2104012"/>
                <a:gd name="connsiteX1" fmla="*/ 445422 w 1820354"/>
                <a:gd name="connsiteY1" fmla="*/ 341775 h 2104012"/>
                <a:gd name="connsiteX2" fmla="*/ 1332999 w 1820354"/>
                <a:gd name="connsiteY2" fmla="*/ 341775 h 2104012"/>
                <a:gd name="connsiteX3" fmla="*/ 1711041 w 1820354"/>
                <a:gd name="connsiteY3" fmla="*/ 1097859 h 2104012"/>
                <a:gd name="connsiteX4" fmla="*/ 1332999 w 1820354"/>
                <a:gd name="connsiteY4" fmla="*/ 1853943 h 2104012"/>
                <a:gd name="connsiteX5" fmla="*/ 445422 w 1820354"/>
                <a:gd name="connsiteY5" fmla="*/ 1853943 h 2104012"/>
                <a:gd name="connsiteX6" fmla="*/ 67380 w 1820354"/>
                <a:gd name="connsiteY6" fmla="*/ 1097859 h 2104012"/>
                <a:gd name="connsiteX0" fmla="*/ 67380 w 1868882"/>
                <a:gd name="connsiteY0" fmla="*/ 1097859 h 2104012"/>
                <a:gd name="connsiteX1" fmla="*/ 445422 w 1868882"/>
                <a:gd name="connsiteY1" fmla="*/ 341775 h 2104012"/>
                <a:gd name="connsiteX2" fmla="*/ 1332999 w 1868882"/>
                <a:gd name="connsiteY2" fmla="*/ 341775 h 2104012"/>
                <a:gd name="connsiteX3" fmla="*/ 1711041 w 1868882"/>
                <a:gd name="connsiteY3" fmla="*/ 1097859 h 2104012"/>
                <a:gd name="connsiteX4" fmla="*/ 1332999 w 1868882"/>
                <a:gd name="connsiteY4" fmla="*/ 1853943 h 2104012"/>
                <a:gd name="connsiteX5" fmla="*/ 445422 w 1868882"/>
                <a:gd name="connsiteY5" fmla="*/ 1853943 h 2104012"/>
                <a:gd name="connsiteX6" fmla="*/ 67380 w 1868882"/>
                <a:gd name="connsiteY6" fmla="*/ 1097859 h 2104012"/>
                <a:gd name="connsiteX0" fmla="*/ 67380 w 1860314"/>
                <a:gd name="connsiteY0" fmla="*/ 1097859 h 2104012"/>
                <a:gd name="connsiteX1" fmla="*/ 445422 w 1860314"/>
                <a:gd name="connsiteY1" fmla="*/ 341775 h 2104012"/>
                <a:gd name="connsiteX2" fmla="*/ 1332999 w 1860314"/>
                <a:gd name="connsiteY2" fmla="*/ 341775 h 2104012"/>
                <a:gd name="connsiteX3" fmla="*/ 1711041 w 1860314"/>
                <a:gd name="connsiteY3" fmla="*/ 1097859 h 2104012"/>
                <a:gd name="connsiteX4" fmla="*/ 1332999 w 1860314"/>
                <a:gd name="connsiteY4" fmla="*/ 1853943 h 2104012"/>
                <a:gd name="connsiteX5" fmla="*/ 445422 w 1860314"/>
                <a:gd name="connsiteY5" fmla="*/ 1853943 h 2104012"/>
                <a:gd name="connsiteX6" fmla="*/ 67380 w 1860314"/>
                <a:gd name="connsiteY6" fmla="*/ 1097859 h 2104012"/>
                <a:gd name="connsiteX0" fmla="*/ 67380 w 1871738"/>
                <a:gd name="connsiteY0" fmla="*/ 1097859 h 2104012"/>
                <a:gd name="connsiteX1" fmla="*/ 445422 w 1871738"/>
                <a:gd name="connsiteY1" fmla="*/ 341775 h 2104012"/>
                <a:gd name="connsiteX2" fmla="*/ 1332999 w 1871738"/>
                <a:gd name="connsiteY2" fmla="*/ 341775 h 2104012"/>
                <a:gd name="connsiteX3" fmla="*/ 1711041 w 1871738"/>
                <a:gd name="connsiteY3" fmla="*/ 1097859 h 2104012"/>
                <a:gd name="connsiteX4" fmla="*/ 1332999 w 1871738"/>
                <a:gd name="connsiteY4" fmla="*/ 1853943 h 2104012"/>
                <a:gd name="connsiteX5" fmla="*/ 445422 w 1871738"/>
                <a:gd name="connsiteY5" fmla="*/ 1853943 h 2104012"/>
                <a:gd name="connsiteX6" fmla="*/ 67380 w 1871738"/>
                <a:gd name="connsiteY6" fmla="*/ 1097859 h 2104012"/>
                <a:gd name="connsiteX0" fmla="*/ 67380 w 1888879"/>
                <a:gd name="connsiteY0" fmla="*/ 1097859 h 2104012"/>
                <a:gd name="connsiteX1" fmla="*/ 445422 w 1888879"/>
                <a:gd name="connsiteY1" fmla="*/ 341775 h 2104012"/>
                <a:gd name="connsiteX2" fmla="*/ 1332999 w 1888879"/>
                <a:gd name="connsiteY2" fmla="*/ 341775 h 2104012"/>
                <a:gd name="connsiteX3" fmla="*/ 1711041 w 1888879"/>
                <a:gd name="connsiteY3" fmla="*/ 1097859 h 2104012"/>
                <a:gd name="connsiteX4" fmla="*/ 1332999 w 1888879"/>
                <a:gd name="connsiteY4" fmla="*/ 1853943 h 2104012"/>
                <a:gd name="connsiteX5" fmla="*/ 445422 w 1888879"/>
                <a:gd name="connsiteY5" fmla="*/ 1853943 h 2104012"/>
                <a:gd name="connsiteX6" fmla="*/ 67380 w 1888879"/>
                <a:gd name="connsiteY6" fmla="*/ 1097859 h 2104012"/>
                <a:gd name="connsiteX0" fmla="*/ 67380 w 1888879"/>
                <a:gd name="connsiteY0" fmla="*/ 1097859 h 2104012"/>
                <a:gd name="connsiteX1" fmla="*/ 445422 w 1888879"/>
                <a:gd name="connsiteY1" fmla="*/ 341775 h 2104012"/>
                <a:gd name="connsiteX2" fmla="*/ 1332999 w 1888879"/>
                <a:gd name="connsiteY2" fmla="*/ 341775 h 2104012"/>
                <a:gd name="connsiteX3" fmla="*/ 1711041 w 1888879"/>
                <a:gd name="connsiteY3" fmla="*/ 1097859 h 2104012"/>
                <a:gd name="connsiteX4" fmla="*/ 1332999 w 1888879"/>
                <a:gd name="connsiteY4" fmla="*/ 1853943 h 2104012"/>
                <a:gd name="connsiteX5" fmla="*/ 445422 w 1888879"/>
                <a:gd name="connsiteY5" fmla="*/ 1853943 h 2104012"/>
                <a:gd name="connsiteX6" fmla="*/ 67380 w 1888879"/>
                <a:gd name="connsiteY6" fmla="*/ 1097859 h 2104012"/>
                <a:gd name="connsiteX0" fmla="*/ 67380 w 1888879"/>
                <a:gd name="connsiteY0" fmla="*/ 1097859 h 2106385"/>
                <a:gd name="connsiteX1" fmla="*/ 445422 w 1888879"/>
                <a:gd name="connsiteY1" fmla="*/ 341775 h 2106385"/>
                <a:gd name="connsiteX2" fmla="*/ 1332999 w 1888879"/>
                <a:gd name="connsiteY2" fmla="*/ 341775 h 2106385"/>
                <a:gd name="connsiteX3" fmla="*/ 1711041 w 1888879"/>
                <a:gd name="connsiteY3" fmla="*/ 1097859 h 2106385"/>
                <a:gd name="connsiteX4" fmla="*/ 1332999 w 1888879"/>
                <a:gd name="connsiteY4" fmla="*/ 1853943 h 2106385"/>
                <a:gd name="connsiteX5" fmla="*/ 445422 w 1888879"/>
                <a:gd name="connsiteY5" fmla="*/ 1853943 h 2106385"/>
                <a:gd name="connsiteX6" fmla="*/ 67380 w 1888879"/>
                <a:gd name="connsiteY6" fmla="*/ 1097859 h 2106385"/>
                <a:gd name="connsiteX0" fmla="*/ 67380 w 1888879"/>
                <a:gd name="connsiteY0" fmla="*/ 1097859 h 2106385"/>
                <a:gd name="connsiteX1" fmla="*/ 445422 w 1888879"/>
                <a:gd name="connsiteY1" fmla="*/ 341775 h 2106385"/>
                <a:gd name="connsiteX2" fmla="*/ 1332999 w 1888879"/>
                <a:gd name="connsiteY2" fmla="*/ 341775 h 2106385"/>
                <a:gd name="connsiteX3" fmla="*/ 1711041 w 1888879"/>
                <a:gd name="connsiteY3" fmla="*/ 1097859 h 2106385"/>
                <a:gd name="connsiteX4" fmla="*/ 1332999 w 1888879"/>
                <a:gd name="connsiteY4" fmla="*/ 1853943 h 2106385"/>
                <a:gd name="connsiteX5" fmla="*/ 445422 w 1888879"/>
                <a:gd name="connsiteY5" fmla="*/ 1853943 h 2106385"/>
                <a:gd name="connsiteX6" fmla="*/ 67380 w 1888879"/>
                <a:gd name="connsiteY6" fmla="*/ 1097859 h 2106385"/>
                <a:gd name="connsiteX0" fmla="*/ 141203 w 1962702"/>
                <a:gd name="connsiteY0" fmla="*/ 1097859 h 2106385"/>
                <a:gd name="connsiteX1" fmla="*/ 519245 w 1962702"/>
                <a:gd name="connsiteY1" fmla="*/ 341775 h 2106385"/>
                <a:gd name="connsiteX2" fmla="*/ 1406822 w 1962702"/>
                <a:gd name="connsiteY2" fmla="*/ 341775 h 2106385"/>
                <a:gd name="connsiteX3" fmla="*/ 1784864 w 1962702"/>
                <a:gd name="connsiteY3" fmla="*/ 1097859 h 2106385"/>
                <a:gd name="connsiteX4" fmla="*/ 1406822 w 1962702"/>
                <a:gd name="connsiteY4" fmla="*/ 1853943 h 2106385"/>
                <a:gd name="connsiteX5" fmla="*/ 519245 w 1962702"/>
                <a:gd name="connsiteY5" fmla="*/ 1853943 h 2106385"/>
                <a:gd name="connsiteX6" fmla="*/ 141203 w 1962702"/>
                <a:gd name="connsiteY6" fmla="*/ 1097859 h 2106385"/>
                <a:gd name="connsiteX0" fmla="*/ 141203 w 1962702"/>
                <a:gd name="connsiteY0" fmla="*/ 1097859 h 2106385"/>
                <a:gd name="connsiteX1" fmla="*/ 519245 w 1962702"/>
                <a:gd name="connsiteY1" fmla="*/ 341775 h 2106385"/>
                <a:gd name="connsiteX2" fmla="*/ 1406822 w 1962702"/>
                <a:gd name="connsiteY2" fmla="*/ 341775 h 2106385"/>
                <a:gd name="connsiteX3" fmla="*/ 1784864 w 1962702"/>
                <a:gd name="connsiteY3" fmla="*/ 1097859 h 2106385"/>
                <a:gd name="connsiteX4" fmla="*/ 1406822 w 1962702"/>
                <a:gd name="connsiteY4" fmla="*/ 1853943 h 2106385"/>
                <a:gd name="connsiteX5" fmla="*/ 519245 w 1962702"/>
                <a:gd name="connsiteY5" fmla="*/ 1853943 h 2106385"/>
                <a:gd name="connsiteX6" fmla="*/ 141203 w 1962702"/>
                <a:gd name="connsiteY6" fmla="*/ 1097859 h 2106385"/>
                <a:gd name="connsiteX0" fmla="*/ 141203 w 1962702"/>
                <a:gd name="connsiteY0" fmla="*/ 1054806 h 2063332"/>
                <a:gd name="connsiteX1" fmla="*/ 519245 w 1962702"/>
                <a:gd name="connsiteY1" fmla="*/ 298722 h 2063332"/>
                <a:gd name="connsiteX2" fmla="*/ 1406822 w 1962702"/>
                <a:gd name="connsiteY2" fmla="*/ 298722 h 2063332"/>
                <a:gd name="connsiteX3" fmla="*/ 1784864 w 1962702"/>
                <a:gd name="connsiteY3" fmla="*/ 1054806 h 2063332"/>
                <a:gd name="connsiteX4" fmla="*/ 1406822 w 1962702"/>
                <a:gd name="connsiteY4" fmla="*/ 1810890 h 2063332"/>
                <a:gd name="connsiteX5" fmla="*/ 519245 w 1962702"/>
                <a:gd name="connsiteY5" fmla="*/ 1810890 h 2063332"/>
                <a:gd name="connsiteX6" fmla="*/ 141203 w 1962702"/>
                <a:gd name="connsiteY6" fmla="*/ 1054806 h 2063332"/>
                <a:gd name="connsiteX0" fmla="*/ 141203 w 1962702"/>
                <a:gd name="connsiteY0" fmla="*/ 1005402 h 2013928"/>
                <a:gd name="connsiteX1" fmla="*/ 519245 w 1962702"/>
                <a:gd name="connsiteY1" fmla="*/ 249318 h 2013928"/>
                <a:gd name="connsiteX2" fmla="*/ 1406822 w 1962702"/>
                <a:gd name="connsiteY2" fmla="*/ 249318 h 2013928"/>
                <a:gd name="connsiteX3" fmla="*/ 1784864 w 1962702"/>
                <a:gd name="connsiteY3" fmla="*/ 1005402 h 2013928"/>
                <a:gd name="connsiteX4" fmla="*/ 1406822 w 1962702"/>
                <a:gd name="connsiteY4" fmla="*/ 1761486 h 2013928"/>
                <a:gd name="connsiteX5" fmla="*/ 519245 w 1962702"/>
                <a:gd name="connsiteY5" fmla="*/ 1761486 h 2013928"/>
                <a:gd name="connsiteX6" fmla="*/ 141203 w 1962702"/>
                <a:gd name="connsiteY6" fmla="*/ 1005402 h 2013928"/>
                <a:gd name="connsiteX0" fmla="*/ 141203 w 1962702"/>
                <a:gd name="connsiteY0" fmla="*/ 1005402 h 2013928"/>
                <a:gd name="connsiteX1" fmla="*/ 519245 w 1962702"/>
                <a:gd name="connsiteY1" fmla="*/ 249318 h 2013928"/>
                <a:gd name="connsiteX2" fmla="*/ 1406822 w 1962702"/>
                <a:gd name="connsiteY2" fmla="*/ 249318 h 2013928"/>
                <a:gd name="connsiteX3" fmla="*/ 1784864 w 1962702"/>
                <a:gd name="connsiteY3" fmla="*/ 1005402 h 2013928"/>
                <a:gd name="connsiteX4" fmla="*/ 1406822 w 1962702"/>
                <a:gd name="connsiteY4" fmla="*/ 1761486 h 2013928"/>
                <a:gd name="connsiteX5" fmla="*/ 519245 w 1962702"/>
                <a:gd name="connsiteY5" fmla="*/ 1761486 h 2013928"/>
                <a:gd name="connsiteX6" fmla="*/ 141203 w 1962702"/>
                <a:gd name="connsiteY6" fmla="*/ 1005402 h 2013928"/>
                <a:gd name="connsiteX0" fmla="*/ 141203 w 1962702"/>
                <a:gd name="connsiteY0" fmla="*/ 1005402 h 2013928"/>
                <a:gd name="connsiteX1" fmla="*/ 519245 w 1962702"/>
                <a:gd name="connsiteY1" fmla="*/ 249318 h 2013928"/>
                <a:gd name="connsiteX2" fmla="*/ 1406822 w 1962702"/>
                <a:gd name="connsiteY2" fmla="*/ 249318 h 2013928"/>
                <a:gd name="connsiteX3" fmla="*/ 1784864 w 1962702"/>
                <a:gd name="connsiteY3" fmla="*/ 1005402 h 2013928"/>
                <a:gd name="connsiteX4" fmla="*/ 1406822 w 1962702"/>
                <a:gd name="connsiteY4" fmla="*/ 1761486 h 2013928"/>
                <a:gd name="connsiteX5" fmla="*/ 519245 w 1962702"/>
                <a:gd name="connsiteY5" fmla="*/ 1761486 h 2013928"/>
                <a:gd name="connsiteX6" fmla="*/ 141203 w 1962702"/>
                <a:gd name="connsiteY6" fmla="*/ 1005402 h 2013928"/>
                <a:gd name="connsiteX0" fmla="*/ 141203 w 1962702"/>
                <a:gd name="connsiteY0" fmla="*/ 912684 h 1921210"/>
                <a:gd name="connsiteX1" fmla="*/ 519245 w 1962702"/>
                <a:gd name="connsiteY1" fmla="*/ 156600 h 1921210"/>
                <a:gd name="connsiteX2" fmla="*/ 1406822 w 1962702"/>
                <a:gd name="connsiteY2" fmla="*/ 156600 h 1921210"/>
                <a:gd name="connsiteX3" fmla="*/ 1784864 w 1962702"/>
                <a:gd name="connsiteY3" fmla="*/ 912684 h 1921210"/>
                <a:gd name="connsiteX4" fmla="*/ 1406822 w 1962702"/>
                <a:gd name="connsiteY4" fmla="*/ 1668768 h 1921210"/>
                <a:gd name="connsiteX5" fmla="*/ 519245 w 1962702"/>
                <a:gd name="connsiteY5" fmla="*/ 1668768 h 1921210"/>
                <a:gd name="connsiteX6" fmla="*/ 141203 w 1962702"/>
                <a:gd name="connsiteY6" fmla="*/ 912684 h 1921210"/>
                <a:gd name="connsiteX0" fmla="*/ 141203 w 1847968"/>
                <a:gd name="connsiteY0" fmla="*/ 912684 h 1921210"/>
                <a:gd name="connsiteX1" fmla="*/ 519245 w 1847968"/>
                <a:gd name="connsiteY1" fmla="*/ 156600 h 1921210"/>
                <a:gd name="connsiteX2" fmla="*/ 1406822 w 1847968"/>
                <a:gd name="connsiteY2" fmla="*/ 156600 h 1921210"/>
                <a:gd name="connsiteX3" fmla="*/ 1784864 w 1847968"/>
                <a:gd name="connsiteY3" fmla="*/ 912684 h 1921210"/>
                <a:gd name="connsiteX4" fmla="*/ 1406822 w 1847968"/>
                <a:gd name="connsiteY4" fmla="*/ 1668768 h 1921210"/>
                <a:gd name="connsiteX5" fmla="*/ 519245 w 1847968"/>
                <a:gd name="connsiteY5" fmla="*/ 1668768 h 1921210"/>
                <a:gd name="connsiteX6" fmla="*/ 141203 w 1847968"/>
                <a:gd name="connsiteY6" fmla="*/ 912684 h 1921210"/>
                <a:gd name="connsiteX0" fmla="*/ 141203 w 1845827"/>
                <a:gd name="connsiteY0" fmla="*/ 912684 h 1921210"/>
                <a:gd name="connsiteX1" fmla="*/ 519245 w 1845827"/>
                <a:gd name="connsiteY1" fmla="*/ 156600 h 1921210"/>
                <a:gd name="connsiteX2" fmla="*/ 1406822 w 1845827"/>
                <a:gd name="connsiteY2" fmla="*/ 156600 h 1921210"/>
                <a:gd name="connsiteX3" fmla="*/ 1784864 w 1845827"/>
                <a:gd name="connsiteY3" fmla="*/ 912684 h 1921210"/>
                <a:gd name="connsiteX4" fmla="*/ 1406822 w 1845827"/>
                <a:gd name="connsiteY4" fmla="*/ 1668768 h 1921210"/>
                <a:gd name="connsiteX5" fmla="*/ 519245 w 1845827"/>
                <a:gd name="connsiteY5" fmla="*/ 1668768 h 1921210"/>
                <a:gd name="connsiteX6" fmla="*/ 141203 w 1845827"/>
                <a:gd name="connsiteY6" fmla="*/ 912684 h 1921210"/>
                <a:gd name="connsiteX0" fmla="*/ 141203 w 1845827"/>
                <a:gd name="connsiteY0" fmla="*/ 912684 h 1818231"/>
                <a:gd name="connsiteX1" fmla="*/ 519245 w 1845827"/>
                <a:gd name="connsiteY1" fmla="*/ 156600 h 1818231"/>
                <a:gd name="connsiteX2" fmla="*/ 1406822 w 1845827"/>
                <a:gd name="connsiteY2" fmla="*/ 156600 h 1818231"/>
                <a:gd name="connsiteX3" fmla="*/ 1784864 w 1845827"/>
                <a:gd name="connsiteY3" fmla="*/ 912684 h 1818231"/>
                <a:gd name="connsiteX4" fmla="*/ 1406822 w 1845827"/>
                <a:gd name="connsiteY4" fmla="*/ 1668768 h 1818231"/>
                <a:gd name="connsiteX5" fmla="*/ 519245 w 1845827"/>
                <a:gd name="connsiteY5" fmla="*/ 1668768 h 1818231"/>
                <a:gd name="connsiteX6" fmla="*/ 141203 w 1845827"/>
                <a:gd name="connsiteY6" fmla="*/ 912684 h 1818231"/>
                <a:gd name="connsiteX0" fmla="*/ 47679 w 1752303"/>
                <a:gd name="connsiteY0" fmla="*/ 912684 h 1818231"/>
                <a:gd name="connsiteX1" fmla="*/ 425721 w 1752303"/>
                <a:gd name="connsiteY1" fmla="*/ 156600 h 1818231"/>
                <a:gd name="connsiteX2" fmla="*/ 1313298 w 1752303"/>
                <a:gd name="connsiteY2" fmla="*/ 156600 h 1818231"/>
                <a:gd name="connsiteX3" fmla="*/ 1691340 w 1752303"/>
                <a:gd name="connsiteY3" fmla="*/ 912684 h 1818231"/>
                <a:gd name="connsiteX4" fmla="*/ 1313298 w 1752303"/>
                <a:gd name="connsiteY4" fmla="*/ 1668768 h 1818231"/>
                <a:gd name="connsiteX5" fmla="*/ 425721 w 1752303"/>
                <a:gd name="connsiteY5" fmla="*/ 1668768 h 1818231"/>
                <a:gd name="connsiteX6" fmla="*/ 47679 w 1752303"/>
                <a:gd name="connsiteY6" fmla="*/ 912684 h 1818231"/>
                <a:gd name="connsiteX0" fmla="*/ 36470 w 1741094"/>
                <a:gd name="connsiteY0" fmla="*/ 912684 h 1818231"/>
                <a:gd name="connsiteX1" fmla="*/ 414512 w 1741094"/>
                <a:gd name="connsiteY1" fmla="*/ 156600 h 1818231"/>
                <a:gd name="connsiteX2" fmla="*/ 1302089 w 1741094"/>
                <a:gd name="connsiteY2" fmla="*/ 156600 h 1818231"/>
                <a:gd name="connsiteX3" fmla="*/ 1680131 w 1741094"/>
                <a:gd name="connsiteY3" fmla="*/ 912684 h 1818231"/>
                <a:gd name="connsiteX4" fmla="*/ 1302089 w 1741094"/>
                <a:gd name="connsiteY4" fmla="*/ 1668768 h 1818231"/>
                <a:gd name="connsiteX5" fmla="*/ 414512 w 1741094"/>
                <a:gd name="connsiteY5" fmla="*/ 1668768 h 1818231"/>
                <a:gd name="connsiteX6" fmla="*/ 36470 w 1741094"/>
                <a:gd name="connsiteY6" fmla="*/ 912684 h 1818231"/>
                <a:gd name="connsiteX0" fmla="*/ 36470 w 1741094"/>
                <a:gd name="connsiteY0" fmla="*/ 912684 h 1822750"/>
                <a:gd name="connsiteX1" fmla="*/ 414512 w 1741094"/>
                <a:gd name="connsiteY1" fmla="*/ 156600 h 1822750"/>
                <a:gd name="connsiteX2" fmla="*/ 1302089 w 1741094"/>
                <a:gd name="connsiteY2" fmla="*/ 156600 h 1822750"/>
                <a:gd name="connsiteX3" fmla="*/ 1680131 w 1741094"/>
                <a:gd name="connsiteY3" fmla="*/ 912684 h 1822750"/>
                <a:gd name="connsiteX4" fmla="*/ 1302089 w 1741094"/>
                <a:gd name="connsiteY4" fmla="*/ 1668768 h 1822750"/>
                <a:gd name="connsiteX5" fmla="*/ 414512 w 1741094"/>
                <a:gd name="connsiteY5" fmla="*/ 1668768 h 1822750"/>
                <a:gd name="connsiteX6" fmla="*/ 36470 w 1741094"/>
                <a:gd name="connsiteY6" fmla="*/ 912684 h 1822750"/>
                <a:gd name="connsiteX0" fmla="*/ 36470 w 1729850"/>
                <a:gd name="connsiteY0" fmla="*/ 912684 h 1822749"/>
                <a:gd name="connsiteX1" fmla="*/ 414512 w 1729850"/>
                <a:gd name="connsiteY1" fmla="*/ 156600 h 1822749"/>
                <a:gd name="connsiteX2" fmla="*/ 1302089 w 1729850"/>
                <a:gd name="connsiteY2" fmla="*/ 156600 h 1822749"/>
                <a:gd name="connsiteX3" fmla="*/ 1680131 w 1729850"/>
                <a:gd name="connsiteY3" fmla="*/ 912684 h 1822749"/>
                <a:gd name="connsiteX4" fmla="*/ 1302089 w 1729850"/>
                <a:gd name="connsiteY4" fmla="*/ 1668768 h 1822749"/>
                <a:gd name="connsiteX5" fmla="*/ 414512 w 1729850"/>
                <a:gd name="connsiteY5" fmla="*/ 1668768 h 1822749"/>
                <a:gd name="connsiteX6" fmla="*/ 36470 w 1729850"/>
                <a:gd name="connsiteY6" fmla="*/ 912684 h 1822749"/>
                <a:gd name="connsiteX0" fmla="*/ 36470 w 1729850"/>
                <a:gd name="connsiteY0" fmla="*/ 916552 h 1826617"/>
                <a:gd name="connsiteX1" fmla="*/ 414512 w 1729850"/>
                <a:gd name="connsiteY1" fmla="*/ 160468 h 1826617"/>
                <a:gd name="connsiteX2" fmla="*/ 1302089 w 1729850"/>
                <a:gd name="connsiteY2" fmla="*/ 160468 h 1826617"/>
                <a:gd name="connsiteX3" fmla="*/ 1680131 w 1729850"/>
                <a:gd name="connsiteY3" fmla="*/ 916552 h 1826617"/>
                <a:gd name="connsiteX4" fmla="*/ 1302089 w 1729850"/>
                <a:gd name="connsiteY4" fmla="*/ 1672636 h 1826617"/>
                <a:gd name="connsiteX5" fmla="*/ 414512 w 1729850"/>
                <a:gd name="connsiteY5" fmla="*/ 1672636 h 1826617"/>
                <a:gd name="connsiteX6" fmla="*/ 36470 w 1729850"/>
                <a:gd name="connsiteY6" fmla="*/ 916552 h 1826617"/>
                <a:gd name="connsiteX0" fmla="*/ 39409 w 1732789"/>
                <a:gd name="connsiteY0" fmla="*/ 894209 h 1804274"/>
                <a:gd name="connsiteX1" fmla="*/ 417451 w 1732789"/>
                <a:gd name="connsiteY1" fmla="*/ 138125 h 1804274"/>
                <a:gd name="connsiteX2" fmla="*/ 1305028 w 1732789"/>
                <a:gd name="connsiteY2" fmla="*/ 138125 h 1804274"/>
                <a:gd name="connsiteX3" fmla="*/ 1683070 w 1732789"/>
                <a:gd name="connsiteY3" fmla="*/ 894209 h 1804274"/>
                <a:gd name="connsiteX4" fmla="*/ 1305028 w 1732789"/>
                <a:gd name="connsiteY4" fmla="*/ 1650293 h 1804274"/>
                <a:gd name="connsiteX5" fmla="*/ 417451 w 1732789"/>
                <a:gd name="connsiteY5" fmla="*/ 1650293 h 1804274"/>
                <a:gd name="connsiteX6" fmla="*/ 39409 w 1732789"/>
                <a:gd name="connsiteY6" fmla="*/ 894209 h 1804274"/>
                <a:gd name="connsiteX0" fmla="*/ 37843 w 1731223"/>
                <a:gd name="connsiteY0" fmla="*/ 894209 h 1804274"/>
                <a:gd name="connsiteX1" fmla="*/ 415885 w 1731223"/>
                <a:gd name="connsiteY1" fmla="*/ 138125 h 1804274"/>
                <a:gd name="connsiteX2" fmla="*/ 1303462 w 1731223"/>
                <a:gd name="connsiteY2" fmla="*/ 138125 h 1804274"/>
                <a:gd name="connsiteX3" fmla="*/ 1681504 w 1731223"/>
                <a:gd name="connsiteY3" fmla="*/ 894209 h 1804274"/>
                <a:gd name="connsiteX4" fmla="*/ 1303462 w 1731223"/>
                <a:gd name="connsiteY4" fmla="*/ 1650293 h 1804274"/>
                <a:gd name="connsiteX5" fmla="*/ 415885 w 1731223"/>
                <a:gd name="connsiteY5" fmla="*/ 1650293 h 1804274"/>
                <a:gd name="connsiteX6" fmla="*/ 37843 w 1731223"/>
                <a:gd name="connsiteY6" fmla="*/ 894209 h 180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1223" h="1804274">
                  <a:moveTo>
                    <a:pt x="37843" y="894209"/>
                  </a:moveTo>
                  <a:cubicBezTo>
                    <a:pt x="-121897" y="583733"/>
                    <a:pt x="266434" y="452774"/>
                    <a:pt x="415885" y="138125"/>
                  </a:cubicBezTo>
                  <a:cubicBezTo>
                    <a:pt x="565336" y="-176524"/>
                    <a:pt x="892877" y="145936"/>
                    <a:pt x="1303462" y="138125"/>
                  </a:cubicBezTo>
                  <a:cubicBezTo>
                    <a:pt x="1714047" y="130314"/>
                    <a:pt x="1493496" y="536858"/>
                    <a:pt x="1681504" y="894209"/>
                  </a:cubicBezTo>
                  <a:cubicBezTo>
                    <a:pt x="1869512" y="1251560"/>
                    <a:pt x="1476017" y="1344621"/>
                    <a:pt x="1303462" y="1650293"/>
                  </a:cubicBezTo>
                  <a:cubicBezTo>
                    <a:pt x="1146500" y="1996632"/>
                    <a:pt x="823069" y="1650532"/>
                    <a:pt x="415885" y="1650293"/>
                  </a:cubicBezTo>
                  <a:cubicBezTo>
                    <a:pt x="8701" y="1650054"/>
                    <a:pt x="197583" y="1204685"/>
                    <a:pt x="37843" y="894209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2899075" y="1830764"/>
              <a:ext cx="1420890" cy="519312"/>
              <a:chOff x="2771800" y="1440872"/>
              <a:chExt cx="1420890" cy="519312"/>
            </a:xfrm>
          </p:grpSpPr>
          <p:sp>
            <p:nvSpPr>
              <p:cNvPr id="62" name="任意多边形 61"/>
              <p:cNvSpPr/>
              <p:nvPr/>
            </p:nvSpPr>
            <p:spPr>
              <a:xfrm flipH="1">
                <a:off x="2931812" y="1766057"/>
                <a:ext cx="1260878" cy="130410"/>
              </a:xfrm>
              <a:custGeom>
                <a:avLst/>
                <a:gdLst>
                  <a:gd name="connsiteX0" fmla="*/ 0 w 3570514"/>
                  <a:gd name="connsiteY0" fmla="*/ 0 h 0"/>
                  <a:gd name="connsiteX1" fmla="*/ 3570514 w 3570514"/>
                  <a:gd name="connsiteY1" fmla="*/ 0 h 0"/>
                  <a:gd name="connsiteX0" fmla="*/ 0 w 10000"/>
                  <a:gd name="connsiteY0" fmla="*/ 64551 h 64551"/>
                  <a:gd name="connsiteX1" fmla="*/ 10000 w 10000"/>
                  <a:gd name="connsiteY1" fmla="*/ 64551 h 64551"/>
                  <a:gd name="connsiteX0" fmla="*/ 0 w 10000"/>
                  <a:gd name="connsiteY0" fmla="*/ 40477 h 40477"/>
                  <a:gd name="connsiteX1" fmla="*/ 10000 w 10000"/>
                  <a:gd name="connsiteY1" fmla="*/ 40477 h 4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0" h="40477">
                    <a:moveTo>
                      <a:pt x="0" y="40477"/>
                    </a:moveTo>
                    <a:cubicBezTo>
                      <a:pt x="3333" y="40477"/>
                      <a:pt x="8840" y="-50596"/>
                      <a:pt x="10000" y="40477"/>
                    </a:cubicBezTo>
                  </a:path>
                </a:pathLst>
              </a:custGeom>
              <a:ln w="254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flipH="1">
                <a:off x="2771800" y="1440872"/>
                <a:ext cx="334834" cy="514739"/>
                <a:chOff x="2577590" y="2774733"/>
                <a:chExt cx="474085" cy="730435"/>
              </a:xfrm>
            </p:grpSpPr>
            <p:sp>
              <p:nvSpPr>
                <p:cNvPr id="69" name="矩形 68"/>
                <p:cNvSpPr/>
                <p:nvPr/>
              </p:nvSpPr>
              <p:spPr>
                <a:xfrm rot="5400000" flipV="1">
                  <a:off x="2769153" y="3404425"/>
                  <a:ext cx="100743" cy="10074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0" name="直接连接符 69"/>
                <p:cNvCxnSpPr/>
                <p:nvPr/>
              </p:nvCxnSpPr>
              <p:spPr>
                <a:xfrm rot="3600000" flipH="1" flipV="1">
                  <a:off x="2540268" y="3237649"/>
                  <a:ext cx="387862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1" name="矩形 70"/>
                <p:cNvSpPr/>
                <p:nvPr/>
              </p:nvSpPr>
              <p:spPr>
                <a:xfrm rot="5400000" flipV="1">
                  <a:off x="2577590" y="2970129"/>
                  <a:ext cx="100743" cy="1007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TextBox 79"/>
                <p:cNvSpPr txBox="1"/>
                <p:nvPr/>
              </p:nvSpPr>
              <p:spPr>
                <a:xfrm>
                  <a:off x="2616382" y="2774733"/>
                  <a:ext cx="435293" cy="5466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C00000"/>
                      </a:solidFill>
                    </a:rPr>
                    <a:t>b</a:t>
                  </a:r>
                  <a:endParaRPr lang="zh-CN" altLang="en-US" sz="2000" dirty="0">
                    <a:solidFill>
                      <a:srgbClr val="C00000"/>
                    </a:solidFill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3782512" y="1574962"/>
                <a:ext cx="409401" cy="385222"/>
                <a:chOff x="4021252" y="3244914"/>
                <a:chExt cx="554089" cy="546646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 flipH="1" flipV="1">
                  <a:off x="4121995" y="3695396"/>
                  <a:ext cx="352602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6" name="矩形 65"/>
                <p:cNvSpPr/>
                <p:nvPr/>
              </p:nvSpPr>
              <p:spPr>
                <a:xfrm flipV="1">
                  <a:off x="4021252" y="3645024"/>
                  <a:ext cx="100743" cy="1007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TextBox 65"/>
                <p:cNvSpPr txBox="1"/>
                <p:nvPr/>
              </p:nvSpPr>
              <p:spPr>
                <a:xfrm>
                  <a:off x="4084976" y="3244914"/>
                  <a:ext cx="401468" cy="54664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000" dirty="0" smtClean="0">
                      <a:solidFill>
                        <a:srgbClr val="C00000"/>
                      </a:solidFill>
                    </a:rPr>
                    <a:t>a</a:t>
                  </a:r>
                  <a:endParaRPr lang="zh-CN" altLang="en-US" sz="2000" dirty="0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 flipV="1">
                  <a:off x="4474598" y="3648825"/>
                  <a:ext cx="100743" cy="10074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73" name="六边形 69"/>
          <p:cNvSpPr/>
          <p:nvPr/>
        </p:nvSpPr>
        <p:spPr>
          <a:xfrm>
            <a:off x="2661176" y="3443923"/>
            <a:ext cx="1772639" cy="1770250"/>
          </a:xfrm>
          <a:custGeom>
            <a:avLst/>
            <a:gdLst>
              <a:gd name="connsiteX0" fmla="*/ 0 w 1643661"/>
              <a:gd name="connsiteY0" fmla="*/ 756084 h 1512168"/>
              <a:gd name="connsiteX1" fmla="*/ 378042 w 1643661"/>
              <a:gd name="connsiteY1" fmla="*/ 0 h 1512168"/>
              <a:gd name="connsiteX2" fmla="*/ 1265619 w 1643661"/>
              <a:gd name="connsiteY2" fmla="*/ 0 h 1512168"/>
              <a:gd name="connsiteX3" fmla="*/ 1643661 w 1643661"/>
              <a:gd name="connsiteY3" fmla="*/ 756084 h 1512168"/>
              <a:gd name="connsiteX4" fmla="*/ 1265619 w 1643661"/>
              <a:gd name="connsiteY4" fmla="*/ 1512168 h 1512168"/>
              <a:gd name="connsiteX5" fmla="*/ 378042 w 1643661"/>
              <a:gd name="connsiteY5" fmla="*/ 1512168 h 1512168"/>
              <a:gd name="connsiteX6" fmla="*/ 0 w 1643661"/>
              <a:gd name="connsiteY6" fmla="*/ 756084 h 1512168"/>
              <a:gd name="connsiteX0" fmla="*/ 0 w 1643661"/>
              <a:gd name="connsiteY0" fmla="*/ 1018443 h 1774527"/>
              <a:gd name="connsiteX1" fmla="*/ 378042 w 1643661"/>
              <a:gd name="connsiteY1" fmla="*/ 262359 h 1774527"/>
              <a:gd name="connsiteX2" fmla="*/ 1265619 w 1643661"/>
              <a:gd name="connsiteY2" fmla="*/ 262359 h 1774527"/>
              <a:gd name="connsiteX3" fmla="*/ 1643661 w 1643661"/>
              <a:gd name="connsiteY3" fmla="*/ 1018443 h 1774527"/>
              <a:gd name="connsiteX4" fmla="*/ 1265619 w 1643661"/>
              <a:gd name="connsiteY4" fmla="*/ 1774527 h 1774527"/>
              <a:gd name="connsiteX5" fmla="*/ 378042 w 1643661"/>
              <a:gd name="connsiteY5" fmla="*/ 1774527 h 1774527"/>
              <a:gd name="connsiteX6" fmla="*/ 0 w 1643661"/>
              <a:gd name="connsiteY6" fmla="*/ 1018443 h 1774527"/>
              <a:gd name="connsiteX0" fmla="*/ 0 w 1643661"/>
              <a:gd name="connsiteY0" fmla="*/ 1124780 h 1880864"/>
              <a:gd name="connsiteX1" fmla="*/ 378042 w 1643661"/>
              <a:gd name="connsiteY1" fmla="*/ 368696 h 1880864"/>
              <a:gd name="connsiteX2" fmla="*/ 1265619 w 1643661"/>
              <a:gd name="connsiteY2" fmla="*/ 368696 h 1880864"/>
              <a:gd name="connsiteX3" fmla="*/ 1643661 w 1643661"/>
              <a:gd name="connsiteY3" fmla="*/ 1124780 h 1880864"/>
              <a:gd name="connsiteX4" fmla="*/ 1265619 w 1643661"/>
              <a:gd name="connsiteY4" fmla="*/ 1880864 h 1880864"/>
              <a:gd name="connsiteX5" fmla="*/ 378042 w 1643661"/>
              <a:gd name="connsiteY5" fmla="*/ 1880864 h 1880864"/>
              <a:gd name="connsiteX6" fmla="*/ 0 w 1643661"/>
              <a:gd name="connsiteY6" fmla="*/ 1124780 h 1880864"/>
              <a:gd name="connsiteX0" fmla="*/ 0 w 1643661"/>
              <a:gd name="connsiteY0" fmla="*/ 1124780 h 1880864"/>
              <a:gd name="connsiteX1" fmla="*/ 378042 w 1643661"/>
              <a:gd name="connsiteY1" fmla="*/ 368696 h 1880864"/>
              <a:gd name="connsiteX2" fmla="*/ 1265619 w 1643661"/>
              <a:gd name="connsiteY2" fmla="*/ 368696 h 1880864"/>
              <a:gd name="connsiteX3" fmla="*/ 1643661 w 1643661"/>
              <a:gd name="connsiteY3" fmla="*/ 1124780 h 1880864"/>
              <a:gd name="connsiteX4" fmla="*/ 1265619 w 1643661"/>
              <a:gd name="connsiteY4" fmla="*/ 1880864 h 1880864"/>
              <a:gd name="connsiteX5" fmla="*/ 378042 w 1643661"/>
              <a:gd name="connsiteY5" fmla="*/ 1880864 h 1880864"/>
              <a:gd name="connsiteX6" fmla="*/ 0 w 1643661"/>
              <a:gd name="connsiteY6" fmla="*/ 1124780 h 1880864"/>
              <a:gd name="connsiteX0" fmla="*/ 0 w 1709776"/>
              <a:gd name="connsiteY0" fmla="*/ 1124780 h 1880864"/>
              <a:gd name="connsiteX1" fmla="*/ 378042 w 1709776"/>
              <a:gd name="connsiteY1" fmla="*/ 368696 h 1880864"/>
              <a:gd name="connsiteX2" fmla="*/ 1265619 w 1709776"/>
              <a:gd name="connsiteY2" fmla="*/ 368696 h 1880864"/>
              <a:gd name="connsiteX3" fmla="*/ 1643661 w 1709776"/>
              <a:gd name="connsiteY3" fmla="*/ 1124780 h 1880864"/>
              <a:gd name="connsiteX4" fmla="*/ 1265619 w 1709776"/>
              <a:gd name="connsiteY4" fmla="*/ 1880864 h 1880864"/>
              <a:gd name="connsiteX5" fmla="*/ 378042 w 1709776"/>
              <a:gd name="connsiteY5" fmla="*/ 1880864 h 1880864"/>
              <a:gd name="connsiteX6" fmla="*/ 0 w 1709776"/>
              <a:gd name="connsiteY6" fmla="*/ 1124780 h 1880864"/>
              <a:gd name="connsiteX0" fmla="*/ 0 w 1746413"/>
              <a:gd name="connsiteY0" fmla="*/ 1124780 h 1880864"/>
              <a:gd name="connsiteX1" fmla="*/ 378042 w 1746413"/>
              <a:gd name="connsiteY1" fmla="*/ 368696 h 1880864"/>
              <a:gd name="connsiteX2" fmla="*/ 1265619 w 1746413"/>
              <a:gd name="connsiteY2" fmla="*/ 368696 h 1880864"/>
              <a:gd name="connsiteX3" fmla="*/ 1643661 w 1746413"/>
              <a:gd name="connsiteY3" fmla="*/ 1124780 h 1880864"/>
              <a:gd name="connsiteX4" fmla="*/ 1265619 w 1746413"/>
              <a:gd name="connsiteY4" fmla="*/ 1880864 h 1880864"/>
              <a:gd name="connsiteX5" fmla="*/ 378042 w 1746413"/>
              <a:gd name="connsiteY5" fmla="*/ 1880864 h 1880864"/>
              <a:gd name="connsiteX6" fmla="*/ 0 w 1746413"/>
              <a:gd name="connsiteY6" fmla="*/ 1124780 h 1880864"/>
              <a:gd name="connsiteX0" fmla="*/ 0 w 1782694"/>
              <a:gd name="connsiteY0" fmla="*/ 1124780 h 1880864"/>
              <a:gd name="connsiteX1" fmla="*/ 378042 w 1782694"/>
              <a:gd name="connsiteY1" fmla="*/ 368696 h 1880864"/>
              <a:gd name="connsiteX2" fmla="*/ 1265619 w 1782694"/>
              <a:gd name="connsiteY2" fmla="*/ 368696 h 1880864"/>
              <a:gd name="connsiteX3" fmla="*/ 1643661 w 1782694"/>
              <a:gd name="connsiteY3" fmla="*/ 1124780 h 1880864"/>
              <a:gd name="connsiteX4" fmla="*/ 1265619 w 1782694"/>
              <a:gd name="connsiteY4" fmla="*/ 1880864 h 1880864"/>
              <a:gd name="connsiteX5" fmla="*/ 378042 w 1782694"/>
              <a:gd name="connsiteY5" fmla="*/ 1880864 h 1880864"/>
              <a:gd name="connsiteX6" fmla="*/ 0 w 1782694"/>
              <a:gd name="connsiteY6" fmla="*/ 1124780 h 1880864"/>
              <a:gd name="connsiteX0" fmla="*/ 0 w 1782694"/>
              <a:gd name="connsiteY0" fmla="*/ 1124780 h 2050626"/>
              <a:gd name="connsiteX1" fmla="*/ 378042 w 1782694"/>
              <a:gd name="connsiteY1" fmla="*/ 368696 h 2050626"/>
              <a:gd name="connsiteX2" fmla="*/ 1265619 w 1782694"/>
              <a:gd name="connsiteY2" fmla="*/ 368696 h 2050626"/>
              <a:gd name="connsiteX3" fmla="*/ 1643661 w 1782694"/>
              <a:gd name="connsiteY3" fmla="*/ 1124780 h 2050626"/>
              <a:gd name="connsiteX4" fmla="*/ 1265619 w 1782694"/>
              <a:gd name="connsiteY4" fmla="*/ 1880864 h 2050626"/>
              <a:gd name="connsiteX5" fmla="*/ 378042 w 1782694"/>
              <a:gd name="connsiteY5" fmla="*/ 1880864 h 2050626"/>
              <a:gd name="connsiteX6" fmla="*/ 0 w 1782694"/>
              <a:gd name="connsiteY6" fmla="*/ 1124780 h 2050626"/>
              <a:gd name="connsiteX0" fmla="*/ 0 w 1782694"/>
              <a:gd name="connsiteY0" fmla="*/ 1124780 h 2118077"/>
              <a:gd name="connsiteX1" fmla="*/ 378042 w 1782694"/>
              <a:gd name="connsiteY1" fmla="*/ 368696 h 2118077"/>
              <a:gd name="connsiteX2" fmla="*/ 1265619 w 1782694"/>
              <a:gd name="connsiteY2" fmla="*/ 368696 h 2118077"/>
              <a:gd name="connsiteX3" fmla="*/ 1643661 w 1782694"/>
              <a:gd name="connsiteY3" fmla="*/ 1124780 h 2118077"/>
              <a:gd name="connsiteX4" fmla="*/ 1265619 w 1782694"/>
              <a:gd name="connsiteY4" fmla="*/ 1880864 h 2118077"/>
              <a:gd name="connsiteX5" fmla="*/ 378042 w 1782694"/>
              <a:gd name="connsiteY5" fmla="*/ 1880864 h 2118077"/>
              <a:gd name="connsiteX6" fmla="*/ 0 w 1782694"/>
              <a:gd name="connsiteY6" fmla="*/ 1124780 h 2118077"/>
              <a:gd name="connsiteX0" fmla="*/ 0 w 1782694"/>
              <a:gd name="connsiteY0" fmla="*/ 1124780 h 2118077"/>
              <a:gd name="connsiteX1" fmla="*/ 378042 w 1782694"/>
              <a:gd name="connsiteY1" fmla="*/ 368696 h 2118077"/>
              <a:gd name="connsiteX2" fmla="*/ 1265619 w 1782694"/>
              <a:gd name="connsiteY2" fmla="*/ 368696 h 2118077"/>
              <a:gd name="connsiteX3" fmla="*/ 1643661 w 1782694"/>
              <a:gd name="connsiteY3" fmla="*/ 1124780 h 2118077"/>
              <a:gd name="connsiteX4" fmla="*/ 1265619 w 1782694"/>
              <a:gd name="connsiteY4" fmla="*/ 1880864 h 2118077"/>
              <a:gd name="connsiteX5" fmla="*/ 378042 w 1782694"/>
              <a:gd name="connsiteY5" fmla="*/ 1880864 h 2118077"/>
              <a:gd name="connsiteX6" fmla="*/ 0 w 1782694"/>
              <a:gd name="connsiteY6" fmla="*/ 1124780 h 2118077"/>
              <a:gd name="connsiteX0" fmla="*/ 47113 w 1829807"/>
              <a:gd name="connsiteY0" fmla="*/ 1124780 h 2118077"/>
              <a:gd name="connsiteX1" fmla="*/ 425155 w 1829807"/>
              <a:gd name="connsiteY1" fmla="*/ 368696 h 2118077"/>
              <a:gd name="connsiteX2" fmla="*/ 1312732 w 1829807"/>
              <a:gd name="connsiteY2" fmla="*/ 368696 h 2118077"/>
              <a:gd name="connsiteX3" fmla="*/ 1690774 w 1829807"/>
              <a:gd name="connsiteY3" fmla="*/ 1124780 h 2118077"/>
              <a:gd name="connsiteX4" fmla="*/ 1312732 w 1829807"/>
              <a:gd name="connsiteY4" fmla="*/ 1880864 h 2118077"/>
              <a:gd name="connsiteX5" fmla="*/ 425155 w 1829807"/>
              <a:gd name="connsiteY5" fmla="*/ 1880864 h 2118077"/>
              <a:gd name="connsiteX6" fmla="*/ 47113 w 1829807"/>
              <a:gd name="connsiteY6" fmla="*/ 1124780 h 2118077"/>
              <a:gd name="connsiteX0" fmla="*/ 60142 w 1842836"/>
              <a:gd name="connsiteY0" fmla="*/ 1124780 h 2118077"/>
              <a:gd name="connsiteX1" fmla="*/ 438184 w 1842836"/>
              <a:gd name="connsiteY1" fmla="*/ 368696 h 2118077"/>
              <a:gd name="connsiteX2" fmla="*/ 1325761 w 1842836"/>
              <a:gd name="connsiteY2" fmla="*/ 368696 h 2118077"/>
              <a:gd name="connsiteX3" fmla="*/ 1703803 w 1842836"/>
              <a:gd name="connsiteY3" fmla="*/ 1124780 h 2118077"/>
              <a:gd name="connsiteX4" fmla="*/ 1325761 w 1842836"/>
              <a:gd name="connsiteY4" fmla="*/ 1880864 h 2118077"/>
              <a:gd name="connsiteX5" fmla="*/ 438184 w 1842836"/>
              <a:gd name="connsiteY5" fmla="*/ 1880864 h 2118077"/>
              <a:gd name="connsiteX6" fmla="*/ 60142 w 1842836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40722"/>
              <a:gd name="connsiteY0" fmla="*/ 1124780 h 2118077"/>
              <a:gd name="connsiteX1" fmla="*/ 436070 w 1840722"/>
              <a:gd name="connsiteY1" fmla="*/ 368696 h 2118077"/>
              <a:gd name="connsiteX2" fmla="*/ 1323647 w 1840722"/>
              <a:gd name="connsiteY2" fmla="*/ 368696 h 2118077"/>
              <a:gd name="connsiteX3" fmla="*/ 1701689 w 1840722"/>
              <a:gd name="connsiteY3" fmla="*/ 1124780 h 2118077"/>
              <a:gd name="connsiteX4" fmla="*/ 1323647 w 1840722"/>
              <a:gd name="connsiteY4" fmla="*/ 1880864 h 2118077"/>
              <a:gd name="connsiteX5" fmla="*/ 436070 w 1840722"/>
              <a:gd name="connsiteY5" fmla="*/ 1880864 h 2118077"/>
              <a:gd name="connsiteX6" fmla="*/ 58028 w 1840722"/>
              <a:gd name="connsiteY6" fmla="*/ 1124780 h 2118077"/>
              <a:gd name="connsiteX0" fmla="*/ 58028 w 1811002"/>
              <a:gd name="connsiteY0" fmla="*/ 1124780 h 2118077"/>
              <a:gd name="connsiteX1" fmla="*/ 436070 w 1811002"/>
              <a:gd name="connsiteY1" fmla="*/ 368696 h 2118077"/>
              <a:gd name="connsiteX2" fmla="*/ 1323647 w 1811002"/>
              <a:gd name="connsiteY2" fmla="*/ 368696 h 2118077"/>
              <a:gd name="connsiteX3" fmla="*/ 1701689 w 1811002"/>
              <a:gd name="connsiteY3" fmla="*/ 1124780 h 2118077"/>
              <a:gd name="connsiteX4" fmla="*/ 1323647 w 1811002"/>
              <a:gd name="connsiteY4" fmla="*/ 1880864 h 2118077"/>
              <a:gd name="connsiteX5" fmla="*/ 436070 w 1811002"/>
              <a:gd name="connsiteY5" fmla="*/ 1880864 h 2118077"/>
              <a:gd name="connsiteX6" fmla="*/ 58028 w 1811002"/>
              <a:gd name="connsiteY6" fmla="*/ 1124780 h 2118077"/>
              <a:gd name="connsiteX0" fmla="*/ 58028 w 1811002"/>
              <a:gd name="connsiteY0" fmla="*/ 1124780 h 2118077"/>
              <a:gd name="connsiteX1" fmla="*/ 436070 w 1811002"/>
              <a:gd name="connsiteY1" fmla="*/ 368696 h 2118077"/>
              <a:gd name="connsiteX2" fmla="*/ 1323647 w 1811002"/>
              <a:gd name="connsiteY2" fmla="*/ 368696 h 2118077"/>
              <a:gd name="connsiteX3" fmla="*/ 1701689 w 1811002"/>
              <a:gd name="connsiteY3" fmla="*/ 1124780 h 2118077"/>
              <a:gd name="connsiteX4" fmla="*/ 1323647 w 1811002"/>
              <a:gd name="connsiteY4" fmla="*/ 1880864 h 2118077"/>
              <a:gd name="connsiteX5" fmla="*/ 436070 w 1811002"/>
              <a:gd name="connsiteY5" fmla="*/ 1880864 h 2118077"/>
              <a:gd name="connsiteX6" fmla="*/ 58028 w 1811002"/>
              <a:gd name="connsiteY6" fmla="*/ 1124780 h 2118077"/>
              <a:gd name="connsiteX0" fmla="*/ 58028 w 1811002"/>
              <a:gd name="connsiteY0" fmla="*/ 1124780 h 2145181"/>
              <a:gd name="connsiteX1" fmla="*/ 436070 w 1811002"/>
              <a:gd name="connsiteY1" fmla="*/ 368696 h 2145181"/>
              <a:gd name="connsiteX2" fmla="*/ 1323647 w 1811002"/>
              <a:gd name="connsiteY2" fmla="*/ 368696 h 2145181"/>
              <a:gd name="connsiteX3" fmla="*/ 1701689 w 1811002"/>
              <a:gd name="connsiteY3" fmla="*/ 1124780 h 2145181"/>
              <a:gd name="connsiteX4" fmla="*/ 1323647 w 1811002"/>
              <a:gd name="connsiteY4" fmla="*/ 1880864 h 2145181"/>
              <a:gd name="connsiteX5" fmla="*/ 436070 w 1811002"/>
              <a:gd name="connsiteY5" fmla="*/ 1880864 h 2145181"/>
              <a:gd name="connsiteX6" fmla="*/ 58028 w 1811002"/>
              <a:gd name="connsiteY6" fmla="*/ 1124780 h 2145181"/>
              <a:gd name="connsiteX0" fmla="*/ 58028 w 1811002"/>
              <a:gd name="connsiteY0" fmla="*/ 1124780 h 2164586"/>
              <a:gd name="connsiteX1" fmla="*/ 436070 w 1811002"/>
              <a:gd name="connsiteY1" fmla="*/ 368696 h 2164586"/>
              <a:gd name="connsiteX2" fmla="*/ 1323647 w 1811002"/>
              <a:gd name="connsiteY2" fmla="*/ 368696 h 2164586"/>
              <a:gd name="connsiteX3" fmla="*/ 1701689 w 1811002"/>
              <a:gd name="connsiteY3" fmla="*/ 1124780 h 2164586"/>
              <a:gd name="connsiteX4" fmla="*/ 1323647 w 1811002"/>
              <a:gd name="connsiteY4" fmla="*/ 1880864 h 2164586"/>
              <a:gd name="connsiteX5" fmla="*/ 436070 w 1811002"/>
              <a:gd name="connsiteY5" fmla="*/ 1880864 h 2164586"/>
              <a:gd name="connsiteX6" fmla="*/ 58028 w 1811002"/>
              <a:gd name="connsiteY6" fmla="*/ 1124780 h 2164586"/>
              <a:gd name="connsiteX0" fmla="*/ 58028 w 1811002"/>
              <a:gd name="connsiteY0" fmla="*/ 1124780 h 2170635"/>
              <a:gd name="connsiteX1" fmla="*/ 436070 w 1811002"/>
              <a:gd name="connsiteY1" fmla="*/ 368696 h 2170635"/>
              <a:gd name="connsiteX2" fmla="*/ 1323647 w 1811002"/>
              <a:gd name="connsiteY2" fmla="*/ 368696 h 2170635"/>
              <a:gd name="connsiteX3" fmla="*/ 1701689 w 1811002"/>
              <a:gd name="connsiteY3" fmla="*/ 1124780 h 2170635"/>
              <a:gd name="connsiteX4" fmla="*/ 1323647 w 1811002"/>
              <a:gd name="connsiteY4" fmla="*/ 1880864 h 2170635"/>
              <a:gd name="connsiteX5" fmla="*/ 436070 w 1811002"/>
              <a:gd name="connsiteY5" fmla="*/ 1880864 h 2170635"/>
              <a:gd name="connsiteX6" fmla="*/ 58028 w 1811002"/>
              <a:gd name="connsiteY6" fmla="*/ 1124780 h 2170635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8028 w 1811002"/>
              <a:gd name="connsiteY0" fmla="*/ 1124780 h 2130933"/>
              <a:gd name="connsiteX1" fmla="*/ 436070 w 1811002"/>
              <a:gd name="connsiteY1" fmla="*/ 368696 h 2130933"/>
              <a:gd name="connsiteX2" fmla="*/ 1323647 w 1811002"/>
              <a:gd name="connsiteY2" fmla="*/ 368696 h 2130933"/>
              <a:gd name="connsiteX3" fmla="*/ 1701689 w 1811002"/>
              <a:gd name="connsiteY3" fmla="*/ 1124780 h 2130933"/>
              <a:gd name="connsiteX4" fmla="*/ 1323647 w 1811002"/>
              <a:gd name="connsiteY4" fmla="*/ 1880864 h 2130933"/>
              <a:gd name="connsiteX5" fmla="*/ 436070 w 1811002"/>
              <a:gd name="connsiteY5" fmla="*/ 1880864 h 2130933"/>
              <a:gd name="connsiteX6" fmla="*/ 58028 w 1811002"/>
              <a:gd name="connsiteY6" fmla="*/ 1124780 h 2130933"/>
              <a:gd name="connsiteX0" fmla="*/ 56977 w 1809951"/>
              <a:gd name="connsiteY0" fmla="*/ 1124780 h 2130933"/>
              <a:gd name="connsiteX1" fmla="*/ 435019 w 1809951"/>
              <a:gd name="connsiteY1" fmla="*/ 368696 h 2130933"/>
              <a:gd name="connsiteX2" fmla="*/ 1322596 w 1809951"/>
              <a:gd name="connsiteY2" fmla="*/ 368696 h 2130933"/>
              <a:gd name="connsiteX3" fmla="*/ 1700638 w 1809951"/>
              <a:gd name="connsiteY3" fmla="*/ 1124780 h 2130933"/>
              <a:gd name="connsiteX4" fmla="*/ 1322596 w 1809951"/>
              <a:gd name="connsiteY4" fmla="*/ 1880864 h 2130933"/>
              <a:gd name="connsiteX5" fmla="*/ 435019 w 1809951"/>
              <a:gd name="connsiteY5" fmla="*/ 1880864 h 2130933"/>
              <a:gd name="connsiteX6" fmla="*/ 56977 w 1809951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124780 h 2130933"/>
              <a:gd name="connsiteX1" fmla="*/ 445422 w 1820354"/>
              <a:gd name="connsiteY1" fmla="*/ 368696 h 2130933"/>
              <a:gd name="connsiteX2" fmla="*/ 1332999 w 1820354"/>
              <a:gd name="connsiteY2" fmla="*/ 368696 h 2130933"/>
              <a:gd name="connsiteX3" fmla="*/ 1711041 w 1820354"/>
              <a:gd name="connsiteY3" fmla="*/ 1124780 h 2130933"/>
              <a:gd name="connsiteX4" fmla="*/ 1332999 w 1820354"/>
              <a:gd name="connsiteY4" fmla="*/ 1880864 h 2130933"/>
              <a:gd name="connsiteX5" fmla="*/ 445422 w 1820354"/>
              <a:gd name="connsiteY5" fmla="*/ 1880864 h 2130933"/>
              <a:gd name="connsiteX6" fmla="*/ 67380 w 1820354"/>
              <a:gd name="connsiteY6" fmla="*/ 1124780 h 2130933"/>
              <a:gd name="connsiteX0" fmla="*/ 67380 w 1820354"/>
              <a:gd name="connsiteY0" fmla="*/ 1031454 h 2037607"/>
              <a:gd name="connsiteX1" fmla="*/ 445422 w 1820354"/>
              <a:gd name="connsiteY1" fmla="*/ 275370 h 2037607"/>
              <a:gd name="connsiteX2" fmla="*/ 1332999 w 1820354"/>
              <a:gd name="connsiteY2" fmla="*/ 275370 h 2037607"/>
              <a:gd name="connsiteX3" fmla="*/ 1711041 w 1820354"/>
              <a:gd name="connsiteY3" fmla="*/ 1031454 h 2037607"/>
              <a:gd name="connsiteX4" fmla="*/ 1332999 w 1820354"/>
              <a:gd name="connsiteY4" fmla="*/ 1787538 h 2037607"/>
              <a:gd name="connsiteX5" fmla="*/ 445422 w 1820354"/>
              <a:gd name="connsiteY5" fmla="*/ 1787538 h 2037607"/>
              <a:gd name="connsiteX6" fmla="*/ 67380 w 1820354"/>
              <a:gd name="connsiteY6" fmla="*/ 1031454 h 2037607"/>
              <a:gd name="connsiteX0" fmla="*/ 67380 w 1820354"/>
              <a:gd name="connsiteY0" fmla="*/ 1005013 h 2011166"/>
              <a:gd name="connsiteX1" fmla="*/ 445422 w 1820354"/>
              <a:gd name="connsiteY1" fmla="*/ 248929 h 2011166"/>
              <a:gd name="connsiteX2" fmla="*/ 1332999 w 1820354"/>
              <a:gd name="connsiteY2" fmla="*/ 248929 h 2011166"/>
              <a:gd name="connsiteX3" fmla="*/ 1711041 w 1820354"/>
              <a:gd name="connsiteY3" fmla="*/ 1005013 h 2011166"/>
              <a:gd name="connsiteX4" fmla="*/ 1332999 w 1820354"/>
              <a:gd name="connsiteY4" fmla="*/ 1761097 h 2011166"/>
              <a:gd name="connsiteX5" fmla="*/ 445422 w 1820354"/>
              <a:gd name="connsiteY5" fmla="*/ 1761097 h 2011166"/>
              <a:gd name="connsiteX6" fmla="*/ 67380 w 1820354"/>
              <a:gd name="connsiteY6" fmla="*/ 1005013 h 2011166"/>
              <a:gd name="connsiteX0" fmla="*/ 67380 w 1810638"/>
              <a:gd name="connsiteY0" fmla="*/ 1005013 h 2011166"/>
              <a:gd name="connsiteX1" fmla="*/ 445422 w 1810638"/>
              <a:gd name="connsiteY1" fmla="*/ 248929 h 2011166"/>
              <a:gd name="connsiteX2" fmla="*/ 1332999 w 1810638"/>
              <a:gd name="connsiteY2" fmla="*/ 248929 h 2011166"/>
              <a:gd name="connsiteX3" fmla="*/ 1711041 w 1810638"/>
              <a:gd name="connsiteY3" fmla="*/ 1005013 h 2011166"/>
              <a:gd name="connsiteX4" fmla="*/ 1332999 w 1810638"/>
              <a:gd name="connsiteY4" fmla="*/ 1761097 h 2011166"/>
              <a:gd name="connsiteX5" fmla="*/ 445422 w 1810638"/>
              <a:gd name="connsiteY5" fmla="*/ 1761097 h 2011166"/>
              <a:gd name="connsiteX6" fmla="*/ 67380 w 1810638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1005013 h 2011166"/>
              <a:gd name="connsiteX1" fmla="*/ 445422 w 1802183"/>
              <a:gd name="connsiteY1" fmla="*/ 248929 h 2011166"/>
              <a:gd name="connsiteX2" fmla="*/ 1332999 w 1802183"/>
              <a:gd name="connsiteY2" fmla="*/ 248929 h 2011166"/>
              <a:gd name="connsiteX3" fmla="*/ 1711041 w 1802183"/>
              <a:gd name="connsiteY3" fmla="*/ 1005013 h 2011166"/>
              <a:gd name="connsiteX4" fmla="*/ 1332999 w 1802183"/>
              <a:gd name="connsiteY4" fmla="*/ 1761097 h 2011166"/>
              <a:gd name="connsiteX5" fmla="*/ 445422 w 1802183"/>
              <a:gd name="connsiteY5" fmla="*/ 1761097 h 2011166"/>
              <a:gd name="connsiteX6" fmla="*/ 67380 w 1802183"/>
              <a:gd name="connsiteY6" fmla="*/ 1005013 h 2011166"/>
              <a:gd name="connsiteX0" fmla="*/ 67380 w 1802183"/>
              <a:gd name="connsiteY0" fmla="*/ 842897 h 1849050"/>
              <a:gd name="connsiteX1" fmla="*/ 445422 w 1802183"/>
              <a:gd name="connsiteY1" fmla="*/ 86813 h 1849050"/>
              <a:gd name="connsiteX2" fmla="*/ 1332999 w 1802183"/>
              <a:gd name="connsiteY2" fmla="*/ 86813 h 1849050"/>
              <a:gd name="connsiteX3" fmla="*/ 1711041 w 1802183"/>
              <a:gd name="connsiteY3" fmla="*/ 842897 h 1849050"/>
              <a:gd name="connsiteX4" fmla="*/ 1332999 w 1802183"/>
              <a:gd name="connsiteY4" fmla="*/ 1598981 h 1849050"/>
              <a:gd name="connsiteX5" fmla="*/ 445422 w 1802183"/>
              <a:gd name="connsiteY5" fmla="*/ 1598981 h 1849050"/>
              <a:gd name="connsiteX6" fmla="*/ 67380 w 1802183"/>
              <a:gd name="connsiteY6" fmla="*/ 842897 h 1849050"/>
              <a:gd name="connsiteX0" fmla="*/ 67380 w 1777683"/>
              <a:gd name="connsiteY0" fmla="*/ 842897 h 1849050"/>
              <a:gd name="connsiteX1" fmla="*/ 445422 w 1777683"/>
              <a:gd name="connsiteY1" fmla="*/ 86813 h 1849050"/>
              <a:gd name="connsiteX2" fmla="*/ 1332999 w 1777683"/>
              <a:gd name="connsiteY2" fmla="*/ 86813 h 1849050"/>
              <a:gd name="connsiteX3" fmla="*/ 1711041 w 1777683"/>
              <a:gd name="connsiteY3" fmla="*/ 842897 h 1849050"/>
              <a:gd name="connsiteX4" fmla="*/ 1332999 w 1777683"/>
              <a:gd name="connsiteY4" fmla="*/ 1598981 h 1849050"/>
              <a:gd name="connsiteX5" fmla="*/ 445422 w 1777683"/>
              <a:gd name="connsiteY5" fmla="*/ 1598981 h 1849050"/>
              <a:gd name="connsiteX6" fmla="*/ 67380 w 1777683"/>
              <a:gd name="connsiteY6" fmla="*/ 842897 h 1849050"/>
              <a:gd name="connsiteX0" fmla="*/ 67380 w 1747928"/>
              <a:gd name="connsiteY0" fmla="*/ 842897 h 1849050"/>
              <a:gd name="connsiteX1" fmla="*/ 445422 w 1747928"/>
              <a:gd name="connsiteY1" fmla="*/ 86813 h 1849050"/>
              <a:gd name="connsiteX2" fmla="*/ 1332999 w 1747928"/>
              <a:gd name="connsiteY2" fmla="*/ 86813 h 1849050"/>
              <a:gd name="connsiteX3" fmla="*/ 1711041 w 1747928"/>
              <a:gd name="connsiteY3" fmla="*/ 842897 h 1849050"/>
              <a:gd name="connsiteX4" fmla="*/ 1332999 w 1747928"/>
              <a:gd name="connsiteY4" fmla="*/ 1598981 h 1849050"/>
              <a:gd name="connsiteX5" fmla="*/ 445422 w 1747928"/>
              <a:gd name="connsiteY5" fmla="*/ 1598981 h 1849050"/>
              <a:gd name="connsiteX6" fmla="*/ 67380 w 1747928"/>
              <a:gd name="connsiteY6" fmla="*/ 842897 h 1849050"/>
              <a:gd name="connsiteX0" fmla="*/ 67380 w 1747928"/>
              <a:gd name="connsiteY0" fmla="*/ 842897 h 1700029"/>
              <a:gd name="connsiteX1" fmla="*/ 445422 w 1747928"/>
              <a:gd name="connsiteY1" fmla="*/ 86813 h 1700029"/>
              <a:gd name="connsiteX2" fmla="*/ 1332999 w 1747928"/>
              <a:gd name="connsiteY2" fmla="*/ 86813 h 1700029"/>
              <a:gd name="connsiteX3" fmla="*/ 1711041 w 1747928"/>
              <a:gd name="connsiteY3" fmla="*/ 842897 h 1700029"/>
              <a:gd name="connsiteX4" fmla="*/ 1332999 w 1747928"/>
              <a:gd name="connsiteY4" fmla="*/ 1598981 h 1700029"/>
              <a:gd name="connsiteX5" fmla="*/ 445422 w 1747928"/>
              <a:gd name="connsiteY5" fmla="*/ 1598981 h 1700029"/>
              <a:gd name="connsiteX6" fmla="*/ 67380 w 1747928"/>
              <a:gd name="connsiteY6" fmla="*/ 842897 h 1700029"/>
              <a:gd name="connsiteX0" fmla="*/ 67380 w 1747928"/>
              <a:gd name="connsiteY0" fmla="*/ 842897 h 1704379"/>
              <a:gd name="connsiteX1" fmla="*/ 445422 w 1747928"/>
              <a:gd name="connsiteY1" fmla="*/ 86813 h 1704379"/>
              <a:gd name="connsiteX2" fmla="*/ 1332999 w 1747928"/>
              <a:gd name="connsiteY2" fmla="*/ 86813 h 1704379"/>
              <a:gd name="connsiteX3" fmla="*/ 1711041 w 1747928"/>
              <a:gd name="connsiteY3" fmla="*/ 842897 h 1704379"/>
              <a:gd name="connsiteX4" fmla="*/ 1332999 w 1747928"/>
              <a:gd name="connsiteY4" fmla="*/ 1598981 h 1704379"/>
              <a:gd name="connsiteX5" fmla="*/ 445422 w 1747928"/>
              <a:gd name="connsiteY5" fmla="*/ 1598981 h 1704379"/>
              <a:gd name="connsiteX6" fmla="*/ 67380 w 1747928"/>
              <a:gd name="connsiteY6" fmla="*/ 842897 h 1704379"/>
              <a:gd name="connsiteX0" fmla="*/ 67380 w 1747928"/>
              <a:gd name="connsiteY0" fmla="*/ 842897 h 1704379"/>
              <a:gd name="connsiteX1" fmla="*/ 445422 w 1747928"/>
              <a:gd name="connsiteY1" fmla="*/ 86813 h 1704379"/>
              <a:gd name="connsiteX2" fmla="*/ 1332999 w 1747928"/>
              <a:gd name="connsiteY2" fmla="*/ 86813 h 1704379"/>
              <a:gd name="connsiteX3" fmla="*/ 1711041 w 1747928"/>
              <a:gd name="connsiteY3" fmla="*/ 842897 h 1704379"/>
              <a:gd name="connsiteX4" fmla="*/ 1332999 w 1747928"/>
              <a:gd name="connsiteY4" fmla="*/ 1598981 h 1704379"/>
              <a:gd name="connsiteX5" fmla="*/ 445422 w 1747928"/>
              <a:gd name="connsiteY5" fmla="*/ 1598981 h 1704379"/>
              <a:gd name="connsiteX6" fmla="*/ 67380 w 1747928"/>
              <a:gd name="connsiteY6" fmla="*/ 842897 h 1704379"/>
              <a:gd name="connsiteX0" fmla="*/ 67380 w 1751151"/>
              <a:gd name="connsiteY0" fmla="*/ 842897 h 1704379"/>
              <a:gd name="connsiteX1" fmla="*/ 445422 w 1751151"/>
              <a:gd name="connsiteY1" fmla="*/ 86813 h 1704379"/>
              <a:gd name="connsiteX2" fmla="*/ 1332999 w 1751151"/>
              <a:gd name="connsiteY2" fmla="*/ 86813 h 1704379"/>
              <a:gd name="connsiteX3" fmla="*/ 1711041 w 1751151"/>
              <a:gd name="connsiteY3" fmla="*/ 842897 h 1704379"/>
              <a:gd name="connsiteX4" fmla="*/ 1332999 w 1751151"/>
              <a:gd name="connsiteY4" fmla="*/ 1598981 h 1704379"/>
              <a:gd name="connsiteX5" fmla="*/ 445422 w 1751151"/>
              <a:gd name="connsiteY5" fmla="*/ 1598981 h 1704379"/>
              <a:gd name="connsiteX6" fmla="*/ 67380 w 1751151"/>
              <a:gd name="connsiteY6" fmla="*/ 842897 h 1704379"/>
              <a:gd name="connsiteX0" fmla="*/ 67380 w 1751151"/>
              <a:gd name="connsiteY0" fmla="*/ 842897 h 1704379"/>
              <a:gd name="connsiteX1" fmla="*/ 445422 w 1751151"/>
              <a:gd name="connsiteY1" fmla="*/ 86813 h 1704379"/>
              <a:gd name="connsiteX2" fmla="*/ 1332999 w 1751151"/>
              <a:gd name="connsiteY2" fmla="*/ 86813 h 1704379"/>
              <a:gd name="connsiteX3" fmla="*/ 1711041 w 1751151"/>
              <a:gd name="connsiteY3" fmla="*/ 842897 h 1704379"/>
              <a:gd name="connsiteX4" fmla="*/ 1332999 w 1751151"/>
              <a:gd name="connsiteY4" fmla="*/ 1598981 h 1704379"/>
              <a:gd name="connsiteX5" fmla="*/ 445422 w 1751151"/>
              <a:gd name="connsiteY5" fmla="*/ 1598981 h 1704379"/>
              <a:gd name="connsiteX6" fmla="*/ 67380 w 1751151"/>
              <a:gd name="connsiteY6" fmla="*/ 842897 h 1704379"/>
              <a:gd name="connsiteX0" fmla="*/ 67380 w 1751151"/>
              <a:gd name="connsiteY0" fmla="*/ 842897 h 1704379"/>
              <a:gd name="connsiteX1" fmla="*/ 445422 w 1751151"/>
              <a:gd name="connsiteY1" fmla="*/ 86813 h 1704379"/>
              <a:gd name="connsiteX2" fmla="*/ 1332999 w 1751151"/>
              <a:gd name="connsiteY2" fmla="*/ 86813 h 1704379"/>
              <a:gd name="connsiteX3" fmla="*/ 1711041 w 1751151"/>
              <a:gd name="connsiteY3" fmla="*/ 842897 h 1704379"/>
              <a:gd name="connsiteX4" fmla="*/ 1332999 w 1751151"/>
              <a:gd name="connsiteY4" fmla="*/ 1598981 h 1704379"/>
              <a:gd name="connsiteX5" fmla="*/ 445422 w 1751151"/>
              <a:gd name="connsiteY5" fmla="*/ 1598981 h 1704379"/>
              <a:gd name="connsiteX6" fmla="*/ 67380 w 1751151"/>
              <a:gd name="connsiteY6" fmla="*/ 842897 h 1704379"/>
              <a:gd name="connsiteX0" fmla="*/ 21967 w 1705738"/>
              <a:gd name="connsiteY0" fmla="*/ 842897 h 1704379"/>
              <a:gd name="connsiteX1" fmla="*/ 400009 w 1705738"/>
              <a:gd name="connsiteY1" fmla="*/ 86813 h 1704379"/>
              <a:gd name="connsiteX2" fmla="*/ 1287586 w 1705738"/>
              <a:gd name="connsiteY2" fmla="*/ 86813 h 1704379"/>
              <a:gd name="connsiteX3" fmla="*/ 1665628 w 1705738"/>
              <a:gd name="connsiteY3" fmla="*/ 842897 h 1704379"/>
              <a:gd name="connsiteX4" fmla="*/ 1287586 w 1705738"/>
              <a:gd name="connsiteY4" fmla="*/ 1598981 h 1704379"/>
              <a:gd name="connsiteX5" fmla="*/ 400009 w 1705738"/>
              <a:gd name="connsiteY5" fmla="*/ 1598981 h 1704379"/>
              <a:gd name="connsiteX6" fmla="*/ 21967 w 1705738"/>
              <a:gd name="connsiteY6" fmla="*/ 842897 h 1704379"/>
              <a:gd name="connsiteX0" fmla="*/ 22908 w 1706679"/>
              <a:gd name="connsiteY0" fmla="*/ 842897 h 1704379"/>
              <a:gd name="connsiteX1" fmla="*/ 400950 w 1706679"/>
              <a:gd name="connsiteY1" fmla="*/ 86813 h 1704379"/>
              <a:gd name="connsiteX2" fmla="*/ 1288527 w 1706679"/>
              <a:gd name="connsiteY2" fmla="*/ 86813 h 1704379"/>
              <a:gd name="connsiteX3" fmla="*/ 1666569 w 1706679"/>
              <a:gd name="connsiteY3" fmla="*/ 842897 h 1704379"/>
              <a:gd name="connsiteX4" fmla="*/ 1288527 w 1706679"/>
              <a:gd name="connsiteY4" fmla="*/ 1598981 h 1704379"/>
              <a:gd name="connsiteX5" fmla="*/ 400950 w 1706679"/>
              <a:gd name="connsiteY5" fmla="*/ 1598981 h 1704379"/>
              <a:gd name="connsiteX6" fmla="*/ 22908 w 1706679"/>
              <a:gd name="connsiteY6" fmla="*/ 842897 h 1704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6679" h="1704379">
                <a:moveTo>
                  <a:pt x="22908" y="842897"/>
                </a:moveTo>
                <a:cubicBezTo>
                  <a:pt x="470495" y="744850"/>
                  <a:pt x="14055" y="71119"/>
                  <a:pt x="400950" y="86813"/>
                </a:cubicBezTo>
                <a:cubicBezTo>
                  <a:pt x="587055" y="427286"/>
                  <a:pt x="1148355" y="-224317"/>
                  <a:pt x="1288527" y="86813"/>
                </a:cubicBezTo>
                <a:cubicBezTo>
                  <a:pt x="1134490" y="440828"/>
                  <a:pt x="1884754" y="477232"/>
                  <a:pt x="1666569" y="842897"/>
                </a:cubicBezTo>
                <a:cubicBezTo>
                  <a:pt x="1355087" y="943381"/>
                  <a:pt x="1644320" y="1606721"/>
                  <a:pt x="1288527" y="1598981"/>
                </a:cubicBezTo>
                <a:cubicBezTo>
                  <a:pt x="990371" y="1387268"/>
                  <a:pt x="562649" y="1919239"/>
                  <a:pt x="400950" y="1598981"/>
                </a:cubicBezTo>
                <a:cubicBezTo>
                  <a:pt x="533133" y="1239611"/>
                  <a:pt x="-129472" y="1187523"/>
                  <a:pt x="22908" y="84289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74" name="组合 73"/>
          <p:cNvGrpSpPr/>
          <p:nvPr/>
        </p:nvGrpSpPr>
        <p:grpSpPr>
          <a:xfrm>
            <a:off x="2764568" y="3957331"/>
            <a:ext cx="1637926" cy="736485"/>
            <a:chOff x="2792054" y="3146086"/>
            <a:chExt cx="1576979" cy="709080"/>
          </a:xfrm>
        </p:grpSpPr>
        <p:sp>
          <p:nvSpPr>
            <p:cNvPr id="75" name="任意多边形 74"/>
            <p:cNvSpPr/>
            <p:nvPr/>
          </p:nvSpPr>
          <p:spPr>
            <a:xfrm>
              <a:off x="2962016" y="3389895"/>
              <a:ext cx="1210227" cy="177111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6201 h 66201"/>
                <a:gd name="connsiteX1" fmla="*/ 10000 w 10000"/>
                <a:gd name="connsiteY1" fmla="*/ 66201 h 66201"/>
                <a:gd name="connsiteX0" fmla="*/ 225 w 10225"/>
                <a:gd name="connsiteY0" fmla="*/ 22053 h 67655"/>
                <a:gd name="connsiteX1" fmla="*/ 10225 w 10225"/>
                <a:gd name="connsiteY1" fmla="*/ 22053 h 67655"/>
                <a:gd name="connsiteX0" fmla="*/ 0 w 10000"/>
                <a:gd name="connsiteY0" fmla="*/ 25957 h 53509"/>
                <a:gd name="connsiteX1" fmla="*/ 10000 w 10000"/>
                <a:gd name="connsiteY1" fmla="*/ 25957 h 53509"/>
                <a:gd name="connsiteX0" fmla="*/ 0 w 10000"/>
                <a:gd name="connsiteY0" fmla="*/ 24770 h 57146"/>
                <a:gd name="connsiteX1" fmla="*/ 10000 w 10000"/>
                <a:gd name="connsiteY1" fmla="*/ 24770 h 57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57146">
                  <a:moveTo>
                    <a:pt x="0" y="24770"/>
                  </a:moveTo>
                  <a:cubicBezTo>
                    <a:pt x="1590" y="131069"/>
                    <a:pt x="8840" y="-66303"/>
                    <a:pt x="10000" y="24770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4003700" y="3146086"/>
              <a:ext cx="365333" cy="377470"/>
              <a:chOff x="2570897" y="5756657"/>
              <a:chExt cx="538917" cy="556823"/>
            </a:xfrm>
          </p:grpSpPr>
          <p:sp>
            <p:nvSpPr>
              <p:cNvPr id="82" name="矩形 81"/>
              <p:cNvSpPr/>
              <p:nvPr/>
            </p:nvSpPr>
            <p:spPr>
              <a:xfrm rot="5400000" flipV="1">
                <a:off x="2762460" y="6212737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 rot="3600000" flipH="1" flipV="1">
                <a:off x="2533575" y="6069362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4" name="矩形 83"/>
              <p:cNvSpPr/>
              <p:nvPr/>
            </p:nvSpPr>
            <p:spPr>
              <a:xfrm rot="5400000" flipV="1">
                <a:off x="2570897" y="5801842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5" name="TextBox 122"/>
              <p:cNvSpPr txBox="1"/>
              <p:nvPr/>
            </p:nvSpPr>
            <p:spPr>
              <a:xfrm>
                <a:off x="2690451" y="5756657"/>
                <a:ext cx="419363" cy="5245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2792054" y="3431961"/>
              <a:ext cx="310247" cy="423205"/>
              <a:chOff x="5660890" y="5619475"/>
              <a:chExt cx="457659" cy="624286"/>
            </a:xfrm>
          </p:grpSpPr>
          <p:sp>
            <p:nvSpPr>
              <p:cNvPr id="78" name="矩形 77"/>
              <p:cNvSpPr/>
              <p:nvPr/>
            </p:nvSpPr>
            <p:spPr>
              <a:xfrm rot="5400000" flipV="1">
                <a:off x="6017805" y="6053771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 rot="3600000" flipH="1" flipV="1">
                <a:off x="5788920" y="588699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0" name="矩形 79"/>
              <p:cNvSpPr/>
              <p:nvPr/>
            </p:nvSpPr>
            <p:spPr>
              <a:xfrm rot="5400000" flipV="1">
                <a:off x="5826242" y="5619475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1" name="TextBox 118"/>
              <p:cNvSpPr txBox="1"/>
              <p:nvPr/>
            </p:nvSpPr>
            <p:spPr>
              <a:xfrm>
                <a:off x="5660890" y="5719218"/>
                <a:ext cx="435300" cy="5245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solidFill>
                      <a:srgbClr val="C00000"/>
                    </a:solidFill>
                  </a:rPr>
                  <a:t>b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4978917" y="3779540"/>
            <a:ext cx="1466412" cy="712495"/>
            <a:chOff x="4822167" y="4093330"/>
            <a:chExt cx="1564409" cy="760109"/>
          </a:xfrm>
        </p:grpSpPr>
        <p:sp>
          <p:nvSpPr>
            <p:cNvPr id="87" name="任意多边形 86"/>
            <p:cNvSpPr/>
            <p:nvPr/>
          </p:nvSpPr>
          <p:spPr>
            <a:xfrm>
              <a:off x="5134844" y="4477651"/>
              <a:ext cx="1220393" cy="152693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9313 h 69313"/>
                <a:gd name="connsiteX1" fmla="*/ 10000 w 10000"/>
                <a:gd name="connsiteY1" fmla="*/ 69313 h 69313"/>
                <a:gd name="connsiteX0" fmla="*/ 0 w 10000"/>
                <a:gd name="connsiteY0" fmla="*/ 21103 h 72206"/>
                <a:gd name="connsiteX1" fmla="*/ 10000 w 10000"/>
                <a:gd name="connsiteY1" fmla="*/ 21103 h 72206"/>
                <a:gd name="connsiteX0" fmla="*/ 0 w 10000"/>
                <a:gd name="connsiteY0" fmla="*/ 26705 h 51475"/>
                <a:gd name="connsiteX1" fmla="*/ 10000 w 10000"/>
                <a:gd name="connsiteY1" fmla="*/ 26705 h 51475"/>
                <a:gd name="connsiteX0" fmla="*/ 84 w 10084"/>
                <a:gd name="connsiteY0" fmla="*/ 27605 h 49267"/>
                <a:gd name="connsiteX1" fmla="*/ 10084 w 10084"/>
                <a:gd name="connsiteY1" fmla="*/ 27605 h 4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84" h="49267">
                  <a:moveTo>
                    <a:pt x="84" y="27605"/>
                  </a:moveTo>
                  <a:cubicBezTo>
                    <a:pt x="-1074" y="106785"/>
                    <a:pt x="10097" y="-63468"/>
                    <a:pt x="10084" y="27605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 rot="5400000">
              <a:off x="5914925" y="4148453"/>
              <a:ext cx="526774" cy="416528"/>
              <a:chOff x="3798273" y="3654549"/>
              <a:chExt cx="777068" cy="614441"/>
            </a:xfrm>
          </p:grpSpPr>
          <p:sp>
            <p:nvSpPr>
              <p:cNvPr id="95" name="矩形 94"/>
              <p:cNvSpPr/>
              <p:nvPr/>
            </p:nvSpPr>
            <p:spPr>
              <a:xfrm flipV="1">
                <a:off x="4474598" y="3658350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/>
              <p:nvPr/>
            </p:nvCxnSpPr>
            <p:spPr>
              <a:xfrm flipH="1" flipV="1">
                <a:off x="4121996" y="3704921"/>
                <a:ext cx="35260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7" name="矩形 96"/>
              <p:cNvSpPr/>
              <p:nvPr/>
            </p:nvSpPr>
            <p:spPr>
              <a:xfrm flipV="1">
                <a:off x="4021252" y="3654549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TextBox 135"/>
              <p:cNvSpPr txBox="1"/>
              <p:nvPr/>
            </p:nvSpPr>
            <p:spPr>
              <a:xfrm rot="16200000">
                <a:off x="3870673" y="3711727"/>
                <a:ext cx="484863" cy="629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2000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4822167" y="4380303"/>
              <a:ext cx="350798" cy="473136"/>
              <a:chOff x="555703" y="6015198"/>
              <a:chExt cx="517476" cy="697942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755576" y="6187626"/>
                <a:ext cx="317603" cy="525514"/>
                <a:chOff x="964908" y="5617467"/>
                <a:chExt cx="317603" cy="525514"/>
              </a:xfrm>
            </p:grpSpPr>
            <p:cxnSp>
              <p:nvCxnSpPr>
                <p:cNvPr id="92" name="直接连接符 91"/>
                <p:cNvCxnSpPr/>
                <p:nvPr/>
              </p:nvCxnSpPr>
              <p:spPr>
                <a:xfrm rot="7200000" flipH="1" flipV="1">
                  <a:off x="926089" y="5894512"/>
                  <a:ext cx="387862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93" name="矩形 92"/>
                <p:cNvSpPr/>
                <p:nvPr/>
              </p:nvSpPr>
              <p:spPr>
                <a:xfrm rot="5400000" flipV="1">
                  <a:off x="1181767" y="5617467"/>
                  <a:ext cx="100743" cy="10074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 rot="5400000" flipV="1">
                  <a:off x="964908" y="6042238"/>
                  <a:ext cx="100743" cy="1007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TextBox 128"/>
              <p:cNvSpPr txBox="1"/>
              <p:nvPr/>
            </p:nvSpPr>
            <p:spPr>
              <a:xfrm>
                <a:off x="555703" y="6015198"/>
                <a:ext cx="502518" cy="629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C00000"/>
                    </a:solidFill>
                  </a:rPr>
                  <a:t>b</a:t>
                </a:r>
                <a:endParaRPr lang="zh-CN" altLang="en-US" sz="2000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99" name="六边形 98"/>
          <p:cNvSpPr/>
          <p:nvPr/>
        </p:nvSpPr>
        <p:spPr>
          <a:xfrm>
            <a:off x="3638304" y="985003"/>
            <a:ext cx="1707185" cy="1570611"/>
          </a:xfrm>
          <a:prstGeom prst="hexagon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0" name="六边形 99"/>
          <p:cNvSpPr/>
          <p:nvPr/>
        </p:nvSpPr>
        <p:spPr>
          <a:xfrm>
            <a:off x="6059815" y="951432"/>
            <a:ext cx="1707185" cy="1570611"/>
          </a:xfrm>
          <a:prstGeom prst="hexagon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1" name="六边形 100"/>
          <p:cNvSpPr/>
          <p:nvPr/>
        </p:nvSpPr>
        <p:spPr>
          <a:xfrm>
            <a:off x="8583099" y="910074"/>
            <a:ext cx="1707185" cy="1570611"/>
          </a:xfrm>
          <a:prstGeom prst="hexagon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2" name="六边形 101"/>
          <p:cNvSpPr/>
          <p:nvPr/>
        </p:nvSpPr>
        <p:spPr>
          <a:xfrm>
            <a:off x="2693903" y="3528612"/>
            <a:ext cx="1707185" cy="1570611"/>
          </a:xfrm>
          <a:prstGeom prst="hexagon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3" name="六边形 102"/>
          <p:cNvSpPr/>
          <p:nvPr/>
        </p:nvSpPr>
        <p:spPr>
          <a:xfrm>
            <a:off x="4925130" y="3488007"/>
            <a:ext cx="1707185" cy="1570611"/>
          </a:xfrm>
          <a:prstGeom prst="hexagon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4" name="六边形 103"/>
          <p:cNvSpPr/>
          <p:nvPr/>
        </p:nvSpPr>
        <p:spPr>
          <a:xfrm>
            <a:off x="7301480" y="3488007"/>
            <a:ext cx="1707185" cy="1570611"/>
          </a:xfrm>
          <a:prstGeom prst="hexagon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6" name="矩形 105"/>
          <p:cNvSpPr/>
          <p:nvPr/>
        </p:nvSpPr>
        <p:spPr>
          <a:xfrm>
            <a:off x="219740" y="5747207"/>
            <a:ext cx="1175252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小手臂齐挥，编制了每一个奇妙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293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328160" y="4395152"/>
            <a:ext cx="353568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小练习：祥云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884711" y="2037061"/>
            <a:ext cx="3101404" cy="1347339"/>
          </a:xfrm>
          <a:custGeom>
            <a:avLst/>
            <a:gdLst>
              <a:gd name="connsiteX0" fmla="*/ 0 w 5303520"/>
              <a:gd name="connsiteY0" fmla="*/ 1512916 h 1662545"/>
              <a:gd name="connsiteX1" fmla="*/ 964276 w 5303520"/>
              <a:gd name="connsiteY1" fmla="*/ 0 h 1662545"/>
              <a:gd name="connsiteX2" fmla="*/ 2876203 w 5303520"/>
              <a:gd name="connsiteY2" fmla="*/ 49876 h 1662545"/>
              <a:gd name="connsiteX3" fmla="*/ 3657600 w 5303520"/>
              <a:gd name="connsiteY3" fmla="*/ 1379912 h 1662545"/>
              <a:gd name="connsiteX4" fmla="*/ 5303520 w 5303520"/>
              <a:gd name="connsiteY4" fmla="*/ 1662545 h 1662545"/>
              <a:gd name="connsiteX5" fmla="*/ 0 w 5303520"/>
              <a:gd name="connsiteY5" fmla="*/ 1512916 h 1662545"/>
              <a:gd name="connsiteX0" fmla="*/ 245300 w 4339245"/>
              <a:gd name="connsiteY0" fmla="*/ 1885092 h 1885092"/>
              <a:gd name="connsiteX1" fmla="*/ 1 w 4339245"/>
              <a:gd name="connsiteY1" fmla="*/ 0 h 1885092"/>
              <a:gd name="connsiteX2" fmla="*/ 1911928 w 4339245"/>
              <a:gd name="connsiteY2" fmla="*/ 49876 h 1885092"/>
              <a:gd name="connsiteX3" fmla="*/ 2693325 w 4339245"/>
              <a:gd name="connsiteY3" fmla="*/ 1379912 h 1885092"/>
              <a:gd name="connsiteX4" fmla="*/ 4339245 w 4339245"/>
              <a:gd name="connsiteY4" fmla="*/ 1662545 h 1885092"/>
              <a:gd name="connsiteX5" fmla="*/ 245300 w 4339245"/>
              <a:gd name="connsiteY5" fmla="*/ 1885092 h 188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39245" h="1885092">
                <a:moveTo>
                  <a:pt x="245300" y="1885092"/>
                </a:moveTo>
                <a:lnTo>
                  <a:pt x="1" y="0"/>
                </a:lnTo>
                <a:lnTo>
                  <a:pt x="1911928" y="49876"/>
                </a:lnTo>
                <a:lnTo>
                  <a:pt x="2693325" y="1379912"/>
                </a:lnTo>
                <a:lnTo>
                  <a:pt x="4339245" y="1662545"/>
                </a:lnTo>
                <a:lnTo>
                  <a:pt x="245300" y="188509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任意多边形 7"/>
          <p:cNvSpPr/>
          <p:nvPr/>
        </p:nvSpPr>
        <p:spPr>
          <a:xfrm>
            <a:off x="7066605" y="1511018"/>
            <a:ext cx="3895319" cy="2265898"/>
          </a:xfrm>
          <a:custGeom>
            <a:avLst/>
            <a:gdLst>
              <a:gd name="connsiteX0" fmla="*/ 0 w 5303520"/>
              <a:gd name="connsiteY0" fmla="*/ 1512916 h 1662545"/>
              <a:gd name="connsiteX1" fmla="*/ 964276 w 5303520"/>
              <a:gd name="connsiteY1" fmla="*/ 0 h 1662545"/>
              <a:gd name="connsiteX2" fmla="*/ 2876203 w 5303520"/>
              <a:gd name="connsiteY2" fmla="*/ 49876 h 1662545"/>
              <a:gd name="connsiteX3" fmla="*/ 3657600 w 5303520"/>
              <a:gd name="connsiteY3" fmla="*/ 1379912 h 1662545"/>
              <a:gd name="connsiteX4" fmla="*/ 5303520 w 5303520"/>
              <a:gd name="connsiteY4" fmla="*/ 1662545 h 1662545"/>
              <a:gd name="connsiteX5" fmla="*/ 0 w 5303520"/>
              <a:gd name="connsiteY5" fmla="*/ 1512916 h 1662545"/>
              <a:gd name="connsiteX0" fmla="*/ 245300 w 4339245"/>
              <a:gd name="connsiteY0" fmla="*/ 1885092 h 1885092"/>
              <a:gd name="connsiteX1" fmla="*/ 1 w 4339245"/>
              <a:gd name="connsiteY1" fmla="*/ 0 h 1885092"/>
              <a:gd name="connsiteX2" fmla="*/ 1911928 w 4339245"/>
              <a:gd name="connsiteY2" fmla="*/ 49876 h 1885092"/>
              <a:gd name="connsiteX3" fmla="*/ 2693325 w 4339245"/>
              <a:gd name="connsiteY3" fmla="*/ 1379912 h 1885092"/>
              <a:gd name="connsiteX4" fmla="*/ 4339245 w 4339245"/>
              <a:gd name="connsiteY4" fmla="*/ 1662545 h 1885092"/>
              <a:gd name="connsiteX5" fmla="*/ 245300 w 4339245"/>
              <a:gd name="connsiteY5" fmla="*/ 1885092 h 1885092"/>
              <a:gd name="connsiteX0" fmla="*/ 245299 w 4339244"/>
              <a:gd name="connsiteY0" fmla="*/ 2447567 h 2447567"/>
              <a:gd name="connsiteX1" fmla="*/ 0 w 4339244"/>
              <a:gd name="connsiteY1" fmla="*/ 562475 h 2447567"/>
              <a:gd name="connsiteX2" fmla="*/ 1911927 w 4339244"/>
              <a:gd name="connsiteY2" fmla="*/ 612351 h 2447567"/>
              <a:gd name="connsiteX3" fmla="*/ 2693324 w 4339244"/>
              <a:gd name="connsiteY3" fmla="*/ 1942387 h 2447567"/>
              <a:gd name="connsiteX4" fmla="*/ 4339244 w 4339244"/>
              <a:gd name="connsiteY4" fmla="*/ 2225020 h 2447567"/>
              <a:gd name="connsiteX5" fmla="*/ 245299 w 4339244"/>
              <a:gd name="connsiteY5" fmla="*/ 2447567 h 2447567"/>
              <a:gd name="connsiteX0" fmla="*/ 245299 w 4339244"/>
              <a:gd name="connsiteY0" fmla="*/ 2713346 h 2713346"/>
              <a:gd name="connsiteX1" fmla="*/ 0 w 4339244"/>
              <a:gd name="connsiteY1" fmla="*/ 828254 h 2713346"/>
              <a:gd name="connsiteX2" fmla="*/ 1911927 w 4339244"/>
              <a:gd name="connsiteY2" fmla="*/ 878130 h 2713346"/>
              <a:gd name="connsiteX3" fmla="*/ 2693324 w 4339244"/>
              <a:gd name="connsiteY3" fmla="*/ 2208166 h 2713346"/>
              <a:gd name="connsiteX4" fmla="*/ 4339244 w 4339244"/>
              <a:gd name="connsiteY4" fmla="*/ 2490799 h 2713346"/>
              <a:gd name="connsiteX5" fmla="*/ 245299 w 4339244"/>
              <a:gd name="connsiteY5" fmla="*/ 2713346 h 2713346"/>
              <a:gd name="connsiteX0" fmla="*/ 245299 w 4339244"/>
              <a:gd name="connsiteY0" fmla="*/ 2713346 h 2713346"/>
              <a:gd name="connsiteX1" fmla="*/ 0 w 4339244"/>
              <a:gd name="connsiteY1" fmla="*/ 828254 h 2713346"/>
              <a:gd name="connsiteX2" fmla="*/ 1911927 w 4339244"/>
              <a:gd name="connsiteY2" fmla="*/ 878130 h 2713346"/>
              <a:gd name="connsiteX3" fmla="*/ 2693324 w 4339244"/>
              <a:gd name="connsiteY3" fmla="*/ 2208166 h 2713346"/>
              <a:gd name="connsiteX4" fmla="*/ 4339244 w 4339244"/>
              <a:gd name="connsiteY4" fmla="*/ 2490799 h 2713346"/>
              <a:gd name="connsiteX5" fmla="*/ 245299 w 4339244"/>
              <a:gd name="connsiteY5" fmla="*/ 2713346 h 2713346"/>
              <a:gd name="connsiteX0" fmla="*/ 245299 w 4339244"/>
              <a:gd name="connsiteY0" fmla="*/ 2713346 h 2713346"/>
              <a:gd name="connsiteX1" fmla="*/ 0 w 4339244"/>
              <a:gd name="connsiteY1" fmla="*/ 828254 h 2713346"/>
              <a:gd name="connsiteX2" fmla="*/ 1911927 w 4339244"/>
              <a:gd name="connsiteY2" fmla="*/ 878130 h 2713346"/>
              <a:gd name="connsiteX3" fmla="*/ 2693324 w 4339244"/>
              <a:gd name="connsiteY3" fmla="*/ 2208166 h 2713346"/>
              <a:gd name="connsiteX4" fmla="*/ 4339244 w 4339244"/>
              <a:gd name="connsiteY4" fmla="*/ 2490799 h 2713346"/>
              <a:gd name="connsiteX5" fmla="*/ 245299 w 4339244"/>
              <a:gd name="connsiteY5" fmla="*/ 2713346 h 2713346"/>
              <a:gd name="connsiteX0" fmla="*/ 900512 w 4994457"/>
              <a:gd name="connsiteY0" fmla="*/ 2713346 h 2713346"/>
              <a:gd name="connsiteX1" fmla="*/ 655213 w 4994457"/>
              <a:gd name="connsiteY1" fmla="*/ 828254 h 2713346"/>
              <a:gd name="connsiteX2" fmla="*/ 2567140 w 4994457"/>
              <a:gd name="connsiteY2" fmla="*/ 878130 h 2713346"/>
              <a:gd name="connsiteX3" fmla="*/ 3348537 w 4994457"/>
              <a:gd name="connsiteY3" fmla="*/ 2208166 h 2713346"/>
              <a:gd name="connsiteX4" fmla="*/ 4994457 w 4994457"/>
              <a:gd name="connsiteY4" fmla="*/ 2490799 h 2713346"/>
              <a:gd name="connsiteX5" fmla="*/ 900512 w 4994457"/>
              <a:gd name="connsiteY5" fmla="*/ 2713346 h 2713346"/>
              <a:gd name="connsiteX0" fmla="*/ 1356085 w 5450030"/>
              <a:gd name="connsiteY0" fmla="*/ 2713346 h 2713575"/>
              <a:gd name="connsiteX1" fmla="*/ 1110786 w 5450030"/>
              <a:gd name="connsiteY1" fmla="*/ 828254 h 2713575"/>
              <a:gd name="connsiteX2" fmla="*/ 3022713 w 5450030"/>
              <a:gd name="connsiteY2" fmla="*/ 878130 h 2713575"/>
              <a:gd name="connsiteX3" fmla="*/ 3804110 w 5450030"/>
              <a:gd name="connsiteY3" fmla="*/ 2208166 h 2713575"/>
              <a:gd name="connsiteX4" fmla="*/ 5450030 w 5450030"/>
              <a:gd name="connsiteY4" fmla="*/ 2490799 h 2713575"/>
              <a:gd name="connsiteX5" fmla="*/ 1356085 w 5450030"/>
              <a:gd name="connsiteY5" fmla="*/ 2713346 h 2713575"/>
              <a:gd name="connsiteX0" fmla="*/ 1356085 w 5450030"/>
              <a:gd name="connsiteY0" fmla="*/ 2713346 h 3138981"/>
              <a:gd name="connsiteX1" fmla="*/ 1110786 w 5450030"/>
              <a:gd name="connsiteY1" fmla="*/ 828254 h 3138981"/>
              <a:gd name="connsiteX2" fmla="*/ 3022713 w 5450030"/>
              <a:gd name="connsiteY2" fmla="*/ 878130 h 3138981"/>
              <a:gd name="connsiteX3" fmla="*/ 3804110 w 5450030"/>
              <a:gd name="connsiteY3" fmla="*/ 2208166 h 3138981"/>
              <a:gd name="connsiteX4" fmla="*/ 5450030 w 5450030"/>
              <a:gd name="connsiteY4" fmla="*/ 2490799 h 3138981"/>
              <a:gd name="connsiteX5" fmla="*/ 1356085 w 5450030"/>
              <a:gd name="connsiteY5" fmla="*/ 2713346 h 3138981"/>
              <a:gd name="connsiteX0" fmla="*/ 1356085 w 5450030"/>
              <a:gd name="connsiteY0" fmla="*/ 2713346 h 3287585"/>
              <a:gd name="connsiteX1" fmla="*/ 1110786 w 5450030"/>
              <a:gd name="connsiteY1" fmla="*/ 828254 h 3287585"/>
              <a:gd name="connsiteX2" fmla="*/ 3022713 w 5450030"/>
              <a:gd name="connsiteY2" fmla="*/ 878130 h 3287585"/>
              <a:gd name="connsiteX3" fmla="*/ 3804110 w 5450030"/>
              <a:gd name="connsiteY3" fmla="*/ 2208166 h 3287585"/>
              <a:gd name="connsiteX4" fmla="*/ 5450030 w 5450030"/>
              <a:gd name="connsiteY4" fmla="*/ 2490799 h 3287585"/>
              <a:gd name="connsiteX5" fmla="*/ 1356085 w 5450030"/>
              <a:gd name="connsiteY5" fmla="*/ 2713346 h 3287585"/>
              <a:gd name="connsiteX0" fmla="*/ 1356085 w 5450030"/>
              <a:gd name="connsiteY0" fmla="*/ 2713346 h 3287584"/>
              <a:gd name="connsiteX1" fmla="*/ 1110786 w 5450030"/>
              <a:gd name="connsiteY1" fmla="*/ 828254 h 3287584"/>
              <a:gd name="connsiteX2" fmla="*/ 3022713 w 5450030"/>
              <a:gd name="connsiteY2" fmla="*/ 878130 h 3287584"/>
              <a:gd name="connsiteX3" fmla="*/ 3804110 w 5450030"/>
              <a:gd name="connsiteY3" fmla="*/ 2208166 h 3287584"/>
              <a:gd name="connsiteX4" fmla="*/ 5450030 w 5450030"/>
              <a:gd name="connsiteY4" fmla="*/ 2490799 h 3287584"/>
              <a:gd name="connsiteX5" fmla="*/ 1356085 w 5450030"/>
              <a:gd name="connsiteY5" fmla="*/ 2713346 h 3287584"/>
              <a:gd name="connsiteX0" fmla="*/ 1356085 w 5450030"/>
              <a:gd name="connsiteY0" fmla="*/ 2713346 h 3287584"/>
              <a:gd name="connsiteX1" fmla="*/ 1110786 w 5450030"/>
              <a:gd name="connsiteY1" fmla="*/ 828254 h 3287584"/>
              <a:gd name="connsiteX2" fmla="*/ 3022713 w 5450030"/>
              <a:gd name="connsiteY2" fmla="*/ 878130 h 3287584"/>
              <a:gd name="connsiteX3" fmla="*/ 3804110 w 5450030"/>
              <a:gd name="connsiteY3" fmla="*/ 2208166 h 3287584"/>
              <a:gd name="connsiteX4" fmla="*/ 5450030 w 5450030"/>
              <a:gd name="connsiteY4" fmla="*/ 2490799 h 3287584"/>
              <a:gd name="connsiteX5" fmla="*/ 1356085 w 5450030"/>
              <a:gd name="connsiteY5" fmla="*/ 2713346 h 3287584"/>
              <a:gd name="connsiteX0" fmla="*/ 1356085 w 5450030"/>
              <a:gd name="connsiteY0" fmla="*/ 2713346 h 3287584"/>
              <a:gd name="connsiteX1" fmla="*/ 1110786 w 5450030"/>
              <a:gd name="connsiteY1" fmla="*/ 828254 h 3287584"/>
              <a:gd name="connsiteX2" fmla="*/ 3022713 w 5450030"/>
              <a:gd name="connsiteY2" fmla="*/ 878130 h 3287584"/>
              <a:gd name="connsiteX3" fmla="*/ 3804110 w 5450030"/>
              <a:gd name="connsiteY3" fmla="*/ 2208166 h 3287584"/>
              <a:gd name="connsiteX4" fmla="*/ 5450030 w 5450030"/>
              <a:gd name="connsiteY4" fmla="*/ 2490799 h 3287584"/>
              <a:gd name="connsiteX5" fmla="*/ 1356085 w 5450030"/>
              <a:gd name="connsiteY5" fmla="*/ 2713346 h 3287584"/>
              <a:gd name="connsiteX0" fmla="*/ 1356085 w 5450030"/>
              <a:gd name="connsiteY0" fmla="*/ 2713346 h 3287584"/>
              <a:gd name="connsiteX1" fmla="*/ 1110786 w 5450030"/>
              <a:gd name="connsiteY1" fmla="*/ 828254 h 3287584"/>
              <a:gd name="connsiteX2" fmla="*/ 3022713 w 5450030"/>
              <a:gd name="connsiteY2" fmla="*/ 878130 h 3287584"/>
              <a:gd name="connsiteX3" fmla="*/ 3804110 w 5450030"/>
              <a:gd name="connsiteY3" fmla="*/ 2208166 h 3287584"/>
              <a:gd name="connsiteX4" fmla="*/ 5450030 w 5450030"/>
              <a:gd name="connsiteY4" fmla="*/ 2490799 h 3287584"/>
              <a:gd name="connsiteX5" fmla="*/ 1356085 w 5450030"/>
              <a:gd name="connsiteY5" fmla="*/ 2713346 h 3287584"/>
              <a:gd name="connsiteX0" fmla="*/ 1356085 w 5450030"/>
              <a:gd name="connsiteY0" fmla="*/ 2713346 h 3287584"/>
              <a:gd name="connsiteX1" fmla="*/ 1110786 w 5450030"/>
              <a:gd name="connsiteY1" fmla="*/ 828254 h 3287584"/>
              <a:gd name="connsiteX2" fmla="*/ 3022713 w 5450030"/>
              <a:gd name="connsiteY2" fmla="*/ 878130 h 3287584"/>
              <a:gd name="connsiteX3" fmla="*/ 3804110 w 5450030"/>
              <a:gd name="connsiteY3" fmla="*/ 2208166 h 3287584"/>
              <a:gd name="connsiteX4" fmla="*/ 5450030 w 5450030"/>
              <a:gd name="connsiteY4" fmla="*/ 2490799 h 3287584"/>
              <a:gd name="connsiteX5" fmla="*/ 1356085 w 5450030"/>
              <a:gd name="connsiteY5" fmla="*/ 2713346 h 3287584"/>
              <a:gd name="connsiteX0" fmla="*/ 1356085 w 5450030"/>
              <a:gd name="connsiteY0" fmla="*/ 2713346 h 3321695"/>
              <a:gd name="connsiteX1" fmla="*/ 1110786 w 5450030"/>
              <a:gd name="connsiteY1" fmla="*/ 828254 h 3321695"/>
              <a:gd name="connsiteX2" fmla="*/ 3022713 w 5450030"/>
              <a:gd name="connsiteY2" fmla="*/ 878130 h 3321695"/>
              <a:gd name="connsiteX3" fmla="*/ 3804110 w 5450030"/>
              <a:gd name="connsiteY3" fmla="*/ 2208166 h 3321695"/>
              <a:gd name="connsiteX4" fmla="*/ 5450030 w 5450030"/>
              <a:gd name="connsiteY4" fmla="*/ 2490799 h 3321695"/>
              <a:gd name="connsiteX5" fmla="*/ 1356085 w 5450030"/>
              <a:gd name="connsiteY5" fmla="*/ 2713346 h 3321695"/>
              <a:gd name="connsiteX0" fmla="*/ 1356085 w 5450030"/>
              <a:gd name="connsiteY0" fmla="*/ 2713346 h 3262523"/>
              <a:gd name="connsiteX1" fmla="*/ 1110786 w 5450030"/>
              <a:gd name="connsiteY1" fmla="*/ 828254 h 3262523"/>
              <a:gd name="connsiteX2" fmla="*/ 3022713 w 5450030"/>
              <a:gd name="connsiteY2" fmla="*/ 878130 h 3262523"/>
              <a:gd name="connsiteX3" fmla="*/ 3804110 w 5450030"/>
              <a:gd name="connsiteY3" fmla="*/ 2208166 h 3262523"/>
              <a:gd name="connsiteX4" fmla="*/ 5450030 w 5450030"/>
              <a:gd name="connsiteY4" fmla="*/ 2490799 h 3262523"/>
              <a:gd name="connsiteX5" fmla="*/ 1356085 w 5450030"/>
              <a:gd name="connsiteY5" fmla="*/ 2713346 h 3262523"/>
              <a:gd name="connsiteX0" fmla="*/ 1356085 w 5450030"/>
              <a:gd name="connsiteY0" fmla="*/ 2659718 h 3208896"/>
              <a:gd name="connsiteX1" fmla="*/ 1110786 w 5450030"/>
              <a:gd name="connsiteY1" fmla="*/ 774626 h 3208896"/>
              <a:gd name="connsiteX2" fmla="*/ 3022713 w 5450030"/>
              <a:gd name="connsiteY2" fmla="*/ 824502 h 3208896"/>
              <a:gd name="connsiteX3" fmla="*/ 3804110 w 5450030"/>
              <a:gd name="connsiteY3" fmla="*/ 2154538 h 3208896"/>
              <a:gd name="connsiteX4" fmla="*/ 5450030 w 5450030"/>
              <a:gd name="connsiteY4" fmla="*/ 2437171 h 3208896"/>
              <a:gd name="connsiteX5" fmla="*/ 1356085 w 5450030"/>
              <a:gd name="connsiteY5" fmla="*/ 2659718 h 3208896"/>
              <a:gd name="connsiteX0" fmla="*/ 1356085 w 5450030"/>
              <a:gd name="connsiteY0" fmla="*/ 2621091 h 3170269"/>
              <a:gd name="connsiteX1" fmla="*/ 1110786 w 5450030"/>
              <a:gd name="connsiteY1" fmla="*/ 735999 h 3170269"/>
              <a:gd name="connsiteX2" fmla="*/ 3022713 w 5450030"/>
              <a:gd name="connsiteY2" fmla="*/ 785875 h 3170269"/>
              <a:gd name="connsiteX3" fmla="*/ 3804110 w 5450030"/>
              <a:gd name="connsiteY3" fmla="*/ 2115911 h 3170269"/>
              <a:gd name="connsiteX4" fmla="*/ 5450030 w 5450030"/>
              <a:gd name="connsiteY4" fmla="*/ 2398544 h 3170269"/>
              <a:gd name="connsiteX5" fmla="*/ 1356085 w 5450030"/>
              <a:gd name="connsiteY5" fmla="*/ 2621091 h 3170269"/>
              <a:gd name="connsiteX0" fmla="*/ 1356085 w 5450030"/>
              <a:gd name="connsiteY0" fmla="*/ 2621091 h 3170269"/>
              <a:gd name="connsiteX1" fmla="*/ 1110786 w 5450030"/>
              <a:gd name="connsiteY1" fmla="*/ 735999 h 3170269"/>
              <a:gd name="connsiteX2" fmla="*/ 3022713 w 5450030"/>
              <a:gd name="connsiteY2" fmla="*/ 785875 h 3170269"/>
              <a:gd name="connsiteX3" fmla="*/ 3804110 w 5450030"/>
              <a:gd name="connsiteY3" fmla="*/ 2115911 h 3170269"/>
              <a:gd name="connsiteX4" fmla="*/ 5450030 w 5450030"/>
              <a:gd name="connsiteY4" fmla="*/ 2398544 h 3170269"/>
              <a:gd name="connsiteX5" fmla="*/ 1356085 w 5450030"/>
              <a:gd name="connsiteY5" fmla="*/ 2621091 h 3170269"/>
              <a:gd name="connsiteX0" fmla="*/ 1356085 w 5450030"/>
              <a:gd name="connsiteY0" fmla="*/ 2621091 h 3170269"/>
              <a:gd name="connsiteX1" fmla="*/ 1110786 w 5450030"/>
              <a:gd name="connsiteY1" fmla="*/ 735999 h 3170269"/>
              <a:gd name="connsiteX2" fmla="*/ 3022713 w 5450030"/>
              <a:gd name="connsiteY2" fmla="*/ 785875 h 3170269"/>
              <a:gd name="connsiteX3" fmla="*/ 3804110 w 5450030"/>
              <a:gd name="connsiteY3" fmla="*/ 2115911 h 3170269"/>
              <a:gd name="connsiteX4" fmla="*/ 5450030 w 5450030"/>
              <a:gd name="connsiteY4" fmla="*/ 2398544 h 3170269"/>
              <a:gd name="connsiteX5" fmla="*/ 1356085 w 5450030"/>
              <a:gd name="connsiteY5" fmla="*/ 2621091 h 3170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0030" h="3170269">
                <a:moveTo>
                  <a:pt x="1356085" y="2621091"/>
                </a:moveTo>
                <a:cubicBezTo>
                  <a:pt x="-353955" y="2644037"/>
                  <a:pt x="-458982" y="945664"/>
                  <a:pt x="1110786" y="735999"/>
                </a:cubicBezTo>
                <a:cubicBezTo>
                  <a:pt x="1259614" y="-456952"/>
                  <a:pt x="3106496" y="-21623"/>
                  <a:pt x="3022713" y="785875"/>
                </a:cubicBezTo>
                <a:cubicBezTo>
                  <a:pt x="4260143" y="391823"/>
                  <a:pt x="4520608" y="1695828"/>
                  <a:pt x="3804110" y="2115911"/>
                </a:cubicBezTo>
                <a:cubicBezTo>
                  <a:pt x="3166436" y="2465993"/>
                  <a:pt x="4296603" y="3025425"/>
                  <a:pt x="5450030" y="2398544"/>
                </a:cubicBezTo>
                <a:cubicBezTo>
                  <a:pt x="4620385" y="3217081"/>
                  <a:pt x="2743993" y="3523873"/>
                  <a:pt x="1356085" y="262109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 rot="5400000" flipH="1" flipV="1">
            <a:off x="1787665" y="1939799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/>
        </p:nvSpPr>
        <p:spPr>
          <a:xfrm rot="5400000" flipH="1" flipV="1">
            <a:off x="1982189" y="3287138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矩形 10"/>
          <p:cNvSpPr/>
          <p:nvPr/>
        </p:nvSpPr>
        <p:spPr>
          <a:xfrm rot="5400000" flipH="1" flipV="1">
            <a:off x="3190883" y="1978798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矩形 11"/>
          <p:cNvSpPr/>
          <p:nvPr/>
        </p:nvSpPr>
        <p:spPr>
          <a:xfrm rot="5400000" flipH="1" flipV="1">
            <a:off x="3692907" y="2929056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矩形 12"/>
          <p:cNvSpPr/>
          <p:nvPr/>
        </p:nvSpPr>
        <p:spPr>
          <a:xfrm rot="5400000" flipH="1" flipV="1">
            <a:off x="4889069" y="3119395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矩形 13"/>
          <p:cNvSpPr/>
          <p:nvPr/>
        </p:nvSpPr>
        <p:spPr>
          <a:xfrm rot="5400000" flipH="1" flipV="1">
            <a:off x="7737350" y="1966148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矩形 14"/>
          <p:cNvSpPr/>
          <p:nvPr/>
        </p:nvSpPr>
        <p:spPr>
          <a:xfrm rot="5400000" flipH="1" flipV="1">
            <a:off x="7931874" y="3313487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矩形 15"/>
          <p:cNvSpPr/>
          <p:nvPr/>
        </p:nvSpPr>
        <p:spPr>
          <a:xfrm rot="5400000" flipH="1" flipV="1">
            <a:off x="9140568" y="2005147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矩形 16"/>
          <p:cNvSpPr/>
          <p:nvPr/>
        </p:nvSpPr>
        <p:spPr>
          <a:xfrm rot="5400000" flipH="1" flipV="1">
            <a:off x="9642592" y="2955405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矩形 17"/>
          <p:cNvSpPr/>
          <p:nvPr/>
        </p:nvSpPr>
        <p:spPr>
          <a:xfrm rot="5400000" flipH="1" flipV="1">
            <a:off x="10838754" y="3145744"/>
            <a:ext cx="194092" cy="19452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" name="右箭头 18"/>
          <p:cNvSpPr/>
          <p:nvPr/>
        </p:nvSpPr>
        <p:spPr>
          <a:xfrm>
            <a:off x="5538456" y="2199455"/>
            <a:ext cx="806249" cy="756166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057" y="980481"/>
            <a:ext cx="655254" cy="685038"/>
          </a:xfrm>
          <a:prstGeom prst="round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1" name="矩形 20"/>
          <p:cNvSpPr/>
          <p:nvPr/>
        </p:nvSpPr>
        <p:spPr>
          <a:xfrm>
            <a:off x="1867311" y="1091752"/>
            <a:ext cx="3295928" cy="499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插入→形状→任意多边形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82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339031" y="1142238"/>
            <a:ext cx="3208927" cy="32089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V="1">
            <a:off x="5823228" y="4216139"/>
            <a:ext cx="270051" cy="2700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V="1">
            <a:off x="4204005" y="2525015"/>
            <a:ext cx="270051" cy="2700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7609" y="4877363"/>
            <a:ext cx="109568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两点之间线段最短，两个小伙伴想离得更近一些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可以用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抻（</a:t>
            </a:r>
            <a:r>
              <a:rPr lang="en-US" altLang="zh-CN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chen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）直弓形</a:t>
            </a:r>
            <a:endParaRPr lang="zh-CN" altLang="en-US" sz="40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980922" y="1166327"/>
            <a:ext cx="1558213" cy="1483567"/>
          </a:xfrm>
          <a:custGeom>
            <a:avLst/>
            <a:gdLst>
              <a:gd name="connsiteX0" fmla="*/ 0 w 1558213"/>
              <a:gd name="connsiteY0" fmla="*/ 0 h 1483567"/>
              <a:gd name="connsiteX1" fmla="*/ 1558213 w 1558213"/>
              <a:gd name="connsiteY1" fmla="*/ 1483567 h 14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58213" h="1483567">
                <a:moveTo>
                  <a:pt x="0" y="0"/>
                </a:moveTo>
                <a:lnTo>
                  <a:pt x="1558213" y="1483567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801258" y="997504"/>
            <a:ext cx="1099766" cy="270054"/>
            <a:chOff x="5801258" y="997504"/>
            <a:chExt cx="1099766" cy="270054"/>
          </a:xfrm>
        </p:grpSpPr>
        <p:grpSp>
          <p:nvGrpSpPr>
            <p:cNvPr id="9" name="组合 8"/>
            <p:cNvGrpSpPr/>
            <p:nvPr/>
          </p:nvGrpSpPr>
          <p:grpSpPr>
            <a:xfrm rot="10800000">
              <a:off x="5823228" y="997504"/>
              <a:ext cx="1077796" cy="270051"/>
              <a:chOff x="5587225" y="3065226"/>
              <a:chExt cx="287390" cy="72008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 flipV="1">
                <a:off x="5622587" y="3101229"/>
                <a:ext cx="25202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 flipV="1">
                <a:off x="55872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 flipV="1">
              <a:off x="5801258" y="997507"/>
              <a:ext cx="270051" cy="2700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400000">
            <a:off x="6980848" y="2076079"/>
            <a:ext cx="1134217" cy="270051"/>
            <a:chOff x="4937092" y="997507"/>
            <a:chExt cx="1134217" cy="270051"/>
          </a:xfrm>
        </p:grpSpPr>
        <p:cxnSp>
          <p:nvCxnSpPr>
            <p:cNvPr id="19" name="直接连接符 18"/>
            <p:cNvCxnSpPr/>
            <p:nvPr/>
          </p:nvCxnSpPr>
          <p:spPr>
            <a:xfrm flipH="1" flipV="1">
              <a:off x="5001604" y="1132532"/>
              <a:ext cx="945180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矩形 19"/>
            <p:cNvSpPr/>
            <p:nvPr/>
          </p:nvSpPr>
          <p:spPr>
            <a:xfrm flipV="1">
              <a:off x="4937092" y="997507"/>
              <a:ext cx="270051" cy="2700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flipV="1">
              <a:off x="5801258" y="997507"/>
              <a:ext cx="270051" cy="2700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33856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3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29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37209" y="1180218"/>
            <a:ext cx="1618026" cy="1618026"/>
            <a:chOff x="1548175" y="1353524"/>
            <a:chExt cx="1192400" cy="1192400"/>
          </a:xfrm>
        </p:grpSpPr>
        <p:sp>
          <p:nvSpPr>
            <p:cNvPr id="7" name="椭圆 6"/>
            <p:cNvSpPr/>
            <p:nvPr/>
          </p:nvSpPr>
          <p:spPr>
            <a:xfrm>
              <a:off x="1548175" y="1401672"/>
              <a:ext cx="1144252" cy="114425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2072153" y="1353524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矩形 8"/>
            <p:cNvSpPr/>
            <p:nvPr/>
          </p:nvSpPr>
          <p:spPr>
            <a:xfrm flipV="1">
              <a:off x="2644279" y="1924855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0" name="矩形 9"/>
          <p:cNvSpPr/>
          <p:nvPr/>
        </p:nvSpPr>
        <p:spPr>
          <a:xfrm>
            <a:off x="2175144" y="2862084"/>
            <a:ext cx="2372541" cy="931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dirty="0">
                <a:solidFill>
                  <a:schemeClr val="accent1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抻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直弓形</a:t>
            </a:r>
            <a:endParaRPr lang="en-US" altLang="zh-CN" sz="3200" dirty="0">
              <a:solidFill>
                <a:schemeClr val="accent1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474" y="2862084"/>
            <a:ext cx="2382064" cy="931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曲线段</a:t>
            </a:r>
            <a:endParaRPr lang="en-US" altLang="zh-CN" sz="32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22319" y="3677851"/>
            <a:ext cx="2525366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用于将两个顶点间的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曲线调整成线段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76875" y="3677851"/>
            <a:ext cx="25564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用于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将两个顶点间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线段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调整成曲线</a:t>
            </a:r>
            <a:endParaRPr lang="en-US" altLang="zh-CN" sz="16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047762" y="1671565"/>
            <a:ext cx="676434" cy="5678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5" name="组合 14"/>
          <p:cNvGrpSpPr/>
          <p:nvPr/>
        </p:nvGrpSpPr>
        <p:grpSpPr>
          <a:xfrm>
            <a:off x="3970833" y="1245552"/>
            <a:ext cx="1618026" cy="1618026"/>
            <a:chOff x="1548175" y="1353524"/>
            <a:chExt cx="1192400" cy="1192400"/>
          </a:xfrm>
        </p:grpSpPr>
        <p:sp>
          <p:nvSpPr>
            <p:cNvPr id="16" name="椭圆 43"/>
            <p:cNvSpPr/>
            <p:nvPr/>
          </p:nvSpPr>
          <p:spPr>
            <a:xfrm>
              <a:off x="1548175" y="1401672"/>
              <a:ext cx="1144252" cy="1144252"/>
            </a:xfrm>
            <a:custGeom>
              <a:avLst/>
              <a:gdLst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52" h="1144252">
                  <a:moveTo>
                    <a:pt x="0" y="572126"/>
                  </a:moveTo>
                  <a:cubicBezTo>
                    <a:pt x="0" y="256150"/>
                    <a:pt x="256150" y="0"/>
                    <a:pt x="572126" y="0"/>
                  </a:cubicBezTo>
                  <a:lnTo>
                    <a:pt x="1144252" y="572126"/>
                  </a:lnTo>
                  <a:cubicBezTo>
                    <a:pt x="1144252" y="888102"/>
                    <a:pt x="888102" y="1144252"/>
                    <a:pt x="572126" y="1144252"/>
                  </a:cubicBezTo>
                  <a:cubicBezTo>
                    <a:pt x="256150" y="1144252"/>
                    <a:pt x="0" y="888102"/>
                    <a:pt x="0" y="57212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矩形 16"/>
            <p:cNvSpPr/>
            <p:nvPr/>
          </p:nvSpPr>
          <p:spPr>
            <a:xfrm flipV="1">
              <a:off x="2072153" y="1353524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矩形 17"/>
            <p:cNvSpPr/>
            <p:nvPr/>
          </p:nvSpPr>
          <p:spPr>
            <a:xfrm flipV="1">
              <a:off x="2644279" y="1924855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94810" y="1208871"/>
            <a:ext cx="1618026" cy="1618026"/>
            <a:chOff x="1548175" y="1353524"/>
            <a:chExt cx="1192400" cy="1192400"/>
          </a:xfrm>
        </p:grpSpPr>
        <p:sp>
          <p:nvSpPr>
            <p:cNvPr id="20" name="椭圆 43"/>
            <p:cNvSpPr/>
            <p:nvPr/>
          </p:nvSpPr>
          <p:spPr>
            <a:xfrm>
              <a:off x="1548175" y="1401672"/>
              <a:ext cx="1144252" cy="1144252"/>
            </a:xfrm>
            <a:custGeom>
              <a:avLst/>
              <a:gdLst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52" h="1144252">
                  <a:moveTo>
                    <a:pt x="0" y="572126"/>
                  </a:moveTo>
                  <a:cubicBezTo>
                    <a:pt x="0" y="256150"/>
                    <a:pt x="256150" y="0"/>
                    <a:pt x="572126" y="0"/>
                  </a:cubicBezTo>
                  <a:lnTo>
                    <a:pt x="1144252" y="572126"/>
                  </a:lnTo>
                  <a:cubicBezTo>
                    <a:pt x="1144252" y="888102"/>
                    <a:pt x="888102" y="1144252"/>
                    <a:pt x="572126" y="1144252"/>
                  </a:cubicBezTo>
                  <a:cubicBezTo>
                    <a:pt x="256150" y="1144252"/>
                    <a:pt x="0" y="888102"/>
                    <a:pt x="0" y="572126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1" name="矩形 20"/>
            <p:cNvSpPr/>
            <p:nvPr/>
          </p:nvSpPr>
          <p:spPr>
            <a:xfrm flipV="1">
              <a:off x="2072153" y="1353524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矩形 21"/>
            <p:cNvSpPr/>
            <p:nvPr/>
          </p:nvSpPr>
          <p:spPr>
            <a:xfrm flipV="1">
              <a:off x="2644279" y="1924855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344947" y="1208871"/>
            <a:ext cx="1618026" cy="1618026"/>
            <a:chOff x="1548175" y="1353524"/>
            <a:chExt cx="1192400" cy="1192400"/>
          </a:xfrm>
        </p:grpSpPr>
        <p:sp>
          <p:nvSpPr>
            <p:cNvPr id="24" name="椭圆 43"/>
            <p:cNvSpPr/>
            <p:nvPr/>
          </p:nvSpPr>
          <p:spPr>
            <a:xfrm>
              <a:off x="1548175" y="1401672"/>
              <a:ext cx="1144252" cy="1144252"/>
            </a:xfrm>
            <a:custGeom>
              <a:avLst/>
              <a:gdLst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  <a:gd name="connsiteX0" fmla="*/ 0 w 1144252"/>
                <a:gd name="connsiteY0" fmla="*/ 572126 h 1144252"/>
                <a:gd name="connsiteX1" fmla="*/ 572126 w 1144252"/>
                <a:gd name="connsiteY1" fmla="*/ 0 h 1144252"/>
                <a:gd name="connsiteX2" fmla="*/ 1144252 w 1144252"/>
                <a:gd name="connsiteY2" fmla="*/ 572126 h 1144252"/>
                <a:gd name="connsiteX3" fmla="*/ 572126 w 1144252"/>
                <a:gd name="connsiteY3" fmla="*/ 1144252 h 1144252"/>
                <a:gd name="connsiteX4" fmla="*/ 0 w 1144252"/>
                <a:gd name="connsiteY4" fmla="*/ 572126 h 1144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52" h="1144252">
                  <a:moveTo>
                    <a:pt x="0" y="572126"/>
                  </a:moveTo>
                  <a:cubicBezTo>
                    <a:pt x="0" y="256150"/>
                    <a:pt x="256150" y="0"/>
                    <a:pt x="572126" y="0"/>
                  </a:cubicBezTo>
                  <a:cubicBezTo>
                    <a:pt x="762835" y="0"/>
                    <a:pt x="1144252" y="381417"/>
                    <a:pt x="1144252" y="572126"/>
                  </a:cubicBezTo>
                  <a:cubicBezTo>
                    <a:pt x="1144252" y="888102"/>
                    <a:pt x="888102" y="1144252"/>
                    <a:pt x="572126" y="1144252"/>
                  </a:cubicBezTo>
                  <a:cubicBezTo>
                    <a:pt x="256150" y="1144252"/>
                    <a:pt x="0" y="888102"/>
                    <a:pt x="0" y="572126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25" name="矩形 24"/>
            <p:cNvSpPr/>
            <p:nvPr/>
          </p:nvSpPr>
          <p:spPr>
            <a:xfrm flipV="1">
              <a:off x="2072153" y="1353524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6" name="矩形 25"/>
            <p:cNvSpPr/>
            <p:nvPr/>
          </p:nvSpPr>
          <p:spPr>
            <a:xfrm flipV="1">
              <a:off x="2644279" y="1924855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7" name="右箭头 26"/>
          <p:cNvSpPr/>
          <p:nvPr/>
        </p:nvSpPr>
        <p:spPr>
          <a:xfrm>
            <a:off x="8531273" y="1700218"/>
            <a:ext cx="676434" cy="56784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29" name="矩形 28"/>
          <p:cNvSpPr/>
          <p:nvPr/>
        </p:nvSpPr>
        <p:spPr>
          <a:xfrm>
            <a:off x="1137209" y="4875952"/>
            <a:ext cx="862446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选中形状右键→编辑顶点→在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轨迹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（不是顶点哦）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右键→就看到啦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806892" y="1333383"/>
            <a:ext cx="743805" cy="752771"/>
          </a:xfrm>
          <a:custGeom>
            <a:avLst/>
            <a:gdLst>
              <a:gd name="connsiteX0" fmla="*/ 0 w 1558213"/>
              <a:gd name="connsiteY0" fmla="*/ 0 h 1483567"/>
              <a:gd name="connsiteX1" fmla="*/ 1558213 w 1558213"/>
              <a:gd name="connsiteY1" fmla="*/ 1483567 h 14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58213" h="1483567">
                <a:moveTo>
                  <a:pt x="0" y="0"/>
                </a:moveTo>
                <a:lnTo>
                  <a:pt x="1558213" y="1483567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416384" y="1313305"/>
            <a:ext cx="689547" cy="659567"/>
          </a:xfrm>
          <a:custGeom>
            <a:avLst/>
            <a:gdLst>
              <a:gd name="connsiteX0" fmla="*/ 0 w 1558213"/>
              <a:gd name="connsiteY0" fmla="*/ 0 h 1483567"/>
              <a:gd name="connsiteX1" fmla="*/ 1558213 w 1558213"/>
              <a:gd name="connsiteY1" fmla="*/ 1483567 h 14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58213" h="1483567">
                <a:moveTo>
                  <a:pt x="0" y="0"/>
                </a:moveTo>
                <a:lnTo>
                  <a:pt x="1558213" y="1483567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5803" t="42927" r="62083" b="29770"/>
          <a:stretch/>
        </p:blipFill>
        <p:spPr>
          <a:xfrm>
            <a:off x="10008268" y="4489642"/>
            <a:ext cx="1576137" cy="1997242"/>
          </a:xfrm>
          <a:prstGeom prst="rect">
            <a:avLst/>
          </a:prstGeom>
          <a:gradFill>
            <a:gsLst>
              <a:gs pos="77000">
                <a:srgbClr val="FDD0AF"/>
              </a:gs>
              <a:gs pos="20000">
                <a:srgbClr val="FEEDE1"/>
              </a:gs>
            </a:gsLst>
            <a:lin ang="2700000" scaled="1"/>
          </a:gradFill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63500" dist="50800" dir="18900000">
              <a:schemeClr val="bg1">
                <a:alpha val="50000"/>
              </a:schemeClr>
            </a:innerShdw>
          </a:effectLst>
        </p:spPr>
      </p:pic>
      <p:sp>
        <p:nvSpPr>
          <p:cNvPr id="28" name="图文框 27"/>
          <p:cNvSpPr/>
          <p:nvPr/>
        </p:nvSpPr>
        <p:spPr>
          <a:xfrm>
            <a:off x="10013737" y="5609224"/>
            <a:ext cx="1565197" cy="730616"/>
          </a:xfrm>
          <a:prstGeom prst="frame">
            <a:avLst>
              <a:gd name="adj1" fmla="val 6242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0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8"/>
                    </a14:imgEffect>
                    <a14:imgEffect>
                      <a14:brightnessContrast contrast="3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2731"/>
            <a:ext cx="12001500" cy="67376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063931"/>
            <a:ext cx="9144000" cy="1679554"/>
          </a:xfrm>
        </p:spPr>
        <p:txBody>
          <a:bodyPr>
            <a:noAutofit/>
          </a:bodyPr>
          <a:lstStyle/>
          <a:p>
            <a:r>
              <a:rPr lang="zh-CN" altLang="en-US" sz="88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顶点</a:t>
            </a:r>
            <a:r>
              <a:rPr lang="zh-CN" altLang="en-US" sz="8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篇</a:t>
            </a:r>
            <a:endParaRPr lang="zh-CN" altLang="en-US" sz="8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5" name="标题 1"/>
          <p:cNvSpPr txBox="1">
            <a:spLocks/>
          </p:cNvSpPr>
          <p:nvPr/>
        </p:nvSpPr>
        <p:spPr>
          <a:xfrm>
            <a:off x="1524000" y="3743485"/>
            <a:ext cx="9144000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只为设计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57577" y="2081431"/>
            <a:ext cx="729344" cy="459093"/>
            <a:chOff x="2775029" y="1904283"/>
            <a:chExt cx="517943" cy="326025"/>
          </a:xfrm>
        </p:grpSpPr>
        <p:cxnSp>
          <p:nvCxnSpPr>
            <p:cNvPr id="6" name="直接连接符 5"/>
            <p:cNvCxnSpPr/>
            <p:nvPr/>
          </p:nvCxnSpPr>
          <p:spPr>
            <a:xfrm flipH="1" flipV="1">
              <a:off x="2836934" y="2048727"/>
              <a:ext cx="122950" cy="133433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矩形 6"/>
            <p:cNvSpPr/>
            <p:nvPr/>
          </p:nvSpPr>
          <p:spPr>
            <a:xfrm flipV="1">
              <a:off x="2775029" y="1952431"/>
              <a:ext cx="96296" cy="962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 rot="10800000">
              <a:off x="2915834" y="1904283"/>
              <a:ext cx="377138" cy="277873"/>
              <a:chOff x="5592599" y="3101229"/>
              <a:chExt cx="282016" cy="207787"/>
            </a:xfrm>
          </p:grpSpPr>
          <p:cxnSp>
            <p:nvCxnSpPr>
              <p:cNvPr id="10" name="直接连接符 9"/>
              <p:cNvCxnSpPr/>
              <p:nvPr/>
            </p:nvCxnSpPr>
            <p:spPr>
              <a:xfrm rot="10800000" flipV="1">
                <a:off x="5664613" y="3101229"/>
                <a:ext cx="210002" cy="171783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1" name="矩形 10"/>
              <p:cNvSpPr/>
              <p:nvPr/>
            </p:nvSpPr>
            <p:spPr>
              <a:xfrm flipV="1">
                <a:off x="5592599" y="3237008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429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41429" y="1355560"/>
            <a:ext cx="10109143" cy="2153183"/>
            <a:chOff x="2536890" y="1738333"/>
            <a:chExt cx="6912066" cy="1472226"/>
          </a:xfrm>
        </p:grpSpPr>
        <p:sp>
          <p:nvSpPr>
            <p:cNvPr id="5" name="任意多边形 4"/>
            <p:cNvSpPr/>
            <p:nvPr/>
          </p:nvSpPr>
          <p:spPr>
            <a:xfrm>
              <a:off x="2601622" y="1793546"/>
              <a:ext cx="6802921" cy="1352282"/>
            </a:xfrm>
            <a:custGeom>
              <a:avLst/>
              <a:gdLst>
                <a:gd name="connsiteX0" fmla="*/ 0 w 6568226"/>
                <a:gd name="connsiteY0" fmla="*/ 1352282 h 1635617"/>
                <a:gd name="connsiteX1" fmla="*/ 1777285 w 6568226"/>
                <a:gd name="connsiteY1" fmla="*/ 1635617 h 1635617"/>
                <a:gd name="connsiteX2" fmla="*/ 3296992 w 6568226"/>
                <a:gd name="connsiteY2" fmla="*/ 1326524 h 1635617"/>
                <a:gd name="connsiteX3" fmla="*/ 5061397 w 6568226"/>
                <a:gd name="connsiteY3" fmla="*/ 218941 h 1635617"/>
                <a:gd name="connsiteX4" fmla="*/ 6568226 w 6568226"/>
                <a:gd name="connsiteY4" fmla="*/ 0 h 1635617"/>
                <a:gd name="connsiteX0" fmla="*/ 0 w 6568226"/>
                <a:gd name="connsiteY0" fmla="*/ 1352282 h 1635617"/>
                <a:gd name="connsiteX1" fmla="*/ 1715191 w 6568226"/>
                <a:gd name="connsiteY1" fmla="*/ 1616384 h 1635617"/>
                <a:gd name="connsiteX2" fmla="*/ 1777285 w 6568226"/>
                <a:gd name="connsiteY2" fmla="*/ 1635617 h 1635617"/>
                <a:gd name="connsiteX3" fmla="*/ 3296992 w 6568226"/>
                <a:gd name="connsiteY3" fmla="*/ 1326524 h 1635617"/>
                <a:gd name="connsiteX4" fmla="*/ 5061397 w 6568226"/>
                <a:gd name="connsiteY4" fmla="*/ 218941 h 1635617"/>
                <a:gd name="connsiteX5" fmla="*/ 6568226 w 6568226"/>
                <a:gd name="connsiteY5" fmla="*/ 0 h 1635617"/>
                <a:gd name="connsiteX0" fmla="*/ 0 w 6568226"/>
                <a:gd name="connsiteY0" fmla="*/ 1352282 h 1616384"/>
                <a:gd name="connsiteX1" fmla="*/ 1715191 w 6568226"/>
                <a:gd name="connsiteY1" fmla="*/ 1616384 h 1616384"/>
                <a:gd name="connsiteX2" fmla="*/ 3296992 w 6568226"/>
                <a:gd name="connsiteY2" fmla="*/ 1326524 h 1616384"/>
                <a:gd name="connsiteX3" fmla="*/ 5061397 w 6568226"/>
                <a:gd name="connsiteY3" fmla="*/ 218941 h 1616384"/>
                <a:gd name="connsiteX4" fmla="*/ 6568226 w 6568226"/>
                <a:gd name="connsiteY4" fmla="*/ 0 h 1616384"/>
                <a:gd name="connsiteX0" fmla="*/ 0 w 6568226"/>
                <a:gd name="connsiteY0" fmla="*/ 1352282 h 1352282"/>
                <a:gd name="connsiteX1" fmla="*/ 3296992 w 6568226"/>
                <a:gd name="connsiteY1" fmla="*/ 1326524 h 1352282"/>
                <a:gd name="connsiteX2" fmla="*/ 5061397 w 6568226"/>
                <a:gd name="connsiteY2" fmla="*/ 218941 h 1352282"/>
                <a:gd name="connsiteX3" fmla="*/ 6568226 w 6568226"/>
                <a:gd name="connsiteY3" fmla="*/ 0 h 1352282"/>
                <a:gd name="connsiteX0" fmla="*/ 0 w 6568226"/>
                <a:gd name="connsiteY0" fmla="*/ 1352282 h 1853175"/>
                <a:gd name="connsiteX1" fmla="*/ 3296992 w 6568226"/>
                <a:gd name="connsiteY1" fmla="*/ 1326524 h 1853175"/>
                <a:gd name="connsiteX2" fmla="*/ 5061397 w 6568226"/>
                <a:gd name="connsiteY2" fmla="*/ 218941 h 1853175"/>
                <a:gd name="connsiteX3" fmla="*/ 6568226 w 6568226"/>
                <a:gd name="connsiteY3" fmla="*/ 0 h 1853175"/>
                <a:gd name="connsiteX0" fmla="*/ 0 w 6568226"/>
                <a:gd name="connsiteY0" fmla="*/ 1352282 h 1853175"/>
                <a:gd name="connsiteX1" fmla="*/ 3296992 w 6568226"/>
                <a:gd name="connsiteY1" fmla="*/ 1326524 h 1853175"/>
                <a:gd name="connsiteX2" fmla="*/ 5061397 w 6568226"/>
                <a:gd name="connsiteY2" fmla="*/ 218941 h 1853175"/>
                <a:gd name="connsiteX3" fmla="*/ 6568226 w 6568226"/>
                <a:gd name="connsiteY3" fmla="*/ 0 h 1853175"/>
                <a:gd name="connsiteX0" fmla="*/ 0 w 6584450"/>
                <a:gd name="connsiteY0" fmla="*/ 1352282 h 1853175"/>
                <a:gd name="connsiteX1" fmla="*/ 3296992 w 6584450"/>
                <a:gd name="connsiteY1" fmla="*/ 1326524 h 1853175"/>
                <a:gd name="connsiteX2" fmla="*/ 5061397 w 6584450"/>
                <a:gd name="connsiteY2" fmla="*/ 218941 h 1853175"/>
                <a:gd name="connsiteX3" fmla="*/ 6568226 w 6584450"/>
                <a:gd name="connsiteY3" fmla="*/ 0 h 1853175"/>
                <a:gd name="connsiteX0" fmla="*/ 0 w 6568226"/>
                <a:gd name="connsiteY0" fmla="*/ 1352282 h 1853175"/>
                <a:gd name="connsiteX1" fmla="*/ 3296992 w 6568226"/>
                <a:gd name="connsiteY1" fmla="*/ 1326524 h 1853175"/>
                <a:gd name="connsiteX2" fmla="*/ 5061397 w 6568226"/>
                <a:gd name="connsiteY2" fmla="*/ 218941 h 1853175"/>
                <a:gd name="connsiteX3" fmla="*/ 6568226 w 6568226"/>
                <a:gd name="connsiteY3" fmla="*/ 0 h 1853175"/>
                <a:gd name="connsiteX0" fmla="*/ 0 w 6568226"/>
                <a:gd name="connsiteY0" fmla="*/ 1352282 h 1853175"/>
                <a:gd name="connsiteX1" fmla="*/ 3296992 w 6568226"/>
                <a:gd name="connsiteY1" fmla="*/ 1326524 h 1853175"/>
                <a:gd name="connsiteX2" fmla="*/ 5061397 w 6568226"/>
                <a:gd name="connsiteY2" fmla="*/ 218941 h 1853175"/>
                <a:gd name="connsiteX3" fmla="*/ 6568226 w 6568226"/>
                <a:gd name="connsiteY3" fmla="*/ 0 h 1853175"/>
                <a:gd name="connsiteX0" fmla="*/ 0 w 6797472"/>
                <a:gd name="connsiteY0" fmla="*/ 1352282 h 1853175"/>
                <a:gd name="connsiteX1" fmla="*/ 3296992 w 6797472"/>
                <a:gd name="connsiteY1" fmla="*/ 1326524 h 1853175"/>
                <a:gd name="connsiteX2" fmla="*/ 5061397 w 6797472"/>
                <a:gd name="connsiteY2" fmla="*/ 218941 h 1853175"/>
                <a:gd name="connsiteX3" fmla="*/ 6568226 w 6797472"/>
                <a:gd name="connsiteY3" fmla="*/ 0 h 1853175"/>
                <a:gd name="connsiteX0" fmla="*/ 0 w 6797472"/>
                <a:gd name="connsiteY0" fmla="*/ 1352282 h 1853175"/>
                <a:gd name="connsiteX1" fmla="*/ 3296992 w 6797472"/>
                <a:gd name="connsiteY1" fmla="*/ 1326524 h 1853175"/>
                <a:gd name="connsiteX2" fmla="*/ 5061397 w 6797472"/>
                <a:gd name="connsiteY2" fmla="*/ 218941 h 1853175"/>
                <a:gd name="connsiteX3" fmla="*/ 6568226 w 6797472"/>
                <a:gd name="connsiteY3" fmla="*/ 0 h 1853175"/>
                <a:gd name="connsiteX0" fmla="*/ 0 w 6797472"/>
                <a:gd name="connsiteY0" fmla="*/ 1352282 h 1853175"/>
                <a:gd name="connsiteX1" fmla="*/ 3296992 w 6797472"/>
                <a:gd name="connsiteY1" fmla="*/ 1326524 h 1853175"/>
                <a:gd name="connsiteX2" fmla="*/ 5061397 w 6797472"/>
                <a:gd name="connsiteY2" fmla="*/ 218941 h 1853175"/>
                <a:gd name="connsiteX3" fmla="*/ 6568226 w 6797472"/>
                <a:gd name="connsiteY3" fmla="*/ 0 h 1853175"/>
                <a:gd name="connsiteX0" fmla="*/ 0 w 6797472"/>
                <a:gd name="connsiteY0" fmla="*/ 1352282 h 1853175"/>
                <a:gd name="connsiteX1" fmla="*/ 3296992 w 6797472"/>
                <a:gd name="connsiteY1" fmla="*/ 1326524 h 1853175"/>
                <a:gd name="connsiteX2" fmla="*/ 5061397 w 6797472"/>
                <a:gd name="connsiteY2" fmla="*/ 218941 h 1853175"/>
                <a:gd name="connsiteX3" fmla="*/ 6568226 w 6797472"/>
                <a:gd name="connsiteY3" fmla="*/ 0 h 1853175"/>
                <a:gd name="connsiteX0" fmla="*/ 0 w 6797472"/>
                <a:gd name="connsiteY0" fmla="*/ 1352282 h 1775455"/>
                <a:gd name="connsiteX1" fmla="*/ 2975020 w 6797472"/>
                <a:gd name="connsiteY1" fmla="*/ 965915 h 1775455"/>
                <a:gd name="connsiteX2" fmla="*/ 5061397 w 6797472"/>
                <a:gd name="connsiteY2" fmla="*/ 218941 h 1775455"/>
                <a:gd name="connsiteX3" fmla="*/ 6568226 w 6797472"/>
                <a:gd name="connsiteY3" fmla="*/ 0 h 1775455"/>
                <a:gd name="connsiteX0" fmla="*/ 0 w 6797472"/>
                <a:gd name="connsiteY0" fmla="*/ 1352282 h 1885801"/>
                <a:gd name="connsiteX1" fmla="*/ 2975020 w 6797472"/>
                <a:gd name="connsiteY1" fmla="*/ 965915 h 1885801"/>
                <a:gd name="connsiteX2" fmla="*/ 5061397 w 6797472"/>
                <a:gd name="connsiteY2" fmla="*/ 218941 h 1885801"/>
                <a:gd name="connsiteX3" fmla="*/ 6568226 w 6797472"/>
                <a:gd name="connsiteY3" fmla="*/ 0 h 1885801"/>
                <a:gd name="connsiteX0" fmla="*/ 0 w 6797472"/>
                <a:gd name="connsiteY0" fmla="*/ 1352282 h 1984814"/>
                <a:gd name="connsiteX1" fmla="*/ 2975020 w 6797472"/>
                <a:gd name="connsiteY1" fmla="*/ 965915 h 1984814"/>
                <a:gd name="connsiteX2" fmla="*/ 5061397 w 6797472"/>
                <a:gd name="connsiteY2" fmla="*/ 218941 h 1984814"/>
                <a:gd name="connsiteX3" fmla="*/ 6568226 w 6797472"/>
                <a:gd name="connsiteY3" fmla="*/ 0 h 1984814"/>
                <a:gd name="connsiteX0" fmla="*/ 0 w 6797472"/>
                <a:gd name="connsiteY0" fmla="*/ 1352282 h 1984814"/>
                <a:gd name="connsiteX1" fmla="*/ 2975020 w 6797472"/>
                <a:gd name="connsiteY1" fmla="*/ 965915 h 1984814"/>
                <a:gd name="connsiteX2" fmla="*/ 5061397 w 6797472"/>
                <a:gd name="connsiteY2" fmla="*/ 218941 h 1984814"/>
                <a:gd name="connsiteX3" fmla="*/ 6568226 w 6797472"/>
                <a:gd name="connsiteY3" fmla="*/ 0 h 1984814"/>
                <a:gd name="connsiteX0" fmla="*/ 0 w 6797472"/>
                <a:gd name="connsiteY0" fmla="*/ 1352282 h 1984814"/>
                <a:gd name="connsiteX1" fmla="*/ 2975020 w 6797472"/>
                <a:gd name="connsiteY1" fmla="*/ 965915 h 1984814"/>
                <a:gd name="connsiteX2" fmla="*/ 5061397 w 6797472"/>
                <a:gd name="connsiteY2" fmla="*/ 218941 h 1984814"/>
                <a:gd name="connsiteX3" fmla="*/ 6568226 w 6797472"/>
                <a:gd name="connsiteY3" fmla="*/ 0 h 1984814"/>
                <a:gd name="connsiteX0" fmla="*/ 0 w 6797472"/>
                <a:gd name="connsiteY0" fmla="*/ 1352282 h 1992126"/>
                <a:gd name="connsiteX1" fmla="*/ 2975020 w 6797472"/>
                <a:gd name="connsiteY1" fmla="*/ 965915 h 1992126"/>
                <a:gd name="connsiteX2" fmla="*/ 5061397 w 6797472"/>
                <a:gd name="connsiteY2" fmla="*/ 218941 h 1992126"/>
                <a:gd name="connsiteX3" fmla="*/ 6568226 w 6797472"/>
                <a:gd name="connsiteY3" fmla="*/ 0 h 1992126"/>
                <a:gd name="connsiteX0" fmla="*/ 0 w 6797472"/>
                <a:gd name="connsiteY0" fmla="*/ 1352282 h 1363897"/>
                <a:gd name="connsiteX1" fmla="*/ 2975020 w 6797472"/>
                <a:gd name="connsiteY1" fmla="*/ 965915 h 1363897"/>
                <a:gd name="connsiteX2" fmla="*/ 5061397 w 6797472"/>
                <a:gd name="connsiteY2" fmla="*/ 218941 h 1363897"/>
                <a:gd name="connsiteX3" fmla="*/ 6568226 w 6797472"/>
                <a:gd name="connsiteY3" fmla="*/ 0 h 1363897"/>
                <a:gd name="connsiteX0" fmla="*/ 0 w 6797472"/>
                <a:gd name="connsiteY0" fmla="*/ 1352282 h 1398169"/>
                <a:gd name="connsiteX1" fmla="*/ 2975020 w 6797472"/>
                <a:gd name="connsiteY1" fmla="*/ 965915 h 1398169"/>
                <a:gd name="connsiteX2" fmla="*/ 5061397 w 6797472"/>
                <a:gd name="connsiteY2" fmla="*/ 218941 h 1398169"/>
                <a:gd name="connsiteX3" fmla="*/ 6568226 w 6797472"/>
                <a:gd name="connsiteY3" fmla="*/ 0 h 1398169"/>
                <a:gd name="connsiteX0" fmla="*/ 0 w 6797472"/>
                <a:gd name="connsiteY0" fmla="*/ 1352282 h 1398169"/>
                <a:gd name="connsiteX1" fmla="*/ 1416156 w 6797472"/>
                <a:gd name="connsiteY1" fmla="*/ 858214 h 1398169"/>
                <a:gd name="connsiteX2" fmla="*/ 2975020 w 6797472"/>
                <a:gd name="connsiteY2" fmla="*/ 965915 h 1398169"/>
                <a:gd name="connsiteX3" fmla="*/ 5061397 w 6797472"/>
                <a:gd name="connsiteY3" fmla="*/ 218941 h 1398169"/>
                <a:gd name="connsiteX4" fmla="*/ 6568226 w 6797472"/>
                <a:gd name="connsiteY4" fmla="*/ 0 h 1398169"/>
                <a:gd name="connsiteX0" fmla="*/ 0 w 6797472"/>
                <a:gd name="connsiteY0" fmla="*/ 1352282 h 1398169"/>
                <a:gd name="connsiteX1" fmla="*/ 1416156 w 6797472"/>
                <a:gd name="connsiteY1" fmla="*/ 858214 h 1398169"/>
                <a:gd name="connsiteX2" fmla="*/ 2975020 w 6797472"/>
                <a:gd name="connsiteY2" fmla="*/ 965915 h 1398169"/>
                <a:gd name="connsiteX3" fmla="*/ 5061397 w 6797472"/>
                <a:gd name="connsiteY3" fmla="*/ 218941 h 1398169"/>
                <a:gd name="connsiteX4" fmla="*/ 6568226 w 6797472"/>
                <a:gd name="connsiteY4" fmla="*/ 0 h 1398169"/>
                <a:gd name="connsiteX0" fmla="*/ 0 w 6797472"/>
                <a:gd name="connsiteY0" fmla="*/ 1352282 h 1352282"/>
                <a:gd name="connsiteX1" fmla="*/ 1416156 w 6797472"/>
                <a:gd name="connsiteY1" fmla="*/ 858214 h 1352282"/>
                <a:gd name="connsiteX2" fmla="*/ 2975020 w 6797472"/>
                <a:gd name="connsiteY2" fmla="*/ 965915 h 1352282"/>
                <a:gd name="connsiteX3" fmla="*/ 4616556 w 6797472"/>
                <a:gd name="connsiteY3" fmla="*/ 1250100 h 1352282"/>
                <a:gd name="connsiteX4" fmla="*/ 5061397 w 6797472"/>
                <a:gd name="connsiteY4" fmla="*/ 218941 h 1352282"/>
                <a:gd name="connsiteX5" fmla="*/ 6568226 w 6797472"/>
                <a:gd name="connsiteY5" fmla="*/ 0 h 1352282"/>
                <a:gd name="connsiteX0" fmla="*/ 0 w 6797472"/>
                <a:gd name="connsiteY0" fmla="*/ 1352282 h 1352282"/>
                <a:gd name="connsiteX1" fmla="*/ 1416156 w 6797472"/>
                <a:gd name="connsiteY1" fmla="*/ 858214 h 1352282"/>
                <a:gd name="connsiteX2" fmla="*/ 2975020 w 6797472"/>
                <a:gd name="connsiteY2" fmla="*/ 965915 h 1352282"/>
                <a:gd name="connsiteX3" fmla="*/ 4616556 w 6797472"/>
                <a:gd name="connsiteY3" fmla="*/ 1250100 h 1352282"/>
                <a:gd name="connsiteX4" fmla="*/ 5061397 w 6797472"/>
                <a:gd name="connsiteY4" fmla="*/ 218941 h 1352282"/>
                <a:gd name="connsiteX5" fmla="*/ 6568226 w 6797472"/>
                <a:gd name="connsiteY5" fmla="*/ 0 h 1352282"/>
                <a:gd name="connsiteX0" fmla="*/ 0 w 6797472"/>
                <a:gd name="connsiteY0" fmla="*/ 1352282 h 1352282"/>
                <a:gd name="connsiteX1" fmla="*/ 1416156 w 6797472"/>
                <a:gd name="connsiteY1" fmla="*/ 858214 h 1352282"/>
                <a:gd name="connsiteX2" fmla="*/ 2975020 w 6797472"/>
                <a:gd name="connsiteY2" fmla="*/ 965915 h 1352282"/>
                <a:gd name="connsiteX3" fmla="*/ 4616556 w 6797472"/>
                <a:gd name="connsiteY3" fmla="*/ 1250100 h 1352282"/>
                <a:gd name="connsiteX4" fmla="*/ 5061397 w 6797472"/>
                <a:gd name="connsiteY4" fmla="*/ 218941 h 1352282"/>
                <a:gd name="connsiteX5" fmla="*/ 6568226 w 6797472"/>
                <a:gd name="connsiteY5" fmla="*/ 0 h 1352282"/>
                <a:gd name="connsiteX0" fmla="*/ 0 w 6841805"/>
                <a:gd name="connsiteY0" fmla="*/ 1352282 h 1352282"/>
                <a:gd name="connsiteX1" fmla="*/ 1416156 w 6841805"/>
                <a:gd name="connsiteY1" fmla="*/ 858214 h 1352282"/>
                <a:gd name="connsiteX2" fmla="*/ 2975020 w 6841805"/>
                <a:gd name="connsiteY2" fmla="*/ 965915 h 1352282"/>
                <a:gd name="connsiteX3" fmla="*/ 4616556 w 6841805"/>
                <a:gd name="connsiteY3" fmla="*/ 1250100 h 1352282"/>
                <a:gd name="connsiteX4" fmla="*/ 5061397 w 6841805"/>
                <a:gd name="connsiteY4" fmla="*/ 218941 h 1352282"/>
                <a:gd name="connsiteX5" fmla="*/ 6761042 w 6841805"/>
                <a:gd name="connsiteY5" fmla="*/ 324814 h 1352282"/>
                <a:gd name="connsiteX6" fmla="*/ 6568226 w 6841805"/>
                <a:gd name="connsiteY6" fmla="*/ 0 h 1352282"/>
                <a:gd name="connsiteX0" fmla="*/ 0 w 6841805"/>
                <a:gd name="connsiteY0" fmla="*/ 1352282 h 1352282"/>
                <a:gd name="connsiteX1" fmla="*/ 1416156 w 6841805"/>
                <a:gd name="connsiteY1" fmla="*/ 858214 h 1352282"/>
                <a:gd name="connsiteX2" fmla="*/ 2975020 w 6841805"/>
                <a:gd name="connsiteY2" fmla="*/ 965915 h 1352282"/>
                <a:gd name="connsiteX3" fmla="*/ 4616556 w 6841805"/>
                <a:gd name="connsiteY3" fmla="*/ 1250100 h 1352282"/>
                <a:gd name="connsiteX4" fmla="*/ 5061397 w 6841805"/>
                <a:gd name="connsiteY4" fmla="*/ 218941 h 1352282"/>
                <a:gd name="connsiteX5" fmla="*/ 6761042 w 6841805"/>
                <a:gd name="connsiteY5" fmla="*/ 324814 h 1352282"/>
                <a:gd name="connsiteX6" fmla="*/ 6568226 w 6841805"/>
                <a:gd name="connsiteY6" fmla="*/ 0 h 1352282"/>
                <a:gd name="connsiteX0" fmla="*/ 0 w 6794822"/>
                <a:gd name="connsiteY0" fmla="*/ 1352282 h 1352282"/>
                <a:gd name="connsiteX1" fmla="*/ 1416156 w 6794822"/>
                <a:gd name="connsiteY1" fmla="*/ 858214 h 1352282"/>
                <a:gd name="connsiteX2" fmla="*/ 2975020 w 6794822"/>
                <a:gd name="connsiteY2" fmla="*/ 965915 h 1352282"/>
                <a:gd name="connsiteX3" fmla="*/ 4616556 w 6794822"/>
                <a:gd name="connsiteY3" fmla="*/ 1250100 h 1352282"/>
                <a:gd name="connsiteX4" fmla="*/ 5061397 w 6794822"/>
                <a:gd name="connsiteY4" fmla="*/ 218941 h 1352282"/>
                <a:gd name="connsiteX5" fmla="*/ 6761042 w 6794822"/>
                <a:gd name="connsiteY5" fmla="*/ 324814 h 1352282"/>
                <a:gd name="connsiteX6" fmla="*/ 6568226 w 6794822"/>
                <a:gd name="connsiteY6" fmla="*/ 0 h 1352282"/>
                <a:gd name="connsiteX0" fmla="*/ 0 w 6802921"/>
                <a:gd name="connsiteY0" fmla="*/ 1352282 h 1352282"/>
                <a:gd name="connsiteX1" fmla="*/ 1416156 w 6802921"/>
                <a:gd name="connsiteY1" fmla="*/ 858214 h 1352282"/>
                <a:gd name="connsiteX2" fmla="*/ 2975020 w 6802921"/>
                <a:gd name="connsiteY2" fmla="*/ 965915 h 1352282"/>
                <a:gd name="connsiteX3" fmla="*/ 4616556 w 6802921"/>
                <a:gd name="connsiteY3" fmla="*/ 1250100 h 1352282"/>
                <a:gd name="connsiteX4" fmla="*/ 5061397 w 6802921"/>
                <a:gd name="connsiteY4" fmla="*/ 218941 h 1352282"/>
                <a:gd name="connsiteX5" fmla="*/ 6761042 w 6802921"/>
                <a:gd name="connsiteY5" fmla="*/ 324814 h 1352282"/>
                <a:gd name="connsiteX6" fmla="*/ 6568226 w 6802921"/>
                <a:gd name="connsiteY6" fmla="*/ 0 h 1352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2921" h="1352282">
                  <a:moveTo>
                    <a:pt x="0" y="1352282"/>
                  </a:moveTo>
                  <a:cubicBezTo>
                    <a:pt x="236026" y="1269937"/>
                    <a:pt x="800576" y="487179"/>
                    <a:pt x="1416156" y="858214"/>
                  </a:cubicBezTo>
                  <a:cubicBezTo>
                    <a:pt x="2031736" y="1229249"/>
                    <a:pt x="2441620" y="900601"/>
                    <a:pt x="2975020" y="965915"/>
                  </a:cubicBezTo>
                  <a:cubicBezTo>
                    <a:pt x="3508420" y="1031229"/>
                    <a:pt x="4061998" y="1516110"/>
                    <a:pt x="4616556" y="1250100"/>
                  </a:cubicBezTo>
                  <a:cubicBezTo>
                    <a:pt x="5171114" y="984090"/>
                    <a:pt x="4703983" y="373155"/>
                    <a:pt x="5061397" y="218941"/>
                  </a:cubicBezTo>
                  <a:cubicBezTo>
                    <a:pt x="5418811" y="64727"/>
                    <a:pt x="6509904" y="470161"/>
                    <a:pt x="6761042" y="324814"/>
                  </a:cubicBezTo>
                  <a:cubicBezTo>
                    <a:pt x="6914208" y="201238"/>
                    <a:pt x="6600362" y="54136"/>
                    <a:pt x="6568226" y="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2536890" y="3081095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flipV="1">
              <a:off x="3983674" y="2604692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flipV="1">
              <a:off x="5487354" y="2665652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163754" y="2980612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7651434" y="1964612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flipV="1">
              <a:off x="9319492" y="2053293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V="1">
              <a:off x="9116292" y="1738333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772052" y="4176629"/>
            <a:ext cx="864789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这条曲线的小伙伴蛮多的，小伙伴不想挤怎么破？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6632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36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 65"/>
          <p:cNvSpPr/>
          <p:nvPr/>
        </p:nvSpPr>
        <p:spPr>
          <a:xfrm>
            <a:off x="1136102" y="564442"/>
            <a:ext cx="9949514" cy="1977762"/>
          </a:xfrm>
          <a:custGeom>
            <a:avLst/>
            <a:gdLst>
              <a:gd name="connsiteX0" fmla="*/ 0 w 6568226"/>
              <a:gd name="connsiteY0" fmla="*/ 1352282 h 1635617"/>
              <a:gd name="connsiteX1" fmla="*/ 1777285 w 6568226"/>
              <a:gd name="connsiteY1" fmla="*/ 1635617 h 1635617"/>
              <a:gd name="connsiteX2" fmla="*/ 3296992 w 6568226"/>
              <a:gd name="connsiteY2" fmla="*/ 1326524 h 1635617"/>
              <a:gd name="connsiteX3" fmla="*/ 5061397 w 6568226"/>
              <a:gd name="connsiteY3" fmla="*/ 218941 h 1635617"/>
              <a:gd name="connsiteX4" fmla="*/ 6568226 w 6568226"/>
              <a:gd name="connsiteY4" fmla="*/ 0 h 1635617"/>
              <a:gd name="connsiteX0" fmla="*/ 0 w 6568226"/>
              <a:gd name="connsiteY0" fmla="*/ 1352282 h 1635617"/>
              <a:gd name="connsiteX1" fmla="*/ 1715191 w 6568226"/>
              <a:gd name="connsiteY1" fmla="*/ 1616384 h 1635617"/>
              <a:gd name="connsiteX2" fmla="*/ 1777285 w 6568226"/>
              <a:gd name="connsiteY2" fmla="*/ 1635617 h 1635617"/>
              <a:gd name="connsiteX3" fmla="*/ 3296992 w 6568226"/>
              <a:gd name="connsiteY3" fmla="*/ 1326524 h 1635617"/>
              <a:gd name="connsiteX4" fmla="*/ 5061397 w 6568226"/>
              <a:gd name="connsiteY4" fmla="*/ 218941 h 1635617"/>
              <a:gd name="connsiteX5" fmla="*/ 6568226 w 6568226"/>
              <a:gd name="connsiteY5" fmla="*/ 0 h 1635617"/>
              <a:gd name="connsiteX0" fmla="*/ 0 w 6568226"/>
              <a:gd name="connsiteY0" fmla="*/ 1352282 h 1616384"/>
              <a:gd name="connsiteX1" fmla="*/ 1715191 w 6568226"/>
              <a:gd name="connsiteY1" fmla="*/ 1616384 h 1616384"/>
              <a:gd name="connsiteX2" fmla="*/ 3296992 w 6568226"/>
              <a:gd name="connsiteY2" fmla="*/ 1326524 h 1616384"/>
              <a:gd name="connsiteX3" fmla="*/ 5061397 w 6568226"/>
              <a:gd name="connsiteY3" fmla="*/ 218941 h 1616384"/>
              <a:gd name="connsiteX4" fmla="*/ 6568226 w 6568226"/>
              <a:gd name="connsiteY4" fmla="*/ 0 h 1616384"/>
              <a:gd name="connsiteX0" fmla="*/ 0 w 6568226"/>
              <a:gd name="connsiteY0" fmla="*/ 1352282 h 1352282"/>
              <a:gd name="connsiteX1" fmla="*/ 3296992 w 6568226"/>
              <a:gd name="connsiteY1" fmla="*/ 1326524 h 1352282"/>
              <a:gd name="connsiteX2" fmla="*/ 5061397 w 6568226"/>
              <a:gd name="connsiteY2" fmla="*/ 218941 h 1352282"/>
              <a:gd name="connsiteX3" fmla="*/ 6568226 w 6568226"/>
              <a:gd name="connsiteY3" fmla="*/ 0 h 1352282"/>
              <a:gd name="connsiteX0" fmla="*/ 0 w 6568226"/>
              <a:gd name="connsiteY0" fmla="*/ 1352282 h 1853175"/>
              <a:gd name="connsiteX1" fmla="*/ 3296992 w 6568226"/>
              <a:gd name="connsiteY1" fmla="*/ 1326524 h 1853175"/>
              <a:gd name="connsiteX2" fmla="*/ 5061397 w 6568226"/>
              <a:gd name="connsiteY2" fmla="*/ 218941 h 1853175"/>
              <a:gd name="connsiteX3" fmla="*/ 6568226 w 6568226"/>
              <a:gd name="connsiteY3" fmla="*/ 0 h 1853175"/>
              <a:gd name="connsiteX0" fmla="*/ 0 w 6568226"/>
              <a:gd name="connsiteY0" fmla="*/ 1352282 h 1853175"/>
              <a:gd name="connsiteX1" fmla="*/ 3296992 w 6568226"/>
              <a:gd name="connsiteY1" fmla="*/ 1326524 h 1853175"/>
              <a:gd name="connsiteX2" fmla="*/ 5061397 w 6568226"/>
              <a:gd name="connsiteY2" fmla="*/ 218941 h 1853175"/>
              <a:gd name="connsiteX3" fmla="*/ 6568226 w 6568226"/>
              <a:gd name="connsiteY3" fmla="*/ 0 h 1853175"/>
              <a:gd name="connsiteX0" fmla="*/ 0 w 6584450"/>
              <a:gd name="connsiteY0" fmla="*/ 1352282 h 1853175"/>
              <a:gd name="connsiteX1" fmla="*/ 3296992 w 6584450"/>
              <a:gd name="connsiteY1" fmla="*/ 1326524 h 1853175"/>
              <a:gd name="connsiteX2" fmla="*/ 5061397 w 6584450"/>
              <a:gd name="connsiteY2" fmla="*/ 218941 h 1853175"/>
              <a:gd name="connsiteX3" fmla="*/ 6568226 w 6584450"/>
              <a:gd name="connsiteY3" fmla="*/ 0 h 1853175"/>
              <a:gd name="connsiteX0" fmla="*/ 0 w 6568226"/>
              <a:gd name="connsiteY0" fmla="*/ 1352282 h 1853175"/>
              <a:gd name="connsiteX1" fmla="*/ 3296992 w 6568226"/>
              <a:gd name="connsiteY1" fmla="*/ 1326524 h 1853175"/>
              <a:gd name="connsiteX2" fmla="*/ 5061397 w 6568226"/>
              <a:gd name="connsiteY2" fmla="*/ 218941 h 1853175"/>
              <a:gd name="connsiteX3" fmla="*/ 6568226 w 6568226"/>
              <a:gd name="connsiteY3" fmla="*/ 0 h 1853175"/>
              <a:gd name="connsiteX0" fmla="*/ 0 w 6568226"/>
              <a:gd name="connsiteY0" fmla="*/ 1352282 h 1853175"/>
              <a:gd name="connsiteX1" fmla="*/ 3296992 w 6568226"/>
              <a:gd name="connsiteY1" fmla="*/ 1326524 h 1853175"/>
              <a:gd name="connsiteX2" fmla="*/ 5061397 w 6568226"/>
              <a:gd name="connsiteY2" fmla="*/ 218941 h 1853175"/>
              <a:gd name="connsiteX3" fmla="*/ 6568226 w 6568226"/>
              <a:gd name="connsiteY3" fmla="*/ 0 h 1853175"/>
              <a:gd name="connsiteX0" fmla="*/ 0 w 6797472"/>
              <a:gd name="connsiteY0" fmla="*/ 1352282 h 1853175"/>
              <a:gd name="connsiteX1" fmla="*/ 3296992 w 6797472"/>
              <a:gd name="connsiteY1" fmla="*/ 1326524 h 1853175"/>
              <a:gd name="connsiteX2" fmla="*/ 5061397 w 6797472"/>
              <a:gd name="connsiteY2" fmla="*/ 218941 h 1853175"/>
              <a:gd name="connsiteX3" fmla="*/ 6568226 w 6797472"/>
              <a:gd name="connsiteY3" fmla="*/ 0 h 1853175"/>
              <a:gd name="connsiteX0" fmla="*/ 0 w 6797472"/>
              <a:gd name="connsiteY0" fmla="*/ 1352282 h 1853175"/>
              <a:gd name="connsiteX1" fmla="*/ 3296992 w 6797472"/>
              <a:gd name="connsiteY1" fmla="*/ 1326524 h 1853175"/>
              <a:gd name="connsiteX2" fmla="*/ 5061397 w 6797472"/>
              <a:gd name="connsiteY2" fmla="*/ 218941 h 1853175"/>
              <a:gd name="connsiteX3" fmla="*/ 6568226 w 6797472"/>
              <a:gd name="connsiteY3" fmla="*/ 0 h 1853175"/>
              <a:gd name="connsiteX0" fmla="*/ 0 w 6797472"/>
              <a:gd name="connsiteY0" fmla="*/ 1352282 h 1853175"/>
              <a:gd name="connsiteX1" fmla="*/ 3296992 w 6797472"/>
              <a:gd name="connsiteY1" fmla="*/ 1326524 h 1853175"/>
              <a:gd name="connsiteX2" fmla="*/ 5061397 w 6797472"/>
              <a:gd name="connsiteY2" fmla="*/ 218941 h 1853175"/>
              <a:gd name="connsiteX3" fmla="*/ 6568226 w 6797472"/>
              <a:gd name="connsiteY3" fmla="*/ 0 h 1853175"/>
              <a:gd name="connsiteX0" fmla="*/ 0 w 6797472"/>
              <a:gd name="connsiteY0" fmla="*/ 1352282 h 1853175"/>
              <a:gd name="connsiteX1" fmla="*/ 3296992 w 6797472"/>
              <a:gd name="connsiteY1" fmla="*/ 1326524 h 1853175"/>
              <a:gd name="connsiteX2" fmla="*/ 5061397 w 6797472"/>
              <a:gd name="connsiteY2" fmla="*/ 218941 h 1853175"/>
              <a:gd name="connsiteX3" fmla="*/ 6568226 w 6797472"/>
              <a:gd name="connsiteY3" fmla="*/ 0 h 1853175"/>
              <a:gd name="connsiteX0" fmla="*/ 0 w 6797472"/>
              <a:gd name="connsiteY0" fmla="*/ 1352282 h 1775455"/>
              <a:gd name="connsiteX1" fmla="*/ 2975020 w 6797472"/>
              <a:gd name="connsiteY1" fmla="*/ 965915 h 1775455"/>
              <a:gd name="connsiteX2" fmla="*/ 5061397 w 6797472"/>
              <a:gd name="connsiteY2" fmla="*/ 218941 h 1775455"/>
              <a:gd name="connsiteX3" fmla="*/ 6568226 w 6797472"/>
              <a:gd name="connsiteY3" fmla="*/ 0 h 1775455"/>
              <a:gd name="connsiteX0" fmla="*/ 0 w 6797472"/>
              <a:gd name="connsiteY0" fmla="*/ 1352282 h 1885801"/>
              <a:gd name="connsiteX1" fmla="*/ 2975020 w 6797472"/>
              <a:gd name="connsiteY1" fmla="*/ 965915 h 1885801"/>
              <a:gd name="connsiteX2" fmla="*/ 5061397 w 6797472"/>
              <a:gd name="connsiteY2" fmla="*/ 218941 h 1885801"/>
              <a:gd name="connsiteX3" fmla="*/ 6568226 w 6797472"/>
              <a:gd name="connsiteY3" fmla="*/ 0 h 1885801"/>
              <a:gd name="connsiteX0" fmla="*/ 0 w 6797472"/>
              <a:gd name="connsiteY0" fmla="*/ 1352282 h 1984814"/>
              <a:gd name="connsiteX1" fmla="*/ 2975020 w 6797472"/>
              <a:gd name="connsiteY1" fmla="*/ 965915 h 1984814"/>
              <a:gd name="connsiteX2" fmla="*/ 5061397 w 6797472"/>
              <a:gd name="connsiteY2" fmla="*/ 218941 h 1984814"/>
              <a:gd name="connsiteX3" fmla="*/ 6568226 w 6797472"/>
              <a:gd name="connsiteY3" fmla="*/ 0 h 1984814"/>
              <a:gd name="connsiteX0" fmla="*/ 0 w 6797472"/>
              <a:gd name="connsiteY0" fmla="*/ 1352282 h 1984814"/>
              <a:gd name="connsiteX1" fmla="*/ 2975020 w 6797472"/>
              <a:gd name="connsiteY1" fmla="*/ 965915 h 1984814"/>
              <a:gd name="connsiteX2" fmla="*/ 5061397 w 6797472"/>
              <a:gd name="connsiteY2" fmla="*/ 218941 h 1984814"/>
              <a:gd name="connsiteX3" fmla="*/ 6568226 w 6797472"/>
              <a:gd name="connsiteY3" fmla="*/ 0 h 1984814"/>
              <a:gd name="connsiteX0" fmla="*/ 0 w 6797472"/>
              <a:gd name="connsiteY0" fmla="*/ 1352282 h 1984814"/>
              <a:gd name="connsiteX1" fmla="*/ 2975020 w 6797472"/>
              <a:gd name="connsiteY1" fmla="*/ 965915 h 1984814"/>
              <a:gd name="connsiteX2" fmla="*/ 5061397 w 6797472"/>
              <a:gd name="connsiteY2" fmla="*/ 218941 h 1984814"/>
              <a:gd name="connsiteX3" fmla="*/ 6568226 w 6797472"/>
              <a:gd name="connsiteY3" fmla="*/ 0 h 1984814"/>
              <a:gd name="connsiteX0" fmla="*/ 0 w 6797472"/>
              <a:gd name="connsiteY0" fmla="*/ 1352282 h 1992126"/>
              <a:gd name="connsiteX1" fmla="*/ 2975020 w 6797472"/>
              <a:gd name="connsiteY1" fmla="*/ 965915 h 1992126"/>
              <a:gd name="connsiteX2" fmla="*/ 5061397 w 6797472"/>
              <a:gd name="connsiteY2" fmla="*/ 218941 h 1992126"/>
              <a:gd name="connsiteX3" fmla="*/ 6568226 w 6797472"/>
              <a:gd name="connsiteY3" fmla="*/ 0 h 1992126"/>
              <a:gd name="connsiteX0" fmla="*/ 0 w 6797472"/>
              <a:gd name="connsiteY0" fmla="*/ 1352282 h 1363897"/>
              <a:gd name="connsiteX1" fmla="*/ 2975020 w 6797472"/>
              <a:gd name="connsiteY1" fmla="*/ 965915 h 1363897"/>
              <a:gd name="connsiteX2" fmla="*/ 5061397 w 6797472"/>
              <a:gd name="connsiteY2" fmla="*/ 218941 h 1363897"/>
              <a:gd name="connsiteX3" fmla="*/ 6568226 w 6797472"/>
              <a:gd name="connsiteY3" fmla="*/ 0 h 1363897"/>
              <a:gd name="connsiteX0" fmla="*/ 0 w 6797472"/>
              <a:gd name="connsiteY0" fmla="*/ 1352282 h 1398169"/>
              <a:gd name="connsiteX1" fmla="*/ 2975020 w 6797472"/>
              <a:gd name="connsiteY1" fmla="*/ 965915 h 1398169"/>
              <a:gd name="connsiteX2" fmla="*/ 5061397 w 6797472"/>
              <a:gd name="connsiteY2" fmla="*/ 218941 h 1398169"/>
              <a:gd name="connsiteX3" fmla="*/ 6568226 w 6797472"/>
              <a:gd name="connsiteY3" fmla="*/ 0 h 1398169"/>
              <a:gd name="connsiteX0" fmla="*/ 0 w 6797472"/>
              <a:gd name="connsiteY0" fmla="*/ 1352282 h 1398169"/>
              <a:gd name="connsiteX1" fmla="*/ 1416156 w 6797472"/>
              <a:gd name="connsiteY1" fmla="*/ 858214 h 1398169"/>
              <a:gd name="connsiteX2" fmla="*/ 2975020 w 6797472"/>
              <a:gd name="connsiteY2" fmla="*/ 965915 h 1398169"/>
              <a:gd name="connsiteX3" fmla="*/ 5061397 w 6797472"/>
              <a:gd name="connsiteY3" fmla="*/ 218941 h 1398169"/>
              <a:gd name="connsiteX4" fmla="*/ 6568226 w 6797472"/>
              <a:gd name="connsiteY4" fmla="*/ 0 h 1398169"/>
              <a:gd name="connsiteX0" fmla="*/ 0 w 6797472"/>
              <a:gd name="connsiteY0" fmla="*/ 1352282 h 1398169"/>
              <a:gd name="connsiteX1" fmla="*/ 1416156 w 6797472"/>
              <a:gd name="connsiteY1" fmla="*/ 858214 h 1398169"/>
              <a:gd name="connsiteX2" fmla="*/ 2975020 w 6797472"/>
              <a:gd name="connsiteY2" fmla="*/ 965915 h 1398169"/>
              <a:gd name="connsiteX3" fmla="*/ 5061397 w 6797472"/>
              <a:gd name="connsiteY3" fmla="*/ 218941 h 1398169"/>
              <a:gd name="connsiteX4" fmla="*/ 6568226 w 6797472"/>
              <a:gd name="connsiteY4" fmla="*/ 0 h 1398169"/>
              <a:gd name="connsiteX0" fmla="*/ 0 w 6797472"/>
              <a:gd name="connsiteY0" fmla="*/ 1352282 h 1352282"/>
              <a:gd name="connsiteX1" fmla="*/ 1416156 w 6797472"/>
              <a:gd name="connsiteY1" fmla="*/ 858214 h 1352282"/>
              <a:gd name="connsiteX2" fmla="*/ 2975020 w 6797472"/>
              <a:gd name="connsiteY2" fmla="*/ 965915 h 1352282"/>
              <a:gd name="connsiteX3" fmla="*/ 4616556 w 6797472"/>
              <a:gd name="connsiteY3" fmla="*/ 1250100 h 1352282"/>
              <a:gd name="connsiteX4" fmla="*/ 5061397 w 6797472"/>
              <a:gd name="connsiteY4" fmla="*/ 218941 h 1352282"/>
              <a:gd name="connsiteX5" fmla="*/ 6568226 w 6797472"/>
              <a:gd name="connsiteY5" fmla="*/ 0 h 1352282"/>
              <a:gd name="connsiteX0" fmla="*/ 0 w 6797472"/>
              <a:gd name="connsiteY0" fmla="*/ 1352282 h 1352282"/>
              <a:gd name="connsiteX1" fmla="*/ 1416156 w 6797472"/>
              <a:gd name="connsiteY1" fmla="*/ 858214 h 1352282"/>
              <a:gd name="connsiteX2" fmla="*/ 2975020 w 6797472"/>
              <a:gd name="connsiteY2" fmla="*/ 965915 h 1352282"/>
              <a:gd name="connsiteX3" fmla="*/ 4616556 w 6797472"/>
              <a:gd name="connsiteY3" fmla="*/ 1250100 h 1352282"/>
              <a:gd name="connsiteX4" fmla="*/ 5061397 w 6797472"/>
              <a:gd name="connsiteY4" fmla="*/ 218941 h 1352282"/>
              <a:gd name="connsiteX5" fmla="*/ 6568226 w 6797472"/>
              <a:gd name="connsiteY5" fmla="*/ 0 h 1352282"/>
              <a:gd name="connsiteX0" fmla="*/ 0 w 6797472"/>
              <a:gd name="connsiteY0" fmla="*/ 1352282 h 1352282"/>
              <a:gd name="connsiteX1" fmla="*/ 1416156 w 6797472"/>
              <a:gd name="connsiteY1" fmla="*/ 858214 h 1352282"/>
              <a:gd name="connsiteX2" fmla="*/ 2975020 w 6797472"/>
              <a:gd name="connsiteY2" fmla="*/ 965915 h 1352282"/>
              <a:gd name="connsiteX3" fmla="*/ 4616556 w 6797472"/>
              <a:gd name="connsiteY3" fmla="*/ 1250100 h 1352282"/>
              <a:gd name="connsiteX4" fmla="*/ 5061397 w 6797472"/>
              <a:gd name="connsiteY4" fmla="*/ 218941 h 1352282"/>
              <a:gd name="connsiteX5" fmla="*/ 6568226 w 6797472"/>
              <a:gd name="connsiteY5" fmla="*/ 0 h 1352282"/>
              <a:gd name="connsiteX0" fmla="*/ 0 w 6841805"/>
              <a:gd name="connsiteY0" fmla="*/ 1352282 h 1352282"/>
              <a:gd name="connsiteX1" fmla="*/ 1416156 w 6841805"/>
              <a:gd name="connsiteY1" fmla="*/ 858214 h 1352282"/>
              <a:gd name="connsiteX2" fmla="*/ 2975020 w 6841805"/>
              <a:gd name="connsiteY2" fmla="*/ 965915 h 1352282"/>
              <a:gd name="connsiteX3" fmla="*/ 4616556 w 6841805"/>
              <a:gd name="connsiteY3" fmla="*/ 1250100 h 1352282"/>
              <a:gd name="connsiteX4" fmla="*/ 5061397 w 6841805"/>
              <a:gd name="connsiteY4" fmla="*/ 218941 h 1352282"/>
              <a:gd name="connsiteX5" fmla="*/ 6761042 w 6841805"/>
              <a:gd name="connsiteY5" fmla="*/ 324814 h 1352282"/>
              <a:gd name="connsiteX6" fmla="*/ 6568226 w 6841805"/>
              <a:gd name="connsiteY6" fmla="*/ 0 h 1352282"/>
              <a:gd name="connsiteX0" fmla="*/ 0 w 6841805"/>
              <a:gd name="connsiteY0" fmla="*/ 1352282 h 1352282"/>
              <a:gd name="connsiteX1" fmla="*/ 1416156 w 6841805"/>
              <a:gd name="connsiteY1" fmla="*/ 858214 h 1352282"/>
              <a:gd name="connsiteX2" fmla="*/ 2975020 w 6841805"/>
              <a:gd name="connsiteY2" fmla="*/ 965915 h 1352282"/>
              <a:gd name="connsiteX3" fmla="*/ 4616556 w 6841805"/>
              <a:gd name="connsiteY3" fmla="*/ 1250100 h 1352282"/>
              <a:gd name="connsiteX4" fmla="*/ 5061397 w 6841805"/>
              <a:gd name="connsiteY4" fmla="*/ 218941 h 1352282"/>
              <a:gd name="connsiteX5" fmla="*/ 6761042 w 6841805"/>
              <a:gd name="connsiteY5" fmla="*/ 324814 h 1352282"/>
              <a:gd name="connsiteX6" fmla="*/ 6568226 w 6841805"/>
              <a:gd name="connsiteY6" fmla="*/ 0 h 1352282"/>
              <a:gd name="connsiteX0" fmla="*/ 0 w 6794822"/>
              <a:gd name="connsiteY0" fmla="*/ 1352282 h 1352282"/>
              <a:gd name="connsiteX1" fmla="*/ 1416156 w 6794822"/>
              <a:gd name="connsiteY1" fmla="*/ 858214 h 1352282"/>
              <a:gd name="connsiteX2" fmla="*/ 2975020 w 6794822"/>
              <a:gd name="connsiteY2" fmla="*/ 965915 h 1352282"/>
              <a:gd name="connsiteX3" fmla="*/ 4616556 w 6794822"/>
              <a:gd name="connsiteY3" fmla="*/ 1250100 h 1352282"/>
              <a:gd name="connsiteX4" fmla="*/ 5061397 w 6794822"/>
              <a:gd name="connsiteY4" fmla="*/ 218941 h 1352282"/>
              <a:gd name="connsiteX5" fmla="*/ 6761042 w 6794822"/>
              <a:gd name="connsiteY5" fmla="*/ 324814 h 1352282"/>
              <a:gd name="connsiteX6" fmla="*/ 6568226 w 6794822"/>
              <a:gd name="connsiteY6" fmla="*/ 0 h 1352282"/>
              <a:gd name="connsiteX0" fmla="*/ 0 w 6802921"/>
              <a:gd name="connsiteY0" fmla="*/ 1352282 h 1352282"/>
              <a:gd name="connsiteX1" fmla="*/ 1416156 w 6802921"/>
              <a:gd name="connsiteY1" fmla="*/ 858214 h 1352282"/>
              <a:gd name="connsiteX2" fmla="*/ 2975020 w 6802921"/>
              <a:gd name="connsiteY2" fmla="*/ 965915 h 1352282"/>
              <a:gd name="connsiteX3" fmla="*/ 4616556 w 6802921"/>
              <a:gd name="connsiteY3" fmla="*/ 1250100 h 1352282"/>
              <a:gd name="connsiteX4" fmla="*/ 5061397 w 6802921"/>
              <a:gd name="connsiteY4" fmla="*/ 218941 h 1352282"/>
              <a:gd name="connsiteX5" fmla="*/ 6761042 w 6802921"/>
              <a:gd name="connsiteY5" fmla="*/ 324814 h 1352282"/>
              <a:gd name="connsiteX6" fmla="*/ 6568226 w 6802921"/>
              <a:gd name="connsiteY6" fmla="*/ 0 h 1352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02921" h="1352282">
                <a:moveTo>
                  <a:pt x="0" y="1352282"/>
                </a:moveTo>
                <a:cubicBezTo>
                  <a:pt x="236026" y="1269937"/>
                  <a:pt x="800576" y="487179"/>
                  <a:pt x="1416156" y="858214"/>
                </a:cubicBezTo>
                <a:cubicBezTo>
                  <a:pt x="2031736" y="1229249"/>
                  <a:pt x="2441620" y="900601"/>
                  <a:pt x="2975020" y="965915"/>
                </a:cubicBezTo>
                <a:cubicBezTo>
                  <a:pt x="3508420" y="1031229"/>
                  <a:pt x="4061998" y="1516110"/>
                  <a:pt x="4616556" y="1250100"/>
                </a:cubicBezTo>
                <a:cubicBezTo>
                  <a:pt x="5171114" y="984090"/>
                  <a:pt x="4703983" y="373155"/>
                  <a:pt x="5061397" y="218941"/>
                </a:cubicBezTo>
                <a:cubicBezTo>
                  <a:pt x="5418811" y="64727"/>
                  <a:pt x="6509904" y="470161"/>
                  <a:pt x="6761042" y="324814"/>
                </a:cubicBezTo>
                <a:cubicBezTo>
                  <a:pt x="6914208" y="201238"/>
                  <a:pt x="6600362" y="54136"/>
                  <a:pt x="6568226" y="0"/>
                </a:cubicBezTo>
              </a:path>
            </a:pathLst>
          </a:cu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TextBox 196"/>
          <p:cNvSpPr txBox="1"/>
          <p:nvPr/>
        </p:nvSpPr>
        <p:spPr>
          <a:xfrm>
            <a:off x="2166291" y="5365190"/>
            <a:ext cx="7571303" cy="6832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然后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任意多边形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顶点用线段连起来</a:t>
            </a:r>
          </a:p>
        </p:txBody>
      </p:sp>
      <p:sp>
        <p:nvSpPr>
          <p:cNvPr id="21" name="椭圆 6"/>
          <p:cNvSpPr/>
          <p:nvPr/>
        </p:nvSpPr>
        <p:spPr>
          <a:xfrm>
            <a:off x="1661716" y="3175943"/>
            <a:ext cx="360040" cy="360040"/>
          </a:xfrm>
          <a:custGeom>
            <a:avLst/>
            <a:gdLst/>
            <a:ahLst/>
            <a:cxnLst/>
            <a:rect l="l" t="t" r="r" b="b"/>
            <a:pathLst>
              <a:path w="847272" h="847272">
                <a:moveTo>
                  <a:pt x="479605" y="119410"/>
                </a:moveTo>
                <a:lnTo>
                  <a:pt x="343216" y="141330"/>
                </a:lnTo>
                <a:lnTo>
                  <a:pt x="343216" y="207088"/>
                </a:lnTo>
                <a:lnTo>
                  <a:pt x="382184" y="231444"/>
                </a:lnTo>
                <a:lnTo>
                  <a:pt x="382184" y="728288"/>
                </a:lnTo>
                <a:lnTo>
                  <a:pt x="479605" y="728288"/>
                </a:lnTo>
                <a:close/>
                <a:moveTo>
                  <a:pt x="423636" y="0"/>
                </a:moveTo>
                <a:cubicBezTo>
                  <a:pt x="657604" y="0"/>
                  <a:pt x="847272" y="189668"/>
                  <a:pt x="847272" y="423636"/>
                </a:cubicBezTo>
                <a:cubicBezTo>
                  <a:pt x="847272" y="657604"/>
                  <a:pt x="657604" y="847272"/>
                  <a:pt x="423636" y="847272"/>
                </a:cubicBezTo>
                <a:cubicBezTo>
                  <a:pt x="189668" y="847272"/>
                  <a:pt x="0" y="657604"/>
                  <a:pt x="0" y="423636"/>
                </a:cubicBezTo>
                <a:cubicBezTo>
                  <a:pt x="0" y="189668"/>
                  <a:pt x="189668" y="0"/>
                  <a:pt x="42363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TextBox 12"/>
          <p:cNvSpPr txBox="1"/>
          <p:nvPr/>
        </p:nvSpPr>
        <p:spPr>
          <a:xfrm>
            <a:off x="2166290" y="3027557"/>
            <a:ext cx="8837466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找分界点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如何找分界点方法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根据前面总结的，曲线的两个顶点之间只会有</a:t>
            </a:r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个弧度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，或者有</a:t>
            </a:r>
            <a:r>
              <a:rPr lang="zh-CN" altLang="en-US" sz="2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两个相连但方向相反的弧度。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7"/>
          <p:cNvSpPr/>
          <p:nvPr/>
        </p:nvSpPr>
        <p:spPr>
          <a:xfrm>
            <a:off x="1661716" y="5526801"/>
            <a:ext cx="360040" cy="360040"/>
          </a:xfrm>
          <a:custGeom>
            <a:avLst/>
            <a:gdLst/>
            <a:ahLst/>
            <a:cxnLst/>
            <a:rect l="l" t="t" r="r" b="b"/>
            <a:pathLst>
              <a:path w="995330" h="995330">
                <a:moveTo>
                  <a:pt x="250487" y="209665"/>
                </a:moveTo>
                <a:cubicBezTo>
                  <a:pt x="250939" y="233935"/>
                  <a:pt x="251391" y="258206"/>
                  <a:pt x="251844" y="282476"/>
                </a:cubicBezTo>
                <a:lnTo>
                  <a:pt x="535723" y="281910"/>
                </a:lnTo>
                <a:cubicBezTo>
                  <a:pt x="594088" y="281910"/>
                  <a:pt x="641403" y="315662"/>
                  <a:pt x="641403" y="364897"/>
                </a:cubicBezTo>
                <a:lnTo>
                  <a:pt x="641403" y="384448"/>
                </a:lnTo>
                <a:cubicBezTo>
                  <a:pt x="641403" y="433683"/>
                  <a:pt x="594088" y="458810"/>
                  <a:pt x="535723" y="458810"/>
                </a:cubicBezTo>
                <a:lnTo>
                  <a:pt x="535777" y="459032"/>
                </a:lnTo>
                <a:lnTo>
                  <a:pt x="493628" y="459032"/>
                </a:lnTo>
                <a:lnTo>
                  <a:pt x="415148" y="459032"/>
                </a:lnTo>
                <a:cubicBezTo>
                  <a:pt x="351589" y="458531"/>
                  <a:pt x="236262" y="486961"/>
                  <a:pt x="242746" y="644816"/>
                </a:cubicBezTo>
                <a:lnTo>
                  <a:pt x="242746" y="820790"/>
                </a:lnTo>
                <a:lnTo>
                  <a:pt x="752846" y="820790"/>
                </a:lnTo>
                <a:lnTo>
                  <a:pt x="752846" y="739861"/>
                </a:lnTo>
                <a:cubicBezTo>
                  <a:pt x="389077" y="739063"/>
                  <a:pt x="343149" y="739455"/>
                  <a:pt x="339320" y="740198"/>
                </a:cubicBezTo>
                <a:cubicBezTo>
                  <a:pt x="338840" y="637542"/>
                  <a:pt x="339883" y="740445"/>
                  <a:pt x="339403" y="639312"/>
                </a:cubicBezTo>
                <a:cubicBezTo>
                  <a:pt x="339810" y="606111"/>
                  <a:pt x="339155" y="540252"/>
                  <a:pt x="434639" y="540600"/>
                </a:cubicBezTo>
                <a:lnTo>
                  <a:pt x="556009" y="540903"/>
                </a:lnTo>
                <a:lnTo>
                  <a:pt x="556009" y="538764"/>
                </a:lnTo>
                <a:lnTo>
                  <a:pt x="557352" y="538764"/>
                </a:lnTo>
                <a:cubicBezTo>
                  <a:pt x="671866" y="538764"/>
                  <a:pt x="752416" y="474950"/>
                  <a:pt x="752416" y="374214"/>
                </a:cubicBezTo>
                <a:cubicBezTo>
                  <a:pt x="749703" y="271015"/>
                  <a:pt x="665083" y="209665"/>
                  <a:pt x="557352" y="209665"/>
                </a:cubicBezTo>
                <a:lnTo>
                  <a:pt x="555307" y="209665"/>
                </a:lnTo>
                <a:close/>
                <a:moveTo>
                  <a:pt x="497665" y="0"/>
                </a:moveTo>
                <a:cubicBezTo>
                  <a:pt x="772518" y="0"/>
                  <a:pt x="995330" y="222812"/>
                  <a:pt x="995330" y="497665"/>
                </a:cubicBezTo>
                <a:cubicBezTo>
                  <a:pt x="995330" y="772518"/>
                  <a:pt x="772518" y="995330"/>
                  <a:pt x="497665" y="995330"/>
                </a:cubicBezTo>
                <a:cubicBezTo>
                  <a:pt x="222812" y="995330"/>
                  <a:pt x="0" y="772518"/>
                  <a:pt x="0" y="497665"/>
                </a:cubicBezTo>
                <a:cubicBezTo>
                  <a:pt x="0" y="222812"/>
                  <a:pt x="222812" y="0"/>
                  <a:pt x="497665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39" name="组合 38"/>
          <p:cNvGrpSpPr/>
          <p:nvPr/>
        </p:nvGrpSpPr>
        <p:grpSpPr>
          <a:xfrm>
            <a:off x="4222639" y="4708794"/>
            <a:ext cx="1633661" cy="431886"/>
            <a:chOff x="1950536" y="2417800"/>
            <a:chExt cx="1572873" cy="415815"/>
          </a:xfrm>
        </p:grpSpPr>
        <p:sp>
          <p:nvSpPr>
            <p:cNvPr id="40" name="任意多边形 39"/>
            <p:cNvSpPr/>
            <p:nvPr/>
          </p:nvSpPr>
          <p:spPr>
            <a:xfrm>
              <a:off x="2116393" y="2571544"/>
              <a:ext cx="1210227" cy="205177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6201 h 66201"/>
                <a:gd name="connsiteX1" fmla="*/ 10000 w 10000"/>
                <a:gd name="connsiteY1" fmla="*/ 66201 h 6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00" h="66201">
                  <a:moveTo>
                    <a:pt x="0" y="66201"/>
                  </a:moveTo>
                  <a:cubicBezTo>
                    <a:pt x="1145" y="-19217"/>
                    <a:pt x="8840" y="-24872"/>
                    <a:pt x="10000" y="66201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矩形 40"/>
            <p:cNvSpPr/>
            <p:nvPr/>
          </p:nvSpPr>
          <p:spPr>
            <a:xfrm rot="5400000" flipV="1">
              <a:off x="3294906" y="2765321"/>
              <a:ext cx="68294" cy="6829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158076" y="2440282"/>
              <a:ext cx="365333" cy="355589"/>
              <a:chOff x="2577590" y="2610980"/>
              <a:chExt cx="538917" cy="524544"/>
            </a:xfrm>
          </p:grpSpPr>
          <p:cxnSp>
            <p:nvCxnSpPr>
              <p:cNvPr id="48" name="直接连接符 47"/>
              <p:cNvCxnSpPr/>
              <p:nvPr/>
            </p:nvCxnSpPr>
            <p:spPr>
              <a:xfrm rot="3600000" flipH="1" flipV="1">
                <a:off x="2540268" y="2923685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9" name="矩形 48"/>
              <p:cNvSpPr/>
              <p:nvPr/>
            </p:nvSpPr>
            <p:spPr>
              <a:xfrm rot="5400000" flipV="1">
                <a:off x="2577590" y="2656165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0" name="TextBox 147"/>
              <p:cNvSpPr txBox="1"/>
              <p:nvPr/>
            </p:nvSpPr>
            <p:spPr>
              <a:xfrm>
                <a:off x="2697144" y="2610980"/>
                <a:ext cx="419363" cy="524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950536" y="2417800"/>
              <a:ext cx="334141" cy="412989"/>
              <a:chOff x="796298" y="2577824"/>
              <a:chExt cx="492906" cy="609219"/>
            </a:xfrm>
          </p:grpSpPr>
          <p:sp>
            <p:nvSpPr>
              <p:cNvPr id="44" name="矩形 43"/>
              <p:cNvSpPr/>
              <p:nvPr/>
            </p:nvSpPr>
            <p:spPr>
              <a:xfrm rot="5400000" flipV="1">
                <a:off x="971601" y="3086300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 rot="7200000" flipH="1" flipV="1">
                <a:off x="932782" y="2938574"/>
                <a:ext cx="38786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 rot="5400000" flipV="1">
                <a:off x="1188460" y="2661529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TextBox 144"/>
              <p:cNvSpPr txBox="1"/>
              <p:nvPr/>
            </p:nvSpPr>
            <p:spPr>
              <a:xfrm>
                <a:off x="796298" y="2577824"/>
                <a:ext cx="435299" cy="5245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C00000"/>
                    </a:solidFill>
                  </a:rPr>
                  <a:t>b</a:t>
                </a:r>
                <a:endParaRPr lang="zh-CN" altLang="en-US" dirty="0">
                  <a:solidFill>
                    <a:srgbClr val="C00000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6531317" y="4537211"/>
            <a:ext cx="1466412" cy="712495"/>
            <a:chOff x="4822167" y="4093330"/>
            <a:chExt cx="1564409" cy="760109"/>
          </a:xfrm>
        </p:grpSpPr>
        <p:sp>
          <p:nvSpPr>
            <p:cNvPr id="52" name="任意多边形 51"/>
            <p:cNvSpPr/>
            <p:nvPr/>
          </p:nvSpPr>
          <p:spPr>
            <a:xfrm>
              <a:off x="5134844" y="4477651"/>
              <a:ext cx="1220393" cy="152693"/>
            </a:xfrm>
            <a:custGeom>
              <a:avLst/>
              <a:gdLst>
                <a:gd name="connsiteX0" fmla="*/ 0 w 3570514"/>
                <a:gd name="connsiteY0" fmla="*/ 0 h 0"/>
                <a:gd name="connsiteX1" fmla="*/ 3570514 w 3570514"/>
                <a:gd name="connsiteY1" fmla="*/ 0 h 0"/>
                <a:gd name="connsiteX0" fmla="*/ 0 w 10000"/>
                <a:gd name="connsiteY0" fmla="*/ 64551 h 64551"/>
                <a:gd name="connsiteX1" fmla="*/ 10000 w 10000"/>
                <a:gd name="connsiteY1" fmla="*/ 64551 h 64551"/>
                <a:gd name="connsiteX0" fmla="*/ 0 w 10000"/>
                <a:gd name="connsiteY0" fmla="*/ 40477 h 40477"/>
                <a:gd name="connsiteX1" fmla="*/ 10000 w 10000"/>
                <a:gd name="connsiteY1" fmla="*/ 40477 h 40477"/>
                <a:gd name="connsiteX0" fmla="*/ 0 w 10000"/>
                <a:gd name="connsiteY0" fmla="*/ 69313 h 69313"/>
                <a:gd name="connsiteX1" fmla="*/ 10000 w 10000"/>
                <a:gd name="connsiteY1" fmla="*/ 69313 h 69313"/>
                <a:gd name="connsiteX0" fmla="*/ 0 w 10000"/>
                <a:gd name="connsiteY0" fmla="*/ 21103 h 72206"/>
                <a:gd name="connsiteX1" fmla="*/ 10000 w 10000"/>
                <a:gd name="connsiteY1" fmla="*/ 21103 h 72206"/>
                <a:gd name="connsiteX0" fmla="*/ 0 w 10000"/>
                <a:gd name="connsiteY0" fmla="*/ 26705 h 51475"/>
                <a:gd name="connsiteX1" fmla="*/ 10000 w 10000"/>
                <a:gd name="connsiteY1" fmla="*/ 26705 h 51475"/>
                <a:gd name="connsiteX0" fmla="*/ 84 w 10084"/>
                <a:gd name="connsiteY0" fmla="*/ 27605 h 49267"/>
                <a:gd name="connsiteX1" fmla="*/ 10084 w 10084"/>
                <a:gd name="connsiteY1" fmla="*/ 27605 h 4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84" h="49267">
                  <a:moveTo>
                    <a:pt x="84" y="27605"/>
                  </a:moveTo>
                  <a:cubicBezTo>
                    <a:pt x="-1074" y="106785"/>
                    <a:pt x="10097" y="-63468"/>
                    <a:pt x="10084" y="27605"/>
                  </a:cubicBezTo>
                </a:path>
              </a:pathLst>
            </a:custGeom>
            <a:ln w="254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 rot="5400000">
              <a:off x="5914925" y="4148453"/>
              <a:ext cx="526774" cy="416528"/>
              <a:chOff x="3798273" y="3654549"/>
              <a:chExt cx="777068" cy="614441"/>
            </a:xfrm>
          </p:grpSpPr>
          <p:sp>
            <p:nvSpPr>
              <p:cNvPr id="60" name="矩形 59"/>
              <p:cNvSpPr/>
              <p:nvPr/>
            </p:nvSpPr>
            <p:spPr>
              <a:xfrm flipV="1">
                <a:off x="4474598" y="3658350"/>
                <a:ext cx="100743" cy="100744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4121996" y="3704921"/>
                <a:ext cx="352602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2" name="矩形 61"/>
              <p:cNvSpPr/>
              <p:nvPr/>
            </p:nvSpPr>
            <p:spPr>
              <a:xfrm flipV="1">
                <a:off x="4021252" y="3654549"/>
                <a:ext cx="100743" cy="100744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TextBox 135"/>
              <p:cNvSpPr txBox="1"/>
              <p:nvPr/>
            </p:nvSpPr>
            <p:spPr>
              <a:xfrm rot="16200000">
                <a:off x="3870673" y="3711727"/>
                <a:ext cx="484863" cy="629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C00000"/>
                    </a:solidFill>
                  </a:rPr>
                  <a:t>a</a:t>
                </a:r>
                <a:endParaRPr lang="zh-CN" altLang="en-US" sz="2000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822167" y="4380303"/>
              <a:ext cx="350798" cy="473136"/>
              <a:chOff x="555703" y="6015198"/>
              <a:chExt cx="517476" cy="69794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755576" y="6187626"/>
                <a:ext cx="317603" cy="525514"/>
                <a:chOff x="964908" y="5617467"/>
                <a:chExt cx="317603" cy="525514"/>
              </a:xfrm>
            </p:grpSpPr>
            <p:cxnSp>
              <p:nvCxnSpPr>
                <p:cNvPr id="57" name="直接连接符 56"/>
                <p:cNvCxnSpPr/>
                <p:nvPr/>
              </p:nvCxnSpPr>
              <p:spPr>
                <a:xfrm rot="7200000" flipH="1" flipV="1">
                  <a:off x="926089" y="5894512"/>
                  <a:ext cx="387862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8" name="矩形 57"/>
                <p:cNvSpPr/>
                <p:nvPr/>
              </p:nvSpPr>
              <p:spPr>
                <a:xfrm rot="5400000" flipV="1">
                  <a:off x="1181767" y="5617467"/>
                  <a:ext cx="100743" cy="100744"/>
                </a:xfrm>
                <a:prstGeom prst="rect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5400000" flipV="1">
                  <a:off x="964908" y="6042238"/>
                  <a:ext cx="100743" cy="100744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6" name="TextBox 128"/>
              <p:cNvSpPr txBox="1"/>
              <p:nvPr/>
            </p:nvSpPr>
            <p:spPr>
              <a:xfrm>
                <a:off x="555703" y="6015198"/>
                <a:ext cx="502518" cy="6296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C00000"/>
                    </a:solidFill>
                  </a:rPr>
                  <a:t>b</a:t>
                </a:r>
                <a:endParaRPr lang="zh-CN" altLang="en-US" sz="2000" dirty="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3" name="任意多边形 2"/>
          <p:cNvSpPr/>
          <p:nvPr/>
        </p:nvSpPr>
        <p:spPr>
          <a:xfrm>
            <a:off x="1141200" y="596449"/>
            <a:ext cx="9654363" cy="1977656"/>
          </a:xfrm>
          <a:custGeom>
            <a:avLst/>
            <a:gdLst>
              <a:gd name="connsiteX0" fmla="*/ 0 w 9654363"/>
              <a:gd name="connsiteY0" fmla="*/ 1977656 h 1977656"/>
              <a:gd name="connsiteX1" fmla="*/ 3444949 w 9654363"/>
              <a:gd name="connsiteY1" fmla="*/ 1488558 h 1977656"/>
              <a:gd name="connsiteX2" fmla="*/ 6783572 w 9654363"/>
              <a:gd name="connsiteY2" fmla="*/ 1871330 h 1977656"/>
              <a:gd name="connsiteX3" fmla="*/ 7549116 w 9654363"/>
              <a:gd name="connsiteY3" fmla="*/ 297712 h 1977656"/>
              <a:gd name="connsiteX4" fmla="*/ 9654363 w 9654363"/>
              <a:gd name="connsiteY4" fmla="*/ 0 h 197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54363" h="1977656">
                <a:moveTo>
                  <a:pt x="0" y="1977656"/>
                </a:moveTo>
                <a:lnTo>
                  <a:pt x="3444949" y="1488558"/>
                </a:lnTo>
                <a:lnTo>
                  <a:pt x="6783572" y="1871330"/>
                </a:lnTo>
                <a:lnTo>
                  <a:pt x="7549116" y="297712"/>
                </a:lnTo>
                <a:lnTo>
                  <a:pt x="9654363" y="0"/>
                </a:ln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41429" y="483691"/>
            <a:ext cx="9811955" cy="2153183"/>
            <a:chOff x="2536890" y="1738333"/>
            <a:chExt cx="6708866" cy="1472226"/>
          </a:xfrm>
        </p:grpSpPr>
        <p:sp>
          <p:nvSpPr>
            <p:cNvPr id="8" name="矩形 7"/>
            <p:cNvSpPr/>
            <p:nvPr/>
          </p:nvSpPr>
          <p:spPr>
            <a:xfrm flipV="1">
              <a:off x="2536890" y="3081095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7697181" y="1949363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flipV="1">
              <a:off x="4884588" y="2768909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V="1">
              <a:off x="9116292" y="1738333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 flipV="1">
              <a:off x="7162104" y="3027270"/>
              <a:ext cx="129464" cy="12946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442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27051" y="1155447"/>
            <a:ext cx="9924401" cy="1956391"/>
          </a:xfrm>
          <a:custGeom>
            <a:avLst/>
            <a:gdLst>
              <a:gd name="connsiteX0" fmla="*/ 0 w 9654363"/>
              <a:gd name="connsiteY0" fmla="*/ 1956391 h 1956391"/>
              <a:gd name="connsiteX1" fmla="*/ 4316819 w 9654363"/>
              <a:gd name="connsiteY1" fmla="*/ 1318438 h 1956391"/>
              <a:gd name="connsiteX2" fmla="*/ 7506586 w 9654363"/>
              <a:gd name="connsiteY2" fmla="*/ 297712 h 1956391"/>
              <a:gd name="connsiteX3" fmla="*/ 9654363 w 9654363"/>
              <a:gd name="connsiteY3" fmla="*/ 0 h 1956391"/>
              <a:gd name="connsiteX0" fmla="*/ 0 w 9654363"/>
              <a:gd name="connsiteY0" fmla="*/ 1956391 h 1956391"/>
              <a:gd name="connsiteX1" fmla="*/ 4316819 w 9654363"/>
              <a:gd name="connsiteY1" fmla="*/ 1318438 h 1956391"/>
              <a:gd name="connsiteX2" fmla="*/ 7506586 w 9654363"/>
              <a:gd name="connsiteY2" fmla="*/ 297712 h 1956391"/>
              <a:gd name="connsiteX3" fmla="*/ 9654363 w 9654363"/>
              <a:gd name="connsiteY3" fmla="*/ 0 h 1956391"/>
              <a:gd name="connsiteX0" fmla="*/ 0 w 9924401"/>
              <a:gd name="connsiteY0" fmla="*/ 1956391 h 1956391"/>
              <a:gd name="connsiteX1" fmla="*/ 4316819 w 9924401"/>
              <a:gd name="connsiteY1" fmla="*/ 1318438 h 1956391"/>
              <a:gd name="connsiteX2" fmla="*/ 7506586 w 9924401"/>
              <a:gd name="connsiteY2" fmla="*/ 297712 h 1956391"/>
              <a:gd name="connsiteX3" fmla="*/ 9654363 w 9924401"/>
              <a:gd name="connsiteY3" fmla="*/ 0 h 1956391"/>
              <a:gd name="connsiteX0" fmla="*/ 0 w 9924401"/>
              <a:gd name="connsiteY0" fmla="*/ 1956391 h 1956391"/>
              <a:gd name="connsiteX1" fmla="*/ 4316819 w 9924401"/>
              <a:gd name="connsiteY1" fmla="*/ 1318438 h 1956391"/>
              <a:gd name="connsiteX2" fmla="*/ 7506586 w 9924401"/>
              <a:gd name="connsiteY2" fmla="*/ 297712 h 1956391"/>
              <a:gd name="connsiteX3" fmla="*/ 9654363 w 9924401"/>
              <a:gd name="connsiteY3" fmla="*/ 0 h 1956391"/>
              <a:gd name="connsiteX0" fmla="*/ 0 w 9924401"/>
              <a:gd name="connsiteY0" fmla="*/ 1956391 h 1956391"/>
              <a:gd name="connsiteX1" fmla="*/ 4316819 w 9924401"/>
              <a:gd name="connsiteY1" fmla="*/ 1318438 h 1956391"/>
              <a:gd name="connsiteX2" fmla="*/ 7506586 w 9924401"/>
              <a:gd name="connsiteY2" fmla="*/ 297712 h 1956391"/>
              <a:gd name="connsiteX3" fmla="*/ 9654363 w 9924401"/>
              <a:gd name="connsiteY3" fmla="*/ 0 h 1956391"/>
              <a:gd name="connsiteX0" fmla="*/ 0 w 9924401"/>
              <a:gd name="connsiteY0" fmla="*/ 1956391 h 1956391"/>
              <a:gd name="connsiteX1" fmla="*/ 4316819 w 9924401"/>
              <a:gd name="connsiteY1" fmla="*/ 1318438 h 1956391"/>
              <a:gd name="connsiteX2" fmla="*/ 7506586 w 9924401"/>
              <a:gd name="connsiteY2" fmla="*/ 297712 h 1956391"/>
              <a:gd name="connsiteX3" fmla="*/ 9654363 w 9924401"/>
              <a:gd name="connsiteY3" fmla="*/ 0 h 1956391"/>
              <a:gd name="connsiteX0" fmla="*/ 0 w 9924401"/>
              <a:gd name="connsiteY0" fmla="*/ 1956391 h 1956391"/>
              <a:gd name="connsiteX1" fmla="*/ 2402959 w 9924401"/>
              <a:gd name="connsiteY1" fmla="*/ 1360968 h 1956391"/>
              <a:gd name="connsiteX2" fmla="*/ 7506586 w 9924401"/>
              <a:gd name="connsiteY2" fmla="*/ 297712 h 1956391"/>
              <a:gd name="connsiteX3" fmla="*/ 9654363 w 9924401"/>
              <a:gd name="connsiteY3" fmla="*/ 0 h 1956391"/>
              <a:gd name="connsiteX0" fmla="*/ 0 w 9924401"/>
              <a:gd name="connsiteY0" fmla="*/ 1956391 h 1956391"/>
              <a:gd name="connsiteX1" fmla="*/ 2402959 w 9924401"/>
              <a:gd name="connsiteY1" fmla="*/ 1360968 h 1956391"/>
              <a:gd name="connsiteX2" fmla="*/ 7506586 w 9924401"/>
              <a:gd name="connsiteY2" fmla="*/ 297712 h 1956391"/>
              <a:gd name="connsiteX3" fmla="*/ 9654363 w 9924401"/>
              <a:gd name="connsiteY3" fmla="*/ 0 h 1956391"/>
              <a:gd name="connsiteX0" fmla="*/ 0 w 9924401"/>
              <a:gd name="connsiteY0" fmla="*/ 1956391 h 1956391"/>
              <a:gd name="connsiteX1" fmla="*/ 2402959 w 9924401"/>
              <a:gd name="connsiteY1" fmla="*/ 136096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2402959 w 9924401"/>
              <a:gd name="connsiteY1" fmla="*/ 136096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2870792 w 9924401"/>
              <a:gd name="connsiteY1" fmla="*/ 1531089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2870792 w 9924401"/>
              <a:gd name="connsiteY1" fmla="*/ 1531089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2870792 w 9924401"/>
              <a:gd name="connsiteY1" fmla="*/ 1531089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2870792 w 9924401"/>
              <a:gd name="connsiteY1" fmla="*/ 1531089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2870792 w 9924401"/>
              <a:gd name="connsiteY1" fmla="*/ 1531089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593806 w 9924401"/>
              <a:gd name="connsiteY1" fmla="*/ 1467293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593806 w 9924401"/>
              <a:gd name="connsiteY1" fmla="*/ 1467293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593806 w 9924401"/>
              <a:gd name="connsiteY1" fmla="*/ 1467293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23685 w 9924401"/>
              <a:gd name="connsiteY1" fmla="*/ 1509823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23685 w 9924401"/>
              <a:gd name="connsiteY1" fmla="*/ 1509823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23685 w 9924401"/>
              <a:gd name="connsiteY1" fmla="*/ 1509823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44950 w 9924401"/>
              <a:gd name="connsiteY1" fmla="*/ 144602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44950 w 9924401"/>
              <a:gd name="connsiteY1" fmla="*/ 144602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44950 w 9924401"/>
              <a:gd name="connsiteY1" fmla="*/ 144602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44950 w 9924401"/>
              <a:gd name="connsiteY1" fmla="*/ 144602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  <a:gd name="connsiteX0" fmla="*/ 0 w 9924401"/>
              <a:gd name="connsiteY0" fmla="*/ 1956391 h 1956391"/>
              <a:gd name="connsiteX1" fmla="*/ 3444950 w 9924401"/>
              <a:gd name="connsiteY1" fmla="*/ 1446028 h 1956391"/>
              <a:gd name="connsiteX2" fmla="*/ 6741042 w 9924401"/>
              <a:gd name="connsiteY2" fmla="*/ 1828800 h 1956391"/>
              <a:gd name="connsiteX3" fmla="*/ 7506586 w 9924401"/>
              <a:gd name="connsiteY3" fmla="*/ 297712 h 1956391"/>
              <a:gd name="connsiteX4" fmla="*/ 9654363 w 9924401"/>
              <a:gd name="connsiteY4" fmla="*/ 0 h 1956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24401" h="1956391">
                <a:moveTo>
                  <a:pt x="0" y="1956391"/>
                </a:moveTo>
                <a:cubicBezTo>
                  <a:pt x="2310809" y="148856"/>
                  <a:pt x="1917405" y="1765004"/>
                  <a:pt x="3444950" y="1446028"/>
                </a:cubicBezTo>
                <a:cubicBezTo>
                  <a:pt x="4972495" y="1127052"/>
                  <a:pt x="5957777" y="2147777"/>
                  <a:pt x="6741042" y="1828800"/>
                </a:cubicBezTo>
                <a:cubicBezTo>
                  <a:pt x="7524307" y="1509823"/>
                  <a:pt x="6872177" y="428847"/>
                  <a:pt x="7506586" y="297712"/>
                </a:cubicBezTo>
                <a:cubicBezTo>
                  <a:pt x="8222512" y="198475"/>
                  <a:pt x="10745972" y="971106"/>
                  <a:pt x="9654363" y="0"/>
                </a:cubicBez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4" name="TextBox 196"/>
          <p:cNvSpPr txBox="1"/>
          <p:nvPr/>
        </p:nvSpPr>
        <p:spPr>
          <a:xfrm>
            <a:off x="1764597" y="4664698"/>
            <a:ext cx="6340197" cy="6832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各顶点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手臂的方向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和长度</a:t>
            </a:r>
          </a:p>
        </p:txBody>
      </p:sp>
      <p:sp>
        <p:nvSpPr>
          <p:cNvPr id="65" name="TextBox 12"/>
          <p:cNvSpPr txBox="1"/>
          <p:nvPr/>
        </p:nvSpPr>
        <p:spPr>
          <a:xfrm>
            <a:off x="1764596" y="3927229"/>
            <a:ext cx="9703724" cy="683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根据曲线走向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，判断小手臂大致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的方向和长度</a:t>
            </a:r>
          </a:p>
        </p:txBody>
      </p:sp>
      <p:sp>
        <p:nvSpPr>
          <p:cNvPr id="66" name="椭圆 2"/>
          <p:cNvSpPr/>
          <p:nvPr/>
        </p:nvSpPr>
        <p:spPr>
          <a:xfrm>
            <a:off x="1332590" y="4088862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009786" h="1009786">
                <a:moveTo>
                  <a:pt x="238014" y="227108"/>
                </a:moveTo>
                <a:lnTo>
                  <a:pt x="239460" y="300068"/>
                </a:lnTo>
                <a:lnTo>
                  <a:pt x="542071" y="299500"/>
                </a:lnTo>
                <a:cubicBezTo>
                  <a:pt x="604287" y="299500"/>
                  <a:pt x="654724" y="333321"/>
                  <a:pt x="654724" y="382656"/>
                </a:cubicBezTo>
                <a:cubicBezTo>
                  <a:pt x="653552" y="456673"/>
                  <a:pt x="605142" y="471862"/>
                  <a:pt x="516008" y="473562"/>
                </a:cubicBezTo>
                <a:lnTo>
                  <a:pt x="516599" y="475597"/>
                </a:lnTo>
                <a:lnTo>
                  <a:pt x="305610" y="475597"/>
                </a:lnTo>
                <a:lnTo>
                  <a:pt x="305610" y="548257"/>
                </a:lnTo>
                <a:lnTo>
                  <a:pt x="515029" y="548257"/>
                </a:lnTo>
                <a:lnTo>
                  <a:pt x="514785" y="548916"/>
                </a:lnTo>
                <a:cubicBezTo>
                  <a:pt x="594145" y="550701"/>
                  <a:pt x="653958" y="575851"/>
                  <a:pt x="655130" y="653574"/>
                </a:cubicBezTo>
                <a:cubicBezTo>
                  <a:pt x="655130" y="705379"/>
                  <a:pt x="604694" y="740893"/>
                  <a:pt x="542477" y="740893"/>
                </a:cubicBezTo>
                <a:lnTo>
                  <a:pt x="239867" y="740298"/>
                </a:lnTo>
                <a:lnTo>
                  <a:pt x="238420" y="816910"/>
                </a:lnTo>
                <a:lnTo>
                  <a:pt x="565533" y="816910"/>
                </a:lnTo>
                <a:cubicBezTo>
                  <a:pt x="730594" y="814339"/>
                  <a:pt x="767768" y="695885"/>
                  <a:pt x="762067" y="643770"/>
                </a:cubicBezTo>
                <a:cubicBezTo>
                  <a:pt x="762067" y="569353"/>
                  <a:pt x="708502" y="530641"/>
                  <a:pt x="634181" y="514759"/>
                </a:cubicBezTo>
                <a:cubicBezTo>
                  <a:pt x="708281" y="499599"/>
                  <a:pt x="761660" y="462738"/>
                  <a:pt x="761660" y="391993"/>
                </a:cubicBezTo>
                <a:cubicBezTo>
                  <a:pt x="767362" y="342362"/>
                  <a:pt x="754622" y="228096"/>
                  <a:pt x="565127" y="227108"/>
                </a:cubicBezTo>
                <a:close/>
                <a:moveTo>
                  <a:pt x="504893" y="0"/>
                </a:moveTo>
                <a:cubicBezTo>
                  <a:pt x="783738" y="0"/>
                  <a:pt x="1009786" y="226048"/>
                  <a:pt x="1009786" y="504893"/>
                </a:cubicBezTo>
                <a:cubicBezTo>
                  <a:pt x="1009786" y="783738"/>
                  <a:pt x="783738" y="1009786"/>
                  <a:pt x="504893" y="1009786"/>
                </a:cubicBezTo>
                <a:cubicBezTo>
                  <a:pt x="226048" y="1009786"/>
                  <a:pt x="0" y="783738"/>
                  <a:pt x="0" y="504893"/>
                </a:cubicBezTo>
                <a:cubicBezTo>
                  <a:pt x="0" y="226048"/>
                  <a:pt x="226048" y="0"/>
                  <a:pt x="504893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7" name="椭圆 4"/>
          <p:cNvSpPr/>
          <p:nvPr/>
        </p:nvSpPr>
        <p:spPr>
          <a:xfrm>
            <a:off x="1332590" y="4826329"/>
            <a:ext cx="360000" cy="360000"/>
          </a:xfrm>
          <a:custGeom>
            <a:avLst/>
            <a:gdLst/>
            <a:ahLst/>
            <a:cxnLst/>
            <a:rect l="l" t="t" r="r" b="b"/>
            <a:pathLst>
              <a:path w="1265428" h="1265428">
                <a:moveTo>
                  <a:pt x="725652" y="338280"/>
                </a:moveTo>
                <a:lnTo>
                  <a:pt x="725652" y="735766"/>
                </a:lnTo>
                <a:lnTo>
                  <a:pt x="363131" y="735766"/>
                </a:lnTo>
                <a:close/>
                <a:moveTo>
                  <a:pt x="664925" y="260991"/>
                </a:moveTo>
                <a:lnTo>
                  <a:pt x="234316" y="728405"/>
                </a:lnTo>
                <a:lnTo>
                  <a:pt x="234316" y="829616"/>
                </a:lnTo>
                <a:lnTo>
                  <a:pt x="723812" y="829616"/>
                </a:lnTo>
                <a:lnTo>
                  <a:pt x="723812" y="1004436"/>
                </a:lnTo>
                <a:lnTo>
                  <a:pt x="845266" y="1004436"/>
                </a:lnTo>
                <a:lnTo>
                  <a:pt x="845266" y="831457"/>
                </a:lnTo>
                <a:lnTo>
                  <a:pt x="953838" y="831457"/>
                </a:lnTo>
                <a:lnTo>
                  <a:pt x="953838" y="735766"/>
                </a:lnTo>
                <a:lnTo>
                  <a:pt x="845266" y="735766"/>
                </a:lnTo>
                <a:lnTo>
                  <a:pt x="845266" y="260991"/>
                </a:lnTo>
                <a:close/>
                <a:moveTo>
                  <a:pt x="632714" y="0"/>
                </a:moveTo>
                <a:cubicBezTo>
                  <a:pt x="982152" y="0"/>
                  <a:pt x="1265428" y="283276"/>
                  <a:pt x="1265428" y="632714"/>
                </a:cubicBezTo>
                <a:cubicBezTo>
                  <a:pt x="1265428" y="982152"/>
                  <a:pt x="982152" y="1265428"/>
                  <a:pt x="632714" y="1265428"/>
                </a:cubicBezTo>
                <a:cubicBezTo>
                  <a:pt x="283276" y="1265428"/>
                  <a:pt x="0" y="982152"/>
                  <a:pt x="0" y="632714"/>
                </a:cubicBezTo>
                <a:cubicBezTo>
                  <a:pt x="0" y="283276"/>
                  <a:pt x="283276" y="0"/>
                  <a:pt x="63271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 flipV="1">
            <a:off x="1041429" y="2948795"/>
            <a:ext cx="189346" cy="1893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10800000" flipV="1">
            <a:off x="8514647" y="1369050"/>
            <a:ext cx="189346" cy="1893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flipV="1">
            <a:off x="4461750" y="2514624"/>
            <a:ext cx="189346" cy="1893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 flipV="1">
            <a:off x="10664039" y="1060774"/>
            <a:ext cx="189346" cy="1893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 flipV="1">
            <a:off x="7805978" y="2909339"/>
            <a:ext cx="189346" cy="1893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 rot="8345859">
            <a:off x="1171435" y="1197116"/>
            <a:ext cx="2596717" cy="1687233"/>
            <a:chOff x="4805759" y="2738594"/>
            <a:chExt cx="977288" cy="634999"/>
          </a:xfrm>
        </p:grpSpPr>
        <p:cxnSp>
          <p:nvCxnSpPr>
            <p:cNvPr id="77" name="直接连接符 76"/>
            <p:cNvCxnSpPr>
              <a:stCxn id="69" idx="3"/>
              <a:endCxn id="78" idx="3"/>
            </p:cNvCxnSpPr>
            <p:nvPr/>
          </p:nvCxnSpPr>
          <p:spPr>
            <a:xfrm rot="13254141" flipV="1">
              <a:off x="4988675" y="2738593"/>
              <a:ext cx="794371" cy="634999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8" name="矩形 77"/>
            <p:cNvSpPr/>
            <p:nvPr/>
          </p:nvSpPr>
          <p:spPr>
            <a:xfrm flipV="1">
              <a:off x="4805759" y="2999997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8345859">
            <a:off x="4741721" y="2201843"/>
            <a:ext cx="1496377" cy="650484"/>
            <a:chOff x="4765732" y="2984698"/>
            <a:chExt cx="563170" cy="244813"/>
          </a:xfrm>
        </p:grpSpPr>
        <p:cxnSp>
          <p:nvCxnSpPr>
            <p:cNvPr id="80" name="直接连接符 79"/>
            <p:cNvCxnSpPr>
              <a:stCxn id="71" idx="3"/>
              <a:endCxn id="81" idx="3"/>
            </p:cNvCxnSpPr>
            <p:nvPr/>
          </p:nvCxnSpPr>
          <p:spPr>
            <a:xfrm rot="13254141" flipV="1">
              <a:off x="4807003" y="3104277"/>
              <a:ext cx="521899" cy="125234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1" name="矩形 80"/>
            <p:cNvSpPr/>
            <p:nvPr/>
          </p:nvSpPr>
          <p:spPr>
            <a:xfrm rot="2339722" flipV="1">
              <a:off x="4765732" y="2984698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 rot="19183613">
            <a:off x="2970590" y="2391626"/>
            <a:ext cx="1411340" cy="613167"/>
            <a:chOff x="4765732" y="2984697"/>
            <a:chExt cx="531165" cy="230769"/>
          </a:xfrm>
        </p:grpSpPr>
        <p:cxnSp>
          <p:nvCxnSpPr>
            <p:cNvPr id="83" name="直接连接符 82"/>
            <p:cNvCxnSpPr>
              <a:stCxn id="71" idx="1"/>
              <a:endCxn id="84" idx="1"/>
            </p:cNvCxnSpPr>
            <p:nvPr/>
          </p:nvCxnSpPr>
          <p:spPr>
            <a:xfrm rot="2416387" flipH="1">
              <a:off x="4810805" y="3094159"/>
              <a:ext cx="486094" cy="121307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4" name="矩形 83"/>
            <p:cNvSpPr/>
            <p:nvPr/>
          </p:nvSpPr>
          <p:spPr>
            <a:xfrm rot="13216387" flipV="1">
              <a:off x="4765732" y="2984697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 rot="8345859">
            <a:off x="8005699" y="2586290"/>
            <a:ext cx="803823" cy="394840"/>
            <a:chOff x="4970349" y="3136964"/>
            <a:chExt cx="302523" cy="148600"/>
          </a:xfrm>
        </p:grpSpPr>
        <p:cxnSp>
          <p:nvCxnSpPr>
            <p:cNvPr id="86" name="直接连接符 85"/>
            <p:cNvCxnSpPr>
              <a:endCxn id="87" idx="3"/>
            </p:cNvCxnSpPr>
            <p:nvPr/>
          </p:nvCxnSpPr>
          <p:spPr>
            <a:xfrm rot="13254141" flipV="1">
              <a:off x="5041521" y="3175426"/>
              <a:ext cx="231351" cy="110138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7" name="矩形 86"/>
            <p:cNvSpPr/>
            <p:nvPr/>
          </p:nvSpPr>
          <p:spPr>
            <a:xfrm rot="2433231" flipV="1">
              <a:off x="4970349" y="3136964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19800000">
            <a:off x="6898525" y="3040393"/>
            <a:ext cx="908147" cy="337231"/>
            <a:chOff x="4988058" y="3136245"/>
            <a:chExt cx="341786" cy="126918"/>
          </a:xfrm>
        </p:grpSpPr>
        <p:cxnSp>
          <p:nvCxnSpPr>
            <p:cNvPr id="89" name="直接连接符 88"/>
            <p:cNvCxnSpPr>
              <a:stCxn id="73" idx="1"/>
              <a:endCxn id="90" idx="3"/>
            </p:cNvCxnSpPr>
            <p:nvPr/>
          </p:nvCxnSpPr>
          <p:spPr>
            <a:xfrm rot="1800000" flipH="1">
              <a:off x="5066242" y="3149842"/>
              <a:ext cx="263599" cy="113323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0" name="矩形 89"/>
            <p:cNvSpPr/>
            <p:nvPr/>
          </p:nvSpPr>
          <p:spPr>
            <a:xfrm rot="1736763" flipV="1">
              <a:off x="4988058" y="3136245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 rot="8345859">
            <a:off x="8777115" y="1259903"/>
            <a:ext cx="735293" cy="369283"/>
            <a:chOff x="4966379" y="3141552"/>
            <a:chExt cx="276731" cy="138982"/>
          </a:xfrm>
        </p:grpSpPr>
        <p:cxnSp>
          <p:nvCxnSpPr>
            <p:cNvPr id="104" name="直接连接符 103"/>
            <p:cNvCxnSpPr>
              <a:stCxn id="70" idx="1"/>
              <a:endCxn id="105" idx="3"/>
            </p:cNvCxnSpPr>
            <p:nvPr/>
          </p:nvCxnSpPr>
          <p:spPr>
            <a:xfrm rot="13254141" flipV="1">
              <a:off x="5014970" y="3240567"/>
              <a:ext cx="228140" cy="39967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5" name="矩形 104"/>
            <p:cNvSpPr/>
            <p:nvPr/>
          </p:nvSpPr>
          <p:spPr>
            <a:xfrm rot="2433231" flipV="1">
              <a:off x="4966379" y="3141552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 rot="8345859">
            <a:off x="7796871" y="1322029"/>
            <a:ext cx="664927" cy="343043"/>
            <a:chOff x="4807240" y="3084522"/>
            <a:chExt cx="250249" cy="129106"/>
          </a:xfrm>
        </p:grpSpPr>
        <p:cxnSp>
          <p:nvCxnSpPr>
            <p:cNvPr id="108" name="直接连接符 107"/>
            <p:cNvCxnSpPr>
              <a:stCxn id="109" idx="1"/>
              <a:endCxn id="70" idx="3"/>
            </p:cNvCxnSpPr>
            <p:nvPr/>
          </p:nvCxnSpPr>
          <p:spPr>
            <a:xfrm rot="13254141" flipV="1">
              <a:off x="4807240" y="3084522"/>
              <a:ext cx="195060" cy="47782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9" name="矩形 108"/>
            <p:cNvSpPr/>
            <p:nvPr/>
          </p:nvSpPr>
          <p:spPr>
            <a:xfrm rot="2433231" flipV="1">
              <a:off x="4985481" y="3141620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 rot="8345859">
            <a:off x="10967188" y="1113011"/>
            <a:ext cx="944543" cy="1326373"/>
            <a:chOff x="5021765" y="2736017"/>
            <a:chExt cx="355483" cy="499189"/>
          </a:xfrm>
        </p:grpSpPr>
        <p:cxnSp>
          <p:nvCxnSpPr>
            <p:cNvPr id="131" name="直接连接符 130"/>
            <p:cNvCxnSpPr>
              <a:stCxn id="72" idx="3"/>
              <a:endCxn id="132" idx="3"/>
            </p:cNvCxnSpPr>
            <p:nvPr/>
          </p:nvCxnSpPr>
          <p:spPr>
            <a:xfrm rot="13254141">
              <a:off x="5021765" y="2866837"/>
              <a:ext cx="355483" cy="368369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2" name="矩形 131"/>
            <p:cNvSpPr/>
            <p:nvPr/>
          </p:nvSpPr>
          <p:spPr>
            <a:xfrm rot="2433231" flipV="1">
              <a:off x="5122403" y="2736017"/>
              <a:ext cx="72008" cy="7200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1" name="TextBox 196"/>
          <p:cNvSpPr txBox="1"/>
          <p:nvPr/>
        </p:nvSpPr>
        <p:spPr>
          <a:xfrm>
            <a:off x="990275" y="5517324"/>
            <a:ext cx="10211450" cy="72321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这样就将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7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个小伙伴减到了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5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个，而曲线基本没变形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05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Box 196"/>
          <p:cNvSpPr txBox="1"/>
          <p:nvPr/>
        </p:nvSpPr>
        <p:spPr>
          <a:xfrm>
            <a:off x="2489882" y="4971705"/>
            <a:ext cx="7212231" cy="6331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这种有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明显尖角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处，肯定有一个顶点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6411397" y="1703142"/>
            <a:ext cx="3152722" cy="2054032"/>
          </a:xfrm>
          <a:custGeom>
            <a:avLst/>
            <a:gdLst>
              <a:gd name="connsiteX0" fmla="*/ 0 w 2299063"/>
              <a:gd name="connsiteY0" fmla="*/ 13062 h 13062"/>
              <a:gd name="connsiteX1" fmla="*/ 2299063 w 2299063"/>
              <a:gd name="connsiteY1" fmla="*/ 0 h 13062"/>
              <a:gd name="connsiteX0" fmla="*/ 0 w 2299063"/>
              <a:gd name="connsiteY0" fmla="*/ 1368701 h 1368701"/>
              <a:gd name="connsiteX1" fmla="*/ 2299063 w 2299063"/>
              <a:gd name="connsiteY1" fmla="*/ 1355639 h 1368701"/>
              <a:gd name="connsiteX0" fmla="*/ 0 w 2299063"/>
              <a:gd name="connsiteY0" fmla="*/ 1666211 h 1666211"/>
              <a:gd name="connsiteX1" fmla="*/ 2299063 w 2299063"/>
              <a:gd name="connsiteY1" fmla="*/ 1653149 h 1666211"/>
              <a:gd name="connsiteX0" fmla="*/ 0 w 2299063"/>
              <a:gd name="connsiteY0" fmla="*/ 1559407 h 1559407"/>
              <a:gd name="connsiteX1" fmla="*/ 2299063 w 2299063"/>
              <a:gd name="connsiteY1" fmla="*/ 1546345 h 1559407"/>
              <a:gd name="connsiteX0" fmla="*/ 0 w 2299063"/>
              <a:gd name="connsiteY0" fmla="*/ 1553802 h 1553802"/>
              <a:gd name="connsiteX1" fmla="*/ 2299063 w 2299063"/>
              <a:gd name="connsiteY1" fmla="*/ 1540740 h 1553802"/>
              <a:gd name="connsiteX0" fmla="*/ 0 w 2299063"/>
              <a:gd name="connsiteY0" fmla="*/ 1497863 h 1497863"/>
              <a:gd name="connsiteX1" fmla="*/ 2299063 w 2299063"/>
              <a:gd name="connsiteY1" fmla="*/ 1484801 h 1497863"/>
              <a:gd name="connsiteX0" fmla="*/ 0 w 2299063"/>
              <a:gd name="connsiteY0" fmla="*/ 1497863 h 1497863"/>
              <a:gd name="connsiteX1" fmla="*/ 2299063 w 2299063"/>
              <a:gd name="connsiteY1" fmla="*/ 1484801 h 149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9063" h="1497863">
                <a:moveTo>
                  <a:pt x="0" y="1497863"/>
                </a:moveTo>
                <a:cubicBezTo>
                  <a:pt x="2516777" y="-1184377"/>
                  <a:pt x="552995" y="326561"/>
                  <a:pt x="2299063" y="1484801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grpSp>
        <p:nvGrpSpPr>
          <p:cNvPr id="127" name="组合 126"/>
          <p:cNvGrpSpPr/>
          <p:nvPr/>
        </p:nvGrpSpPr>
        <p:grpSpPr>
          <a:xfrm>
            <a:off x="2051461" y="1632234"/>
            <a:ext cx="3263242" cy="2157416"/>
            <a:chOff x="3158173" y="2627364"/>
            <a:chExt cx="2379658" cy="1573254"/>
          </a:xfrm>
        </p:grpSpPr>
        <p:sp>
          <p:nvSpPr>
            <p:cNvPr id="128" name="任意多边形 127"/>
            <p:cNvSpPr/>
            <p:nvPr/>
          </p:nvSpPr>
          <p:spPr>
            <a:xfrm>
              <a:off x="3158173" y="2627364"/>
              <a:ext cx="2376024" cy="1551532"/>
            </a:xfrm>
            <a:custGeom>
              <a:avLst/>
              <a:gdLst>
                <a:gd name="connsiteX0" fmla="*/ 0 w 3043645"/>
                <a:gd name="connsiteY0" fmla="*/ 0 h 0"/>
                <a:gd name="connsiteX1" fmla="*/ 3043645 w 3043645"/>
                <a:gd name="connsiteY1" fmla="*/ 0 h 0"/>
                <a:gd name="connsiteX0" fmla="*/ 0 w 10000"/>
                <a:gd name="connsiteY0" fmla="*/ 0 h 266"/>
                <a:gd name="connsiteX1" fmla="*/ 5647 w 10000"/>
                <a:gd name="connsiteY1" fmla="*/ 266 h 266"/>
                <a:gd name="connsiteX2" fmla="*/ 10000 w 10000"/>
                <a:gd name="connsiteY2" fmla="*/ 0 h 266"/>
                <a:gd name="connsiteX0" fmla="*/ 0 w 10000"/>
                <a:gd name="connsiteY0" fmla="*/ 12236431 h 12236431"/>
                <a:gd name="connsiteX1" fmla="*/ 6376 w 10000"/>
                <a:gd name="connsiteY1" fmla="*/ 8 h 12236431"/>
                <a:gd name="connsiteX2" fmla="*/ 10000 w 10000"/>
                <a:gd name="connsiteY2" fmla="*/ 12236431 h 12236431"/>
                <a:gd name="connsiteX0" fmla="*/ 0 w 10000"/>
                <a:gd name="connsiteY0" fmla="*/ 12236431 h 12236431"/>
                <a:gd name="connsiteX1" fmla="*/ 6376 w 10000"/>
                <a:gd name="connsiteY1" fmla="*/ 8 h 12236431"/>
                <a:gd name="connsiteX2" fmla="*/ 10000 w 10000"/>
                <a:gd name="connsiteY2" fmla="*/ 12236431 h 12236431"/>
                <a:gd name="connsiteX0" fmla="*/ 0 w 10000"/>
                <a:gd name="connsiteY0" fmla="*/ 12236431 h 12236431"/>
                <a:gd name="connsiteX1" fmla="*/ 6376 w 10000"/>
                <a:gd name="connsiteY1" fmla="*/ 8 h 12236431"/>
                <a:gd name="connsiteX2" fmla="*/ 10000 w 10000"/>
                <a:gd name="connsiteY2" fmla="*/ 12236431 h 12236431"/>
                <a:gd name="connsiteX0" fmla="*/ 0 w 10000"/>
                <a:gd name="connsiteY0" fmla="*/ 12253495 h 12253495"/>
                <a:gd name="connsiteX1" fmla="*/ 6376 w 10000"/>
                <a:gd name="connsiteY1" fmla="*/ 17072 h 12253495"/>
                <a:gd name="connsiteX2" fmla="*/ 10000 w 10000"/>
                <a:gd name="connsiteY2" fmla="*/ 12253495 h 12253495"/>
                <a:gd name="connsiteX0" fmla="*/ 0 w 10000"/>
                <a:gd name="connsiteY0" fmla="*/ 12236423 h 12236423"/>
                <a:gd name="connsiteX1" fmla="*/ 6376 w 10000"/>
                <a:gd name="connsiteY1" fmla="*/ 0 h 12236423"/>
                <a:gd name="connsiteX2" fmla="*/ 10000 w 10000"/>
                <a:gd name="connsiteY2" fmla="*/ 12236423 h 12236423"/>
                <a:gd name="connsiteX0" fmla="*/ 0 w 10000"/>
                <a:gd name="connsiteY0" fmla="*/ 13856974 h 13856974"/>
                <a:gd name="connsiteX1" fmla="*/ 6376 w 10000"/>
                <a:gd name="connsiteY1" fmla="*/ 1620551 h 13856974"/>
                <a:gd name="connsiteX2" fmla="*/ 10000 w 10000"/>
                <a:gd name="connsiteY2" fmla="*/ 13856974 h 13856974"/>
                <a:gd name="connsiteX0" fmla="*/ 0 w 10000"/>
                <a:gd name="connsiteY0" fmla="*/ 13856974 h 13856974"/>
                <a:gd name="connsiteX1" fmla="*/ 6376 w 10000"/>
                <a:gd name="connsiteY1" fmla="*/ 1620551 h 13856974"/>
                <a:gd name="connsiteX2" fmla="*/ 10000 w 10000"/>
                <a:gd name="connsiteY2" fmla="*/ 13856974 h 13856974"/>
                <a:gd name="connsiteX0" fmla="*/ 0 w 10000"/>
                <a:gd name="connsiteY0" fmla="*/ 13856974 h 13856974"/>
                <a:gd name="connsiteX1" fmla="*/ 6376 w 10000"/>
                <a:gd name="connsiteY1" fmla="*/ 1620551 h 13856974"/>
                <a:gd name="connsiteX2" fmla="*/ 10000 w 10000"/>
                <a:gd name="connsiteY2" fmla="*/ 13856974 h 13856974"/>
                <a:gd name="connsiteX0" fmla="*/ 0 w 10000"/>
                <a:gd name="connsiteY0" fmla="*/ 12584178 h 12584178"/>
                <a:gd name="connsiteX1" fmla="*/ 6656 w 10000"/>
                <a:gd name="connsiteY1" fmla="*/ 1744276 h 12584178"/>
                <a:gd name="connsiteX2" fmla="*/ 10000 w 10000"/>
                <a:gd name="connsiteY2" fmla="*/ 12584178 h 12584178"/>
                <a:gd name="connsiteX0" fmla="*/ 0 w 10000"/>
                <a:gd name="connsiteY0" fmla="*/ 12584178 h 12584178"/>
                <a:gd name="connsiteX1" fmla="*/ 6656 w 10000"/>
                <a:gd name="connsiteY1" fmla="*/ 1744276 h 12584178"/>
                <a:gd name="connsiteX2" fmla="*/ 10000 w 10000"/>
                <a:gd name="connsiteY2" fmla="*/ 12584178 h 12584178"/>
                <a:gd name="connsiteX0" fmla="*/ 0 w 10000"/>
                <a:gd name="connsiteY0" fmla="*/ 12737171 h 12737171"/>
                <a:gd name="connsiteX1" fmla="*/ 6656 w 10000"/>
                <a:gd name="connsiteY1" fmla="*/ 1897269 h 12737171"/>
                <a:gd name="connsiteX2" fmla="*/ 10000 w 10000"/>
                <a:gd name="connsiteY2" fmla="*/ 12737171 h 12737171"/>
                <a:gd name="connsiteX0" fmla="*/ 196 w 10196"/>
                <a:gd name="connsiteY0" fmla="*/ 12759309 h 12759309"/>
                <a:gd name="connsiteX1" fmla="*/ 6852 w 10196"/>
                <a:gd name="connsiteY1" fmla="*/ 1919407 h 12759309"/>
                <a:gd name="connsiteX2" fmla="*/ 10196 w 10196"/>
                <a:gd name="connsiteY2" fmla="*/ 12759309 h 12759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96" h="12759309">
                  <a:moveTo>
                    <a:pt x="196" y="12759309"/>
                  </a:moveTo>
                  <a:cubicBezTo>
                    <a:pt x="-1098" y="6854276"/>
                    <a:pt x="4334" y="-4529417"/>
                    <a:pt x="6852" y="1919407"/>
                  </a:cubicBezTo>
                  <a:cubicBezTo>
                    <a:pt x="3865" y="-453940"/>
                    <a:pt x="6863" y="12759309"/>
                    <a:pt x="10196" y="12759309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/>
            </a:p>
          </p:txBody>
        </p:sp>
        <p:sp>
          <p:nvSpPr>
            <p:cNvPr id="129" name="矩形 128"/>
            <p:cNvSpPr/>
            <p:nvPr/>
          </p:nvSpPr>
          <p:spPr>
            <a:xfrm rot="16105470" flipV="1">
              <a:off x="4702503" y="2796677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3" name="矩形 132"/>
            <p:cNvSpPr/>
            <p:nvPr/>
          </p:nvSpPr>
          <p:spPr>
            <a:xfrm rot="21505470" flipV="1">
              <a:off x="5465831" y="4126807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4" name="矩形 133"/>
            <p:cNvSpPr/>
            <p:nvPr/>
          </p:nvSpPr>
          <p:spPr>
            <a:xfrm rot="21505470" flipV="1">
              <a:off x="3170969" y="412861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380932" y="3705981"/>
            <a:ext cx="3222500" cy="101218"/>
            <a:chOff x="3187884" y="4126807"/>
            <a:chExt cx="2349947" cy="73811"/>
          </a:xfrm>
        </p:grpSpPr>
        <p:sp>
          <p:nvSpPr>
            <p:cNvPr id="136" name="矩形 135"/>
            <p:cNvSpPr/>
            <p:nvPr/>
          </p:nvSpPr>
          <p:spPr>
            <a:xfrm rot="21505470" flipV="1">
              <a:off x="5465831" y="4126807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7" name="矩形 136"/>
            <p:cNvSpPr/>
            <p:nvPr/>
          </p:nvSpPr>
          <p:spPr>
            <a:xfrm rot="21505470" flipV="1">
              <a:off x="3187884" y="412861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143" name="矩形 142"/>
          <p:cNvSpPr/>
          <p:nvPr/>
        </p:nvSpPr>
        <p:spPr>
          <a:xfrm>
            <a:off x="7279871" y="3432794"/>
            <a:ext cx="1415773" cy="653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两顶点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2667757" y="3409954"/>
            <a:ext cx="1415772" cy="653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三顶点</a:t>
            </a:r>
            <a:endParaRPr lang="en-US" altLang="zh-CN" sz="32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8491768" y="1529087"/>
            <a:ext cx="2492991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两顶点的角是这样的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4384910" y="1544122"/>
            <a:ext cx="1467068" cy="430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这个多明显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96"/>
          <p:cNvSpPr txBox="1"/>
          <p:nvPr/>
        </p:nvSpPr>
        <p:spPr>
          <a:xfrm>
            <a:off x="2855385" y="4248494"/>
            <a:ext cx="6647974" cy="72321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有的时候，小伙伴一个都不能少</a:t>
            </a:r>
            <a:endParaRPr lang="zh-CN" altLang="en-US" sz="36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235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96"/>
          <p:cNvSpPr txBox="1"/>
          <p:nvPr/>
        </p:nvSpPr>
        <p:spPr>
          <a:xfrm>
            <a:off x="1818565" y="3778356"/>
            <a:ext cx="8494633" cy="7571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只有一个弧度时，不一定就只有两个顶点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8" name="TextBox 196"/>
          <p:cNvSpPr txBox="1"/>
          <p:nvPr/>
        </p:nvSpPr>
        <p:spPr>
          <a:xfrm>
            <a:off x="3619880" y="2748250"/>
            <a:ext cx="1415772" cy="6530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两顶点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3263300" y="1472295"/>
            <a:ext cx="2128932" cy="1150431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89 w 10276"/>
              <a:gd name="connsiteY0" fmla="*/ 22053 h 67655"/>
              <a:gd name="connsiteX1" fmla="*/ 10189 w 10276"/>
              <a:gd name="connsiteY1" fmla="*/ 22053 h 67655"/>
              <a:gd name="connsiteX0" fmla="*/ 68 w 10160"/>
              <a:gd name="connsiteY0" fmla="*/ 71047 h 71047"/>
              <a:gd name="connsiteX1" fmla="*/ 10068 w 10160"/>
              <a:gd name="connsiteY1" fmla="*/ 71047 h 7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60" h="71047">
                <a:moveTo>
                  <a:pt x="68" y="71047"/>
                </a:moveTo>
                <a:cubicBezTo>
                  <a:pt x="-1014" y="-27271"/>
                  <a:pt x="11347" y="-20026"/>
                  <a:pt x="10068" y="71047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任意多边形 59"/>
          <p:cNvSpPr/>
          <p:nvPr/>
        </p:nvSpPr>
        <p:spPr>
          <a:xfrm>
            <a:off x="6321913" y="1506145"/>
            <a:ext cx="2476141" cy="1151387"/>
          </a:xfrm>
          <a:custGeom>
            <a:avLst/>
            <a:gdLst>
              <a:gd name="connsiteX0" fmla="*/ 0 w 3570514"/>
              <a:gd name="connsiteY0" fmla="*/ 0 h 0"/>
              <a:gd name="connsiteX1" fmla="*/ 3570514 w 3570514"/>
              <a:gd name="connsiteY1" fmla="*/ 0 h 0"/>
              <a:gd name="connsiteX0" fmla="*/ 0 w 10000"/>
              <a:gd name="connsiteY0" fmla="*/ 64551 h 64551"/>
              <a:gd name="connsiteX1" fmla="*/ 10000 w 10000"/>
              <a:gd name="connsiteY1" fmla="*/ 64551 h 64551"/>
              <a:gd name="connsiteX0" fmla="*/ 0 w 10000"/>
              <a:gd name="connsiteY0" fmla="*/ 40477 h 40477"/>
              <a:gd name="connsiteX1" fmla="*/ 10000 w 10000"/>
              <a:gd name="connsiteY1" fmla="*/ 40477 h 40477"/>
              <a:gd name="connsiteX0" fmla="*/ 0 w 10000"/>
              <a:gd name="connsiteY0" fmla="*/ 66201 h 66201"/>
              <a:gd name="connsiteX1" fmla="*/ 10000 w 10000"/>
              <a:gd name="connsiteY1" fmla="*/ 66201 h 66201"/>
              <a:gd name="connsiteX0" fmla="*/ 225 w 10225"/>
              <a:gd name="connsiteY0" fmla="*/ 22053 h 67655"/>
              <a:gd name="connsiteX1" fmla="*/ 10225 w 10225"/>
              <a:gd name="connsiteY1" fmla="*/ 22053 h 67655"/>
              <a:gd name="connsiteX0" fmla="*/ 208 w 10208"/>
              <a:gd name="connsiteY0" fmla="*/ 27264 h 71013"/>
              <a:gd name="connsiteX1" fmla="*/ 10208 w 10208"/>
              <a:gd name="connsiteY1" fmla="*/ 27264 h 71013"/>
              <a:gd name="connsiteX0" fmla="*/ 189 w 10276"/>
              <a:gd name="connsiteY0" fmla="*/ 22053 h 67655"/>
              <a:gd name="connsiteX1" fmla="*/ 10189 w 10276"/>
              <a:gd name="connsiteY1" fmla="*/ 22053 h 67655"/>
              <a:gd name="connsiteX0" fmla="*/ 68 w 10160"/>
              <a:gd name="connsiteY0" fmla="*/ 71047 h 71047"/>
              <a:gd name="connsiteX1" fmla="*/ 10068 w 10160"/>
              <a:gd name="connsiteY1" fmla="*/ 71047 h 71047"/>
              <a:gd name="connsiteX0" fmla="*/ 0 w 10093"/>
              <a:gd name="connsiteY0" fmla="*/ 85025 h 85025"/>
              <a:gd name="connsiteX1" fmla="*/ 4578 w 10093"/>
              <a:gd name="connsiteY1" fmla="*/ 13923 h 85025"/>
              <a:gd name="connsiteX2" fmla="*/ 10000 w 10093"/>
              <a:gd name="connsiteY2" fmla="*/ 85025 h 85025"/>
              <a:gd name="connsiteX0" fmla="*/ 0 w 10258"/>
              <a:gd name="connsiteY0" fmla="*/ 73726 h 73726"/>
              <a:gd name="connsiteX1" fmla="*/ 4578 w 10258"/>
              <a:gd name="connsiteY1" fmla="*/ 2624 h 73726"/>
              <a:gd name="connsiteX2" fmla="*/ 10000 w 10258"/>
              <a:gd name="connsiteY2" fmla="*/ 73726 h 73726"/>
              <a:gd name="connsiteX0" fmla="*/ 1104 w 11362"/>
              <a:gd name="connsiteY0" fmla="*/ 73726 h 73726"/>
              <a:gd name="connsiteX1" fmla="*/ 5682 w 11362"/>
              <a:gd name="connsiteY1" fmla="*/ 2624 h 73726"/>
              <a:gd name="connsiteX2" fmla="*/ 11104 w 11362"/>
              <a:gd name="connsiteY2" fmla="*/ 73726 h 73726"/>
              <a:gd name="connsiteX0" fmla="*/ 1104 w 11887"/>
              <a:gd name="connsiteY0" fmla="*/ 71181 h 71181"/>
              <a:gd name="connsiteX1" fmla="*/ 5682 w 11887"/>
              <a:gd name="connsiteY1" fmla="*/ 79 h 71181"/>
              <a:gd name="connsiteX2" fmla="*/ 11104 w 11887"/>
              <a:gd name="connsiteY2" fmla="*/ 71181 h 71181"/>
              <a:gd name="connsiteX0" fmla="*/ 1182 w 12024"/>
              <a:gd name="connsiteY0" fmla="*/ 71181 h 71181"/>
              <a:gd name="connsiteX1" fmla="*/ 5760 w 12024"/>
              <a:gd name="connsiteY1" fmla="*/ 79 h 71181"/>
              <a:gd name="connsiteX2" fmla="*/ 11182 w 12024"/>
              <a:gd name="connsiteY2" fmla="*/ 71181 h 71181"/>
              <a:gd name="connsiteX0" fmla="*/ 1205 w 12064"/>
              <a:gd name="connsiteY0" fmla="*/ 71106 h 71106"/>
              <a:gd name="connsiteX1" fmla="*/ 5783 w 12064"/>
              <a:gd name="connsiteY1" fmla="*/ 4 h 71106"/>
              <a:gd name="connsiteX2" fmla="*/ 11205 w 12064"/>
              <a:gd name="connsiteY2" fmla="*/ 71106 h 71106"/>
              <a:gd name="connsiteX0" fmla="*/ 892 w 11751"/>
              <a:gd name="connsiteY0" fmla="*/ 71106 h 71106"/>
              <a:gd name="connsiteX1" fmla="*/ 5470 w 11751"/>
              <a:gd name="connsiteY1" fmla="*/ 4 h 71106"/>
              <a:gd name="connsiteX2" fmla="*/ 10892 w 11751"/>
              <a:gd name="connsiteY2" fmla="*/ 71106 h 71106"/>
              <a:gd name="connsiteX0" fmla="*/ 958 w 11817"/>
              <a:gd name="connsiteY0" fmla="*/ 71106 h 71106"/>
              <a:gd name="connsiteX1" fmla="*/ 5536 w 11817"/>
              <a:gd name="connsiteY1" fmla="*/ 4 h 71106"/>
              <a:gd name="connsiteX2" fmla="*/ 10958 w 11817"/>
              <a:gd name="connsiteY2" fmla="*/ 71106 h 71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17" h="71106">
                <a:moveTo>
                  <a:pt x="958" y="71106"/>
                </a:moveTo>
                <a:cubicBezTo>
                  <a:pt x="-1774" y="32255"/>
                  <a:pt x="1830" y="362"/>
                  <a:pt x="5536" y="4"/>
                </a:cubicBezTo>
                <a:cubicBezTo>
                  <a:pt x="9242" y="-354"/>
                  <a:pt x="13727" y="25485"/>
                  <a:pt x="10958" y="71106"/>
                </a:cubicBezTo>
              </a:path>
            </a:pathLst>
          </a:cu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grpSp>
        <p:nvGrpSpPr>
          <p:cNvPr id="2" name="组合 1"/>
          <p:cNvGrpSpPr/>
          <p:nvPr/>
        </p:nvGrpSpPr>
        <p:grpSpPr>
          <a:xfrm>
            <a:off x="3264276" y="2594096"/>
            <a:ext cx="2126980" cy="86805"/>
            <a:chOff x="3154548" y="3095103"/>
            <a:chExt cx="2126980" cy="86805"/>
          </a:xfrm>
        </p:grpSpPr>
        <p:sp>
          <p:nvSpPr>
            <p:cNvPr id="61" name="矩形 60"/>
            <p:cNvSpPr/>
            <p:nvPr/>
          </p:nvSpPr>
          <p:spPr>
            <a:xfrm rot="21505470" flipV="1">
              <a:off x="3154548" y="3095103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2" name="矩形 61"/>
            <p:cNvSpPr/>
            <p:nvPr/>
          </p:nvSpPr>
          <p:spPr>
            <a:xfrm rot="21505470" flipV="1">
              <a:off x="5209528" y="310990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63" name="TextBox 196"/>
          <p:cNvSpPr txBox="1"/>
          <p:nvPr/>
        </p:nvSpPr>
        <p:spPr>
          <a:xfrm>
            <a:off x="6852097" y="2748250"/>
            <a:ext cx="1415772" cy="6530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三顶点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96493" y="1474896"/>
            <a:ext cx="2126980" cy="1243937"/>
            <a:chOff x="3154548" y="1937971"/>
            <a:chExt cx="2126980" cy="1243937"/>
          </a:xfrm>
        </p:grpSpPr>
        <p:sp>
          <p:nvSpPr>
            <p:cNvPr id="65" name="矩形 64"/>
            <p:cNvSpPr/>
            <p:nvPr/>
          </p:nvSpPr>
          <p:spPr>
            <a:xfrm rot="21505470" flipV="1">
              <a:off x="3154548" y="3095103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6" name="矩形 65"/>
            <p:cNvSpPr/>
            <p:nvPr/>
          </p:nvSpPr>
          <p:spPr>
            <a:xfrm rot="21505470" flipV="1">
              <a:off x="5209528" y="310990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67" name="矩形 66"/>
            <p:cNvSpPr/>
            <p:nvPr/>
          </p:nvSpPr>
          <p:spPr>
            <a:xfrm rot="21505470" flipV="1">
              <a:off x="4145062" y="1937971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68" name="TextBox 196"/>
          <p:cNvSpPr txBox="1"/>
          <p:nvPr/>
        </p:nvSpPr>
        <p:spPr>
          <a:xfrm>
            <a:off x="1874332" y="4562591"/>
            <a:ext cx="8443337" cy="6331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要做右侧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完美的罗圈腿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，必须得三个顶点哦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913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30636" t="44652" r="45648" b="16181"/>
          <a:stretch/>
        </p:blipFill>
        <p:spPr>
          <a:xfrm>
            <a:off x="4169514" y="898999"/>
            <a:ext cx="3852972" cy="357711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68" name="TextBox 196"/>
          <p:cNvSpPr txBox="1"/>
          <p:nvPr/>
        </p:nvSpPr>
        <p:spPr>
          <a:xfrm>
            <a:off x="3695349" y="4670502"/>
            <a:ext cx="4801314" cy="7571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增减顶点的最经典方法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TextBox 196"/>
          <p:cNvSpPr txBox="1"/>
          <p:nvPr/>
        </p:nvSpPr>
        <p:spPr>
          <a:xfrm>
            <a:off x="766657" y="5365668"/>
            <a:ext cx="10658687" cy="68326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选中形状右键→编辑顶点→在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轨迹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上右键→添加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删除顶点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5251269" y="1214703"/>
            <a:ext cx="2142308" cy="767289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97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182382" y="1035694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增减顶点也有快捷方法哦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94720" y="2179977"/>
            <a:ext cx="1663652" cy="676282"/>
          </a:xfrm>
          <a:custGeom>
            <a:avLst/>
            <a:gdLst>
              <a:gd name="connsiteX0" fmla="*/ 0 w 1663652"/>
              <a:gd name="connsiteY0" fmla="*/ 112716 h 676282"/>
              <a:gd name="connsiteX1" fmla="*/ 112716 w 1663652"/>
              <a:gd name="connsiteY1" fmla="*/ 0 h 676282"/>
              <a:gd name="connsiteX2" fmla="*/ 1550936 w 1663652"/>
              <a:gd name="connsiteY2" fmla="*/ 0 h 676282"/>
              <a:gd name="connsiteX3" fmla="*/ 1663652 w 1663652"/>
              <a:gd name="connsiteY3" fmla="*/ 112716 h 676282"/>
              <a:gd name="connsiteX4" fmla="*/ 1663652 w 1663652"/>
              <a:gd name="connsiteY4" fmla="*/ 563566 h 676282"/>
              <a:gd name="connsiteX5" fmla="*/ 1550936 w 1663652"/>
              <a:gd name="connsiteY5" fmla="*/ 676282 h 676282"/>
              <a:gd name="connsiteX6" fmla="*/ 112716 w 1663652"/>
              <a:gd name="connsiteY6" fmla="*/ 676282 h 676282"/>
              <a:gd name="connsiteX7" fmla="*/ 0 w 1663652"/>
              <a:gd name="connsiteY7" fmla="*/ 563566 h 676282"/>
              <a:gd name="connsiteX8" fmla="*/ 0 w 1663652"/>
              <a:gd name="connsiteY8" fmla="*/ 112716 h 676282"/>
              <a:gd name="connsiteX0" fmla="*/ 0 w 1663652"/>
              <a:gd name="connsiteY0" fmla="*/ 124680 h 688246"/>
              <a:gd name="connsiteX1" fmla="*/ 112716 w 1663652"/>
              <a:gd name="connsiteY1" fmla="*/ 11964 h 688246"/>
              <a:gd name="connsiteX2" fmla="*/ 783757 w 1663652"/>
              <a:gd name="connsiteY2" fmla="*/ 0 h 688246"/>
              <a:gd name="connsiteX3" fmla="*/ 1550936 w 1663652"/>
              <a:gd name="connsiteY3" fmla="*/ 11964 h 688246"/>
              <a:gd name="connsiteX4" fmla="*/ 1663652 w 1663652"/>
              <a:gd name="connsiteY4" fmla="*/ 124680 h 688246"/>
              <a:gd name="connsiteX5" fmla="*/ 1663652 w 1663652"/>
              <a:gd name="connsiteY5" fmla="*/ 575530 h 688246"/>
              <a:gd name="connsiteX6" fmla="*/ 1550936 w 1663652"/>
              <a:gd name="connsiteY6" fmla="*/ 688246 h 688246"/>
              <a:gd name="connsiteX7" fmla="*/ 112716 w 1663652"/>
              <a:gd name="connsiteY7" fmla="*/ 688246 h 688246"/>
              <a:gd name="connsiteX8" fmla="*/ 0 w 1663652"/>
              <a:gd name="connsiteY8" fmla="*/ 575530 h 688246"/>
              <a:gd name="connsiteX9" fmla="*/ 0 w 1663652"/>
              <a:gd name="connsiteY9" fmla="*/ 124680 h 688246"/>
              <a:gd name="connsiteX0" fmla="*/ 0 w 1663652"/>
              <a:gd name="connsiteY0" fmla="*/ 112716 h 676282"/>
              <a:gd name="connsiteX1" fmla="*/ 112716 w 1663652"/>
              <a:gd name="connsiteY1" fmla="*/ 0 h 676282"/>
              <a:gd name="connsiteX2" fmla="*/ 1550936 w 1663652"/>
              <a:gd name="connsiteY2" fmla="*/ 0 h 676282"/>
              <a:gd name="connsiteX3" fmla="*/ 1663652 w 1663652"/>
              <a:gd name="connsiteY3" fmla="*/ 112716 h 676282"/>
              <a:gd name="connsiteX4" fmla="*/ 1663652 w 1663652"/>
              <a:gd name="connsiteY4" fmla="*/ 563566 h 676282"/>
              <a:gd name="connsiteX5" fmla="*/ 1550936 w 1663652"/>
              <a:gd name="connsiteY5" fmla="*/ 676282 h 676282"/>
              <a:gd name="connsiteX6" fmla="*/ 112716 w 1663652"/>
              <a:gd name="connsiteY6" fmla="*/ 676282 h 676282"/>
              <a:gd name="connsiteX7" fmla="*/ 0 w 1663652"/>
              <a:gd name="connsiteY7" fmla="*/ 563566 h 676282"/>
              <a:gd name="connsiteX8" fmla="*/ 0 w 1663652"/>
              <a:gd name="connsiteY8" fmla="*/ 112716 h 67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3652" h="676282">
                <a:moveTo>
                  <a:pt x="0" y="112716"/>
                </a:moveTo>
                <a:cubicBezTo>
                  <a:pt x="0" y="50465"/>
                  <a:pt x="50465" y="0"/>
                  <a:pt x="112716" y="0"/>
                </a:cubicBezTo>
                <a:lnTo>
                  <a:pt x="1550936" y="0"/>
                </a:lnTo>
                <a:cubicBezTo>
                  <a:pt x="1613187" y="0"/>
                  <a:pt x="1663652" y="50465"/>
                  <a:pt x="1663652" y="112716"/>
                </a:cubicBezTo>
                <a:lnTo>
                  <a:pt x="1663652" y="563566"/>
                </a:lnTo>
                <a:cubicBezTo>
                  <a:pt x="1663652" y="625817"/>
                  <a:pt x="1613187" y="676282"/>
                  <a:pt x="1550936" y="676282"/>
                </a:cubicBezTo>
                <a:lnTo>
                  <a:pt x="112716" y="676282"/>
                </a:lnTo>
                <a:cubicBezTo>
                  <a:pt x="50465" y="676282"/>
                  <a:pt x="0" y="625817"/>
                  <a:pt x="0" y="563566"/>
                </a:cubicBezTo>
                <a:lnTo>
                  <a:pt x="0" y="1127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Ctrl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461293" y="2214673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轨迹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57221" y="223446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增加顶点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370324" y="1937513"/>
            <a:ext cx="0" cy="361420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5948992" y="2196267"/>
            <a:ext cx="2130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鼠标左击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994720" y="4536986"/>
            <a:ext cx="1663652" cy="676282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Ctrl</a:t>
            </a:r>
            <a:endParaRPr lang="zh-CN" altLang="en-US" sz="3600" dirty="0"/>
          </a:p>
        </p:txBody>
      </p:sp>
      <p:sp>
        <p:nvSpPr>
          <p:cNvPr id="33" name="矩形 32"/>
          <p:cNvSpPr/>
          <p:nvPr/>
        </p:nvSpPr>
        <p:spPr>
          <a:xfrm>
            <a:off x="1461293" y="457168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57221" y="459146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删除顶点</a:t>
            </a:r>
            <a:endParaRPr lang="zh-CN" altLang="en-US" sz="32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48992" y="4553276"/>
            <a:ext cx="21307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鼠标左击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739506" y="3403071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轨迹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上按住鼠标左键不放并拖动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557221" y="342285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增加顶点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371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339032" y="1142238"/>
            <a:ext cx="3208928" cy="3208926"/>
          </a:xfrm>
          <a:custGeom>
            <a:avLst/>
            <a:gdLst>
              <a:gd name="connsiteX0" fmla="*/ 0 w 3208927"/>
              <a:gd name="connsiteY0" fmla="*/ 1604463 h 3208926"/>
              <a:gd name="connsiteX1" fmla="*/ 1604464 w 3208927"/>
              <a:gd name="connsiteY1" fmla="*/ 0 h 3208926"/>
              <a:gd name="connsiteX2" fmla="*/ 3208928 w 3208927"/>
              <a:gd name="connsiteY2" fmla="*/ 1604463 h 3208926"/>
              <a:gd name="connsiteX3" fmla="*/ 1604464 w 3208927"/>
              <a:gd name="connsiteY3" fmla="*/ 3208926 h 3208926"/>
              <a:gd name="connsiteX4" fmla="*/ 0 w 3208927"/>
              <a:gd name="connsiteY4" fmla="*/ 1604463 h 3208926"/>
              <a:gd name="connsiteX0" fmla="*/ 3208928 w 3300368"/>
              <a:gd name="connsiteY0" fmla="*/ 1604463 h 3208926"/>
              <a:gd name="connsiteX1" fmla="*/ 1604464 w 3300368"/>
              <a:gd name="connsiteY1" fmla="*/ 3208926 h 3208926"/>
              <a:gd name="connsiteX2" fmla="*/ 0 w 3300368"/>
              <a:gd name="connsiteY2" fmla="*/ 1604463 h 3208926"/>
              <a:gd name="connsiteX3" fmla="*/ 1604464 w 3300368"/>
              <a:gd name="connsiteY3" fmla="*/ 0 h 3208926"/>
              <a:gd name="connsiteX4" fmla="*/ 3300368 w 3300368"/>
              <a:gd name="connsiteY4" fmla="*/ 1695903 h 3208926"/>
              <a:gd name="connsiteX0" fmla="*/ 3208928 w 3208928"/>
              <a:gd name="connsiteY0" fmla="*/ 1604463 h 3208926"/>
              <a:gd name="connsiteX1" fmla="*/ 1604464 w 3208928"/>
              <a:gd name="connsiteY1" fmla="*/ 3208926 h 3208926"/>
              <a:gd name="connsiteX2" fmla="*/ 0 w 3208928"/>
              <a:gd name="connsiteY2" fmla="*/ 1604463 h 3208926"/>
              <a:gd name="connsiteX3" fmla="*/ 1604464 w 3208928"/>
              <a:gd name="connsiteY3" fmla="*/ 0 h 320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8928" h="3208926">
                <a:moveTo>
                  <a:pt x="3208928" y="1604463"/>
                </a:moveTo>
                <a:cubicBezTo>
                  <a:pt x="3208928" y="2490583"/>
                  <a:pt x="2490585" y="3208926"/>
                  <a:pt x="1604464" y="3208926"/>
                </a:cubicBezTo>
                <a:cubicBezTo>
                  <a:pt x="718343" y="3208926"/>
                  <a:pt x="0" y="2490583"/>
                  <a:pt x="0" y="1604463"/>
                </a:cubicBezTo>
                <a:cubicBezTo>
                  <a:pt x="0" y="718343"/>
                  <a:pt x="718343" y="0"/>
                  <a:pt x="1604464" y="0"/>
                </a:cubicBezTo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5823228" y="4216139"/>
            <a:ext cx="270051" cy="2700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4204005" y="2525015"/>
            <a:ext cx="270051" cy="270051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69422" y="4815827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两个顶点吵架了，于是冷战了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16200000">
            <a:off x="6980848" y="2957098"/>
            <a:ext cx="1134217" cy="270051"/>
            <a:chOff x="4937092" y="997507"/>
            <a:chExt cx="1134217" cy="270051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5001604" y="1132532"/>
              <a:ext cx="945180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5" name="矩形 14"/>
            <p:cNvSpPr/>
            <p:nvPr/>
          </p:nvSpPr>
          <p:spPr>
            <a:xfrm flipV="1">
              <a:off x="4937092" y="997507"/>
              <a:ext cx="270051" cy="2700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flipV="1">
              <a:off x="5801258" y="997507"/>
              <a:ext cx="270051" cy="2700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7786" y="1007212"/>
            <a:ext cx="1134217" cy="270051"/>
            <a:chOff x="4937092" y="997507"/>
            <a:chExt cx="1134217" cy="270051"/>
          </a:xfrm>
        </p:grpSpPr>
        <p:cxnSp>
          <p:nvCxnSpPr>
            <p:cNvPr id="18" name="直接连接符 17"/>
            <p:cNvCxnSpPr/>
            <p:nvPr/>
          </p:nvCxnSpPr>
          <p:spPr>
            <a:xfrm flipH="1" flipV="1">
              <a:off x="5001604" y="1132532"/>
              <a:ext cx="945180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矩形 18"/>
            <p:cNvSpPr/>
            <p:nvPr/>
          </p:nvSpPr>
          <p:spPr>
            <a:xfrm flipV="1">
              <a:off x="4937092" y="997507"/>
              <a:ext cx="270051" cy="2700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flipV="1">
              <a:off x="5801258" y="997507"/>
              <a:ext cx="270051" cy="270051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53310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5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67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978949" y="4618009"/>
            <a:ext cx="3744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开放路径</a:t>
            </a:r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的填充</a:t>
            </a:r>
            <a:endParaRPr lang="en-US" altLang="zh-CN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94004" y="3692343"/>
            <a:ext cx="2339102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起始顶点在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反侧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9134" y="3692343"/>
            <a:ext cx="2339102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起始顶点在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同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侧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39741" y="1522777"/>
            <a:ext cx="1838031" cy="1929226"/>
            <a:chOff x="1730522" y="2354049"/>
            <a:chExt cx="1838031" cy="1929226"/>
          </a:xfrm>
        </p:grpSpPr>
        <p:sp>
          <p:nvSpPr>
            <p:cNvPr id="18" name="任意多边形 17"/>
            <p:cNvSpPr/>
            <p:nvPr/>
          </p:nvSpPr>
          <p:spPr>
            <a:xfrm>
              <a:off x="1730522" y="2394778"/>
              <a:ext cx="1829482" cy="1888497"/>
            </a:xfrm>
            <a:custGeom>
              <a:avLst/>
              <a:gdLst>
                <a:gd name="connsiteX0" fmla="*/ 0 w 239150"/>
                <a:gd name="connsiteY0" fmla="*/ 0 h 1688123"/>
                <a:gd name="connsiteX1" fmla="*/ 239150 w 239150"/>
                <a:gd name="connsiteY1" fmla="*/ 1688123 h 1688123"/>
                <a:gd name="connsiteX0" fmla="*/ 911726 w 1150876"/>
                <a:gd name="connsiteY0" fmla="*/ 0 h 1900418"/>
                <a:gd name="connsiteX1" fmla="*/ 1150876 w 1150876"/>
                <a:gd name="connsiteY1" fmla="*/ 1688123 h 1900418"/>
                <a:gd name="connsiteX0" fmla="*/ 1485158 w 1724308"/>
                <a:gd name="connsiteY0" fmla="*/ 117905 h 1948906"/>
                <a:gd name="connsiteX1" fmla="*/ 1724308 w 1724308"/>
                <a:gd name="connsiteY1" fmla="*/ 1806028 h 1948906"/>
                <a:gd name="connsiteX0" fmla="*/ 1734997 w 1974147"/>
                <a:gd name="connsiteY0" fmla="*/ 0 h 1832207"/>
                <a:gd name="connsiteX1" fmla="*/ 228875 w 1974147"/>
                <a:gd name="connsiteY1" fmla="*/ 756386 h 1832207"/>
                <a:gd name="connsiteX2" fmla="*/ 1974147 w 1974147"/>
                <a:gd name="connsiteY2" fmla="*/ 1688123 h 1832207"/>
                <a:gd name="connsiteX0" fmla="*/ 1676990 w 1916140"/>
                <a:gd name="connsiteY0" fmla="*/ 0 h 1838977"/>
                <a:gd name="connsiteX1" fmla="*/ 255274 w 1916140"/>
                <a:gd name="connsiteY1" fmla="*/ 925198 h 1838977"/>
                <a:gd name="connsiteX2" fmla="*/ 1916140 w 1916140"/>
                <a:gd name="connsiteY2" fmla="*/ 1688123 h 1838977"/>
                <a:gd name="connsiteX0" fmla="*/ 1673400 w 1912550"/>
                <a:gd name="connsiteY0" fmla="*/ 0 h 1886542"/>
                <a:gd name="connsiteX1" fmla="*/ 251684 w 1912550"/>
                <a:gd name="connsiteY1" fmla="*/ 925198 h 1886542"/>
                <a:gd name="connsiteX2" fmla="*/ 1912550 w 1912550"/>
                <a:gd name="connsiteY2" fmla="*/ 1688123 h 1886542"/>
                <a:gd name="connsiteX0" fmla="*/ 1536719 w 1775869"/>
                <a:gd name="connsiteY0" fmla="*/ 0 h 1888497"/>
                <a:gd name="connsiteX1" fmla="*/ 115003 w 1775869"/>
                <a:gd name="connsiteY1" fmla="*/ 925198 h 1888497"/>
                <a:gd name="connsiteX2" fmla="*/ 1775869 w 1775869"/>
                <a:gd name="connsiteY2" fmla="*/ 1688123 h 1888497"/>
                <a:gd name="connsiteX0" fmla="*/ 1590332 w 1829482"/>
                <a:gd name="connsiteY0" fmla="*/ 0 h 1888497"/>
                <a:gd name="connsiteX1" fmla="*/ 168616 w 1829482"/>
                <a:gd name="connsiteY1" fmla="*/ 925198 h 1888497"/>
                <a:gd name="connsiteX2" fmla="*/ 1829482 w 1829482"/>
                <a:gd name="connsiteY2" fmla="*/ 1688123 h 1888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9482" h="1888497">
                  <a:moveTo>
                    <a:pt x="1590332" y="0"/>
                  </a:moveTo>
                  <a:cubicBezTo>
                    <a:pt x="1116427" y="308399"/>
                    <a:pt x="255074" y="1516692"/>
                    <a:pt x="168616" y="925198"/>
                  </a:cubicBezTo>
                  <a:cubicBezTo>
                    <a:pt x="82158" y="333704"/>
                    <a:pt x="-655810" y="2546252"/>
                    <a:pt x="1829482" y="168812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1505470" flipV="1">
              <a:off x="3496553" y="404301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0" name="矩形 19"/>
            <p:cNvSpPr/>
            <p:nvPr/>
          </p:nvSpPr>
          <p:spPr>
            <a:xfrm rot="21505470" flipV="1">
              <a:off x="3276833" y="2354049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1" name="矩形 20"/>
            <p:cNvSpPr/>
            <p:nvPr/>
          </p:nvSpPr>
          <p:spPr>
            <a:xfrm rot="21505470" flipV="1">
              <a:off x="1849778" y="326052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47310" y="1440161"/>
            <a:ext cx="1297114" cy="1921604"/>
            <a:chOff x="5292079" y="2271433"/>
            <a:chExt cx="1297114" cy="1921604"/>
          </a:xfrm>
        </p:grpSpPr>
        <p:sp>
          <p:nvSpPr>
            <p:cNvPr id="23" name="任意多边形 22"/>
            <p:cNvSpPr/>
            <p:nvPr/>
          </p:nvSpPr>
          <p:spPr>
            <a:xfrm>
              <a:off x="5292079" y="2271433"/>
              <a:ext cx="1253587" cy="1921604"/>
            </a:xfrm>
            <a:custGeom>
              <a:avLst/>
              <a:gdLst>
                <a:gd name="connsiteX0" fmla="*/ 0 w 1631852"/>
                <a:gd name="connsiteY0" fmla="*/ 0 h 2391507"/>
                <a:gd name="connsiteX1" fmla="*/ 1631852 w 1631852"/>
                <a:gd name="connsiteY1" fmla="*/ 1125415 h 2391507"/>
                <a:gd name="connsiteX2" fmla="*/ 337625 w 1631852"/>
                <a:gd name="connsiteY2" fmla="*/ 2293033 h 2391507"/>
                <a:gd name="connsiteX3" fmla="*/ 1463040 w 1631852"/>
                <a:gd name="connsiteY3" fmla="*/ 2391507 h 2391507"/>
                <a:gd name="connsiteX0" fmla="*/ 0 w 1631852"/>
                <a:gd name="connsiteY0" fmla="*/ 165220 h 2556727"/>
                <a:gd name="connsiteX1" fmla="*/ 1631852 w 1631852"/>
                <a:gd name="connsiteY1" fmla="*/ 1290635 h 2556727"/>
                <a:gd name="connsiteX2" fmla="*/ 337625 w 1631852"/>
                <a:gd name="connsiteY2" fmla="*/ 2458253 h 2556727"/>
                <a:gd name="connsiteX3" fmla="*/ 1463040 w 1631852"/>
                <a:gd name="connsiteY3" fmla="*/ 2556727 h 2556727"/>
                <a:gd name="connsiteX0" fmla="*/ 0 w 1847146"/>
                <a:gd name="connsiteY0" fmla="*/ 207118 h 2598625"/>
                <a:gd name="connsiteX1" fmla="*/ 1631852 w 1847146"/>
                <a:gd name="connsiteY1" fmla="*/ 1332533 h 2598625"/>
                <a:gd name="connsiteX2" fmla="*/ 337625 w 1847146"/>
                <a:gd name="connsiteY2" fmla="*/ 2500151 h 2598625"/>
                <a:gd name="connsiteX3" fmla="*/ 1463040 w 1847146"/>
                <a:gd name="connsiteY3" fmla="*/ 2598625 h 2598625"/>
                <a:gd name="connsiteX0" fmla="*/ 0 w 1847146"/>
                <a:gd name="connsiteY0" fmla="*/ 207118 h 2598625"/>
                <a:gd name="connsiteX1" fmla="*/ 1631852 w 1847146"/>
                <a:gd name="connsiteY1" fmla="*/ 1332533 h 2598625"/>
                <a:gd name="connsiteX2" fmla="*/ 337625 w 1847146"/>
                <a:gd name="connsiteY2" fmla="*/ 2500151 h 2598625"/>
                <a:gd name="connsiteX3" fmla="*/ 1463040 w 1847146"/>
                <a:gd name="connsiteY3" fmla="*/ 2598625 h 2598625"/>
                <a:gd name="connsiteX0" fmla="*/ 0 w 1847146"/>
                <a:gd name="connsiteY0" fmla="*/ 207118 h 2681737"/>
                <a:gd name="connsiteX1" fmla="*/ 1631852 w 1847146"/>
                <a:gd name="connsiteY1" fmla="*/ 1332533 h 2681737"/>
                <a:gd name="connsiteX2" fmla="*/ 337625 w 1847146"/>
                <a:gd name="connsiteY2" fmla="*/ 2500151 h 2681737"/>
                <a:gd name="connsiteX3" fmla="*/ 1463040 w 1847146"/>
                <a:gd name="connsiteY3" fmla="*/ 2598625 h 2681737"/>
                <a:gd name="connsiteX0" fmla="*/ 0 w 1898408"/>
                <a:gd name="connsiteY0" fmla="*/ 173612 h 2648231"/>
                <a:gd name="connsiteX1" fmla="*/ 1631852 w 1898408"/>
                <a:gd name="connsiteY1" fmla="*/ 1299027 h 2648231"/>
                <a:gd name="connsiteX2" fmla="*/ 337625 w 1898408"/>
                <a:gd name="connsiteY2" fmla="*/ 2466645 h 2648231"/>
                <a:gd name="connsiteX3" fmla="*/ 1463040 w 1898408"/>
                <a:gd name="connsiteY3" fmla="*/ 2565119 h 2648231"/>
                <a:gd name="connsiteX0" fmla="*/ 0 w 1898408"/>
                <a:gd name="connsiteY0" fmla="*/ 173612 h 2821474"/>
                <a:gd name="connsiteX1" fmla="*/ 1631852 w 1898408"/>
                <a:gd name="connsiteY1" fmla="*/ 1299027 h 2821474"/>
                <a:gd name="connsiteX2" fmla="*/ 337625 w 1898408"/>
                <a:gd name="connsiteY2" fmla="*/ 2466645 h 2821474"/>
                <a:gd name="connsiteX3" fmla="*/ 1463040 w 1898408"/>
                <a:gd name="connsiteY3" fmla="*/ 2565119 h 2821474"/>
                <a:gd name="connsiteX0" fmla="*/ 0 w 1713375"/>
                <a:gd name="connsiteY0" fmla="*/ 167154 h 2558660"/>
                <a:gd name="connsiteX1" fmla="*/ 1631852 w 1713375"/>
                <a:gd name="connsiteY1" fmla="*/ 1292569 h 2558660"/>
                <a:gd name="connsiteX2" fmla="*/ 1463040 w 1713375"/>
                <a:gd name="connsiteY2" fmla="*/ 2558661 h 2558660"/>
                <a:gd name="connsiteX0" fmla="*/ 0 w 1464007"/>
                <a:gd name="connsiteY0" fmla="*/ 128118 h 2519625"/>
                <a:gd name="connsiteX1" fmla="*/ 320109 w 1464007"/>
                <a:gd name="connsiteY1" fmla="*/ 1818905 h 2519625"/>
                <a:gd name="connsiteX2" fmla="*/ 1463040 w 1464007"/>
                <a:gd name="connsiteY2" fmla="*/ 2519625 h 2519625"/>
                <a:gd name="connsiteX0" fmla="*/ 0 w 1463493"/>
                <a:gd name="connsiteY0" fmla="*/ 181490 h 2572997"/>
                <a:gd name="connsiteX1" fmla="*/ 320109 w 1463493"/>
                <a:gd name="connsiteY1" fmla="*/ 1872277 h 2572997"/>
                <a:gd name="connsiteX2" fmla="*/ 1463040 w 1463493"/>
                <a:gd name="connsiteY2" fmla="*/ 2572997 h 2572997"/>
                <a:gd name="connsiteX0" fmla="*/ 0 w 1463040"/>
                <a:gd name="connsiteY0" fmla="*/ 181490 h 2781948"/>
                <a:gd name="connsiteX1" fmla="*/ 320109 w 1463040"/>
                <a:gd name="connsiteY1" fmla="*/ 1872277 h 2781948"/>
                <a:gd name="connsiteX2" fmla="*/ 1463040 w 1463040"/>
                <a:gd name="connsiteY2" fmla="*/ 2572997 h 278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3040" h="2781948">
                  <a:moveTo>
                    <a:pt x="0" y="181490"/>
                  </a:moveTo>
                  <a:cubicBezTo>
                    <a:pt x="1275471" y="-456246"/>
                    <a:pt x="1165683" y="701478"/>
                    <a:pt x="320109" y="1872277"/>
                  </a:cubicBezTo>
                  <a:cubicBezTo>
                    <a:pt x="-525465" y="3043076"/>
                    <a:pt x="1253647" y="2847020"/>
                    <a:pt x="1463040" y="257299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21505470" flipV="1">
              <a:off x="6517193" y="4006041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5" name="矩形 24"/>
            <p:cNvSpPr/>
            <p:nvPr/>
          </p:nvSpPr>
          <p:spPr>
            <a:xfrm rot="21505470" flipV="1">
              <a:off x="5293055" y="235877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6" name="矩形 25"/>
            <p:cNvSpPr/>
            <p:nvPr/>
          </p:nvSpPr>
          <p:spPr>
            <a:xfrm rot="21505470" flipV="1">
              <a:off x="5547181" y="3509564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28" name="矩形 27"/>
          <p:cNvSpPr/>
          <p:nvPr/>
        </p:nvSpPr>
        <p:spPr>
          <a:xfrm>
            <a:off x="8727201" y="3692343"/>
            <a:ext cx="2339102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起始顶点在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反侧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21329" y="3692343"/>
            <a:ext cx="2339102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起始顶点在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同侧</a:t>
            </a:r>
            <a:endParaRPr lang="en-US" altLang="zh-CN" sz="24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521936" y="1550093"/>
            <a:ext cx="1838031" cy="1929226"/>
            <a:chOff x="1730522" y="2354049"/>
            <a:chExt cx="1838031" cy="1929226"/>
          </a:xfrm>
        </p:grpSpPr>
        <p:sp>
          <p:nvSpPr>
            <p:cNvPr id="31" name="任意多边形 30"/>
            <p:cNvSpPr/>
            <p:nvPr/>
          </p:nvSpPr>
          <p:spPr>
            <a:xfrm>
              <a:off x="1730522" y="2394778"/>
              <a:ext cx="1829482" cy="1888497"/>
            </a:xfrm>
            <a:custGeom>
              <a:avLst/>
              <a:gdLst>
                <a:gd name="connsiteX0" fmla="*/ 0 w 239150"/>
                <a:gd name="connsiteY0" fmla="*/ 0 h 1688123"/>
                <a:gd name="connsiteX1" fmla="*/ 239150 w 239150"/>
                <a:gd name="connsiteY1" fmla="*/ 1688123 h 1688123"/>
                <a:gd name="connsiteX0" fmla="*/ 911726 w 1150876"/>
                <a:gd name="connsiteY0" fmla="*/ 0 h 1900418"/>
                <a:gd name="connsiteX1" fmla="*/ 1150876 w 1150876"/>
                <a:gd name="connsiteY1" fmla="*/ 1688123 h 1900418"/>
                <a:gd name="connsiteX0" fmla="*/ 1485158 w 1724308"/>
                <a:gd name="connsiteY0" fmla="*/ 117905 h 1948906"/>
                <a:gd name="connsiteX1" fmla="*/ 1724308 w 1724308"/>
                <a:gd name="connsiteY1" fmla="*/ 1806028 h 1948906"/>
                <a:gd name="connsiteX0" fmla="*/ 1734997 w 1974147"/>
                <a:gd name="connsiteY0" fmla="*/ 0 h 1832207"/>
                <a:gd name="connsiteX1" fmla="*/ 228875 w 1974147"/>
                <a:gd name="connsiteY1" fmla="*/ 756386 h 1832207"/>
                <a:gd name="connsiteX2" fmla="*/ 1974147 w 1974147"/>
                <a:gd name="connsiteY2" fmla="*/ 1688123 h 1832207"/>
                <a:gd name="connsiteX0" fmla="*/ 1676990 w 1916140"/>
                <a:gd name="connsiteY0" fmla="*/ 0 h 1838977"/>
                <a:gd name="connsiteX1" fmla="*/ 255274 w 1916140"/>
                <a:gd name="connsiteY1" fmla="*/ 925198 h 1838977"/>
                <a:gd name="connsiteX2" fmla="*/ 1916140 w 1916140"/>
                <a:gd name="connsiteY2" fmla="*/ 1688123 h 1838977"/>
                <a:gd name="connsiteX0" fmla="*/ 1673400 w 1912550"/>
                <a:gd name="connsiteY0" fmla="*/ 0 h 1886542"/>
                <a:gd name="connsiteX1" fmla="*/ 251684 w 1912550"/>
                <a:gd name="connsiteY1" fmla="*/ 925198 h 1886542"/>
                <a:gd name="connsiteX2" fmla="*/ 1912550 w 1912550"/>
                <a:gd name="connsiteY2" fmla="*/ 1688123 h 1886542"/>
                <a:gd name="connsiteX0" fmla="*/ 1536719 w 1775869"/>
                <a:gd name="connsiteY0" fmla="*/ 0 h 1888497"/>
                <a:gd name="connsiteX1" fmla="*/ 115003 w 1775869"/>
                <a:gd name="connsiteY1" fmla="*/ 925198 h 1888497"/>
                <a:gd name="connsiteX2" fmla="*/ 1775869 w 1775869"/>
                <a:gd name="connsiteY2" fmla="*/ 1688123 h 1888497"/>
                <a:gd name="connsiteX0" fmla="*/ 1590332 w 1829482"/>
                <a:gd name="connsiteY0" fmla="*/ 0 h 1888497"/>
                <a:gd name="connsiteX1" fmla="*/ 168616 w 1829482"/>
                <a:gd name="connsiteY1" fmla="*/ 925198 h 1888497"/>
                <a:gd name="connsiteX2" fmla="*/ 1829482 w 1829482"/>
                <a:gd name="connsiteY2" fmla="*/ 1688123 h 1888497"/>
                <a:gd name="connsiteX0" fmla="*/ 1590332 w 1829482"/>
                <a:gd name="connsiteY0" fmla="*/ 0 h 1888497"/>
                <a:gd name="connsiteX1" fmla="*/ 168616 w 1829482"/>
                <a:gd name="connsiteY1" fmla="*/ 925198 h 1888497"/>
                <a:gd name="connsiteX2" fmla="*/ 1829482 w 1829482"/>
                <a:gd name="connsiteY2" fmla="*/ 1688123 h 1888497"/>
                <a:gd name="connsiteX3" fmla="*/ 1590332 w 1829482"/>
                <a:gd name="connsiteY3" fmla="*/ 0 h 1888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9482" h="1888497">
                  <a:moveTo>
                    <a:pt x="1590332" y="0"/>
                  </a:moveTo>
                  <a:cubicBezTo>
                    <a:pt x="1116427" y="308399"/>
                    <a:pt x="255074" y="1516692"/>
                    <a:pt x="168616" y="925198"/>
                  </a:cubicBezTo>
                  <a:cubicBezTo>
                    <a:pt x="82158" y="333704"/>
                    <a:pt x="-655810" y="2546252"/>
                    <a:pt x="1829482" y="1688123"/>
                  </a:cubicBezTo>
                  <a:lnTo>
                    <a:pt x="159033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21505470" flipV="1">
              <a:off x="3496553" y="404301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3" name="矩形 32"/>
            <p:cNvSpPr/>
            <p:nvPr/>
          </p:nvSpPr>
          <p:spPr>
            <a:xfrm rot="21505470" flipV="1">
              <a:off x="3276833" y="2354049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矩形 33"/>
            <p:cNvSpPr/>
            <p:nvPr/>
          </p:nvSpPr>
          <p:spPr>
            <a:xfrm rot="21505470" flipV="1">
              <a:off x="1849778" y="326052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183698" y="1467477"/>
            <a:ext cx="1315188" cy="1921604"/>
            <a:chOff x="5274005" y="2271433"/>
            <a:chExt cx="1315188" cy="1921604"/>
          </a:xfrm>
        </p:grpSpPr>
        <p:sp>
          <p:nvSpPr>
            <p:cNvPr id="36" name="任意多边形 35"/>
            <p:cNvSpPr/>
            <p:nvPr/>
          </p:nvSpPr>
          <p:spPr>
            <a:xfrm>
              <a:off x="5292079" y="2271433"/>
              <a:ext cx="1253587" cy="1921604"/>
            </a:xfrm>
            <a:custGeom>
              <a:avLst/>
              <a:gdLst>
                <a:gd name="connsiteX0" fmla="*/ 0 w 1631852"/>
                <a:gd name="connsiteY0" fmla="*/ 0 h 2391507"/>
                <a:gd name="connsiteX1" fmla="*/ 1631852 w 1631852"/>
                <a:gd name="connsiteY1" fmla="*/ 1125415 h 2391507"/>
                <a:gd name="connsiteX2" fmla="*/ 337625 w 1631852"/>
                <a:gd name="connsiteY2" fmla="*/ 2293033 h 2391507"/>
                <a:gd name="connsiteX3" fmla="*/ 1463040 w 1631852"/>
                <a:gd name="connsiteY3" fmla="*/ 2391507 h 2391507"/>
                <a:gd name="connsiteX0" fmla="*/ 0 w 1631852"/>
                <a:gd name="connsiteY0" fmla="*/ 165220 h 2556727"/>
                <a:gd name="connsiteX1" fmla="*/ 1631852 w 1631852"/>
                <a:gd name="connsiteY1" fmla="*/ 1290635 h 2556727"/>
                <a:gd name="connsiteX2" fmla="*/ 337625 w 1631852"/>
                <a:gd name="connsiteY2" fmla="*/ 2458253 h 2556727"/>
                <a:gd name="connsiteX3" fmla="*/ 1463040 w 1631852"/>
                <a:gd name="connsiteY3" fmla="*/ 2556727 h 2556727"/>
                <a:gd name="connsiteX0" fmla="*/ 0 w 1847146"/>
                <a:gd name="connsiteY0" fmla="*/ 207118 h 2598625"/>
                <a:gd name="connsiteX1" fmla="*/ 1631852 w 1847146"/>
                <a:gd name="connsiteY1" fmla="*/ 1332533 h 2598625"/>
                <a:gd name="connsiteX2" fmla="*/ 337625 w 1847146"/>
                <a:gd name="connsiteY2" fmla="*/ 2500151 h 2598625"/>
                <a:gd name="connsiteX3" fmla="*/ 1463040 w 1847146"/>
                <a:gd name="connsiteY3" fmla="*/ 2598625 h 2598625"/>
                <a:gd name="connsiteX0" fmla="*/ 0 w 1847146"/>
                <a:gd name="connsiteY0" fmla="*/ 207118 h 2598625"/>
                <a:gd name="connsiteX1" fmla="*/ 1631852 w 1847146"/>
                <a:gd name="connsiteY1" fmla="*/ 1332533 h 2598625"/>
                <a:gd name="connsiteX2" fmla="*/ 337625 w 1847146"/>
                <a:gd name="connsiteY2" fmla="*/ 2500151 h 2598625"/>
                <a:gd name="connsiteX3" fmla="*/ 1463040 w 1847146"/>
                <a:gd name="connsiteY3" fmla="*/ 2598625 h 2598625"/>
                <a:gd name="connsiteX0" fmla="*/ 0 w 1847146"/>
                <a:gd name="connsiteY0" fmla="*/ 207118 h 2681737"/>
                <a:gd name="connsiteX1" fmla="*/ 1631852 w 1847146"/>
                <a:gd name="connsiteY1" fmla="*/ 1332533 h 2681737"/>
                <a:gd name="connsiteX2" fmla="*/ 337625 w 1847146"/>
                <a:gd name="connsiteY2" fmla="*/ 2500151 h 2681737"/>
                <a:gd name="connsiteX3" fmla="*/ 1463040 w 1847146"/>
                <a:gd name="connsiteY3" fmla="*/ 2598625 h 2681737"/>
                <a:gd name="connsiteX0" fmla="*/ 0 w 1898408"/>
                <a:gd name="connsiteY0" fmla="*/ 173612 h 2648231"/>
                <a:gd name="connsiteX1" fmla="*/ 1631852 w 1898408"/>
                <a:gd name="connsiteY1" fmla="*/ 1299027 h 2648231"/>
                <a:gd name="connsiteX2" fmla="*/ 337625 w 1898408"/>
                <a:gd name="connsiteY2" fmla="*/ 2466645 h 2648231"/>
                <a:gd name="connsiteX3" fmla="*/ 1463040 w 1898408"/>
                <a:gd name="connsiteY3" fmla="*/ 2565119 h 2648231"/>
                <a:gd name="connsiteX0" fmla="*/ 0 w 1898408"/>
                <a:gd name="connsiteY0" fmla="*/ 173612 h 2821474"/>
                <a:gd name="connsiteX1" fmla="*/ 1631852 w 1898408"/>
                <a:gd name="connsiteY1" fmla="*/ 1299027 h 2821474"/>
                <a:gd name="connsiteX2" fmla="*/ 337625 w 1898408"/>
                <a:gd name="connsiteY2" fmla="*/ 2466645 h 2821474"/>
                <a:gd name="connsiteX3" fmla="*/ 1463040 w 1898408"/>
                <a:gd name="connsiteY3" fmla="*/ 2565119 h 2821474"/>
                <a:gd name="connsiteX0" fmla="*/ 0 w 1713375"/>
                <a:gd name="connsiteY0" fmla="*/ 167154 h 2558660"/>
                <a:gd name="connsiteX1" fmla="*/ 1631852 w 1713375"/>
                <a:gd name="connsiteY1" fmla="*/ 1292569 h 2558660"/>
                <a:gd name="connsiteX2" fmla="*/ 1463040 w 1713375"/>
                <a:gd name="connsiteY2" fmla="*/ 2558661 h 2558660"/>
                <a:gd name="connsiteX0" fmla="*/ 0 w 1464007"/>
                <a:gd name="connsiteY0" fmla="*/ 128118 h 2519625"/>
                <a:gd name="connsiteX1" fmla="*/ 320109 w 1464007"/>
                <a:gd name="connsiteY1" fmla="*/ 1818905 h 2519625"/>
                <a:gd name="connsiteX2" fmla="*/ 1463040 w 1464007"/>
                <a:gd name="connsiteY2" fmla="*/ 2519625 h 2519625"/>
                <a:gd name="connsiteX0" fmla="*/ 0 w 1463493"/>
                <a:gd name="connsiteY0" fmla="*/ 181490 h 2572997"/>
                <a:gd name="connsiteX1" fmla="*/ 320109 w 1463493"/>
                <a:gd name="connsiteY1" fmla="*/ 1872277 h 2572997"/>
                <a:gd name="connsiteX2" fmla="*/ 1463040 w 1463493"/>
                <a:gd name="connsiteY2" fmla="*/ 2572997 h 2572997"/>
                <a:gd name="connsiteX0" fmla="*/ 0 w 1463040"/>
                <a:gd name="connsiteY0" fmla="*/ 181490 h 2781948"/>
                <a:gd name="connsiteX1" fmla="*/ 320109 w 1463040"/>
                <a:gd name="connsiteY1" fmla="*/ 1872277 h 2781948"/>
                <a:gd name="connsiteX2" fmla="*/ 1463040 w 1463040"/>
                <a:gd name="connsiteY2" fmla="*/ 2572997 h 2781948"/>
                <a:gd name="connsiteX0" fmla="*/ 0 w 1463040"/>
                <a:gd name="connsiteY0" fmla="*/ 181490 h 2781948"/>
                <a:gd name="connsiteX1" fmla="*/ 320109 w 1463040"/>
                <a:gd name="connsiteY1" fmla="*/ 1872277 h 2781948"/>
                <a:gd name="connsiteX2" fmla="*/ 1463040 w 1463040"/>
                <a:gd name="connsiteY2" fmla="*/ 2572997 h 2781948"/>
                <a:gd name="connsiteX3" fmla="*/ 0 w 1463040"/>
                <a:gd name="connsiteY3" fmla="*/ 181490 h 2781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040" h="2781948">
                  <a:moveTo>
                    <a:pt x="0" y="181490"/>
                  </a:moveTo>
                  <a:cubicBezTo>
                    <a:pt x="1275471" y="-456246"/>
                    <a:pt x="1165683" y="701478"/>
                    <a:pt x="320109" y="1872277"/>
                  </a:cubicBezTo>
                  <a:cubicBezTo>
                    <a:pt x="-525465" y="3043076"/>
                    <a:pt x="1253647" y="2847020"/>
                    <a:pt x="1463040" y="2572997"/>
                  </a:cubicBezTo>
                  <a:lnTo>
                    <a:pt x="0" y="18149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21505470" flipV="1">
              <a:off x="6517193" y="4006041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8" name="矩形 37"/>
            <p:cNvSpPr/>
            <p:nvPr/>
          </p:nvSpPr>
          <p:spPr>
            <a:xfrm rot="21505470" flipV="1">
              <a:off x="5274005" y="2358778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9" name="矩形 38"/>
            <p:cNvSpPr/>
            <p:nvPr/>
          </p:nvSpPr>
          <p:spPr>
            <a:xfrm rot="21505470" flipV="1">
              <a:off x="5547181" y="3509564"/>
              <a:ext cx="72000" cy="720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41" name="矩形 40"/>
          <p:cNvSpPr/>
          <p:nvPr/>
        </p:nvSpPr>
        <p:spPr>
          <a:xfrm>
            <a:off x="6500865" y="4618009"/>
            <a:ext cx="37444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0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闭合路径</a:t>
            </a:r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的填充</a:t>
            </a:r>
            <a:endParaRPr lang="en-US" altLang="zh-CN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177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30636" t="44652" r="45648" b="16181"/>
          <a:stretch/>
        </p:blipFill>
        <p:spPr>
          <a:xfrm>
            <a:off x="4169514" y="898999"/>
            <a:ext cx="3852972" cy="357711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68" name="TextBox 196"/>
          <p:cNvSpPr txBox="1"/>
          <p:nvPr/>
        </p:nvSpPr>
        <p:spPr>
          <a:xfrm>
            <a:off x="3055754" y="4670502"/>
            <a:ext cx="6080511" cy="7571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开放</a:t>
            </a:r>
            <a:r>
              <a:rPr lang="en-US" altLang="zh-CN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/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闭合路径的最经典方法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TextBox 196"/>
          <p:cNvSpPr txBox="1"/>
          <p:nvPr/>
        </p:nvSpPr>
        <p:spPr>
          <a:xfrm>
            <a:off x="786701" y="5390706"/>
            <a:ext cx="10618613" cy="63318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选中形状右键→编辑顶点→在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上右键→开放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关闭路径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5251269" y="1920268"/>
            <a:ext cx="2142308" cy="767289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12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19195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solidFill>
                  <a:schemeClr val="bg1">
                    <a:lumMod val="95000"/>
                  </a:schemeClr>
                </a:solidFill>
              </a:rPr>
              <a:t>0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4304" t="8357" r="22815" b="7050"/>
          <a:stretch/>
        </p:blipFill>
        <p:spPr>
          <a:xfrm>
            <a:off x="2088664" y="532957"/>
            <a:ext cx="2709111" cy="563107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5402249" y="79055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插入→形状→选择形状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42177" t="36384" r="38371" b="34152"/>
          <a:stretch/>
        </p:blipFill>
        <p:spPr>
          <a:xfrm>
            <a:off x="5625715" y="1761284"/>
            <a:ext cx="4364601" cy="3716952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9" name="矩形 8"/>
          <p:cNvSpPr/>
          <p:nvPr/>
        </p:nvSpPr>
        <p:spPr>
          <a:xfrm>
            <a:off x="6014438" y="5589501"/>
            <a:ext cx="47307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选中形状右键→编辑顶点</a:t>
            </a:r>
            <a:endParaRPr lang="zh-CN" altLang="en-US" sz="32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 rot="16200000">
            <a:off x="4968694" y="926324"/>
            <a:ext cx="363364" cy="313245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651074" y="5725265"/>
            <a:ext cx="363364" cy="313245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23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3217" y="1496208"/>
            <a:ext cx="2904862" cy="3674283"/>
            <a:chOff x="2292045" y="1268760"/>
            <a:chExt cx="3648107" cy="4383894"/>
          </a:xfrm>
        </p:grpSpPr>
        <p:grpSp>
          <p:nvGrpSpPr>
            <p:cNvPr id="5" name="组合 4"/>
            <p:cNvGrpSpPr/>
            <p:nvPr/>
          </p:nvGrpSpPr>
          <p:grpSpPr>
            <a:xfrm>
              <a:off x="2292045" y="1321607"/>
              <a:ext cx="891879" cy="492294"/>
              <a:chOff x="1532007" y="1465673"/>
              <a:chExt cx="891879" cy="492294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1532007" y="1465673"/>
                <a:ext cx="891879" cy="492294"/>
              </a:xfrm>
              <a:custGeom>
                <a:avLst/>
                <a:gdLst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92294"/>
                  <a:gd name="connsiteX1" fmla="*/ 51883 w 893712"/>
                  <a:gd name="connsiteY1" fmla="*/ 141784 h 492294"/>
                  <a:gd name="connsiteX2" fmla="*/ 55512 w 893712"/>
                  <a:gd name="connsiteY2" fmla="*/ 43813 h 492294"/>
                  <a:gd name="connsiteX3" fmla="*/ 893712 w 893712"/>
                  <a:gd name="connsiteY3" fmla="*/ 188956 h 492294"/>
                  <a:gd name="connsiteX4" fmla="*/ 563512 w 893712"/>
                  <a:gd name="connsiteY4" fmla="*/ 482870 h 492294"/>
                  <a:gd name="connsiteX0" fmla="*/ 576910 w 907110"/>
                  <a:gd name="connsiteY0" fmla="*/ 482870 h 492294"/>
                  <a:gd name="connsiteX1" fmla="*/ 65281 w 907110"/>
                  <a:gd name="connsiteY1" fmla="*/ 141784 h 492294"/>
                  <a:gd name="connsiteX2" fmla="*/ 68910 w 907110"/>
                  <a:gd name="connsiteY2" fmla="*/ 43813 h 492294"/>
                  <a:gd name="connsiteX3" fmla="*/ 907110 w 907110"/>
                  <a:gd name="connsiteY3" fmla="*/ 188956 h 492294"/>
                  <a:gd name="connsiteX4" fmla="*/ 576910 w 907110"/>
                  <a:gd name="connsiteY4" fmla="*/ 482870 h 492294"/>
                  <a:gd name="connsiteX0" fmla="*/ 561679 w 891879"/>
                  <a:gd name="connsiteY0" fmla="*/ 482870 h 492294"/>
                  <a:gd name="connsiteX1" fmla="*/ 50050 w 891879"/>
                  <a:gd name="connsiteY1" fmla="*/ 141784 h 492294"/>
                  <a:gd name="connsiteX2" fmla="*/ 53679 w 891879"/>
                  <a:gd name="connsiteY2" fmla="*/ 43813 h 492294"/>
                  <a:gd name="connsiteX3" fmla="*/ 891879 w 891879"/>
                  <a:gd name="connsiteY3" fmla="*/ 188956 h 492294"/>
                  <a:gd name="connsiteX4" fmla="*/ 561679 w 891879"/>
                  <a:gd name="connsiteY4" fmla="*/ 482870 h 49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879" h="492294">
                    <a:moveTo>
                      <a:pt x="561679" y="482870"/>
                    </a:moveTo>
                    <a:cubicBezTo>
                      <a:pt x="536279" y="412717"/>
                      <a:pt x="398393" y="197421"/>
                      <a:pt x="50050" y="141784"/>
                    </a:cubicBezTo>
                    <a:cubicBezTo>
                      <a:pt x="460" y="149042"/>
                      <a:pt x="-33407" y="115175"/>
                      <a:pt x="53679" y="43813"/>
                    </a:cubicBezTo>
                    <a:cubicBezTo>
                      <a:pt x="177050" y="-52949"/>
                      <a:pt x="645136" y="17204"/>
                      <a:pt x="891879" y="188956"/>
                    </a:cubicBezTo>
                    <a:cubicBezTo>
                      <a:pt x="781812" y="286927"/>
                      <a:pt x="1012831" y="544556"/>
                      <a:pt x="561679" y="482870"/>
                    </a:cubicBezTo>
                    <a:close/>
                  </a:path>
                </a:pathLst>
              </a:custGeom>
              <a:solidFill>
                <a:srgbClr val="89694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769266" y="1476829"/>
                <a:ext cx="59533" cy="143111"/>
              </a:xfrm>
              <a:custGeom>
                <a:avLst/>
                <a:gdLst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9228 w 69228"/>
                  <a:gd name="connsiteY0" fmla="*/ 0 h 177800"/>
                  <a:gd name="connsiteX1" fmla="*/ 285 w 69228"/>
                  <a:gd name="connsiteY1" fmla="*/ 17780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228" h="177800">
                    <a:moveTo>
                      <a:pt x="69228" y="0"/>
                    </a:moveTo>
                    <a:cubicBezTo>
                      <a:pt x="9962" y="30238"/>
                      <a:pt x="-2134" y="111276"/>
                      <a:pt x="285" y="1778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977815" y="1527630"/>
                <a:ext cx="134014" cy="231342"/>
              </a:xfrm>
              <a:custGeom>
                <a:avLst/>
                <a:gdLst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286" h="254000">
                    <a:moveTo>
                      <a:pt x="163286" y="0"/>
                    </a:moveTo>
                    <a:cubicBezTo>
                      <a:pt x="83457" y="66524"/>
                      <a:pt x="32658" y="151190"/>
                      <a:pt x="0" y="2540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122194" y="1698171"/>
                <a:ext cx="272664" cy="231916"/>
              </a:xfrm>
              <a:custGeom>
                <a:avLst/>
                <a:gdLst>
                  <a:gd name="connsiteX0" fmla="*/ 0 w 123371"/>
                  <a:gd name="connsiteY0" fmla="*/ 72572 h 72572"/>
                  <a:gd name="connsiteX1" fmla="*/ 123371 w 123371"/>
                  <a:gd name="connsiteY1" fmla="*/ 0 h 72572"/>
                  <a:gd name="connsiteX0" fmla="*/ 0 w 123371"/>
                  <a:gd name="connsiteY0" fmla="*/ 72572 h 72572"/>
                  <a:gd name="connsiteX1" fmla="*/ 123371 w 123371"/>
                  <a:gd name="connsiteY1" fmla="*/ 0 h 72572"/>
                  <a:gd name="connsiteX0" fmla="*/ 0 w 123371"/>
                  <a:gd name="connsiteY0" fmla="*/ 72572 h 72572"/>
                  <a:gd name="connsiteX1" fmla="*/ 123371 w 123371"/>
                  <a:gd name="connsiteY1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371" h="72572">
                    <a:moveTo>
                      <a:pt x="0" y="72572"/>
                    </a:moveTo>
                    <a:cubicBezTo>
                      <a:pt x="19353" y="44752"/>
                      <a:pt x="78619" y="6048"/>
                      <a:pt x="123371" y="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24730" y="5138448"/>
              <a:ext cx="600218" cy="411073"/>
              <a:chOff x="2564692" y="5282514"/>
              <a:chExt cx="600218" cy="411073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2564692" y="5324773"/>
                <a:ext cx="600218" cy="368814"/>
              </a:xfrm>
              <a:custGeom>
                <a:avLst/>
                <a:gdLst>
                  <a:gd name="connsiteX0" fmla="*/ 0 w 500448"/>
                  <a:gd name="connsiteY0" fmla="*/ 129745 h 339810"/>
                  <a:gd name="connsiteX1" fmla="*/ 240956 w 500448"/>
                  <a:gd name="connsiteY1" fmla="*/ 0 h 339810"/>
                  <a:gd name="connsiteX2" fmla="*/ 432486 w 500448"/>
                  <a:gd name="connsiteY2" fmla="*/ 37070 h 339810"/>
                  <a:gd name="connsiteX3" fmla="*/ 500448 w 500448"/>
                  <a:gd name="connsiteY3" fmla="*/ 203886 h 339810"/>
                  <a:gd name="connsiteX4" fmla="*/ 259492 w 500448"/>
                  <a:gd name="connsiteY4" fmla="*/ 339810 h 339810"/>
                  <a:gd name="connsiteX5" fmla="*/ 0 w 500448"/>
                  <a:gd name="connsiteY5" fmla="*/ 129745 h 339810"/>
                  <a:gd name="connsiteX0" fmla="*/ 7037 w 507485"/>
                  <a:gd name="connsiteY0" fmla="*/ 129745 h 369298"/>
                  <a:gd name="connsiteX1" fmla="*/ 247993 w 507485"/>
                  <a:gd name="connsiteY1" fmla="*/ 0 h 369298"/>
                  <a:gd name="connsiteX2" fmla="*/ 439523 w 507485"/>
                  <a:gd name="connsiteY2" fmla="*/ 37070 h 369298"/>
                  <a:gd name="connsiteX3" fmla="*/ 507485 w 507485"/>
                  <a:gd name="connsiteY3" fmla="*/ 203886 h 369298"/>
                  <a:gd name="connsiteX4" fmla="*/ 266529 w 507485"/>
                  <a:gd name="connsiteY4" fmla="*/ 339810 h 369298"/>
                  <a:gd name="connsiteX5" fmla="*/ 7037 w 507485"/>
                  <a:gd name="connsiteY5" fmla="*/ 129745 h 369298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218" h="368814">
                    <a:moveTo>
                      <a:pt x="92010" y="129745"/>
                    </a:moveTo>
                    <a:lnTo>
                      <a:pt x="332966" y="0"/>
                    </a:lnTo>
                    <a:lnTo>
                      <a:pt x="524496" y="37070"/>
                    </a:lnTo>
                    <a:cubicBezTo>
                      <a:pt x="571863" y="67962"/>
                      <a:pt x="619231" y="123567"/>
                      <a:pt x="592458" y="203886"/>
                    </a:cubicBezTo>
                    <a:cubicBezTo>
                      <a:pt x="540419" y="272761"/>
                      <a:pt x="445962" y="313355"/>
                      <a:pt x="351502" y="339810"/>
                    </a:cubicBezTo>
                    <a:cubicBezTo>
                      <a:pt x="-99520" y="455140"/>
                      <a:pt x="-31558" y="193588"/>
                      <a:pt x="92010" y="129745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2564692" y="5282514"/>
                <a:ext cx="600218" cy="368814"/>
              </a:xfrm>
              <a:custGeom>
                <a:avLst/>
                <a:gdLst>
                  <a:gd name="connsiteX0" fmla="*/ 0 w 500448"/>
                  <a:gd name="connsiteY0" fmla="*/ 129745 h 339810"/>
                  <a:gd name="connsiteX1" fmla="*/ 240956 w 500448"/>
                  <a:gd name="connsiteY1" fmla="*/ 0 h 339810"/>
                  <a:gd name="connsiteX2" fmla="*/ 432486 w 500448"/>
                  <a:gd name="connsiteY2" fmla="*/ 37070 h 339810"/>
                  <a:gd name="connsiteX3" fmla="*/ 500448 w 500448"/>
                  <a:gd name="connsiteY3" fmla="*/ 203886 h 339810"/>
                  <a:gd name="connsiteX4" fmla="*/ 259492 w 500448"/>
                  <a:gd name="connsiteY4" fmla="*/ 339810 h 339810"/>
                  <a:gd name="connsiteX5" fmla="*/ 0 w 500448"/>
                  <a:gd name="connsiteY5" fmla="*/ 129745 h 339810"/>
                  <a:gd name="connsiteX0" fmla="*/ 7037 w 507485"/>
                  <a:gd name="connsiteY0" fmla="*/ 129745 h 369298"/>
                  <a:gd name="connsiteX1" fmla="*/ 247993 w 507485"/>
                  <a:gd name="connsiteY1" fmla="*/ 0 h 369298"/>
                  <a:gd name="connsiteX2" fmla="*/ 439523 w 507485"/>
                  <a:gd name="connsiteY2" fmla="*/ 37070 h 369298"/>
                  <a:gd name="connsiteX3" fmla="*/ 507485 w 507485"/>
                  <a:gd name="connsiteY3" fmla="*/ 203886 h 369298"/>
                  <a:gd name="connsiteX4" fmla="*/ 266529 w 507485"/>
                  <a:gd name="connsiteY4" fmla="*/ 339810 h 369298"/>
                  <a:gd name="connsiteX5" fmla="*/ 7037 w 507485"/>
                  <a:gd name="connsiteY5" fmla="*/ 129745 h 369298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218" h="368814">
                    <a:moveTo>
                      <a:pt x="92010" y="129745"/>
                    </a:moveTo>
                    <a:lnTo>
                      <a:pt x="332966" y="0"/>
                    </a:lnTo>
                    <a:cubicBezTo>
                      <a:pt x="377956" y="35924"/>
                      <a:pt x="432373" y="81274"/>
                      <a:pt x="524496" y="37070"/>
                    </a:cubicBezTo>
                    <a:cubicBezTo>
                      <a:pt x="571863" y="67962"/>
                      <a:pt x="619231" y="123567"/>
                      <a:pt x="592458" y="203886"/>
                    </a:cubicBezTo>
                    <a:cubicBezTo>
                      <a:pt x="540419" y="272761"/>
                      <a:pt x="445962" y="313355"/>
                      <a:pt x="351502" y="339810"/>
                    </a:cubicBezTo>
                    <a:cubicBezTo>
                      <a:pt x="-99520" y="455140"/>
                      <a:pt x="-31558" y="193588"/>
                      <a:pt x="92010" y="129745"/>
                    </a:cubicBezTo>
                    <a:close/>
                  </a:path>
                </a:pathLst>
              </a:custGeom>
              <a:gradFill flip="none" rotWithShape="1">
                <a:gsLst>
                  <a:gs pos="43000">
                    <a:schemeClr val="bg1"/>
                  </a:gs>
                  <a:gs pos="44000">
                    <a:srgbClr val="003399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980304" y="5224499"/>
              <a:ext cx="574990" cy="428155"/>
              <a:chOff x="3220266" y="5368565"/>
              <a:chExt cx="574990" cy="428155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3230661" y="5403006"/>
                <a:ext cx="564595" cy="393714"/>
              </a:xfrm>
              <a:custGeom>
                <a:avLst/>
                <a:gdLst>
                  <a:gd name="connsiteX0" fmla="*/ 179109 w 490194"/>
                  <a:gd name="connsiteY0" fmla="*/ 9427 h 315798"/>
                  <a:gd name="connsiteX1" fmla="*/ 386499 w 490194"/>
                  <a:gd name="connsiteY1" fmla="*/ 0 h 315798"/>
                  <a:gd name="connsiteX2" fmla="*/ 490194 w 490194"/>
                  <a:gd name="connsiteY2" fmla="*/ 141402 h 315798"/>
                  <a:gd name="connsiteX3" fmla="*/ 292231 w 490194"/>
                  <a:gd name="connsiteY3" fmla="*/ 315798 h 315798"/>
                  <a:gd name="connsiteX4" fmla="*/ 0 w 490194"/>
                  <a:gd name="connsiteY4" fmla="*/ 169682 h 315798"/>
                  <a:gd name="connsiteX5" fmla="*/ 179109 w 490194"/>
                  <a:gd name="connsiteY5" fmla="*/ 9427 h 315798"/>
                  <a:gd name="connsiteX0" fmla="*/ 179109 w 490194"/>
                  <a:gd name="connsiteY0" fmla="*/ 9427 h 378744"/>
                  <a:gd name="connsiteX1" fmla="*/ 386499 w 490194"/>
                  <a:gd name="connsiteY1" fmla="*/ 0 h 378744"/>
                  <a:gd name="connsiteX2" fmla="*/ 490194 w 490194"/>
                  <a:gd name="connsiteY2" fmla="*/ 141402 h 378744"/>
                  <a:gd name="connsiteX3" fmla="*/ 292231 w 490194"/>
                  <a:gd name="connsiteY3" fmla="*/ 315798 h 378744"/>
                  <a:gd name="connsiteX4" fmla="*/ 0 w 490194"/>
                  <a:gd name="connsiteY4" fmla="*/ 169682 h 378744"/>
                  <a:gd name="connsiteX5" fmla="*/ 179109 w 490194"/>
                  <a:gd name="connsiteY5" fmla="*/ 9427 h 37874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595" h="393714">
                    <a:moveTo>
                      <a:pt x="253510" y="9427"/>
                    </a:moveTo>
                    <a:lnTo>
                      <a:pt x="460900" y="0"/>
                    </a:lnTo>
                    <a:cubicBezTo>
                      <a:pt x="523745" y="9427"/>
                      <a:pt x="563024" y="56561"/>
                      <a:pt x="564595" y="141402"/>
                    </a:cubicBezTo>
                    <a:cubicBezTo>
                      <a:pt x="522174" y="208961"/>
                      <a:pt x="437333" y="285946"/>
                      <a:pt x="366632" y="315798"/>
                    </a:cubicBezTo>
                    <a:cubicBezTo>
                      <a:pt x="61832" y="502763"/>
                      <a:pt x="-106279" y="312655"/>
                      <a:pt x="74401" y="169682"/>
                    </a:cubicBezTo>
                    <a:lnTo>
                      <a:pt x="253510" y="942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220266" y="5368565"/>
                <a:ext cx="564595" cy="393714"/>
              </a:xfrm>
              <a:custGeom>
                <a:avLst/>
                <a:gdLst>
                  <a:gd name="connsiteX0" fmla="*/ 179109 w 490194"/>
                  <a:gd name="connsiteY0" fmla="*/ 9427 h 315798"/>
                  <a:gd name="connsiteX1" fmla="*/ 386499 w 490194"/>
                  <a:gd name="connsiteY1" fmla="*/ 0 h 315798"/>
                  <a:gd name="connsiteX2" fmla="*/ 490194 w 490194"/>
                  <a:gd name="connsiteY2" fmla="*/ 141402 h 315798"/>
                  <a:gd name="connsiteX3" fmla="*/ 292231 w 490194"/>
                  <a:gd name="connsiteY3" fmla="*/ 315798 h 315798"/>
                  <a:gd name="connsiteX4" fmla="*/ 0 w 490194"/>
                  <a:gd name="connsiteY4" fmla="*/ 169682 h 315798"/>
                  <a:gd name="connsiteX5" fmla="*/ 179109 w 490194"/>
                  <a:gd name="connsiteY5" fmla="*/ 9427 h 315798"/>
                  <a:gd name="connsiteX0" fmla="*/ 179109 w 490194"/>
                  <a:gd name="connsiteY0" fmla="*/ 9427 h 378744"/>
                  <a:gd name="connsiteX1" fmla="*/ 386499 w 490194"/>
                  <a:gd name="connsiteY1" fmla="*/ 0 h 378744"/>
                  <a:gd name="connsiteX2" fmla="*/ 490194 w 490194"/>
                  <a:gd name="connsiteY2" fmla="*/ 141402 h 378744"/>
                  <a:gd name="connsiteX3" fmla="*/ 292231 w 490194"/>
                  <a:gd name="connsiteY3" fmla="*/ 315798 h 378744"/>
                  <a:gd name="connsiteX4" fmla="*/ 0 w 490194"/>
                  <a:gd name="connsiteY4" fmla="*/ 169682 h 378744"/>
                  <a:gd name="connsiteX5" fmla="*/ 179109 w 490194"/>
                  <a:gd name="connsiteY5" fmla="*/ 9427 h 37874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595" h="393714">
                    <a:moveTo>
                      <a:pt x="253510" y="9427"/>
                    </a:moveTo>
                    <a:lnTo>
                      <a:pt x="460900" y="0"/>
                    </a:lnTo>
                    <a:cubicBezTo>
                      <a:pt x="523745" y="9427"/>
                      <a:pt x="563024" y="56561"/>
                      <a:pt x="564595" y="141402"/>
                    </a:cubicBezTo>
                    <a:cubicBezTo>
                      <a:pt x="522174" y="208961"/>
                      <a:pt x="437333" y="285946"/>
                      <a:pt x="366632" y="315798"/>
                    </a:cubicBezTo>
                    <a:cubicBezTo>
                      <a:pt x="61832" y="502763"/>
                      <a:pt x="-106279" y="312655"/>
                      <a:pt x="74401" y="169682"/>
                    </a:cubicBezTo>
                    <a:lnTo>
                      <a:pt x="253510" y="9427"/>
                    </a:lnTo>
                    <a:close/>
                  </a:path>
                </a:pathLst>
              </a:custGeom>
              <a:gradFill flip="none" rotWithShape="1">
                <a:gsLst>
                  <a:gs pos="43000">
                    <a:schemeClr val="bg1"/>
                  </a:gs>
                  <a:gs pos="44000">
                    <a:srgbClr val="003399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3207956" y="3787854"/>
              <a:ext cx="1573919" cy="1278127"/>
            </a:xfrm>
            <a:custGeom>
              <a:avLst/>
              <a:gdLst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0 h 1306830"/>
                <a:gd name="connsiteX18" fmla="*/ 1459230 w 1524000"/>
                <a:gd name="connsiteY18" fmla="*/ 0 h 1306830"/>
                <a:gd name="connsiteX19" fmla="*/ 765810 w 1524000"/>
                <a:gd name="connsiteY19" fmla="*/ 278130 h 1306830"/>
                <a:gd name="connsiteX20" fmla="*/ 114300 w 1524000"/>
                <a:gd name="connsiteY20" fmla="*/ 129540 h 1306830"/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0 h 1306830"/>
                <a:gd name="connsiteX18" fmla="*/ 1459230 w 1524000"/>
                <a:gd name="connsiteY18" fmla="*/ 45720 h 1306830"/>
                <a:gd name="connsiteX19" fmla="*/ 765810 w 1524000"/>
                <a:gd name="connsiteY19" fmla="*/ 278130 h 1306830"/>
                <a:gd name="connsiteX20" fmla="*/ 114300 w 1524000"/>
                <a:gd name="connsiteY20" fmla="*/ 129540 h 1306830"/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0 h 1306830"/>
                <a:gd name="connsiteX18" fmla="*/ 1459230 w 1524000"/>
                <a:gd name="connsiteY18" fmla="*/ 45720 h 1306830"/>
                <a:gd name="connsiteX19" fmla="*/ 765810 w 1524000"/>
                <a:gd name="connsiteY19" fmla="*/ 278130 h 1306830"/>
                <a:gd name="connsiteX20" fmla="*/ 114300 w 1524000"/>
                <a:gd name="connsiteY20" fmla="*/ 129540 h 1306830"/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45720 h 1306830"/>
                <a:gd name="connsiteX18" fmla="*/ 765810 w 1524000"/>
                <a:gd name="connsiteY18" fmla="*/ 278130 h 1306830"/>
                <a:gd name="connsiteX19" fmla="*/ 114300 w 1524000"/>
                <a:gd name="connsiteY19" fmla="*/ 129540 h 1306830"/>
                <a:gd name="connsiteX0" fmla="*/ 114300 w 1524000"/>
                <a:gd name="connsiteY0" fmla="*/ 83820 h 1261110"/>
                <a:gd name="connsiteX1" fmla="*/ 57150 w 1524000"/>
                <a:gd name="connsiteY1" fmla="*/ 228600 h 1261110"/>
                <a:gd name="connsiteX2" fmla="*/ 34290 w 1524000"/>
                <a:gd name="connsiteY2" fmla="*/ 361950 h 1261110"/>
                <a:gd name="connsiteX3" fmla="*/ 0 w 1524000"/>
                <a:gd name="connsiteY3" fmla="*/ 560070 h 1261110"/>
                <a:gd name="connsiteX4" fmla="*/ 15240 w 1524000"/>
                <a:gd name="connsiteY4" fmla="*/ 720090 h 1261110"/>
                <a:gd name="connsiteX5" fmla="*/ 95250 w 1524000"/>
                <a:gd name="connsiteY5" fmla="*/ 986790 h 1261110"/>
                <a:gd name="connsiteX6" fmla="*/ 220980 w 1524000"/>
                <a:gd name="connsiteY6" fmla="*/ 1150620 h 1261110"/>
                <a:gd name="connsiteX7" fmla="*/ 373380 w 1524000"/>
                <a:gd name="connsiteY7" fmla="*/ 1211580 h 1261110"/>
                <a:gd name="connsiteX8" fmla="*/ 544830 w 1524000"/>
                <a:gd name="connsiteY8" fmla="*/ 1200150 h 1261110"/>
                <a:gd name="connsiteX9" fmla="*/ 845820 w 1524000"/>
                <a:gd name="connsiteY9" fmla="*/ 1261110 h 1261110"/>
                <a:gd name="connsiteX10" fmla="*/ 1116330 w 1524000"/>
                <a:gd name="connsiteY10" fmla="*/ 1203960 h 1261110"/>
                <a:gd name="connsiteX11" fmla="*/ 1318260 w 1524000"/>
                <a:gd name="connsiteY11" fmla="*/ 1131570 h 1261110"/>
                <a:gd name="connsiteX12" fmla="*/ 1470660 w 1524000"/>
                <a:gd name="connsiteY12" fmla="*/ 937260 h 1261110"/>
                <a:gd name="connsiteX13" fmla="*/ 1501140 w 1524000"/>
                <a:gd name="connsiteY13" fmla="*/ 712470 h 1261110"/>
                <a:gd name="connsiteX14" fmla="*/ 1524000 w 1524000"/>
                <a:gd name="connsiteY14" fmla="*/ 563880 h 1261110"/>
                <a:gd name="connsiteX15" fmla="*/ 1451610 w 1524000"/>
                <a:gd name="connsiteY15" fmla="*/ 293370 h 1261110"/>
                <a:gd name="connsiteX16" fmla="*/ 1459230 w 1524000"/>
                <a:gd name="connsiteY16" fmla="*/ 0 h 1261110"/>
                <a:gd name="connsiteX17" fmla="*/ 765810 w 1524000"/>
                <a:gd name="connsiteY17" fmla="*/ 232410 h 1261110"/>
                <a:gd name="connsiteX18" fmla="*/ 114300 w 1524000"/>
                <a:gd name="connsiteY18" fmla="*/ 83820 h 1261110"/>
                <a:gd name="connsiteX0" fmla="*/ 114300 w 1524000"/>
                <a:gd name="connsiteY0" fmla="*/ 83820 h 1261110"/>
                <a:gd name="connsiteX1" fmla="*/ 57150 w 1524000"/>
                <a:gd name="connsiteY1" fmla="*/ 228600 h 1261110"/>
                <a:gd name="connsiteX2" fmla="*/ 34290 w 1524000"/>
                <a:gd name="connsiteY2" fmla="*/ 361950 h 1261110"/>
                <a:gd name="connsiteX3" fmla="*/ 0 w 1524000"/>
                <a:gd name="connsiteY3" fmla="*/ 560070 h 1261110"/>
                <a:gd name="connsiteX4" fmla="*/ 15240 w 1524000"/>
                <a:gd name="connsiteY4" fmla="*/ 720090 h 1261110"/>
                <a:gd name="connsiteX5" fmla="*/ 95250 w 1524000"/>
                <a:gd name="connsiteY5" fmla="*/ 986790 h 1261110"/>
                <a:gd name="connsiteX6" fmla="*/ 220980 w 1524000"/>
                <a:gd name="connsiteY6" fmla="*/ 1150620 h 1261110"/>
                <a:gd name="connsiteX7" fmla="*/ 373380 w 1524000"/>
                <a:gd name="connsiteY7" fmla="*/ 1211580 h 1261110"/>
                <a:gd name="connsiteX8" fmla="*/ 544830 w 1524000"/>
                <a:gd name="connsiteY8" fmla="*/ 1200150 h 1261110"/>
                <a:gd name="connsiteX9" fmla="*/ 845820 w 1524000"/>
                <a:gd name="connsiteY9" fmla="*/ 1261110 h 1261110"/>
                <a:gd name="connsiteX10" fmla="*/ 1116330 w 1524000"/>
                <a:gd name="connsiteY10" fmla="*/ 1203960 h 1261110"/>
                <a:gd name="connsiteX11" fmla="*/ 1318260 w 1524000"/>
                <a:gd name="connsiteY11" fmla="*/ 1131570 h 1261110"/>
                <a:gd name="connsiteX12" fmla="*/ 1470660 w 1524000"/>
                <a:gd name="connsiteY12" fmla="*/ 937260 h 1261110"/>
                <a:gd name="connsiteX13" fmla="*/ 1501140 w 1524000"/>
                <a:gd name="connsiteY13" fmla="*/ 712470 h 1261110"/>
                <a:gd name="connsiteX14" fmla="*/ 1524000 w 1524000"/>
                <a:gd name="connsiteY14" fmla="*/ 563880 h 1261110"/>
                <a:gd name="connsiteX15" fmla="*/ 1451610 w 1524000"/>
                <a:gd name="connsiteY15" fmla="*/ 293370 h 1261110"/>
                <a:gd name="connsiteX16" fmla="*/ 1459230 w 1524000"/>
                <a:gd name="connsiteY16" fmla="*/ 0 h 1261110"/>
                <a:gd name="connsiteX17" fmla="*/ 765810 w 1524000"/>
                <a:gd name="connsiteY17" fmla="*/ 232410 h 1261110"/>
                <a:gd name="connsiteX18" fmla="*/ 114300 w 1524000"/>
                <a:gd name="connsiteY18" fmla="*/ 83820 h 1261110"/>
                <a:gd name="connsiteX0" fmla="*/ 114300 w 1524000"/>
                <a:gd name="connsiteY0" fmla="*/ 83820 h 1261110"/>
                <a:gd name="connsiteX1" fmla="*/ 57150 w 1524000"/>
                <a:gd name="connsiteY1" fmla="*/ 228600 h 1261110"/>
                <a:gd name="connsiteX2" fmla="*/ 34290 w 1524000"/>
                <a:gd name="connsiteY2" fmla="*/ 361950 h 1261110"/>
                <a:gd name="connsiteX3" fmla="*/ 0 w 1524000"/>
                <a:gd name="connsiteY3" fmla="*/ 560070 h 1261110"/>
                <a:gd name="connsiteX4" fmla="*/ 15240 w 1524000"/>
                <a:gd name="connsiteY4" fmla="*/ 720090 h 1261110"/>
                <a:gd name="connsiteX5" fmla="*/ 95250 w 1524000"/>
                <a:gd name="connsiteY5" fmla="*/ 986790 h 1261110"/>
                <a:gd name="connsiteX6" fmla="*/ 220980 w 1524000"/>
                <a:gd name="connsiteY6" fmla="*/ 1150620 h 1261110"/>
                <a:gd name="connsiteX7" fmla="*/ 373380 w 1524000"/>
                <a:gd name="connsiteY7" fmla="*/ 1211580 h 1261110"/>
                <a:gd name="connsiteX8" fmla="*/ 544830 w 1524000"/>
                <a:gd name="connsiteY8" fmla="*/ 1200150 h 1261110"/>
                <a:gd name="connsiteX9" fmla="*/ 845820 w 1524000"/>
                <a:gd name="connsiteY9" fmla="*/ 1261110 h 1261110"/>
                <a:gd name="connsiteX10" fmla="*/ 1116330 w 1524000"/>
                <a:gd name="connsiteY10" fmla="*/ 1203960 h 1261110"/>
                <a:gd name="connsiteX11" fmla="*/ 1318260 w 1524000"/>
                <a:gd name="connsiteY11" fmla="*/ 1131570 h 1261110"/>
                <a:gd name="connsiteX12" fmla="*/ 1470660 w 1524000"/>
                <a:gd name="connsiteY12" fmla="*/ 937260 h 1261110"/>
                <a:gd name="connsiteX13" fmla="*/ 1501140 w 1524000"/>
                <a:gd name="connsiteY13" fmla="*/ 712470 h 1261110"/>
                <a:gd name="connsiteX14" fmla="*/ 1524000 w 1524000"/>
                <a:gd name="connsiteY14" fmla="*/ 563880 h 1261110"/>
                <a:gd name="connsiteX15" fmla="*/ 1451610 w 1524000"/>
                <a:gd name="connsiteY15" fmla="*/ 293370 h 1261110"/>
                <a:gd name="connsiteX16" fmla="*/ 1459230 w 1524000"/>
                <a:gd name="connsiteY16" fmla="*/ 0 h 1261110"/>
                <a:gd name="connsiteX17" fmla="*/ 765810 w 1524000"/>
                <a:gd name="connsiteY17" fmla="*/ 232410 h 1261110"/>
                <a:gd name="connsiteX18" fmla="*/ 114300 w 1524000"/>
                <a:gd name="connsiteY18" fmla="*/ 83820 h 1261110"/>
                <a:gd name="connsiteX0" fmla="*/ 114300 w 1538073"/>
                <a:gd name="connsiteY0" fmla="*/ 83820 h 1261110"/>
                <a:gd name="connsiteX1" fmla="*/ 57150 w 1538073"/>
                <a:gd name="connsiteY1" fmla="*/ 228600 h 1261110"/>
                <a:gd name="connsiteX2" fmla="*/ 34290 w 1538073"/>
                <a:gd name="connsiteY2" fmla="*/ 361950 h 1261110"/>
                <a:gd name="connsiteX3" fmla="*/ 0 w 1538073"/>
                <a:gd name="connsiteY3" fmla="*/ 560070 h 1261110"/>
                <a:gd name="connsiteX4" fmla="*/ 15240 w 1538073"/>
                <a:gd name="connsiteY4" fmla="*/ 720090 h 1261110"/>
                <a:gd name="connsiteX5" fmla="*/ 95250 w 1538073"/>
                <a:gd name="connsiteY5" fmla="*/ 986790 h 1261110"/>
                <a:gd name="connsiteX6" fmla="*/ 220980 w 1538073"/>
                <a:gd name="connsiteY6" fmla="*/ 1150620 h 1261110"/>
                <a:gd name="connsiteX7" fmla="*/ 373380 w 1538073"/>
                <a:gd name="connsiteY7" fmla="*/ 1211580 h 1261110"/>
                <a:gd name="connsiteX8" fmla="*/ 544830 w 1538073"/>
                <a:gd name="connsiteY8" fmla="*/ 1200150 h 1261110"/>
                <a:gd name="connsiteX9" fmla="*/ 845820 w 1538073"/>
                <a:gd name="connsiteY9" fmla="*/ 1261110 h 1261110"/>
                <a:gd name="connsiteX10" fmla="*/ 1116330 w 1538073"/>
                <a:gd name="connsiteY10" fmla="*/ 1203960 h 1261110"/>
                <a:gd name="connsiteX11" fmla="*/ 1318260 w 1538073"/>
                <a:gd name="connsiteY11" fmla="*/ 1131570 h 1261110"/>
                <a:gd name="connsiteX12" fmla="*/ 1470660 w 1538073"/>
                <a:gd name="connsiteY12" fmla="*/ 937260 h 1261110"/>
                <a:gd name="connsiteX13" fmla="*/ 1501140 w 1538073"/>
                <a:gd name="connsiteY13" fmla="*/ 712470 h 1261110"/>
                <a:gd name="connsiteX14" fmla="*/ 1524000 w 1538073"/>
                <a:gd name="connsiteY14" fmla="*/ 563880 h 1261110"/>
                <a:gd name="connsiteX15" fmla="*/ 1451610 w 1538073"/>
                <a:gd name="connsiteY15" fmla="*/ 293370 h 1261110"/>
                <a:gd name="connsiteX16" fmla="*/ 1459230 w 1538073"/>
                <a:gd name="connsiteY16" fmla="*/ 0 h 1261110"/>
                <a:gd name="connsiteX17" fmla="*/ 765810 w 1538073"/>
                <a:gd name="connsiteY17" fmla="*/ 232410 h 1261110"/>
                <a:gd name="connsiteX18" fmla="*/ 114300 w 1538073"/>
                <a:gd name="connsiteY18" fmla="*/ 83820 h 1261110"/>
                <a:gd name="connsiteX0" fmla="*/ 114300 w 1545803"/>
                <a:gd name="connsiteY0" fmla="*/ 83820 h 1261110"/>
                <a:gd name="connsiteX1" fmla="*/ 57150 w 1545803"/>
                <a:gd name="connsiteY1" fmla="*/ 228600 h 1261110"/>
                <a:gd name="connsiteX2" fmla="*/ 34290 w 1545803"/>
                <a:gd name="connsiteY2" fmla="*/ 361950 h 1261110"/>
                <a:gd name="connsiteX3" fmla="*/ 0 w 1545803"/>
                <a:gd name="connsiteY3" fmla="*/ 560070 h 1261110"/>
                <a:gd name="connsiteX4" fmla="*/ 15240 w 1545803"/>
                <a:gd name="connsiteY4" fmla="*/ 720090 h 1261110"/>
                <a:gd name="connsiteX5" fmla="*/ 95250 w 1545803"/>
                <a:gd name="connsiteY5" fmla="*/ 986790 h 1261110"/>
                <a:gd name="connsiteX6" fmla="*/ 220980 w 1545803"/>
                <a:gd name="connsiteY6" fmla="*/ 1150620 h 1261110"/>
                <a:gd name="connsiteX7" fmla="*/ 373380 w 1545803"/>
                <a:gd name="connsiteY7" fmla="*/ 1211580 h 1261110"/>
                <a:gd name="connsiteX8" fmla="*/ 544830 w 1545803"/>
                <a:gd name="connsiteY8" fmla="*/ 1200150 h 1261110"/>
                <a:gd name="connsiteX9" fmla="*/ 845820 w 1545803"/>
                <a:gd name="connsiteY9" fmla="*/ 1261110 h 1261110"/>
                <a:gd name="connsiteX10" fmla="*/ 1116330 w 1545803"/>
                <a:gd name="connsiteY10" fmla="*/ 1203960 h 1261110"/>
                <a:gd name="connsiteX11" fmla="*/ 1318260 w 1545803"/>
                <a:gd name="connsiteY11" fmla="*/ 1131570 h 1261110"/>
                <a:gd name="connsiteX12" fmla="*/ 1470660 w 1545803"/>
                <a:gd name="connsiteY12" fmla="*/ 937260 h 1261110"/>
                <a:gd name="connsiteX13" fmla="*/ 1501140 w 1545803"/>
                <a:gd name="connsiteY13" fmla="*/ 712470 h 1261110"/>
                <a:gd name="connsiteX14" fmla="*/ 1524000 w 1545803"/>
                <a:gd name="connsiteY14" fmla="*/ 563880 h 1261110"/>
                <a:gd name="connsiteX15" fmla="*/ 1451610 w 1545803"/>
                <a:gd name="connsiteY15" fmla="*/ 293370 h 1261110"/>
                <a:gd name="connsiteX16" fmla="*/ 1459230 w 1545803"/>
                <a:gd name="connsiteY16" fmla="*/ 0 h 1261110"/>
                <a:gd name="connsiteX17" fmla="*/ 765810 w 1545803"/>
                <a:gd name="connsiteY17" fmla="*/ 232410 h 1261110"/>
                <a:gd name="connsiteX18" fmla="*/ 114300 w 1545803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73911"/>
                <a:gd name="connsiteX1" fmla="*/ 57150 w 1552957"/>
                <a:gd name="connsiteY1" fmla="*/ 228600 h 1273911"/>
                <a:gd name="connsiteX2" fmla="*/ 34290 w 1552957"/>
                <a:gd name="connsiteY2" fmla="*/ 361950 h 1273911"/>
                <a:gd name="connsiteX3" fmla="*/ 0 w 1552957"/>
                <a:gd name="connsiteY3" fmla="*/ 560070 h 1273911"/>
                <a:gd name="connsiteX4" fmla="*/ 15240 w 1552957"/>
                <a:gd name="connsiteY4" fmla="*/ 720090 h 1273911"/>
                <a:gd name="connsiteX5" fmla="*/ 95250 w 1552957"/>
                <a:gd name="connsiteY5" fmla="*/ 986790 h 1273911"/>
                <a:gd name="connsiteX6" fmla="*/ 220980 w 1552957"/>
                <a:gd name="connsiteY6" fmla="*/ 1150620 h 1273911"/>
                <a:gd name="connsiteX7" fmla="*/ 373380 w 1552957"/>
                <a:gd name="connsiteY7" fmla="*/ 1211580 h 1273911"/>
                <a:gd name="connsiteX8" fmla="*/ 544830 w 1552957"/>
                <a:gd name="connsiteY8" fmla="*/ 1200150 h 1273911"/>
                <a:gd name="connsiteX9" fmla="*/ 845820 w 1552957"/>
                <a:gd name="connsiteY9" fmla="*/ 1261110 h 1273911"/>
                <a:gd name="connsiteX10" fmla="*/ 1116330 w 1552957"/>
                <a:gd name="connsiteY10" fmla="*/ 1203960 h 1273911"/>
                <a:gd name="connsiteX11" fmla="*/ 1318260 w 1552957"/>
                <a:gd name="connsiteY11" fmla="*/ 1131570 h 1273911"/>
                <a:gd name="connsiteX12" fmla="*/ 1470660 w 1552957"/>
                <a:gd name="connsiteY12" fmla="*/ 937260 h 1273911"/>
                <a:gd name="connsiteX13" fmla="*/ 1501140 w 1552957"/>
                <a:gd name="connsiteY13" fmla="*/ 712470 h 1273911"/>
                <a:gd name="connsiteX14" fmla="*/ 1524000 w 1552957"/>
                <a:gd name="connsiteY14" fmla="*/ 563880 h 1273911"/>
                <a:gd name="connsiteX15" fmla="*/ 1451610 w 1552957"/>
                <a:gd name="connsiteY15" fmla="*/ 293370 h 1273911"/>
                <a:gd name="connsiteX16" fmla="*/ 1459230 w 1552957"/>
                <a:gd name="connsiteY16" fmla="*/ 0 h 1273911"/>
                <a:gd name="connsiteX17" fmla="*/ 765810 w 1552957"/>
                <a:gd name="connsiteY17" fmla="*/ 232410 h 1273911"/>
                <a:gd name="connsiteX18" fmla="*/ 114300 w 1552957"/>
                <a:gd name="connsiteY18" fmla="*/ 83820 h 1273911"/>
                <a:gd name="connsiteX0" fmla="*/ 114300 w 1552957"/>
                <a:gd name="connsiteY0" fmla="*/ 83820 h 1273911"/>
                <a:gd name="connsiteX1" fmla="*/ 57150 w 1552957"/>
                <a:gd name="connsiteY1" fmla="*/ 228600 h 1273911"/>
                <a:gd name="connsiteX2" fmla="*/ 34290 w 1552957"/>
                <a:gd name="connsiteY2" fmla="*/ 361950 h 1273911"/>
                <a:gd name="connsiteX3" fmla="*/ 0 w 1552957"/>
                <a:gd name="connsiteY3" fmla="*/ 560070 h 1273911"/>
                <a:gd name="connsiteX4" fmla="*/ 15240 w 1552957"/>
                <a:gd name="connsiteY4" fmla="*/ 720090 h 1273911"/>
                <a:gd name="connsiteX5" fmla="*/ 95250 w 1552957"/>
                <a:gd name="connsiteY5" fmla="*/ 986790 h 1273911"/>
                <a:gd name="connsiteX6" fmla="*/ 220980 w 1552957"/>
                <a:gd name="connsiteY6" fmla="*/ 1150620 h 1273911"/>
                <a:gd name="connsiteX7" fmla="*/ 373380 w 1552957"/>
                <a:gd name="connsiteY7" fmla="*/ 1211580 h 1273911"/>
                <a:gd name="connsiteX8" fmla="*/ 544830 w 1552957"/>
                <a:gd name="connsiteY8" fmla="*/ 1200150 h 1273911"/>
                <a:gd name="connsiteX9" fmla="*/ 845820 w 1552957"/>
                <a:gd name="connsiteY9" fmla="*/ 1261110 h 1273911"/>
                <a:gd name="connsiteX10" fmla="*/ 1116330 w 1552957"/>
                <a:gd name="connsiteY10" fmla="*/ 1203960 h 1273911"/>
                <a:gd name="connsiteX11" fmla="*/ 1318260 w 1552957"/>
                <a:gd name="connsiteY11" fmla="*/ 1131570 h 1273911"/>
                <a:gd name="connsiteX12" fmla="*/ 1470660 w 1552957"/>
                <a:gd name="connsiteY12" fmla="*/ 937260 h 1273911"/>
                <a:gd name="connsiteX13" fmla="*/ 1501140 w 1552957"/>
                <a:gd name="connsiteY13" fmla="*/ 712470 h 1273911"/>
                <a:gd name="connsiteX14" fmla="*/ 1524000 w 1552957"/>
                <a:gd name="connsiteY14" fmla="*/ 563880 h 1273911"/>
                <a:gd name="connsiteX15" fmla="*/ 1451610 w 1552957"/>
                <a:gd name="connsiteY15" fmla="*/ 293370 h 1273911"/>
                <a:gd name="connsiteX16" fmla="*/ 1459230 w 1552957"/>
                <a:gd name="connsiteY16" fmla="*/ 0 h 1273911"/>
                <a:gd name="connsiteX17" fmla="*/ 765810 w 1552957"/>
                <a:gd name="connsiteY17" fmla="*/ 232410 h 1273911"/>
                <a:gd name="connsiteX18" fmla="*/ 114300 w 1552957"/>
                <a:gd name="connsiteY18" fmla="*/ 83820 h 1273911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26566 w 1565223"/>
                <a:gd name="connsiteY0" fmla="*/ 83820 h 1278127"/>
                <a:gd name="connsiteX1" fmla="*/ 69416 w 1565223"/>
                <a:gd name="connsiteY1" fmla="*/ 228600 h 1278127"/>
                <a:gd name="connsiteX2" fmla="*/ 46556 w 1565223"/>
                <a:gd name="connsiteY2" fmla="*/ 361950 h 1278127"/>
                <a:gd name="connsiteX3" fmla="*/ 12266 w 1565223"/>
                <a:gd name="connsiteY3" fmla="*/ 560070 h 1278127"/>
                <a:gd name="connsiteX4" fmla="*/ 27506 w 1565223"/>
                <a:gd name="connsiteY4" fmla="*/ 720090 h 1278127"/>
                <a:gd name="connsiteX5" fmla="*/ 107516 w 1565223"/>
                <a:gd name="connsiteY5" fmla="*/ 986790 h 1278127"/>
                <a:gd name="connsiteX6" fmla="*/ 233246 w 1565223"/>
                <a:gd name="connsiteY6" fmla="*/ 1150620 h 1278127"/>
                <a:gd name="connsiteX7" fmla="*/ 385646 w 1565223"/>
                <a:gd name="connsiteY7" fmla="*/ 1211580 h 1278127"/>
                <a:gd name="connsiteX8" fmla="*/ 557096 w 1565223"/>
                <a:gd name="connsiteY8" fmla="*/ 1200150 h 1278127"/>
                <a:gd name="connsiteX9" fmla="*/ 858086 w 1565223"/>
                <a:gd name="connsiteY9" fmla="*/ 1261110 h 1278127"/>
                <a:gd name="connsiteX10" fmla="*/ 1128596 w 1565223"/>
                <a:gd name="connsiteY10" fmla="*/ 1203960 h 1278127"/>
                <a:gd name="connsiteX11" fmla="*/ 1330526 w 1565223"/>
                <a:gd name="connsiteY11" fmla="*/ 1131570 h 1278127"/>
                <a:gd name="connsiteX12" fmla="*/ 1482926 w 1565223"/>
                <a:gd name="connsiteY12" fmla="*/ 937260 h 1278127"/>
                <a:gd name="connsiteX13" fmla="*/ 1513406 w 1565223"/>
                <a:gd name="connsiteY13" fmla="*/ 712470 h 1278127"/>
                <a:gd name="connsiteX14" fmla="*/ 1536266 w 1565223"/>
                <a:gd name="connsiteY14" fmla="*/ 563880 h 1278127"/>
                <a:gd name="connsiteX15" fmla="*/ 1463876 w 1565223"/>
                <a:gd name="connsiteY15" fmla="*/ 293370 h 1278127"/>
                <a:gd name="connsiteX16" fmla="*/ 1471496 w 1565223"/>
                <a:gd name="connsiteY16" fmla="*/ 0 h 1278127"/>
                <a:gd name="connsiteX17" fmla="*/ 778076 w 1565223"/>
                <a:gd name="connsiteY17" fmla="*/ 232410 h 1278127"/>
                <a:gd name="connsiteX18" fmla="*/ 126566 w 1565223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3919" h="1278127">
                  <a:moveTo>
                    <a:pt x="135262" y="83820"/>
                  </a:moveTo>
                  <a:cubicBezTo>
                    <a:pt x="100972" y="116840"/>
                    <a:pt x="59062" y="161290"/>
                    <a:pt x="78112" y="228600"/>
                  </a:cubicBezTo>
                  <a:cubicBezTo>
                    <a:pt x="32392" y="250190"/>
                    <a:pt x="32392" y="302260"/>
                    <a:pt x="55252" y="361950"/>
                  </a:cubicBezTo>
                  <a:cubicBezTo>
                    <a:pt x="-9518" y="386080"/>
                    <a:pt x="-5708" y="490220"/>
                    <a:pt x="20962" y="560070"/>
                  </a:cubicBezTo>
                  <a:cubicBezTo>
                    <a:pt x="-628" y="605790"/>
                    <a:pt x="-18408" y="666750"/>
                    <a:pt x="36202" y="720090"/>
                  </a:cubicBezTo>
                  <a:cubicBezTo>
                    <a:pt x="13342" y="808990"/>
                    <a:pt x="36202" y="920750"/>
                    <a:pt x="116212" y="986790"/>
                  </a:cubicBezTo>
                  <a:cubicBezTo>
                    <a:pt x="120022" y="1052830"/>
                    <a:pt x="161932" y="1126490"/>
                    <a:pt x="241942" y="1150620"/>
                  </a:cubicBezTo>
                  <a:cubicBezTo>
                    <a:pt x="254642" y="1193800"/>
                    <a:pt x="324492" y="1236980"/>
                    <a:pt x="394342" y="1211580"/>
                  </a:cubicBezTo>
                  <a:cubicBezTo>
                    <a:pt x="451492" y="1242060"/>
                    <a:pt x="504832" y="1245870"/>
                    <a:pt x="565792" y="1200150"/>
                  </a:cubicBezTo>
                  <a:cubicBezTo>
                    <a:pt x="628022" y="1273810"/>
                    <a:pt x="758832" y="1297940"/>
                    <a:pt x="866782" y="1261110"/>
                  </a:cubicBezTo>
                  <a:cubicBezTo>
                    <a:pt x="953142" y="1276350"/>
                    <a:pt x="1077602" y="1295400"/>
                    <a:pt x="1137292" y="1203960"/>
                  </a:cubicBezTo>
                  <a:cubicBezTo>
                    <a:pt x="1208412" y="1225550"/>
                    <a:pt x="1287152" y="1228090"/>
                    <a:pt x="1339222" y="1131570"/>
                  </a:cubicBezTo>
                  <a:cubicBezTo>
                    <a:pt x="1431932" y="1127760"/>
                    <a:pt x="1517022" y="1024890"/>
                    <a:pt x="1491622" y="937260"/>
                  </a:cubicBezTo>
                  <a:cubicBezTo>
                    <a:pt x="1558932" y="915670"/>
                    <a:pt x="1565282" y="787400"/>
                    <a:pt x="1522102" y="712470"/>
                  </a:cubicBezTo>
                  <a:cubicBezTo>
                    <a:pt x="1564012" y="689610"/>
                    <a:pt x="1602112" y="613410"/>
                    <a:pt x="1544962" y="563880"/>
                  </a:cubicBezTo>
                  <a:cubicBezTo>
                    <a:pt x="1566552" y="500380"/>
                    <a:pt x="1576712" y="322580"/>
                    <a:pt x="1472572" y="293370"/>
                  </a:cubicBezTo>
                  <a:cubicBezTo>
                    <a:pt x="1461777" y="199390"/>
                    <a:pt x="1510672" y="105410"/>
                    <a:pt x="1480192" y="0"/>
                  </a:cubicBezTo>
                  <a:lnTo>
                    <a:pt x="786772" y="232410"/>
                  </a:lnTo>
                  <a:lnTo>
                    <a:pt x="135262" y="8382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780056" y="3857734"/>
              <a:ext cx="626305" cy="1008645"/>
            </a:xfrm>
            <a:custGeom>
              <a:avLst/>
              <a:gdLst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512816 w 512816"/>
                <a:gd name="connsiteY0" fmla="*/ 0 h 1007292"/>
                <a:gd name="connsiteX1" fmla="*/ 129639 w 512816"/>
                <a:gd name="connsiteY1" fmla="*/ 627017 h 1007292"/>
                <a:gd name="connsiteX2" fmla="*/ 22234 w 512816"/>
                <a:gd name="connsiteY2" fmla="*/ 775063 h 1007292"/>
                <a:gd name="connsiteX3" fmla="*/ 51262 w 512816"/>
                <a:gd name="connsiteY3" fmla="*/ 946332 h 1007292"/>
                <a:gd name="connsiteX4" fmla="*/ 68679 w 512816"/>
                <a:gd name="connsiteY4" fmla="*/ 798286 h 1007292"/>
                <a:gd name="connsiteX5" fmla="*/ 118028 w 512816"/>
                <a:gd name="connsiteY5" fmla="*/ 975360 h 1007292"/>
                <a:gd name="connsiteX6" fmla="*/ 144154 w 512816"/>
                <a:gd name="connsiteY6" fmla="*/ 827315 h 1007292"/>
                <a:gd name="connsiteX7" fmla="*/ 196405 w 512816"/>
                <a:gd name="connsiteY7" fmla="*/ 1007292 h 1007292"/>
                <a:gd name="connsiteX8" fmla="*/ 239948 w 512816"/>
                <a:gd name="connsiteY8" fmla="*/ 838926 h 1007292"/>
                <a:gd name="connsiteX9" fmla="*/ 318325 w 512816"/>
                <a:gd name="connsiteY9" fmla="*/ 955040 h 1007292"/>
                <a:gd name="connsiteX10" fmla="*/ 335742 w 512816"/>
                <a:gd name="connsiteY10" fmla="*/ 841829 h 1007292"/>
                <a:gd name="connsiteX11" fmla="*/ 324131 w 512816"/>
                <a:gd name="connsiteY11" fmla="*/ 699589 h 1007292"/>
                <a:gd name="connsiteX12" fmla="*/ 448954 w 512816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13" fmla="*/ 521801 w 521801"/>
                <a:gd name="connsiteY13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7939 w 626305"/>
                <a:gd name="connsiteY12" fmla="*/ 435429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7939 w 626305"/>
                <a:gd name="connsiteY12" fmla="*/ 435429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7939 w 626305"/>
                <a:gd name="connsiteY12" fmla="*/ 435429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3479 w 626305"/>
                <a:gd name="connsiteY12" fmla="*/ 408666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21801 w 626305"/>
                <a:gd name="connsiteY13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21801 w 626305"/>
                <a:gd name="connsiteY13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21801 w 626305"/>
                <a:gd name="connsiteY13" fmla="*/ 0 h 1008645"/>
                <a:gd name="connsiteX0" fmla="*/ 553025 w 626305"/>
                <a:gd name="connsiteY0" fmla="*/ 0 h 995263"/>
                <a:gd name="connsiteX1" fmla="*/ 138624 w 626305"/>
                <a:gd name="connsiteY1" fmla="*/ 613635 h 995263"/>
                <a:gd name="connsiteX2" fmla="*/ 31219 w 626305"/>
                <a:gd name="connsiteY2" fmla="*/ 761681 h 995263"/>
                <a:gd name="connsiteX3" fmla="*/ 60247 w 626305"/>
                <a:gd name="connsiteY3" fmla="*/ 932950 h 995263"/>
                <a:gd name="connsiteX4" fmla="*/ 77664 w 626305"/>
                <a:gd name="connsiteY4" fmla="*/ 784904 h 995263"/>
                <a:gd name="connsiteX5" fmla="*/ 127013 w 626305"/>
                <a:gd name="connsiteY5" fmla="*/ 961978 h 995263"/>
                <a:gd name="connsiteX6" fmla="*/ 153139 w 626305"/>
                <a:gd name="connsiteY6" fmla="*/ 813933 h 995263"/>
                <a:gd name="connsiteX7" fmla="*/ 205390 w 626305"/>
                <a:gd name="connsiteY7" fmla="*/ 993910 h 995263"/>
                <a:gd name="connsiteX8" fmla="*/ 248933 w 626305"/>
                <a:gd name="connsiteY8" fmla="*/ 825544 h 995263"/>
                <a:gd name="connsiteX9" fmla="*/ 327310 w 626305"/>
                <a:gd name="connsiteY9" fmla="*/ 941658 h 995263"/>
                <a:gd name="connsiteX10" fmla="*/ 344727 w 626305"/>
                <a:gd name="connsiteY10" fmla="*/ 828447 h 995263"/>
                <a:gd name="connsiteX11" fmla="*/ 333116 w 626305"/>
                <a:gd name="connsiteY11" fmla="*/ 686207 h 995263"/>
                <a:gd name="connsiteX12" fmla="*/ 626305 w 626305"/>
                <a:gd name="connsiteY12" fmla="*/ 64995 h 995263"/>
                <a:gd name="connsiteX13" fmla="*/ 553025 w 626305"/>
                <a:gd name="connsiteY13" fmla="*/ 0 h 995263"/>
                <a:gd name="connsiteX0" fmla="*/ 530722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30722 w 626305"/>
                <a:gd name="connsiteY13" fmla="*/ 0 h 10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6305" h="1008645">
                  <a:moveTo>
                    <a:pt x="530722" y="0"/>
                  </a:moveTo>
                  <a:cubicBezTo>
                    <a:pt x="356550" y="159020"/>
                    <a:pt x="214099" y="377371"/>
                    <a:pt x="138624" y="627017"/>
                  </a:cubicBezTo>
                  <a:cubicBezTo>
                    <a:pt x="73794" y="661852"/>
                    <a:pt x="49604" y="719909"/>
                    <a:pt x="31219" y="775063"/>
                  </a:cubicBezTo>
                  <a:cubicBezTo>
                    <a:pt x="-28773" y="864085"/>
                    <a:pt x="7028" y="953105"/>
                    <a:pt x="60247" y="946332"/>
                  </a:cubicBezTo>
                  <a:cubicBezTo>
                    <a:pt x="48636" y="879566"/>
                    <a:pt x="60246" y="847635"/>
                    <a:pt x="77664" y="798286"/>
                  </a:cubicBezTo>
                  <a:cubicBezTo>
                    <a:pt x="47668" y="860214"/>
                    <a:pt x="32185" y="994712"/>
                    <a:pt x="127013" y="975360"/>
                  </a:cubicBezTo>
                  <a:cubicBezTo>
                    <a:pt x="118305" y="908595"/>
                    <a:pt x="132819" y="867954"/>
                    <a:pt x="153139" y="827315"/>
                  </a:cubicBezTo>
                  <a:cubicBezTo>
                    <a:pt x="95081" y="901821"/>
                    <a:pt x="124110" y="1022774"/>
                    <a:pt x="205390" y="1007292"/>
                  </a:cubicBezTo>
                  <a:cubicBezTo>
                    <a:pt x="234419" y="997616"/>
                    <a:pt x="234419" y="895048"/>
                    <a:pt x="248933" y="838926"/>
                  </a:cubicBezTo>
                  <a:cubicBezTo>
                    <a:pt x="275059" y="877631"/>
                    <a:pt x="260544" y="945363"/>
                    <a:pt x="327310" y="955040"/>
                  </a:cubicBezTo>
                  <a:cubicBezTo>
                    <a:pt x="382465" y="940526"/>
                    <a:pt x="338921" y="879566"/>
                    <a:pt x="344727" y="841829"/>
                  </a:cubicBezTo>
                  <a:cubicBezTo>
                    <a:pt x="366983" y="791513"/>
                    <a:pt x="360209" y="732488"/>
                    <a:pt x="333116" y="699589"/>
                  </a:cubicBezTo>
                  <a:cubicBezTo>
                    <a:pt x="366665" y="474216"/>
                    <a:pt x="563635" y="177133"/>
                    <a:pt x="626305" y="78377"/>
                  </a:cubicBezTo>
                  <a:lnTo>
                    <a:pt x="530722" y="0"/>
                  </a:ln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681251" y="1762556"/>
              <a:ext cx="2339502" cy="2165275"/>
            </a:xfrm>
            <a:custGeom>
              <a:avLst/>
              <a:gdLst>
                <a:gd name="connsiteX0" fmla="*/ 306421 w 2339502"/>
                <a:gd name="connsiteY0" fmla="*/ 1794753 h 1979579"/>
                <a:gd name="connsiteX1" fmla="*/ 2023353 w 2339502"/>
                <a:gd name="connsiteY1" fmla="*/ 1979579 h 1979579"/>
                <a:gd name="connsiteX2" fmla="*/ 2329774 w 2339502"/>
                <a:gd name="connsiteY2" fmla="*/ 1186775 h 1979579"/>
                <a:gd name="connsiteX3" fmla="*/ 2339502 w 2339502"/>
                <a:gd name="connsiteY3" fmla="*/ 486383 h 1979579"/>
                <a:gd name="connsiteX4" fmla="*/ 1702340 w 2339502"/>
                <a:gd name="connsiteY4" fmla="*/ 0 h 1979579"/>
                <a:gd name="connsiteX5" fmla="*/ 228600 w 2339502"/>
                <a:gd name="connsiteY5" fmla="*/ 350196 h 1979579"/>
                <a:gd name="connsiteX6" fmla="*/ 0 w 2339502"/>
                <a:gd name="connsiteY6" fmla="*/ 768485 h 1979579"/>
                <a:gd name="connsiteX7" fmla="*/ 306421 w 2339502"/>
                <a:gd name="connsiteY7" fmla="*/ 1794753 h 1979579"/>
                <a:gd name="connsiteX0" fmla="*/ 306421 w 2339502"/>
                <a:gd name="connsiteY0" fmla="*/ 1794753 h 2027123"/>
                <a:gd name="connsiteX1" fmla="*/ 2023353 w 2339502"/>
                <a:gd name="connsiteY1" fmla="*/ 1979579 h 2027123"/>
                <a:gd name="connsiteX2" fmla="*/ 2329774 w 2339502"/>
                <a:gd name="connsiteY2" fmla="*/ 1186775 h 2027123"/>
                <a:gd name="connsiteX3" fmla="*/ 2339502 w 2339502"/>
                <a:gd name="connsiteY3" fmla="*/ 486383 h 2027123"/>
                <a:gd name="connsiteX4" fmla="*/ 1702340 w 2339502"/>
                <a:gd name="connsiteY4" fmla="*/ 0 h 2027123"/>
                <a:gd name="connsiteX5" fmla="*/ 228600 w 2339502"/>
                <a:gd name="connsiteY5" fmla="*/ 350196 h 2027123"/>
                <a:gd name="connsiteX6" fmla="*/ 0 w 2339502"/>
                <a:gd name="connsiteY6" fmla="*/ 768485 h 2027123"/>
                <a:gd name="connsiteX7" fmla="*/ 306421 w 2339502"/>
                <a:gd name="connsiteY7" fmla="*/ 1794753 h 2027123"/>
                <a:gd name="connsiteX0" fmla="*/ 306421 w 2339502"/>
                <a:gd name="connsiteY0" fmla="*/ 1794753 h 2147960"/>
                <a:gd name="connsiteX1" fmla="*/ 2023353 w 2339502"/>
                <a:gd name="connsiteY1" fmla="*/ 1979579 h 2147960"/>
                <a:gd name="connsiteX2" fmla="*/ 2329774 w 2339502"/>
                <a:gd name="connsiteY2" fmla="*/ 1186775 h 2147960"/>
                <a:gd name="connsiteX3" fmla="*/ 2339502 w 2339502"/>
                <a:gd name="connsiteY3" fmla="*/ 486383 h 2147960"/>
                <a:gd name="connsiteX4" fmla="*/ 1702340 w 2339502"/>
                <a:gd name="connsiteY4" fmla="*/ 0 h 2147960"/>
                <a:gd name="connsiteX5" fmla="*/ 228600 w 2339502"/>
                <a:gd name="connsiteY5" fmla="*/ 350196 h 2147960"/>
                <a:gd name="connsiteX6" fmla="*/ 0 w 2339502"/>
                <a:gd name="connsiteY6" fmla="*/ 768485 h 2147960"/>
                <a:gd name="connsiteX7" fmla="*/ 306421 w 2339502"/>
                <a:gd name="connsiteY7" fmla="*/ 1794753 h 2147960"/>
                <a:gd name="connsiteX0" fmla="*/ 306421 w 2339502"/>
                <a:gd name="connsiteY0" fmla="*/ 1794753 h 2155689"/>
                <a:gd name="connsiteX1" fmla="*/ 2023353 w 2339502"/>
                <a:gd name="connsiteY1" fmla="*/ 1979579 h 2155689"/>
                <a:gd name="connsiteX2" fmla="*/ 2329774 w 2339502"/>
                <a:gd name="connsiteY2" fmla="*/ 1186775 h 2155689"/>
                <a:gd name="connsiteX3" fmla="*/ 2339502 w 2339502"/>
                <a:gd name="connsiteY3" fmla="*/ 486383 h 2155689"/>
                <a:gd name="connsiteX4" fmla="*/ 1702340 w 2339502"/>
                <a:gd name="connsiteY4" fmla="*/ 0 h 2155689"/>
                <a:gd name="connsiteX5" fmla="*/ 228600 w 2339502"/>
                <a:gd name="connsiteY5" fmla="*/ 350196 h 2155689"/>
                <a:gd name="connsiteX6" fmla="*/ 0 w 2339502"/>
                <a:gd name="connsiteY6" fmla="*/ 768485 h 2155689"/>
                <a:gd name="connsiteX7" fmla="*/ 306421 w 2339502"/>
                <a:gd name="connsiteY7" fmla="*/ 1794753 h 2155689"/>
                <a:gd name="connsiteX0" fmla="*/ 306421 w 2339502"/>
                <a:gd name="connsiteY0" fmla="*/ 1794753 h 2165275"/>
                <a:gd name="connsiteX1" fmla="*/ 2023353 w 2339502"/>
                <a:gd name="connsiteY1" fmla="*/ 1979579 h 2165275"/>
                <a:gd name="connsiteX2" fmla="*/ 2329774 w 2339502"/>
                <a:gd name="connsiteY2" fmla="*/ 1186775 h 2165275"/>
                <a:gd name="connsiteX3" fmla="*/ 2339502 w 2339502"/>
                <a:gd name="connsiteY3" fmla="*/ 486383 h 2165275"/>
                <a:gd name="connsiteX4" fmla="*/ 1702340 w 2339502"/>
                <a:gd name="connsiteY4" fmla="*/ 0 h 2165275"/>
                <a:gd name="connsiteX5" fmla="*/ 228600 w 2339502"/>
                <a:gd name="connsiteY5" fmla="*/ 350196 h 2165275"/>
                <a:gd name="connsiteX6" fmla="*/ 0 w 2339502"/>
                <a:gd name="connsiteY6" fmla="*/ 768485 h 2165275"/>
                <a:gd name="connsiteX7" fmla="*/ 306421 w 2339502"/>
                <a:gd name="connsiteY7" fmla="*/ 1794753 h 216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9502" h="2165275">
                  <a:moveTo>
                    <a:pt x="306421" y="1794753"/>
                  </a:moveTo>
                  <a:cubicBezTo>
                    <a:pt x="732817" y="2274651"/>
                    <a:pt x="1558046" y="2234119"/>
                    <a:pt x="2023353" y="1979579"/>
                  </a:cubicBezTo>
                  <a:lnTo>
                    <a:pt x="2329774" y="1186775"/>
                  </a:lnTo>
                  <a:lnTo>
                    <a:pt x="2339502" y="486383"/>
                  </a:lnTo>
                  <a:lnTo>
                    <a:pt x="1702340" y="0"/>
                  </a:lnTo>
                  <a:lnTo>
                    <a:pt x="228600" y="350196"/>
                  </a:lnTo>
                  <a:lnTo>
                    <a:pt x="0" y="768485"/>
                  </a:lnTo>
                  <a:lnTo>
                    <a:pt x="306421" y="1794753"/>
                  </a:ln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263208" y="3738324"/>
              <a:ext cx="1428750" cy="319266"/>
            </a:xfrm>
            <a:custGeom>
              <a:avLst/>
              <a:gdLst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190"/>
                <a:gd name="connsiteX1" fmla="*/ 1428750 w 1428750"/>
                <a:gd name="connsiteY1" fmla="*/ 0 h 339190"/>
                <a:gd name="connsiteX2" fmla="*/ 640080 w 1428750"/>
                <a:gd name="connsiteY2" fmla="*/ 339090 h 339190"/>
                <a:gd name="connsiteX3" fmla="*/ 0 w 1428750"/>
                <a:gd name="connsiteY3" fmla="*/ 57150 h 339190"/>
                <a:gd name="connsiteX0" fmla="*/ 0 w 1428750"/>
                <a:gd name="connsiteY0" fmla="*/ 57150 h 316343"/>
                <a:gd name="connsiteX1" fmla="*/ 1428750 w 1428750"/>
                <a:gd name="connsiteY1" fmla="*/ 0 h 316343"/>
                <a:gd name="connsiteX2" fmla="*/ 640080 w 1428750"/>
                <a:gd name="connsiteY2" fmla="*/ 316230 h 316343"/>
                <a:gd name="connsiteX3" fmla="*/ 0 w 1428750"/>
                <a:gd name="connsiteY3" fmla="*/ 57150 h 316343"/>
                <a:gd name="connsiteX0" fmla="*/ 0 w 1428750"/>
                <a:gd name="connsiteY0" fmla="*/ 57150 h 316343"/>
                <a:gd name="connsiteX1" fmla="*/ 1428750 w 1428750"/>
                <a:gd name="connsiteY1" fmla="*/ 0 h 316343"/>
                <a:gd name="connsiteX2" fmla="*/ 640080 w 1428750"/>
                <a:gd name="connsiteY2" fmla="*/ 316230 h 316343"/>
                <a:gd name="connsiteX3" fmla="*/ 0 w 1428750"/>
                <a:gd name="connsiteY3" fmla="*/ 57150 h 316343"/>
                <a:gd name="connsiteX0" fmla="*/ 0 w 1428750"/>
                <a:gd name="connsiteY0" fmla="*/ 57150 h 194615"/>
                <a:gd name="connsiteX1" fmla="*/ 1428750 w 1428750"/>
                <a:gd name="connsiteY1" fmla="*/ 0 h 194615"/>
                <a:gd name="connsiteX2" fmla="*/ 0 w 1428750"/>
                <a:gd name="connsiteY2" fmla="*/ 57150 h 194615"/>
                <a:gd name="connsiteX0" fmla="*/ 0 w 1428750"/>
                <a:gd name="connsiteY0" fmla="*/ 57150 h 250327"/>
                <a:gd name="connsiteX1" fmla="*/ 1428750 w 1428750"/>
                <a:gd name="connsiteY1" fmla="*/ 0 h 250327"/>
                <a:gd name="connsiteX2" fmla="*/ 0 w 1428750"/>
                <a:gd name="connsiteY2" fmla="*/ 57150 h 250327"/>
                <a:gd name="connsiteX0" fmla="*/ 0 w 1428750"/>
                <a:gd name="connsiteY0" fmla="*/ 57150 h 319266"/>
                <a:gd name="connsiteX1" fmla="*/ 1428750 w 1428750"/>
                <a:gd name="connsiteY1" fmla="*/ 0 h 319266"/>
                <a:gd name="connsiteX2" fmla="*/ 0 w 1428750"/>
                <a:gd name="connsiteY2" fmla="*/ 57150 h 31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0" h="319266">
                  <a:moveTo>
                    <a:pt x="0" y="57150"/>
                  </a:moveTo>
                  <a:cubicBezTo>
                    <a:pt x="480060" y="278130"/>
                    <a:pt x="1017270" y="213360"/>
                    <a:pt x="1428750" y="0"/>
                  </a:cubicBezTo>
                  <a:cubicBezTo>
                    <a:pt x="1082040" y="293370"/>
                    <a:pt x="552450" y="514350"/>
                    <a:pt x="0" y="57150"/>
                  </a:cubicBezTo>
                  <a:close/>
                </a:path>
              </a:pathLst>
            </a:custGeom>
            <a:solidFill>
              <a:srgbClr val="003399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347028" y="3896807"/>
              <a:ext cx="323850" cy="613410"/>
            </a:xfrm>
            <a:custGeom>
              <a:avLst/>
              <a:gdLst>
                <a:gd name="connsiteX0" fmla="*/ 41910 w 323850"/>
                <a:gd name="connsiteY0" fmla="*/ 0 h 613410"/>
                <a:gd name="connsiteX1" fmla="*/ 0 w 323850"/>
                <a:gd name="connsiteY1" fmla="*/ 548640 h 613410"/>
                <a:gd name="connsiteX2" fmla="*/ 118110 w 323850"/>
                <a:gd name="connsiteY2" fmla="*/ 594360 h 613410"/>
                <a:gd name="connsiteX3" fmla="*/ 240030 w 323850"/>
                <a:gd name="connsiteY3" fmla="*/ 613410 h 613410"/>
                <a:gd name="connsiteX4" fmla="*/ 293370 w 323850"/>
                <a:gd name="connsiteY4" fmla="*/ 598170 h 613410"/>
                <a:gd name="connsiteX5" fmla="*/ 323850 w 323850"/>
                <a:gd name="connsiteY5" fmla="*/ 140970 h 613410"/>
                <a:gd name="connsiteX6" fmla="*/ 41910 w 323850"/>
                <a:gd name="connsiteY6" fmla="*/ 0 h 613410"/>
                <a:gd name="connsiteX0" fmla="*/ 41910 w 323850"/>
                <a:gd name="connsiteY0" fmla="*/ 0 h 613410"/>
                <a:gd name="connsiteX1" fmla="*/ 0 w 323850"/>
                <a:gd name="connsiteY1" fmla="*/ 548640 h 613410"/>
                <a:gd name="connsiteX2" fmla="*/ 118110 w 323850"/>
                <a:gd name="connsiteY2" fmla="*/ 594360 h 613410"/>
                <a:gd name="connsiteX3" fmla="*/ 240030 w 323850"/>
                <a:gd name="connsiteY3" fmla="*/ 613410 h 613410"/>
                <a:gd name="connsiteX4" fmla="*/ 293370 w 323850"/>
                <a:gd name="connsiteY4" fmla="*/ 598170 h 613410"/>
                <a:gd name="connsiteX5" fmla="*/ 323850 w 323850"/>
                <a:gd name="connsiteY5" fmla="*/ 140970 h 613410"/>
                <a:gd name="connsiteX6" fmla="*/ 41910 w 323850"/>
                <a:gd name="connsiteY6" fmla="*/ 0 h 613410"/>
                <a:gd name="connsiteX0" fmla="*/ 41910 w 323850"/>
                <a:gd name="connsiteY0" fmla="*/ 0 h 613410"/>
                <a:gd name="connsiteX1" fmla="*/ 0 w 323850"/>
                <a:gd name="connsiteY1" fmla="*/ 548640 h 613410"/>
                <a:gd name="connsiteX2" fmla="*/ 118110 w 323850"/>
                <a:gd name="connsiteY2" fmla="*/ 594360 h 613410"/>
                <a:gd name="connsiteX3" fmla="*/ 240030 w 323850"/>
                <a:gd name="connsiteY3" fmla="*/ 613410 h 613410"/>
                <a:gd name="connsiteX4" fmla="*/ 293370 w 323850"/>
                <a:gd name="connsiteY4" fmla="*/ 598170 h 613410"/>
                <a:gd name="connsiteX5" fmla="*/ 323850 w 323850"/>
                <a:gd name="connsiteY5" fmla="*/ 140970 h 613410"/>
                <a:gd name="connsiteX6" fmla="*/ 41910 w 323850"/>
                <a:gd name="connsiteY6" fmla="*/ 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613410">
                  <a:moveTo>
                    <a:pt x="41910" y="0"/>
                  </a:moveTo>
                  <a:lnTo>
                    <a:pt x="0" y="548640"/>
                  </a:lnTo>
                  <a:lnTo>
                    <a:pt x="118110" y="594360"/>
                  </a:lnTo>
                  <a:cubicBezTo>
                    <a:pt x="167671" y="533802"/>
                    <a:pt x="208311" y="562455"/>
                    <a:pt x="240030" y="613410"/>
                  </a:cubicBezTo>
                  <a:lnTo>
                    <a:pt x="293370" y="598170"/>
                  </a:lnTo>
                  <a:lnTo>
                    <a:pt x="323850" y="140970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003399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660098" y="4030157"/>
              <a:ext cx="182880" cy="350520"/>
            </a:xfrm>
            <a:custGeom>
              <a:avLst/>
              <a:gdLst>
                <a:gd name="connsiteX0" fmla="*/ 0 w 182880"/>
                <a:gd name="connsiteY0" fmla="*/ 327660 h 350520"/>
                <a:gd name="connsiteX1" fmla="*/ 80010 w 182880"/>
                <a:gd name="connsiteY1" fmla="*/ 346710 h 350520"/>
                <a:gd name="connsiteX2" fmla="*/ 167640 w 182880"/>
                <a:gd name="connsiteY2" fmla="*/ 350520 h 350520"/>
                <a:gd name="connsiteX3" fmla="*/ 182880 w 182880"/>
                <a:gd name="connsiteY3" fmla="*/ 327660 h 350520"/>
                <a:gd name="connsiteX4" fmla="*/ 175260 w 182880"/>
                <a:gd name="connsiteY4" fmla="*/ 38100 h 350520"/>
                <a:gd name="connsiteX5" fmla="*/ 7620 w 182880"/>
                <a:gd name="connsiteY5" fmla="*/ 0 h 350520"/>
                <a:gd name="connsiteX6" fmla="*/ 0 w 182880"/>
                <a:gd name="connsiteY6" fmla="*/ 327660 h 350520"/>
                <a:gd name="connsiteX0" fmla="*/ 0 w 182880"/>
                <a:gd name="connsiteY0" fmla="*/ 327660 h 350520"/>
                <a:gd name="connsiteX1" fmla="*/ 80010 w 182880"/>
                <a:gd name="connsiteY1" fmla="*/ 346710 h 350520"/>
                <a:gd name="connsiteX2" fmla="*/ 167640 w 182880"/>
                <a:gd name="connsiteY2" fmla="*/ 350520 h 350520"/>
                <a:gd name="connsiteX3" fmla="*/ 182880 w 182880"/>
                <a:gd name="connsiteY3" fmla="*/ 327660 h 350520"/>
                <a:gd name="connsiteX4" fmla="*/ 175260 w 182880"/>
                <a:gd name="connsiteY4" fmla="*/ 38100 h 350520"/>
                <a:gd name="connsiteX5" fmla="*/ 7620 w 182880"/>
                <a:gd name="connsiteY5" fmla="*/ 0 h 350520"/>
                <a:gd name="connsiteX6" fmla="*/ 0 w 182880"/>
                <a:gd name="connsiteY6" fmla="*/ 327660 h 350520"/>
                <a:gd name="connsiteX0" fmla="*/ 0 w 182880"/>
                <a:gd name="connsiteY0" fmla="*/ 327660 h 350520"/>
                <a:gd name="connsiteX1" fmla="*/ 80010 w 182880"/>
                <a:gd name="connsiteY1" fmla="*/ 346710 h 350520"/>
                <a:gd name="connsiteX2" fmla="*/ 167640 w 182880"/>
                <a:gd name="connsiteY2" fmla="*/ 350520 h 350520"/>
                <a:gd name="connsiteX3" fmla="*/ 182880 w 182880"/>
                <a:gd name="connsiteY3" fmla="*/ 327660 h 350520"/>
                <a:gd name="connsiteX4" fmla="*/ 175260 w 182880"/>
                <a:gd name="connsiteY4" fmla="*/ 38100 h 350520"/>
                <a:gd name="connsiteX5" fmla="*/ 7620 w 182880"/>
                <a:gd name="connsiteY5" fmla="*/ 0 h 350520"/>
                <a:gd name="connsiteX6" fmla="*/ 0 w 182880"/>
                <a:gd name="connsiteY6" fmla="*/ 32766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880" h="350520">
                  <a:moveTo>
                    <a:pt x="0" y="327660"/>
                  </a:moveTo>
                  <a:lnTo>
                    <a:pt x="80010" y="346710"/>
                  </a:lnTo>
                  <a:cubicBezTo>
                    <a:pt x="109220" y="303375"/>
                    <a:pt x="138430" y="322487"/>
                    <a:pt x="167640" y="350520"/>
                  </a:cubicBezTo>
                  <a:lnTo>
                    <a:pt x="182880" y="327660"/>
                  </a:lnTo>
                  <a:lnTo>
                    <a:pt x="175260" y="38100"/>
                  </a:lnTo>
                  <a:lnTo>
                    <a:pt x="7620" y="0"/>
                  </a:lnTo>
                  <a:lnTo>
                    <a:pt x="0" y="327660"/>
                  </a:lnTo>
                  <a:close/>
                </a:path>
              </a:pathLst>
            </a:custGeom>
            <a:solidFill>
              <a:srgbClr val="003399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58403" y="3168580"/>
              <a:ext cx="387334" cy="246677"/>
              <a:chOff x="2698365" y="3312646"/>
              <a:chExt cx="387334" cy="246677"/>
            </a:xfrm>
          </p:grpSpPr>
          <p:sp>
            <p:nvSpPr>
              <p:cNvPr id="47" name="椭圆 46"/>
              <p:cNvSpPr/>
              <p:nvPr/>
            </p:nvSpPr>
            <p:spPr>
              <a:xfrm rot="10800000" flipV="1">
                <a:off x="2698365" y="3312646"/>
                <a:ext cx="387334" cy="24667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10800000" flipV="1">
                <a:off x="2726655" y="3352730"/>
                <a:ext cx="72000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464327" y="3440577"/>
              <a:ext cx="607979" cy="440347"/>
              <a:chOff x="2704289" y="3584643"/>
              <a:chExt cx="607979" cy="440347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704289" y="3584643"/>
                <a:ext cx="607979" cy="257493"/>
                <a:chOff x="2704289" y="3584643"/>
                <a:chExt cx="607979" cy="257493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2704289" y="3584643"/>
                  <a:ext cx="607979" cy="75699"/>
                </a:xfrm>
                <a:custGeom>
                  <a:avLst/>
                  <a:gdLst>
                    <a:gd name="connsiteX0" fmla="*/ 9728 w 607979"/>
                    <a:gd name="connsiteY0" fmla="*/ 0 h 58366"/>
                    <a:gd name="connsiteX1" fmla="*/ 0 w 607979"/>
                    <a:gd name="connsiteY1" fmla="*/ 58366 h 58366"/>
                    <a:gd name="connsiteX2" fmla="*/ 578796 w 607979"/>
                    <a:gd name="connsiteY2" fmla="*/ 9727 h 58366"/>
                    <a:gd name="connsiteX3" fmla="*/ 607979 w 607979"/>
                    <a:gd name="connsiteY3" fmla="*/ 53502 h 58366"/>
                    <a:gd name="connsiteX0" fmla="*/ 9728 w 607979"/>
                    <a:gd name="connsiteY0" fmla="*/ 0 h 58366"/>
                    <a:gd name="connsiteX1" fmla="*/ 0 w 607979"/>
                    <a:gd name="connsiteY1" fmla="*/ 58366 h 58366"/>
                    <a:gd name="connsiteX2" fmla="*/ 578796 w 607979"/>
                    <a:gd name="connsiteY2" fmla="*/ 9727 h 58366"/>
                    <a:gd name="connsiteX3" fmla="*/ 607979 w 607979"/>
                    <a:gd name="connsiteY3" fmla="*/ 53502 h 58366"/>
                    <a:gd name="connsiteX0" fmla="*/ 9728 w 607979"/>
                    <a:gd name="connsiteY0" fmla="*/ 0 h 75699"/>
                    <a:gd name="connsiteX1" fmla="*/ 0 w 607979"/>
                    <a:gd name="connsiteY1" fmla="*/ 58366 h 75699"/>
                    <a:gd name="connsiteX2" fmla="*/ 578796 w 607979"/>
                    <a:gd name="connsiteY2" fmla="*/ 9727 h 75699"/>
                    <a:gd name="connsiteX3" fmla="*/ 607979 w 607979"/>
                    <a:gd name="connsiteY3" fmla="*/ 53502 h 7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7979" h="75699">
                      <a:moveTo>
                        <a:pt x="9728" y="0"/>
                      </a:moveTo>
                      <a:lnTo>
                        <a:pt x="0" y="58366"/>
                      </a:lnTo>
                      <a:cubicBezTo>
                        <a:pt x="192932" y="90791"/>
                        <a:pt x="390728" y="79442"/>
                        <a:pt x="578796" y="9727"/>
                      </a:cubicBezTo>
                      <a:lnTo>
                        <a:pt x="607979" y="53502"/>
                      </a:lnTo>
                    </a:path>
                  </a:pathLst>
                </a:custGeom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844999" y="3613825"/>
                  <a:ext cx="414891" cy="228311"/>
                </a:xfrm>
                <a:custGeom>
                  <a:avLst/>
                  <a:gdLst>
                    <a:gd name="connsiteX0" fmla="*/ 0 w 403698"/>
                    <a:gd name="connsiteY0" fmla="*/ 43774 h 418289"/>
                    <a:gd name="connsiteX1" fmla="*/ 209145 w 403698"/>
                    <a:gd name="connsiteY1" fmla="*/ 418289 h 418289"/>
                    <a:gd name="connsiteX2" fmla="*/ 403698 w 403698"/>
                    <a:gd name="connsiteY2" fmla="*/ 0 h 418289"/>
                    <a:gd name="connsiteX0" fmla="*/ 0 w 403698"/>
                    <a:gd name="connsiteY0" fmla="*/ 43774 h 418752"/>
                    <a:gd name="connsiteX1" fmla="*/ 209145 w 403698"/>
                    <a:gd name="connsiteY1" fmla="*/ 418289 h 418752"/>
                    <a:gd name="connsiteX2" fmla="*/ 403698 w 403698"/>
                    <a:gd name="connsiteY2" fmla="*/ 0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2578"/>
                    <a:gd name="connsiteY0" fmla="*/ 43774 h 149381"/>
                    <a:gd name="connsiteX1" fmla="*/ 228601 w 412578"/>
                    <a:gd name="connsiteY1" fmla="*/ 141051 h 149381"/>
                    <a:gd name="connsiteX2" fmla="*/ 403698 w 412578"/>
                    <a:gd name="connsiteY2" fmla="*/ 0 h 149381"/>
                    <a:gd name="connsiteX3" fmla="*/ 0 w 412578"/>
                    <a:gd name="connsiteY3" fmla="*/ 43774 h 149381"/>
                    <a:gd name="connsiteX0" fmla="*/ 0 w 414431"/>
                    <a:gd name="connsiteY0" fmla="*/ 43774 h 129920"/>
                    <a:gd name="connsiteX1" fmla="*/ 243192 w 414431"/>
                    <a:gd name="connsiteY1" fmla="*/ 111868 h 129920"/>
                    <a:gd name="connsiteX2" fmla="*/ 403698 w 414431"/>
                    <a:gd name="connsiteY2" fmla="*/ 0 h 129920"/>
                    <a:gd name="connsiteX3" fmla="*/ 0 w 414431"/>
                    <a:gd name="connsiteY3" fmla="*/ 43774 h 129920"/>
                    <a:gd name="connsiteX0" fmla="*/ 0 w 504227"/>
                    <a:gd name="connsiteY0" fmla="*/ 43774 h 129920"/>
                    <a:gd name="connsiteX1" fmla="*/ 428017 w 504227"/>
                    <a:gd name="connsiteY1" fmla="*/ 111868 h 129920"/>
                    <a:gd name="connsiteX2" fmla="*/ 403698 w 504227"/>
                    <a:gd name="connsiteY2" fmla="*/ 0 h 129920"/>
                    <a:gd name="connsiteX3" fmla="*/ 0 w 504227"/>
                    <a:gd name="connsiteY3" fmla="*/ 43774 h 129920"/>
                    <a:gd name="connsiteX0" fmla="*/ 21309 w 474755"/>
                    <a:gd name="connsiteY0" fmla="*/ 43774 h 234406"/>
                    <a:gd name="connsiteX1" fmla="*/ 79675 w 474755"/>
                    <a:gd name="connsiteY1" fmla="*/ 233463 h 234406"/>
                    <a:gd name="connsiteX2" fmla="*/ 449326 w 474755"/>
                    <a:gd name="connsiteY2" fmla="*/ 111868 h 234406"/>
                    <a:gd name="connsiteX3" fmla="*/ 425007 w 474755"/>
                    <a:gd name="connsiteY3" fmla="*/ 0 h 234406"/>
                    <a:gd name="connsiteX4" fmla="*/ 21309 w 474755"/>
                    <a:gd name="connsiteY4" fmla="*/ 43774 h 234406"/>
                    <a:gd name="connsiteX0" fmla="*/ 16302 w 469748"/>
                    <a:gd name="connsiteY0" fmla="*/ 43774 h 234406"/>
                    <a:gd name="connsiteX1" fmla="*/ 74668 w 469748"/>
                    <a:gd name="connsiteY1" fmla="*/ 233463 h 234406"/>
                    <a:gd name="connsiteX2" fmla="*/ 444319 w 469748"/>
                    <a:gd name="connsiteY2" fmla="*/ 111868 h 234406"/>
                    <a:gd name="connsiteX3" fmla="*/ 420000 w 469748"/>
                    <a:gd name="connsiteY3" fmla="*/ 0 h 234406"/>
                    <a:gd name="connsiteX4" fmla="*/ 16302 w 469748"/>
                    <a:gd name="connsiteY4" fmla="*/ 43774 h 234406"/>
                    <a:gd name="connsiteX0" fmla="*/ 0 w 453446"/>
                    <a:gd name="connsiteY0" fmla="*/ 43774 h 234406"/>
                    <a:gd name="connsiteX1" fmla="*/ 58366 w 453446"/>
                    <a:gd name="connsiteY1" fmla="*/ 233463 h 234406"/>
                    <a:gd name="connsiteX2" fmla="*/ 428017 w 453446"/>
                    <a:gd name="connsiteY2" fmla="*/ 111868 h 234406"/>
                    <a:gd name="connsiteX3" fmla="*/ 403698 w 453446"/>
                    <a:gd name="connsiteY3" fmla="*/ 0 h 234406"/>
                    <a:gd name="connsiteX4" fmla="*/ 0 w 453446"/>
                    <a:gd name="connsiteY4" fmla="*/ 43774 h 234406"/>
                    <a:gd name="connsiteX0" fmla="*/ 0 w 454526"/>
                    <a:gd name="connsiteY0" fmla="*/ 43774 h 234406"/>
                    <a:gd name="connsiteX1" fmla="*/ 43775 w 454526"/>
                    <a:gd name="connsiteY1" fmla="*/ 233463 h 234406"/>
                    <a:gd name="connsiteX2" fmla="*/ 428017 w 454526"/>
                    <a:gd name="connsiteY2" fmla="*/ 111868 h 234406"/>
                    <a:gd name="connsiteX3" fmla="*/ 403698 w 454526"/>
                    <a:gd name="connsiteY3" fmla="*/ 0 h 234406"/>
                    <a:gd name="connsiteX4" fmla="*/ 0 w 454526"/>
                    <a:gd name="connsiteY4" fmla="*/ 43774 h 234406"/>
                    <a:gd name="connsiteX0" fmla="*/ 0 w 454526"/>
                    <a:gd name="connsiteY0" fmla="*/ 43774 h 233463"/>
                    <a:gd name="connsiteX1" fmla="*/ 43775 w 454526"/>
                    <a:gd name="connsiteY1" fmla="*/ 233463 h 233463"/>
                    <a:gd name="connsiteX2" fmla="*/ 428017 w 454526"/>
                    <a:gd name="connsiteY2" fmla="*/ 111868 h 233463"/>
                    <a:gd name="connsiteX3" fmla="*/ 403698 w 454526"/>
                    <a:gd name="connsiteY3" fmla="*/ 0 h 233463"/>
                    <a:gd name="connsiteX4" fmla="*/ 0 w 454526"/>
                    <a:gd name="connsiteY4" fmla="*/ 43774 h 233463"/>
                    <a:gd name="connsiteX0" fmla="*/ 0 w 428017"/>
                    <a:gd name="connsiteY0" fmla="*/ 43774 h 233463"/>
                    <a:gd name="connsiteX1" fmla="*/ 43775 w 428017"/>
                    <a:gd name="connsiteY1" fmla="*/ 233463 h 233463"/>
                    <a:gd name="connsiteX2" fmla="*/ 428017 w 428017"/>
                    <a:gd name="connsiteY2" fmla="*/ 111868 h 233463"/>
                    <a:gd name="connsiteX3" fmla="*/ 403698 w 428017"/>
                    <a:gd name="connsiteY3" fmla="*/ 0 h 233463"/>
                    <a:gd name="connsiteX4" fmla="*/ 0 w 428017"/>
                    <a:gd name="connsiteY4" fmla="*/ 43774 h 233463"/>
                    <a:gd name="connsiteX0" fmla="*/ 0 w 409842"/>
                    <a:gd name="connsiteY0" fmla="*/ 43774 h 233463"/>
                    <a:gd name="connsiteX1" fmla="*/ 43775 w 409842"/>
                    <a:gd name="connsiteY1" fmla="*/ 233463 h 233463"/>
                    <a:gd name="connsiteX2" fmla="*/ 364788 w 409842"/>
                    <a:gd name="connsiteY2" fmla="*/ 121595 h 233463"/>
                    <a:gd name="connsiteX3" fmla="*/ 403698 w 409842"/>
                    <a:gd name="connsiteY3" fmla="*/ 0 h 233463"/>
                    <a:gd name="connsiteX4" fmla="*/ 0 w 409842"/>
                    <a:gd name="connsiteY4" fmla="*/ 43774 h 233463"/>
                    <a:gd name="connsiteX0" fmla="*/ 0 w 418461"/>
                    <a:gd name="connsiteY0" fmla="*/ 43774 h 233463"/>
                    <a:gd name="connsiteX1" fmla="*/ 43775 w 418461"/>
                    <a:gd name="connsiteY1" fmla="*/ 233463 h 233463"/>
                    <a:gd name="connsiteX2" fmla="*/ 418290 w 418461"/>
                    <a:gd name="connsiteY2" fmla="*/ 116732 h 233463"/>
                    <a:gd name="connsiteX3" fmla="*/ 403698 w 418461"/>
                    <a:gd name="connsiteY3" fmla="*/ 0 h 233463"/>
                    <a:gd name="connsiteX4" fmla="*/ 0 w 418461"/>
                    <a:gd name="connsiteY4" fmla="*/ 43774 h 233463"/>
                    <a:gd name="connsiteX0" fmla="*/ 0 w 418461"/>
                    <a:gd name="connsiteY0" fmla="*/ 43774 h 233463"/>
                    <a:gd name="connsiteX1" fmla="*/ 43775 w 418461"/>
                    <a:gd name="connsiteY1" fmla="*/ 233463 h 233463"/>
                    <a:gd name="connsiteX2" fmla="*/ 418290 w 418461"/>
                    <a:gd name="connsiteY2" fmla="*/ 116732 h 233463"/>
                    <a:gd name="connsiteX3" fmla="*/ 403698 w 418461"/>
                    <a:gd name="connsiteY3" fmla="*/ 0 h 233463"/>
                    <a:gd name="connsiteX4" fmla="*/ 0 w 418461"/>
                    <a:gd name="connsiteY4" fmla="*/ 43774 h 233463"/>
                    <a:gd name="connsiteX0" fmla="*/ 0 w 418290"/>
                    <a:gd name="connsiteY0" fmla="*/ 43774 h 233463"/>
                    <a:gd name="connsiteX1" fmla="*/ 43775 w 418290"/>
                    <a:gd name="connsiteY1" fmla="*/ 233463 h 233463"/>
                    <a:gd name="connsiteX2" fmla="*/ 418290 w 418290"/>
                    <a:gd name="connsiteY2" fmla="*/ 116732 h 233463"/>
                    <a:gd name="connsiteX3" fmla="*/ 403698 w 418290"/>
                    <a:gd name="connsiteY3" fmla="*/ 0 h 233463"/>
                    <a:gd name="connsiteX4" fmla="*/ 0 w 418290"/>
                    <a:gd name="connsiteY4" fmla="*/ 43774 h 233463"/>
                    <a:gd name="connsiteX0" fmla="*/ 0 w 418290"/>
                    <a:gd name="connsiteY0" fmla="*/ 43774 h 233463"/>
                    <a:gd name="connsiteX1" fmla="*/ 43775 w 418290"/>
                    <a:gd name="connsiteY1" fmla="*/ 233463 h 233463"/>
                    <a:gd name="connsiteX2" fmla="*/ 418290 w 418290"/>
                    <a:gd name="connsiteY2" fmla="*/ 116732 h 233463"/>
                    <a:gd name="connsiteX3" fmla="*/ 403698 w 418290"/>
                    <a:gd name="connsiteY3" fmla="*/ 0 h 233463"/>
                    <a:gd name="connsiteX4" fmla="*/ 0 w 418290"/>
                    <a:gd name="connsiteY4" fmla="*/ 43774 h 233463"/>
                    <a:gd name="connsiteX0" fmla="*/ 0 w 418290"/>
                    <a:gd name="connsiteY0" fmla="*/ 43774 h 233463"/>
                    <a:gd name="connsiteX1" fmla="*/ 43775 w 418290"/>
                    <a:gd name="connsiteY1" fmla="*/ 233463 h 233463"/>
                    <a:gd name="connsiteX2" fmla="*/ 418290 w 418290"/>
                    <a:gd name="connsiteY2" fmla="*/ 116732 h 233463"/>
                    <a:gd name="connsiteX3" fmla="*/ 403698 w 418290"/>
                    <a:gd name="connsiteY3" fmla="*/ 0 h 233463"/>
                    <a:gd name="connsiteX4" fmla="*/ 0 w 418290"/>
                    <a:gd name="connsiteY4" fmla="*/ 43774 h 233463"/>
                    <a:gd name="connsiteX0" fmla="*/ 0 w 418290"/>
                    <a:gd name="connsiteY0" fmla="*/ 43774 h 228311"/>
                    <a:gd name="connsiteX1" fmla="*/ 28320 w 418290"/>
                    <a:gd name="connsiteY1" fmla="*/ 228311 h 228311"/>
                    <a:gd name="connsiteX2" fmla="*/ 418290 w 418290"/>
                    <a:gd name="connsiteY2" fmla="*/ 116732 h 228311"/>
                    <a:gd name="connsiteX3" fmla="*/ 403698 w 418290"/>
                    <a:gd name="connsiteY3" fmla="*/ 0 h 228311"/>
                    <a:gd name="connsiteX4" fmla="*/ 0 w 418290"/>
                    <a:gd name="connsiteY4" fmla="*/ 43774 h 228311"/>
                    <a:gd name="connsiteX0" fmla="*/ 0 w 418290"/>
                    <a:gd name="connsiteY0" fmla="*/ 43774 h 228311"/>
                    <a:gd name="connsiteX1" fmla="*/ 28320 w 418290"/>
                    <a:gd name="connsiteY1" fmla="*/ 228311 h 228311"/>
                    <a:gd name="connsiteX2" fmla="*/ 418290 w 418290"/>
                    <a:gd name="connsiteY2" fmla="*/ 116732 h 228311"/>
                    <a:gd name="connsiteX3" fmla="*/ 403698 w 418290"/>
                    <a:gd name="connsiteY3" fmla="*/ 0 h 228311"/>
                    <a:gd name="connsiteX4" fmla="*/ 0 w 418290"/>
                    <a:gd name="connsiteY4" fmla="*/ 43774 h 228311"/>
                    <a:gd name="connsiteX0" fmla="*/ 340 w 418630"/>
                    <a:gd name="connsiteY0" fmla="*/ 43774 h 228311"/>
                    <a:gd name="connsiteX1" fmla="*/ 28660 w 418630"/>
                    <a:gd name="connsiteY1" fmla="*/ 228311 h 228311"/>
                    <a:gd name="connsiteX2" fmla="*/ 418630 w 418630"/>
                    <a:gd name="connsiteY2" fmla="*/ 116732 h 228311"/>
                    <a:gd name="connsiteX3" fmla="*/ 404038 w 418630"/>
                    <a:gd name="connsiteY3" fmla="*/ 0 h 228311"/>
                    <a:gd name="connsiteX4" fmla="*/ 340 w 418630"/>
                    <a:gd name="connsiteY4" fmla="*/ 43774 h 228311"/>
                    <a:gd name="connsiteX0" fmla="*/ 340 w 413478"/>
                    <a:gd name="connsiteY0" fmla="*/ 43774 h 228311"/>
                    <a:gd name="connsiteX1" fmla="*/ 28660 w 413478"/>
                    <a:gd name="connsiteY1" fmla="*/ 228311 h 228311"/>
                    <a:gd name="connsiteX2" fmla="*/ 413478 w 413478"/>
                    <a:gd name="connsiteY2" fmla="*/ 116732 h 228311"/>
                    <a:gd name="connsiteX3" fmla="*/ 404038 w 413478"/>
                    <a:gd name="connsiteY3" fmla="*/ 0 h 228311"/>
                    <a:gd name="connsiteX4" fmla="*/ 340 w 413478"/>
                    <a:gd name="connsiteY4" fmla="*/ 43774 h 228311"/>
                    <a:gd name="connsiteX0" fmla="*/ 340 w 414891"/>
                    <a:gd name="connsiteY0" fmla="*/ 43774 h 228311"/>
                    <a:gd name="connsiteX1" fmla="*/ 28660 w 414891"/>
                    <a:gd name="connsiteY1" fmla="*/ 228311 h 228311"/>
                    <a:gd name="connsiteX2" fmla="*/ 413478 w 414891"/>
                    <a:gd name="connsiteY2" fmla="*/ 116732 h 228311"/>
                    <a:gd name="connsiteX3" fmla="*/ 404038 w 414891"/>
                    <a:gd name="connsiteY3" fmla="*/ 0 h 228311"/>
                    <a:gd name="connsiteX4" fmla="*/ 340 w 414891"/>
                    <a:gd name="connsiteY4" fmla="*/ 43774 h 228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91" h="228311">
                      <a:moveTo>
                        <a:pt x="340" y="43774"/>
                      </a:moveTo>
                      <a:cubicBezTo>
                        <a:pt x="-2668" y="100663"/>
                        <a:pt x="14840" y="182053"/>
                        <a:pt x="28660" y="228311"/>
                      </a:cubicBezTo>
                      <a:cubicBezTo>
                        <a:pt x="95133" y="152111"/>
                        <a:pt x="348627" y="102140"/>
                        <a:pt x="413478" y="116732"/>
                      </a:cubicBezTo>
                      <a:cubicBezTo>
                        <a:pt x="415675" y="77822"/>
                        <a:pt x="417009" y="42154"/>
                        <a:pt x="404038" y="0"/>
                      </a:cubicBezTo>
                      <a:cubicBezTo>
                        <a:pt x="293791" y="34047"/>
                        <a:pt x="144634" y="72957"/>
                        <a:pt x="340" y="43774"/>
                      </a:cubicBezTo>
                      <a:close/>
                    </a:path>
                  </a:pathLst>
                </a:custGeom>
                <a:solidFill>
                  <a:srgbClr val="85321F"/>
                </a:solidFill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4" name="任意多边形 43"/>
              <p:cNvSpPr/>
              <p:nvPr/>
            </p:nvSpPr>
            <p:spPr>
              <a:xfrm>
                <a:off x="2875770" y="3727336"/>
                <a:ext cx="384120" cy="297654"/>
              </a:xfrm>
              <a:custGeom>
                <a:avLst/>
                <a:gdLst>
                  <a:gd name="connsiteX0" fmla="*/ 0 w 393970"/>
                  <a:gd name="connsiteY0" fmla="*/ 107005 h 296694"/>
                  <a:gd name="connsiteX1" fmla="*/ 393970 w 393970"/>
                  <a:gd name="connsiteY1" fmla="*/ 0 h 296694"/>
                  <a:gd name="connsiteX2" fmla="*/ 204281 w 393970"/>
                  <a:gd name="connsiteY2" fmla="*/ 296694 h 296694"/>
                  <a:gd name="connsiteX3" fmla="*/ 0 w 393970"/>
                  <a:gd name="connsiteY3" fmla="*/ 107005 h 296694"/>
                  <a:gd name="connsiteX0" fmla="*/ 0 w 393970"/>
                  <a:gd name="connsiteY0" fmla="*/ 107005 h 296694"/>
                  <a:gd name="connsiteX1" fmla="*/ 393970 w 393970"/>
                  <a:gd name="connsiteY1" fmla="*/ 0 h 296694"/>
                  <a:gd name="connsiteX2" fmla="*/ 204281 w 393970"/>
                  <a:gd name="connsiteY2" fmla="*/ 296694 h 296694"/>
                  <a:gd name="connsiteX3" fmla="*/ 0 w 393970"/>
                  <a:gd name="connsiteY3" fmla="*/ 107005 h 296694"/>
                  <a:gd name="connsiteX0" fmla="*/ 0 w 393970"/>
                  <a:gd name="connsiteY0" fmla="*/ 107234 h 296923"/>
                  <a:gd name="connsiteX1" fmla="*/ 393970 w 393970"/>
                  <a:gd name="connsiteY1" fmla="*/ 229 h 296923"/>
                  <a:gd name="connsiteX2" fmla="*/ 204281 w 393970"/>
                  <a:gd name="connsiteY2" fmla="*/ 296923 h 296923"/>
                  <a:gd name="connsiteX3" fmla="*/ 0 w 393970"/>
                  <a:gd name="connsiteY3" fmla="*/ 107234 h 296923"/>
                  <a:gd name="connsiteX0" fmla="*/ 0 w 393970"/>
                  <a:gd name="connsiteY0" fmla="*/ 107234 h 296923"/>
                  <a:gd name="connsiteX1" fmla="*/ 393970 w 393970"/>
                  <a:gd name="connsiteY1" fmla="*/ 229 h 296923"/>
                  <a:gd name="connsiteX2" fmla="*/ 204281 w 393970"/>
                  <a:gd name="connsiteY2" fmla="*/ 296923 h 296923"/>
                  <a:gd name="connsiteX3" fmla="*/ 0 w 393970"/>
                  <a:gd name="connsiteY3" fmla="*/ 107234 h 296923"/>
                  <a:gd name="connsiteX0" fmla="*/ 0 w 393970"/>
                  <a:gd name="connsiteY0" fmla="*/ 107234 h 296923"/>
                  <a:gd name="connsiteX1" fmla="*/ 393970 w 393970"/>
                  <a:gd name="connsiteY1" fmla="*/ 229 h 296923"/>
                  <a:gd name="connsiteX2" fmla="*/ 204281 w 393970"/>
                  <a:gd name="connsiteY2" fmla="*/ 296923 h 296923"/>
                  <a:gd name="connsiteX3" fmla="*/ 0 w 393970"/>
                  <a:gd name="connsiteY3" fmla="*/ 107234 h 296923"/>
                  <a:gd name="connsiteX0" fmla="*/ 0 w 393970"/>
                  <a:gd name="connsiteY0" fmla="*/ 107234 h 297654"/>
                  <a:gd name="connsiteX1" fmla="*/ 393970 w 393970"/>
                  <a:gd name="connsiteY1" fmla="*/ 229 h 297654"/>
                  <a:gd name="connsiteX2" fmla="*/ 204281 w 393970"/>
                  <a:gd name="connsiteY2" fmla="*/ 296923 h 297654"/>
                  <a:gd name="connsiteX3" fmla="*/ 0 w 393970"/>
                  <a:gd name="connsiteY3" fmla="*/ 107234 h 29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70" h="297654">
                    <a:moveTo>
                      <a:pt x="0" y="107234"/>
                    </a:moveTo>
                    <a:cubicBezTo>
                      <a:pt x="155642" y="27791"/>
                      <a:pt x="262647" y="-3013"/>
                      <a:pt x="393970" y="229"/>
                    </a:cubicBezTo>
                    <a:cubicBezTo>
                      <a:pt x="369650" y="191540"/>
                      <a:pt x="321013" y="285574"/>
                      <a:pt x="204281" y="296923"/>
                    </a:cubicBezTo>
                    <a:cubicBezTo>
                      <a:pt x="87549" y="308272"/>
                      <a:pt x="14592" y="185056"/>
                      <a:pt x="0" y="107234"/>
                    </a:cubicBezTo>
                    <a:close/>
                  </a:path>
                </a:pathLst>
              </a:custGeom>
              <a:solidFill>
                <a:srgbClr val="EBB7AF"/>
              </a:solidFill>
              <a:ln w="254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2327581" y="2283449"/>
              <a:ext cx="250170" cy="359394"/>
            </a:xfrm>
            <a:custGeom>
              <a:avLst/>
              <a:gdLst>
                <a:gd name="connsiteX0" fmla="*/ 206828 w 206828"/>
                <a:gd name="connsiteY0" fmla="*/ 0 h 359229"/>
                <a:gd name="connsiteX1" fmla="*/ 163286 w 206828"/>
                <a:gd name="connsiteY1" fmla="*/ 359229 h 359229"/>
                <a:gd name="connsiteX2" fmla="*/ 0 w 206828"/>
                <a:gd name="connsiteY2" fmla="*/ 239486 h 359229"/>
                <a:gd name="connsiteX3" fmla="*/ 206828 w 206828"/>
                <a:gd name="connsiteY3" fmla="*/ 0 h 359229"/>
                <a:gd name="connsiteX0" fmla="*/ 206828 w 250170"/>
                <a:gd name="connsiteY0" fmla="*/ 0 h 359229"/>
                <a:gd name="connsiteX1" fmla="*/ 163286 w 250170"/>
                <a:gd name="connsiteY1" fmla="*/ 359229 h 359229"/>
                <a:gd name="connsiteX2" fmla="*/ 0 w 250170"/>
                <a:gd name="connsiteY2" fmla="*/ 239486 h 359229"/>
                <a:gd name="connsiteX3" fmla="*/ 206828 w 250170"/>
                <a:gd name="connsiteY3" fmla="*/ 0 h 359229"/>
                <a:gd name="connsiteX0" fmla="*/ 206828 w 250170"/>
                <a:gd name="connsiteY0" fmla="*/ 0 h 359358"/>
                <a:gd name="connsiteX1" fmla="*/ 163286 w 250170"/>
                <a:gd name="connsiteY1" fmla="*/ 359229 h 359358"/>
                <a:gd name="connsiteX2" fmla="*/ 0 w 250170"/>
                <a:gd name="connsiteY2" fmla="*/ 239486 h 359358"/>
                <a:gd name="connsiteX3" fmla="*/ 206828 w 250170"/>
                <a:gd name="connsiteY3" fmla="*/ 0 h 359358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170" h="359394">
                  <a:moveTo>
                    <a:pt x="206828" y="0"/>
                  </a:moveTo>
                  <a:cubicBezTo>
                    <a:pt x="192314" y="119743"/>
                    <a:pt x="338306" y="288124"/>
                    <a:pt x="163286" y="359229"/>
                  </a:cubicBezTo>
                  <a:cubicBezTo>
                    <a:pt x="99129" y="363090"/>
                    <a:pt x="25246" y="298855"/>
                    <a:pt x="0" y="239486"/>
                  </a:cubicBezTo>
                  <a:cubicBezTo>
                    <a:pt x="117581" y="247206"/>
                    <a:pt x="137885" y="40919"/>
                    <a:pt x="206828" y="0"/>
                  </a:cubicBez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 flipH="1">
              <a:off x="5031831" y="1487420"/>
              <a:ext cx="908321" cy="501370"/>
              <a:chOff x="1532008" y="1465672"/>
              <a:chExt cx="891879" cy="492294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1532008" y="1465672"/>
                <a:ext cx="891879" cy="492294"/>
              </a:xfrm>
              <a:custGeom>
                <a:avLst/>
                <a:gdLst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92294"/>
                  <a:gd name="connsiteX1" fmla="*/ 51883 w 893712"/>
                  <a:gd name="connsiteY1" fmla="*/ 141784 h 492294"/>
                  <a:gd name="connsiteX2" fmla="*/ 55512 w 893712"/>
                  <a:gd name="connsiteY2" fmla="*/ 43813 h 492294"/>
                  <a:gd name="connsiteX3" fmla="*/ 893712 w 893712"/>
                  <a:gd name="connsiteY3" fmla="*/ 188956 h 492294"/>
                  <a:gd name="connsiteX4" fmla="*/ 563512 w 893712"/>
                  <a:gd name="connsiteY4" fmla="*/ 482870 h 492294"/>
                  <a:gd name="connsiteX0" fmla="*/ 576910 w 907110"/>
                  <a:gd name="connsiteY0" fmla="*/ 482870 h 492294"/>
                  <a:gd name="connsiteX1" fmla="*/ 65281 w 907110"/>
                  <a:gd name="connsiteY1" fmla="*/ 141784 h 492294"/>
                  <a:gd name="connsiteX2" fmla="*/ 68910 w 907110"/>
                  <a:gd name="connsiteY2" fmla="*/ 43813 h 492294"/>
                  <a:gd name="connsiteX3" fmla="*/ 907110 w 907110"/>
                  <a:gd name="connsiteY3" fmla="*/ 188956 h 492294"/>
                  <a:gd name="connsiteX4" fmla="*/ 576910 w 907110"/>
                  <a:gd name="connsiteY4" fmla="*/ 482870 h 492294"/>
                  <a:gd name="connsiteX0" fmla="*/ 561679 w 891879"/>
                  <a:gd name="connsiteY0" fmla="*/ 482870 h 492294"/>
                  <a:gd name="connsiteX1" fmla="*/ 50050 w 891879"/>
                  <a:gd name="connsiteY1" fmla="*/ 141784 h 492294"/>
                  <a:gd name="connsiteX2" fmla="*/ 53679 w 891879"/>
                  <a:gd name="connsiteY2" fmla="*/ 43813 h 492294"/>
                  <a:gd name="connsiteX3" fmla="*/ 891879 w 891879"/>
                  <a:gd name="connsiteY3" fmla="*/ 188956 h 492294"/>
                  <a:gd name="connsiteX4" fmla="*/ 561679 w 891879"/>
                  <a:gd name="connsiteY4" fmla="*/ 482870 h 49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879" h="492294">
                    <a:moveTo>
                      <a:pt x="561679" y="482870"/>
                    </a:moveTo>
                    <a:cubicBezTo>
                      <a:pt x="536279" y="412717"/>
                      <a:pt x="398393" y="197421"/>
                      <a:pt x="50050" y="141784"/>
                    </a:cubicBezTo>
                    <a:cubicBezTo>
                      <a:pt x="460" y="149042"/>
                      <a:pt x="-33407" y="115175"/>
                      <a:pt x="53679" y="43813"/>
                    </a:cubicBezTo>
                    <a:cubicBezTo>
                      <a:pt x="177050" y="-52949"/>
                      <a:pt x="645136" y="17204"/>
                      <a:pt x="891879" y="188956"/>
                    </a:cubicBezTo>
                    <a:cubicBezTo>
                      <a:pt x="781812" y="286927"/>
                      <a:pt x="1012831" y="544556"/>
                      <a:pt x="561679" y="482870"/>
                    </a:cubicBezTo>
                    <a:close/>
                  </a:path>
                </a:pathLst>
              </a:custGeom>
              <a:solidFill>
                <a:srgbClr val="89694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772774" y="1476829"/>
                <a:ext cx="56025" cy="140273"/>
              </a:xfrm>
              <a:custGeom>
                <a:avLst/>
                <a:gdLst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9228 w 69228"/>
                  <a:gd name="connsiteY0" fmla="*/ 0 h 177800"/>
                  <a:gd name="connsiteX1" fmla="*/ 285 w 69228"/>
                  <a:gd name="connsiteY1" fmla="*/ 17780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228" h="177800">
                    <a:moveTo>
                      <a:pt x="69228" y="0"/>
                    </a:moveTo>
                    <a:cubicBezTo>
                      <a:pt x="9962" y="30238"/>
                      <a:pt x="-2134" y="111276"/>
                      <a:pt x="285" y="1778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972296" y="1527629"/>
                <a:ext cx="139533" cy="236489"/>
              </a:xfrm>
              <a:custGeom>
                <a:avLst/>
                <a:gdLst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286" h="254000">
                    <a:moveTo>
                      <a:pt x="163286" y="0"/>
                    </a:moveTo>
                    <a:cubicBezTo>
                      <a:pt x="83457" y="66524"/>
                      <a:pt x="32658" y="151190"/>
                      <a:pt x="0" y="2540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>
              <a:off x="2489875" y="1268760"/>
              <a:ext cx="3116218" cy="2526176"/>
            </a:xfrm>
            <a:custGeom>
              <a:avLst/>
              <a:gdLst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39953"/>
                <a:gd name="connsiteX1" fmla="*/ 534737 w 3021263"/>
                <a:gd name="connsiteY1" fmla="*/ 882316 h 2439953"/>
                <a:gd name="connsiteX2" fmla="*/ 363621 w 3021263"/>
                <a:gd name="connsiteY2" fmla="*/ 1074821 h 2439953"/>
                <a:gd name="connsiteX3" fmla="*/ 368968 w 3021263"/>
                <a:gd name="connsiteY3" fmla="*/ 1395664 h 2439953"/>
                <a:gd name="connsiteX4" fmla="*/ 358273 w 3021263"/>
                <a:gd name="connsiteY4" fmla="*/ 1769979 h 2439953"/>
                <a:gd name="connsiteX5" fmla="*/ 390358 w 3021263"/>
                <a:gd name="connsiteY5" fmla="*/ 1727200 h 2439953"/>
                <a:gd name="connsiteX6" fmla="*/ 438484 w 3021263"/>
                <a:gd name="connsiteY6" fmla="*/ 1994569 h 2439953"/>
                <a:gd name="connsiteX7" fmla="*/ 304800 w 3021263"/>
                <a:gd name="connsiteY7" fmla="*/ 2192421 h 2439953"/>
                <a:gd name="connsiteX8" fmla="*/ 160421 w 3021263"/>
                <a:gd name="connsiteY8" fmla="*/ 2005264 h 2439953"/>
                <a:gd name="connsiteX9" fmla="*/ 37431 w 3021263"/>
                <a:gd name="connsiteY9" fmla="*/ 1769979 h 2439953"/>
                <a:gd name="connsiteX10" fmla="*/ 0 w 3021263"/>
                <a:gd name="connsiteY10" fmla="*/ 1449137 h 2439953"/>
                <a:gd name="connsiteX11" fmla="*/ 10694 w 3021263"/>
                <a:gd name="connsiteY11" fmla="*/ 1149685 h 2439953"/>
                <a:gd name="connsiteX12" fmla="*/ 106947 w 3021263"/>
                <a:gd name="connsiteY12" fmla="*/ 807453 h 2439953"/>
                <a:gd name="connsiteX13" fmla="*/ 315494 w 3021263"/>
                <a:gd name="connsiteY13" fmla="*/ 529390 h 2439953"/>
                <a:gd name="connsiteX14" fmla="*/ 582863 w 3021263"/>
                <a:gd name="connsiteY14" fmla="*/ 288758 h 2439953"/>
                <a:gd name="connsiteX15" fmla="*/ 850231 w 3021263"/>
                <a:gd name="connsiteY15" fmla="*/ 144379 h 2439953"/>
                <a:gd name="connsiteX16" fmla="*/ 1208505 w 3021263"/>
                <a:gd name="connsiteY16" fmla="*/ 0 h 2439953"/>
                <a:gd name="connsiteX17" fmla="*/ 1529347 w 3021263"/>
                <a:gd name="connsiteY17" fmla="*/ 5348 h 2439953"/>
                <a:gd name="connsiteX18" fmla="*/ 1834147 w 3021263"/>
                <a:gd name="connsiteY18" fmla="*/ 0 h 2439953"/>
                <a:gd name="connsiteX19" fmla="*/ 2187073 w 3021263"/>
                <a:gd name="connsiteY19" fmla="*/ 128337 h 2439953"/>
                <a:gd name="connsiteX20" fmla="*/ 2449094 w 3021263"/>
                <a:gd name="connsiteY20" fmla="*/ 272716 h 2439953"/>
                <a:gd name="connsiteX21" fmla="*/ 2400968 w 3021263"/>
                <a:gd name="connsiteY21" fmla="*/ 267369 h 2439953"/>
                <a:gd name="connsiteX22" fmla="*/ 2422358 w 3021263"/>
                <a:gd name="connsiteY22" fmla="*/ 481264 h 2439953"/>
                <a:gd name="connsiteX23" fmla="*/ 2614863 w 3021263"/>
                <a:gd name="connsiteY23" fmla="*/ 647032 h 2439953"/>
                <a:gd name="connsiteX24" fmla="*/ 2727158 w 3021263"/>
                <a:gd name="connsiteY24" fmla="*/ 775369 h 2439953"/>
                <a:gd name="connsiteX25" fmla="*/ 2876884 w 3021263"/>
                <a:gd name="connsiteY25" fmla="*/ 748632 h 2439953"/>
                <a:gd name="connsiteX26" fmla="*/ 2887579 w 3021263"/>
                <a:gd name="connsiteY26" fmla="*/ 582864 h 2439953"/>
                <a:gd name="connsiteX27" fmla="*/ 2919663 w 3021263"/>
                <a:gd name="connsiteY27" fmla="*/ 791411 h 2439953"/>
                <a:gd name="connsiteX28" fmla="*/ 3021263 w 3021263"/>
                <a:gd name="connsiteY28" fmla="*/ 1080169 h 2439953"/>
                <a:gd name="connsiteX29" fmla="*/ 3005221 w 3021263"/>
                <a:gd name="connsiteY29" fmla="*/ 1443790 h 2439953"/>
                <a:gd name="connsiteX30" fmla="*/ 2983831 w 3021263"/>
                <a:gd name="connsiteY30" fmla="*/ 1769979 h 2439953"/>
                <a:gd name="connsiteX31" fmla="*/ 2828758 w 3021263"/>
                <a:gd name="connsiteY31" fmla="*/ 2090821 h 2439953"/>
                <a:gd name="connsiteX32" fmla="*/ 2657642 w 3021263"/>
                <a:gd name="connsiteY32" fmla="*/ 2299369 h 2439953"/>
                <a:gd name="connsiteX33" fmla="*/ 2406315 w 3021263"/>
                <a:gd name="connsiteY33" fmla="*/ 2427706 h 2439953"/>
                <a:gd name="connsiteX34" fmla="*/ 2144294 w 3021263"/>
                <a:gd name="connsiteY34" fmla="*/ 2406316 h 2439953"/>
                <a:gd name="connsiteX35" fmla="*/ 2117558 w 3021263"/>
                <a:gd name="connsiteY35" fmla="*/ 2229853 h 2439953"/>
                <a:gd name="connsiteX36" fmla="*/ 2192421 w 3021263"/>
                <a:gd name="connsiteY36" fmla="*/ 2010611 h 2439953"/>
                <a:gd name="connsiteX37" fmla="*/ 2310063 w 3021263"/>
                <a:gd name="connsiteY37" fmla="*/ 1812758 h 2439953"/>
                <a:gd name="connsiteX38" fmla="*/ 2374231 w 3021263"/>
                <a:gd name="connsiteY38" fmla="*/ 1481221 h 2439953"/>
                <a:gd name="connsiteX39" fmla="*/ 2299368 w 3021263"/>
                <a:gd name="connsiteY39" fmla="*/ 1208506 h 2439953"/>
                <a:gd name="connsiteX40" fmla="*/ 2138947 w 3021263"/>
                <a:gd name="connsiteY40" fmla="*/ 951832 h 2439953"/>
                <a:gd name="connsiteX41" fmla="*/ 1844842 w 3021263"/>
                <a:gd name="connsiteY41" fmla="*/ 770021 h 2439953"/>
                <a:gd name="connsiteX42" fmla="*/ 1459831 w 3021263"/>
                <a:gd name="connsiteY42" fmla="*/ 753979 h 2439953"/>
                <a:gd name="connsiteX43" fmla="*/ 839537 w 3021263"/>
                <a:gd name="connsiteY43" fmla="*/ 770021 h 2439953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36506"/>
                <a:gd name="connsiteY0" fmla="*/ 770021 h 2452435"/>
                <a:gd name="connsiteX1" fmla="*/ 534737 w 3036506"/>
                <a:gd name="connsiteY1" fmla="*/ 882316 h 2452435"/>
                <a:gd name="connsiteX2" fmla="*/ 363621 w 3036506"/>
                <a:gd name="connsiteY2" fmla="*/ 1074821 h 2452435"/>
                <a:gd name="connsiteX3" fmla="*/ 368968 w 3036506"/>
                <a:gd name="connsiteY3" fmla="*/ 1395664 h 2452435"/>
                <a:gd name="connsiteX4" fmla="*/ 358273 w 3036506"/>
                <a:gd name="connsiteY4" fmla="*/ 1769979 h 2452435"/>
                <a:gd name="connsiteX5" fmla="*/ 390358 w 3036506"/>
                <a:gd name="connsiteY5" fmla="*/ 1727200 h 2452435"/>
                <a:gd name="connsiteX6" fmla="*/ 438484 w 3036506"/>
                <a:gd name="connsiteY6" fmla="*/ 1994569 h 2452435"/>
                <a:gd name="connsiteX7" fmla="*/ 304800 w 3036506"/>
                <a:gd name="connsiteY7" fmla="*/ 2192421 h 2452435"/>
                <a:gd name="connsiteX8" fmla="*/ 160421 w 3036506"/>
                <a:gd name="connsiteY8" fmla="*/ 2005264 h 2452435"/>
                <a:gd name="connsiteX9" fmla="*/ 37431 w 3036506"/>
                <a:gd name="connsiteY9" fmla="*/ 1769979 h 2452435"/>
                <a:gd name="connsiteX10" fmla="*/ 0 w 3036506"/>
                <a:gd name="connsiteY10" fmla="*/ 1449137 h 2452435"/>
                <a:gd name="connsiteX11" fmla="*/ 10694 w 3036506"/>
                <a:gd name="connsiteY11" fmla="*/ 1149685 h 2452435"/>
                <a:gd name="connsiteX12" fmla="*/ 106947 w 3036506"/>
                <a:gd name="connsiteY12" fmla="*/ 807453 h 2452435"/>
                <a:gd name="connsiteX13" fmla="*/ 315494 w 3036506"/>
                <a:gd name="connsiteY13" fmla="*/ 529390 h 2452435"/>
                <a:gd name="connsiteX14" fmla="*/ 582863 w 3036506"/>
                <a:gd name="connsiteY14" fmla="*/ 288758 h 2452435"/>
                <a:gd name="connsiteX15" fmla="*/ 850231 w 3036506"/>
                <a:gd name="connsiteY15" fmla="*/ 144379 h 2452435"/>
                <a:gd name="connsiteX16" fmla="*/ 1208505 w 3036506"/>
                <a:gd name="connsiteY16" fmla="*/ 0 h 2452435"/>
                <a:gd name="connsiteX17" fmla="*/ 1529347 w 3036506"/>
                <a:gd name="connsiteY17" fmla="*/ 5348 h 2452435"/>
                <a:gd name="connsiteX18" fmla="*/ 1834147 w 3036506"/>
                <a:gd name="connsiteY18" fmla="*/ 0 h 2452435"/>
                <a:gd name="connsiteX19" fmla="*/ 2187073 w 3036506"/>
                <a:gd name="connsiteY19" fmla="*/ 128337 h 2452435"/>
                <a:gd name="connsiteX20" fmla="*/ 2449094 w 3036506"/>
                <a:gd name="connsiteY20" fmla="*/ 272716 h 2452435"/>
                <a:gd name="connsiteX21" fmla="*/ 2400968 w 3036506"/>
                <a:gd name="connsiteY21" fmla="*/ 267369 h 2452435"/>
                <a:gd name="connsiteX22" fmla="*/ 2422358 w 3036506"/>
                <a:gd name="connsiteY22" fmla="*/ 481264 h 2452435"/>
                <a:gd name="connsiteX23" fmla="*/ 2614863 w 3036506"/>
                <a:gd name="connsiteY23" fmla="*/ 647032 h 2452435"/>
                <a:gd name="connsiteX24" fmla="*/ 2727158 w 3036506"/>
                <a:gd name="connsiteY24" fmla="*/ 775369 h 2452435"/>
                <a:gd name="connsiteX25" fmla="*/ 2876884 w 3036506"/>
                <a:gd name="connsiteY25" fmla="*/ 748632 h 2452435"/>
                <a:gd name="connsiteX26" fmla="*/ 2887579 w 3036506"/>
                <a:gd name="connsiteY26" fmla="*/ 582864 h 2452435"/>
                <a:gd name="connsiteX27" fmla="*/ 2919663 w 3036506"/>
                <a:gd name="connsiteY27" fmla="*/ 791411 h 2452435"/>
                <a:gd name="connsiteX28" fmla="*/ 3021263 w 3036506"/>
                <a:gd name="connsiteY28" fmla="*/ 1080169 h 2452435"/>
                <a:gd name="connsiteX29" fmla="*/ 3005221 w 3036506"/>
                <a:gd name="connsiteY29" fmla="*/ 1443790 h 2452435"/>
                <a:gd name="connsiteX30" fmla="*/ 2983831 w 3036506"/>
                <a:gd name="connsiteY30" fmla="*/ 1769979 h 2452435"/>
                <a:gd name="connsiteX31" fmla="*/ 2828758 w 3036506"/>
                <a:gd name="connsiteY31" fmla="*/ 2090821 h 2452435"/>
                <a:gd name="connsiteX32" fmla="*/ 2657642 w 3036506"/>
                <a:gd name="connsiteY32" fmla="*/ 2299369 h 2452435"/>
                <a:gd name="connsiteX33" fmla="*/ 2406315 w 3036506"/>
                <a:gd name="connsiteY33" fmla="*/ 2427706 h 2452435"/>
                <a:gd name="connsiteX34" fmla="*/ 2144294 w 3036506"/>
                <a:gd name="connsiteY34" fmla="*/ 2406316 h 2452435"/>
                <a:gd name="connsiteX35" fmla="*/ 2117558 w 3036506"/>
                <a:gd name="connsiteY35" fmla="*/ 2229853 h 2452435"/>
                <a:gd name="connsiteX36" fmla="*/ 2192421 w 3036506"/>
                <a:gd name="connsiteY36" fmla="*/ 2010611 h 2452435"/>
                <a:gd name="connsiteX37" fmla="*/ 2310063 w 3036506"/>
                <a:gd name="connsiteY37" fmla="*/ 1812758 h 2452435"/>
                <a:gd name="connsiteX38" fmla="*/ 2374231 w 3036506"/>
                <a:gd name="connsiteY38" fmla="*/ 1481221 h 2452435"/>
                <a:gd name="connsiteX39" fmla="*/ 2299368 w 3036506"/>
                <a:gd name="connsiteY39" fmla="*/ 1208506 h 2452435"/>
                <a:gd name="connsiteX40" fmla="*/ 2138947 w 3036506"/>
                <a:gd name="connsiteY40" fmla="*/ 951832 h 2452435"/>
                <a:gd name="connsiteX41" fmla="*/ 1844842 w 3036506"/>
                <a:gd name="connsiteY41" fmla="*/ 770021 h 2452435"/>
                <a:gd name="connsiteX42" fmla="*/ 1459831 w 3036506"/>
                <a:gd name="connsiteY42" fmla="*/ 753979 h 2452435"/>
                <a:gd name="connsiteX43" fmla="*/ 839537 w 3036506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87579 w 3065380"/>
                <a:gd name="connsiteY25" fmla="*/ 582864 h 2452435"/>
                <a:gd name="connsiteX26" fmla="*/ 2919663 w 3065380"/>
                <a:gd name="connsiteY26" fmla="*/ 791411 h 2452435"/>
                <a:gd name="connsiteX27" fmla="*/ 3021263 w 3065380"/>
                <a:gd name="connsiteY27" fmla="*/ 1080169 h 2452435"/>
                <a:gd name="connsiteX28" fmla="*/ 3005221 w 3065380"/>
                <a:gd name="connsiteY28" fmla="*/ 1443790 h 2452435"/>
                <a:gd name="connsiteX29" fmla="*/ 2983831 w 3065380"/>
                <a:gd name="connsiteY29" fmla="*/ 1769979 h 2452435"/>
                <a:gd name="connsiteX30" fmla="*/ 2828758 w 3065380"/>
                <a:gd name="connsiteY30" fmla="*/ 2090821 h 2452435"/>
                <a:gd name="connsiteX31" fmla="*/ 2657642 w 3065380"/>
                <a:gd name="connsiteY31" fmla="*/ 2299369 h 2452435"/>
                <a:gd name="connsiteX32" fmla="*/ 2406315 w 3065380"/>
                <a:gd name="connsiteY32" fmla="*/ 2427706 h 2452435"/>
                <a:gd name="connsiteX33" fmla="*/ 2144294 w 3065380"/>
                <a:gd name="connsiteY33" fmla="*/ 2406316 h 2452435"/>
                <a:gd name="connsiteX34" fmla="*/ 2117558 w 3065380"/>
                <a:gd name="connsiteY34" fmla="*/ 2229853 h 2452435"/>
                <a:gd name="connsiteX35" fmla="*/ 2192421 w 3065380"/>
                <a:gd name="connsiteY35" fmla="*/ 2010611 h 2452435"/>
                <a:gd name="connsiteX36" fmla="*/ 2310063 w 3065380"/>
                <a:gd name="connsiteY36" fmla="*/ 1812758 h 2452435"/>
                <a:gd name="connsiteX37" fmla="*/ 2374231 w 3065380"/>
                <a:gd name="connsiteY37" fmla="*/ 1481221 h 2452435"/>
                <a:gd name="connsiteX38" fmla="*/ 2299368 w 3065380"/>
                <a:gd name="connsiteY38" fmla="*/ 1208506 h 2452435"/>
                <a:gd name="connsiteX39" fmla="*/ 2138947 w 3065380"/>
                <a:gd name="connsiteY39" fmla="*/ 951832 h 2452435"/>
                <a:gd name="connsiteX40" fmla="*/ 1844842 w 3065380"/>
                <a:gd name="connsiteY40" fmla="*/ 770021 h 2452435"/>
                <a:gd name="connsiteX41" fmla="*/ 1459831 w 3065380"/>
                <a:gd name="connsiteY41" fmla="*/ 753979 h 2452435"/>
                <a:gd name="connsiteX42" fmla="*/ 839537 w 3065380"/>
                <a:gd name="connsiteY42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818424 h 2500838"/>
                <a:gd name="connsiteX1" fmla="*/ 534737 w 3065380"/>
                <a:gd name="connsiteY1" fmla="*/ 930719 h 2500838"/>
                <a:gd name="connsiteX2" fmla="*/ 363621 w 3065380"/>
                <a:gd name="connsiteY2" fmla="*/ 1123224 h 2500838"/>
                <a:gd name="connsiteX3" fmla="*/ 368968 w 3065380"/>
                <a:gd name="connsiteY3" fmla="*/ 1444067 h 2500838"/>
                <a:gd name="connsiteX4" fmla="*/ 358273 w 3065380"/>
                <a:gd name="connsiteY4" fmla="*/ 1818382 h 2500838"/>
                <a:gd name="connsiteX5" fmla="*/ 390358 w 3065380"/>
                <a:gd name="connsiteY5" fmla="*/ 1775603 h 2500838"/>
                <a:gd name="connsiteX6" fmla="*/ 438484 w 3065380"/>
                <a:gd name="connsiteY6" fmla="*/ 2042972 h 2500838"/>
                <a:gd name="connsiteX7" fmla="*/ 304800 w 3065380"/>
                <a:gd name="connsiteY7" fmla="*/ 2240824 h 2500838"/>
                <a:gd name="connsiteX8" fmla="*/ 160421 w 3065380"/>
                <a:gd name="connsiteY8" fmla="*/ 2053667 h 2500838"/>
                <a:gd name="connsiteX9" fmla="*/ 37431 w 3065380"/>
                <a:gd name="connsiteY9" fmla="*/ 1818382 h 2500838"/>
                <a:gd name="connsiteX10" fmla="*/ 0 w 3065380"/>
                <a:gd name="connsiteY10" fmla="*/ 1497540 h 2500838"/>
                <a:gd name="connsiteX11" fmla="*/ 10694 w 3065380"/>
                <a:gd name="connsiteY11" fmla="*/ 1198088 h 2500838"/>
                <a:gd name="connsiteX12" fmla="*/ 106947 w 3065380"/>
                <a:gd name="connsiteY12" fmla="*/ 855856 h 2500838"/>
                <a:gd name="connsiteX13" fmla="*/ 315494 w 3065380"/>
                <a:gd name="connsiteY13" fmla="*/ 577793 h 2500838"/>
                <a:gd name="connsiteX14" fmla="*/ 582863 w 3065380"/>
                <a:gd name="connsiteY14" fmla="*/ 337161 h 2500838"/>
                <a:gd name="connsiteX15" fmla="*/ 850231 w 3065380"/>
                <a:gd name="connsiteY15" fmla="*/ 192782 h 2500838"/>
                <a:gd name="connsiteX16" fmla="*/ 1208505 w 3065380"/>
                <a:gd name="connsiteY16" fmla="*/ 48403 h 2500838"/>
                <a:gd name="connsiteX17" fmla="*/ 1529347 w 3065380"/>
                <a:gd name="connsiteY17" fmla="*/ 53751 h 2500838"/>
                <a:gd name="connsiteX18" fmla="*/ 1834147 w 3065380"/>
                <a:gd name="connsiteY18" fmla="*/ 48403 h 2500838"/>
                <a:gd name="connsiteX19" fmla="*/ 2187073 w 3065380"/>
                <a:gd name="connsiteY19" fmla="*/ 176740 h 2500838"/>
                <a:gd name="connsiteX20" fmla="*/ 2449094 w 3065380"/>
                <a:gd name="connsiteY20" fmla="*/ 321119 h 2500838"/>
                <a:gd name="connsiteX21" fmla="*/ 2422358 w 3065380"/>
                <a:gd name="connsiteY21" fmla="*/ 529667 h 2500838"/>
                <a:gd name="connsiteX22" fmla="*/ 2614863 w 3065380"/>
                <a:gd name="connsiteY22" fmla="*/ 695435 h 2500838"/>
                <a:gd name="connsiteX23" fmla="*/ 2727158 w 3065380"/>
                <a:gd name="connsiteY23" fmla="*/ 823772 h 2500838"/>
                <a:gd name="connsiteX24" fmla="*/ 2887579 w 3065380"/>
                <a:gd name="connsiteY24" fmla="*/ 631267 h 2500838"/>
                <a:gd name="connsiteX25" fmla="*/ 2919663 w 3065380"/>
                <a:gd name="connsiteY25" fmla="*/ 839814 h 2500838"/>
                <a:gd name="connsiteX26" fmla="*/ 3021263 w 3065380"/>
                <a:gd name="connsiteY26" fmla="*/ 1128572 h 2500838"/>
                <a:gd name="connsiteX27" fmla="*/ 3005221 w 3065380"/>
                <a:gd name="connsiteY27" fmla="*/ 1492193 h 2500838"/>
                <a:gd name="connsiteX28" fmla="*/ 2983831 w 3065380"/>
                <a:gd name="connsiteY28" fmla="*/ 1818382 h 2500838"/>
                <a:gd name="connsiteX29" fmla="*/ 2828758 w 3065380"/>
                <a:gd name="connsiteY29" fmla="*/ 2139224 h 2500838"/>
                <a:gd name="connsiteX30" fmla="*/ 2657642 w 3065380"/>
                <a:gd name="connsiteY30" fmla="*/ 2347772 h 2500838"/>
                <a:gd name="connsiteX31" fmla="*/ 2406315 w 3065380"/>
                <a:gd name="connsiteY31" fmla="*/ 2476109 h 2500838"/>
                <a:gd name="connsiteX32" fmla="*/ 2144294 w 3065380"/>
                <a:gd name="connsiteY32" fmla="*/ 2454719 h 2500838"/>
                <a:gd name="connsiteX33" fmla="*/ 2117558 w 3065380"/>
                <a:gd name="connsiteY33" fmla="*/ 2278256 h 2500838"/>
                <a:gd name="connsiteX34" fmla="*/ 2192421 w 3065380"/>
                <a:gd name="connsiteY34" fmla="*/ 2059014 h 2500838"/>
                <a:gd name="connsiteX35" fmla="*/ 2310063 w 3065380"/>
                <a:gd name="connsiteY35" fmla="*/ 1861161 h 2500838"/>
                <a:gd name="connsiteX36" fmla="*/ 2374231 w 3065380"/>
                <a:gd name="connsiteY36" fmla="*/ 1529624 h 2500838"/>
                <a:gd name="connsiteX37" fmla="*/ 2299368 w 3065380"/>
                <a:gd name="connsiteY37" fmla="*/ 1256909 h 2500838"/>
                <a:gd name="connsiteX38" fmla="*/ 2138947 w 3065380"/>
                <a:gd name="connsiteY38" fmla="*/ 1000235 h 2500838"/>
                <a:gd name="connsiteX39" fmla="*/ 1844842 w 3065380"/>
                <a:gd name="connsiteY39" fmla="*/ 818424 h 2500838"/>
                <a:gd name="connsiteX40" fmla="*/ 1459831 w 3065380"/>
                <a:gd name="connsiteY40" fmla="*/ 802382 h 2500838"/>
                <a:gd name="connsiteX41" fmla="*/ 839537 w 3065380"/>
                <a:gd name="connsiteY41" fmla="*/ 818424 h 2500838"/>
                <a:gd name="connsiteX0" fmla="*/ 839537 w 3065380"/>
                <a:gd name="connsiteY0" fmla="*/ 818424 h 2500838"/>
                <a:gd name="connsiteX1" fmla="*/ 534737 w 3065380"/>
                <a:gd name="connsiteY1" fmla="*/ 930719 h 2500838"/>
                <a:gd name="connsiteX2" fmla="*/ 363621 w 3065380"/>
                <a:gd name="connsiteY2" fmla="*/ 1123224 h 2500838"/>
                <a:gd name="connsiteX3" fmla="*/ 368968 w 3065380"/>
                <a:gd name="connsiteY3" fmla="*/ 1444067 h 2500838"/>
                <a:gd name="connsiteX4" fmla="*/ 358273 w 3065380"/>
                <a:gd name="connsiteY4" fmla="*/ 1818382 h 2500838"/>
                <a:gd name="connsiteX5" fmla="*/ 390358 w 3065380"/>
                <a:gd name="connsiteY5" fmla="*/ 1775603 h 2500838"/>
                <a:gd name="connsiteX6" fmla="*/ 438484 w 3065380"/>
                <a:gd name="connsiteY6" fmla="*/ 2042972 h 2500838"/>
                <a:gd name="connsiteX7" fmla="*/ 304800 w 3065380"/>
                <a:gd name="connsiteY7" fmla="*/ 2240824 h 2500838"/>
                <a:gd name="connsiteX8" fmla="*/ 160421 w 3065380"/>
                <a:gd name="connsiteY8" fmla="*/ 2053667 h 2500838"/>
                <a:gd name="connsiteX9" fmla="*/ 37431 w 3065380"/>
                <a:gd name="connsiteY9" fmla="*/ 1818382 h 2500838"/>
                <a:gd name="connsiteX10" fmla="*/ 0 w 3065380"/>
                <a:gd name="connsiteY10" fmla="*/ 1497540 h 2500838"/>
                <a:gd name="connsiteX11" fmla="*/ 10694 w 3065380"/>
                <a:gd name="connsiteY11" fmla="*/ 1198088 h 2500838"/>
                <a:gd name="connsiteX12" fmla="*/ 106947 w 3065380"/>
                <a:gd name="connsiteY12" fmla="*/ 855856 h 2500838"/>
                <a:gd name="connsiteX13" fmla="*/ 315494 w 3065380"/>
                <a:gd name="connsiteY13" fmla="*/ 577793 h 2500838"/>
                <a:gd name="connsiteX14" fmla="*/ 582863 w 3065380"/>
                <a:gd name="connsiteY14" fmla="*/ 337161 h 2500838"/>
                <a:gd name="connsiteX15" fmla="*/ 850231 w 3065380"/>
                <a:gd name="connsiteY15" fmla="*/ 192782 h 2500838"/>
                <a:gd name="connsiteX16" fmla="*/ 1208505 w 3065380"/>
                <a:gd name="connsiteY16" fmla="*/ 48403 h 2500838"/>
                <a:gd name="connsiteX17" fmla="*/ 1529347 w 3065380"/>
                <a:gd name="connsiteY17" fmla="*/ 53751 h 2500838"/>
                <a:gd name="connsiteX18" fmla="*/ 1834147 w 3065380"/>
                <a:gd name="connsiteY18" fmla="*/ 48403 h 2500838"/>
                <a:gd name="connsiteX19" fmla="*/ 2187073 w 3065380"/>
                <a:gd name="connsiteY19" fmla="*/ 176740 h 2500838"/>
                <a:gd name="connsiteX20" fmla="*/ 2449094 w 3065380"/>
                <a:gd name="connsiteY20" fmla="*/ 321119 h 2500838"/>
                <a:gd name="connsiteX21" fmla="*/ 2422358 w 3065380"/>
                <a:gd name="connsiteY21" fmla="*/ 529667 h 2500838"/>
                <a:gd name="connsiteX22" fmla="*/ 2614863 w 3065380"/>
                <a:gd name="connsiteY22" fmla="*/ 695435 h 2500838"/>
                <a:gd name="connsiteX23" fmla="*/ 2727158 w 3065380"/>
                <a:gd name="connsiteY23" fmla="*/ 823772 h 2500838"/>
                <a:gd name="connsiteX24" fmla="*/ 2887579 w 3065380"/>
                <a:gd name="connsiteY24" fmla="*/ 631267 h 2500838"/>
                <a:gd name="connsiteX25" fmla="*/ 2919663 w 3065380"/>
                <a:gd name="connsiteY25" fmla="*/ 839814 h 2500838"/>
                <a:gd name="connsiteX26" fmla="*/ 3021263 w 3065380"/>
                <a:gd name="connsiteY26" fmla="*/ 1128572 h 2500838"/>
                <a:gd name="connsiteX27" fmla="*/ 3005221 w 3065380"/>
                <a:gd name="connsiteY27" fmla="*/ 1492193 h 2500838"/>
                <a:gd name="connsiteX28" fmla="*/ 2983831 w 3065380"/>
                <a:gd name="connsiteY28" fmla="*/ 1818382 h 2500838"/>
                <a:gd name="connsiteX29" fmla="*/ 2828758 w 3065380"/>
                <a:gd name="connsiteY29" fmla="*/ 2139224 h 2500838"/>
                <a:gd name="connsiteX30" fmla="*/ 2657642 w 3065380"/>
                <a:gd name="connsiteY30" fmla="*/ 2347772 h 2500838"/>
                <a:gd name="connsiteX31" fmla="*/ 2406315 w 3065380"/>
                <a:gd name="connsiteY31" fmla="*/ 2476109 h 2500838"/>
                <a:gd name="connsiteX32" fmla="*/ 2144294 w 3065380"/>
                <a:gd name="connsiteY32" fmla="*/ 2454719 h 2500838"/>
                <a:gd name="connsiteX33" fmla="*/ 2117558 w 3065380"/>
                <a:gd name="connsiteY33" fmla="*/ 2278256 h 2500838"/>
                <a:gd name="connsiteX34" fmla="*/ 2192421 w 3065380"/>
                <a:gd name="connsiteY34" fmla="*/ 2059014 h 2500838"/>
                <a:gd name="connsiteX35" fmla="*/ 2310063 w 3065380"/>
                <a:gd name="connsiteY35" fmla="*/ 1861161 h 2500838"/>
                <a:gd name="connsiteX36" fmla="*/ 2374231 w 3065380"/>
                <a:gd name="connsiteY36" fmla="*/ 1529624 h 2500838"/>
                <a:gd name="connsiteX37" fmla="*/ 2299368 w 3065380"/>
                <a:gd name="connsiteY37" fmla="*/ 1256909 h 2500838"/>
                <a:gd name="connsiteX38" fmla="*/ 2138947 w 3065380"/>
                <a:gd name="connsiteY38" fmla="*/ 1000235 h 2500838"/>
                <a:gd name="connsiteX39" fmla="*/ 1844842 w 3065380"/>
                <a:gd name="connsiteY39" fmla="*/ 818424 h 2500838"/>
                <a:gd name="connsiteX40" fmla="*/ 1459831 w 3065380"/>
                <a:gd name="connsiteY40" fmla="*/ 802382 h 2500838"/>
                <a:gd name="connsiteX41" fmla="*/ 839537 w 3065380"/>
                <a:gd name="connsiteY41" fmla="*/ 818424 h 2500838"/>
                <a:gd name="connsiteX0" fmla="*/ 839537 w 3065380"/>
                <a:gd name="connsiteY0" fmla="*/ 842677 h 2525091"/>
                <a:gd name="connsiteX1" fmla="*/ 534737 w 3065380"/>
                <a:gd name="connsiteY1" fmla="*/ 954972 h 2525091"/>
                <a:gd name="connsiteX2" fmla="*/ 363621 w 3065380"/>
                <a:gd name="connsiteY2" fmla="*/ 1147477 h 2525091"/>
                <a:gd name="connsiteX3" fmla="*/ 368968 w 3065380"/>
                <a:gd name="connsiteY3" fmla="*/ 1468320 h 2525091"/>
                <a:gd name="connsiteX4" fmla="*/ 358273 w 3065380"/>
                <a:gd name="connsiteY4" fmla="*/ 1842635 h 2525091"/>
                <a:gd name="connsiteX5" fmla="*/ 390358 w 3065380"/>
                <a:gd name="connsiteY5" fmla="*/ 1799856 h 2525091"/>
                <a:gd name="connsiteX6" fmla="*/ 438484 w 3065380"/>
                <a:gd name="connsiteY6" fmla="*/ 2067225 h 2525091"/>
                <a:gd name="connsiteX7" fmla="*/ 304800 w 3065380"/>
                <a:gd name="connsiteY7" fmla="*/ 2265077 h 2525091"/>
                <a:gd name="connsiteX8" fmla="*/ 160421 w 3065380"/>
                <a:gd name="connsiteY8" fmla="*/ 2077920 h 2525091"/>
                <a:gd name="connsiteX9" fmla="*/ 37431 w 3065380"/>
                <a:gd name="connsiteY9" fmla="*/ 1842635 h 2525091"/>
                <a:gd name="connsiteX10" fmla="*/ 0 w 3065380"/>
                <a:gd name="connsiteY10" fmla="*/ 1521793 h 2525091"/>
                <a:gd name="connsiteX11" fmla="*/ 10694 w 3065380"/>
                <a:gd name="connsiteY11" fmla="*/ 1222341 h 2525091"/>
                <a:gd name="connsiteX12" fmla="*/ 106947 w 3065380"/>
                <a:gd name="connsiteY12" fmla="*/ 880109 h 2525091"/>
                <a:gd name="connsiteX13" fmla="*/ 315494 w 3065380"/>
                <a:gd name="connsiteY13" fmla="*/ 602046 h 2525091"/>
                <a:gd name="connsiteX14" fmla="*/ 582863 w 3065380"/>
                <a:gd name="connsiteY14" fmla="*/ 361414 h 2525091"/>
                <a:gd name="connsiteX15" fmla="*/ 850231 w 3065380"/>
                <a:gd name="connsiteY15" fmla="*/ 217035 h 2525091"/>
                <a:gd name="connsiteX16" fmla="*/ 1208505 w 3065380"/>
                <a:gd name="connsiteY16" fmla="*/ 72656 h 2525091"/>
                <a:gd name="connsiteX17" fmla="*/ 1529347 w 3065380"/>
                <a:gd name="connsiteY17" fmla="*/ 78004 h 2525091"/>
                <a:gd name="connsiteX18" fmla="*/ 1834147 w 3065380"/>
                <a:gd name="connsiteY18" fmla="*/ 72656 h 2525091"/>
                <a:gd name="connsiteX19" fmla="*/ 2187073 w 3065380"/>
                <a:gd name="connsiteY19" fmla="*/ 200993 h 2525091"/>
                <a:gd name="connsiteX20" fmla="*/ 2449094 w 3065380"/>
                <a:gd name="connsiteY20" fmla="*/ 345372 h 2525091"/>
                <a:gd name="connsiteX21" fmla="*/ 2422358 w 3065380"/>
                <a:gd name="connsiteY21" fmla="*/ 553920 h 2525091"/>
                <a:gd name="connsiteX22" fmla="*/ 2614863 w 3065380"/>
                <a:gd name="connsiteY22" fmla="*/ 719688 h 2525091"/>
                <a:gd name="connsiteX23" fmla="*/ 2727158 w 3065380"/>
                <a:gd name="connsiteY23" fmla="*/ 848025 h 2525091"/>
                <a:gd name="connsiteX24" fmla="*/ 2887579 w 3065380"/>
                <a:gd name="connsiteY24" fmla="*/ 655520 h 2525091"/>
                <a:gd name="connsiteX25" fmla="*/ 2919663 w 3065380"/>
                <a:gd name="connsiteY25" fmla="*/ 864067 h 2525091"/>
                <a:gd name="connsiteX26" fmla="*/ 3021263 w 3065380"/>
                <a:gd name="connsiteY26" fmla="*/ 1152825 h 2525091"/>
                <a:gd name="connsiteX27" fmla="*/ 3005221 w 3065380"/>
                <a:gd name="connsiteY27" fmla="*/ 1516446 h 2525091"/>
                <a:gd name="connsiteX28" fmla="*/ 2983831 w 3065380"/>
                <a:gd name="connsiteY28" fmla="*/ 1842635 h 2525091"/>
                <a:gd name="connsiteX29" fmla="*/ 2828758 w 3065380"/>
                <a:gd name="connsiteY29" fmla="*/ 2163477 h 2525091"/>
                <a:gd name="connsiteX30" fmla="*/ 2657642 w 3065380"/>
                <a:gd name="connsiteY30" fmla="*/ 2372025 h 2525091"/>
                <a:gd name="connsiteX31" fmla="*/ 2406315 w 3065380"/>
                <a:gd name="connsiteY31" fmla="*/ 2500362 h 2525091"/>
                <a:gd name="connsiteX32" fmla="*/ 2144294 w 3065380"/>
                <a:gd name="connsiteY32" fmla="*/ 2478972 h 2525091"/>
                <a:gd name="connsiteX33" fmla="*/ 2117558 w 3065380"/>
                <a:gd name="connsiteY33" fmla="*/ 2302509 h 2525091"/>
                <a:gd name="connsiteX34" fmla="*/ 2192421 w 3065380"/>
                <a:gd name="connsiteY34" fmla="*/ 2083267 h 2525091"/>
                <a:gd name="connsiteX35" fmla="*/ 2310063 w 3065380"/>
                <a:gd name="connsiteY35" fmla="*/ 1885414 h 2525091"/>
                <a:gd name="connsiteX36" fmla="*/ 2374231 w 3065380"/>
                <a:gd name="connsiteY36" fmla="*/ 1553877 h 2525091"/>
                <a:gd name="connsiteX37" fmla="*/ 2299368 w 3065380"/>
                <a:gd name="connsiteY37" fmla="*/ 1281162 h 2525091"/>
                <a:gd name="connsiteX38" fmla="*/ 2138947 w 3065380"/>
                <a:gd name="connsiteY38" fmla="*/ 1024488 h 2525091"/>
                <a:gd name="connsiteX39" fmla="*/ 1844842 w 3065380"/>
                <a:gd name="connsiteY39" fmla="*/ 842677 h 2525091"/>
                <a:gd name="connsiteX40" fmla="*/ 1459831 w 3065380"/>
                <a:gd name="connsiteY40" fmla="*/ 826635 h 2525091"/>
                <a:gd name="connsiteX41" fmla="*/ 839537 w 3065380"/>
                <a:gd name="connsiteY41" fmla="*/ 842677 h 2525091"/>
                <a:gd name="connsiteX0" fmla="*/ 839537 w 3065380"/>
                <a:gd name="connsiteY0" fmla="*/ 842677 h 2525091"/>
                <a:gd name="connsiteX1" fmla="*/ 534737 w 3065380"/>
                <a:gd name="connsiteY1" fmla="*/ 954972 h 2525091"/>
                <a:gd name="connsiteX2" fmla="*/ 363621 w 3065380"/>
                <a:gd name="connsiteY2" fmla="*/ 1147477 h 2525091"/>
                <a:gd name="connsiteX3" fmla="*/ 368968 w 3065380"/>
                <a:gd name="connsiteY3" fmla="*/ 1468320 h 2525091"/>
                <a:gd name="connsiteX4" fmla="*/ 358273 w 3065380"/>
                <a:gd name="connsiteY4" fmla="*/ 1842635 h 2525091"/>
                <a:gd name="connsiteX5" fmla="*/ 390358 w 3065380"/>
                <a:gd name="connsiteY5" fmla="*/ 1799856 h 2525091"/>
                <a:gd name="connsiteX6" fmla="*/ 438484 w 3065380"/>
                <a:gd name="connsiteY6" fmla="*/ 2067225 h 2525091"/>
                <a:gd name="connsiteX7" fmla="*/ 304800 w 3065380"/>
                <a:gd name="connsiteY7" fmla="*/ 2265077 h 2525091"/>
                <a:gd name="connsiteX8" fmla="*/ 160421 w 3065380"/>
                <a:gd name="connsiteY8" fmla="*/ 2077920 h 2525091"/>
                <a:gd name="connsiteX9" fmla="*/ 37431 w 3065380"/>
                <a:gd name="connsiteY9" fmla="*/ 1842635 h 2525091"/>
                <a:gd name="connsiteX10" fmla="*/ 0 w 3065380"/>
                <a:gd name="connsiteY10" fmla="*/ 1521793 h 2525091"/>
                <a:gd name="connsiteX11" fmla="*/ 10694 w 3065380"/>
                <a:gd name="connsiteY11" fmla="*/ 1222341 h 2525091"/>
                <a:gd name="connsiteX12" fmla="*/ 106947 w 3065380"/>
                <a:gd name="connsiteY12" fmla="*/ 880109 h 2525091"/>
                <a:gd name="connsiteX13" fmla="*/ 315494 w 3065380"/>
                <a:gd name="connsiteY13" fmla="*/ 602046 h 2525091"/>
                <a:gd name="connsiteX14" fmla="*/ 582863 w 3065380"/>
                <a:gd name="connsiteY14" fmla="*/ 361414 h 2525091"/>
                <a:gd name="connsiteX15" fmla="*/ 850231 w 3065380"/>
                <a:gd name="connsiteY15" fmla="*/ 217035 h 2525091"/>
                <a:gd name="connsiteX16" fmla="*/ 1208505 w 3065380"/>
                <a:gd name="connsiteY16" fmla="*/ 72656 h 2525091"/>
                <a:gd name="connsiteX17" fmla="*/ 1529347 w 3065380"/>
                <a:gd name="connsiteY17" fmla="*/ 78004 h 2525091"/>
                <a:gd name="connsiteX18" fmla="*/ 1834147 w 3065380"/>
                <a:gd name="connsiteY18" fmla="*/ 72656 h 2525091"/>
                <a:gd name="connsiteX19" fmla="*/ 2187073 w 3065380"/>
                <a:gd name="connsiteY19" fmla="*/ 200993 h 2525091"/>
                <a:gd name="connsiteX20" fmla="*/ 2449094 w 3065380"/>
                <a:gd name="connsiteY20" fmla="*/ 345372 h 2525091"/>
                <a:gd name="connsiteX21" fmla="*/ 2422358 w 3065380"/>
                <a:gd name="connsiteY21" fmla="*/ 553920 h 2525091"/>
                <a:gd name="connsiteX22" fmla="*/ 2614863 w 3065380"/>
                <a:gd name="connsiteY22" fmla="*/ 719688 h 2525091"/>
                <a:gd name="connsiteX23" fmla="*/ 2727158 w 3065380"/>
                <a:gd name="connsiteY23" fmla="*/ 848025 h 2525091"/>
                <a:gd name="connsiteX24" fmla="*/ 2887579 w 3065380"/>
                <a:gd name="connsiteY24" fmla="*/ 655520 h 2525091"/>
                <a:gd name="connsiteX25" fmla="*/ 2919663 w 3065380"/>
                <a:gd name="connsiteY25" fmla="*/ 864067 h 2525091"/>
                <a:gd name="connsiteX26" fmla="*/ 3021263 w 3065380"/>
                <a:gd name="connsiteY26" fmla="*/ 1152825 h 2525091"/>
                <a:gd name="connsiteX27" fmla="*/ 3005221 w 3065380"/>
                <a:gd name="connsiteY27" fmla="*/ 1516446 h 2525091"/>
                <a:gd name="connsiteX28" fmla="*/ 2983831 w 3065380"/>
                <a:gd name="connsiteY28" fmla="*/ 1842635 h 2525091"/>
                <a:gd name="connsiteX29" fmla="*/ 2828758 w 3065380"/>
                <a:gd name="connsiteY29" fmla="*/ 2163477 h 2525091"/>
                <a:gd name="connsiteX30" fmla="*/ 2657642 w 3065380"/>
                <a:gd name="connsiteY30" fmla="*/ 2372025 h 2525091"/>
                <a:gd name="connsiteX31" fmla="*/ 2406315 w 3065380"/>
                <a:gd name="connsiteY31" fmla="*/ 2500362 h 2525091"/>
                <a:gd name="connsiteX32" fmla="*/ 2144294 w 3065380"/>
                <a:gd name="connsiteY32" fmla="*/ 2478972 h 2525091"/>
                <a:gd name="connsiteX33" fmla="*/ 2117558 w 3065380"/>
                <a:gd name="connsiteY33" fmla="*/ 2302509 h 2525091"/>
                <a:gd name="connsiteX34" fmla="*/ 2192421 w 3065380"/>
                <a:gd name="connsiteY34" fmla="*/ 2083267 h 2525091"/>
                <a:gd name="connsiteX35" fmla="*/ 2310063 w 3065380"/>
                <a:gd name="connsiteY35" fmla="*/ 1885414 h 2525091"/>
                <a:gd name="connsiteX36" fmla="*/ 2374231 w 3065380"/>
                <a:gd name="connsiteY36" fmla="*/ 1553877 h 2525091"/>
                <a:gd name="connsiteX37" fmla="*/ 2299368 w 3065380"/>
                <a:gd name="connsiteY37" fmla="*/ 1281162 h 2525091"/>
                <a:gd name="connsiteX38" fmla="*/ 2138947 w 3065380"/>
                <a:gd name="connsiteY38" fmla="*/ 1024488 h 2525091"/>
                <a:gd name="connsiteX39" fmla="*/ 1844842 w 3065380"/>
                <a:gd name="connsiteY39" fmla="*/ 842677 h 2525091"/>
                <a:gd name="connsiteX40" fmla="*/ 1459831 w 3065380"/>
                <a:gd name="connsiteY40" fmla="*/ 826635 h 2525091"/>
                <a:gd name="connsiteX41" fmla="*/ 839537 w 3065380"/>
                <a:gd name="connsiteY41" fmla="*/ 842677 h 2525091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64165 w 3090008"/>
                <a:gd name="connsiteY0" fmla="*/ 843762 h 2526176"/>
                <a:gd name="connsiteX1" fmla="*/ 559365 w 3090008"/>
                <a:gd name="connsiteY1" fmla="*/ 956057 h 2526176"/>
                <a:gd name="connsiteX2" fmla="*/ 388249 w 3090008"/>
                <a:gd name="connsiteY2" fmla="*/ 1148562 h 2526176"/>
                <a:gd name="connsiteX3" fmla="*/ 393596 w 3090008"/>
                <a:gd name="connsiteY3" fmla="*/ 1469405 h 2526176"/>
                <a:gd name="connsiteX4" fmla="*/ 382901 w 3090008"/>
                <a:gd name="connsiteY4" fmla="*/ 1843720 h 2526176"/>
                <a:gd name="connsiteX5" fmla="*/ 414986 w 3090008"/>
                <a:gd name="connsiteY5" fmla="*/ 1800941 h 2526176"/>
                <a:gd name="connsiteX6" fmla="*/ 463112 w 3090008"/>
                <a:gd name="connsiteY6" fmla="*/ 2068310 h 2526176"/>
                <a:gd name="connsiteX7" fmla="*/ 329428 w 3090008"/>
                <a:gd name="connsiteY7" fmla="*/ 2266162 h 2526176"/>
                <a:gd name="connsiteX8" fmla="*/ 185049 w 3090008"/>
                <a:gd name="connsiteY8" fmla="*/ 2079005 h 2526176"/>
                <a:gd name="connsiteX9" fmla="*/ 62059 w 3090008"/>
                <a:gd name="connsiteY9" fmla="*/ 1843720 h 2526176"/>
                <a:gd name="connsiteX10" fmla="*/ 24628 w 3090008"/>
                <a:gd name="connsiteY10" fmla="*/ 1522878 h 2526176"/>
                <a:gd name="connsiteX11" fmla="*/ 35322 w 3090008"/>
                <a:gd name="connsiteY11" fmla="*/ 1223426 h 2526176"/>
                <a:gd name="connsiteX12" fmla="*/ 131575 w 3090008"/>
                <a:gd name="connsiteY12" fmla="*/ 881194 h 2526176"/>
                <a:gd name="connsiteX13" fmla="*/ 340122 w 3090008"/>
                <a:gd name="connsiteY13" fmla="*/ 603131 h 2526176"/>
                <a:gd name="connsiteX14" fmla="*/ 607491 w 3090008"/>
                <a:gd name="connsiteY14" fmla="*/ 362499 h 2526176"/>
                <a:gd name="connsiteX15" fmla="*/ 874859 w 3090008"/>
                <a:gd name="connsiteY15" fmla="*/ 218120 h 2526176"/>
                <a:gd name="connsiteX16" fmla="*/ 1233133 w 3090008"/>
                <a:gd name="connsiteY16" fmla="*/ 73741 h 2526176"/>
                <a:gd name="connsiteX17" fmla="*/ 1553975 w 3090008"/>
                <a:gd name="connsiteY17" fmla="*/ 79089 h 2526176"/>
                <a:gd name="connsiteX18" fmla="*/ 1858775 w 3090008"/>
                <a:gd name="connsiteY18" fmla="*/ 73741 h 2526176"/>
                <a:gd name="connsiteX19" fmla="*/ 2211701 w 3090008"/>
                <a:gd name="connsiteY19" fmla="*/ 202078 h 2526176"/>
                <a:gd name="connsiteX20" fmla="*/ 2473722 w 3090008"/>
                <a:gd name="connsiteY20" fmla="*/ 346457 h 2526176"/>
                <a:gd name="connsiteX21" fmla="*/ 2446986 w 3090008"/>
                <a:gd name="connsiteY21" fmla="*/ 555005 h 2526176"/>
                <a:gd name="connsiteX22" fmla="*/ 2639491 w 3090008"/>
                <a:gd name="connsiteY22" fmla="*/ 720773 h 2526176"/>
                <a:gd name="connsiteX23" fmla="*/ 2751786 w 3090008"/>
                <a:gd name="connsiteY23" fmla="*/ 849110 h 2526176"/>
                <a:gd name="connsiteX24" fmla="*/ 2912207 w 3090008"/>
                <a:gd name="connsiteY24" fmla="*/ 656605 h 2526176"/>
                <a:gd name="connsiteX25" fmla="*/ 2944291 w 3090008"/>
                <a:gd name="connsiteY25" fmla="*/ 865152 h 2526176"/>
                <a:gd name="connsiteX26" fmla="*/ 3045891 w 3090008"/>
                <a:gd name="connsiteY26" fmla="*/ 1153910 h 2526176"/>
                <a:gd name="connsiteX27" fmla="*/ 3029849 w 3090008"/>
                <a:gd name="connsiteY27" fmla="*/ 1517531 h 2526176"/>
                <a:gd name="connsiteX28" fmla="*/ 3008459 w 3090008"/>
                <a:gd name="connsiteY28" fmla="*/ 1843720 h 2526176"/>
                <a:gd name="connsiteX29" fmla="*/ 2853386 w 3090008"/>
                <a:gd name="connsiteY29" fmla="*/ 2164562 h 2526176"/>
                <a:gd name="connsiteX30" fmla="*/ 2682270 w 3090008"/>
                <a:gd name="connsiteY30" fmla="*/ 2373110 h 2526176"/>
                <a:gd name="connsiteX31" fmla="*/ 2430943 w 3090008"/>
                <a:gd name="connsiteY31" fmla="*/ 2501447 h 2526176"/>
                <a:gd name="connsiteX32" fmla="*/ 2168922 w 3090008"/>
                <a:gd name="connsiteY32" fmla="*/ 2480057 h 2526176"/>
                <a:gd name="connsiteX33" fmla="*/ 2142186 w 3090008"/>
                <a:gd name="connsiteY33" fmla="*/ 2303594 h 2526176"/>
                <a:gd name="connsiteX34" fmla="*/ 2217049 w 3090008"/>
                <a:gd name="connsiteY34" fmla="*/ 2084352 h 2526176"/>
                <a:gd name="connsiteX35" fmla="*/ 2334691 w 3090008"/>
                <a:gd name="connsiteY35" fmla="*/ 1886499 h 2526176"/>
                <a:gd name="connsiteX36" fmla="*/ 2398859 w 3090008"/>
                <a:gd name="connsiteY36" fmla="*/ 1554962 h 2526176"/>
                <a:gd name="connsiteX37" fmla="*/ 2323996 w 3090008"/>
                <a:gd name="connsiteY37" fmla="*/ 1282247 h 2526176"/>
                <a:gd name="connsiteX38" fmla="*/ 2163575 w 3090008"/>
                <a:gd name="connsiteY38" fmla="*/ 1025573 h 2526176"/>
                <a:gd name="connsiteX39" fmla="*/ 1869470 w 3090008"/>
                <a:gd name="connsiteY39" fmla="*/ 843762 h 2526176"/>
                <a:gd name="connsiteX40" fmla="*/ 1484459 w 3090008"/>
                <a:gd name="connsiteY40" fmla="*/ 827720 h 2526176"/>
                <a:gd name="connsiteX41" fmla="*/ 864165 w 3090008"/>
                <a:gd name="connsiteY41" fmla="*/ 843762 h 2526176"/>
                <a:gd name="connsiteX0" fmla="*/ 864165 w 3090008"/>
                <a:gd name="connsiteY0" fmla="*/ 843762 h 2526176"/>
                <a:gd name="connsiteX1" fmla="*/ 559365 w 3090008"/>
                <a:gd name="connsiteY1" fmla="*/ 956057 h 2526176"/>
                <a:gd name="connsiteX2" fmla="*/ 388249 w 3090008"/>
                <a:gd name="connsiteY2" fmla="*/ 1148562 h 2526176"/>
                <a:gd name="connsiteX3" fmla="*/ 393596 w 3090008"/>
                <a:gd name="connsiteY3" fmla="*/ 1469405 h 2526176"/>
                <a:gd name="connsiteX4" fmla="*/ 382901 w 3090008"/>
                <a:gd name="connsiteY4" fmla="*/ 1843720 h 2526176"/>
                <a:gd name="connsiteX5" fmla="*/ 414986 w 3090008"/>
                <a:gd name="connsiteY5" fmla="*/ 1800941 h 2526176"/>
                <a:gd name="connsiteX6" fmla="*/ 463112 w 3090008"/>
                <a:gd name="connsiteY6" fmla="*/ 2068310 h 2526176"/>
                <a:gd name="connsiteX7" fmla="*/ 329428 w 3090008"/>
                <a:gd name="connsiteY7" fmla="*/ 2266162 h 2526176"/>
                <a:gd name="connsiteX8" fmla="*/ 185049 w 3090008"/>
                <a:gd name="connsiteY8" fmla="*/ 2079005 h 2526176"/>
                <a:gd name="connsiteX9" fmla="*/ 62059 w 3090008"/>
                <a:gd name="connsiteY9" fmla="*/ 1843720 h 2526176"/>
                <a:gd name="connsiteX10" fmla="*/ 24628 w 3090008"/>
                <a:gd name="connsiteY10" fmla="*/ 1522878 h 2526176"/>
                <a:gd name="connsiteX11" fmla="*/ 35322 w 3090008"/>
                <a:gd name="connsiteY11" fmla="*/ 1223426 h 2526176"/>
                <a:gd name="connsiteX12" fmla="*/ 131575 w 3090008"/>
                <a:gd name="connsiteY12" fmla="*/ 881194 h 2526176"/>
                <a:gd name="connsiteX13" fmla="*/ 340122 w 3090008"/>
                <a:gd name="connsiteY13" fmla="*/ 603131 h 2526176"/>
                <a:gd name="connsiteX14" fmla="*/ 607491 w 3090008"/>
                <a:gd name="connsiteY14" fmla="*/ 362499 h 2526176"/>
                <a:gd name="connsiteX15" fmla="*/ 874859 w 3090008"/>
                <a:gd name="connsiteY15" fmla="*/ 218120 h 2526176"/>
                <a:gd name="connsiteX16" fmla="*/ 1233133 w 3090008"/>
                <a:gd name="connsiteY16" fmla="*/ 73741 h 2526176"/>
                <a:gd name="connsiteX17" fmla="*/ 1553975 w 3090008"/>
                <a:gd name="connsiteY17" fmla="*/ 79089 h 2526176"/>
                <a:gd name="connsiteX18" fmla="*/ 1858775 w 3090008"/>
                <a:gd name="connsiteY18" fmla="*/ 73741 h 2526176"/>
                <a:gd name="connsiteX19" fmla="*/ 2211701 w 3090008"/>
                <a:gd name="connsiteY19" fmla="*/ 202078 h 2526176"/>
                <a:gd name="connsiteX20" fmla="*/ 2473722 w 3090008"/>
                <a:gd name="connsiteY20" fmla="*/ 346457 h 2526176"/>
                <a:gd name="connsiteX21" fmla="*/ 2446986 w 3090008"/>
                <a:gd name="connsiteY21" fmla="*/ 555005 h 2526176"/>
                <a:gd name="connsiteX22" fmla="*/ 2639491 w 3090008"/>
                <a:gd name="connsiteY22" fmla="*/ 720773 h 2526176"/>
                <a:gd name="connsiteX23" fmla="*/ 2751786 w 3090008"/>
                <a:gd name="connsiteY23" fmla="*/ 849110 h 2526176"/>
                <a:gd name="connsiteX24" fmla="*/ 2912207 w 3090008"/>
                <a:gd name="connsiteY24" fmla="*/ 656605 h 2526176"/>
                <a:gd name="connsiteX25" fmla="*/ 2944291 w 3090008"/>
                <a:gd name="connsiteY25" fmla="*/ 865152 h 2526176"/>
                <a:gd name="connsiteX26" fmla="*/ 3045891 w 3090008"/>
                <a:gd name="connsiteY26" fmla="*/ 1153910 h 2526176"/>
                <a:gd name="connsiteX27" fmla="*/ 3029849 w 3090008"/>
                <a:gd name="connsiteY27" fmla="*/ 1517531 h 2526176"/>
                <a:gd name="connsiteX28" fmla="*/ 3008459 w 3090008"/>
                <a:gd name="connsiteY28" fmla="*/ 1843720 h 2526176"/>
                <a:gd name="connsiteX29" fmla="*/ 2853386 w 3090008"/>
                <a:gd name="connsiteY29" fmla="*/ 2164562 h 2526176"/>
                <a:gd name="connsiteX30" fmla="*/ 2682270 w 3090008"/>
                <a:gd name="connsiteY30" fmla="*/ 2373110 h 2526176"/>
                <a:gd name="connsiteX31" fmla="*/ 2430943 w 3090008"/>
                <a:gd name="connsiteY31" fmla="*/ 2501447 h 2526176"/>
                <a:gd name="connsiteX32" fmla="*/ 2168922 w 3090008"/>
                <a:gd name="connsiteY32" fmla="*/ 2480057 h 2526176"/>
                <a:gd name="connsiteX33" fmla="*/ 2142186 w 3090008"/>
                <a:gd name="connsiteY33" fmla="*/ 2303594 h 2526176"/>
                <a:gd name="connsiteX34" fmla="*/ 2217049 w 3090008"/>
                <a:gd name="connsiteY34" fmla="*/ 2084352 h 2526176"/>
                <a:gd name="connsiteX35" fmla="*/ 2334691 w 3090008"/>
                <a:gd name="connsiteY35" fmla="*/ 1886499 h 2526176"/>
                <a:gd name="connsiteX36" fmla="*/ 2398859 w 3090008"/>
                <a:gd name="connsiteY36" fmla="*/ 1554962 h 2526176"/>
                <a:gd name="connsiteX37" fmla="*/ 2323996 w 3090008"/>
                <a:gd name="connsiteY37" fmla="*/ 1282247 h 2526176"/>
                <a:gd name="connsiteX38" fmla="*/ 2163575 w 3090008"/>
                <a:gd name="connsiteY38" fmla="*/ 1025573 h 2526176"/>
                <a:gd name="connsiteX39" fmla="*/ 1869470 w 3090008"/>
                <a:gd name="connsiteY39" fmla="*/ 843762 h 2526176"/>
                <a:gd name="connsiteX40" fmla="*/ 1484459 w 3090008"/>
                <a:gd name="connsiteY40" fmla="*/ 827720 h 2526176"/>
                <a:gd name="connsiteX41" fmla="*/ 864165 w 309000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116218" h="2526176">
                  <a:moveTo>
                    <a:pt x="890375" y="843762"/>
                  </a:moveTo>
                  <a:cubicBezTo>
                    <a:pt x="804817" y="923973"/>
                    <a:pt x="687175" y="966752"/>
                    <a:pt x="585575" y="956057"/>
                  </a:cubicBezTo>
                  <a:cubicBezTo>
                    <a:pt x="565968" y="1041614"/>
                    <a:pt x="535667" y="1137868"/>
                    <a:pt x="414459" y="1148562"/>
                  </a:cubicBezTo>
                  <a:cubicBezTo>
                    <a:pt x="485757" y="1255510"/>
                    <a:pt x="482193" y="1373152"/>
                    <a:pt x="419806" y="1469405"/>
                  </a:cubicBezTo>
                  <a:cubicBezTo>
                    <a:pt x="501799" y="1594177"/>
                    <a:pt x="508929" y="1745685"/>
                    <a:pt x="409111" y="1843720"/>
                  </a:cubicBezTo>
                  <a:lnTo>
                    <a:pt x="441196" y="1800941"/>
                  </a:lnTo>
                  <a:cubicBezTo>
                    <a:pt x="497153" y="1857407"/>
                    <a:pt x="498680" y="1979187"/>
                    <a:pt x="489322" y="2068310"/>
                  </a:cubicBezTo>
                  <a:cubicBezTo>
                    <a:pt x="644333" y="2127004"/>
                    <a:pt x="563485" y="2468725"/>
                    <a:pt x="355638" y="2266162"/>
                  </a:cubicBezTo>
                  <a:cubicBezTo>
                    <a:pt x="274855" y="2261833"/>
                    <a:pt x="165042" y="2199448"/>
                    <a:pt x="211259" y="2079005"/>
                  </a:cubicBezTo>
                  <a:cubicBezTo>
                    <a:pt x="68662" y="2080405"/>
                    <a:pt x="45809" y="1936663"/>
                    <a:pt x="88269" y="1843720"/>
                  </a:cubicBezTo>
                  <a:cubicBezTo>
                    <a:pt x="14106" y="1751287"/>
                    <a:pt x="-16514" y="1608054"/>
                    <a:pt x="50838" y="1522878"/>
                  </a:cubicBezTo>
                  <a:cubicBezTo>
                    <a:pt x="-25425" y="1426690"/>
                    <a:pt x="-10976" y="1301472"/>
                    <a:pt x="61532" y="1223426"/>
                  </a:cubicBezTo>
                  <a:cubicBezTo>
                    <a:pt x="-15241" y="1123863"/>
                    <a:pt x="40504" y="882361"/>
                    <a:pt x="157785" y="881194"/>
                  </a:cubicBezTo>
                  <a:cubicBezTo>
                    <a:pt x="143843" y="784877"/>
                    <a:pt x="216988" y="634133"/>
                    <a:pt x="366332" y="603131"/>
                  </a:cubicBezTo>
                  <a:cubicBezTo>
                    <a:pt x="357484" y="432205"/>
                    <a:pt x="472007" y="370139"/>
                    <a:pt x="633701" y="362499"/>
                  </a:cubicBezTo>
                  <a:cubicBezTo>
                    <a:pt x="675653" y="274459"/>
                    <a:pt x="710346" y="168274"/>
                    <a:pt x="901069" y="218120"/>
                  </a:cubicBezTo>
                  <a:cubicBezTo>
                    <a:pt x="944294" y="32108"/>
                    <a:pt x="1125404" y="-5133"/>
                    <a:pt x="1259343" y="73741"/>
                  </a:cubicBezTo>
                  <a:cubicBezTo>
                    <a:pt x="1359032" y="-33333"/>
                    <a:pt x="1495010" y="-17037"/>
                    <a:pt x="1580185" y="79089"/>
                  </a:cubicBezTo>
                  <a:cubicBezTo>
                    <a:pt x="1699928" y="-9779"/>
                    <a:pt x="1790642" y="-36961"/>
                    <a:pt x="1884985" y="73741"/>
                  </a:cubicBezTo>
                  <a:cubicBezTo>
                    <a:pt x="2096970" y="-43137"/>
                    <a:pt x="2218241" y="72214"/>
                    <a:pt x="2237911" y="202078"/>
                  </a:cubicBezTo>
                  <a:cubicBezTo>
                    <a:pt x="2343394" y="203032"/>
                    <a:pt x="2481535" y="156817"/>
                    <a:pt x="2499932" y="346457"/>
                  </a:cubicBezTo>
                  <a:cubicBezTo>
                    <a:pt x="2598072" y="383263"/>
                    <a:pt x="2571318" y="473594"/>
                    <a:pt x="2526722" y="537163"/>
                  </a:cubicBezTo>
                  <a:cubicBezTo>
                    <a:pt x="2639956" y="501723"/>
                    <a:pt x="2659519" y="604557"/>
                    <a:pt x="2652320" y="685089"/>
                  </a:cubicBezTo>
                  <a:cubicBezTo>
                    <a:pt x="2747738" y="601488"/>
                    <a:pt x="2810601" y="657596"/>
                    <a:pt x="2818140" y="733138"/>
                  </a:cubicBezTo>
                  <a:cubicBezTo>
                    <a:pt x="2885346" y="651466"/>
                    <a:pt x="2880483" y="676168"/>
                    <a:pt x="2938417" y="656605"/>
                  </a:cubicBezTo>
                  <a:cubicBezTo>
                    <a:pt x="2981769" y="711607"/>
                    <a:pt x="3017863" y="781121"/>
                    <a:pt x="2970501" y="865152"/>
                  </a:cubicBezTo>
                  <a:cubicBezTo>
                    <a:pt x="3033396" y="925119"/>
                    <a:pt x="3114434" y="1032257"/>
                    <a:pt x="3072101" y="1153910"/>
                  </a:cubicBezTo>
                  <a:cubicBezTo>
                    <a:pt x="3113926" y="1253346"/>
                    <a:pt x="3126720" y="1396324"/>
                    <a:pt x="3056059" y="1517531"/>
                  </a:cubicBezTo>
                  <a:cubicBezTo>
                    <a:pt x="3136014" y="1571833"/>
                    <a:pt x="3143399" y="1713219"/>
                    <a:pt x="3034669" y="1843720"/>
                  </a:cubicBezTo>
                  <a:cubicBezTo>
                    <a:pt x="3044664" y="1950667"/>
                    <a:pt x="2978458" y="2090272"/>
                    <a:pt x="2879596" y="2164562"/>
                  </a:cubicBezTo>
                  <a:lnTo>
                    <a:pt x="2708480" y="2373110"/>
                  </a:lnTo>
                  <a:cubicBezTo>
                    <a:pt x="2624704" y="2415889"/>
                    <a:pt x="2577215" y="2476811"/>
                    <a:pt x="2457153" y="2501447"/>
                  </a:cubicBezTo>
                  <a:cubicBezTo>
                    <a:pt x="2369813" y="2530603"/>
                    <a:pt x="2278844" y="2545244"/>
                    <a:pt x="2195132" y="2480057"/>
                  </a:cubicBezTo>
                  <a:cubicBezTo>
                    <a:pt x="2157192" y="2439379"/>
                    <a:pt x="2119251" y="2362415"/>
                    <a:pt x="2168396" y="2303594"/>
                  </a:cubicBezTo>
                  <a:cubicBezTo>
                    <a:pt x="2128036" y="2226885"/>
                    <a:pt x="2156619" y="2121148"/>
                    <a:pt x="2243259" y="2084352"/>
                  </a:cubicBezTo>
                  <a:cubicBezTo>
                    <a:pt x="2213531" y="2014772"/>
                    <a:pt x="2212830" y="1901650"/>
                    <a:pt x="2360901" y="1886499"/>
                  </a:cubicBezTo>
                  <a:cubicBezTo>
                    <a:pt x="2349633" y="1772359"/>
                    <a:pt x="2367394" y="1661846"/>
                    <a:pt x="2425069" y="1554962"/>
                  </a:cubicBezTo>
                  <a:cubicBezTo>
                    <a:pt x="2341294" y="1464057"/>
                    <a:pt x="2343075" y="1373152"/>
                    <a:pt x="2350206" y="1282247"/>
                  </a:cubicBezTo>
                  <a:cubicBezTo>
                    <a:pt x="2237911" y="1218079"/>
                    <a:pt x="2195133" y="1127173"/>
                    <a:pt x="2189785" y="1025573"/>
                  </a:cubicBezTo>
                  <a:cubicBezTo>
                    <a:pt x="2086403" y="1018442"/>
                    <a:pt x="1977673" y="947145"/>
                    <a:pt x="1895680" y="843762"/>
                  </a:cubicBezTo>
                  <a:cubicBezTo>
                    <a:pt x="1761995" y="886541"/>
                    <a:pt x="1639006" y="881194"/>
                    <a:pt x="1510669" y="827720"/>
                  </a:cubicBezTo>
                  <a:lnTo>
                    <a:pt x="890375" y="84376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55766" y="2391172"/>
              <a:ext cx="466927" cy="101674"/>
            </a:xfrm>
            <a:custGeom>
              <a:avLst/>
              <a:gdLst>
                <a:gd name="connsiteX0" fmla="*/ 0 w 466927"/>
                <a:gd name="connsiteY0" fmla="*/ 0 h 9727"/>
                <a:gd name="connsiteX1" fmla="*/ 466927 w 466927"/>
                <a:gd name="connsiteY1" fmla="*/ 9727 h 9727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2" fmla="*/ 0 w 10000"/>
                <a:gd name="connsiteY2" fmla="*/ 68943 h 78943"/>
                <a:gd name="connsiteX0" fmla="*/ 0 w 10000"/>
                <a:gd name="connsiteY0" fmla="*/ 68943 h 79585"/>
                <a:gd name="connsiteX1" fmla="*/ 10000 w 10000"/>
                <a:gd name="connsiteY1" fmla="*/ 78943 h 79585"/>
                <a:gd name="connsiteX2" fmla="*/ 0 w 10000"/>
                <a:gd name="connsiteY2" fmla="*/ 68943 h 79585"/>
                <a:gd name="connsiteX0" fmla="*/ 0 w 10000"/>
                <a:gd name="connsiteY0" fmla="*/ 92439 h 103081"/>
                <a:gd name="connsiteX1" fmla="*/ 10000 w 10000"/>
                <a:gd name="connsiteY1" fmla="*/ 102439 h 103081"/>
                <a:gd name="connsiteX2" fmla="*/ 0 w 10000"/>
                <a:gd name="connsiteY2" fmla="*/ 92439 h 103081"/>
                <a:gd name="connsiteX0" fmla="*/ 0 w 10000"/>
                <a:gd name="connsiteY0" fmla="*/ 94528 h 105170"/>
                <a:gd name="connsiteX1" fmla="*/ 10000 w 10000"/>
                <a:gd name="connsiteY1" fmla="*/ 104528 h 105170"/>
                <a:gd name="connsiteX2" fmla="*/ 0 w 10000"/>
                <a:gd name="connsiteY2" fmla="*/ 94528 h 105170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104528">
                  <a:moveTo>
                    <a:pt x="0" y="94528"/>
                  </a:moveTo>
                  <a:cubicBezTo>
                    <a:pt x="1145" y="12855"/>
                    <a:pt x="6980" y="-73816"/>
                    <a:pt x="10000" y="104528"/>
                  </a:cubicBezTo>
                  <a:cubicBezTo>
                    <a:pt x="6667" y="86194"/>
                    <a:pt x="2916" y="72859"/>
                    <a:pt x="0" y="9452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047984" y="2391172"/>
              <a:ext cx="466927" cy="101674"/>
            </a:xfrm>
            <a:custGeom>
              <a:avLst/>
              <a:gdLst>
                <a:gd name="connsiteX0" fmla="*/ 0 w 466927"/>
                <a:gd name="connsiteY0" fmla="*/ 0 h 9727"/>
                <a:gd name="connsiteX1" fmla="*/ 466927 w 466927"/>
                <a:gd name="connsiteY1" fmla="*/ 9727 h 9727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2" fmla="*/ 0 w 10000"/>
                <a:gd name="connsiteY2" fmla="*/ 68943 h 78943"/>
                <a:gd name="connsiteX0" fmla="*/ 0 w 10000"/>
                <a:gd name="connsiteY0" fmla="*/ 68943 h 79585"/>
                <a:gd name="connsiteX1" fmla="*/ 10000 w 10000"/>
                <a:gd name="connsiteY1" fmla="*/ 78943 h 79585"/>
                <a:gd name="connsiteX2" fmla="*/ 0 w 10000"/>
                <a:gd name="connsiteY2" fmla="*/ 68943 h 79585"/>
                <a:gd name="connsiteX0" fmla="*/ 0 w 10000"/>
                <a:gd name="connsiteY0" fmla="*/ 92439 h 103081"/>
                <a:gd name="connsiteX1" fmla="*/ 10000 w 10000"/>
                <a:gd name="connsiteY1" fmla="*/ 102439 h 103081"/>
                <a:gd name="connsiteX2" fmla="*/ 0 w 10000"/>
                <a:gd name="connsiteY2" fmla="*/ 92439 h 103081"/>
                <a:gd name="connsiteX0" fmla="*/ 0 w 10000"/>
                <a:gd name="connsiteY0" fmla="*/ 94528 h 105170"/>
                <a:gd name="connsiteX1" fmla="*/ 10000 w 10000"/>
                <a:gd name="connsiteY1" fmla="*/ 104528 h 105170"/>
                <a:gd name="connsiteX2" fmla="*/ 0 w 10000"/>
                <a:gd name="connsiteY2" fmla="*/ 94528 h 105170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104528">
                  <a:moveTo>
                    <a:pt x="0" y="94528"/>
                  </a:moveTo>
                  <a:cubicBezTo>
                    <a:pt x="1145" y="12855"/>
                    <a:pt x="6980" y="-73816"/>
                    <a:pt x="10000" y="104528"/>
                  </a:cubicBezTo>
                  <a:cubicBezTo>
                    <a:pt x="6667" y="86194"/>
                    <a:pt x="2916" y="72859"/>
                    <a:pt x="0" y="9452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056348" y="2602584"/>
              <a:ext cx="485218" cy="485218"/>
              <a:chOff x="2296310" y="2746650"/>
              <a:chExt cx="485218" cy="48521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296310" y="2746650"/>
                <a:ext cx="485218" cy="48521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10800000" flipV="1">
                <a:off x="2489884" y="2884762"/>
                <a:ext cx="256206" cy="2562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 rot="10800000" flipV="1">
                <a:off x="2531464" y="292304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057314" y="2602584"/>
              <a:ext cx="485218" cy="485218"/>
              <a:chOff x="2296310" y="2746650"/>
              <a:chExt cx="485218" cy="4852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296310" y="2746650"/>
                <a:ext cx="485218" cy="48521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0800000" flipV="1">
                <a:off x="2489884" y="2884762"/>
                <a:ext cx="256206" cy="256206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 rot="10800000" flipV="1">
                <a:off x="2531464" y="292304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任意多边形 22"/>
            <p:cNvSpPr/>
            <p:nvPr/>
          </p:nvSpPr>
          <p:spPr>
            <a:xfrm>
              <a:off x="5185503" y="2193798"/>
              <a:ext cx="572417" cy="419890"/>
            </a:xfrm>
            <a:custGeom>
              <a:avLst/>
              <a:gdLst>
                <a:gd name="connsiteX0" fmla="*/ 517358 w 517358"/>
                <a:gd name="connsiteY0" fmla="*/ 248652 h 248652"/>
                <a:gd name="connsiteX1" fmla="*/ 0 w 517358"/>
                <a:gd name="connsiteY1" fmla="*/ 0 h 248652"/>
                <a:gd name="connsiteX2" fmla="*/ 517358 w 517358"/>
                <a:gd name="connsiteY2" fmla="*/ 248652 h 248652"/>
                <a:gd name="connsiteX0" fmla="*/ 517358 w 532872"/>
                <a:gd name="connsiteY0" fmla="*/ 248652 h 326575"/>
                <a:gd name="connsiteX1" fmla="*/ 0 w 532872"/>
                <a:gd name="connsiteY1" fmla="*/ 0 h 326575"/>
                <a:gd name="connsiteX2" fmla="*/ 517358 w 532872"/>
                <a:gd name="connsiteY2" fmla="*/ 248652 h 326575"/>
                <a:gd name="connsiteX0" fmla="*/ 540018 w 554679"/>
                <a:gd name="connsiteY0" fmla="*/ 319227 h 409457"/>
                <a:gd name="connsiteX1" fmla="*/ 22660 w 554679"/>
                <a:gd name="connsiteY1" fmla="*/ 70575 h 409457"/>
                <a:gd name="connsiteX2" fmla="*/ 540018 w 554679"/>
                <a:gd name="connsiteY2" fmla="*/ 319227 h 409457"/>
                <a:gd name="connsiteX0" fmla="*/ 539125 w 547695"/>
                <a:gd name="connsiteY0" fmla="*/ 311702 h 381513"/>
                <a:gd name="connsiteX1" fmla="*/ 21767 w 547695"/>
                <a:gd name="connsiteY1" fmla="*/ 63050 h 381513"/>
                <a:gd name="connsiteX2" fmla="*/ 539125 w 547695"/>
                <a:gd name="connsiteY2" fmla="*/ 311702 h 381513"/>
                <a:gd name="connsiteX0" fmla="*/ 539125 w 539125"/>
                <a:gd name="connsiteY0" fmla="*/ 294748 h 364559"/>
                <a:gd name="connsiteX1" fmla="*/ 21767 w 539125"/>
                <a:gd name="connsiteY1" fmla="*/ 46096 h 364559"/>
                <a:gd name="connsiteX2" fmla="*/ 539125 w 539125"/>
                <a:gd name="connsiteY2" fmla="*/ 294748 h 364559"/>
                <a:gd name="connsiteX0" fmla="*/ 539125 w 539125"/>
                <a:gd name="connsiteY0" fmla="*/ 292166 h 361977"/>
                <a:gd name="connsiteX1" fmla="*/ 21767 w 539125"/>
                <a:gd name="connsiteY1" fmla="*/ 43514 h 361977"/>
                <a:gd name="connsiteX2" fmla="*/ 539125 w 539125"/>
                <a:gd name="connsiteY2" fmla="*/ 292166 h 361977"/>
                <a:gd name="connsiteX0" fmla="*/ 539125 w 539125"/>
                <a:gd name="connsiteY0" fmla="*/ 290682 h 360493"/>
                <a:gd name="connsiteX1" fmla="*/ 21767 w 539125"/>
                <a:gd name="connsiteY1" fmla="*/ 42030 h 360493"/>
                <a:gd name="connsiteX2" fmla="*/ 539125 w 539125"/>
                <a:gd name="connsiteY2" fmla="*/ 290682 h 360493"/>
                <a:gd name="connsiteX0" fmla="*/ 539125 w 539125"/>
                <a:gd name="connsiteY0" fmla="*/ 291860 h 361671"/>
                <a:gd name="connsiteX1" fmla="*/ 21767 w 539125"/>
                <a:gd name="connsiteY1" fmla="*/ 43208 h 361671"/>
                <a:gd name="connsiteX2" fmla="*/ 539125 w 539125"/>
                <a:gd name="connsiteY2" fmla="*/ 291860 h 361671"/>
                <a:gd name="connsiteX0" fmla="*/ 539125 w 539125"/>
                <a:gd name="connsiteY0" fmla="*/ 315707 h 385518"/>
                <a:gd name="connsiteX1" fmla="*/ 21767 w 539125"/>
                <a:gd name="connsiteY1" fmla="*/ 67055 h 385518"/>
                <a:gd name="connsiteX2" fmla="*/ 539125 w 539125"/>
                <a:gd name="connsiteY2" fmla="*/ 315707 h 385518"/>
                <a:gd name="connsiteX0" fmla="*/ 568538 w 568538"/>
                <a:gd name="connsiteY0" fmla="*/ 315707 h 397486"/>
                <a:gd name="connsiteX1" fmla="*/ 51180 w 568538"/>
                <a:gd name="connsiteY1" fmla="*/ 67055 h 397486"/>
                <a:gd name="connsiteX2" fmla="*/ 568538 w 568538"/>
                <a:gd name="connsiteY2" fmla="*/ 315707 h 397486"/>
                <a:gd name="connsiteX0" fmla="*/ 568538 w 568538"/>
                <a:gd name="connsiteY0" fmla="*/ 313467 h 395246"/>
                <a:gd name="connsiteX1" fmla="*/ 51180 w 568538"/>
                <a:gd name="connsiteY1" fmla="*/ 64815 h 395246"/>
                <a:gd name="connsiteX2" fmla="*/ 568538 w 568538"/>
                <a:gd name="connsiteY2" fmla="*/ 313467 h 395246"/>
                <a:gd name="connsiteX0" fmla="*/ 572417 w 572417"/>
                <a:gd name="connsiteY0" fmla="*/ 313467 h 419890"/>
                <a:gd name="connsiteX1" fmla="*/ 55059 w 572417"/>
                <a:gd name="connsiteY1" fmla="*/ 64815 h 419890"/>
                <a:gd name="connsiteX2" fmla="*/ 572417 w 572417"/>
                <a:gd name="connsiteY2" fmla="*/ 313467 h 41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2417" h="419890">
                  <a:moveTo>
                    <a:pt x="572417" y="313467"/>
                  </a:moveTo>
                  <a:cubicBezTo>
                    <a:pt x="432048" y="568804"/>
                    <a:pt x="-185572" y="316141"/>
                    <a:pt x="55059" y="64815"/>
                  </a:cubicBezTo>
                  <a:cubicBezTo>
                    <a:pt x="363869" y="-174479"/>
                    <a:pt x="383922" y="326836"/>
                    <a:pt x="572417" y="313467"/>
                  </a:cubicBez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862806" y="1567643"/>
              <a:ext cx="539409" cy="506112"/>
            </a:xfrm>
            <a:custGeom>
              <a:avLst/>
              <a:gdLst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204537 w 537411"/>
                <a:gd name="connsiteY3" fmla="*/ 89017 h 506112"/>
                <a:gd name="connsiteX4" fmla="*/ 156411 w 537411"/>
                <a:gd name="connsiteY4" fmla="*/ 233396 h 506112"/>
                <a:gd name="connsiteX5" fmla="*/ 276727 w 537411"/>
                <a:gd name="connsiteY5" fmla="*/ 381786 h 506112"/>
                <a:gd name="connsiteX6" fmla="*/ 437148 w 537411"/>
                <a:gd name="connsiteY6" fmla="*/ 425902 h 506112"/>
                <a:gd name="connsiteX7" fmla="*/ 537411 w 537411"/>
                <a:gd name="connsiteY7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9409"/>
                <a:gd name="connsiteY0" fmla="*/ 20838 h 506112"/>
                <a:gd name="connsiteX1" fmla="*/ 52137 w 539409"/>
                <a:gd name="connsiteY1" fmla="*/ 786 h 506112"/>
                <a:gd name="connsiteX2" fmla="*/ 80211 w 539409"/>
                <a:gd name="connsiteY2" fmla="*/ 44902 h 506112"/>
                <a:gd name="connsiteX3" fmla="*/ 156411 w 539409"/>
                <a:gd name="connsiteY3" fmla="*/ 233396 h 506112"/>
                <a:gd name="connsiteX4" fmla="*/ 276727 w 539409"/>
                <a:gd name="connsiteY4" fmla="*/ 381786 h 506112"/>
                <a:gd name="connsiteX5" fmla="*/ 437148 w 539409"/>
                <a:gd name="connsiteY5" fmla="*/ 425902 h 506112"/>
                <a:gd name="connsiteX6" fmla="*/ 537411 w 539409"/>
                <a:gd name="connsiteY6" fmla="*/ 506112 h 50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9409" h="506112">
                  <a:moveTo>
                    <a:pt x="0" y="20838"/>
                  </a:moveTo>
                  <a:cubicBezTo>
                    <a:pt x="19384" y="8806"/>
                    <a:pt x="38769" y="-3225"/>
                    <a:pt x="52137" y="786"/>
                  </a:cubicBezTo>
                  <a:cubicBezTo>
                    <a:pt x="65505" y="4797"/>
                    <a:pt x="62832" y="6134"/>
                    <a:pt x="80211" y="44902"/>
                  </a:cubicBezTo>
                  <a:cubicBezTo>
                    <a:pt x="217905" y="27522"/>
                    <a:pt x="223921" y="177249"/>
                    <a:pt x="156411" y="233396"/>
                  </a:cubicBezTo>
                  <a:cubicBezTo>
                    <a:pt x="245311" y="225375"/>
                    <a:pt x="294106" y="317618"/>
                    <a:pt x="276727" y="381786"/>
                  </a:cubicBezTo>
                  <a:cubicBezTo>
                    <a:pt x="419770" y="289544"/>
                    <a:pt x="441828" y="381118"/>
                    <a:pt x="437148" y="425902"/>
                  </a:cubicBezTo>
                  <a:cubicBezTo>
                    <a:pt x="508669" y="410528"/>
                    <a:pt x="549108" y="440272"/>
                    <a:pt x="537411" y="506112"/>
                  </a:cubicBezTo>
                </a:path>
              </a:pathLst>
            </a:cu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378024" y="1771822"/>
              <a:ext cx="789781" cy="631921"/>
            </a:xfrm>
            <a:custGeom>
              <a:avLst/>
              <a:gdLst>
                <a:gd name="connsiteX0" fmla="*/ 0 w 544286"/>
                <a:gd name="connsiteY0" fmla="*/ 0 h 377371"/>
                <a:gd name="connsiteX1" fmla="*/ 428172 w 544286"/>
                <a:gd name="connsiteY1" fmla="*/ 116114 h 377371"/>
                <a:gd name="connsiteX2" fmla="*/ 489857 w 544286"/>
                <a:gd name="connsiteY2" fmla="*/ 377371 h 377371"/>
                <a:gd name="connsiteX3" fmla="*/ 544286 w 544286"/>
                <a:gd name="connsiteY3" fmla="*/ 279400 h 377371"/>
                <a:gd name="connsiteX4" fmla="*/ 0 w 544286"/>
                <a:gd name="connsiteY4" fmla="*/ 0 h 377371"/>
                <a:gd name="connsiteX0" fmla="*/ 154178 w 698464"/>
                <a:gd name="connsiteY0" fmla="*/ 0 h 377371"/>
                <a:gd name="connsiteX1" fmla="*/ 582350 w 698464"/>
                <a:gd name="connsiteY1" fmla="*/ 116114 h 377371"/>
                <a:gd name="connsiteX2" fmla="*/ 644035 w 698464"/>
                <a:gd name="connsiteY2" fmla="*/ 377371 h 377371"/>
                <a:gd name="connsiteX3" fmla="*/ 698464 w 698464"/>
                <a:gd name="connsiteY3" fmla="*/ 279400 h 377371"/>
                <a:gd name="connsiteX4" fmla="*/ 154178 w 698464"/>
                <a:gd name="connsiteY4" fmla="*/ 0 h 377371"/>
                <a:gd name="connsiteX0" fmla="*/ 108551 w 715364"/>
                <a:gd name="connsiteY0" fmla="*/ 0 h 497116"/>
                <a:gd name="connsiteX1" fmla="*/ 536723 w 715364"/>
                <a:gd name="connsiteY1" fmla="*/ 116114 h 497116"/>
                <a:gd name="connsiteX2" fmla="*/ 598408 w 715364"/>
                <a:gd name="connsiteY2" fmla="*/ 377371 h 497116"/>
                <a:gd name="connsiteX3" fmla="*/ 652837 w 715364"/>
                <a:gd name="connsiteY3" fmla="*/ 279400 h 497116"/>
                <a:gd name="connsiteX4" fmla="*/ 108551 w 715364"/>
                <a:gd name="connsiteY4" fmla="*/ 0 h 497116"/>
                <a:gd name="connsiteX0" fmla="*/ 180899 w 780885"/>
                <a:gd name="connsiteY0" fmla="*/ 0 h 536033"/>
                <a:gd name="connsiteX1" fmla="*/ 609071 w 780885"/>
                <a:gd name="connsiteY1" fmla="*/ 116114 h 536033"/>
                <a:gd name="connsiteX2" fmla="*/ 670756 w 780885"/>
                <a:gd name="connsiteY2" fmla="*/ 377371 h 536033"/>
                <a:gd name="connsiteX3" fmla="*/ 725185 w 780885"/>
                <a:gd name="connsiteY3" fmla="*/ 279400 h 536033"/>
                <a:gd name="connsiteX4" fmla="*/ 180899 w 780885"/>
                <a:gd name="connsiteY4" fmla="*/ 0 h 536033"/>
                <a:gd name="connsiteX0" fmla="*/ 174011 w 797230"/>
                <a:gd name="connsiteY0" fmla="*/ 0 h 540752"/>
                <a:gd name="connsiteX1" fmla="*/ 602183 w 797230"/>
                <a:gd name="connsiteY1" fmla="*/ 116114 h 540752"/>
                <a:gd name="connsiteX2" fmla="*/ 663868 w 797230"/>
                <a:gd name="connsiteY2" fmla="*/ 377371 h 540752"/>
                <a:gd name="connsiteX3" fmla="*/ 718297 w 797230"/>
                <a:gd name="connsiteY3" fmla="*/ 279400 h 540752"/>
                <a:gd name="connsiteX4" fmla="*/ 174011 w 797230"/>
                <a:gd name="connsiteY4" fmla="*/ 0 h 540752"/>
                <a:gd name="connsiteX0" fmla="*/ 10680 w 554966"/>
                <a:gd name="connsiteY0" fmla="*/ 0 h 599494"/>
                <a:gd name="connsiteX1" fmla="*/ 438852 w 554966"/>
                <a:gd name="connsiteY1" fmla="*/ 116114 h 599494"/>
                <a:gd name="connsiteX2" fmla="*/ 500537 w 554966"/>
                <a:gd name="connsiteY2" fmla="*/ 377371 h 599494"/>
                <a:gd name="connsiteX3" fmla="*/ 554966 w 554966"/>
                <a:gd name="connsiteY3" fmla="*/ 279400 h 599494"/>
                <a:gd name="connsiteX4" fmla="*/ 144936 w 554966"/>
                <a:gd name="connsiteY4" fmla="*/ 595083 h 599494"/>
                <a:gd name="connsiteX5" fmla="*/ 10680 w 554966"/>
                <a:gd name="connsiteY5" fmla="*/ 0 h 599494"/>
                <a:gd name="connsiteX0" fmla="*/ 129575 w 673861"/>
                <a:gd name="connsiteY0" fmla="*/ 0 h 633861"/>
                <a:gd name="connsiteX1" fmla="*/ 557747 w 673861"/>
                <a:gd name="connsiteY1" fmla="*/ 116114 h 633861"/>
                <a:gd name="connsiteX2" fmla="*/ 619432 w 673861"/>
                <a:gd name="connsiteY2" fmla="*/ 377371 h 633861"/>
                <a:gd name="connsiteX3" fmla="*/ 673861 w 673861"/>
                <a:gd name="connsiteY3" fmla="*/ 279400 h 633861"/>
                <a:gd name="connsiteX4" fmla="*/ 263831 w 673861"/>
                <a:gd name="connsiteY4" fmla="*/ 595083 h 633861"/>
                <a:gd name="connsiteX5" fmla="*/ 129575 w 673861"/>
                <a:gd name="connsiteY5" fmla="*/ 0 h 633861"/>
                <a:gd name="connsiteX0" fmla="*/ 165129 w 709415"/>
                <a:gd name="connsiteY0" fmla="*/ 0 h 633861"/>
                <a:gd name="connsiteX1" fmla="*/ 593301 w 709415"/>
                <a:gd name="connsiteY1" fmla="*/ 116114 h 633861"/>
                <a:gd name="connsiteX2" fmla="*/ 654986 w 709415"/>
                <a:gd name="connsiteY2" fmla="*/ 377371 h 633861"/>
                <a:gd name="connsiteX3" fmla="*/ 709415 w 709415"/>
                <a:gd name="connsiteY3" fmla="*/ 279400 h 633861"/>
                <a:gd name="connsiteX4" fmla="*/ 299385 w 709415"/>
                <a:gd name="connsiteY4" fmla="*/ 595083 h 633861"/>
                <a:gd name="connsiteX5" fmla="*/ 165129 w 709415"/>
                <a:gd name="connsiteY5" fmla="*/ 0 h 633861"/>
                <a:gd name="connsiteX0" fmla="*/ 165129 w 734086"/>
                <a:gd name="connsiteY0" fmla="*/ 0 h 633861"/>
                <a:gd name="connsiteX1" fmla="*/ 593301 w 734086"/>
                <a:gd name="connsiteY1" fmla="*/ 116114 h 633861"/>
                <a:gd name="connsiteX2" fmla="*/ 654986 w 734086"/>
                <a:gd name="connsiteY2" fmla="*/ 377371 h 633861"/>
                <a:gd name="connsiteX3" fmla="*/ 709415 w 734086"/>
                <a:gd name="connsiteY3" fmla="*/ 279400 h 633861"/>
                <a:gd name="connsiteX4" fmla="*/ 299385 w 734086"/>
                <a:gd name="connsiteY4" fmla="*/ 595083 h 633861"/>
                <a:gd name="connsiteX5" fmla="*/ 165129 w 734086"/>
                <a:gd name="connsiteY5" fmla="*/ 0 h 63386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54986 w 789781"/>
                <a:gd name="connsiteY3" fmla="*/ 377371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54986 w 789781"/>
                <a:gd name="connsiteY3" fmla="*/ 377371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54986 w 789781"/>
                <a:gd name="connsiteY3" fmla="*/ 377371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62243 w 789781"/>
                <a:gd name="connsiteY3" fmla="*/ 446313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593301 w 789781"/>
                <a:gd name="connsiteY0" fmla="*/ 116114 h 631921"/>
                <a:gd name="connsiteX1" fmla="*/ 586043 w 789781"/>
                <a:gd name="connsiteY1" fmla="*/ 272141 h 631921"/>
                <a:gd name="connsiteX2" fmla="*/ 676758 w 789781"/>
                <a:gd name="connsiteY2" fmla="*/ 373742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6" fmla="*/ 684741 w 789781"/>
                <a:gd name="connsiteY6" fmla="*/ 207554 h 631921"/>
                <a:gd name="connsiteX0" fmla="*/ 593301 w 789781"/>
                <a:gd name="connsiteY0" fmla="*/ 116114 h 631921"/>
                <a:gd name="connsiteX1" fmla="*/ 586043 w 789781"/>
                <a:gd name="connsiteY1" fmla="*/ 272141 h 631921"/>
                <a:gd name="connsiteX2" fmla="*/ 676758 w 789781"/>
                <a:gd name="connsiteY2" fmla="*/ 373742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9781" h="631921">
                  <a:moveTo>
                    <a:pt x="593301" y="116114"/>
                  </a:moveTo>
                  <a:cubicBezTo>
                    <a:pt x="663453" y="161471"/>
                    <a:pt x="575762" y="228598"/>
                    <a:pt x="586043" y="272141"/>
                  </a:cubicBezTo>
                  <a:cubicBezTo>
                    <a:pt x="567296" y="330199"/>
                    <a:pt x="656196" y="372532"/>
                    <a:pt x="676758" y="373742"/>
                  </a:cubicBezTo>
                  <a:cubicBezTo>
                    <a:pt x="744491" y="374952"/>
                    <a:pt x="764448" y="326572"/>
                    <a:pt x="709415" y="279400"/>
                  </a:cubicBezTo>
                  <a:cubicBezTo>
                    <a:pt x="890238" y="272143"/>
                    <a:pt x="771099" y="768650"/>
                    <a:pt x="299385" y="595083"/>
                  </a:cubicBezTo>
                  <a:cubicBezTo>
                    <a:pt x="-172329" y="421516"/>
                    <a:pt x="18776" y="29027"/>
                    <a:pt x="165129" y="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466905" y="3175463"/>
              <a:ext cx="1062355" cy="844328"/>
            </a:xfrm>
            <a:custGeom>
              <a:avLst/>
              <a:gdLst>
                <a:gd name="connsiteX0" fmla="*/ 0 w 689610"/>
                <a:gd name="connsiteY0" fmla="*/ 308610 h 502920"/>
                <a:gd name="connsiteX1" fmla="*/ 106680 w 689610"/>
                <a:gd name="connsiteY1" fmla="*/ 502920 h 502920"/>
                <a:gd name="connsiteX2" fmla="*/ 392430 w 689610"/>
                <a:gd name="connsiteY2" fmla="*/ 247650 h 502920"/>
                <a:gd name="connsiteX3" fmla="*/ 537210 w 689610"/>
                <a:gd name="connsiteY3" fmla="*/ 198120 h 502920"/>
                <a:gd name="connsiteX4" fmla="*/ 674370 w 689610"/>
                <a:gd name="connsiteY4" fmla="*/ 205740 h 502920"/>
                <a:gd name="connsiteX5" fmla="*/ 552450 w 689610"/>
                <a:gd name="connsiteY5" fmla="*/ 133350 h 502920"/>
                <a:gd name="connsiteX6" fmla="*/ 537210 w 689610"/>
                <a:gd name="connsiteY6" fmla="*/ 160020 h 502920"/>
                <a:gd name="connsiteX7" fmla="*/ 533400 w 689610"/>
                <a:gd name="connsiteY7" fmla="*/ 102870 h 502920"/>
                <a:gd name="connsiteX8" fmla="*/ 689610 w 689610"/>
                <a:gd name="connsiteY8" fmla="*/ 26670 h 502920"/>
                <a:gd name="connsiteX9" fmla="*/ 487680 w 689610"/>
                <a:gd name="connsiteY9" fmla="*/ 53340 h 502920"/>
                <a:gd name="connsiteX10" fmla="*/ 438150 w 689610"/>
                <a:gd name="connsiteY10" fmla="*/ 0 h 502920"/>
                <a:gd name="connsiteX11" fmla="*/ 476250 w 689610"/>
                <a:gd name="connsiteY11" fmla="*/ 0 h 502920"/>
                <a:gd name="connsiteX0" fmla="*/ 0 w 689610"/>
                <a:gd name="connsiteY0" fmla="*/ 323850 h 518160"/>
                <a:gd name="connsiteX1" fmla="*/ 106680 w 689610"/>
                <a:gd name="connsiteY1" fmla="*/ 518160 h 518160"/>
                <a:gd name="connsiteX2" fmla="*/ 392430 w 689610"/>
                <a:gd name="connsiteY2" fmla="*/ 262890 h 518160"/>
                <a:gd name="connsiteX3" fmla="*/ 537210 w 689610"/>
                <a:gd name="connsiteY3" fmla="*/ 213360 h 518160"/>
                <a:gd name="connsiteX4" fmla="*/ 674370 w 689610"/>
                <a:gd name="connsiteY4" fmla="*/ 220980 h 518160"/>
                <a:gd name="connsiteX5" fmla="*/ 552450 w 689610"/>
                <a:gd name="connsiteY5" fmla="*/ 148590 h 518160"/>
                <a:gd name="connsiteX6" fmla="*/ 537210 w 689610"/>
                <a:gd name="connsiteY6" fmla="*/ 175260 h 518160"/>
                <a:gd name="connsiteX7" fmla="*/ 533400 w 689610"/>
                <a:gd name="connsiteY7" fmla="*/ 118110 h 518160"/>
                <a:gd name="connsiteX8" fmla="*/ 689610 w 689610"/>
                <a:gd name="connsiteY8" fmla="*/ 41910 h 518160"/>
                <a:gd name="connsiteX9" fmla="*/ 487680 w 689610"/>
                <a:gd name="connsiteY9" fmla="*/ 68580 h 518160"/>
                <a:gd name="connsiteX10" fmla="*/ 438150 w 689610"/>
                <a:gd name="connsiteY10" fmla="*/ 15240 h 518160"/>
                <a:gd name="connsiteX11" fmla="*/ 476250 w 689610"/>
                <a:gd name="connsiteY11" fmla="*/ 15240 h 518160"/>
                <a:gd name="connsiteX12" fmla="*/ 472440 w 689610"/>
                <a:gd name="connsiteY12" fmla="*/ 0 h 518160"/>
                <a:gd name="connsiteX0" fmla="*/ 0 w 689610"/>
                <a:gd name="connsiteY0" fmla="*/ 480060 h 674370"/>
                <a:gd name="connsiteX1" fmla="*/ 106680 w 689610"/>
                <a:gd name="connsiteY1" fmla="*/ 674370 h 674370"/>
                <a:gd name="connsiteX2" fmla="*/ 392430 w 689610"/>
                <a:gd name="connsiteY2" fmla="*/ 419100 h 674370"/>
                <a:gd name="connsiteX3" fmla="*/ 537210 w 689610"/>
                <a:gd name="connsiteY3" fmla="*/ 369570 h 674370"/>
                <a:gd name="connsiteX4" fmla="*/ 674370 w 689610"/>
                <a:gd name="connsiteY4" fmla="*/ 377190 h 674370"/>
                <a:gd name="connsiteX5" fmla="*/ 552450 w 689610"/>
                <a:gd name="connsiteY5" fmla="*/ 304800 h 674370"/>
                <a:gd name="connsiteX6" fmla="*/ 537210 w 689610"/>
                <a:gd name="connsiteY6" fmla="*/ 331470 h 674370"/>
                <a:gd name="connsiteX7" fmla="*/ 533400 w 689610"/>
                <a:gd name="connsiteY7" fmla="*/ 274320 h 674370"/>
                <a:gd name="connsiteX8" fmla="*/ 689610 w 689610"/>
                <a:gd name="connsiteY8" fmla="*/ 198120 h 674370"/>
                <a:gd name="connsiteX9" fmla="*/ 487680 w 689610"/>
                <a:gd name="connsiteY9" fmla="*/ 224790 h 674370"/>
                <a:gd name="connsiteX10" fmla="*/ 438150 w 689610"/>
                <a:gd name="connsiteY10" fmla="*/ 171450 h 674370"/>
                <a:gd name="connsiteX11" fmla="*/ 476250 w 689610"/>
                <a:gd name="connsiteY11" fmla="*/ 171450 h 674370"/>
                <a:gd name="connsiteX12" fmla="*/ 563880 w 689610"/>
                <a:gd name="connsiteY12" fmla="*/ 0 h 674370"/>
                <a:gd name="connsiteX0" fmla="*/ 0 w 689610"/>
                <a:gd name="connsiteY0" fmla="*/ 493909 h 688219"/>
                <a:gd name="connsiteX1" fmla="*/ 106680 w 689610"/>
                <a:gd name="connsiteY1" fmla="*/ 688219 h 688219"/>
                <a:gd name="connsiteX2" fmla="*/ 392430 w 689610"/>
                <a:gd name="connsiteY2" fmla="*/ 432949 h 688219"/>
                <a:gd name="connsiteX3" fmla="*/ 537210 w 689610"/>
                <a:gd name="connsiteY3" fmla="*/ 383419 h 688219"/>
                <a:gd name="connsiteX4" fmla="*/ 674370 w 689610"/>
                <a:gd name="connsiteY4" fmla="*/ 391039 h 688219"/>
                <a:gd name="connsiteX5" fmla="*/ 552450 w 689610"/>
                <a:gd name="connsiteY5" fmla="*/ 318649 h 688219"/>
                <a:gd name="connsiteX6" fmla="*/ 537210 w 689610"/>
                <a:gd name="connsiteY6" fmla="*/ 345319 h 688219"/>
                <a:gd name="connsiteX7" fmla="*/ 533400 w 689610"/>
                <a:gd name="connsiteY7" fmla="*/ 288169 h 688219"/>
                <a:gd name="connsiteX8" fmla="*/ 689610 w 689610"/>
                <a:gd name="connsiteY8" fmla="*/ 211969 h 688219"/>
                <a:gd name="connsiteX9" fmla="*/ 487680 w 689610"/>
                <a:gd name="connsiteY9" fmla="*/ 238639 h 688219"/>
                <a:gd name="connsiteX10" fmla="*/ 438150 w 689610"/>
                <a:gd name="connsiteY10" fmla="*/ 185299 h 688219"/>
                <a:gd name="connsiteX11" fmla="*/ 476250 w 689610"/>
                <a:gd name="connsiteY11" fmla="*/ 185299 h 688219"/>
                <a:gd name="connsiteX12" fmla="*/ 563880 w 689610"/>
                <a:gd name="connsiteY12" fmla="*/ 13849 h 688219"/>
                <a:gd name="connsiteX13" fmla="*/ 567690 w 689610"/>
                <a:gd name="connsiteY13" fmla="*/ 10039 h 688219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407670 w 689610"/>
                <a:gd name="connsiteY14" fmla="*/ 1293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50520 w 689610"/>
                <a:gd name="connsiteY15" fmla="*/ 13700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58140 w 689610"/>
                <a:gd name="connsiteY16" fmla="*/ 2817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312420 w 689610"/>
                <a:gd name="connsiteY17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47650 w 689610"/>
                <a:gd name="connsiteY18" fmla="*/ 1889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19" fmla="*/ 243840 w 689610"/>
                <a:gd name="connsiteY19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19" fmla="*/ 236220 w 689610"/>
                <a:gd name="connsiteY19" fmla="*/ 28940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19" fmla="*/ 236220 w 689610"/>
                <a:gd name="connsiteY19" fmla="*/ 289400 h 678020"/>
                <a:gd name="connsiteX20" fmla="*/ 0 w 689610"/>
                <a:gd name="connsiteY20" fmla="*/ 483710 h 678020"/>
                <a:gd name="connsiteX0" fmla="*/ 346524 w 1036134"/>
                <a:gd name="connsiteY0" fmla="*/ 483710 h 736539"/>
                <a:gd name="connsiteX1" fmla="*/ 453204 w 1036134"/>
                <a:gd name="connsiteY1" fmla="*/ 678020 h 736539"/>
                <a:gd name="connsiteX2" fmla="*/ 738954 w 1036134"/>
                <a:gd name="connsiteY2" fmla="*/ 422750 h 736539"/>
                <a:gd name="connsiteX3" fmla="*/ 883734 w 1036134"/>
                <a:gd name="connsiteY3" fmla="*/ 373220 h 736539"/>
                <a:gd name="connsiteX4" fmla="*/ 1020894 w 1036134"/>
                <a:gd name="connsiteY4" fmla="*/ 380840 h 736539"/>
                <a:gd name="connsiteX5" fmla="*/ 898974 w 1036134"/>
                <a:gd name="connsiteY5" fmla="*/ 308450 h 736539"/>
                <a:gd name="connsiteX6" fmla="*/ 883734 w 1036134"/>
                <a:gd name="connsiteY6" fmla="*/ 335120 h 736539"/>
                <a:gd name="connsiteX7" fmla="*/ 879924 w 1036134"/>
                <a:gd name="connsiteY7" fmla="*/ 277970 h 736539"/>
                <a:gd name="connsiteX8" fmla="*/ 1036134 w 1036134"/>
                <a:gd name="connsiteY8" fmla="*/ 201770 h 736539"/>
                <a:gd name="connsiteX9" fmla="*/ 834204 w 1036134"/>
                <a:gd name="connsiteY9" fmla="*/ 228440 h 736539"/>
                <a:gd name="connsiteX10" fmla="*/ 784674 w 1036134"/>
                <a:gd name="connsiteY10" fmla="*/ 175100 h 736539"/>
                <a:gd name="connsiteX11" fmla="*/ 822774 w 1036134"/>
                <a:gd name="connsiteY11" fmla="*/ 175100 h 736539"/>
                <a:gd name="connsiteX12" fmla="*/ 910404 w 1036134"/>
                <a:gd name="connsiteY12" fmla="*/ 3650 h 736539"/>
                <a:gd name="connsiteX13" fmla="*/ 761814 w 1036134"/>
                <a:gd name="connsiteY13" fmla="*/ 129380 h 736539"/>
                <a:gd name="connsiteX14" fmla="*/ 697044 w 1036134"/>
                <a:gd name="connsiteY14" fmla="*/ 140810 h 736539"/>
                <a:gd name="connsiteX15" fmla="*/ 708474 w 1036134"/>
                <a:gd name="connsiteY15" fmla="*/ 281780 h 736539"/>
                <a:gd name="connsiteX16" fmla="*/ 666564 w 1036134"/>
                <a:gd name="connsiteY16" fmla="*/ 137000 h 736539"/>
                <a:gd name="connsiteX17" fmla="*/ 597984 w 1036134"/>
                <a:gd name="connsiteY17" fmla="*/ 26510 h 736539"/>
                <a:gd name="connsiteX18" fmla="*/ 597984 w 1036134"/>
                <a:gd name="connsiteY18" fmla="*/ 140810 h 736539"/>
                <a:gd name="connsiteX19" fmla="*/ 582744 w 1036134"/>
                <a:gd name="connsiteY19" fmla="*/ 289400 h 736539"/>
                <a:gd name="connsiteX20" fmla="*/ 346524 w 1036134"/>
                <a:gd name="connsiteY20" fmla="*/ 483710 h 736539"/>
                <a:gd name="connsiteX0" fmla="*/ 365782 w 1055392"/>
                <a:gd name="connsiteY0" fmla="*/ 483710 h 829809"/>
                <a:gd name="connsiteX1" fmla="*/ 472462 w 1055392"/>
                <a:gd name="connsiteY1" fmla="*/ 678020 h 829809"/>
                <a:gd name="connsiteX2" fmla="*/ 758212 w 1055392"/>
                <a:gd name="connsiteY2" fmla="*/ 422750 h 829809"/>
                <a:gd name="connsiteX3" fmla="*/ 902992 w 1055392"/>
                <a:gd name="connsiteY3" fmla="*/ 373220 h 829809"/>
                <a:gd name="connsiteX4" fmla="*/ 1040152 w 1055392"/>
                <a:gd name="connsiteY4" fmla="*/ 380840 h 829809"/>
                <a:gd name="connsiteX5" fmla="*/ 918232 w 1055392"/>
                <a:gd name="connsiteY5" fmla="*/ 308450 h 829809"/>
                <a:gd name="connsiteX6" fmla="*/ 902992 w 1055392"/>
                <a:gd name="connsiteY6" fmla="*/ 335120 h 829809"/>
                <a:gd name="connsiteX7" fmla="*/ 899182 w 1055392"/>
                <a:gd name="connsiteY7" fmla="*/ 277970 h 829809"/>
                <a:gd name="connsiteX8" fmla="*/ 1055392 w 1055392"/>
                <a:gd name="connsiteY8" fmla="*/ 201770 h 829809"/>
                <a:gd name="connsiteX9" fmla="*/ 853462 w 1055392"/>
                <a:gd name="connsiteY9" fmla="*/ 228440 h 829809"/>
                <a:gd name="connsiteX10" fmla="*/ 803932 w 1055392"/>
                <a:gd name="connsiteY10" fmla="*/ 175100 h 829809"/>
                <a:gd name="connsiteX11" fmla="*/ 842032 w 1055392"/>
                <a:gd name="connsiteY11" fmla="*/ 175100 h 829809"/>
                <a:gd name="connsiteX12" fmla="*/ 929662 w 1055392"/>
                <a:gd name="connsiteY12" fmla="*/ 3650 h 829809"/>
                <a:gd name="connsiteX13" fmla="*/ 781072 w 1055392"/>
                <a:gd name="connsiteY13" fmla="*/ 129380 h 829809"/>
                <a:gd name="connsiteX14" fmla="*/ 716302 w 1055392"/>
                <a:gd name="connsiteY14" fmla="*/ 140810 h 829809"/>
                <a:gd name="connsiteX15" fmla="*/ 727732 w 1055392"/>
                <a:gd name="connsiteY15" fmla="*/ 281780 h 829809"/>
                <a:gd name="connsiteX16" fmla="*/ 685822 w 1055392"/>
                <a:gd name="connsiteY16" fmla="*/ 137000 h 829809"/>
                <a:gd name="connsiteX17" fmla="*/ 617242 w 1055392"/>
                <a:gd name="connsiteY17" fmla="*/ 26510 h 829809"/>
                <a:gd name="connsiteX18" fmla="*/ 617242 w 1055392"/>
                <a:gd name="connsiteY18" fmla="*/ 140810 h 829809"/>
                <a:gd name="connsiteX19" fmla="*/ 602002 w 1055392"/>
                <a:gd name="connsiteY19" fmla="*/ 289400 h 829809"/>
                <a:gd name="connsiteX20" fmla="*/ 365782 w 1055392"/>
                <a:gd name="connsiteY20" fmla="*/ 483710 h 829809"/>
                <a:gd name="connsiteX0" fmla="*/ 376881 w 1066491"/>
                <a:gd name="connsiteY0" fmla="*/ 483710 h 829809"/>
                <a:gd name="connsiteX1" fmla="*/ 483561 w 1066491"/>
                <a:gd name="connsiteY1" fmla="*/ 678020 h 829809"/>
                <a:gd name="connsiteX2" fmla="*/ 769311 w 1066491"/>
                <a:gd name="connsiteY2" fmla="*/ 422750 h 829809"/>
                <a:gd name="connsiteX3" fmla="*/ 914091 w 1066491"/>
                <a:gd name="connsiteY3" fmla="*/ 373220 h 829809"/>
                <a:gd name="connsiteX4" fmla="*/ 1051251 w 1066491"/>
                <a:gd name="connsiteY4" fmla="*/ 380840 h 829809"/>
                <a:gd name="connsiteX5" fmla="*/ 929331 w 1066491"/>
                <a:gd name="connsiteY5" fmla="*/ 308450 h 829809"/>
                <a:gd name="connsiteX6" fmla="*/ 914091 w 1066491"/>
                <a:gd name="connsiteY6" fmla="*/ 335120 h 829809"/>
                <a:gd name="connsiteX7" fmla="*/ 910281 w 1066491"/>
                <a:gd name="connsiteY7" fmla="*/ 277970 h 829809"/>
                <a:gd name="connsiteX8" fmla="*/ 1066491 w 1066491"/>
                <a:gd name="connsiteY8" fmla="*/ 201770 h 829809"/>
                <a:gd name="connsiteX9" fmla="*/ 864561 w 1066491"/>
                <a:gd name="connsiteY9" fmla="*/ 228440 h 829809"/>
                <a:gd name="connsiteX10" fmla="*/ 815031 w 1066491"/>
                <a:gd name="connsiteY10" fmla="*/ 175100 h 829809"/>
                <a:gd name="connsiteX11" fmla="*/ 853131 w 1066491"/>
                <a:gd name="connsiteY11" fmla="*/ 175100 h 829809"/>
                <a:gd name="connsiteX12" fmla="*/ 940761 w 1066491"/>
                <a:gd name="connsiteY12" fmla="*/ 3650 h 829809"/>
                <a:gd name="connsiteX13" fmla="*/ 792171 w 1066491"/>
                <a:gd name="connsiteY13" fmla="*/ 129380 h 829809"/>
                <a:gd name="connsiteX14" fmla="*/ 727401 w 1066491"/>
                <a:gd name="connsiteY14" fmla="*/ 140810 h 829809"/>
                <a:gd name="connsiteX15" fmla="*/ 738831 w 1066491"/>
                <a:gd name="connsiteY15" fmla="*/ 281780 h 829809"/>
                <a:gd name="connsiteX16" fmla="*/ 696921 w 1066491"/>
                <a:gd name="connsiteY16" fmla="*/ 137000 h 829809"/>
                <a:gd name="connsiteX17" fmla="*/ 628341 w 1066491"/>
                <a:gd name="connsiteY17" fmla="*/ 26510 h 829809"/>
                <a:gd name="connsiteX18" fmla="*/ 628341 w 1066491"/>
                <a:gd name="connsiteY18" fmla="*/ 140810 h 829809"/>
                <a:gd name="connsiteX19" fmla="*/ 613101 w 1066491"/>
                <a:gd name="connsiteY19" fmla="*/ 289400 h 829809"/>
                <a:gd name="connsiteX20" fmla="*/ 376881 w 1066491"/>
                <a:gd name="connsiteY20" fmla="*/ 483710 h 829809"/>
                <a:gd name="connsiteX0" fmla="*/ 336256 w 1025866"/>
                <a:gd name="connsiteY0" fmla="*/ 483710 h 818395"/>
                <a:gd name="connsiteX1" fmla="*/ 442936 w 1025866"/>
                <a:gd name="connsiteY1" fmla="*/ 678020 h 818395"/>
                <a:gd name="connsiteX2" fmla="*/ 728686 w 1025866"/>
                <a:gd name="connsiteY2" fmla="*/ 422750 h 818395"/>
                <a:gd name="connsiteX3" fmla="*/ 873466 w 1025866"/>
                <a:gd name="connsiteY3" fmla="*/ 373220 h 818395"/>
                <a:gd name="connsiteX4" fmla="*/ 1010626 w 1025866"/>
                <a:gd name="connsiteY4" fmla="*/ 380840 h 818395"/>
                <a:gd name="connsiteX5" fmla="*/ 888706 w 1025866"/>
                <a:gd name="connsiteY5" fmla="*/ 308450 h 818395"/>
                <a:gd name="connsiteX6" fmla="*/ 873466 w 1025866"/>
                <a:gd name="connsiteY6" fmla="*/ 335120 h 818395"/>
                <a:gd name="connsiteX7" fmla="*/ 869656 w 1025866"/>
                <a:gd name="connsiteY7" fmla="*/ 277970 h 818395"/>
                <a:gd name="connsiteX8" fmla="*/ 1025866 w 1025866"/>
                <a:gd name="connsiteY8" fmla="*/ 201770 h 818395"/>
                <a:gd name="connsiteX9" fmla="*/ 823936 w 1025866"/>
                <a:gd name="connsiteY9" fmla="*/ 228440 h 818395"/>
                <a:gd name="connsiteX10" fmla="*/ 774406 w 1025866"/>
                <a:gd name="connsiteY10" fmla="*/ 175100 h 818395"/>
                <a:gd name="connsiteX11" fmla="*/ 812506 w 1025866"/>
                <a:gd name="connsiteY11" fmla="*/ 175100 h 818395"/>
                <a:gd name="connsiteX12" fmla="*/ 900136 w 1025866"/>
                <a:gd name="connsiteY12" fmla="*/ 3650 h 818395"/>
                <a:gd name="connsiteX13" fmla="*/ 751546 w 1025866"/>
                <a:gd name="connsiteY13" fmla="*/ 129380 h 818395"/>
                <a:gd name="connsiteX14" fmla="*/ 686776 w 1025866"/>
                <a:gd name="connsiteY14" fmla="*/ 140810 h 818395"/>
                <a:gd name="connsiteX15" fmla="*/ 698206 w 1025866"/>
                <a:gd name="connsiteY15" fmla="*/ 281780 h 818395"/>
                <a:gd name="connsiteX16" fmla="*/ 656296 w 1025866"/>
                <a:gd name="connsiteY16" fmla="*/ 137000 h 818395"/>
                <a:gd name="connsiteX17" fmla="*/ 587716 w 1025866"/>
                <a:gd name="connsiteY17" fmla="*/ 26510 h 818395"/>
                <a:gd name="connsiteX18" fmla="*/ 587716 w 1025866"/>
                <a:gd name="connsiteY18" fmla="*/ 140810 h 818395"/>
                <a:gd name="connsiteX19" fmla="*/ 572476 w 1025866"/>
                <a:gd name="connsiteY19" fmla="*/ 289400 h 818395"/>
                <a:gd name="connsiteX20" fmla="*/ 336256 w 1025866"/>
                <a:gd name="connsiteY20" fmla="*/ 483710 h 818395"/>
                <a:gd name="connsiteX0" fmla="*/ 337948 w 1027558"/>
                <a:gd name="connsiteY0" fmla="*/ 483710 h 798367"/>
                <a:gd name="connsiteX1" fmla="*/ 444628 w 1027558"/>
                <a:gd name="connsiteY1" fmla="*/ 678020 h 798367"/>
                <a:gd name="connsiteX2" fmla="*/ 730378 w 1027558"/>
                <a:gd name="connsiteY2" fmla="*/ 422750 h 798367"/>
                <a:gd name="connsiteX3" fmla="*/ 875158 w 1027558"/>
                <a:gd name="connsiteY3" fmla="*/ 373220 h 798367"/>
                <a:gd name="connsiteX4" fmla="*/ 1012318 w 1027558"/>
                <a:gd name="connsiteY4" fmla="*/ 380840 h 798367"/>
                <a:gd name="connsiteX5" fmla="*/ 890398 w 1027558"/>
                <a:gd name="connsiteY5" fmla="*/ 308450 h 798367"/>
                <a:gd name="connsiteX6" fmla="*/ 875158 w 1027558"/>
                <a:gd name="connsiteY6" fmla="*/ 335120 h 798367"/>
                <a:gd name="connsiteX7" fmla="*/ 871348 w 1027558"/>
                <a:gd name="connsiteY7" fmla="*/ 277970 h 798367"/>
                <a:gd name="connsiteX8" fmla="*/ 1027558 w 1027558"/>
                <a:gd name="connsiteY8" fmla="*/ 201770 h 798367"/>
                <a:gd name="connsiteX9" fmla="*/ 825628 w 1027558"/>
                <a:gd name="connsiteY9" fmla="*/ 228440 h 798367"/>
                <a:gd name="connsiteX10" fmla="*/ 776098 w 1027558"/>
                <a:gd name="connsiteY10" fmla="*/ 175100 h 798367"/>
                <a:gd name="connsiteX11" fmla="*/ 814198 w 1027558"/>
                <a:gd name="connsiteY11" fmla="*/ 175100 h 798367"/>
                <a:gd name="connsiteX12" fmla="*/ 901828 w 1027558"/>
                <a:gd name="connsiteY12" fmla="*/ 3650 h 798367"/>
                <a:gd name="connsiteX13" fmla="*/ 753238 w 1027558"/>
                <a:gd name="connsiteY13" fmla="*/ 129380 h 798367"/>
                <a:gd name="connsiteX14" fmla="*/ 688468 w 1027558"/>
                <a:gd name="connsiteY14" fmla="*/ 140810 h 798367"/>
                <a:gd name="connsiteX15" fmla="*/ 699898 w 1027558"/>
                <a:gd name="connsiteY15" fmla="*/ 281780 h 798367"/>
                <a:gd name="connsiteX16" fmla="*/ 657988 w 1027558"/>
                <a:gd name="connsiteY16" fmla="*/ 137000 h 798367"/>
                <a:gd name="connsiteX17" fmla="*/ 589408 w 1027558"/>
                <a:gd name="connsiteY17" fmla="*/ 26510 h 798367"/>
                <a:gd name="connsiteX18" fmla="*/ 589408 w 1027558"/>
                <a:gd name="connsiteY18" fmla="*/ 140810 h 798367"/>
                <a:gd name="connsiteX19" fmla="*/ 574168 w 1027558"/>
                <a:gd name="connsiteY19" fmla="*/ 289400 h 798367"/>
                <a:gd name="connsiteX20" fmla="*/ 337948 w 1027558"/>
                <a:gd name="connsiteY20" fmla="*/ 483710 h 798367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81273 w 1034887"/>
                <a:gd name="connsiteY14" fmla="*/ 146616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98224 h 824885"/>
                <a:gd name="connsiteX1" fmla="*/ 449044 w 1034887"/>
                <a:gd name="connsiteY1" fmla="*/ 678020 h 824885"/>
                <a:gd name="connsiteX2" fmla="*/ 734794 w 1034887"/>
                <a:gd name="connsiteY2" fmla="*/ 422750 h 824885"/>
                <a:gd name="connsiteX3" fmla="*/ 879574 w 1034887"/>
                <a:gd name="connsiteY3" fmla="*/ 373220 h 824885"/>
                <a:gd name="connsiteX4" fmla="*/ 1016734 w 1034887"/>
                <a:gd name="connsiteY4" fmla="*/ 380840 h 824885"/>
                <a:gd name="connsiteX5" fmla="*/ 894814 w 1034887"/>
                <a:gd name="connsiteY5" fmla="*/ 308450 h 824885"/>
                <a:gd name="connsiteX6" fmla="*/ 879574 w 1034887"/>
                <a:gd name="connsiteY6" fmla="*/ 335120 h 824885"/>
                <a:gd name="connsiteX7" fmla="*/ 875764 w 1034887"/>
                <a:gd name="connsiteY7" fmla="*/ 277970 h 824885"/>
                <a:gd name="connsiteX8" fmla="*/ 1031974 w 1034887"/>
                <a:gd name="connsiteY8" fmla="*/ 201770 h 824885"/>
                <a:gd name="connsiteX9" fmla="*/ 830044 w 1034887"/>
                <a:gd name="connsiteY9" fmla="*/ 228440 h 824885"/>
                <a:gd name="connsiteX10" fmla="*/ 780514 w 1034887"/>
                <a:gd name="connsiteY10" fmla="*/ 175100 h 824885"/>
                <a:gd name="connsiteX11" fmla="*/ 818614 w 1034887"/>
                <a:gd name="connsiteY11" fmla="*/ 175100 h 824885"/>
                <a:gd name="connsiteX12" fmla="*/ 906244 w 1034887"/>
                <a:gd name="connsiteY12" fmla="*/ 3650 h 824885"/>
                <a:gd name="connsiteX13" fmla="*/ 757654 w 1034887"/>
                <a:gd name="connsiteY13" fmla="*/ 129380 h 824885"/>
                <a:gd name="connsiteX14" fmla="*/ 672564 w 1034887"/>
                <a:gd name="connsiteY14" fmla="*/ 149519 h 824885"/>
                <a:gd name="connsiteX15" fmla="*/ 704314 w 1034887"/>
                <a:gd name="connsiteY15" fmla="*/ 281780 h 824885"/>
                <a:gd name="connsiteX16" fmla="*/ 662404 w 1034887"/>
                <a:gd name="connsiteY16" fmla="*/ 137000 h 824885"/>
                <a:gd name="connsiteX17" fmla="*/ 593824 w 1034887"/>
                <a:gd name="connsiteY17" fmla="*/ 26510 h 824885"/>
                <a:gd name="connsiteX18" fmla="*/ 593824 w 1034887"/>
                <a:gd name="connsiteY18" fmla="*/ 140810 h 824885"/>
                <a:gd name="connsiteX19" fmla="*/ 578584 w 1034887"/>
                <a:gd name="connsiteY19" fmla="*/ 289400 h 824885"/>
                <a:gd name="connsiteX20" fmla="*/ 342364 w 1034887"/>
                <a:gd name="connsiteY20" fmla="*/ 498224 h 824885"/>
                <a:gd name="connsiteX0" fmla="*/ 328187 w 1020710"/>
                <a:gd name="connsiteY0" fmla="*/ 498224 h 808752"/>
                <a:gd name="connsiteX1" fmla="*/ 434867 w 1020710"/>
                <a:gd name="connsiteY1" fmla="*/ 678020 h 808752"/>
                <a:gd name="connsiteX2" fmla="*/ 720617 w 1020710"/>
                <a:gd name="connsiteY2" fmla="*/ 422750 h 808752"/>
                <a:gd name="connsiteX3" fmla="*/ 865397 w 1020710"/>
                <a:gd name="connsiteY3" fmla="*/ 373220 h 808752"/>
                <a:gd name="connsiteX4" fmla="*/ 1002557 w 1020710"/>
                <a:gd name="connsiteY4" fmla="*/ 380840 h 808752"/>
                <a:gd name="connsiteX5" fmla="*/ 880637 w 1020710"/>
                <a:gd name="connsiteY5" fmla="*/ 308450 h 808752"/>
                <a:gd name="connsiteX6" fmla="*/ 865397 w 1020710"/>
                <a:gd name="connsiteY6" fmla="*/ 335120 h 808752"/>
                <a:gd name="connsiteX7" fmla="*/ 861587 w 1020710"/>
                <a:gd name="connsiteY7" fmla="*/ 277970 h 808752"/>
                <a:gd name="connsiteX8" fmla="*/ 1017797 w 1020710"/>
                <a:gd name="connsiteY8" fmla="*/ 201770 h 808752"/>
                <a:gd name="connsiteX9" fmla="*/ 815867 w 1020710"/>
                <a:gd name="connsiteY9" fmla="*/ 228440 h 808752"/>
                <a:gd name="connsiteX10" fmla="*/ 766337 w 1020710"/>
                <a:gd name="connsiteY10" fmla="*/ 175100 h 808752"/>
                <a:gd name="connsiteX11" fmla="*/ 804437 w 1020710"/>
                <a:gd name="connsiteY11" fmla="*/ 175100 h 808752"/>
                <a:gd name="connsiteX12" fmla="*/ 892067 w 1020710"/>
                <a:gd name="connsiteY12" fmla="*/ 3650 h 808752"/>
                <a:gd name="connsiteX13" fmla="*/ 743477 w 1020710"/>
                <a:gd name="connsiteY13" fmla="*/ 129380 h 808752"/>
                <a:gd name="connsiteX14" fmla="*/ 658387 w 1020710"/>
                <a:gd name="connsiteY14" fmla="*/ 149519 h 808752"/>
                <a:gd name="connsiteX15" fmla="*/ 690137 w 1020710"/>
                <a:gd name="connsiteY15" fmla="*/ 281780 h 808752"/>
                <a:gd name="connsiteX16" fmla="*/ 648227 w 1020710"/>
                <a:gd name="connsiteY16" fmla="*/ 137000 h 808752"/>
                <a:gd name="connsiteX17" fmla="*/ 579647 w 1020710"/>
                <a:gd name="connsiteY17" fmla="*/ 26510 h 808752"/>
                <a:gd name="connsiteX18" fmla="*/ 579647 w 1020710"/>
                <a:gd name="connsiteY18" fmla="*/ 140810 h 808752"/>
                <a:gd name="connsiteX19" fmla="*/ 564407 w 1020710"/>
                <a:gd name="connsiteY19" fmla="*/ 289400 h 808752"/>
                <a:gd name="connsiteX20" fmla="*/ 328187 w 1020710"/>
                <a:gd name="connsiteY20" fmla="*/ 498224 h 808752"/>
                <a:gd name="connsiteX0" fmla="*/ 310162 w 1002685"/>
                <a:gd name="connsiteY0" fmla="*/ 498224 h 743740"/>
                <a:gd name="connsiteX1" fmla="*/ 416842 w 1002685"/>
                <a:gd name="connsiteY1" fmla="*/ 678020 h 743740"/>
                <a:gd name="connsiteX2" fmla="*/ 702592 w 1002685"/>
                <a:gd name="connsiteY2" fmla="*/ 422750 h 743740"/>
                <a:gd name="connsiteX3" fmla="*/ 847372 w 1002685"/>
                <a:gd name="connsiteY3" fmla="*/ 373220 h 743740"/>
                <a:gd name="connsiteX4" fmla="*/ 984532 w 1002685"/>
                <a:gd name="connsiteY4" fmla="*/ 380840 h 743740"/>
                <a:gd name="connsiteX5" fmla="*/ 862612 w 1002685"/>
                <a:gd name="connsiteY5" fmla="*/ 308450 h 743740"/>
                <a:gd name="connsiteX6" fmla="*/ 847372 w 1002685"/>
                <a:gd name="connsiteY6" fmla="*/ 335120 h 743740"/>
                <a:gd name="connsiteX7" fmla="*/ 843562 w 1002685"/>
                <a:gd name="connsiteY7" fmla="*/ 277970 h 743740"/>
                <a:gd name="connsiteX8" fmla="*/ 999772 w 1002685"/>
                <a:gd name="connsiteY8" fmla="*/ 201770 h 743740"/>
                <a:gd name="connsiteX9" fmla="*/ 797842 w 1002685"/>
                <a:gd name="connsiteY9" fmla="*/ 228440 h 743740"/>
                <a:gd name="connsiteX10" fmla="*/ 748312 w 1002685"/>
                <a:gd name="connsiteY10" fmla="*/ 175100 h 743740"/>
                <a:gd name="connsiteX11" fmla="*/ 786412 w 1002685"/>
                <a:gd name="connsiteY11" fmla="*/ 175100 h 743740"/>
                <a:gd name="connsiteX12" fmla="*/ 874042 w 1002685"/>
                <a:gd name="connsiteY12" fmla="*/ 3650 h 743740"/>
                <a:gd name="connsiteX13" fmla="*/ 725452 w 1002685"/>
                <a:gd name="connsiteY13" fmla="*/ 129380 h 743740"/>
                <a:gd name="connsiteX14" fmla="*/ 640362 w 1002685"/>
                <a:gd name="connsiteY14" fmla="*/ 149519 h 743740"/>
                <a:gd name="connsiteX15" fmla="*/ 672112 w 1002685"/>
                <a:gd name="connsiteY15" fmla="*/ 281780 h 743740"/>
                <a:gd name="connsiteX16" fmla="*/ 630202 w 1002685"/>
                <a:gd name="connsiteY16" fmla="*/ 137000 h 743740"/>
                <a:gd name="connsiteX17" fmla="*/ 561622 w 1002685"/>
                <a:gd name="connsiteY17" fmla="*/ 26510 h 743740"/>
                <a:gd name="connsiteX18" fmla="*/ 561622 w 1002685"/>
                <a:gd name="connsiteY18" fmla="*/ 140810 h 743740"/>
                <a:gd name="connsiteX19" fmla="*/ 546382 w 1002685"/>
                <a:gd name="connsiteY19" fmla="*/ 289400 h 743740"/>
                <a:gd name="connsiteX20" fmla="*/ 310162 w 1002685"/>
                <a:gd name="connsiteY20" fmla="*/ 498224 h 743740"/>
                <a:gd name="connsiteX0" fmla="*/ 345405 w 1037928"/>
                <a:gd name="connsiteY0" fmla="*/ 498224 h 815936"/>
                <a:gd name="connsiteX1" fmla="*/ 452085 w 1037928"/>
                <a:gd name="connsiteY1" fmla="*/ 678020 h 815936"/>
                <a:gd name="connsiteX2" fmla="*/ 737835 w 1037928"/>
                <a:gd name="connsiteY2" fmla="*/ 422750 h 815936"/>
                <a:gd name="connsiteX3" fmla="*/ 882615 w 1037928"/>
                <a:gd name="connsiteY3" fmla="*/ 373220 h 815936"/>
                <a:gd name="connsiteX4" fmla="*/ 1019775 w 1037928"/>
                <a:gd name="connsiteY4" fmla="*/ 380840 h 815936"/>
                <a:gd name="connsiteX5" fmla="*/ 897855 w 1037928"/>
                <a:gd name="connsiteY5" fmla="*/ 308450 h 815936"/>
                <a:gd name="connsiteX6" fmla="*/ 882615 w 1037928"/>
                <a:gd name="connsiteY6" fmla="*/ 335120 h 815936"/>
                <a:gd name="connsiteX7" fmla="*/ 878805 w 1037928"/>
                <a:gd name="connsiteY7" fmla="*/ 277970 h 815936"/>
                <a:gd name="connsiteX8" fmla="*/ 1035015 w 1037928"/>
                <a:gd name="connsiteY8" fmla="*/ 201770 h 815936"/>
                <a:gd name="connsiteX9" fmla="*/ 833085 w 1037928"/>
                <a:gd name="connsiteY9" fmla="*/ 228440 h 815936"/>
                <a:gd name="connsiteX10" fmla="*/ 783555 w 1037928"/>
                <a:gd name="connsiteY10" fmla="*/ 175100 h 815936"/>
                <a:gd name="connsiteX11" fmla="*/ 821655 w 1037928"/>
                <a:gd name="connsiteY11" fmla="*/ 175100 h 815936"/>
                <a:gd name="connsiteX12" fmla="*/ 909285 w 1037928"/>
                <a:gd name="connsiteY12" fmla="*/ 3650 h 815936"/>
                <a:gd name="connsiteX13" fmla="*/ 760695 w 1037928"/>
                <a:gd name="connsiteY13" fmla="*/ 129380 h 815936"/>
                <a:gd name="connsiteX14" fmla="*/ 675605 w 1037928"/>
                <a:gd name="connsiteY14" fmla="*/ 149519 h 815936"/>
                <a:gd name="connsiteX15" fmla="*/ 707355 w 1037928"/>
                <a:gd name="connsiteY15" fmla="*/ 281780 h 815936"/>
                <a:gd name="connsiteX16" fmla="*/ 665445 w 1037928"/>
                <a:gd name="connsiteY16" fmla="*/ 137000 h 815936"/>
                <a:gd name="connsiteX17" fmla="*/ 596865 w 1037928"/>
                <a:gd name="connsiteY17" fmla="*/ 26510 h 815936"/>
                <a:gd name="connsiteX18" fmla="*/ 596865 w 1037928"/>
                <a:gd name="connsiteY18" fmla="*/ 140810 h 815936"/>
                <a:gd name="connsiteX19" fmla="*/ 581625 w 1037928"/>
                <a:gd name="connsiteY19" fmla="*/ 289400 h 815936"/>
                <a:gd name="connsiteX20" fmla="*/ 345405 w 1037928"/>
                <a:gd name="connsiteY20" fmla="*/ 498224 h 815936"/>
                <a:gd name="connsiteX0" fmla="*/ 351300 w 1043823"/>
                <a:gd name="connsiteY0" fmla="*/ 498224 h 826166"/>
                <a:gd name="connsiteX1" fmla="*/ 457980 w 1043823"/>
                <a:gd name="connsiteY1" fmla="*/ 678020 h 826166"/>
                <a:gd name="connsiteX2" fmla="*/ 743730 w 1043823"/>
                <a:gd name="connsiteY2" fmla="*/ 422750 h 826166"/>
                <a:gd name="connsiteX3" fmla="*/ 888510 w 1043823"/>
                <a:gd name="connsiteY3" fmla="*/ 373220 h 826166"/>
                <a:gd name="connsiteX4" fmla="*/ 1025670 w 1043823"/>
                <a:gd name="connsiteY4" fmla="*/ 380840 h 826166"/>
                <a:gd name="connsiteX5" fmla="*/ 903750 w 1043823"/>
                <a:gd name="connsiteY5" fmla="*/ 308450 h 826166"/>
                <a:gd name="connsiteX6" fmla="*/ 888510 w 1043823"/>
                <a:gd name="connsiteY6" fmla="*/ 335120 h 826166"/>
                <a:gd name="connsiteX7" fmla="*/ 884700 w 1043823"/>
                <a:gd name="connsiteY7" fmla="*/ 277970 h 826166"/>
                <a:gd name="connsiteX8" fmla="*/ 1040910 w 1043823"/>
                <a:gd name="connsiteY8" fmla="*/ 201770 h 826166"/>
                <a:gd name="connsiteX9" fmla="*/ 838980 w 1043823"/>
                <a:gd name="connsiteY9" fmla="*/ 228440 h 826166"/>
                <a:gd name="connsiteX10" fmla="*/ 789450 w 1043823"/>
                <a:gd name="connsiteY10" fmla="*/ 175100 h 826166"/>
                <a:gd name="connsiteX11" fmla="*/ 827550 w 1043823"/>
                <a:gd name="connsiteY11" fmla="*/ 175100 h 826166"/>
                <a:gd name="connsiteX12" fmla="*/ 915180 w 1043823"/>
                <a:gd name="connsiteY12" fmla="*/ 3650 h 826166"/>
                <a:gd name="connsiteX13" fmla="*/ 766590 w 1043823"/>
                <a:gd name="connsiteY13" fmla="*/ 129380 h 826166"/>
                <a:gd name="connsiteX14" fmla="*/ 681500 w 1043823"/>
                <a:gd name="connsiteY14" fmla="*/ 149519 h 826166"/>
                <a:gd name="connsiteX15" fmla="*/ 713250 w 1043823"/>
                <a:gd name="connsiteY15" fmla="*/ 281780 h 826166"/>
                <a:gd name="connsiteX16" fmla="*/ 671340 w 1043823"/>
                <a:gd name="connsiteY16" fmla="*/ 137000 h 826166"/>
                <a:gd name="connsiteX17" fmla="*/ 602760 w 1043823"/>
                <a:gd name="connsiteY17" fmla="*/ 26510 h 826166"/>
                <a:gd name="connsiteX18" fmla="*/ 602760 w 1043823"/>
                <a:gd name="connsiteY18" fmla="*/ 140810 h 826166"/>
                <a:gd name="connsiteX19" fmla="*/ 587520 w 1043823"/>
                <a:gd name="connsiteY19" fmla="*/ 289400 h 826166"/>
                <a:gd name="connsiteX20" fmla="*/ 351300 w 1043823"/>
                <a:gd name="connsiteY20" fmla="*/ 498224 h 826166"/>
                <a:gd name="connsiteX0" fmla="*/ 351300 w 1043823"/>
                <a:gd name="connsiteY0" fmla="*/ 498224 h 826166"/>
                <a:gd name="connsiteX1" fmla="*/ 457980 w 1043823"/>
                <a:gd name="connsiteY1" fmla="*/ 678020 h 826166"/>
                <a:gd name="connsiteX2" fmla="*/ 743730 w 1043823"/>
                <a:gd name="connsiteY2" fmla="*/ 422750 h 826166"/>
                <a:gd name="connsiteX3" fmla="*/ 888510 w 1043823"/>
                <a:gd name="connsiteY3" fmla="*/ 373220 h 826166"/>
                <a:gd name="connsiteX4" fmla="*/ 1025670 w 1043823"/>
                <a:gd name="connsiteY4" fmla="*/ 380840 h 826166"/>
                <a:gd name="connsiteX5" fmla="*/ 903750 w 1043823"/>
                <a:gd name="connsiteY5" fmla="*/ 308450 h 826166"/>
                <a:gd name="connsiteX6" fmla="*/ 888510 w 1043823"/>
                <a:gd name="connsiteY6" fmla="*/ 335120 h 826166"/>
                <a:gd name="connsiteX7" fmla="*/ 884700 w 1043823"/>
                <a:gd name="connsiteY7" fmla="*/ 277970 h 826166"/>
                <a:gd name="connsiteX8" fmla="*/ 1040910 w 1043823"/>
                <a:gd name="connsiteY8" fmla="*/ 201770 h 826166"/>
                <a:gd name="connsiteX9" fmla="*/ 838980 w 1043823"/>
                <a:gd name="connsiteY9" fmla="*/ 228440 h 826166"/>
                <a:gd name="connsiteX10" fmla="*/ 789450 w 1043823"/>
                <a:gd name="connsiteY10" fmla="*/ 175100 h 826166"/>
                <a:gd name="connsiteX11" fmla="*/ 827550 w 1043823"/>
                <a:gd name="connsiteY11" fmla="*/ 175100 h 826166"/>
                <a:gd name="connsiteX12" fmla="*/ 915180 w 1043823"/>
                <a:gd name="connsiteY12" fmla="*/ 3650 h 826166"/>
                <a:gd name="connsiteX13" fmla="*/ 766590 w 1043823"/>
                <a:gd name="connsiteY13" fmla="*/ 129380 h 826166"/>
                <a:gd name="connsiteX14" fmla="*/ 681500 w 1043823"/>
                <a:gd name="connsiteY14" fmla="*/ 149519 h 826166"/>
                <a:gd name="connsiteX15" fmla="*/ 713250 w 1043823"/>
                <a:gd name="connsiteY15" fmla="*/ 281780 h 826166"/>
                <a:gd name="connsiteX16" fmla="*/ 671340 w 1043823"/>
                <a:gd name="connsiteY16" fmla="*/ 137000 h 826166"/>
                <a:gd name="connsiteX17" fmla="*/ 602760 w 1043823"/>
                <a:gd name="connsiteY17" fmla="*/ 26510 h 826166"/>
                <a:gd name="connsiteX18" fmla="*/ 602760 w 1043823"/>
                <a:gd name="connsiteY18" fmla="*/ 140810 h 826166"/>
                <a:gd name="connsiteX19" fmla="*/ 587520 w 1043823"/>
                <a:gd name="connsiteY19" fmla="*/ 289400 h 826166"/>
                <a:gd name="connsiteX20" fmla="*/ 351300 w 1043823"/>
                <a:gd name="connsiteY20" fmla="*/ 498224 h 826166"/>
                <a:gd name="connsiteX0" fmla="*/ 351300 w 1043823"/>
                <a:gd name="connsiteY0" fmla="*/ 498224 h 826166"/>
                <a:gd name="connsiteX1" fmla="*/ 457980 w 1043823"/>
                <a:gd name="connsiteY1" fmla="*/ 678020 h 826166"/>
                <a:gd name="connsiteX2" fmla="*/ 743730 w 1043823"/>
                <a:gd name="connsiteY2" fmla="*/ 422750 h 826166"/>
                <a:gd name="connsiteX3" fmla="*/ 888510 w 1043823"/>
                <a:gd name="connsiteY3" fmla="*/ 373220 h 826166"/>
                <a:gd name="connsiteX4" fmla="*/ 1025670 w 1043823"/>
                <a:gd name="connsiteY4" fmla="*/ 380840 h 826166"/>
                <a:gd name="connsiteX5" fmla="*/ 903750 w 1043823"/>
                <a:gd name="connsiteY5" fmla="*/ 308450 h 826166"/>
                <a:gd name="connsiteX6" fmla="*/ 888510 w 1043823"/>
                <a:gd name="connsiteY6" fmla="*/ 335120 h 826166"/>
                <a:gd name="connsiteX7" fmla="*/ 884700 w 1043823"/>
                <a:gd name="connsiteY7" fmla="*/ 277970 h 826166"/>
                <a:gd name="connsiteX8" fmla="*/ 1040910 w 1043823"/>
                <a:gd name="connsiteY8" fmla="*/ 201770 h 826166"/>
                <a:gd name="connsiteX9" fmla="*/ 838980 w 1043823"/>
                <a:gd name="connsiteY9" fmla="*/ 228440 h 826166"/>
                <a:gd name="connsiteX10" fmla="*/ 789450 w 1043823"/>
                <a:gd name="connsiteY10" fmla="*/ 175100 h 826166"/>
                <a:gd name="connsiteX11" fmla="*/ 827550 w 1043823"/>
                <a:gd name="connsiteY11" fmla="*/ 175100 h 826166"/>
                <a:gd name="connsiteX12" fmla="*/ 915180 w 1043823"/>
                <a:gd name="connsiteY12" fmla="*/ 3650 h 826166"/>
                <a:gd name="connsiteX13" fmla="*/ 766590 w 1043823"/>
                <a:gd name="connsiteY13" fmla="*/ 129380 h 826166"/>
                <a:gd name="connsiteX14" fmla="*/ 681500 w 1043823"/>
                <a:gd name="connsiteY14" fmla="*/ 149519 h 826166"/>
                <a:gd name="connsiteX15" fmla="*/ 713250 w 1043823"/>
                <a:gd name="connsiteY15" fmla="*/ 281780 h 826166"/>
                <a:gd name="connsiteX16" fmla="*/ 671340 w 1043823"/>
                <a:gd name="connsiteY16" fmla="*/ 137000 h 826166"/>
                <a:gd name="connsiteX17" fmla="*/ 602760 w 1043823"/>
                <a:gd name="connsiteY17" fmla="*/ 26510 h 826166"/>
                <a:gd name="connsiteX18" fmla="*/ 602760 w 1043823"/>
                <a:gd name="connsiteY18" fmla="*/ 140810 h 826166"/>
                <a:gd name="connsiteX19" fmla="*/ 587520 w 1043823"/>
                <a:gd name="connsiteY19" fmla="*/ 289400 h 826166"/>
                <a:gd name="connsiteX20" fmla="*/ 351300 w 1043823"/>
                <a:gd name="connsiteY20" fmla="*/ 498224 h 826166"/>
                <a:gd name="connsiteX0" fmla="*/ 351300 w 1043823"/>
                <a:gd name="connsiteY0" fmla="*/ 495151 h 823093"/>
                <a:gd name="connsiteX1" fmla="*/ 457980 w 1043823"/>
                <a:gd name="connsiteY1" fmla="*/ 674947 h 823093"/>
                <a:gd name="connsiteX2" fmla="*/ 743730 w 1043823"/>
                <a:gd name="connsiteY2" fmla="*/ 419677 h 823093"/>
                <a:gd name="connsiteX3" fmla="*/ 888510 w 1043823"/>
                <a:gd name="connsiteY3" fmla="*/ 370147 h 823093"/>
                <a:gd name="connsiteX4" fmla="*/ 1025670 w 1043823"/>
                <a:gd name="connsiteY4" fmla="*/ 377767 h 823093"/>
                <a:gd name="connsiteX5" fmla="*/ 903750 w 1043823"/>
                <a:gd name="connsiteY5" fmla="*/ 305377 h 823093"/>
                <a:gd name="connsiteX6" fmla="*/ 888510 w 1043823"/>
                <a:gd name="connsiteY6" fmla="*/ 332047 h 823093"/>
                <a:gd name="connsiteX7" fmla="*/ 884700 w 1043823"/>
                <a:gd name="connsiteY7" fmla="*/ 274897 h 823093"/>
                <a:gd name="connsiteX8" fmla="*/ 1040910 w 1043823"/>
                <a:gd name="connsiteY8" fmla="*/ 198697 h 823093"/>
                <a:gd name="connsiteX9" fmla="*/ 838980 w 1043823"/>
                <a:gd name="connsiteY9" fmla="*/ 225367 h 823093"/>
                <a:gd name="connsiteX10" fmla="*/ 789450 w 1043823"/>
                <a:gd name="connsiteY10" fmla="*/ 172027 h 823093"/>
                <a:gd name="connsiteX11" fmla="*/ 813036 w 1043823"/>
                <a:gd name="connsiteY11" fmla="*/ 189444 h 823093"/>
                <a:gd name="connsiteX12" fmla="*/ 915180 w 1043823"/>
                <a:gd name="connsiteY12" fmla="*/ 577 h 823093"/>
                <a:gd name="connsiteX13" fmla="*/ 766590 w 1043823"/>
                <a:gd name="connsiteY13" fmla="*/ 126307 h 823093"/>
                <a:gd name="connsiteX14" fmla="*/ 681500 w 1043823"/>
                <a:gd name="connsiteY14" fmla="*/ 146446 h 823093"/>
                <a:gd name="connsiteX15" fmla="*/ 713250 w 1043823"/>
                <a:gd name="connsiteY15" fmla="*/ 278707 h 823093"/>
                <a:gd name="connsiteX16" fmla="*/ 671340 w 1043823"/>
                <a:gd name="connsiteY16" fmla="*/ 133927 h 823093"/>
                <a:gd name="connsiteX17" fmla="*/ 602760 w 1043823"/>
                <a:gd name="connsiteY17" fmla="*/ 23437 h 823093"/>
                <a:gd name="connsiteX18" fmla="*/ 602760 w 1043823"/>
                <a:gd name="connsiteY18" fmla="*/ 137737 h 823093"/>
                <a:gd name="connsiteX19" fmla="*/ 587520 w 1043823"/>
                <a:gd name="connsiteY19" fmla="*/ 286327 h 823093"/>
                <a:gd name="connsiteX20" fmla="*/ 351300 w 1043823"/>
                <a:gd name="connsiteY20" fmla="*/ 495151 h 823093"/>
                <a:gd name="connsiteX0" fmla="*/ 351300 w 1043823"/>
                <a:gd name="connsiteY0" fmla="*/ 497366 h 825308"/>
                <a:gd name="connsiteX1" fmla="*/ 457980 w 1043823"/>
                <a:gd name="connsiteY1" fmla="*/ 677162 h 825308"/>
                <a:gd name="connsiteX2" fmla="*/ 743730 w 1043823"/>
                <a:gd name="connsiteY2" fmla="*/ 421892 h 825308"/>
                <a:gd name="connsiteX3" fmla="*/ 888510 w 1043823"/>
                <a:gd name="connsiteY3" fmla="*/ 372362 h 825308"/>
                <a:gd name="connsiteX4" fmla="*/ 1025670 w 1043823"/>
                <a:gd name="connsiteY4" fmla="*/ 379982 h 825308"/>
                <a:gd name="connsiteX5" fmla="*/ 903750 w 1043823"/>
                <a:gd name="connsiteY5" fmla="*/ 307592 h 825308"/>
                <a:gd name="connsiteX6" fmla="*/ 888510 w 1043823"/>
                <a:gd name="connsiteY6" fmla="*/ 334262 h 825308"/>
                <a:gd name="connsiteX7" fmla="*/ 884700 w 1043823"/>
                <a:gd name="connsiteY7" fmla="*/ 277112 h 825308"/>
                <a:gd name="connsiteX8" fmla="*/ 1040910 w 1043823"/>
                <a:gd name="connsiteY8" fmla="*/ 200912 h 825308"/>
                <a:gd name="connsiteX9" fmla="*/ 838980 w 1043823"/>
                <a:gd name="connsiteY9" fmla="*/ 227582 h 825308"/>
                <a:gd name="connsiteX10" fmla="*/ 789450 w 1043823"/>
                <a:gd name="connsiteY10" fmla="*/ 174242 h 825308"/>
                <a:gd name="connsiteX11" fmla="*/ 813036 w 1043823"/>
                <a:gd name="connsiteY11" fmla="*/ 191659 h 825308"/>
                <a:gd name="connsiteX12" fmla="*/ 915180 w 1043823"/>
                <a:gd name="connsiteY12" fmla="*/ 2792 h 825308"/>
                <a:gd name="connsiteX13" fmla="*/ 766590 w 1043823"/>
                <a:gd name="connsiteY13" fmla="*/ 128522 h 825308"/>
                <a:gd name="connsiteX14" fmla="*/ 681500 w 1043823"/>
                <a:gd name="connsiteY14" fmla="*/ 148661 h 825308"/>
                <a:gd name="connsiteX15" fmla="*/ 713250 w 1043823"/>
                <a:gd name="connsiteY15" fmla="*/ 280922 h 825308"/>
                <a:gd name="connsiteX16" fmla="*/ 671340 w 1043823"/>
                <a:gd name="connsiteY16" fmla="*/ 136142 h 825308"/>
                <a:gd name="connsiteX17" fmla="*/ 602760 w 1043823"/>
                <a:gd name="connsiteY17" fmla="*/ 25652 h 825308"/>
                <a:gd name="connsiteX18" fmla="*/ 602760 w 1043823"/>
                <a:gd name="connsiteY18" fmla="*/ 139952 h 825308"/>
                <a:gd name="connsiteX19" fmla="*/ 587520 w 1043823"/>
                <a:gd name="connsiteY19" fmla="*/ 288542 h 825308"/>
                <a:gd name="connsiteX20" fmla="*/ 351300 w 1043823"/>
                <a:gd name="connsiteY20" fmla="*/ 497366 h 825308"/>
                <a:gd name="connsiteX0" fmla="*/ 351300 w 1043823"/>
                <a:gd name="connsiteY0" fmla="*/ 497366 h 825308"/>
                <a:gd name="connsiteX1" fmla="*/ 457980 w 1043823"/>
                <a:gd name="connsiteY1" fmla="*/ 677162 h 825308"/>
                <a:gd name="connsiteX2" fmla="*/ 743730 w 1043823"/>
                <a:gd name="connsiteY2" fmla="*/ 421892 h 825308"/>
                <a:gd name="connsiteX3" fmla="*/ 888510 w 1043823"/>
                <a:gd name="connsiteY3" fmla="*/ 372362 h 825308"/>
                <a:gd name="connsiteX4" fmla="*/ 1025670 w 1043823"/>
                <a:gd name="connsiteY4" fmla="*/ 379982 h 825308"/>
                <a:gd name="connsiteX5" fmla="*/ 892139 w 1043823"/>
                <a:gd name="connsiteY5" fmla="*/ 307592 h 825308"/>
                <a:gd name="connsiteX6" fmla="*/ 888510 w 1043823"/>
                <a:gd name="connsiteY6" fmla="*/ 334262 h 825308"/>
                <a:gd name="connsiteX7" fmla="*/ 884700 w 1043823"/>
                <a:gd name="connsiteY7" fmla="*/ 277112 h 825308"/>
                <a:gd name="connsiteX8" fmla="*/ 1040910 w 1043823"/>
                <a:gd name="connsiteY8" fmla="*/ 200912 h 825308"/>
                <a:gd name="connsiteX9" fmla="*/ 838980 w 1043823"/>
                <a:gd name="connsiteY9" fmla="*/ 227582 h 825308"/>
                <a:gd name="connsiteX10" fmla="*/ 789450 w 1043823"/>
                <a:gd name="connsiteY10" fmla="*/ 174242 h 825308"/>
                <a:gd name="connsiteX11" fmla="*/ 813036 w 1043823"/>
                <a:gd name="connsiteY11" fmla="*/ 191659 h 825308"/>
                <a:gd name="connsiteX12" fmla="*/ 915180 w 1043823"/>
                <a:gd name="connsiteY12" fmla="*/ 2792 h 825308"/>
                <a:gd name="connsiteX13" fmla="*/ 766590 w 1043823"/>
                <a:gd name="connsiteY13" fmla="*/ 128522 h 825308"/>
                <a:gd name="connsiteX14" fmla="*/ 681500 w 1043823"/>
                <a:gd name="connsiteY14" fmla="*/ 148661 h 825308"/>
                <a:gd name="connsiteX15" fmla="*/ 713250 w 1043823"/>
                <a:gd name="connsiteY15" fmla="*/ 280922 h 825308"/>
                <a:gd name="connsiteX16" fmla="*/ 671340 w 1043823"/>
                <a:gd name="connsiteY16" fmla="*/ 136142 h 825308"/>
                <a:gd name="connsiteX17" fmla="*/ 602760 w 1043823"/>
                <a:gd name="connsiteY17" fmla="*/ 25652 h 825308"/>
                <a:gd name="connsiteX18" fmla="*/ 602760 w 1043823"/>
                <a:gd name="connsiteY18" fmla="*/ 139952 h 825308"/>
                <a:gd name="connsiteX19" fmla="*/ 587520 w 1043823"/>
                <a:gd name="connsiteY19" fmla="*/ 288542 h 825308"/>
                <a:gd name="connsiteX20" fmla="*/ 351300 w 1043823"/>
                <a:gd name="connsiteY20" fmla="*/ 497366 h 825308"/>
                <a:gd name="connsiteX0" fmla="*/ 351300 w 1043823"/>
                <a:gd name="connsiteY0" fmla="*/ 497366 h 825308"/>
                <a:gd name="connsiteX1" fmla="*/ 457980 w 1043823"/>
                <a:gd name="connsiteY1" fmla="*/ 677162 h 825308"/>
                <a:gd name="connsiteX2" fmla="*/ 743730 w 1043823"/>
                <a:gd name="connsiteY2" fmla="*/ 421892 h 825308"/>
                <a:gd name="connsiteX3" fmla="*/ 888510 w 1043823"/>
                <a:gd name="connsiteY3" fmla="*/ 372362 h 825308"/>
                <a:gd name="connsiteX4" fmla="*/ 1025670 w 1043823"/>
                <a:gd name="connsiteY4" fmla="*/ 379982 h 825308"/>
                <a:gd name="connsiteX5" fmla="*/ 892139 w 1043823"/>
                <a:gd name="connsiteY5" fmla="*/ 307592 h 825308"/>
                <a:gd name="connsiteX6" fmla="*/ 888510 w 1043823"/>
                <a:gd name="connsiteY6" fmla="*/ 334262 h 825308"/>
                <a:gd name="connsiteX7" fmla="*/ 884700 w 1043823"/>
                <a:gd name="connsiteY7" fmla="*/ 277112 h 825308"/>
                <a:gd name="connsiteX8" fmla="*/ 1040910 w 1043823"/>
                <a:gd name="connsiteY8" fmla="*/ 200912 h 825308"/>
                <a:gd name="connsiteX9" fmla="*/ 838980 w 1043823"/>
                <a:gd name="connsiteY9" fmla="*/ 227582 h 825308"/>
                <a:gd name="connsiteX10" fmla="*/ 789450 w 1043823"/>
                <a:gd name="connsiteY10" fmla="*/ 174242 h 825308"/>
                <a:gd name="connsiteX11" fmla="*/ 813036 w 1043823"/>
                <a:gd name="connsiteY11" fmla="*/ 191659 h 825308"/>
                <a:gd name="connsiteX12" fmla="*/ 915180 w 1043823"/>
                <a:gd name="connsiteY12" fmla="*/ 2792 h 825308"/>
                <a:gd name="connsiteX13" fmla="*/ 766590 w 1043823"/>
                <a:gd name="connsiteY13" fmla="*/ 128522 h 825308"/>
                <a:gd name="connsiteX14" fmla="*/ 681500 w 1043823"/>
                <a:gd name="connsiteY14" fmla="*/ 148661 h 825308"/>
                <a:gd name="connsiteX15" fmla="*/ 713250 w 1043823"/>
                <a:gd name="connsiteY15" fmla="*/ 280922 h 825308"/>
                <a:gd name="connsiteX16" fmla="*/ 671340 w 1043823"/>
                <a:gd name="connsiteY16" fmla="*/ 136142 h 825308"/>
                <a:gd name="connsiteX17" fmla="*/ 602760 w 1043823"/>
                <a:gd name="connsiteY17" fmla="*/ 25652 h 825308"/>
                <a:gd name="connsiteX18" fmla="*/ 602760 w 1043823"/>
                <a:gd name="connsiteY18" fmla="*/ 139952 h 825308"/>
                <a:gd name="connsiteX19" fmla="*/ 587520 w 1043823"/>
                <a:gd name="connsiteY19" fmla="*/ 288542 h 825308"/>
                <a:gd name="connsiteX20" fmla="*/ 351300 w 1043823"/>
                <a:gd name="connsiteY20" fmla="*/ 497366 h 825308"/>
                <a:gd name="connsiteX0" fmla="*/ 348576 w 1041099"/>
                <a:gd name="connsiteY0" fmla="*/ 497366 h 799304"/>
                <a:gd name="connsiteX1" fmla="*/ 844 w 1041099"/>
                <a:gd name="connsiteY1" fmla="*/ 793042 h 799304"/>
                <a:gd name="connsiteX2" fmla="*/ 455256 w 1041099"/>
                <a:gd name="connsiteY2" fmla="*/ 677162 h 799304"/>
                <a:gd name="connsiteX3" fmla="*/ 741006 w 1041099"/>
                <a:gd name="connsiteY3" fmla="*/ 421892 h 799304"/>
                <a:gd name="connsiteX4" fmla="*/ 885786 w 1041099"/>
                <a:gd name="connsiteY4" fmla="*/ 372362 h 799304"/>
                <a:gd name="connsiteX5" fmla="*/ 1022946 w 1041099"/>
                <a:gd name="connsiteY5" fmla="*/ 379982 h 799304"/>
                <a:gd name="connsiteX6" fmla="*/ 889415 w 1041099"/>
                <a:gd name="connsiteY6" fmla="*/ 307592 h 799304"/>
                <a:gd name="connsiteX7" fmla="*/ 885786 w 1041099"/>
                <a:gd name="connsiteY7" fmla="*/ 334262 h 799304"/>
                <a:gd name="connsiteX8" fmla="*/ 881976 w 1041099"/>
                <a:gd name="connsiteY8" fmla="*/ 277112 h 799304"/>
                <a:gd name="connsiteX9" fmla="*/ 1038186 w 1041099"/>
                <a:gd name="connsiteY9" fmla="*/ 200912 h 799304"/>
                <a:gd name="connsiteX10" fmla="*/ 836256 w 1041099"/>
                <a:gd name="connsiteY10" fmla="*/ 227582 h 799304"/>
                <a:gd name="connsiteX11" fmla="*/ 786726 w 1041099"/>
                <a:gd name="connsiteY11" fmla="*/ 174242 h 799304"/>
                <a:gd name="connsiteX12" fmla="*/ 810312 w 1041099"/>
                <a:gd name="connsiteY12" fmla="*/ 191659 h 799304"/>
                <a:gd name="connsiteX13" fmla="*/ 912456 w 1041099"/>
                <a:gd name="connsiteY13" fmla="*/ 2792 h 799304"/>
                <a:gd name="connsiteX14" fmla="*/ 763866 w 1041099"/>
                <a:gd name="connsiteY14" fmla="*/ 128522 h 799304"/>
                <a:gd name="connsiteX15" fmla="*/ 678776 w 1041099"/>
                <a:gd name="connsiteY15" fmla="*/ 148661 h 799304"/>
                <a:gd name="connsiteX16" fmla="*/ 710526 w 1041099"/>
                <a:gd name="connsiteY16" fmla="*/ 280922 h 799304"/>
                <a:gd name="connsiteX17" fmla="*/ 668616 w 1041099"/>
                <a:gd name="connsiteY17" fmla="*/ 136142 h 799304"/>
                <a:gd name="connsiteX18" fmla="*/ 600036 w 1041099"/>
                <a:gd name="connsiteY18" fmla="*/ 25652 h 799304"/>
                <a:gd name="connsiteX19" fmla="*/ 600036 w 1041099"/>
                <a:gd name="connsiteY19" fmla="*/ 139952 h 799304"/>
                <a:gd name="connsiteX20" fmla="*/ 584796 w 1041099"/>
                <a:gd name="connsiteY20" fmla="*/ 288542 h 799304"/>
                <a:gd name="connsiteX21" fmla="*/ 348576 w 1041099"/>
                <a:gd name="connsiteY21" fmla="*/ 497366 h 799304"/>
                <a:gd name="connsiteX0" fmla="*/ 367509 w 1060032"/>
                <a:gd name="connsiteY0" fmla="*/ 497366 h 830197"/>
                <a:gd name="connsiteX1" fmla="*/ 19777 w 1060032"/>
                <a:gd name="connsiteY1" fmla="*/ 793042 h 830197"/>
                <a:gd name="connsiteX2" fmla="*/ 474189 w 1060032"/>
                <a:gd name="connsiteY2" fmla="*/ 677162 h 830197"/>
                <a:gd name="connsiteX3" fmla="*/ 759939 w 1060032"/>
                <a:gd name="connsiteY3" fmla="*/ 421892 h 830197"/>
                <a:gd name="connsiteX4" fmla="*/ 904719 w 1060032"/>
                <a:gd name="connsiteY4" fmla="*/ 372362 h 830197"/>
                <a:gd name="connsiteX5" fmla="*/ 1041879 w 1060032"/>
                <a:gd name="connsiteY5" fmla="*/ 379982 h 830197"/>
                <a:gd name="connsiteX6" fmla="*/ 908348 w 1060032"/>
                <a:gd name="connsiteY6" fmla="*/ 307592 h 830197"/>
                <a:gd name="connsiteX7" fmla="*/ 904719 w 1060032"/>
                <a:gd name="connsiteY7" fmla="*/ 334262 h 830197"/>
                <a:gd name="connsiteX8" fmla="*/ 900909 w 1060032"/>
                <a:gd name="connsiteY8" fmla="*/ 277112 h 830197"/>
                <a:gd name="connsiteX9" fmla="*/ 1057119 w 1060032"/>
                <a:gd name="connsiteY9" fmla="*/ 200912 h 830197"/>
                <a:gd name="connsiteX10" fmla="*/ 855189 w 1060032"/>
                <a:gd name="connsiteY10" fmla="*/ 227582 h 830197"/>
                <a:gd name="connsiteX11" fmla="*/ 805659 w 1060032"/>
                <a:gd name="connsiteY11" fmla="*/ 174242 h 830197"/>
                <a:gd name="connsiteX12" fmla="*/ 829245 w 1060032"/>
                <a:gd name="connsiteY12" fmla="*/ 191659 h 830197"/>
                <a:gd name="connsiteX13" fmla="*/ 931389 w 1060032"/>
                <a:gd name="connsiteY13" fmla="*/ 2792 h 830197"/>
                <a:gd name="connsiteX14" fmla="*/ 782799 w 1060032"/>
                <a:gd name="connsiteY14" fmla="*/ 128522 h 830197"/>
                <a:gd name="connsiteX15" fmla="*/ 697709 w 1060032"/>
                <a:gd name="connsiteY15" fmla="*/ 148661 h 830197"/>
                <a:gd name="connsiteX16" fmla="*/ 729459 w 1060032"/>
                <a:gd name="connsiteY16" fmla="*/ 280922 h 830197"/>
                <a:gd name="connsiteX17" fmla="*/ 687549 w 1060032"/>
                <a:gd name="connsiteY17" fmla="*/ 136142 h 830197"/>
                <a:gd name="connsiteX18" fmla="*/ 618969 w 1060032"/>
                <a:gd name="connsiteY18" fmla="*/ 25652 h 830197"/>
                <a:gd name="connsiteX19" fmla="*/ 618969 w 1060032"/>
                <a:gd name="connsiteY19" fmla="*/ 139952 h 830197"/>
                <a:gd name="connsiteX20" fmla="*/ 603729 w 1060032"/>
                <a:gd name="connsiteY20" fmla="*/ 288542 h 830197"/>
                <a:gd name="connsiteX21" fmla="*/ 367509 w 1060032"/>
                <a:gd name="connsiteY21" fmla="*/ 497366 h 830197"/>
                <a:gd name="connsiteX0" fmla="*/ 368823 w 1061346"/>
                <a:gd name="connsiteY0" fmla="*/ 497366 h 837675"/>
                <a:gd name="connsiteX1" fmla="*/ 21091 w 1061346"/>
                <a:gd name="connsiteY1" fmla="*/ 793042 h 837675"/>
                <a:gd name="connsiteX2" fmla="*/ 475503 w 1061346"/>
                <a:gd name="connsiteY2" fmla="*/ 677162 h 837675"/>
                <a:gd name="connsiteX3" fmla="*/ 761253 w 1061346"/>
                <a:gd name="connsiteY3" fmla="*/ 421892 h 837675"/>
                <a:gd name="connsiteX4" fmla="*/ 906033 w 1061346"/>
                <a:gd name="connsiteY4" fmla="*/ 372362 h 837675"/>
                <a:gd name="connsiteX5" fmla="*/ 1043193 w 1061346"/>
                <a:gd name="connsiteY5" fmla="*/ 379982 h 837675"/>
                <a:gd name="connsiteX6" fmla="*/ 909662 w 1061346"/>
                <a:gd name="connsiteY6" fmla="*/ 307592 h 837675"/>
                <a:gd name="connsiteX7" fmla="*/ 906033 w 1061346"/>
                <a:gd name="connsiteY7" fmla="*/ 334262 h 837675"/>
                <a:gd name="connsiteX8" fmla="*/ 902223 w 1061346"/>
                <a:gd name="connsiteY8" fmla="*/ 277112 h 837675"/>
                <a:gd name="connsiteX9" fmla="*/ 1058433 w 1061346"/>
                <a:gd name="connsiteY9" fmla="*/ 200912 h 837675"/>
                <a:gd name="connsiteX10" fmla="*/ 856503 w 1061346"/>
                <a:gd name="connsiteY10" fmla="*/ 227582 h 837675"/>
                <a:gd name="connsiteX11" fmla="*/ 806973 w 1061346"/>
                <a:gd name="connsiteY11" fmla="*/ 174242 h 837675"/>
                <a:gd name="connsiteX12" fmla="*/ 830559 w 1061346"/>
                <a:gd name="connsiteY12" fmla="*/ 191659 h 837675"/>
                <a:gd name="connsiteX13" fmla="*/ 932703 w 1061346"/>
                <a:gd name="connsiteY13" fmla="*/ 2792 h 837675"/>
                <a:gd name="connsiteX14" fmla="*/ 784113 w 1061346"/>
                <a:gd name="connsiteY14" fmla="*/ 128522 h 837675"/>
                <a:gd name="connsiteX15" fmla="*/ 699023 w 1061346"/>
                <a:gd name="connsiteY15" fmla="*/ 148661 h 837675"/>
                <a:gd name="connsiteX16" fmla="*/ 730773 w 1061346"/>
                <a:gd name="connsiteY16" fmla="*/ 280922 h 837675"/>
                <a:gd name="connsiteX17" fmla="*/ 688863 w 1061346"/>
                <a:gd name="connsiteY17" fmla="*/ 136142 h 837675"/>
                <a:gd name="connsiteX18" fmla="*/ 620283 w 1061346"/>
                <a:gd name="connsiteY18" fmla="*/ 25652 h 837675"/>
                <a:gd name="connsiteX19" fmla="*/ 620283 w 1061346"/>
                <a:gd name="connsiteY19" fmla="*/ 139952 h 837675"/>
                <a:gd name="connsiteX20" fmla="*/ 605043 w 1061346"/>
                <a:gd name="connsiteY20" fmla="*/ 288542 h 837675"/>
                <a:gd name="connsiteX21" fmla="*/ 368823 w 1061346"/>
                <a:gd name="connsiteY21" fmla="*/ 497366 h 837675"/>
                <a:gd name="connsiteX0" fmla="*/ 369832 w 1062355"/>
                <a:gd name="connsiteY0" fmla="*/ 497366 h 837675"/>
                <a:gd name="connsiteX1" fmla="*/ 22100 w 1062355"/>
                <a:gd name="connsiteY1" fmla="*/ 793042 h 837675"/>
                <a:gd name="connsiteX2" fmla="*/ 476512 w 1062355"/>
                <a:gd name="connsiteY2" fmla="*/ 677162 h 837675"/>
                <a:gd name="connsiteX3" fmla="*/ 762262 w 1062355"/>
                <a:gd name="connsiteY3" fmla="*/ 421892 h 837675"/>
                <a:gd name="connsiteX4" fmla="*/ 907042 w 1062355"/>
                <a:gd name="connsiteY4" fmla="*/ 372362 h 837675"/>
                <a:gd name="connsiteX5" fmla="*/ 1044202 w 1062355"/>
                <a:gd name="connsiteY5" fmla="*/ 379982 h 837675"/>
                <a:gd name="connsiteX6" fmla="*/ 910671 w 1062355"/>
                <a:gd name="connsiteY6" fmla="*/ 307592 h 837675"/>
                <a:gd name="connsiteX7" fmla="*/ 907042 w 1062355"/>
                <a:gd name="connsiteY7" fmla="*/ 334262 h 837675"/>
                <a:gd name="connsiteX8" fmla="*/ 903232 w 1062355"/>
                <a:gd name="connsiteY8" fmla="*/ 277112 h 837675"/>
                <a:gd name="connsiteX9" fmla="*/ 1059442 w 1062355"/>
                <a:gd name="connsiteY9" fmla="*/ 200912 h 837675"/>
                <a:gd name="connsiteX10" fmla="*/ 857512 w 1062355"/>
                <a:gd name="connsiteY10" fmla="*/ 227582 h 837675"/>
                <a:gd name="connsiteX11" fmla="*/ 807982 w 1062355"/>
                <a:gd name="connsiteY11" fmla="*/ 174242 h 837675"/>
                <a:gd name="connsiteX12" fmla="*/ 831568 w 1062355"/>
                <a:gd name="connsiteY12" fmla="*/ 191659 h 837675"/>
                <a:gd name="connsiteX13" fmla="*/ 933712 w 1062355"/>
                <a:gd name="connsiteY13" fmla="*/ 2792 h 837675"/>
                <a:gd name="connsiteX14" fmla="*/ 785122 w 1062355"/>
                <a:gd name="connsiteY14" fmla="*/ 128522 h 837675"/>
                <a:gd name="connsiteX15" fmla="*/ 700032 w 1062355"/>
                <a:gd name="connsiteY15" fmla="*/ 148661 h 837675"/>
                <a:gd name="connsiteX16" fmla="*/ 731782 w 1062355"/>
                <a:gd name="connsiteY16" fmla="*/ 280922 h 837675"/>
                <a:gd name="connsiteX17" fmla="*/ 689872 w 1062355"/>
                <a:gd name="connsiteY17" fmla="*/ 136142 h 837675"/>
                <a:gd name="connsiteX18" fmla="*/ 621292 w 1062355"/>
                <a:gd name="connsiteY18" fmla="*/ 25652 h 837675"/>
                <a:gd name="connsiteX19" fmla="*/ 621292 w 1062355"/>
                <a:gd name="connsiteY19" fmla="*/ 139952 h 837675"/>
                <a:gd name="connsiteX20" fmla="*/ 606052 w 1062355"/>
                <a:gd name="connsiteY20" fmla="*/ 288542 h 837675"/>
                <a:gd name="connsiteX21" fmla="*/ 369832 w 1062355"/>
                <a:gd name="connsiteY21" fmla="*/ 497366 h 837675"/>
                <a:gd name="connsiteX0" fmla="*/ 369832 w 1062355"/>
                <a:gd name="connsiteY0" fmla="*/ 497366 h 844328"/>
                <a:gd name="connsiteX1" fmla="*/ 22100 w 1062355"/>
                <a:gd name="connsiteY1" fmla="*/ 793042 h 844328"/>
                <a:gd name="connsiteX2" fmla="*/ 476512 w 1062355"/>
                <a:gd name="connsiteY2" fmla="*/ 677162 h 844328"/>
                <a:gd name="connsiteX3" fmla="*/ 762262 w 1062355"/>
                <a:gd name="connsiteY3" fmla="*/ 421892 h 844328"/>
                <a:gd name="connsiteX4" fmla="*/ 907042 w 1062355"/>
                <a:gd name="connsiteY4" fmla="*/ 372362 h 844328"/>
                <a:gd name="connsiteX5" fmla="*/ 1044202 w 1062355"/>
                <a:gd name="connsiteY5" fmla="*/ 379982 h 844328"/>
                <a:gd name="connsiteX6" fmla="*/ 910671 w 1062355"/>
                <a:gd name="connsiteY6" fmla="*/ 307592 h 844328"/>
                <a:gd name="connsiteX7" fmla="*/ 907042 w 1062355"/>
                <a:gd name="connsiteY7" fmla="*/ 334262 h 844328"/>
                <a:gd name="connsiteX8" fmla="*/ 903232 w 1062355"/>
                <a:gd name="connsiteY8" fmla="*/ 277112 h 844328"/>
                <a:gd name="connsiteX9" fmla="*/ 1059442 w 1062355"/>
                <a:gd name="connsiteY9" fmla="*/ 200912 h 844328"/>
                <a:gd name="connsiteX10" fmla="*/ 857512 w 1062355"/>
                <a:gd name="connsiteY10" fmla="*/ 227582 h 844328"/>
                <a:gd name="connsiteX11" fmla="*/ 807982 w 1062355"/>
                <a:gd name="connsiteY11" fmla="*/ 174242 h 844328"/>
                <a:gd name="connsiteX12" fmla="*/ 831568 w 1062355"/>
                <a:gd name="connsiteY12" fmla="*/ 191659 h 844328"/>
                <a:gd name="connsiteX13" fmla="*/ 933712 w 1062355"/>
                <a:gd name="connsiteY13" fmla="*/ 2792 h 844328"/>
                <a:gd name="connsiteX14" fmla="*/ 785122 w 1062355"/>
                <a:gd name="connsiteY14" fmla="*/ 128522 h 844328"/>
                <a:gd name="connsiteX15" fmla="*/ 700032 w 1062355"/>
                <a:gd name="connsiteY15" fmla="*/ 148661 h 844328"/>
                <a:gd name="connsiteX16" fmla="*/ 731782 w 1062355"/>
                <a:gd name="connsiteY16" fmla="*/ 280922 h 844328"/>
                <a:gd name="connsiteX17" fmla="*/ 689872 w 1062355"/>
                <a:gd name="connsiteY17" fmla="*/ 136142 h 844328"/>
                <a:gd name="connsiteX18" fmla="*/ 621292 w 1062355"/>
                <a:gd name="connsiteY18" fmla="*/ 25652 h 844328"/>
                <a:gd name="connsiteX19" fmla="*/ 621292 w 1062355"/>
                <a:gd name="connsiteY19" fmla="*/ 139952 h 844328"/>
                <a:gd name="connsiteX20" fmla="*/ 606052 w 1062355"/>
                <a:gd name="connsiteY20" fmla="*/ 288542 h 844328"/>
                <a:gd name="connsiteX21" fmla="*/ 369832 w 1062355"/>
                <a:gd name="connsiteY21" fmla="*/ 497366 h 8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62355" h="844328">
                  <a:moveTo>
                    <a:pt x="369832" y="497366"/>
                  </a:moveTo>
                  <a:cubicBezTo>
                    <a:pt x="250948" y="566974"/>
                    <a:pt x="-89350" y="664946"/>
                    <a:pt x="22100" y="793042"/>
                  </a:cubicBezTo>
                  <a:cubicBezTo>
                    <a:pt x="133550" y="921138"/>
                    <a:pt x="340622" y="781439"/>
                    <a:pt x="476512" y="677162"/>
                  </a:cubicBezTo>
                  <a:cubicBezTo>
                    <a:pt x="612402" y="572885"/>
                    <a:pt x="698943" y="506982"/>
                    <a:pt x="762262" y="421892"/>
                  </a:cubicBezTo>
                  <a:cubicBezTo>
                    <a:pt x="821952" y="424432"/>
                    <a:pt x="870212" y="400302"/>
                    <a:pt x="907042" y="372362"/>
                  </a:cubicBezTo>
                  <a:cubicBezTo>
                    <a:pt x="952762" y="374902"/>
                    <a:pt x="1043597" y="419806"/>
                    <a:pt x="1044202" y="379982"/>
                  </a:cubicBezTo>
                  <a:cubicBezTo>
                    <a:pt x="1044807" y="340158"/>
                    <a:pt x="951311" y="331722"/>
                    <a:pt x="910671" y="307592"/>
                  </a:cubicBezTo>
                  <a:lnTo>
                    <a:pt x="907042" y="334262"/>
                  </a:lnTo>
                  <a:lnTo>
                    <a:pt x="903232" y="277112"/>
                  </a:lnTo>
                  <a:cubicBezTo>
                    <a:pt x="955302" y="251712"/>
                    <a:pt x="1083209" y="235564"/>
                    <a:pt x="1059442" y="200912"/>
                  </a:cubicBezTo>
                  <a:cubicBezTo>
                    <a:pt x="1035675" y="166260"/>
                    <a:pt x="924822" y="218692"/>
                    <a:pt x="857512" y="227582"/>
                  </a:cubicBezTo>
                  <a:lnTo>
                    <a:pt x="807982" y="174242"/>
                  </a:lnTo>
                  <a:lnTo>
                    <a:pt x="831568" y="191659"/>
                  </a:lnTo>
                  <a:cubicBezTo>
                    <a:pt x="837283" y="189119"/>
                    <a:pt x="976287" y="27830"/>
                    <a:pt x="933712" y="2792"/>
                  </a:cubicBezTo>
                  <a:cubicBezTo>
                    <a:pt x="891137" y="-22246"/>
                    <a:pt x="784328" y="129316"/>
                    <a:pt x="785122" y="128522"/>
                  </a:cubicBezTo>
                  <a:cubicBezTo>
                    <a:pt x="759087" y="149477"/>
                    <a:pt x="701619" y="148661"/>
                    <a:pt x="700032" y="148661"/>
                  </a:cubicBezTo>
                  <a:cubicBezTo>
                    <a:pt x="689237" y="149931"/>
                    <a:pt x="776957" y="208078"/>
                    <a:pt x="731782" y="280922"/>
                  </a:cubicBezTo>
                  <a:cubicBezTo>
                    <a:pt x="770790" y="211526"/>
                    <a:pt x="690666" y="136142"/>
                    <a:pt x="689872" y="136142"/>
                  </a:cubicBezTo>
                  <a:cubicBezTo>
                    <a:pt x="722257" y="48784"/>
                    <a:pt x="636259" y="22114"/>
                    <a:pt x="621292" y="25652"/>
                  </a:cubicBezTo>
                  <a:cubicBezTo>
                    <a:pt x="597616" y="32093"/>
                    <a:pt x="581922" y="48330"/>
                    <a:pt x="621292" y="139952"/>
                  </a:cubicBezTo>
                  <a:cubicBezTo>
                    <a:pt x="596799" y="167710"/>
                    <a:pt x="600610" y="223772"/>
                    <a:pt x="606052" y="288542"/>
                  </a:cubicBezTo>
                  <a:cubicBezTo>
                    <a:pt x="527312" y="358150"/>
                    <a:pt x="488716" y="427758"/>
                    <a:pt x="369832" y="497366"/>
                  </a:cubicBez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826763" y="3946386"/>
              <a:ext cx="338346" cy="338346"/>
            </a:xfrm>
            <a:prstGeom prst="ellipse">
              <a:avLst/>
            </a:prstGeom>
            <a:solidFill>
              <a:srgbClr val="EAC76D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V="1">
              <a:off x="3954799" y="4078601"/>
              <a:ext cx="130258" cy="13025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038707" y="4175790"/>
              <a:ext cx="44605" cy="86924"/>
            </a:xfrm>
            <a:custGeom>
              <a:avLst/>
              <a:gdLst>
                <a:gd name="connsiteX0" fmla="*/ 0 w 49066"/>
                <a:gd name="connsiteY0" fmla="*/ 0 h 49066"/>
                <a:gd name="connsiteX1" fmla="*/ 49066 w 49066"/>
                <a:gd name="connsiteY1" fmla="*/ 49066 h 4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6" h="49066">
                  <a:moveTo>
                    <a:pt x="0" y="0"/>
                  </a:moveTo>
                  <a:lnTo>
                    <a:pt x="49066" y="49066"/>
                  </a:lnTo>
                </a:path>
              </a:pathLst>
            </a:cu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64747" y="4057590"/>
              <a:ext cx="80055" cy="80055"/>
            </a:xfrm>
            <a:prstGeom prst="ellipse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59"/>
            <p:cNvSpPr/>
            <p:nvPr/>
          </p:nvSpPr>
          <p:spPr>
            <a:xfrm rot="1249622">
              <a:off x="3871257" y="4164937"/>
              <a:ext cx="128127" cy="80496"/>
            </a:xfrm>
            <a:custGeom>
              <a:avLst/>
              <a:gdLst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05698 w 145726"/>
                <a:gd name="connsiteY2" fmla="*/ 43656 h 123712"/>
                <a:gd name="connsiteX3" fmla="*/ 145726 w 145726"/>
                <a:gd name="connsiteY3" fmla="*/ 83684 h 123712"/>
                <a:gd name="connsiteX4" fmla="*/ 105698 w 145726"/>
                <a:gd name="connsiteY4" fmla="*/ 123712 h 123712"/>
                <a:gd name="connsiteX5" fmla="*/ 73638 w 145726"/>
                <a:gd name="connsiteY5" fmla="*/ 102920 h 123712"/>
                <a:gd name="connsiteX6" fmla="*/ 68236 w 145726"/>
                <a:gd name="connsiteY6" fmla="*/ 105157 h 123712"/>
                <a:gd name="connsiteX7" fmla="*/ 33224 w 145726"/>
                <a:gd name="connsiteY7" fmla="*/ 77238 h 123712"/>
                <a:gd name="connsiteX8" fmla="*/ 0 w 145726"/>
                <a:gd name="connsiteY8" fmla="*/ 40028 h 123712"/>
                <a:gd name="connsiteX9" fmla="*/ 40028 w 145726"/>
                <a:gd name="connsiteY9" fmla="*/ 0 h 123712"/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45726 w 145726"/>
                <a:gd name="connsiteY2" fmla="*/ 83684 h 123712"/>
                <a:gd name="connsiteX3" fmla="*/ 105698 w 145726"/>
                <a:gd name="connsiteY3" fmla="*/ 123712 h 123712"/>
                <a:gd name="connsiteX4" fmla="*/ 73638 w 145726"/>
                <a:gd name="connsiteY4" fmla="*/ 102920 h 123712"/>
                <a:gd name="connsiteX5" fmla="*/ 68236 w 145726"/>
                <a:gd name="connsiteY5" fmla="*/ 105157 h 123712"/>
                <a:gd name="connsiteX6" fmla="*/ 33224 w 145726"/>
                <a:gd name="connsiteY6" fmla="*/ 77238 h 123712"/>
                <a:gd name="connsiteX7" fmla="*/ 0 w 145726"/>
                <a:gd name="connsiteY7" fmla="*/ 40028 h 123712"/>
                <a:gd name="connsiteX8" fmla="*/ 40028 w 145726"/>
                <a:gd name="connsiteY8" fmla="*/ 0 h 123712"/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45726 w 145726"/>
                <a:gd name="connsiteY2" fmla="*/ 83684 h 123712"/>
                <a:gd name="connsiteX3" fmla="*/ 105698 w 145726"/>
                <a:gd name="connsiteY3" fmla="*/ 123712 h 123712"/>
                <a:gd name="connsiteX4" fmla="*/ 73638 w 145726"/>
                <a:gd name="connsiteY4" fmla="*/ 102920 h 123712"/>
                <a:gd name="connsiteX5" fmla="*/ 68236 w 145726"/>
                <a:gd name="connsiteY5" fmla="*/ 105157 h 123712"/>
                <a:gd name="connsiteX6" fmla="*/ 0 w 145726"/>
                <a:gd name="connsiteY6" fmla="*/ 40028 h 123712"/>
                <a:gd name="connsiteX7" fmla="*/ 40028 w 145726"/>
                <a:gd name="connsiteY7" fmla="*/ 0 h 123712"/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45726 w 145726"/>
                <a:gd name="connsiteY2" fmla="*/ 83684 h 123712"/>
                <a:gd name="connsiteX3" fmla="*/ 105698 w 145726"/>
                <a:gd name="connsiteY3" fmla="*/ 123712 h 123712"/>
                <a:gd name="connsiteX4" fmla="*/ 73638 w 145726"/>
                <a:gd name="connsiteY4" fmla="*/ 102920 h 123712"/>
                <a:gd name="connsiteX5" fmla="*/ 0 w 145726"/>
                <a:gd name="connsiteY5" fmla="*/ 40028 h 123712"/>
                <a:gd name="connsiteX6" fmla="*/ 40028 w 145726"/>
                <a:gd name="connsiteY6" fmla="*/ 0 h 123712"/>
                <a:gd name="connsiteX0" fmla="*/ 40028 w 145726"/>
                <a:gd name="connsiteY0" fmla="*/ 0 h 123712"/>
                <a:gd name="connsiteX1" fmla="*/ 145726 w 145726"/>
                <a:gd name="connsiteY1" fmla="*/ 83684 h 123712"/>
                <a:gd name="connsiteX2" fmla="*/ 105698 w 145726"/>
                <a:gd name="connsiteY2" fmla="*/ 123712 h 123712"/>
                <a:gd name="connsiteX3" fmla="*/ 73638 w 145726"/>
                <a:gd name="connsiteY3" fmla="*/ 102920 h 123712"/>
                <a:gd name="connsiteX4" fmla="*/ 0 w 145726"/>
                <a:gd name="connsiteY4" fmla="*/ 40028 h 123712"/>
                <a:gd name="connsiteX5" fmla="*/ 40028 w 145726"/>
                <a:gd name="connsiteY5" fmla="*/ 0 h 123712"/>
                <a:gd name="connsiteX0" fmla="*/ 40028 w 145726"/>
                <a:gd name="connsiteY0" fmla="*/ 0 h 124989"/>
                <a:gd name="connsiteX1" fmla="*/ 145726 w 145726"/>
                <a:gd name="connsiteY1" fmla="*/ 83684 h 124989"/>
                <a:gd name="connsiteX2" fmla="*/ 105698 w 145726"/>
                <a:gd name="connsiteY2" fmla="*/ 123712 h 124989"/>
                <a:gd name="connsiteX3" fmla="*/ 0 w 145726"/>
                <a:gd name="connsiteY3" fmla="*/ 40028 h 124989"/>
                <a:gd name="connsiteX4" fmla="*/ 40028 w 145726"/>
                <a:gd name="connsiteY4" fmla="*/ 0 h 124989"/>
                <a:gd name="connsiteX0" fmla="*/ 40028 w 159285"/>
                <a:gd name="connsiteY0" fmla="*/ 0 h 123863"/>
                <a:gd name="connsiteX1" fmla="*/ 159285 w 159285"/>
                <a:gd name="connsiteY1" fmla="*/ 58784 h 123863"/>
                <a:gd name="connsiteX2" fmla="*/ 105698 w 159285"/>
                <a:gd name="connsiteY2" fmla="*/ 123712 h 123863"/>
                <a:gd name="connsiteX3" fmla="*/ 0 w 159285"/>
                <a:gd name="connsiteY3" fmla="*/ 40028 h 123863"/>
                <a:gd name="connsiteX4" fmla="*/ 40028 w 159285"/>
                <a:gd name="connsiteY4" fmla="*/ 0 h 123863"/>
                <a:gd name="connsiteX0" fmla="*/ 40028 w 161301"/>
                <a:gd name="connsiteY0" fmla="*/ 0 h 100552"/>
                <a:gd name="connsiteX1" fmla="*/ 159285 w 161301"/>
                <a:gd name="connsiteY1" fmla="*/ 58784 h 100552"/>
                <a:gd name="connsiteX2" fmla="*/ 106667 w 161301"/>
                <a:gd name="connsiteY2" fmla="*/ 100311 h 100552"/>
                <a:gd name="connsiteX3" fmla="*/ 0 w 161301"/>
                <a:gd name="connsiteY3" fmla="*/ 40028 h 100552"/>
                <a:gd name="connsiteX4" fmla="*/ 40028 w 161301"/>
                <a:gd name="connsiteY4" fmla="*/ 0 h 100552"/>
                <a:gd name="connsiteX0" fmla="*/ 40028 w 161301"/>
                <a:gd name="connsiteY0" fmla="*/ 0 h 100552"/>
                <a:gd name="connsiteX1" fmla="*/ 159285 w 161301"/>
                <a:gd name="connsiteY1" fmla="*/ 58784 h 100552"/>
                <a:gd name="connsiteX2" fmla="*/ 106667 w 161301"/>
                <a:gd name="connsiteY2" fmla="*/ 100311 h 100552"/>
                <a:gd name="connsiteX3" fmla="*/ 0 w 161301"/>
                <a:gd name="connsiteY3" fmla="*/ 40028 h 100552"/>
                <a:gd name="connsiteX4" fmla="*/ 40028 w 161301"/>
                <a:gd name="connsiteY4" fmla="*/ 0 h 100552"/>
                <a:gd name="connsiteX0" fmla="*/ 40028 w 172494"/>
                <a:gd name="connsiteY0" fmla="*/ 0 h 100475"/>
                <a:gd name="connsiteX1" fmla="*/ 159285 w 172494"/>
                <a:gd name="connsiteY1" fmla="*/ 58784 h 100475"/>
                <a:gd name="connsiteX2" fmla="*/ 106667 w 172494"/>
                <a:gd name="connsiteY2" fmla="*/ 100311 h 100475"/>
                <a:gd name="connsiteX3" fmla="*/ 0 w 172494"/>
                <a:gd name="connsiteY3" fmla="*/ 40028 h 100475"/>
                <a:gd name="connsiteX4" fmla="*/ 40028 w 172494"/>
                <a:gd name="connsiteY4" fmla="*/ 0 h 100475"/>
                <a:gd name="connsiteX0" fmla="*/ 40028 w 181834"/>
                <a:gd name="connsiteY0" fmla="*/ 0 h 100450"/>
                <a:gd name="connsiteX1" fmla="*/ 159285 w 181834"/>
                <a:gd name="connsiteY1" fmla="*/ 58784 h 100450"/>
                <a:gd name="connsiteX2" fmla="*/ 106667 w 181834"/>
                <a:gd name="connsiteY2" fmla="*/ 100311 h 100450"/>
                <a:gd name="connsiteX3" fmla="*/ 0 w 181834"/>
                <a:gd name="connsiteY3" fmla="*/ 40028 h 100450"/>
                <a:gd name="connsiteX4" fmla="*/ 40028 w 181834"/>
                <a:gd name="connsiteY4" fmla="*/ 0 h 100450"/>
                <a:gd name="connsiteX0" fmla="*/ 40028 w 182484"/>
                <a:gd name="connsiteY0" fmla="*/ 0 h 103889"/>
                <a:gd name="connsiteX1" fmla="*/ 159285 w 182484"/>
                <a:gd name="connsiteY1" fmla="*/ 58784 h 103889"/>
                <a:gd name="connsiteX2" fmla="*/ 106667 w 182484"/>
                <a:gd name="connsiteY2" fmla="*/ 100311 h 103889"/>
                <a:gd name="connsiteX3" fmla="*/ 0 w 182484"/>
                <a:gd name="connsiteY3" fmla="*/ 40028 h 103889"/>
                <a:gd name="connsiteX4" fmla="*/ 40028 w 182484"/>
                <a:gd name="connsiteY4" fmla="*/ 0 h 103889"/>
                <a:gd name="connsiteX0" fmla="*/ 44425 w 186881"/>
                <a:gd name="connsiteY0" fmla="*/ 591 h 104480"/>
                <a:gd name="connsiteX1" fmla="*/ 163682 w 186881"/>
                <a:gd name="connsiteY1" fmla="*/ 59375 h 104480"/>
                <a:gd name="connsiteX2" fmla="*/ 111064 w 186881"/>
                <a:gd name="connsiteY2" fmla="*/ 100902 h 104480"/>
                <a:gd name="connsiteX3" fmla="*/ 4397 w 186881"/>
                <a:gd name="connsiteY3" fmla="*/ 40619 h 104480"/>
                <a:gd name="connsiteX4" fmla="*/ 44425 w 186881"/>
                <a:gd name="connsiteY4" fmla="*/ 591 h 104480"/>
                <a:gd name="connsiteX0" fmla="*/ 46654 w 189110"/>
                <a:gd name="connsiteY0" fmla="*/ 7339 h 111228"/>
                <a:gd name="connsiteX1" fmla="*/ 165911 w 189110"/>
                <a:gd name="connsiteY1" fmla="*/ 66123 h 111228"/>
                <a:gd name="connsiteX2" fmla="*/ 113293 w 189110"/>
                <a:gd name="connsiteY2" fmla="*/ 107650 h 111228"/>
                <a:gd name="connsiteX3" fmla="*/ 6626 w 189110"/>
                <a:gd name="connsiteY3" fmla="*/ 47367 h 111228"/>
                <a:gd name="connsiteX4" fmla="*/ 46654 w 189110"/>
                <a:gd name="connsiteY4" fmla="*/ 7339 h 111228"/>
                <a:gd name="connsiteX0" fmla="*/ 46654 w 165836"/>
                <a:gd name="connsiteY0" fmla="*/ 7339 h 107658"/>
                <a:gd name="connsiteX1" fmla="*/ 150728 w 165836"/>
                <a:gd name="connsiteY1" fmla="*/ 52157 h 107658"/>
                <a:gd name="connsiteX2" fmla="*/ 113293 w 165836"/>
                <a:gd name="connsiteY2" fmla="*/ 107650 h 107658"/>
                <a:gd name="connsiteX3" fmla="*/ 6626 w 165836"/>
                <a:gd name="connsiteY3" fmla="*/ 47367 h 107658"/>
                <a:gd name="connsiteX4" fmla="*/ 46654 w 165836"/>
                <a:gd name="connsiteY4" fmla="*/ 7339 h 107658"/>
                <a:gd name="connsiteX0" fmla="*/ 46654 w 156754"/>
                <a:gd name="connsiteY0" fmla="*/ 7339 h 98230"/>
                <a:gd name="connsiteX1" fmla="*/ 150728 w 156754"/>
                <a:gd name="connsiteY1" fmla="*/ 52157 h 98230"/>
                <a:gd name="connsiteX2" fmla="*/ 129447 w 156754"/>
                <a:gd name="connsiteY2" fmla="*/ 98216 h 98230"/>
                <a:gd name="connsiteX3" fmla="*/ 6626 w 156754"/>
                <a:gd name="connsiteY3" fmla="*/ 47367 h 98230"/>
                <a:gd name="connsiteX4" fmla="*/ 46654 w 156754"/>
                <a:gd name="connsiteY4" fmla="*/ 7339 h 98230"/>
                <a:gd name="connsiteX0" fmla="*/ 46654 w 166452"/>
                <a:gd name="connsiteY0" fmla="*/ 7339 h 98226"/>
                <a:gd name="connsiteX1" fmla="*/ 150728 w 166452"/>
                <a:gd name="connsiteY1" fmla="*/ 52157 h 98226"/>
                <a:gd name="connsiteX2" fmla="*/ 129447 w 166452"/>
                <a:gd name="connsiteY2" fmla="*/ 98216 h 98226"/>
                <a:gd name="connsiteX3" fmla="*/ 6626 w 166452"/>
                <a:gd name="connsiteY3" fmla="*/ 47367 h 98226"/>
                <a:gd name="connsiteX4" fmla="*/ 46654 w 166452"/>
                <a:gd name="connsiteY4" fmla="*/ 7339 h 98226"/>
                <a:gd name="connsiteX0" fmla="*/ 45675 w 165472"/>
                <a:gd name="connsiteY0" fmla="*/ 13071 h 103958"/>
                <a:gd name="connsiteX1" fmla="*/ 149749 w 165472"/>
                <a:gd name="connsiteY1" fmla="*/ 57889 h 103958"/>
                <a:gd name="connsiteX2" fmla="*/ 128468 w 165472"/>
                <a:gd name="connsiteY2" fmla="*/ 103948 h 103958"/>
                <a:gd name="connsiteX3" fmla="*/ 5647 w 165472"/>
                <a:gd name="connsiteY3" fmla="*/ 53099 h 103958"/>
                <a:gd name="connsiteX4" fmla="*/ 45675 w 165472"/>
                <a:gd name="connsiteY4" fmla="*/ 13071 h 103958"/>
                <a:gd name="connsiteX0" fmla="*/ 45675 w 165472"/>
                <a:gd name="connsiteY0" fmla="*/ 13071 h 103958"/>
                <a:gd name="connsiteX1" fmla="*/ 149749 w 165472"/>
                <a:gd name="connsiteY1" fmla="*/ 57889 h 103958"/>
                <a:gd name="connsiteX2" fmla="*/ 128468 w 165472"/>
                <a:gd name="connsiteY2" fmla="*/ 103948 h 103958"/>
                <a:gd name="connsiteX3" fmla="*/ 5647 w 165472"/>
                <a:gd name="connsiteY3" fmla="*/ 53099 h 103958"/>
                <a:gd name="connsiteX4" fmla="*/ 45675 w 165472"/>
                <a:gd name="connsiteY4" fmla="*/ 13071 h 10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72" h="103958">
                  <a:moveTo>
                    <a:pt x="45675" y="13071"/>
                  </a:moveTo>
                  <a:cubicBezTo>
                    <a:pt x="86647" y="46902"/>
                    <a:pt x="114049" y="54364"/>
                    <a:pt x="149749" y="57889"/>
                  </a:cubicBezTo>
                  <a:cubicBezTo>
                    <a:pt x="185449" y="61414"/>
                    <a:pt x="152485" y="104746"/>
                    <a:pt x="128468" y="103948"/>
                  </a:cubicBezTo>
                  <a:cubicBezTo>
                    <a:pt x="104451" y="103150"/>
                    <a:pt x="22465" y="97806"/>
                    <a:pt x="5647" y="53099"/>
                  </a:cubicBezTo>
                  <a:cubicBezTo>
                    <a:pt x="-16909" y="-19653"/>
                    <a:pt x="34661" y="-1018"/>
                    <a:pt x="45675" y="13071"/>
                  </a:cubicBez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657698" y="4966093"/>
              <a:ext cx="203887" cy="275100"/>
            </a:xfrm>
            <a:custGeom>
              <a:avLst/>
              <a:gdLst>
                <a:gd name="connsiteX0" fmla="*/ 0 w 203887"/>
                <a:gd name="connsiteY0" fmla="*/ 0 h 172995"/>
                <a:gd name="connsiteX1" fmla="*/ 203887 w 203887"/>
                <a:gd name="connsiteY1" fmla="*/ 30892 h 172995"/>
                <a:gd name="connsiteX2" fmla="*/ 191530 w 203887"/>
                <a:gd name="connsiteY2" fmla="*/ 172995 h 172995"/>
                <a:gd name="connsiteX3" fmla="*/ 0 w 203887"/>
                <a:gd name="connsiteY3" fmla="*/ 154459 h 172995"/>
                <a:gd name="connsiteX4" fmla="*/ 0 w 203887"/>
                <a:gd name="connsiteY4" fmla="*/ 0 h 172995"/>
                <a:gd name="connsiteX0" fmla="*/ 0 w 203887"/>
                <a:gd name="connsiteY0" fmla="*/ 0 h 191286"/>
                <a:gd name="connsiteX1" fmla="*/ 203887 w 203887"/>
                <a:gd name="connsiteY1" fmla="*/ 30892 h 191286"/>
                <a:gd name="connsiteX2" fmla="*/ 191530 w 203887"/>
                <a:gd name="connsiteY2" fmla="*/ 172995 h 191286"/>
                <a:gd name="connsiteX3" fmla="*/ 0 w 203887"/>
                <a:gd name="connsiteY3" fmla="*/ 154459 h 191286"/>
                <a:gd name="connsiteX4" fmla="*/ 0 w 203887"/>
                <a:gd name="connsiteY4" fmla="*/ 0 h 191286"/>
                <a:gd name="connsiteX0" fmla="*/ 0 w 203887"/>
                <a:gd name="connsiteY0" fmla="*/ 0 h 207778"/>
                <a:gd name="connsiteX1" fmla="*/ 203887 w 203887"/>
                <a:gd name="connsiteY1" fmla="*/ 30892 h 207778"/>
                <a:gd name="connsiteX2" fmla="*/ 191530 w 203887"/>
                <a:gd name="connsiteY2" fmla="*/ 172995 h 207778"/>
                <a:gd name="connsiteX3" fmla="*/ 0 w 203887"/>
                <a:gd name="connsiteY3" fmla="*/ 154459 h 207778"/>
                <a:gd name="connsiteX4" fmla="*/ 0 w 203887"/>
                <a:gd name="connsiteY4" fmla="*/ 0 h 207778"/>
                <a:gd name="connsiteX0" fmla="*/ 0 w 203887"/>
                <a:gd name="connsiteY0" fmla="*/ 43249 h 251027"/>
                <a:gd name="connsiteX1" fmla="*/ 203887 w 203887"/>
                <a:gd name="connsiteY1" fmla="*/ 0 h 251027"/>
                <a:gd name="connsiteX2" fmla="*/ 191530 w 203887"/>
                <a:gd name="connsiteY2" fmla="*/ 216244 h 251027"/>
                <a:gd name="connsiteX3" fmla="*/ 0 w 203887"/>
                <a:gd name="connsiteY3" fmla="*/ 197708 h 251027"/>
                <a:gd name="connsiteX4" fmla="*/ 0 w 203887"/>
                <a:gd name="connsiteY4" fmla="*/ 43249 h 251027"/>
                <a:gd name="connsiteX0" fmla="*/ 0 w 203887"/>
                <a:gd name="connsiteY0" fmla="*/ 61132 h 268910"/>
                <a:gd name="connsiteX1" fmla="*/ 203887 w 203887"/>
                <a:gd name="connsiteY1" fmla="*/ 17883 h 268910"/>
                <a:gd name="connsiteX2" fmla="*/ 191530 w 203887"/>
                <a:gd name="connsiteY2" fmla="*/ 234127 h 268910"/>
                <a:gd name="connsiteX3" fmla="*/ 0 w 203887"/>
                <a:gd name="connsiteY3" fmla="*/ 215591 h 268910"/>
                <a:gd name="connsiteX4" fmla="*/ 0 w 203887"/>
                <a:gd name="connsiteY4" fmla="*/ 61132 h 268910"/>
                <a:gd name="connsiteX0" fmla="*/ 0 w 203887"/>
                <a:gd name="connsiteY0" fmla="*/ 67322 h 275100"/>
                <a:gd name="connsiteX1" fmla="*/ 203887 w 203887"/>
                <a:gd name="connsiteY1" fmla="*/ 24073 h 275100"/>
                <a:gd name="connsiteX2" fmla="*/ 191530 w 203887"/>
                <a:gd name="connsiteY2" fmla="*/ 240317 h 275100"/>
                <a:gd name="connsiteX3" fmla="*/ 0 w 203887"/>
                <a:gd name="connsiteY3" fmla="*/ 221781 h 275100"/>
                <a:gd name="connsiteX4" fmla="*/ 0 w 203887"/>
                <a:gd name="connsiteY4" fmla="*/ 67322 h 2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887" h="275100">
                  <a:moveTo>
                    <a:pt x="0" y="67322"/>
                  </a:moveTo>
                  <a:cubicBezTo>
                    <a:pt x="24714" y="15836"/>
                    <a:pt x="111212" y="-29473"/>
                    <a:pt x="203887" y="24073"/>
                  </a:cubicBezTo>
                  <a:lnTo>
                    <a:pt x="191530" y="240317"/>
                  </a:lnTo>
                  <a:cubicBezTo>
                    <a:pt x="127687" y="283565"/>
                    <a:pt x="45308" y="295923"/>
                    <a:pt x="0" y="221781"/>
                  </a:cubicBezTo>
                  <a:lnTo>
                    <a:pt x="0" y="67322"/>
                  </a:ln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21018702">
              <a:off x="4234528" y="4976380"/>
              <a:ext cx="207750" cy="310295"/>
            </a:xfrm>
            <a:custGeom>
              <a:avLst/>
              <a:gdLst>
                <a:gd name="connsiteX0" fmla="*/ 0 w 203887"/>
                <a:gd name="connsiteY0" fmla="*/ 0 h 172995"/>
                <a:gd name="connsiteX1" fmla="*/ 203887 w 203887"/>
                <a:gd name="connsiteY1" fmla="*/ 30892 h 172995"/>
                <a:gd name="connsiteX2" fmla="*/ 191530 w 203887"/>
                <a:gd name="connsiteY2" fmla="*/ 172995 h 172995"/>
                <a:gd name="connsiteX3" fmla="*/ 0 w 203887"/>
                <a:gd name="connsiteY3" fmla="*/ 154459 h 172995"/>
                <a:gd name="connsiteX4" fmla="*/ 0 w 203887"/>
                <a:gd name="connsiteY4" fmla="*/ 0 h 172995"/>
                <a:gd name="connsiteX0" fmla="*/ 0 w 203887"/>
                <a:gd name="connsiteY0" fmla="*/ 0 h 191286"/>
                <a:gd name="connsiteX1" fmla="*/ 203887 w 203887"/>
                <a:gd name="connsiteY1" fmla="*/ 30892 h 191286"/>
                <a:gd name="connsiteX2" fmla="*/ 191530 w 203887"/>
                <a:gd name="connsiteY2" fmla="*/ 172995 h 191286"/>
                <a:gd name="connsiteX3" fmla="*/ 0 w 203887"/>
                <a:gd name="connsiteY3" fmla="*/ 154459 h 191286"/>
                <a:gd name="connsiteX4" fmla="*/ 0 w 203887"/>
                <a:gd name="connsiteY4" fmla="*/ 0 h 191286"/>
                <a:gd name="connsiteX0" fmla="*/ 0 w 203887"/>
                <a:gd name="connsiteY0" fmla="*/ 0 h 207778"/>
                <a:gd name="connsiteX1" fmla="*/ 203887 w 203887"/>
                <a:gd name="connsiteY1" fmla="*/ 30892 h 207778"/>
                <a:gd name="connsiteX2" fmla="*/ 191530 w 203887"/>
                <a:gd name="connsiteY2" fmla="*/ 172995 h 207778"/>
                <a:gd name="connsiteX3" fmla="*/ 0 w 203887"/>
                <a:gd name="connsiteY3" fmla="*/ 154459 h 207778"/>
                <a:gd name="connsiteX4" fmla="*/ 0 w 203887"/>
                <a:gd name="connsiteY4" fmla="*/ 0 h 207778"/>
                <a:gd name="connsiteX0" fmla="*/ 0 w 203887"/>
                <a:gd name="connsiteY0" fmla="*/ 43249 h 251027"/>
                <a:gd name="connsiteX1" fmla="*/ 203887 w 203887"/>
                <a:gd name="connsiteY1" fmla="*/ 0 h 251027"/>
                <a:gd name="connsiteX2" fmla="*/ 191530 w 203887"/>
                <a:gd name="connsiteY2" fmla="*/ 216244 h 251027"/>
                <a:gd name="connsiteX3" fmla="*/ 0 w 203887"/>
                <a:gd name="connsiteY3" fmla="*/ 197708 h 251027"/>
                <a:gd name="connsiteX4" fmla="*/ 0 w 203887"/>
                <a:gd name="connsiteY4" fmla="*/ 43249 h 251027"/>
                <a:gd name="connsiteX0" fmla="*/ 0 w 203887"/>
                <a:gd name="connsiteY0" fmla="*/ 61132 h 268910"/>
                <a:gd name="connsiteX1" fmla="*/ 203887 w 203887"/>
                <a:gd name="connsiteY1" fmla="*/ 17883 h 268910"/>
                <a:gd name="connsiteX2" fmla="*/ 191530 w 203887"/>
                <a:gd name="connsiteY2" fmla="*/ 234127 h 268910"/>
                <a:gd name="connsiteX3" fmla="*/ 0 w 203887"/>
                <a:gd name="connsiteY3" fmla="*/ 215591 h 268910"/>
                <a:gd name="connsiteX4" fmla="*/ 0 w 203887"/>
                <a:gd name="connsiteY4" fmla="*/ 61132 h 268910"/>
                <a:gd name="connsiteX0" fmla="*/ 0 w 203887"/>
                <a:gd name="connsiteY0" fmla="*/ 67322 h 275100"/>
                <a:gd name="connsiteX1" fmla="*/ 203887 w 203887"/>
                <a:gd name="connsiteY1" fmla="*/ 24073 h 275100"/>
                <a:gd name="connsiteX2" fmla="*/ 191530 w 203887"/>
                <a:gd name="connsiteY2" fmla="*/ 240317 h 275100"/>
                <a:gd name="connsiteX3" fmla="*/ 0 w 203887"/>
                <a:gd name="connsiteY3" fmla="*/ 221781 h 275100"/>
                <a:gd name="connsiteX4" fmla="*/ 0 w 203887"/>
                <a:gd name="connsiteY4" fmla="*/ 67322 h 275100"/>
                <a:gd name="connsiteX0" fmla="*/ 0 w 207750"/>
                <a:gd name="connsiteY0" fmla="*/ 35762 h 294342"/>
                <a:gd name="connsiteX1" fmla="*/ 207750 w 207750"/>
                <a:gd name="connsiteY1" fmla="*/ 43315 h 294342"/>
                <a:gd name="connsiteX2" fmla="*/ 195393 w 207750"/>
                <a:gd name="connsiteY2" fmla="*/ 259559 h 294342"/>
                <a:gd name="connsiteX3" fmla="*/ 3863 w 207750"/>
                <a:gd name="connsiteY3" fmla="*/ 241023 h 294342"/>
                <a:gd name="connsiteX4" fmla="*/ 0 w 207750"/>
                <a:gd name="connsiteY4" fmla="*/ 35762 h 294342"/>
                <a:gd name="connsiteX0" fmla="*/ 0 w 207750"/>
                <a:gd name="connsiteY0" fmla="*/ 51715 h 310295"/>
                <a:gd name="connsiteX1" fmla="*/ 207750 w 207750"/>
                <a:gd name="connsiteY1" fmla="*/ 59268 h 310295"/>
                <a:gd name="connsiteX2" fmla="*/ 195393 w 207750"/>
                <a:gd name="connsiteY2" fmla="*/ 275512 h 310295"/>
                <a:gd name="connsiteX3" fmla="*/ 3863 w 207750"/>
                <a:gd name="connsiteY3" fmla="*/ 256976 h 310295"/>
                <a:gd name="connsiteX4" fmla="*/ 0 w 207750"/>
                <a:gd name="connsiteY4" fmla="*/ 51715 h 31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750" h="310295">
                  <a:moveTo>
                    <a:pt x="0" y="51715"/>
                  </a:moveTo>
                  <a:cubicBezTo>
                    <a:pt x="24714" y="229"/>
                    <a:pt x="128443" y="-35870"/>
                    <a:pt x="207750" y="59268"/>
                  </a:cubicBezTo>
                  <a:lnTo>
                    <a:pt x="195393" y="275512"/>
                  </a:lnTo>
                  <a:cubicBezTo>
                    <a:pt x="131550" y="318760"/>
                    <a:pt x="49171" y="331118"/>
                    <a:pt x="3863" y="256976"/>
                  </a:cubicBezTo>
                  <a:cubicBezTo>
                    <a:pt x="2575" y="188556"/>
                    <a:pt x="1288" y="120135"/>
                    <a:pt x="0" y="51715"/>
                  </a:cubicBezTo>
                  <a:close/>
                </a:path>
              </a:pathLst>
            </a:custGeom>
            <a:solidFill>
              <a:srgbClr val="FDD0AF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220397" y="1524781"/>
            <a:ext cx="1985573" cy="5340613"/>
            <a:chOff x="2679153" y="1527512"/>
            <a:chExt cx="1985573" cy="5340613"/>
          </a:xfrm>
        </p:grpSpPr>
        <p:sp>
          <p:nvSpPr>
            <p:cNvPr id="58" name="任意多边形 57"/>
            <p:cNvSpPr/>
            <p:nvPr/>
          </p:nvSpPr>
          <p:spPr>
            <a:xfrm>
              <a:off x="3596721" y="3054639"/>
              <a:ext cx="352926" cy="204537"/>
            </a:xfrm>
            <a:custGeom>
              <a:avLst/>
              <a:gdLst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947" h="188495">
                  <a:moveTo>
                    <a:pt x="0" y="0"/>
                  </a:moveTo>
                  <a:lnTo>
                    <a:pt x="0" y="116305"/>
                  </a:lnTo>
                  <a:lnTo>
                    <a:pt x="144379" y="132348"/>
                  </a:lnTo>
                  <a:lnTo>
                    <a:pt x="172453" y="160421"/>
                  </a:lnTo>
                  <a:lnTo>
                    <a:pt x="220579" y="172453"/>
                  </a:lnTo>
                  <a:lnTo>
                    <a:pt x="348916" y="188495"/>
                  </a:lnTo>
                  <a:lnTo>
                    <a:pt x="360947" y="96253"/>
                  </a:lnTo>
                  <a:cubicBezTo>
                    <a:pt x="192505" y="92242"/>
                    <a:pt x="92242" y="48126"/>
                    <a:pt x="0" y="0"/>
                  </a:cubicBezTo>
                  <a:close/>
                </a:path>
              </a:pathLst>
            </a:custGeom>
            <a:solidFill>
              <a:srgbClr val="F8E7C9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dist="38100" dir="16200000">
                <a:srgbClr val="DCBCA3"/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679153" y="1527512"/>
              <a:ext cx="1985573" cy="5340613"/>
              <a:chOff x="2976654" y="935336"/>
              <a:chExt cx="1985573" cy="5340613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3409930" y="3360118"/>
                <a:ext cx="779668" cy="1320800"/>
                <a:chOff x="3409930" y="3360118"/>
                <a:chExt cx="779668" cy="1320800"/>
              </a:xfrm>
            </p:grpSpPr>
            <p:sp>
              <p:nvSpPr>
                <p:cNvPr id="129" name="任意多边形 128"/>
                <p:cNvSpPr/>
                <p:nvPr/>
              </p:nvSpPr>
              <p:spPr>
                <a:xfrm>
                  <a:off x="3945169" y="4255879"/>
                  <a:ext cx="244429" cy="276619"/>
                </a:xfrm>
                <a:custGeom>
                  <a:avLst/>
                  <a:gdLst>
                    <a:gd name="connsiteX0" fmla="*/ 195943 w 199571"/>
                    <a:gd name="connsiteY0" fmla="*/ 0 h 264885"/>
                    <a:gd name="connsiteX1" fmla="*/ 199571 w 199571"/>
                    <a:gd name="connsiteY1" fmla="*/ 156028 h 264885"/>
                    <a:gd name="connsiteX2" fmla="*/ 0 w 199571"/>
                    <a:gd name="connsiteY2" fmla="*/ 264885 h 264885"/>
                    <a:gd name="connsiteX0" fmla="*/ 195943 w 200039"/>
                    <a:gd name="connsiteY0" fmla="*/ 0 h 264885"/>
                    <a:gd name="connsiteX1" fmla="*/ 199571 w 200039"/>
                    <a:gd name="connsiteY1" fmla="*/ 156028 h 264885"/>
                    <a:gd name="connsiteX2" fmla="*/ 0 w 200039"/>
                    <a:gd name="connsiteY2" fmla="*/ 264885 h 264885"/>
                    <a:gd name="connsiteX0" fmla="*/ 195943 w 200075"/>
                    <a:gd name="connsiteY0" fmla="*/ 0 h 264885"/>
                    <a:gd name="connsiteX1" fmla="*/ 199571 w 200075"/>
                    <a:gd name="connsiteY1" fmla="*/ 156028 h 264885"/>
                    <a:gd name="connsiteX2" fmla="*/ 0 w 200075"/>
                    <a:gd name="connsiteY2" fmla="*/ 264885 h 264885"/>
                    <a:gd name="connsiteX0" fmla="*/ 195943 w 200039"/>
                    <a:gd name="connsiteY0" fmla="*/ 0 h 264885"/>
                    <a:gd name="connsiteX1" fmla="*/ 199571 w 200039"/>
                    <a:gd name="connsiteY1" fmla="*/ 156028 h 264885"/>
                    <a:gd name="connsiteX2" fmla="*/ 0 w 200039"/>
                    <a:gd name="connsiteY2" fmla="*/ 264885 h 264885"/>
                    <a:gd name="connsiteX0" fmla="*/ 195943 w 200039"/>
                    <a:gd name="connsiteY0" fmla="*/ 0 h 264885"/>
                    <a:gd name="connsiteX1" fmla="*/ 199571 w 200039"/>
                    <a:gd name="connsiteY1" fmla="*/ 156028 h 264885"/>
                    <a:gd name="connsiteX2" fmla="*/ 0 w 200039"/>
                    <a:gd name="connsiteY2" fmla="*/ 264885 h 264885"/>
                    <a:gd name="connsiteX3" fmla="*/ 195943 w 200039"/>
                    <a:gd name="connsiteY3" fmla="*/ 0 h 264885"/>
                    <a:gd name="connsiteX0" fmla="*/ 208600 w 212696"/>
                    <a:gd name="connsiteY0" fmla="*/ 10886 h 275771"/>
                    <a:gd name="connsiteX1" fmla="*/ 212228 w 212696"/>
                    <a:gd name="connsiteY1" fmla="*/ 166914 h 275771"/>
                    <a:gd name="connsiteX2" fmla="*/ 12657 w 212696"/>
                    <a:gd name="connsiteY2" fmla="*/ 275771 h 275771"/>
                    <a:gd name="connsiteX3" fmla="*/ 9028 w 212696"/>
                    <a:gd name="connsiteY3" fmla="*/ 0 h 275771"/>
                    <a:gd name="connsiteX4" fmla="*/ 208600 w 212696"/>
                    <a:gd name="connsiteY4" fmla="*/ 10886 h 275771"/>
                    <a:gd name="connsiteX0" fmla="*/ 208600 w 212696"/>
                    <a:gd name="connsiteY0" fmla="*/ 10886 h 275771"/>
                    <a:gd name="connsiteX1" fmla="*/ 212228 w 212696"/>
                    <a:gd name="connsiteY1" fmla="*/ 166914 h 275771"/>
                    <a:gd name="connsiteX2" fmla="*/ 12657 w 212696"/>
                    <a:gd name="connsiteY2" fmla="*/ 275771 h 275771"/>
                    <a:gd name="connsiteX3" fmla="*/ 9028 w 212696"/>
                    <a:gd name="connsiteY3" fmla="*/ 0 h 275771"/>
                    <a:gd name="connsiteX4" fmla="*/ 208600 w 212696"/>
                    <a:gd name="connsiteY4" fmla="*/ 10886 h 275771"/>
                    <a:gd name="connsiteX0" fmla="*/ 208600 w 212696"/>
                    <a:gd name="connsiteY0" fmla="*/ 21772 h 275771"/>
                    <a:gd name="connsiteX1" fmla="*/ 212228 w 212696"/>
                    <a:gd name="connsiteY1" fmla="*/ 166914 h 275771"/>
                    <a:gd name="connsiteX2" fmla="*/ 12657 w 212696"/>
                    <a:gd name="connsiteY2" fmla="*/ 275771 h 275771"/>
                    <a:gd name="connsiteX3" fmla="*/ 9028 w 212696"/>
                    <a:gd name="connsiteY3" fmla="*/ 0 h 275771"/>
                    <a:gd name="connsiteX4" fmla="*/ 208600 w 212696"/>
                    <a:gd name="connsiteY4" fmla="*/ 21772 h 275771"/>
                    <a:gd name="connsiteX0" fmla="*/ 214772 w 218868"/>
                    <a:gd name="connsiteY0" fmla="*/ 21772 h 275771"/>
                    <a:gd name="connsiteX1" fmla="*/ 218400 w 218868"/>
                    <a:gd name="connsiteY1" fmla="*/ 166914 h 275771"/>
                    <a:gd name="connsiteX2" fmla="*/ 18829 w 218868"/>
                    <a:gd name="connsiteY2" fmla="*/ 275771 h 275771"/>
                    <a:gd name="connsiteX3" fmla="*/ 15200 w 218868"/>
                    <a:gd name="connsiteY3" fmla="*/ 0 h 275771"/>
                    <a:gd name="connsiteX4" fmla="*/ 214772 w 218868"/>
                    <a:gd name="connsiteY4" fmla="*/ 21772 h 275771"/>
                    <a:gd name="connsiteX0" fmla="*/ 217460 w 221556"/>
                    <a:gd name="connsiteY0" fmla="*/ 7258 h 261257"/>
                    <a:gd name="connsiteX1" fmla="*/ 221088 w 221556"/>
                    <a:gd name="connsiteY1" fmla="*/ 152400 h 261257"/>
                    <a:gd name="connsiteX2" fmla="*/ 21517 w 221556"/>
                    <a:gd name="connsiteY2" fmla="*/ 261257 h 261257"/>
                    <a:gd name="connsiteX3" fmla="*/ 14259 w 221556"/>
                    <a:gd name="connsiteY3" fmla="*/ 0 h 261257"/>
                    <a:gd name="connsiteX4" fmla="*/ 217460 w 221556"/>
                    <a:gd name="connsiteY4" fmla="*/ 7258 h 261257"/>
                    <a:gd name="connsiteX0" fmla="*/ 217460 w 221556"/>
                    <a:gd name="connsiteY0" fmla="*/ 7258 h 261257"/>
                    <a:gd name="connsiteX1" fmla="*/ 221088 w 221556"/>
                    <a:gd name="connsiteY1" fmla="*/ 152400 h 261257"/>
                    <a:gd name="connsiteX2" fmla="*/ 21517 w 221556"/>
                    <a:gd name="connsiteY2" fmla="*/ 261257 h 261257"/>
                    <a:gd name="connsiteX3" fmla="*/ 14259 w 221556"/>
                    <a:gd name="connsiteY3" fmla="*/ 0 h 261257"/>
                    <a:gd name="connsiteX4" fmla="*/ 217460 w 221556"/>
                    <a:gd name="connsiteY4" fmla="*/ 7258 h 261257"/>
                    <a:gd name="connsiteX0" fmla="*/ 221035 w 225097"/>
                    <a:gd name="connsiteY0" fmla="*/ 7258 h 255320"/>
                    <a:gd name="connsiteX1" fmla="*/ 224663 w 225097"/>
                    <a:gd name="connsiteY1" fmla="*/ 152400 h 255320"/>
                    <a:gd name="connsiteX2" fmla="*/ 13217 w 225097"/>
                    <a:gd name="connsiteY2" fmla="*/ 255320 h 255320"/>
                    <a:gd name="connsiteX3" fmla="*/ 17834 w 225097"/>
                    <a:gd name="connsiteY3" fmla="*/ 0 h 255320"/>
                    <a:gd name="connsiteX4" fmla="*/ 221035 w 225097"/>
                    <a:gd name="connsiteY4" fmla="*/ 7258 h 255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097" h="255320">
                      <a:moveTo>
                        <a:pt x="221035" y="7258"/>
                      </a:moveTo>
                      <a:cubicBezTo>
                        <a:pt x="222244" y="59267"/>
                        <a:pt x="223454" y="100391"/>
                        <a:pt x="224663" y="152400"/>
                      </a:cubicBezTo>
                      <a:cubicBezTo>
                        <a:pt x="234339" y="228600"/>
                        <a:pt x="79741" y="255320"/>
                        <a:pt x="13217" y="255320"/>
                      </a:cubicBezTo>
                      <a:cubicBezTo>
                        <a:pt x="5959" y="203310"/>
                        <a:pt x="-14823" y="48381"/>
                        <a:pt x="17834" y="0"/>
                      </a:cubicBezTo>
                      <a:cubicBezTo>
                        <a:pt x="87986" y="7258"/>
                        <a:pt x="154511" y="3629"/>
                        <a:pt x="221035" y="725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49000">
                      <a:srgbClr val="E7E7E7"/>
                    </a:gs>
                  </a:gsLst>
                  <a:lin ang="54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任意多边形 129"/>
                <p:cNvSpPr/>
                <p:nvPr/>
              </p:nvSpPr>
              <p:spPr>
                <a:xfrm>
                  <a:off x="3409930" y="3360118"/>
                  <a:ext cx="192314" cy="1320800"/>
                </a:xfrm>
                <a:custGeom>
                  <a:avLst/>
                  <a:gdLst>
                    <a:gd name="connsiteX0" fmla="*/ 47171 w 192314"/>
                    <a:gd name="connsiteY0" fmla="*/ 540657 h 1320800"/>
                    <a:gd name="connsiteX1" fmla="*/ 0 w 192314"/>
                    <a:gd name="connsiteY1" fmla="*/ 1244600 h 1320800"/>
                    <a:gd name="connsiteX2" fmla="*/ 119742 w 192314"/>
                    <a:gd name="connsiteY2" fmla="*/ 1320800 h 1320800"/>
                    <a:gd name="connsiteX3" fmla="*/ 145142 w 192314"/>
                    <a:gd name="connsiteY3" fmla="*/ 990600 h 1320800"/>
                    <a:gd name="connsiteX4" fmla="*/ 192314 w 192314"/>
                    <a:gd name="connsiteY4" fmla="*/ 261257 h 1320800"/>
                    <a:gd name="connsiteX5" fmla="*/ 148771 w 192314"/>
                    <a:gd name="connsiteY5" fmla="*/ 0 h 1320800"/>
                    <a:gd name="connsiteX6" fmla="*/ 47171 w 192314"/>
                    <a:gd name="connsiteY6" fmla="*/ 540657 h 132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2314" h="1320800">
                      <a:moveTo>
                        <a:pt x="47171" y="540657"/>
                      </a:moveTo>
                      <a:lnTo>
                        <a:pt x="0" y="1244600"/>
                      </a:lnTo>
                      <a:lnTo>
                        <a:pt x="119742" y="1320800"/>
                      </a:lnTo>
                      <a:lnTo>
                        <a:pt x="145142" y="990600"/>
                      </a:lnTo>
                      <a:lnTo>
                        <a:pt x="192314" y="261257"/>
                      </a:lnTo>
                      <a:lnTo>
                        <a:pt x="148771" y="0"/>
                      </a:lnTo>
                      <a:lnTo>
                        <a:pt x="47171" y="540657"/>
                      </a:lnTo>
                      <a:close/>
                    </a:path>
                  </a:pathLst>
                </a:custGeom>
                <a:gradFill>
                  <a:gsLst>
                    <a:gs pos="34000">
                      <a:schemeClr val="bg1"/>
                    </a:gs>
                    <a:gs pos="60000">
                      <a:srgbClr val="E7E7E7"/>
                    </a:gs>
                  </a:gsLst>
                  <a:lin ang="54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3458907" y="4469392"/>
                <a:ext cx="1463040" cy="1806557"/>
                <a:chOff x="3458907" y="4469392"/>
                <a:chExt cx="1463040" cy="1806557"/>
              </a:xfrm>
            </p:grpSpPr>
            <p:sp>
              <p:nvSpPr>
                <p:cNvPr id="119" name="任意多边形 118"/>
                <p:cNvSpPr/>
                <p:nvPr/>
              </p:nvSpPr>
              <p:spPr>
                <a:xfrm>
                  <a:off x="3580033" y="4573758"/>
                  <a:ext cx="1322363" cy="1702191"/>
                </a:xfrm>
                <a:custGeom>
                  <a:avLst/>
                  <a:gdLst>
                    <a:gd name="connsiteX0" fmla="*/ 1322363 w 1322363"/>
                    <a:gd name="connsiteY0" fmla="*/ 1153551 h 1575581"/>
                    <a:gd name="connsiteX1" fmla="*/ 1294228 w 1322363"/>
                    <a:gd name="connsiteY1" fmla="*/ 1575581 h 1575581"/>
                    <a:gd name="connsiteX2" fmla="*/ 0 w 1322363"/>
                    <a:gd name="connsiteY2" fmla="*/ 1575581 h 1575581"/>
                    <a:gd name="connsiteX3" fmla="*/ 14068 w 1322363"/>
                    <a:gd name="connsiteY3" fmla="*/ 886264 h 1575581"/>
                    <a:gd name="connsiteX4" fmla="*/ 225083 w 1322363"/>
                    <a:gd name="connsiteY4" fmla="*/ 154744 h 1575581"/>
                    <a:gd name="connsiteX5" fmla="*/ 436098 w 1322363"/>
                    <a:gd name="connsiteY5" fmla="*/ 0 h 1575581"/>
                    <a:gd name="connsiteX6" fmla="*/ 1322363 w 1322363"/>
                    <a:gd name="connsiteY6" fmla="*/ 1153551 h 1575581"/>
                    <a:gd name="connsiteX0" fmla="*/ 1322363 w 1322363"/>
                    <a:gd name="connsiteY0" fmla="*/ 1280161 h 1702191"/>
                    <a:gd name="connsiteX1" fmla="*/ 1294228 w 1322363"/>
                    <a:gd name="connsiteY1" fmla="*/ 1702191 h 1702191"/>
                    <a:gd name="connsiteX2" fmla="*/ 0 w 1322363"/>
                    <a:gd name="connsiteY2" fmla="*/ 1702191 h 1702191"/>
                    <a:gd name="connsiteX3" fmla="*/ 14068 w 1322363"/>
                    <a:gd name="connsiteY3" fmla="*/ 1012874 h 1702191"/>
                    <a:gd name="connsiteX4" fmla="*/ 225083 w 1322363"/>
                    <a:gd name="connsiteY4" fmla="*/ 281354 h 1702191"/>
                    <a:gd name="connsiteX5" fmla="*/ 422030 w 1322363"/>
                    <a:gd name="connsiteY5" fmla="*/ 0 h 1702191"/>
                    <a:gd name="connsiteX6" fmla="*/ 1322363 w 1322363"/>
                    <a:gd name="connsiteY6" fmla="*/ 1280161 h 1702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2363" h="1702191">
                      <a:moveTo>
                        <a:pt x="1322363" y="1280161"/>
                      </a:moveTo>
                      <a:lnTo>
                        <a:pt x="1294228" y="1702191"/>
                      </a:lnTo>
                      <a:lnTo>
                        <a:pt x="0" y="1702191"/>
                      </a:lnTo>
                      <a:lnTo>
                        <a:pt x="14068" y="1012874"/>
                      </a:lnTo>
                      <a:lnTo>
                        <a:pt x="225083" y="281354"/>
                      </a:lnTo>
                      <a:lnTo>
                        <a:pt x="422030" y="0"/>
                      </a:lnTo>
                      <a:lnTo>
                        <a:pt x="1322363" y="1280161"/>
                      </a:lnTo>
                      <a:close/>
                    </a:path>
                  </a:pathLst>
                </a:custGeom>
                <a:gradFill>
                  <a:gsLst>
                    <a:gs pos="69000">
                      <a:srgbClr val="F0AE9A"/>
                    </a:gs>
                    <a:gs pos="70000">
                      <a:srgbClr val="D57A7C"/>
                    </a:gs>
                  </a:gsLst>
                  <a:lin ang="6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任意多边形 119"/>
                <p:cNvSpPr/>
                <p:nvPr/>
              </p:nvSpPr>
              <p:spPr>
                <a:xfrm>
                  <a:off x="3458907" y="4469392"/>
                  <a:ext cx="1463040" cy="1800780"/>
                </a:xfrm>
                <a:custGeom>
                  <a:avLst/>
                  <a:gdLst>
                    <a:gd name="connsiteX0" fmla="*/ 1294228 w 1463040"/>
                    <a:gd name="connsiteY0" fmla="*/ 225083 h 1406769"/>
                    <a:gd name="connsiteX1" fmla="*/ 1378634 w 1463040"/>
                    <a:gd name="connsiteY1" fmla="*/ 450166 h 1406769"/>
                    <a:gd name="connsiteX2" fmla="*/ 1463040 w 1463040"/>
                    <a:gd name="connsiteY2" fmla="*/ 1364566 h 1406769"/>
                    <a:gd name="connsiteX3" fmla="*/ 1139483 w 1463040"/>
                    <a:gd name="connsiteY3" fmla="*/ 1350498 h 1406769"/>
                    <a:gd name="connsiteX4" fmla="*/ 914400 w 1463040"/>
                    <a:gd name="connsiteY4" fmla="*/ 1364566 h 1406769"/>
                    <a:gd name="connsiteX5" fmla="*/ 731520 w 1463040"/>
                    <a:gd name="connsiteY5" fmla="*/ 1406769 h 1406769"/>
                    <a:gd name="connsiteX6" fmla="*/ 506437 w 1463040"/>
                    <a:gd name="connsiteY6" fmla="*/ 112541 h 1406769"/>
                    <a:gd name="connsiteX7" fmla="*/ 126610 w 1463040"/>
                    <a:gd name="connsiteY7" fmla="*/ 1097280 h 1406769"/>
                    <a:gd name="connsiteX8" fmla="*/ 0 w 1463040"/>
                    <a:gd name="connsiteY8" fmla="*/ 1012874 h 1406769"/>
                    <a:gd name="connsiteX9" fmla="*/ 112542 w 1463040"/>
                    <a:gd name="connsiteY9" fmla="*/ 309489 h 1406769"/>
                    <a:gd name="connsiteX10" fmla="*/ 267286 w 1463040"/>
                    <a:gd name="connsiteY10" fmla="*/ 0 h 1406769"/>
                    <a:gd name="connsiteX11" fmla="*/ 520505 w 1463040"/>
                    <a:gd name="connsiteY11" fmla="*/ 98474 h 1406769"/>
                    <a:gd name="connsiteX12" fmla="*/ 1294228 w 1463040"/>
                    <a:gd name="connsiteY12" fmla="*/ 225083 h 1406769"/>
                    <a:gd name="connsiteX0" fmla="*/ 1313684 w 1463040"/>
                    <a:gd name="connsiteY0" fmla="*/ 205627 h 1406769"/>
                    <a:gd name="connsiteX1" fmla="*/ 1378634 w 1463040"/>
                    <a:gd name="connsiteY1" fmla="*/ 450166 h 1406769"/>
                    <a:gd name="connsiteX2" fmla="*/ 1463040 w 1463040"/>
                    <a:gd name="connsiteY2" fmla="*/ 1364566 h 1406769"/>
                    <a:gd name="connsiteX3" fmla="*/ 1139483 w 1463040"/>
                    <a:gd name="connsiteY3" fmla="*/ 1350498 h 1406769"/>
                    <a:gd name="connsiteX4" fmla="*/ 914400 w 1463040"/>
                    <a:gd name="connsiteY4" fmla="*/ 1364566 h 1406769"/>
                    <a:gd name="connsiteX5" fmla="*/ 731520 w 1463040"/>
                    <a:gd name="connsiteY5" fmla="*/ 1406769 h 1406769"/>
                    <a:gd name="connsiteX6" fmla="*/ 506437 w 1463040"/>
                    <a:gd name="connsiteY6" fmla="*/ 112541 h 1406769"/>
                    <a:gd name="connsiteX7" fmla="*/ 126610 w 1463040"/>
                    <a:gd name="connsiteY7" fmla="*/ 1097280 h 1406769"/>
                    <a:gd name="connsiteX8" fmla="*/ 0 w 1463040"/>
                    <a:gd name="connsiteY8" fmla="*/ 1012874 h 1406769"/>
                    <a:gd name="connsiteX9" fmla="*/ 112542 w 1463040"/>
                    <a:gd name="connsiteY9" fmla="*/ 309489 h 1406769"/>
                    <a:gd name="connsiteX10" fmla="*/ 267286 w 1463040"/>
                    <a:gd name="connsiteY10" fmla="*/ 0 h 1406769"/>
                    <a:gd name="connsiteX11" fmla="*/ 520505 w 1463040"/>
                    <a:gd name="connsiteY11" fmla="*/ 98474 h 1406769"/>
                    <a:gd name="connsiteX12" fmla="*/ 1313684 w 1463040"/>
                    <a:gd name="connsiteY12" fmla="*/ 205627 h 1406769"/>
                    <a:gd name="connsiteX0" fmla="*/ 1313684 w 1463040"/>
                    <a:gd name="connsiteY0" fmla="*/ 205627 h 1406769"/>
                    <a:gd name="connsiteX1" fmla="*/ 1378634 w 1463040"/>
                    <a:gd name="connsiteY1" fmla="*/ 450166 h 1406769"/>
                    <a:gd name="connsiteX2" fmla="*/ 1463040 w 1463040"/>
                    <a:gd name="connsiteY2" fmla="*/ 1364566 h 1406769"/>
                    <a:gd name="connsiteX3" fmla="*/ 1291223 w 1463040"/>
                    <a:gd name="connsiteY3" fmla="*/ 1355456 h 1406769"/>
                    <a:gd name="connsiteX4" fmla="*/ 1139483 w 1463040"/>
                    <a:gd name="connsiteY4" fmla="*/ 1350498 h 1406769"/>
                    <a:gd name="connsiteX5" fmla="*/ 914400 w 1463040"/>
                    <a:gd name="connsiteY5" fmla="*/ 1364566 h 1406769"/>
                    <a:gd name="connsiteX6" fmla="*/ 731520 w 1463040"/>
                    <a:gd name="connsiteY6" fmla="*/ 1406769 h 1406769"/>
                    <a:gd name="connsiteX7" fmla="*/ 506437 w 1463040"/>
                    <a:gd name="connsiteY7" fmla="*/ 112541 h 1406769"/>
                    <a:gd name="connsiteX8" fmla="*/ 126610 w 1463040"/>
                    <a:gd name="connsiteY8" fmla="*/ 1097280 h 1406769"/>
                    <a:gd name="connsiteX9" fmla="*/ 0 w 1463040"/>
                    <a:gd name="connsiteY9" fmla="*/ 1012874 h 1406769"/>
                    <a:gd name="connsiteX10" fmla="*/ 112542 w 1463040"/>
                    <a:gd name="connsiteY10" fmla="*/ 309489 h 1406769"/>
                    <a:gd name="connsiteX11" fmla="*/ 267286 w 1463040"/>
                    <a:gd name="connsiteY11" fmla="*/ 0 h 1406769"/>
                    <a:gd name="connsiteX12" fmla="*/ 520505 w 1463040"/>
                    <a:gd name="connsiteY12" fmla="*/ 98474 h 1406769"/>
                    <a:gd name="connsiteX13" fmla="*/ 1313684 w 1463040"/>
                    <a:gd name="connsiteY13" fmla="*/ 205627 h 1406769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1846 w 1463040"/>
                    <a:gd name="connsiteY3" fmla="*/ 1800780 h 1800780"/>
                    <a:gd name="connsiteX4" fmla="*/ 1139483 w 1463040"/>
                    <a:gd name="connsiteY4" fmla="*/ 1350498 h 1800780"/>
                    <a:gd name="connsiteX5" fmla="*/ 914400 w 1463040"/>
                    <a:gd name="connsiteY5" fmla="*/ 1364566 h 1800780"/>
                    <a:gd name="connsiteX6" fmla="*/ 731520 w 1463040"/>
                    <a:gd name="connsiteY6" fmla="*/ 1406769 h 1800780"/>
                    <a:gd name="connsiteX7" fmla="*/ 506437 w 1463040"/>
                    <a:gd name="connsiteY7" fmla="*/ 112541 h 1800780"/>
                    <a:gd name="connsiteX8" fmla="*/ 126610 w 1463040"/>
                    <a:gd name="connsiteY8" fmla="*/ 1097280 h 1800780"/>
                    <a:gd name="connsiteX9" fmla="*/ 0 w 1463040"/>
                    <a:gd name="connsiteY9" fmla="*/ 1012874 h 1800780"/>
                    <a:gd name="connsiteX10" fmla="*/ 112542 w 1463040"/>
                    <a:gd name="connsiteY10" fmla="*/ 309489 h 1800780"/>
                    <a:gd name="connsiteX11" fmla="*/ 267286 w 1463040"/>
                    <a:gd name="connsiteY11" fmla="*/ 0 h 1800780"/>
                    <a:gd name="connsiteX12" fmla="*/ 520505 w 1463040"/>
                    <a:gd name="connsiteY12" fmla="*/ 98474 h 1800780"/>
                    <a:gd name="connsiteX13" fmla="*/ 1313684 w 1463040"/>
                    <a:gd name="connsiteY13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309036 w 1463040"/>
                    <a:gd name="connsiteY3" fmla="*/ 1373268 h 1800780"/>
                    <a:gd name="connsiteX4" fmla="*/ 1231846 w 1463040"/>
                    <a:gd name="connsiteY4" fmla="*/ 1800780 h 1800780"/>
                    <a:gd name="connsiteX5" fmla="*/ 1139483 w 1463040"/>
                    <a:gd name="connsiteY5" fmla="*/ 1350498 h 1800780"/>
                    <a:gd name="connsiteX6" fmla="*/ 914400 w 1463040"/>
                    <a:gd name="connsiteY6" fmla="*/ 1364566 h 1800780"/>
                    <a:gd name="connsiteX7" fmla="*/ 731520 w 1463040"/>
                    <a:gd name="connsiteY7" fmla="*/ 1406769 h 1800780"/>
                    <a:gd name="connsiteX8" fmla="*/ 506437 w 1463040"/>
                    <a:gd name="connsiteY8" fmla="*/ 112541 h 1800780"/>
                    <a:gd name="connsiteX9" fmla="*/ 126610 w 1463040"/>
                    <a:gd name="connsiteY9" fmla="*/ 1097280 h 1800780"/>
                    <a:gd name="connsiteX10" fmla="*/ 0 w 1463040"/>
                    <a:gd name="connsiteY10" fmla="*/ 1012874 h 1800780"/>
                    <a:gd name="connsiteX11" fmla="*/ 112542 w 1463040"/>
                    <a:gd name="connsiteY11" fmla="*/ 309489 h 1800780"/>
                    <a:gd name="connsiteX12" fmla="*/ 267286 w 1463040"/>
                    <a:gd name="connsiteY12" fmla="*/ 0 h 1800780"/>
                    <a:gd name="connsiteX13" fmla="*/ 520505 w 1463040"/>
                    <a:gd name="connsiteY13" fmla="*/ 98474 h 1800780"/>
                    <a:gd name="connsiteX14" fmla="*/ 1313684 w 1463040"/>
                    <a:gd name="connsiteY14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309036 w 1463040"/>
                    <a:gd name="connsiteY3" fmla="*/ 1373268 h 1800780"/>
                    <a:gd name="connsiteX4" fmla="*/ 1231846 w 1463040"/>
                    <a:gd name="connsiteY4" fmla="*/ 1800780 h 1800780"/>
                    <a:gd name="connsiteX5" fmla="*/ 131497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309036 w 1463040"/>
                    <a:gd name="connsiteY3" fmla="*/ 1373268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25909 w 1463040"/>
                    <a:gd name="connsiteY3" fmla="*/ 1385143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25909 w 1463040"/>
                    <a:gd name="connsiteY3" fmla="*/ 1385143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463040" h="1800780">
                      <a:moveTo>
                        <a:pt x="1313684" y="205627"/>
                      </a:moveTo>
                      <a:lnTo>
                        <a:pt x="1378634" y="450166"/>
                      </a:lnTo>
                      <a:lnTo>
                        <a:pt x="1463040" y="1364566"/>
                      </a:lnTo>
                      <a:cubicBezTo>
                        <a:pt x="1435456" y="1412989"/>
                        <a:pt x="1244616" y="1363353"/>
                        <a:pt x="1237746" y="1364429"/>
                      </a:cubicBezTo>
                      <a:cubicBezTo>
                        <a:pt x="1242742" y="1375710"/>
                        <a:pt x="1231473" y="1682736"/>
                        <a:pt x="1186741" y="1800780"/>
                      </a:cubicBezTo>
                      <a:cubicBezTo>
                        <a:pt x="1228971" y="1693902"/>
                        <a:pt x="1241799" y="1474208"/>
                        <a:pt x="1237784" y="1367330"/>
                      </a:cubicBezTo>
                      <a:lnTo>
                        <a:pt x="1139483" y="1350498"/>
                      </a:lnTo>
                      <a:lnTo>
                        <a:pt x="914400" y="1364566"/>
                      </a:lnTo>
                      <a:lnTo>
                        <a:pt x="731520" y="1337061"/>
                      </a:lnTo>
                      <a:cubicBezTo>
                        <a:pt x="717998" y="850980"/>
                        <a:pt x="692177" y="483810"/>
                        <a:pt x="506437" y="112541"/>
                      </a:cubicBezTo>
                      <a:lnTo>
                        <a:pt x="126610" y="1097280"/>
                      </a:lnTo>
                      <a:lnTo>
                        <a:pt x="0" y="1012874"/>
                      </a:lnTo>
                      <a:cubicBezTo>
                        <a:pt x="37514" y="778412"/>
                        <a:pt x="76947" y="422244"/>
                        <a:pt x="112542" y="309489"/>
                      </a:cubicBezTo>
                      <a:cubicBezTo>
                        <a:pt x="148137" y="196734"/>
                        <a:pt x="215705" y="103163"/>
                        <a:pt x="267286" y="0"/>
                      </a:cubicBezTo>
                      <a:lnTo>
                        <a:pt x="520505" y="98474"/>
                      </a:lnTo>
                      <a:lnTo>
                        <a:pt x="1313684" y="205627"/>
                      </a:lnTo>
                      <a:close/>
                    </a:path>
                  </a:pathLst>
                </a:custGeom>
                <a:solidFill>
                  <a:srgbClr val="F0AE9A"/>
                </a:soli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1" name="组合 120"/>
                <p:cNvGrpSpPr/>
                <p:nvPr/>
              </p:nvGrpSpPr>
              <p:grpSpPr>
                <a:xfrm>
                  <a:off x="3997522" y="4577492"/>
                  <a:ext cx="586690" cy="528675"/>
                  <a:chOff x="3997522" y="4577492"/>
                  <a:chExt cx="586690" cy="528675"/>
                </a:xfrm>
              </p:grpSpPr>
              <p:sp>
                <p:nvSpPr>
                  <p:cNvPr id="125" name="任意多边形 124"/>
                  <p:cNvSpPr/>
                  <p:nvPr/>
                </p:nvSpPr>
                <p:spPr>
                  <a:xfrm>
                    <a:off x="3997522" y="4577492"/>
                    <a:ext cx="555040" cy="519366"/>
                  </a:xfrm>
                  <a:custGeom>
                    <a:avLst/>
                    <a:gdLst>
                      <a:gd name="connsiteX0" fmla="*/ 110713 w 537159"/>
                      <a:gd name="connsiteY0" fmla="*/ 287031 h 528957"/>
                      <a:gd name="connsiteX1" fmla="*/ 159918 w 537159"/>
                      <a:gd name="connsiteY1" fmla="*/ 106611 h 528957"/>
                      <a:gd name="connsiteX2" fmla="*/ 217324 w 537159"/>
                      <a:gd name="connsiteY2" fmla="*/ 106611 h 528957"/>
                      <a:gd name="connsiteX3" fmla="*/ 430548 w 537159"/>
                      <a:gd name="connsiteY3" fmla="*/ 528957 h 528957"/>
                      <a:gd name="connsiteX4" fmla="*/ 369041 w 537159"/>
                      <a:gd name="connsiteY4" fmla="*/ 151716 h 528957"/>
                      <a:gd name="connsiteX5" fmla="*/ 537159 w 537159"/>
                      <a:gd name="connsiteY5" fmla="*/ 262428 h 528957"/>
                      <a:gd name="connsiteX6" fmla="*/ 520757 w 537159"/>
                      <a:gd name="connsiteY6" fmla="*/ 86109 h 528957"/>
                      <a:gd name="connsiteX7" fmla="*/ 0 w 537159"/>
                      <a:gd name="connsiteY7" fmla="*/ 0 h 528957"/>
                      <a:gd name="connsiteX8" fmla="*/ 12302 w 537159"/>
                      <a:gd name="connsiteY8" fmla="*/ 65607 h 528957"/>
                      <a:gd name="connsiteX9" fmla="*/ 110713 w 537159"/>
                      <a:gd name="connsiteY9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41337"/>
                      <a:gd name="connsiteY0" fmla="*/ 287031 h 528957"/>
                      <a:gd name="connsiteX1" fmla="*/ 217324 w 541337"/>
                      <a:gd name="connsiteY1" fmla="*/ 106611 h 528957"/>
                      <a:gd name="connsiteX2" fmla="*/ 430548 w 541337"/>
                      <a:gd name="connsiteY2" fmla="*/ 528957 h 528957"/>
                      <a:gd name="connsiteX3" fmla="*/ 369041 w 541337"/>
                      <a:gd name="connsiteY3" fmla="*/ 151716 h 528957"/>
                      <a:gd name="connsiteX4" fmla="*/ 537159 w 541337"/>
                      <a:gd name="connsiteY4" fmla="*/ 262428 h 528957"/>
                      <a:gd name="connsiteX5" fmla="*/ 520757 w 541337"/>
                      <a:gd name="connsiteY5" fmla="*/ 86109 h 528957"/>
                      <a:gd name="connsiteX6" fmla="*/ 0 w 541337"/>
                      <a:gd name="connsiteY6" fmla="*/ 0 h 528957"/>
                      <a:gd name="connsiteX7" fmla="*/ 12302 w 541337"/>
                      <a:gd name="connsiteY7" fmla="*/ 65607 h 528957"/>
                      <a:gd name="connsiteX8" fmla="*/ 110713 w 541337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98411 w 524857"/>
                      <a:gd name="connsiteY0" fmla="*/ 277440 h 519366"/>
                      <a:gd name="connsiteX1" fmla="*/ 205022 w 524857"/>
                      <a:gd name="connsiteY1" fmla="*/ 97020 h 519366"/>
                      <a:gd name="connsiteX2" fmla="*/ 418246 w 524857"/>
                      <a:gd name="connsiteY2" fmla="*/ 519366 h 519366"/>
                      <a:gd name="connsiteX3" fmla="*/ 356739 w 524857"/>
                      <a:gd name="connsiteY3" fmla="*/ 142125 h 519366"/>
                      <a:gd name="connsiteX4" fmla="*/ 524857 w 524857"/>
                      <a:gd name="connsiteY4" fmla="*/ 252837 h 519366"/>
                      <a:gd name="connsiteX5" fmla="*/ 508455 w 524857"/>
                      <a:gd name="connsiteY5" fmla="*/ 76518 h 519366"/>
                      <a:gd name="connsiteX6" fmla="*/ 3684 w 524857"/>
                      <a:gd name="connsiteY6" fmla="*/ 0 h 519366"/>
                      <a:gd name="connsiteX7" fmla="*/ 0 w 524857"/>
                      <a:gd name="connsiteY7" fmla="*/ 56016 h 519366"/>
                      <a:gd name="connsiteX8" fmla="*/ 98411 w 524857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201338 w 521173"/>
                      <a:gd name="connsiteY1" fmla="*/ 97020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175760 w 521173"/>
                      <a:gd name="connsiteY1" fmla="*/ 97020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153379 w 521173"/>
                      <a:gd name="connsiteY1" fmla="*/ 109809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153379 w 521173"/>
                      <a:gd name="connsiteY1" fmla="*/ 109809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55040"/>
                      <a:gd name="connsiteY0" fmla="*/ 277440 h 519366"/>
                      <a:gd name="connsiteX1" fmla="*/ 153379 w 555040"/>
                      <a:gd name="connsiteY1" fmla="*/ 109809 h 519366"/>
                      <a:gd name="connsiteX2" fmla="*/ 414562 w 555040"/>
                      <a:gd name="connsiteY2" fmla="*/ 519366 h 519366"/>
                      <a:gd name="connsiteX3" fmla="*/ 353055 w 555040"/>
                      <a:gd name="connsiteY3" fmla="*/ 142125 h 519366"/>
                      <a:gd name="connsiteX4" fmla="*/ 555040 w 555040"/>
                      <a:gd name="connsiteY4" fmla="*/ 252837 h 519366"/>
                      <a:gd name="connsiteX5" fmla="*/ 504771 w 555040"/>
                      <a:gd name="connsiteY5" fmla="*/ 76518 h 519366"/>
                      <a:gd name="connsiteX6" fmla="*/ 0 w 555040"/>
                      <a:gd name="connsiteY6" fmla="*/ 0 h 519366"/>
                      <a:gd name="connsiteX7" fmla="*/ 5908 w 555040"/>
                      <a:gd name="connsiteY7" fmla="*/ 56016 h 519366"/>
                      <a:gd name="connsiteX8" fmla="*/ 94727 w 555040"/>
                      <a:gd name="connsiteY8" fmla="*/ 277440 h 519366"/>
                      <a:gd name="connsiteX0" fmla="*/ 94727 w 555040"/>
                      <a:gd name="connsiteY0" fmla="*/ 277440 h 519366"/>
                      <a:gd name="connsiteX1" fmla="*/ 153379 w 555040"/>
                      <a:gd name="connsiteY1" fmla="*/ 109809 h 519366"/>
                      <a:gd name="connsiteX2" fmla="*/ 414562 w 555040"/>
                      <a:gd name="connsiteY2" fmla="*/ 519366 h 519366"/>
                      <a:gd name="connsiteX3" fmla="*/ 353055 w 555040"/>
                      <a:gd name="connsiteY3" fmla="*/ 142125 h 519366"/>
                      <a:gd name="connsiteX4" fmla="*/ 555040 w 555040"/>
                      <a:gd name="connsiteY4" fmla="*/ 252837 h 519366"/>
                      <a:gd name="connsiteX5" fmla="*/ 547104 w 555040"/>
                      <a:gd name="connsiteY5" fmla="*/ 76518 h 519366"/>
                      <a:gd name="connsiteX6" fmla="*/ 0 w 555040"/>
                      <a:gd name="connsiteY6" fmla="*/ 0 h 519366"/>
                      <a:gd name="connsiteX7" fmla="*/ 5908 w 555040"/>
                      <a:gd name="connsiteY7" fmla="*/ 56016 h 519366"/>
                      <a:gd name="connsiteX8" fmla="*/ 94727 w 555040"/>
                      <a:gd name="connsiteY8" fmla="*/ 277440 h 519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5040" h="519366">
                        <a:moveTo>
                          <a:pt x="94727" y="277440"/>
                        </a:moveTo>
                        <a:cubicBezTo>
                          <a:pt x="130264" y="217300"/>
                          <a:pt x="85870" y="90019"/>
                          <a:pt x="153379" y="109809"/>
                        </a:cubicBezTo>
                        <a:cubicBezTo>
                          <a:pt x="224454" y="137623"/>
                          <a:pt x="327501" y="382847"/>
                          <a:pt x="414562" y="519366"/>
                        </a:cubicBezTo>
                        <a:cubicBezTo>
                          <a:pt x="413243" y="393619"/>
                          <a:pt x="399135" y="235900"/>
                          <a:pt x="353055" y="142125"/>
                        </a:cubicBezTo>
                        <a:cubicBezTo>
                          <a:pt x="409094" y="179029"/>
                          <a:pt x="543762" y="171172"/>
                          <a:pt x="555040" y="252837"/>
                        </a:cubicBezTo>
                        <a:lnTo>
                          <a:pt x="547104" y="76518"/>
                        </a:lnTo>
                        <a:lnTo>
                          <a:pt x="0" y="0"/>
                        </a:lnTo>
                        <a:lnTo>
                          <a:pt x="5908" y="56016"/>
                        </a:lnTo>
                        <a:lnTo>
                          <a:pt x="94727" y="277440"/>
                        </a:lnTo>
                        <a:close/>
                      </a:path>
                    </a:pathLst>
                  </a:custGeom>
                  <a:solidFill>
                    <a:srgbClr val="D57A7C"/>
                  </a:solidFill>
                  <a:ln w="158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4157573" y="4627525"/>
                    <a:ext cx="426639" cy="478642"/>
                    <a:chOff x="4157573" y="4627525"/>
                    <a:chExt cx="426639" cy="478642"/>
                  </a:xfrm>
                </p:grpSpPr>
                <p:sp>
                  <p:nvSpPr>
                    <p:cNvPr id="127" name="任意多边形 126"/>
                    <p:cNvSpPr/>
                    <p:nvPr/>
                  </p:nvSpPr>
                  <p:spPr>
                    <a:xfrm>
                      <a:off x="4157573" y="4634616"/>
                      <a:ext cx="254228" cy="471551"/>
                    </a:xfrm>
                    <a:custGeom>
                      <a:avLst/>
                      <a:gdLst>
                        <a:gd name="connsiteX0" fmla="*/ 0 w 254228"/>
                        <a:gd name="connsiteY0" fmla="*/ 0 h 471551"/>
                        <a:gd name="connsiteX1" fmla="*/ 254228 w 254228"/>
                        <a:gd name="connsiteY1" fmla="*/ 471551 h 471551"/>
                        <a:gd name="connsiteX0" fmla="*/ 0 w 254228"/>
                        <a:gd name="connsiteY0" fmla="*/ 0 h 471551"/>
                        <a:gd name="connsiteX1" fmla="*/ 254228 w 254228"/>
                        <a:gd name="connsiteY1" fmla="*/ 471551 h 471551"/>
                        <a:gd name="connsiteX0" fmla="*/ 0 w 254228"/>
                        <a:gd name="connsiteY0" fmla="*/ 0 h 471551"/>
                        <a:gd name="connsiteX1" fmla="*/ 254228 w 254228"/>
                        <a:gd name="connsiteY1" fmla="*/ 471551 h 4715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54228" h="471551">
                          <a:moveTo>
                            <a:pt x="0" y="0"/>
                          </a:moveTo>
                          <a:cubicBezTo>
                            <a:pt x="117547" y="99778"/>
                            <a:pt x="226891" y="269262"/>
                            <a:pt x="254228" y="471551"/>
                          </a:cubicBezTo>
                        </a:path>
                      </a:pathLst>
                    </a:cu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8" name="任意多边形 127"/>
                    <p:cNvSpPr/>
                    <p:nvPr/>
                  </p:nvSpPr>
                  <p:spPr>
                    <a:xfrm>
                      <a:off x="4329985" y="4627525"/>
                      <a:ext cx="254227" cy="133435"/>
                    </a:xfrm>
                    <a:custGeom>
                      <a:avLst/>
                      <a:gdLst>
                        <a:gd name="connsiteX0" fmla="*/ 0 w 221424"/>
                        <a:gd name="connsiteY0" fmla="*/ 0 h 159917"/>
                        <a:gd name="connsiteX1" fmla="*/ 221424 w 221424"/>
                        <a:gd name="connsiteY1" fmla="*/ 159917 h 159917"/>
                        <a:gd name="connsiteX0" fmla="*/ 0 w 254227"/>
                        <a:gd name="connsiteY0" fmla="*/ 0 h 131213"/>
                        <a:gd name="connsiteX1" fmla="*/ 254227 w 254227"/>
                        <a:gd name="connsiteY1" fmla="*/ 131213 h 131213"/>
                        <a:gd name="connsiteX0" fmla="*/ 0 w 254227"/>
                        <a:gd name="connsiteY0" fmla="*/ 0 h 133213"/>
                        <a:gd name="connsiteX1" fmla="*/ 254227 w 254227"/>
                        <a:gd name="connsiteY1" fmla="*/ 131213 h 133213"/>
                        <a:gd name="connsiteX0" fmla="*/ 0 w 254227"/>
                        <a:gd name="connsiteY0" fmla="*/ 0 h 133435"/>
                        <a:gd name="connsiteX1" fmla="*/ 254227 w 254227"/>
                        <a:gd name="connsiteY1" fmla="*/ 131213 h 133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54227" h="133435">
                          <a:moveTo>
                            <a:pt x="0" y="0"/>
                          </a:moveTo>
                          <a:cubicBezTo>
                            <a:pt x="60140" y="56039"/>
                            <a:pt x="144882" y="148982"/>
                            <a:pt x="254227" y="131213"/>
                          </a:cubicBezTo>
                        </a:path>
                      </a:pathLst>
                    </a:cu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22" name="组合 121"/>
                <p:cNvGrpSpPr/>
                <p:nvPr/>
              </p:nvGrpSpPr>
              <p:grpSpPr>
                <a:xfrm>
                  <a:off x="3638550" y="5419726"/>
                  <a:ext cx="133350" cy="521621"/>
                  <a:chOff x="3638550" y="5419726"/>
                  <a:chExt cx="133350" cy="521621"/>
                </a:xfrm>
              </p:grpSpPr>
              <p:sp>
                <p:nvSpPr>
                  <p:cNvPr id="123" name="任意多边形 122"/>
                  <p:cNvSpPr/>
                  <p:nvPr/>
                </p:nvSpPr>
                <p:spPr>
                  <a:xfrm>
                    <a:off x="3639497" y="5445103"/>
                    <a:ext cx="132403" cy="496244"/>
                  </a:xfrm>
                  <a:custGeom>
                    <a:avLst/>
                    <a:gdLst>
                      <a:gd name="connsiteX0" fmla="*/ 3197 w 137479"/>
                      <a:gd name="connsiteY0" fmla="*/ 0 h 463595"/>
                      <a:gd name="connsiteX1" fmla="*/ 137479 w 137479"/>
                      <a:gd name="connsiteY1" fmla="*/ 463595 h 463595"/>
                      <a:gd name="connsiteX2" fmla="*/ 0 w 137479"/>
                      <a:gd name="connsiteY2" fmla="*/ 287748 h 463595"/>
                      <a:gd name="connsiteX3" fmla="*/ 3197 w 137479"/>
                      <a:gd name="connsiteY3" fmla="*/ 0 h 463595"/>
                      <a:gd name="connsiteX0" fmla="*/ 3197 w 137479"/>
                      <a:gd name="connsiteY0" fmla="*/ 0 h 463595"/>
                      <a:gd name="connsiteX1" fmla="*/ 137479 w 137479"/>
                      <a:gd name="connsiteY1" fmla="*/ 463595 h 463595"/>
                      <a:gd name="connsiteX2" fmla="*/ 0 w 137479"/>
                      <a:gd name="connsiteY2" fmla="*/ 287748 h 463595"/>
                      <a:gd name="connsiteX3" fmla="*/ 3197 w 137479"/>
                      <a:gd name="connsiteY3" fmla="*/ 0 h 463595"/>
                      <a:gd name="connsiteX0" fmla="*/ 3197 w 137479"/>
                      <a:gd name="connsiteY0" fmla="*/ 0 h 463595"/>
                      <a:gd name="connsiteX1" fmla="*/ 137479 w 137479"/>
                      <a:gd name="connsiteY1" fmla="*/ 463595 h 463595"/>
                      <a:gd name="connsiteX2" fmla="*/ 0 w 137479"/>
                      <a:gd name="connsiteY2" fmla="*/ 287748 h 463595"/>
                      <a:gd name="connsiteX3" fmla="*/ 3197 w 137479"/>
                      <a:gd name="connsiteY3" fmla="*/ 0 h 463595"/>
                      <a:gd name="connsiteX0" fmla="*/ 14948 w 149230"/>
                      <a:gd name="connsiteY0" fmla="*/ 0 h 463595"/>
                      <a:gd name="connsiteX1" fmla="*/ 149230 w 149230"/>
                      <a:gd name="connsiteY1" fmla="*/ 463595 h 463595"/>
                      <a:gd name="connsiteX2" fmla="*/ 11751 w 149230"/>
                      <a:gd name="connsiteY2" fmla="*/ 287748 h 463595"/>
                      <a:gd name="connsiteX3" fmla="*/ 14948 w 149230"/>
                      <a:gd name="connsiteY3" fmla="*/ 0 h 463595"/>
                      <a:gd name="connsiteX0" fmla="*/ 14948 w 149230"/>
                      <a:gd name="connsiteY0" fmla="*/ 0 h 463595"/>
                      <a:gd name="connsiteX1" fmla="*/ 149230 w 149230"/>
                      <a:gd name="connsiteY1" fmla="*/ 463595 h 463595"/>
                      <a:gd name="connsiteX2" fmla="*/ 11751 w 149230"/>
                      <a:gd name="connsiteY2" fmla="*/ 287748 h 463595"/>
                      <a:gd name="connsiteX3" fmla="*/ 14948 w 149230"/>
                      <a:gd name="connsiteY3" fmla="*/ 0 h 463595"/>
                      <a:gd name="connsiteX0" fmla="*/ 10937 w 122839"/>
                      <a:gd name="connsiteY0" fmla="*/ 0 h 460398"/>
                      <a:gd name="connsiteX1" fmla="*/ 122839 w 122839"/>
                      <a:gd name="connsiteY1" fmla="*/ 460398 h 460398"/>
                      <a:gd name="connsiteX2" fmla="*/ 7740 w 122839"/>
                      <a:gd name="connsiteY2" fmla="*/ 287748 h 460398"/>
                      <a:gd name="connsiteX3" fmla="*/ 10937 w 122839"/>
                      <a:gd name="connsiteY3" fmla="*/ 0 h 460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39" h="460398">
                        <a:moveTo>
                          <a:pt x="10937" y="0"/>
                        </a:moveTo>
                        <a:cubicBezTo>
                          <a:pt x="17332" y="154532"/>
                          <a:pt x="23726" y="305866"/>
                          <a:pt x="122839" y="460398"/>
                        </a:cubicBezTo>
                        <a:cubicBezTo>
                          <a:pt x="67422" y="411374"/>
                          <a:pt x="26390" y="364481"/>
                          <a:pt x="7740" y="287748"/>
                        </a:cubicBezTo>
                        <a:cubicBezTo>
                          <a:pt x="-10910" y="211015"/>
                          <a:pt x="9871" y="100179"/>
                          <a:pt x="10937" y="0"/>
                        </a:cubicBezTo>
                        <a:close/>
                      </a:path>
                    </a:pathLst>
                  </a:custGeom>
                  <a:solidFill>
                    <a:srgbClr val="D57A7C"/>
                  </a:solidFill>
                  <a:ln w="158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24" name="任意多边形 123"/>
                  <p:cNvSpPr/>
                  <p:nvPr/>
                </p:nvSpPr>
                <p:spPr>
                  <a:xfrm>
                    <a:off x="3638550" y="5419726"/>
                    <a:ext cx="133350" cy="514350"/>
                  </a:xfrm>
                  <a:custGeom>
                    <a:avLst/>
                    <a:gdLst>
                      <a:gd name="connsiteX0" fmla="*/ 0 w 76200"/>
                      <a:gd name="connsiteY0" fmla="*/ 0 h 504825"/>
                      <a:gd name="connsiteX1" fmla="*/ 76200 w 76200"/>
                      <a:gd name="connsiteY1" fmla="*/ 504825 h 504825"/>
                      <a:gd name="connsiteX0" fmla="*/ 0 w 133350"/>
                      <a:gd name="connsiteY0" fmla="*/ 0 h 514350"/>
                      <a:gd name="connsiteX1" fmla="*/ 133350 w 133350"/>
                      <a:gd name="connsiteY1" fmla="*/ 514350 h 514350"/>
                      <a:gd name="connsiteX0" fmla="*/ 0 w 133350"/>
                      <a:gd name="connsiteY0" fmla="*/ 0 h 514350"/>
                      <a:gd name="connsiteX1" fmla="*/ 133350 w 133350"/>
                      <a:gd name="connsiteY1" fmla="*/ 514350 h 514350"/>
                      <a:gd name="connsiteX0" fmla="*/ 0 w 133350"/>
                      <a:gd name="connsiteY0" fmla="*/ 0 h 514350"/>
                      <a:gd name="connsiteX1" fmla="*/ 133350 w 133350"/>
                      <a:gd name="connsiteY1" fmla="*/ 51435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514350">
                        <a:moveTo>
                          <a:pt x="0" y="0"/>
                        </a:moveTo>
                        <a:cubicBezTo>
                          <a:pt x="6350" y="171450"/>
                          <a:pt x="31750" y="342900"/>
                          <a:pt x="133350" y="514350"/>
                        </a:cubicBezTo>
                      </a:path>
                    </a:pathLst>
                  </a:cu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" name="组合 61"/>
              <p:cNvGrpSpPr/>
              <p:nvPr/>
            </p:nvGrpSpPr>
            <p:grpSpPr>
              <a:xfrm>
                <a:off x="3482771" y="2546684"/>
                <a:ext cx="1371418" cy="2056397"/>
                <a:chOff x="3482771" y="2546684"/>
                <a:chExt cx="1371418" cy="2056397"/>
              </a:xfrm>
            </p:grpSpPr>
            <p:sp>
              <p:nvSpPr>
                <p:cNvPr id="113" name="任意多边形 112"/>
                <p:cNvSpPr/>
                <p:nvPr/>
              </p:nvSpPr>
              <p:spPr>
                <a:xfrm>
                  <a:off x="3482771" y="2691062"/>
                  <a:ext cx="1371418" cy="1912019"/>
                </a:xfrm>
                <a:custGeom>
                  <a:avLst/>
                  <a:gdLst>
                    <a:gd name="connsiteX0" fmla="*/ 236621 w 1355558"/>
                    <a:gd name="connsiteY0" fmla="*/ 0 h 1740569"/>
                    <a:gd name="connsiteX1" fmla="*/ 974558 w 1355558"/>
                    <a:gd name="connsiteY1" fmla="*/ 192505 h 1740569"/>
                    <a:gd name="connsiteX2" fmla="*/ 1114927 w 1355558"/>
                    <a:gd name="connsiteY2" fmla="*/ 397042 h 1740569"/>
                    <a:gd name="connsiteX3" fmla="*/ 1343527 w 1355558"/>
                    <a:gd name="connsiteY3" fmla="*/ 1247274 h 1740569"/>
                    <a:gd name="connsiteX4" fmla="*/ 1355558 w 1355558"/>
                    <a:gd name="connsiteY4" fmla="*/ 1720516 h 1740569"/>
                    <a:gd name="connsiteX5" fmla="*/ 1355558 w 1355558"/>
                    <a:gd name="connsiteY5" fmla="*/ 1740569 h 1740569"/>
                    <a:gd name="connsiteX6" fmla="*/ 701842 w 1355558"/>
                    <a:gd name="connsiteY6" fmla="*/ 1732548 h 1740569"/>
                    <a:gd name="connsiteX7" fmla="*/ 693821 w 1355558"/>
                    <a:gd name="connsiteY7" fmla="*/ 1584158 h 1740569"/>
                    <a:gd name="connsiteX8" fmla="*/ 88232 w 1355558"/>
                    <a:gd name="connsiteY8" fmla="*/ 1495926 h 1740569"/>
                    <a:gd name="connsiteX9" fmla="*/ 136358 w 1355558"/>
                    <a:gd name="connsiteY9" fmla="*/ 1515979 h 1740569"/>
                    <a:gd name="connsiteX10" fmla="*/ 128337 w 1355558"/>
                    <a:gd name="connsiteY10" fmla="*/ 1580148 h 1740569"/>
                    <a:gd name="connsiteX11" fmla="*/ 0 w 1355558"/>
                    <a:gd name="connsiteY11" fmla="*/ 1503948 h 1740569"/>
                    <a:gd name="connsiteX12" fmla="*/ 64169 w 1355558"/>
                    <a:gd name="connsiteY12" fmla="*/ 1335505 h 1740569"/>
                    <a:gd name="connsiteX13" fmla="*/ 56148 w 1355558"/>
                    <a:gd name="connsiteY13" fmla="*/ 1030705 h 1740569"/>
                    <a:gd name="connsiteX14" fmla="*/ 59736 w 1355558"/>
                    <a:gd name="connsiteY14" fmla="*/ 1026292 h 1740569"/>
                    <a:gd name="connsiteX15" fmla="*/ 52137 w 1355558"/>
                    <a:gd name="connsiteY15" fmla="*/ 657727 h 1740569"/>
                    <a:gd name="connsiteX16" fmla="*/ 100264 w 1355558"/>
                    <a:gd name="connsiteY16" fmla="*/ 445170 h 1740569"/>
                    <a:gd name="connsiteX17" fmla="*/ 92242 w 1355558"/>
                    <a:gd name="connsiteY17" fmla="*/ 397043 h 1740569"/>
                    <a:gd name="connsiteX18" fmla="*/ 128337 w 1355558"/>
                    <a:gd name="connsiteY18" fmla="*/ 300791 h 1740569"/>
                    <a:gd name="connsiteX19" fmla="*/ 155073 w 1355558"/>
                    <a:gd name="connsiteY19" fmla="*/ 220583 h 1740569"/>
                    <a:gd name="connsiteX20" fmla="*/ 158718 w 1355558"/>
                    <a:gd name="connsiteY20" fmla="*/ 191339 h 1740569"/>
                    <a:gd name="connsiteX21" fmla="*/ 144379 w 1355558"/>
                    <a:gd name="connsiteY21" fmla="*/ 80212 h 1740569"/>
                    <a:gd name="connsiteX22" fmla="*/ 220217 w 1355558"/>
                    <a:gd name="connsiteY22" fmla="*/ 20174 h 1740569"/>
                    <a:gd name="connsiteX23" fmla="*/ 236621 w 1355558"/>
                    <a:gd name="connsiteY23" fmla="*/ 0 h 1740569"/>
                    <a:gd name="connsiteX0" fmla="*/ 236621 w 1355558"/>
                    <a:gd name="connsiteY0" fmla="*/ 0 h 1740569"/>
                    <a:gd name="connsiteX1" fmla="*/ 974558 w 1355558"/>
                    <a:gd name="connsiteY1" fmla="*/ 192505 h 1740569"/>
                    <a:gd name="connsiteX2" fmla="*/ 1114927 w 1355558"/>
                    <a:gd name="connsiteY2" fmla="*/ 397042 h 1740569"/>
                    <a:gd name="connsiteX3" fmla="*/ 1343527 w 1355558"/>
                    <a:gd name="connsiteY3" fmla="*/ 1247274 h 1740569"/>
                    <a:gd name="connsiteX4" fmla="*/ 1355558 w 1355558"/>
                    <a:gd name="connsiteY4" fmla="*/ 1720516 h 1740569"/>
                    <a:gd name="connsiteX5" fmla="*/ 1355558 w 1355558"/>
                    <a:gd name="connsiteY5" fmla="*/ 1740569 h 1740569"/>
                    <a:gd name="connsiteX6" fmla="*/ 701842 w 1355558"/>
                    <a:gd name="connsiteY6" fmla="*/ 1732548 h 1740569"/>
                    <a:gd name="connsiteX7" fmla="*/ 693821 w 1355558"/>
                    <a:gd name="connsiteY7" fmla="*/ 1584158 h 1740569"/>
                    <a:gd name="connsiteX8" fmla="*/ 88232 w 1355558"/>
                    <a:gd name="connsiteY8" fmla="*/ 1495926 h 1740569"/>
                    <a:gd name="connsiteX9" fmla="*/ 136358 w 1355558"/>
                    <a:gd name="connsiteY9" fmla="*/ 1515979 h 1740569"/>
                    <a:gd name="connsiteX10" fmla="*/ 128337 w 1355558"/>
                    <a:gd name="connsiteY10" fmla="*/ 1580148 h 1740569"/>
                    <a:gd name="connsiteX11" fmla="*/ 0 w 1355558"/>
                    <a:gd name="connsiteY11" fmla="*/ 1503948 h 1740569"/>
                    <a:gd name="connsiteX12" fmla="*/ 64169 w 1355558"/>
                    <a:gd name="connsiteY12" fmla="*/ 1335505 h 1740569"/>
                    <a:gd name="connsiteX13" fmla="*/ 56148 w 1355558"/>
                    <a:gd name="connsiteY13" fmla="*/ 1030705 h 1740569"/>
                    <a:gd name="connsiteX14" fmla="*/ 59736 w 1355558"/>
                    <a:gd name="connsiteY14" fmla="*/ 1026292 h 1740569"/>
                    <a:gd name="connsiteX15" fmla="*/ 52137 w 1355558"/>
                    <a:gd name="connsiteY15" fmla="*/ 657727 h 1740569"/>
                    <a:gd name="connsiteX16" fmla="*/ 100264 w 1355558"/>
                    <a:gd name="connsiteY16" fmla="*/ 445170 h 1740569"/>
                    <a:gd name="connsiteX17" fmla="*/ 92242 w 1355558"/>
                    <a:gd name="connsiteY17" fmla="*/ 397043 h 1740569"/>
                    <a:gd name="connsiteX18" fmla="*/ 128337 w 1355558"/>
                    <a:gd name="connsiteY18" fmla="*/ 300791 h 1740569"/>
                    <a:gd name="connsiteX19" fmla="*/ 155073 w 1355558"/>
                    <a:gd name="connsiteY19" fmla="*/ 220583 h 1740569"/>
                    <a:gd name="connsiteX20" fmla="*/ 158718 w 1355558"/>
                    <a:gd name="connsiteY20" fmla="*/ 191339 h 1740569"/>
                    <a:gd name="connsiteX21" fmla="*/ 144379 w 1355558"/>
                    <a:gd name="connsiteY21" fmla="*/ 80212 h 1740569"/>
                    <a:gd name="connsiteX22" fmla="*/ 220217 w 1355558"/>
                    <a:gd name="connsiteY22" fmla="*/ 20174 h 1740569"/>
                    <a:gd name="connsiteX23" fmla="*/ 236621 w 1355558"/>
                    <a:gd name="connsiteY23" fmla="*/ 0 h 1740569"/>
                    <a:gd name="connsiteX0" fmla="*/ 236621 w 1363935"/>
                    <a:gd name="connsiteY0" fmla="*/ 0 h 1740569"/>
                    <a:gd name="connsiteX1" fmla="*/ 974558 w 1363935"/>
                    <a:gd name="connsiteY1" fmla="*/ 192505 h 1740569"/>
                    <a:gd name="connsiteX2" fmla="*/ 1114927 w 1363935"/>
                    <a:gd name="connsiteY2" fmla="*/ 397042 h 1740569"/>
                    <a:gd name="connsiteX3" fmla="*/ 1343527 w 1363935"/>
                    <a:gd name="connsiteY3" fmla="*/ 1247274 h 1740569"/>
                    <a:gd name="connsiteX4" fmla="*/ 1355558 w 1363935"/>
                    <a:gd name="connsiteY4" fmla="*/ 1612232 h 1740569"/>
                    <a:gd name="connsiteX5" fmla="*/ 1355558 w 1363935"/>
                    <a:gd name="connsiteY5" fmla="*/ 1740569 h 1740569"/>
                    <a:gd name="connsiteX6" fmla="*/ 701842 w 1363935"/>
                    <a:gd name="connsiteY6" fmla="*/ 1732548 h 1740569"/>
                    <a:gd name="connsiteX7" fmla="*/ 693821 w 1363935"/>
                    <a:gd name="connsiteY7" fmla="*/ 1584158 h 1740569"/>
                    <a:gd name="connsiteX8" fmla="*/ 88232 w 1363935"/>
                    <a:gd name="connsiteY8" fmla="*/ 1495926 h 1740569"/>
                    <a:gd name="connsiteX9" fmla="*/ 136358 w 1363935"/>
                    <a:gd name="connsiteY9" fmla="*/ 1515979 h 1740569"/>
                    <a:gd name="connsiteX10" fmla="*/ 128337 w 1363935"/>
                    <a:gd name="connsiteY10" fmla="*/ 1580148 h 1740569"/>
                    <a:gd name="connsiteX11" fmla="*/ 0 w 1363935"/>
                    <a:gd name="connsiteY11" fmla="*/ 1503948 h 1740569"/>
                    <a:gd name="connsiteX12" fmla="*/ 64169 w 1363935"/>
                    <a:gd name="connsiteY12" fmla="*/ 1335505 h 1740569"/>
                    <a:gd name="connsiteX13" fmla="*/ 56148 w 1363935"/>
                    <a:gd name="connsiteY13" fmla="*/ 1030705 h 1740569"/>
                    <a:gd name="connsiteX14" fmla="*/ 59736 w 1363935"/>
                    <a:gd name="connsiteY14" fmla="*/ 1026292 h 1740569"/>
                    <a:gd name="connsiteX15" fmla="*/ 52137 w 1363935"/>
                    <a:gd name="connsiteY15" fmla="*/ 657727 h 1740569"/>
                    <a:gd name="connsiteX16" fmla="*/ 100264 w 1363935"/>
                    <a:gd name="connsiteY16" fmla="*/ 445170 h 1740569"/>
                    <a:gd name="connsiteX17" fmla="*/ 92242 w 1363935"/>
                    <a:gd name="connsiteY17" fmla="*/ 397043 h 1740569"/>
                    <a:gd name="connsiteX18" fmla="*/ 128337 w 1363935"/>
                    <a:gd name="connsiteY18" fmla="*/ 300791 h 1740569"/>
                    <a:gd name="connsiteX19" fmla="*/ 155073 w 1363935"/>
                    <a:gd name="connsiteY19" fmla="*/ 220583 h 1740569"/>
                    <a:gd name="connsiteX20" fmla="*/ 158718 w 1363935"/>
                    <a:gd name="connsiteY20" fmla="*/ 191339 h 1740569"/>
                    <a:gd name="connsiteX21" fmla="*/ 144379 w 1363935"/>
                    <a:gd name="connsiteY21" fmla="*/ 80212 h 1740569"/>
                    <a:gd name="connsiteX22" fmla="*/ 220217 w 1363935"/>
                    <a:gd name="connsiteY22" fmla="*/ 20174 h 1740569"/>
                    <a:gd name="connsiteX23" fmla="*/ 236621 w 1363935"/>
                    <a:gd name="connsiteY23" fmla="*/ 0 h 1740569"/>
                    <a:gd name="connsiteX0" fmla="*/ 236621 w 1363935"/>
                    <a:gd name="connsiteY0" fmla="*/ 0 h 1740569"/>
                    <a:gd name="connsiteX1" fmla="*/ 974558 w 1363935"/>
                    <a:gd name="connsiteY1" fmla="*/ 192505 h 1740569"/>
                    <a:gd name="connsiteX2" fmla="*/ 1114927 w 1363935"/>
                    <a:gd name="connsiteY2" fmla="*/ 397042 h 1740569"/>
                    <a:gd name="connsiteX3" fmla="*/ 1343527 w 1363935"/>
                    <a:gd name="connsiteY3" fmla="*/ 1247274 h 1740569"/>
                    <a:gd name="connsiteX4" fmla="*/ 1355558 w 1363935"/>
                    <a:gd name="connsiteY4" fmla="*/ 1612232 h 1740569"/>
                    <a:gd name="connsiteX5" fmla="*/ 1355558 w 1363935"/>
                    <a:gd name="connsiteY5" fmla="*/ 1740569 h 1740569"/>
                    <a:gd name="connsiteX6" fmla="*/ 701842 w 1363935"/>
                    <a:gd name="connsiteY6" fmla="*/ 1732548 h 1740569"/>
                    <a:gd name="connsiteX7" fmla="*/ 693821 w 1363935"/>
                    <a:gd name="connsiteY7" fmla="*/ 1584158 h 1740569"/>
                    <a:gd name="connsiteX8" fmla="*/ 88232 w 1363935"/>
                    <a:gd name="connsiteY8" fmla="*/ 1495926 h 1740569"/>
                    <a:gd name="connsiteX9" fmla="*/ 136358 w 1363935"/>
                    <a:gd name="connsiteY9" fmla="*/ 1503948 h 1740569"/>
                    <a:gd name="connsiteX10" fmla="*/ 128337 w 1363935"/>
                    <a:gd name="connsiteY10" fmla="*/ 1580148 h 1740569"/>
                    <a:gd name="connsiteX11" fmla="*/ 0 w 1363935"/>
                    <a:gd name="connsiteY11" fmla="*/ 1503948 h 1740569"/>
                    <a:gd name="connsiteX12" fmla="*/ 64169 w 1363935"/>
                    <a:gd name="connsiteY12" fmla="*/ 1335505 h 1740569"/>
                    <a:gd name="connsiteX13" fmla="*/ 56148 w 1363935"/>
                    <a:gd name="connsiteY13" fmla="*/ 1030705 h 1740569"/>
                    <a:gd name="connsiteX14" fmla="*/ 59736 w 1363935"/>
                    <a:gd name="connsiteY14" fmla="*/ 1026292 h 1740569"/>
                    <a:gd name="connsiteX15" fmla="*/ 52137 w 1363935"/>
                    <a:gd name="connsiteY15" fmla="*/ 657727 h 1740569"/>
                    <a:gd name="connsiteX16" fmla="*/ 100264 w 1363935"/>
                    <a:gd name="connsiteY16" fmla="*/ 445170 h 1740569"/>
                    <a:gd name="connsiteX17" fmla="*/ 92242 w 1363935"/>
                    <a:gd name="connsiteY17" fmla="*/ 397043 h 1740569"/>
                    <a:gd name="connsiteX18" fmla="*/ 128337 w 1363935"/>
                    <a:gd name="connsiteY18" fmla="*/ 300791 h 1740569"/>
                    <a:gd name="connsiteX19" fmla="*/ 155073 w 1363935"/>
                    <a:gd name="connsiteY19" fmla="*/ 220583 h 1740569"/>
                    <a:gd name="connsiteX20" fmla="*/ 158718 w 1363935"/>
                    <a:gd name="connsiteY20" fmla="*/ 191339 h 1740569"/>
                    <a:gd name="connsiteX21" fmla="*/ 144379 w 1363935"/>
                    <a:gd name="connsiteY21" fmla="*/ 80212 h 1740569"/>
                    <a:gd name="connsiteX22" fmla="*/ 220217 w 1363935"/>
                    <a:gd name="connsiteY22" fmla="*/ 20174 h 1740569"/>
                    <a:gd name="connsiteX23" fmla="*/ 236621 w 1363935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62112 w 1366311"/>
                    <a:gd name="connsiteY14" fmla="*/ 1026292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62112 w 1366311"/>
                    <a:gd name="connsiteY14" fmla="*/ 1026292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78154 w 1366311"/>
                    <a:gd name="connsiteY14" fmla="*/ 942071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78154 w 1366311"/>
                    <a:gd name="connsiteY14" fmla="*/ 942071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78154 w 1366311"/>
                    <a:gd name="connsiteY14" fmla="*/ 942071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57934"/>
                    <a:gd name="connsiteY0" fmla="*/ 0 h 1740569"/>
                    <a:gd name="connsiteX1" fmla="*/ 976934 w 1357934"/>
                    <a:gd name="connsiteY1" fmla="*/ 192505 h 1740569"/>
                    <a:gd name="connsiteX2" fmla="*/ 1117303 w 1357934"/>
                    <a:gd name="connsiteY2" fmla="*/ 397042 h 1740569"/>
                    <a:gd name="connsiteX3" fmla="*/ 1345903 w 1357934"/>
                    <a:gd name="connsiteY3" fmla="*/ 1247274 h 1740569"/>
                    <a:gd name="connsiteX4" fmla="*/ 1357934 w 1357934"/>
                    <a:gd name="connsiteY4" fmla="*/ 1612232 h 1740569"/>
                    <a:gd name="connsiteX5" fmla="*/ 1357934 w 1357934"/>
                    <a:gd name="connsiteY5" fmla="*/ 1740569 h 1740569"/>
                    <a:gd name="connsiteX6" fmla="*/ 704218 w 1357934"/>
                    <a:gd name="connsiteY6" fmla="*/ 1732548 h 1740569"/>
                    <a:gd name="connsiteX7" fmla="*/ 696197 w 1357934"/>
                    <a:gd name="connsiteY7" fmla="*/ 1584158 h 1740569"/>
                    <a:gd name="connsiteX8" fmla="*/ 90608 w 1357934"/>
                    <a:gd name="connsiteY8" fmla="*/ 1495926 h 1740569"/>
                    <a:gd name="connsiteX9" fmla="*/ 138734 w 1357934"/>
                    <a:gd name="connsiteY9" fmla="*/ 1503948 h 1740569"/>
                    <a:gd name="connsiteX10" fmla="*/ 130713 w 1357934"/>
                    <a:gd name="connsiteY10" fmla="*/ 1580148 h 1740569"/>
                    <a:gd name="connsiteX11" fmla="*/ 2376 w 1357934"/>
                    <a:gd name="connsiteY11" fmla="*/ 1503948 h 1740569"/>
                    <a:gd name="connsiteX12" fmla="*/ 66545 w 1357934"/>
                    <a:gd name="connsiteY12" fmla="*/ 1335505 h 1740569"/>
                    <a:gd name="connsiteX13" fmla="*/ 58524 w 1357934"/>
                    <a:gd name="connsiteY13" fmla="*/ 1030705 h 1740569"/>
                    <a:gd name="connsiteX14" fmla="*/ 78154 w 1357934"/>
                    <a:gd name="connsiteY14" fmla="*/ 942071 h 1740569"/>
                    <a:gd name="connsiteX15" fmla="*/ 54513 w 1357934"/>
                    <a:gd name="connsiteY15" fmla="*/ 657727 h 1740569"/>
                    <a:gd name="connsiteX16" fmla="*/ 102640 w 1357934"/>
                    <a:gd name="connsiteY16" fmla="*/ 445170 h 1740569"/>
                    <a:gd name="connsiteX17" fmla="*/ 94618 w 1357934"/>
                    <a:gd name="connsiteY17" fmla="*/ 397043 h 1740569"/>
                    <a:gd name="connsiteX18" fmla="*/ 130713 w 1357934"/>
                    <a:gd name="connsiteY18" fmla="*/ 300791 h 1740569"/>
                    <a:gd name="connsiteX19" fmla="*/ 157449 w 1357934"/>
                    <a:gd name="connsiteY19" fmla="*/ 220583 h 1740569"/>
                    <a:gd name="connsiteX20" fmla="*/ 161094 w 1357934"/>
                    <a:gd name="connsiteY20" fmla="*/ 191339 h 1740569"/>
                    <a:gd name="connsiteX21" fmla="*/ 146755 w 1357934"/>
                    <a:gd name="connsiteY21" fmla="*/ 80212 h 1740569"/>
                    <a:gd name="connsiteX22" fmla="*/ 222593 w 1357934"/>
                    <a:gd name="connsiteY22" fmla="*/ 20174 h 1740569"/>
                    <a:gd name="connsiteX23" fmla="*/ 238997 w 1357934"/>
                    <a:gd name="connsiteY23" fmla="*/ 0 h 1740569"/>
                    <a:gd name="connsiteX0" fmla="*/ 238997 w 1357934"/>
                    <a:gd name="connsiteY0" fmla="*/ 0 h 1740569"/>
                    <a:gd name="connsiteX1" fmla="*/ 976934 w 1357934"/>
                    <a:gd name="connsiteY1" fmla="*/ 192505 h 1740569"/>
                    <a:gd name="connsiteX2" fmla="*/ 1117303 w 1357934"/>
                    <a:gd name="connsiteY2" fmla="*/ 397042 h 1740569"/>
                    <a:gd name="connsiteX3" fmla="*/ 1345903 w 1357934"/>
                    <a:gd name="connsiteY3" fmla="*/ 1247274 h 1740569"/>
                    <a:gd name="connsiteX4" fmla="*/ 1357934 w 1357934"/>
                    <a:gd name="connsiteY4" fmla="*/ 1612232 h 1740569"/>
                    <a:gd name="connsiteX5" fmla="*/ 1357934 w 1357934"/>
                    <a:gd name="connsiteY5" fmla="*/ 1740569 h 1740569"/>
                    <a:gd name="connsiteX6" fmla="*/ 704218 w 1357934"/>
                    <a:gd name="connsiteY6" fmla="*/ 1732548 h 1740569"/>
                    <a:gd name="connsiteX7" fmla="*/ 696197 w 1357934"/>
                    <a:gd name="connsiteY7" fmla="*/ 1584158 h 1740569"/>
                    <a:gd name="connsiteX8" fmla="*/ 90608 w 1357934"/>
                    <a:gd name="connsiteY8" fmla="*/ 1495926 h 1740569"/>
                    <a:gd name="connsiteX9" fmla="*/ 138734 w 1357934"/>
                    <a:gd name="connsiteY9" fmla="*/ 1503948 h 1740569"/>
                    <a:gd name="connsiteX10" fmla="*/ 130713 w 1357934"/>
                    <a:gd name="connsiteY10" fmla="*/ 1580148 h 1740569"/>
                    <a:gd name="connsiteX11" fmla="*/ 2376 w 1357934"/>
                    <a:gd name="connsiteY11" fmla="*/ 1503948 h 1740569"/>
                    <a:gd name="connsiteX12" fmla="*/ 66545 w 1357934"/>
                    <a:gd name="connsiteY12" fmla="*/ 1335505 h 1740569"/>
                    <a:gd name="connsiteX13" fmla="*/ 58524 w 1357934"/>
                    <a:gd name="connsiteY13" fmla="*/ 1030705 h 1740569"/>
                    <a:gd name="connsiteX14" fmla="*/ 78154 w 1357934"/>
                    <a:gd name="connsiteY14" fmla="*/ 942071 h 1740569"/>
                    <a:gd name="connsiteX15" fmla="*/ 54513 w 1357934"/>
                    <a:gd name="connsiteY15" fmla="*/ 657727 h 1740569"/>
                    <a:gd name="connsiteX16" fmla="*/ 102640 w 1357934"/>
                    <a:gd name="connsiteY16" fmla="*/ 445170 h 1740569"/>
                    <a:gd name="connsiteX17" fmla="*/ 94618 w 1357934"/>
                    <a:gd name="connsiteY17" fmla="*/ 397043 h 1740569"/>
                    <a:gd name="connsiteX18" fmla="*/ 130713 w 1357934"/>
                    <a:gd name="connsiteY18" fmla="*/ 300791 h 1740569"/>
                    <a:gd name="connsiteX19" fmla="*/ 157449 w 1357934"/>
                    <a:gd name="connsiteY19" fmla="*/ 220583 h 1740569"/>
                    <a:gd name="connsiteX20" fmla="*/ 161094 w 1357934"/>
                    <a:gd name="connsiteY20" fmla="*/ 191339 h 1740569"/>
                    <a:gd name="connsiteX21" fmla="*/ 146755 w 1357934"/>
                    <a:gd name="connsiteY21" fmla="*/ 80212 h 1740569"/>
                    <a:gd name="connsiteX22" fmla="*/ 222593 w 1357934"/>
                    <a:gd name="connsiteY22" fmla="*/ 20174 h 1740569"/>
                    <a:gd name="connsiteX23" fmla="*/ 238997 w 1357934"/>
                    <a:gd name="connsiteY23" fmla="*/ 0 h 1740569"/>
                    <a:gd name="connsiteX0" fmla="*/ 238997 w 1357934"/>
                    <a:gd name="connsiteY0" fmla="*/ 0 h 1854869"/>
                    <a:gd name="connsiteX1" fmla="*/ 976934 w 1357934"/>
                    <a:gd name="connsiteY1" fmla="*/ 192505 h 1854869"/>
                    <a:gd name="connsiteX2" fmla="*/ 1117303 w 1357934"/>
                    <a:gd name="connsiteY2" fmla="*/ 397042 h 1854869"/>
                    <a:gd name="connsiteX3" fmla="*/ 1345903 w 1357934"/>
                    <a:gd name="connsiteY3" fmla="*/ 1247274 h 1854869"/>
                    <a:gd name="connsiteX4" fmla="*/ 1357934 w 1357934"/>
                    <a:gd name="connsiteY4" fmla="*/ 1612232 h 1854869"/>
                    <a:gd name="connsiteX5" fmla="*/ 1215059 w 1357934"/>
                    <a:gd name="connsiteY5" fmla="*/ 1854869 h 1854869"/>
                    <a:gd name="connsiteX6" fmla="*/ 704218 w 1357934"/>
                    <a:gd name="connsiteY6" fmla="*/ 1732548 h 1854869"/>
                    <a:gd name="connsiteX7" fmla="*/ 696197 w 1357934"/>
                    <a:gd name="connsiteY7" fmla="*/ 1584158 h 1854869"/>
                    <a:gd name="connsiteX8" fmla="*/ 90608 w 1357934"/>
                    <a:gd name="connsiteY8" fmla="*/ 1495926 h 1854869"/>
                    <a:gd name="connsiteX9" fmla="*/ 138734 w 1357934"/>
                    <a:gd name="connsiteY9" fmla="*/ 1503948 h 1854869"/>
                    <a:gd name="connsiteX10" fmla="*/ 130713 w 1357934"/>
                    <a:gd name="connsiteY10" fmla="*/ 1580148 h 1854869"/>
                    <a:gd name="connsiteX11" fmla="*/ 2376 w 1357934"/>
                    <a:gd name="connsiteY11" fmla="*/ 1503948 h 1854869"/>
                    <a:gd name="connsiteX12" fmla="*/ 66545 w 1357934"/>
                    <a:gd name="connsiteY12" fmla="*/ 1335505 h 1854869"/>
                    <a:gd name="connsiteX13" fmla="*/ 58524 w 1357934"/>
                    <a:gd name="connsiteY13" fmla="*/ 1030705 h 1854869"/>
                    <a:gd name="connsiteX14" fmla="*/ 78154 w 1357934"/>
                    <a:gd name="connsiteY14" fmla="*/ 942071 h 1854869"/>
                    <a:gd name="connsiteX15" fmla="*/ 54513 w 1357934"/>
                    <a:gd name="connsiteY15" fmla="*/ 657727 h 1854869"/>
                    <a:gd name="connsiteX16" fmla="*/ 102640 w 1357934"/>
                    <a:gd name="connsiteY16" fmla="*/ 445170 h 1854869"/>
                    <a:gd name="connsiteX17" fmla="*/ 94618 w 1357934"/>
                    <a:gd name="connsiteY17" fmla="*/ 397043 h 1854869"/>
                    <a:gd name="connsiteX18" fmla="*/ 130713 w 1357934"/>
                    <a:gd name="connsiteY18" fmla="*/ 300791 h 1854869"/>
                    <a:gd name="connsiteX19" fmla="*/ 157449 w 1357934"/>
                    <a:gd name="connsiteY19" fmla="*/ 220583 h 1854869"/>
                    <a:gd name="connsiteX20" fmla="*/ 161094 w 1357934"/>
                    <a:gd name="connsiteY20" fmla="*/ 191339 h 1854869"/>
                    <a:gd name="connsiteX21" fmla="*/ 146755 w 1357934"/>
                    <a:gd name="connsiteY21" fmla="*/ 80212 h 1854869"/>
                    <a:gd name="connsiteX22" fmla="*/ 222593 w 1357934"/>
                    <a:gd name="connsiteY22" fmla="*/ 20174 h 1854869"/>
                    <a:gd name="connsiteX23" fmla="*/ 238997 w 1357934"/>
                    <a:gd name="connsiteY23" fmla="*/ 0 h 1854869"/>
                    <a:gd name="connsiteX0" fmla="*/ 238997 w 1357934"/>
                    <a:gd name="connsiteY0" fmla="*/ 0 h 1912019"/>
                    <a:gd name="connsiteX1" fmla="*/ 976934 w 1357934"/>
                    <a:gd name="connsiteY1" fmla="*/ 192505 h 1912019"/>
                    <a:gd name="connsiteX2" fmla="*/ 1117303 w 1357934"/>
                    <a:gd name="connsiteY2" fmla="*/ 397042 h 1912019"/>
                    <a:gd name="connsiteX3" fmla="*/ 1345903 w 1357934"/>
                    <a:gd name="connsiteY3" fmla="*/ 1247274 h 1912019"/>
                    <a:gd name="connsiteX4" fmla="*/ 1357934 w 1357934"/>
                    <a:gd name="connsiteY4" fmla="*/ 1612232 h 1912019"/>
                    <a:gd name="connsiteX5" fmla="*/ 1215059 w 1357934"/>
                    <a:gd name="connsiteY5" fmla="*/ 1912019 h 1912019"/>
                    <a:gd name="connsiteX6" fmla="*/ 704218 w 1357934"/>
                    <a:gd name="connsiteY6" fmla="*/ 1732548 h 1912019"/>
                    <a:gd name="connsiteX7" fmla="*/ 696197 w 1357934"/>
                    <a:gd name="connsiteY7" fmla="*/ 1584158 h 1912019"/>
                    <a:gd name="connsiteX8" fmla="*/ 90608 w 1357934"/>
                    <a:gd name="connsiteY8" fmla="*/ 1495926 h 1912019"/>
                    <a:gd name="connsiteX9" fmla="*/ 138734 w 1357934"/>
                    <a:gd name="connsiteY9" fmla="*/ 1503948 h 1912019"/>
                    <a:gd name="connsiteX10" fmla="*/ 130713 w 1357934"/>
                    <a:gd name="connsiteY10" fmla="*/ 1580148 h 1912019"/>
                    <a:gd name="connsiteX11" fmla="*/ 2376 w 1357934"/>
                    <a:gd name="connsiteY11" fmla="*/ 1503948 h 1912019"/>
                    <a:gd name="connsiteX12" fmla="*/ 66545 w 1357934"/>
                    <a:gd name="connsiteY12" fmla="*/ 1335505 h 1912019"/>
                    <a:gd name="connsiteX13" fmla="*/ 58524 w 1357934"/>
                    <a:gd name="connsiteY13" fmla="*/ 1030705 h 1912019"/>
                    <a:gd name="connsiteX14" fmla="*/ 78154 w 1357934"/>
                    <a:gd name="connsiteY14" fmla="*/ 942071 h 1912019"/>
                    <a:gd name="connsiteX15" fmla="*/ 54513 w 1357934"/>
                    <a:gd name="connsiteY15" fmla="*/ 657727 h 1912019"/>
                    <a:gd name="connsiteX16" fmla="*/ 102640 w 1357934"/>
                    <a:gd name="connsiteY16" fmla="*/ 445170 h 1912019"/>
                    <a:gd name="connsiteX17" fmla="*/ 94618 w 1357934"/>
                    <a:gd name="connsiteY17" fmla="*/ 397043 h 1912019"/>
                    <a:gd name="connsiteX18" fmla="*/ 130713 w 1357934"/>
                    <a:gd name="connsiteY18" fmla="*/ 300791 h 1912019"/>
                    <a:gd name="connsiteX19" fmla="*/ 157449 w 1357934"/>
                    <a:gd name="connsiteY19" fmla="*/ 220583 h 1912019"/>
                    <a:gd name="connsiteX20" fmla="*/ 161094 w 1357934"/>
                    <a:gd name="connsiteY20" fmla="*/ 191339 h 1912019"/>
                    <a:gd name="connsiteX21" fmla="*/ 146755 w 1357934"/>
                    <a:gd name="connsiteY21" fmla="*/ 80212 h 1912019"/>
                    <a:gd name="connsiteX22" fmla="*/ 222593 w 1357934"/>
                    <a:gd name="connsiteY22" fmla="*/ 20174 h 1912019"/>
                    <a:gd name="connsiteX23" fmla="*/ 238997 w 1357934"/>
                    <a:gd name="connsiteY23" fmla="*/ 0 h 1912019"/>
                    <a:gd name="connsiteX0" fmla="*/ 238997 w 1386509"/>
                    <a:gd name="connsiteY0" fmla="*/ 0 h 1912019"/>
                    <a:gd name="connsiteX1" fmla="*/ 976934 w 1386509"/>
                    <a:gd name="connsiteY1" fmla="*/ 192505 h 1912019"/>
                    <a:gd name="connsiteX2" fmla="*/ 1117303 w 1386509"/>
                    <a:gd name="connsiteY2" fmla="*/ 397042 h 1912019"/>
                    <a:gd name="connsiteX3" fmla="*/ 1345903 w 1386509"/>
                    <a:gd name="connsiteY3" fmla="*/ 1247274 h 1912019"/>
                    <a:gd name="connsiteX4" fmla="*/ 1386509 w 1386509"/>
                    <a:gd name="connsiteY4" fmla="*/ 1774157 h 1912019"/>
                    <a:gd name="connsiteX5" fmla="*/ 1215059 w 1386509"/>
                    <a:gd name="connsiteY5" fmla="*/ 1912019 h 1912019"/>
                    <a:gd name="connsiteX6" fmla="*/ 704218 w 1386509"/>
                    <a:gd name="connsiteY6" fmla="*/ 1732548 h 1912019"/>
                    <a:gd name="connsiteX7" fmla="*/ 696197 w 1386509"/>
                    <a:gd name="connsiteY7" fmla="*/ 1584158 h 1912019"/>
                    <a:gd name="connsiteX8" fmla="*/ 90608 w 1386509"/>
                    <a:gd name="connsiteY8" fmla="*/ 1495926 h 1912019"/>
                    <a:gd name="connsiteX9" fmla="*/ 138734 w 1386509"/>
                    <a:gd name="connsiteY9" fmla="*/ 1503948 h 1912019"/>
                    <a:gd name="connsiteX10" fmla="*/ 130713 w 1386509"/>
                    <a:gd name="connsiteY10" fmla="*/ 1580148 h 1912019"/>
                    <a:gd name="connsiteX11" fmla="*/ 2376 w 1386509"/>
                    <a:gd name="connsiteY11" fmla="*/ 1503948 h 1912019"/>
                    <a:gd name="connsiteX12" fmla="*/ 66545 w 1386509"/>
                    <a:gd name="connsiteY12" fmla="*/ 1335505 h 1912019"/>
                    <a:gd name="connsiteX13" fmla="*/ 58524 w 1386509"/>
                    <a:gd name="connsiteY13" fmla="*/ 1030705 h 1912019"/>
                    <a:gd name="connsiteX14" fmla="*/ 78154 w 1386509"/>
                    <a:gd name="connsiteY14" fmla="*/ 942071 h 1912019"/>
                    <a:gd name="connsiteX15" fmla="*/ 54513 w 1386509"/>
                    <a:gd name="connsiteY15" fmla="*/ 657727 h 1912019"/>
                    <a:gd name="connsiteX16" fmla="*/ 102640 w 1386509"/>
                    <a:gd name="connsiteY16" fmla="*/ 445170 h 1912019"/>
                    <a:gd name="connsiteX17" fmla="*/ 94618 w 1386509"/>
                    <a:gd name="connsiteY17" fmla="*/ 397043 h 1912019"/>
                    <a:gd name="connsiteX18" fmla="*/ 130713 w 1386509"/>
                    <a:gd name="connsiteY18" fmla="*/ 300791 h 1912019"/>
                    <a:gd name="connsiteX19" fmla="*/ 157449 w 1386509"/>
                    <a:gd name="connsiteY19" fmla="*/ 220583 h 1912019"/>
                    <a:gd name="connsiteX20" fmla="*/ 161094 w 1386509"/>
                    <a:gd name="connsiteY20" fmla="*/ 191339 h 1912019"/>
                    <a:gd name="connsiteX21" fmla="*/ 146755 w 1386509"/>
                    <a:gd name="connsiteY21" fmla="*/ 80212 h 1912019"/>
                    <a:gd name="connsiteX22" fmla="*/ 222593 w 1386509"/>
                    <a:gd name="connsiteY22" fmla="*/ 20174 h 1912019"/>
                    <a:gd name="connsiteX23" fmla="*/ 238997 w 1386509"/>
                    <a:gd name="connsiteY23" fmla="*/ 0 h 1912019"/>
                    <a:gd name="connsiteX0" fmla="*/ 238997 w 1386509"/>
                    <a:gd name="connsiteY0" fmla="*/ 0 h 1912019"/>
                    <a:gd name="connsiteX1" fmla="*/ 976934 w 1386509"/>
                    <a:gd name="connsiteY1" fmla="*/ 192505 h 1912019"/>
                    <a:gd name="connsiteX2" fmla="*/ 1117303 w 1386509"/>
                    <a:gd name="connsiteY2" fmla="*/ 397042 h 1912019"/>
                    <a:gd name="connsiteX3" fmla="*/ 1345903 w 1386509"/>
                    <a:gd name="connsiteY3" fmla="*/ 1247274 h 1912019"/>
                    <a:gd name="connsiteX4" fmla="*/ 1386509 w 1386509"/>
                    <a:gd name="connsiteY4" fmla="*/ 1774157 h 1912019"/>
                    <a:gd name="connsiteX5" fmla="*/ 1215059 w 1386509"/>
                    <a:gd name="connsiteY5" fmla="*/ 1912019 h 1912019"/>
                    <a:gd name="connsiteX6" fmla="*/ 618493 w 1386509"/>
                    <a:gd name="connsiteY6" fmla="*/ 1827798 h 1912019"/>
                    <a:gd name="connsiteX7" fmla="*/ 696197 w 1386509"/>
                    <a:gd name="connsiteY7" fmla="*/ 1584158 h 1912019"/>
                    <a:gd name="connsiteX8" fmla="*/ 90608 w 1386509"/>
                    <a:gd name="connsiteY8" fmla="*/ 1495926 h 1912019"/>
                    <a:gd name="connsiteX9" fmla="*/ 138734 w 1386509"/>
                    <a:gd name="connsiteY9" fmla="*/ 1503948 h 1912019"/>
                    <a:gd name="connsiteX10" fmla="*/ 130713 w 1386509"/>
                    <a:gd name="connsiteY10" fmla="*/ 1580148 h 1912019"/>
                    <a:gd name="connsiteX11" fmla="*/ 2376 w 1386509"/>
                    <a:gd name="connsiteY11" fmla="*/ 1503948 h 1912019"/>
                    <a:gd name="connsiteX12" fmla="*/ 66545 w 1386509"/>
                    <a:gd name="connsiteY12" fmla="*/ 1335505 h 1912019"/>
                    <a:gd name="connsiteX13" fmla="*/ 58524 w 1386509"/>
                    <a:gd name="connsiteY13" fmla="*/ 1030705 h 1912019"/>
                    <a:gd name="connsiteX14" fmla="*/ 78154 w 1386509"/>
                    <a:gd name="connsiteY14" fmla="*/ 942071 h 1912019"/>
                    <a:gd name="connsiteX15" fmla="*/ 54513 w 1386509"/>
                    <a:gd name="connsiteY15" fmla="*/ 657727 h 1912019"/>
                    <a:gd name="connsiteX16" fmla="*/ 102640 w 1386509"/>
                    <a:gd name="connsiteY16" fmla="*/ 445170 h 1912019"/>
                    <a:gd name="connsiteX17" fmla="*/ 94618 w 1386509"/>
                    <a:gd name="connsiteY17" fmla="*/ 397043 h 1912019"/>
                    <a:gd name="connsiteX18" fmla="*/ 130713 w 1386509"/>
                    <a:gd name="connsiteY18" fmla="*/ 300791 h 1912019"/>
                    <a:gd name="connsiteX19" fmla="*/ 157449 w 1386509"/>
                    <a:gd name="connsiteY19" fmla="*/ 220583 h 1912019"/>
                    <a:gd name="connsiteX20" fmla="*/ 161094 w 1386509"/>
                    <a:gd name="connsiteY20" fmla="*/ 191339 h 1912019"/>
                    <a:gd name="connsiteX21" fmla="*/ 146755 w 1386509"/>
                    <a:gd name="connsiteY21" fmla="*/ 80212 h 1912019"/>
                    <a:gd name="connsiteX22" fmla="*/ 222593 w 1386509"/>
                    <a:gd name="connsiteY22" fmla="*/ 20174 h 1912019"/>
                    <a:gd name="connsiteX23" fmla="*/ 238997 w 1386509"/>
                    <a:gd name="connsiteY23" fmla="*/ 0 h 1912019"/>
                    <a:gd name="connsiteX0" fmla="*/ 238997 w 1386509"/>
                    <a:gd name="connsiteY0" fmla="*/ 0 h 1912019"/>
                    <a:gd name="connsiteX1" fmla="*/ 432004 w 1386509"/>
                    <a:gd name="connsiteY1" fmla="*/ 14038 h 1912019"/>
                    <a:gd name="connsiteX2" fmla="*/ 976934 w 1386509"/>
                    <a:gd name="connsiteY2" fmla="*/ 192505 h 1912019"/>
                    <a:gd name="connsiteX3" fmla="*/ 1117303 w 1386509"/>
                    <a:gd name="connsiteY3" fmla="*/ 397042 h 1912019"/>
                    <a:gd name="connsiteX4" fmla="*/ 1345903 w 1386509"/>
                    <a:gd name="connsiteY4" fmla="*/ 1247274 h 1912019"/>
                    <a:gd name="connsiteX5" fmla="*/ 1386509 w 1386509"/>
                    <a:gd name="connsiteY5" fmla="*/ 1774157 h 1912019"/>
                    <a:gd name="connsiteX6" fmla="*/ 1215059 w 1386509"/>
                    <a:gd name="connsiteY6" fmla="*/ 1912019 h 1912019"/>
                    <a:gd name="connsiteX7" fmla="*/ 618493 w 1386509"/>
                    <a:gd name="connsiteY7" fmla="*/ 1827798 h 1912019"/>
                    <a:gd name="connsiteX8" fmla="*/ 696197 w 1386509"/>
                    <a:gd name="connsiteY8" fmla="*/ 1584158 h 1912019"/>
                    <a:gd name="connsiteX9" fmla="*/ 90608 w 1386509"/>
                    <a:gd name="connsiteY9" fmla="*/ 1495926 h 1912019"/>
                    <a:gd name="connsiteX10" fmla="*/ 138734 w 1386509"/>
                    <a:gd name="connsiteY10" fmla="*/ 1503948 h 1912019"/>
                    <a:gd name="connsiteX11" fmla="*/ 130713 w 1386509"/>
                    <a:gd name="connsiteY11" fmla="*/ 1580148 h 1912019"/>
                    <a:gd name="connsiteX12" fmla="*/ 2376 w 1386509"/>
                    <a:gd name="connsiteY12" fmla="*/ 1503948 h 1912019"/>
                    <a:gd name="connsiteX13" fmla="*/ 66545 w 1386509"/>
                    <a:gd name="connsiteY13" fmla="*/ 1335505 h 1912019"/>
                    <a:gd name="connsiteX14" fmla="*/ 58524 w 1386509"/>
                    <a:gd name="connsiteY14" fmla="*/ 1030705 h 1912019"/>
                    <a:gd name="connsiteX15" fmla="*/ 78154 w 1386509"/>
                    <a:gd name="connsiteY15" fmla="*/ 942071 h 1912019"/>
                    <a:gd name="connsiteX16" fmla="*/ 54513 w 1386509"/>
                    <a:gd name="connsiteY16" fmla="*/ 657727 h 1912019"/>
                    <a:gd name="connsiteX17" fmla="*/ 102640 w 1386509"/>
                    <a:gd name="connsiteY17" fmla="*/ 445170 h 1912019"/>
                    <a:gd name="connsiteX18" fmla="*/ 94618 w 1386509"/>
                    <a:gd name="connsiteY18" fmla="*/ 397043 h 1912019"/>
                    <a:gd name="connsiteX19" fmla="*/ 130713 w 1386509"/>
                    <a:gd name="connsiteY19" fmla="*/ 300791 h 1912019"/>
                    <a:gd name="connsiteX20" fmla="*/ 157449 w 1386509"/>
                    <a:gd name="connsiteY20" fmla="*/ 220583 h 1912019"/>
                    <a:gd name="connsiteX21" fmla="*/ 161094 w 1386509"/>
                    <a:gd name="connsiteY21" fmla="*/ 191339 h 1912019"/>
                    <a:gd name="connsiteX22" fmla="*/ 146755 w 1386509"/>
                    <a:gd name="connsiteY22" fmla="*/ 80212 h 1912019"/>
                    <a:gd name="connsiteX23" fmla="*/ 222593 w 1386509"/>
                    <a:gd name="connsiteY23" fmla="*/ 20174 h 1912019"/>
                    <a:gd name="connsiteX24" fmla="*/ 238997 w 1386509"/>
                    <a:gd name="connsiteY24" fmla="*/ 0 h 1912019"/>
                    <a:gd name="connsiteX0" fmla="*/ 238997 w 1362190"/>
                    <a:gd name="connsiteY0" fmla="*/ 0 h 1912019"/>
                    <a:gd name="connsiteX1" fmla="*/ 432004 w 1362190"/>
                    <a:gd name="connsiteY1" fmla="*/ 14038 h 1912019"/>
                    <a:gd name="connsiteX2" fmla="*/ 976934 w 1362190"/>
                    <a:gd name="connsiteY2" fmla="*/ 192505 h 1912019"/>
                    <a:gd name="connsiteX3" fmla="*/ 1117303 w 1362190"/>
                    <a:gd name="connsiteY3" fmla="*/ 397042 h 1912019"/>
                    <a:gd name="connsiteX4" fmla="*/ 1345903 w 1362190"/>
                    <a:gd name="connsiteY4" fmla="*/ 1247274 h 1912019"/>
                    <a:gd name="connsiteX5" fmla="*/ 1362190 w 1362190"/>
                    <a:gd name="connsiteY5" fmla="*/ 1817931 h 1912019"/>
                    <a:gd name="connsiteX6" fmla="*/ 1215059 w 1362190"/>
                    <a:gd name="connsiteY6" fmla="*/ 1912019 h 1912019"/>
                    <a:gd name="connsiteX7" fmla="*/ 618493 w 1362190"/>
                    <a:gd name="connsiteY7" fmla="*/ 1827798 h 1912019"/>
                    <a:gd name="connsiteX8" fmla="*/ 696197 w 1362190"/>
                    <a:gd name="connsiteY8" fmla="*/ 1584158 h 1912019"/>
                    <a:gd name="connsiteX9" fmla="*/ 90608 w 1362190"/>
                    <a:gd name="connsiteY9" fmla="*/ 1495926 h 1912019"/>
                    <a:gd name="connsiteX10" fmla="*/ 138734 w 1362190"/>
                    <a:gd name="connsiteY10" fmla="*/ 1503948 h 1912019"/>
                    <a:gd name="connsiteX11" fmla="*/ 130713 w 1362190"/>
                    <a:gd name="connsiteY11" fmla="*/ 1580148 h 1912019"/>
                    <a:gd name="connsiteX12" fmla="*/ 2376 w 1362190"/>
                    <a:gd name="connsiteY12" fmla="*/ 1503948 h 1912019"/>
                    <a:gd name="connsiteX13" fmla="*/ 66545 w 1362190"/>
                    <a:gd name="connsiteY13" fmla="*/ 1335505 h 1912019"/>
                    <a:gd name="connsiteX14" fmla="*/ 58524 w 1362190"/>
                    <a:gd name="connsiteY14" fmla="*/ 1030705 h 1912019"/>
                    <a:gd name="connsiteX15" fmla="*/ 78154 w 1362190"/>
                    <a:gd name="connsiteY15" fmla="*/ 942071 h 1912019"/>
                    <a:gd name="connsiteX16" fmla="*/ 54513 w 1362190"/>
                    <a:gd name="connsiteY16" fmla="*/ 657727 h 1912019"/>
                    <a:gd name="connsiteX17" fmla="*/ 102640 w 1362190"/>
                    <a:gd name="connsiteY17" fmla="*/ 445170 h 1912019"/>
                    <a:gd name="connsiteX18" fmla="*/ 94618 w 1362190"/>
                    <a:gd name="connsiteY18" fmla="*/ 397043 h 1912019"/>
                    <a:gd name="connsiteX19" fmla="*/ 130713 w 1362190"/>
                    <a:gd name="connsiteY19" fmla="*/ 300791 h 1912019"/>
                    <a:gd name="connsiteX20" fmla="*/ 157449 w 1362190"/>
                    <a:gd name="connsiteY20" fmla="*/ 220583 h 1912019"/>
                    <a:gd name="connsiteX21" fmla="*/ 161094 w 1362190"/>
                    <a:gd name="connsiteY21" fmla="*/ 191339 h 1912019"/>
                    <a:gd name="connsiteX22" fmla="*/ 146755 w 1362190"/>
                    <a:gd name="connsiteY22" fmla="*/ 80212 h 1912019"/>
                    <a:gd name="connsiteX23" fmla="*/ 222593 w 1362190"/>
                    <a:gd name="connsiteY23" fmla="*/ 20174 h 1912019"/>
                    <a:gd name="connsiteX24" fmla="*/ 238997 w 1362190"/>
                    <a:gd name="connsiteY24" fmla="*/ 0 h 1912019"/>
                    <a:gd name="connsiteX0" fmla="*/ 238997 w 1362190"/>
                    <a:gd name="connsiteY0" fmla="*/ 0 h 1912019"/>
                    <a:gd name="connsiteX1" fmla="*/ 432004 w 1362190"/>
                    <a:gd name="connsiteY1" fmla="*/ 14038 h 1912019"/>
                    <a:gd name="connsiteX2" fmla="*/ 976934 w 1362190"/>
                    <a:gd name="connsiteY2" fmla="*/ 192505 h 1912019"/>
                    <a:gd name="connsiteX3" fmla="*/ 1117303 w 1362190"/>
                    <a:gd name="connsiteY3" fmla="*/ 397042 h 1912019"/>
                    <a:gd name="connsiteX4" fmla="*/ 1345903 w 1362190"/>
                    <a:gd name="connsiteY4" fmla="*/ 1247274 h 1912019"/>
                    <a:gd name="connsiteX5" fmla="*/ 1362190 w 1362190"/>
                    <a:gd name="connsiteY5" fmla="*/ 1817931 h 1912019"/>
                    <a:gd name="connsiteX6" fmla="*/ 1215059 w 1362190"/>
                    <a:gd name="connsiteY6" fmla="*/ 1912019 h 1912019"/>
                    <a:gd name="connsiteX7" fmla="*/ 618493 w 1362190"/>
                    <a:gd name="connsiteY7" fmla="*/ 1827798 h 1912019"/>
                    <a:gd name="connsiteX8" fmla="*/ 696197 w 1362190"/>
                    <a:gd name="connsiteY8" fmla="*/ 1584158 h 1912019"/>
                    <a:gd name="connsiteX9" fmla="*/ 90608 w 1362190"/>
                    <a:gd name="connsiteY9" fmla="*/ 1495926 h 1912019"/>
                    <a:gd name="connsiteX10" fmla="*/ 138734 w 1362190"/>
                    <a:gd name="connsiteY10" fmla="*/ 1503948 h 1912019"/>
                    <a:gd name="connsiteX11" fmla="*/ 130713 w 1362190"/>
                    <a:gd name="connsiteY11" fmla="*/ 1580148 h 1912019"/>
                    <a:gd name="connsiteX12" fmla="*/ 2376 w 1362190"/>
                    <a:gd name="connsiteY12" fmla="*/ 1503948 h 1912019"/>
                    <a:gd name="connsiteX13" fmla="*/ 66545 w 1362190"/>
                    <a:gd name="connsiteY13" fmla="*/ 1335505 h 1912019"/>
                    <a:gd name="connsiteX14" fmla="*/ 58524 w 1362190"/>
                    <a:gd name="connsiteY14" fmla="*/ 1030705 h 1912019"/>
                    <a:gd name="connsiteX15" fmla="*/ 78154 w 1362190"/>
                    <a:gd name="connsiteY15" fmla="*/ 942071 h 1912019"/>
                    <a:gd name="connsiteX16" fmla="*/ 54513 w 1362190"/>
                    <a:gd name="connsiteY16" fmla="*/ 657727 h 1912019"/>
                    <a:gd name="connsiteX17" fmla="*/ 102640 w 1362190"/>
                    <a:gd name="connsiteY17" fmla="*/ 445170 h 1912019"/>
                    <a:gd name="connsiteX18" fmla="*/ 94618 w 1362190"/>
                    <a:gd name="connsiteY18" fmla="*/ 397043 h 1912019"/>
                    <a:gd name="connsiteX19" fmla="*/ 130713 w 1362190"/>
                    <a:gd name="connsiteY19" fmla="*/ 300791 h 1912019"/>
                    <a:gd name="connsiteX20" fmla="*/ 157449 w 1362190"/>
                    <a:gd name="connsiteY20" fmla="*/ 220583 h 1912019"/>
                    <a:gd name="connsiteX21" fmla="*/ 161094 w 1362190"/>
                    <a:gd name="connsiteY21" fmla="*/ 191339 h 1912019"/>
                    <a:gd name="connsiteX22" fmla="*/ 146755 w 1362190"/>
                    <a:gd name="connsiteY22" fmla="*/ 80212 h 1912019"/>
                    <a:gd name="connsiteX23" fmla="*/ 222593 w 1362190"/>
                    <a:gd name="connsiteY23" fmla="*/ 20174 h 1912019"/>
                    <a:gd name="connsiteX24" fmla="*/ 238997 w 1362190"/>
                    <a:gd name="connsiteY24" fmla="*/ 0 h 1912019"/>
                    <a:gd name="connsiteX0" fmla="*/ 238997 w 1371418"/>
                    <a:gd name="connsiteY0" fmla="*/ 0 h 1912019"/>
                    <a:gd name="connsiteX1" fmla="*/ 432004 w 1371418"/>
                    <a:gd name="connsiteY1" fmla="*/ 14038 h 1912019"/>
                    <a:gd name="connsiteX2" fmla="*/ 976934 w 1371418"/>
                    <a:gd name="connsiteY2" fmla="*/ 192505 h 1912019"/>
                    <a:gd name="connsiteX3" fmla="*/ 1117303 w 1371418"/>
                    <a:gd name="connsiteY3" fmla="*/ 397042 h 1912019"/>
                    <a:gd name="connsiteX4" fmla="*/ 1345903 w 1371418"/>
                    <a:gd name="connsiteY4" fmla="*/ 1247274 h 1912019"/>
                    <a:gd name="connsiteX5" fmla="*/ 1362190 w 1371418"/>
                    <a:gd name="connsiteY5" fmla="*/ 1817931 h 1912019"/>
                    <a:gd name="connsiteX6" fmla="*/ 1215059 w 1371418"/>
                    <a:gd name="connsiteY6" fmla="*/ 1912019 h 1912019"/>
                    <a:gd name="connsiteX7" fmla="*/ 618493 w 1371418"/>
                    <a:gd name="connsiteY7" fmla="*/ 1827798 h 1912019"/>
                    <a:gd name="connsiteX8" fmla="*/ 696197 w 1371418"/>
                    <a:gd name="connsiteY8" fmla="*/ 1584158 h 1912019"/>
                    <a:gd name="connsiteX9" fmla="*/ 90608 w 1371418"/>
                    <a:gd name="connsiteY9" fmla="*/ 1495926 h 1912019"/>
                    <a:gd name="connsiteX10" fmla="*/ 138734 w 1371418"/>
                    <a:gd name="connsiteY10" fmla="*/ 1503948 h 1912019"/>
                    <a:gd name="connsiteX11" fmla="*/ 130713 w 1371418"/>
                    <a:gd name="connsiteY11" fmla="*/ 1580148 h 1912019"/>
                    <a:gd name="connsiteX12" fmla="*/ 2376 w 1371418"/>
                    <a:gd name="connsiteY12" fmla="*/ 1503948 h 1912019"/>
                    <a:gd name="connsiteX13" fmla="*/ 66545 w 1371418"/>
                    <a:gd name="connsiteY13" fmla="*/ 1335505 h 1912019"/>
                    <a:gd name="connsiteX14" fmla="*/ 58524 w 1371418"/>
                    <a:gd name="connsiteY14" fmla="*/ 1030705 h 1912019"/>
                    <a:gd name="connsiteX15" fmla="*/ 78154 w 1371418"/>
                    <a:gd name="connsiteY15" fmla="*/ 942071 h 1912019"/>
                    <a:gd name="connsiteX16" fmla="*/ 54513 w 1371418"/>
                    <a:gd name="connsiteY16" fmla="*/ 657727 h 1912019"/>
                    <a:gd name="connsiteX17" fmla="*/ 102640 w 1371418"/>
                    <a:gd name="connsiteY17" fmla="*/ 445170 h 1912019"/>
                    <a:gd name="connsiteX18" fmla="*/ 94618 w 1371418"/>
                    <a:gd name="connsiteY18" fmla="*/ 397043 h 1912019"/>
                    <a:gd name="connsiteX19" fmla="*/ 130713 w 1371418"/>
                    <a:gd name="connsiteY19" fmla="*/ 300791 h 1912019"/>
                    <a:gd name="connsiteX20" fmla="*/ 157449 w 1371418"/>
                    <a:gd name="connsiteY20" fmla="*/ 220583 h 1912019"/>
                    <a:gd name="connsiteX21" fmla="*/ 161094 w 1371418"/>
                    <a:gd name="connsiteY21" fmla="*/ 191339 h 1912019"/>
                    <a:gd name="connsiteX22" fmla="*/ 146755 w 1371418"/>
                    <a:gd name="connsiteY22" fmla="*/ 80212 h 1912019"/>
                    <a:gd name="connsiteX23" fmla="*/ 222593 w 1371418"/>
                    <a:gd name="connsiteY23" fmla="*/ 20174 h 1912019"/>
                    <a:gd name="connsiteX24" fmla="*/ 238997 w 1371418"/>
                    <a:gd name="connsiteY24" fmla="*/ 0 h 1912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71418" h="1912019">
                      <a:moveTo>
                        <a:pt x="238997" y="0"/>
                      </a:moveTo>
                      <a:cubicBezTo>
                        <a:pt x="290633" y="20554"/>
                        <a:pt x="380368" y="-6516"/>
                        <a:pt x="432004" y="14038"/>
                      </a:cubicBezTo>
                      <a:lnTo>
                        <a:pt x="976934" y="192505"/>
                      </a:lnTo>
                      <a:cubicBezTo>
                        <a:pt x="1023724" y="260684"/>
                        <a:pt x="1046450" y="248652"/>
                        <a:pt x="1117303" y="397042"/>
                      </a:cubicBezTo>
                      <a:cubicBezTo>
                        <a:pt x="1188156" y="545432"/>
                        <a:pt x="1337883" y="900364"/>
                        <a:pt x="1345903" y="1247274"/>
                      </a:cubicBezTo>
                      <a:cubicBezTo>
                        <a:pt x="1353923" y="1453816"/>
                        <a:pt x="1387363" y="1742869"/>
                        <a:pt x="1362190" y="1817931"/>
                      </a:cubicBezTo>
                      <a:cubicBezTo>
                        <a:pt x="1337465" y="1873614"/>
                        <a:pt x="1264103" y="1880656"/>
                        <a:pt x="1215059" y="1912019"/>
                      </a:cubicBezTo>
                      <a:lnTo>
                        <a:pt x="618493" y="1827798"/>
                      </a:lnTo>
                      <a:lnTo>
                        <a:pt x="696197" y="1584158"/>
                      </a:lnTo>
                      <a:lnTo>
                        <a:pt x="90608" y="1495926"/>
                      </a:lnTo>
                      <a:lnTo>
                        <a:pt x="138734" y="1503948"/>
                      </a:lnTo>
                      <a:lnTo>
                        <a:pt x="130713" y="1580148"/>
                      </a:lnTo>
                      <a:cubicBezTo>
                        <a:pt x="87934" y="1554748"/>
                        <a:pt x="17081" y="1545390"/>
                        <a:pt x="2376" y="1503948"/>
                      </a:cubicBezTo>
                      <a:cubicBezTo>
                        <a:pt x="-12329" y="1462506"/>
                        <a:pt x="45155" y="1391653"/>
                        <a:pt x="66545" y="1335505"/>
                      </a:cubicBezTo>
                      <a:cubicBezTo>
                        <a:pt x="-20350" y="1241926"/>
                        <a:pt x="61198" y="1132305"/>
                        <a:pt x="58524" y="1030705"/>
                      </a:cubicBezTo>
                      <a:lnTo>
                        <a:pt x="78154" y="942071"/>
                      </a:lnTo>
                      <a:cubicBezTo>
                        <a:pt x="34179" y="839269"/>
                        <a:pt x="62393" y="752508"/>
                        <a:pt x="54513" y="657727"/>
                      </a:cubicBezTo>
                      <a:lnTo>
                        <a:pt x="102640" y="445170"/>
                      </a:lnTo>
                      <a:lnTo>
                        <a:pt x="94618" y="397043"/>
                      </a:lnTo>
                      <a:lnTo>
                        <a:pt x="130713" y="300791"/>
                      </a:lnTo>
                      <a:lnTo>
                        <a:pt x="157449" y="220583"/>
                      </a:lnTo>
                      <a:cubicBezTo>
                        <a:pt x="157939" y="210579"/>
                        <a:pt x="159156" y="200818"/>
                        <a:pt x="161094" y="191339"/>
                      </a:cubicBezTo>
                      <a:lnTo>
                        <a:pt x="146755" y="80212"/>
                      </a:lnTo>
                      <a:lnTo>
                        <a:pt x="222593" y="20174"/>
                      </a:lnTo>
                      <a:cubicBezTo>
                        <a:pt x="226759" y="12182"/>
                        <a:pt x="232659" y="5795"/>
                        <a:pt x="238997" y="0"/>
                      </a:cubicBezTo>
                      <a:close/>
                    </a:path>
                  </a:pathLst>
                </a:custGeom>
                <a:solidFill>
                  <a:srgbClr val="F0AE9A"/>
                </a:soli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4" name="任意多边形 113"/>
                <p:cNvSpPr/>
                <p:nvPr/>
              </p:nvSpPr>
              <p:spPr>
                <a:xfrm>
                  <a:off x="3729789" y="2546684"/>
                  <a:ext cx="729916" cy="441158"/>
                </a:xfrm>
                <a:custGeom>
                  <a:avLst/>
                  <a:gdLst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44379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64431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64431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64431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9916" h="441158">
                      <a:moveTo>
                        <a:pt x="4011" y="0"/>
                      </a:moveTo>
                      <a:lnTo>
                        <a:pt x="280737" y="56148"/>
                      </a:lnTo>
                      <a:lnTo>
                        <a:pt x="304800" y="60158"/>
                      </a:lnTo>
                      <a:lnTo>
                        <a:pt x="324853" y="96253"/>
                      </a:lnTo>
                      <a:lnTo>
                        <a:pt x="473243" y="108284"/>
                      </a:lnTo>
                      <a:lnTo>
                        <a:pt x="517358" y="104274"/>
                      </a:lnTo>
                      <a:lnTo>
                        <a:pt x="685800" y="188495"/>
                      </a:lnTo>
                      <a:lnTo>
                        <a:pt x="725906" y="240632"/>
                      </a:lnTo>
                      <a:lnTo>
                        <a:pt x="525379" y="164431"/>
                      </a:lnTo>
                      <a:lnTo>
                        <a:pt x="457200" y="140369"/>
                      </a:lnTo>
                      <a:lnTo>
                        <a:pt x="729916" y="248653"/>
                      </a:lnTo>
                      <a:lnTo>
                        <a:pt x="705853" y="441158"/>
                      </a:lnTo>
                      <a:cubicBezTo>
                        <a:pt x="629653" y="405063"/>
                        <a:pt x="588712" y="418933"/>
                        <a:pt x="477253" y="332874"/>
                      </a:cubicBezTo>
                      <a:cubicBezTo>
                        <a:pt x="365794" y="246815"/>
                        <a:pt x="159084" y="122655"/>
                        <a:pt x="0" y="160421"/>
                      </a:cubicBezTo>
                      <a:lnTo>
                        <a:pt x="4011" y="0"/>
                      </a:lnTo>
                      <a:close/>
                    </a:path>
                  </a:pathLst>
                </a:custGeom>
                <a:gradFill>
                  <a:gsLst>
                    <a:gs pos="64000">
                      <a:srgbClr val="F0AE9A"/>
                    </a:gs>
                    <a:gs pos="66000">
                      <a:srgbClr val="DA7E73"/>
                    </a:gs>
                  </a:gsLst>
                  <a:lin ang="6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3621974" y="3420588"/>
                  <a:ext cx="237507" cy="136071"/>
                </a:xfrm>
                <a:custGeom>
                  <a:avLst/>
                  <a:gdLst>
                    <a:gd name="connsiteX0" fmla="*/ 0 w 237507"/>
                    <a:gd name="connsiteY0" fmla="*/ 124691 h 124691"/>
                    <a:gd name="connsiteX1" fmla="*/ 237507 w 237507"/>
                    <a:gd name="connsiteY1" fmla="*/ 0 h 124691"/>
                    <a:gd name="connsiteX2" fmla="*/ 124691 w 237507"/>
                    <a:gd name="connsiteY2" fmla="*/ 124691 h 124691"/>
                    <a:gd name="connsiteX3" fmla="*/ 0 w 237507"/>
                    <a:gd name="connsiteY3" fmla="*/ 124691 h 124691"/>
                    <a:gd name="connsiteX0" fmla="*/ 0 w 237507"/>
                    <a:gd name="connsiteY0" fmla="*/ 134944 h 134944"/>
                    <a:gd name="connsiteX1" fmla="*/ 237507 w 237507"/>
                    <a:gd name="connsiteY1" fmla="*/ 10253 h 134944"/>
                    <a:gd name="connsiteX2" fmla="*/ 124691 w 237507"/>
                    <a:gd name="connsiteY2" fmla="*/ 134944 h 134944"/>
                    <a:gd name="connsiteX3" fmla="*/ 0 w 237507"/>
                    <a:gd name="connsiteY3" fmla="*/ 134944 h 134944"/>
                    <a:gd name="connsiteX0" fmla="*/ 0 w 237507"/>
                    <a:gd name="connsiteY0" fmla="*/ 136071 h 136071"/>
                    <a:gd name="connsiteX1" fmla="*/ 237507 w 237507"/>
                    <a:gd name="connsiteY1" fmla="*/ 11380 h 136071"/>
                    <a:gd name="connsiteX2" fmla="*/ 124691 w 237507"/>
                    <a:gd name="connsiteY2" fmla="*/ 136071 h 136071"/>
                    <a:gd name="connsiteX3" fmla="*/ 0 w 237507"/>
                    <a:gd name="connsiteY3" fmla="*/ 136071 h 136071"/>
                    <a:gd name="connsiteX0" fmla="*/ 0 w 237507"/>
                    <a:gd name="connsiteY0" fmla="*/ 136071 h 136071"/>
                    <a:gd name="connsiteX1" fmla="*/ 237507 w 237507"/>
                    <a:gd name="connsiteY1" fmla="*/ 11380 h 136071"/>
                    <a:gd name="connsiteX2" fmla="*/ 124691 w 237507"/>
                    <a:gd name="connsiteY2" fmla="*/ 136071 h 136071"/>
                    <a:gd name="connsiteX3" fmla="*/ 0 w 237507"/>
                    <a:gd name="connsiteY3" fmla="*/ 136071 h 136071"/>
                    <a:gd name="connsiteX0" fmla="*/ 0 w 237507"/>
                    <a:gd name="connsiteY0" fmla="*/ 136071 h 136071"/>
                    <a:gd name="connsiteX1" fmla="*/ 237507 w 237507"/>
                    <a:gd name="connsiteY1" fmla="*/ 11380 h 136071"/>
                    <a:gd name="connsiteX2" fmla="*/ 124691 w 237507"/>
                    <a:gd name="connsiteY2" fmla="*/ 136071 h 136071"/>
                    <a:gd name="connsiteX3" fmla="*/ 0 w 237507"/>
                    <a:gd name="connsiteY3" fmla="*/ 136071 h 136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507" h="136071">
                      <a:moveTo>
                        <a:pt x="0" y="136071"/>
                      </a:moveTo>
                      <a:cubicBezTo>
                        <a:pt x="49480" y="76694"/>
                        <a:pt x="122712" y="-36121"/>
                        <a:pt x="237507" y="11380"/>
                      </a:cubicBezTo>
                      <a:cubicBezTo>
                        <a:pt x="176151" y="41068"/>
                        <a:pt x="126670" y="70756"/>
                        <a:pt x="124691" y="136071"/>
                      </a:cubicBezTo>
                      <a:lnTo>
                        <a:pt x="0" y="136071"/>
                      </a:lnTo>
                      <a:close/>
                    </a:path>
                  </a:pathLst>
                </a:custGeom>
                <a:solidFill>
                  <a:srgbClr val="D57A7C">
                    <a:alpha val="58000"/>
                  </a:srgb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3586347" y="3826833"/>
                  <a:ext cx="499400" cy="151401"/>
                </a:xfrm>
                <a:custGeom>
                  <a:avLst/>
                  <a:gdLst>
                    <a:gd name="connsiteX0" fmla="*/ 0 w 498764"/>
                    <a:gd name="connsiteY0" fmla="*/ 124691 h 124691"/>
                    <a:gd name="connsiteX1" fmla="*/ 391886 w 498764"/>
                    <a:gd name="connsiteY1" fmla="*/ 0 h 124691"/>
                    <a:gd name="connsiteX2" fmla="*/ 498764 w 498764"/>
                    <a:gd name="connsiteY2" fmla="*/ 41563 h 124691"/>
                    <a:gd name="connsiteX3" fmla="*/ 0 w 498764"/>
                    <a:gd name="connsiteY3" fmla="*/ 124691 h 124691"/>
                    <a:gd name="connsiteX0" fmla="*/ 0 w 498764"/>
                    <a:gd name="connsiteY0" fmla="*/ 124691 h 135604"/>
                    <a:gd name="connsiteX1" fmla="*/ 391886 w 498764"/>
                    <a:gd name="connsiteY1" fmla="*/ 0 h 135604"/>
                    <a:gd name="connsiteX2" fmla="*/ 498764 w 498764"/>
                    <a:gd name="connsiteY2" fmla="*/ 41563 h 135604"/>
                    <a:gd name="connsiteX3" fmla="*/ 0 w 498764"/>
                    <a:gd name="connsiteY3" fmla="*/ 124691 h 135604"/>
                    <a:gd name="connsiteX0" fmla="*/ 0 w 498764"/>
                    <a:gd name="connsiteY0" fmla="*/ 124691 h 135604"/>
                    <a:gd name="connsiteX1" fmla="*/ 391886 w 498764"/>
                    <a:gd name="connsiteY1" fmla="*/ 0 h 135604"/>
                    <a:gd name="connsiteX2" fmla="*/ 498764 w 498764"/>
                    <a:gd name="connsiteY2" fmla="*/ 41563 h 135604"/>
                    <a:gd name="connsiteX3" fmla="*/ 0 w 498764"/>
                    <a:gd name="connsiteY3" fmla="*/ 124691 h 135604"/>
                    <a:gd name="connsiteX0" fmla="*/ 0 w 498764"/>
                    <a:gd name="connsiteY0" fmla="*/ 151401 h 162314"/>
                    <a:gd name="connsiteX1" fmla="*/ 391886 w 498764"/>
                    <a:gd name="connsiteY1" fmla="*/ 26710 h 162314"/>
                    <a:gd name="connsiteX2" fmla="*/ 498764 w 498764"/>
                    <a:gd name="connsiteY2" fmla="*/ 68273 h 162314"/>
                    <a:gd name="connsiteX3" fmla="*/ 0 w 498764"/>
                    <a:gd name="connsiteY3" fmla="*/ 151401 h 162314"/>
                    <a:gd name="connsiteX0" fmla="*/ 0 w 498764"/>
                    <a:gd name="connsiteY0" fmla="*/ 151401 h 162314"/>
                    <a:gd name="connsiteX1" fmla="*/ 391886 w 498764"/>
                    <a:gd name="connsiteY1" fmla="*/ 26710 h 162314"/>
                    <a:gd name="connsiteX2" fmla="*/ 498764 w 498764"/>
                    <a:gd name="connsiteY2" fmla="*/ 68273 h 162314"/>
                    <a:gd name="connsiteX3" fmla="*/ 0 w 498764"/>
                    <a:gd name="connsiteY3" fmla="*/ 151401 h 162314"/>
                    <a:gd name="connsiteX0" fmla="*/ 0 w 499400"/>
                    <a:gd name="connsiteY0" fmla="*/ 151401 h 162314"/>
                    <a:gd name="connsiteX1" fmla="*/ 391886 w 499400"/>
                    <a:gd name="connsiteY1" fmla="*/ 26710 h 162314"/>
                    <a:gd name="connsiteX2" fmla="*/ 498764 w 499400"/>
                    <a:gd name="connsiteY2" fmla="*/ 68273 h 162314"/>
                    <a:gd name="connsiteX3" fmla="*/ 0 w 499400"/>
                    <a:gd name="connsiteY3" fmla="*/ 151401 h 162314"/>
                    <a:gd name="connsiteX0" fmla="*/ 0 w 499400"/>
                    <a:gd name="connsiteY0" fmla="*/ 151401 h 165086"/>
                    <a:gd name="connsiteX1" fmla="*/ 391886 w 499400"/>
                    <a:gd name="connsiteY1" fmla="*/ 26710 h 165086"/>
                    <a:gd name="connsiteX2" fmla="*/ 498764 w 499400"/>
                    <a:gd name="connsiteY2" fmla="*/ 68273 h 165086"/>
                    <a:gd name="connsiteX3" fmla="*/ 0 w 499400"/>
                    <a:gd name="connsiteY3" fmla="*/ 151401 h 165086"/>
                    <a:gd name="connsiteX0" fmla="*/ 93 w 499493"/>
                    <a:gd name="connsiteY0" fmla="*/ 151401 h 155095"/>
                    <a:gd name="connsiteX1" fmla="*/ 391979 w 499493"/>
                    <a:gd name="connsiteY1" fmla="*/ 26710 h 155095"/>
                    <a:gd name="connsiteX2" fmla="*/ 498857 w 499493"/>
                    <a:gd name="connsiteY2" fmla="*/ 68273 h 155095"/>
                    <a:gd name="connsiteX3" fmla="*/ 356353 w 499493"/>
                    <a:gd name="connsiteY3" fmla="*/ 97961 h 155095"/>
                    <a:gd name="connsiteX4" fmla="*/ 93 w 499493"/>
                    <a:gd name="connsiteY4" fmla="*/ 151401 h 155095"/>
                    <a:gd name="connsiteX0" fmla="*/ 93 w 499493"/>
                    <a:gd name="connsiteY0" fmla="*/ 151401 h 155095"/>
                    <a:gd name="connsiteX1" fmla="*/ 391979 w 499493"/>
                    <a:gd name="connsiteY1" fmla="*/ 26710 h 155095"/>
                    <a:gd name="connsiteX2" fmla="*/ 498857 w 499493"/>
                    <a:gd name="connsiteY2" fmla="*/ 68273 h 155095"/>
                    <a:gd name="connsiteX3" fmla="*/ 356353 w 499493"/>
                    <a:gd name="connsiteY3" fmla="*/ 97961 h 155095"/>
                    <a:gd name="connsiteX4" fmla="*/ 93 w 499493"/>
                    <a:gd name="connsiteY4" fmla="*/ 151401 h 155095"/>
                    <a:gd name="connsiteX0" fmla="*/ 106 w 499506"/>
                    <a:gd name="connsiteY0" fmla="*/ 151401 h 155762"/>
                    <a:gd name="connsiteX1" fmla="*/ 391992 w 499506"/>
                    <a:gd name="connsiteY1" fmla="*/ 26710 h 155762"/>
                    <a:gd name="connsiteX2" fmla="*/ 498870 w 499506"/>
                    <a:gd name="connsiteY2" fmla="*/ 68273 h 155762"/>
                    <a:gd name="connsiteX3" fmla="*/ 356366 w 499506"/>
                    <a:gd name="connsiteY3" fmla="*/ 97961 h 155762"/>
                    <a:gd name="connsiteX4" fmla="*/ 106 w 499506"/>
                    <a:gd name="connsiteY4" fmla="*/ 151401 h 155762"/>
                    <a:gd name="connsiteX0" fmla="*/ 0 w 499400"/>
                    <a:gd name="connsiteY0" fmla="*/ 151401 h 151401"/>
                    <a:gd name="connsiteX1" fmla="*/ 391886 w 499400"/>
                    <a:gd name="connsiteY1" fmla="*/ 26710 h 151401"/>
                    <a:gd name="connsiteX2" fmla="*/ 498764 w 499400"/>
                    <a:gd name="connsiteY2" fmla="*/ 68273 h 151401"/>
                    <a:gd name="connsiteX3" fmla="*/ 356260 w 499400"/>
                    <a:gd name="connsiteY3" fmla="*/ 97961 h 151401"/>
                    <a:gd name="connsiteX4" fmla="*/ 0 w 499400"/>
                    <a:gd name="connsiteY4" fmla="*/ 151401 h 151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400" h="151401">
                      <a:moveTo>
                        <a:pt x="0" y="151401"/>
                      </a:moveTo>
                      <a:cubicBezTo>
                        <a:pt x="148442" y="20772"/>
                        <a:pt x="279070" y="-38604"/>
                        <a:pt x="391886" y="26710"/>
                      </a:cubicBezTo>
                      <a:cubicBezTo>
                        <a:pt x="469075" y="-1000"/>
                        <a:pt x="504702" y="24731"/>
                        <a:pt x="498764" y="68273"/>
                      </a:cubicBezTo>
                      <a:cubicBezTo>
                        <a:pt x="492826" y="87075"/>
                        <a:pt x="439387" y="119732"/>
                        <a:pt x="356260" y="97961"/>
                      </a:cubicBezTo>
                      <a:cubicBezTo>
                        <a:pt x="237507" y="123691"/>
                        <a:pt x="112815" y="116764"/>
                        <a:pt x="0" y="151401"/>
                      </a:cubicBezTo>
                      <a:close/>
                    </a:path>
                  </a:pathLst>
                </a:custGeom>
                <a:solidFill>
                  <a:srgbClr val="D57A7C">
                    <a:alpha val="58000"/>
                  </a:srgb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3562350" y="3882725"/>
                  <a:ext cx="523875" cy="117005"/>
                </a:xfrm>
                <a:custGeom>
                  <a:avLst/>
                  <a:gdLst>
                    <a:gd name="connsiteX0" fmla="*/ 0 w 476250"/>
                    <a:gd name="connsiteY0" fmla="*/ 114300 h 114300"/>
                    <a:gd name="connsiteX1" fmla="*/ 476250 w 476250"/>
                    <a:gd name="connsiteY1" fmla="*/ 0 h 114300"/>
                    <a:gd name="connsiteX0" fmla="*/ 0 w 523875"/>
                    <a:gd name="connsiteY0" fmla="*/ 95250 h 95250"/>
                    <a:gd name="connsiteX1" fmla="*/ 523875 w 523875"/>
                    <a:gd name="connsiteY1" fmla="*/ 0 h 95250"/>
                    <a:gd name="connsiteX0" fmla="*/ 0 w 523875"/>
                    <a:gd name="connsiteY0" fmla="*/ 112785 h 112785"/>
                    <a:gd name="connsiteX1" fmla="*/ 523875 w 523875"/>
                    <a:gd name="connsiteY1" fmla="*/ 17535 h 112785"/>
                    <a:gd name="connsiteX0" fmla="*/ 0 w 523875"/>
                    <a:gd name="connsiteY0" fmla="*/ 117005 h 117005"/>
                    <a:gd name="connsiteX1" fmla="*/ 523875 w 523875"/>
                    <a:gd name="connsiteY1" fmla="*/ 21755 h 117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3875" h="117005">
                      <a:moveTo>
                        <a:pt x="0" y="117005"/>
                      </a:moveTo>
                      <a:cubicBezTo>
                        <a:pt x="146050" y="47155"/>
                        <a:pt x="387350" y="-41745"/>
                        <a:pt x="523875" y="21755"/>
                      </a:cubicBezTo>
                    </a:path>
                  </a:pathLst>
                </a:cu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任意多边形 117"/>
                <p:cNvSpPr/>
                <p:nvPr/>
              </p:nvSpPr>
              <p:spPr>
                <a:xfrm>
                  <a:off x="4170156" y="4448269"/>
                  <a:ext cx="364704" cy="115797"/>
                </a:xfrm>
                <a:custGeom>
                  <a:avLst/>
                  <a:gdLst>
                    <a:gd name="connsiteX0" fmla="*/ 328036 w 332136"/>
                    <a:gd name="connsiteY0" fmla="*/ 28703 h 102511"/>
                    <a:gd name="connsiteX1" fmla="*/ 328036 w 332136"/>
                    <a:gd name="connsiteY1" fmla="*/ 28703 h 102511"/>
                    <a:gd name="connsiteX2" fmla="*/ 28703 w 332136"/>
                    <a:gd name="connsiteY2" fmla="*/ 0 h 102511"/>
                    <a:gd name="connsiteX3" fmla="*/ 0 w 332136"/>
                    <a:gd name="connsiteY3" fmla="*/ 49205 h 102511"/>
                    <a:gd name="connsiteX4" fmla="*/ 332136 w 332136"/>
                    <a:gd name="connsiteY4" fmla="*/ 102511 h 102511"/>
                    <a:gd name="connsiteX5" fmla="*/ 328036 w 332136"/>
                    <a:gd name="connsiteY5" fmla="*/ 28703 h 102511"/>
                    <a:gd name="connsiteX0" fmla="*/ 317813 w 347722"/>
                    <a:gd name="connsiteY0" fmla="*/ 0 h 124964"/>
                    <a:gd name="connsiteX1" fmla="*/ 328036 w 347722"/>
                    <a:gd name="connsiteY1" fmla="*/ 51156 h 124964"/>
                    <a:gd name="connsiteX2" fmla="*/ 28703 w 347722"/>
                    <a:gd name="connsiteY2" fmla="*/ 22453 h 124964"/>
                    <a:gd name="connsiteX3" fmla="*/ 0 w 347722"/>
                    <a:gd name="connsiteY3" fmla="*/ 71658 h 124964"/>
                    <a:gd name="connsiteX4" fmla="*/ 332136 w 347722"/>
                    <a:gd name="connsiteY4" fmla="*/ 124964 h 124964"/>
                    <a:gd name="connsiteX5" fmla="*/ 317813 w 347722"/>
                    <a:gd name="connsiteY5" fmla="*/ 0 h 124964"/>
                    <a:gd name="connsiteX0" fmla="*/ 332136 w 332136"/>
                    <a:gd name="connsiteY0" fmla="*/ 102511 h 102511"/>
                    <a:gd name="connsiteX1" fmla="*/ 328036 w 332136"/>
                    <a:gd name="connsiteY1" fmla="*/ 28703 h 102511"/>
                    <a:gd name="connsiteX2" fmla="*/ 28703 w 332136"/>
                    <a:gd name="connsiteY2" fmla="*/ 0 h 102511"/>
                    <a:gd name="connsiteX3" fmla="*/ 0 w 332136"/>
                    <a:gd name="connsiteY3" fmla="*/ 49205 h 102511"/>
                    <a:gd name="connsiteX4" fmla="*/ 332136 w 332136"/>
                    <a:gd name="connsiteY4" fmla="*/ 102511 h 102511"/>
                    <a:gd name="connsiteX0" fmla="*/ 332136 w 332136"/>
                    <a:gd name="connsiteY0" fmla="*/ 105781 h 105781"/>
                    <a:gd name="connsiteX1" fmla="*/ 321221 w 332136"/>
                    <a:gd name="connsiteY1" fmla="*/ 0 h 105781"/>
                    <a:gd name="connsiteX2" fmla="*/ 28703 w 332136"/>
                    <a:gd name="connsiteY2" fmla="*/ 3270 h 105781"/>
                    <a:gd name="connsiteX3" fmla="*/ 0 w 332136"/>
                    <a:gd name="connsiteY3" fmla="*/ 52475 h 105781"/>
                    <a:gd name="connsiteX4" fmla="*/ 332136 w 332136"/>
                    <a:gd name="connsiteY4" fmla="*/ 105781 h 105781"/>
                    <a:gd name="connsiteX0" fmla="*/ 332136 w 332136"/>
                    <a:gd name="connsiteY0" fmla="*/ 111539 h 111539"/>
                    <a:gd name="connsiteX1" fmla="*/ 321221 w 332136"/>
                    <a:gd name="connsiteY1" fmla="*/ 5758 h 111539"/>
                    <a:gd name="connsiteX2" fmla="*/ 28703 w 332136"/>
                    <a:gd name="connsiteY2" fmla="*/ 9028 h 111539"/>
                    <a:gd name="connsiteX3" fmla="*/ 0 w 332136"/>
                    <a:gd name="connsiteY3" fmla="*/ 58233 h 111539"/>
                    <a:gd name="connsiteX4" fmla="*/ 332136 w 332136"/>
                    <a:gd name="connsiteY4" fmla="*/ 111539 h 111539"/>
                    <a:gd name="connsiteX0" fmla="*/ 377254 w 377254"/>
                    <a:gd name="connsiteY0" fmla="*/ 111162 h 111162"/>
                    <a:gd name="connsiteX1" fmla="*/ 321221 w 377254"/>
                    <a:gd name="connsiteY1" fmla="*/ 5381 h 111162"/>
                    <a:gd name="connsiteX2" fmla="*/ 28703 w 377254"/>
                    <a:gd name="connsiteY2" fmla="*/ 8651 h 111162"/>
                    <a:gd name="connsiteX3" fmla="*/ 0 w 377254"/>
                    <a:gd name="connsiteY3" fmla="*/ 57856 h 111162"/>
                    <a:gd name="connsiteX4" fmla="*/ 377254 w 377254"/>
                    <a:gd name="connsiteY4" fmla="*/ 111162 h 111162"/>
                    <a:gd name="connsiteX0" fmla="*/ 377254 w 388419"/>
                    <a:gd name="connsiteY0" fmla="*/ 118688 h 118688"/>
                    <a:gd name="connsiteX1" fmla="*/ 357315 w 388419"/>
                    <a:gd name="connsiteY1" fmla="*/ 4441 h 118688"/>
                    <a:gd name="connsiteX2" fmla="*/ 28703 w 388419"/>
                    <a:gd name="connsiteY2" fmla="*/ 16177 h 118688"/>
                    <a:gd name="connsiteX3" fmla="*/ 0 w 388419"/>
                    <a:gd name="connsiteY3" fmla="*/ 65382 h 118688"/>
                    <a:gd name="connsiteX4" fmla="*/ 377254 w 388419"/>
                    <a:gd name="connsiteY4" fmla="*/ 118688 h 118688"/>
                    <a:gd name="connsiteX0" fmla="*/ 377254 w 388696"/>
                    <a:gd name="connsiteY0" fmla="*/ 115797 h 115797"/>
                    <a:gd name="connsiteX1" fmla="*/ 357315 w 388696"/>
                    <a:gd name="connsiteY1" fmla="*/ 1550 h 115797"/>
                    <a:gd name="connsiteX2" fmla="*/ 28703 w 388696"/>
                    <a:gd name="connsiteY2" fmla="*/ 13286 h 115797"/>
                    <a:gd name="connsiteX3" fmla="*/ 0 w 388696"/>
                    <a:gd name="connsiteY3" fmla="*/ 62491 h 115797"/>
                    <a:gd name="connsiteX4" fmla="*/ 377254 w 388696"/>
                    <a:gd name="connsiteY4" fmla="*/ 115797 h 115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8696" h="115797">
                      <a:moveTo>
                        <a:pt x="377254" y="115797"/>
                      </a:moveTo>
                      <a:cubicBezTo>
                        <a:pt x="373616" y="80537"/>
                        <a:pt x="416059" y="-13139"/>
                        <a:pt x="357315" y="1550"/>
                      </a:cubicBezTo>
                      <a:cubicBezTo>
                        <a:pt x="290199" y="18332"/>
                        <a:pt x="128481" y="22854"/>
                        <a:pt x="28703" y="13286"/>
                      </a:cubicBezTo>
                      <a:lnTo>
                        <a:pt x="0" y="62491"/>
                      </a:lnTo>
                      <a:lnTo>
                        <a:pt x="377254" y="115797"/>
                      </a:lnTo>
                      <a:close/>
                    </a:path>
                  </a:pathLst>
                </a:custGeom>
                <a:solidFill>
                  <a:srgbClr val="D57A7C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3013497" y="935336"/>
                <a:ext cx="1734738" cy="1926841"/>
                <a:chOff x="3013497" y="935336"/>
                <a:chExt cx="1734738" cy="1926841"/>
              </a:xfrm>
            </p:grpSpPr>
            <p:sp>
              <p:nvSpPr>
                <p:cNvPr id="74" name="任意多边形 73"/>
                <p:cNvSpPr/>
                <p:nvPr/>
              </p:nvSpPr>
              <p:spPr>
                <a:xfrm>
                  <a:off x="4481999" y="1553371"/>
                  <a:ext cx="227678" cy="1067788"/>
                </a:xfrm>
                <a:custGeom>
                  <a:avLst/>
                  <a:gdLst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85558 w 187158"/>
                    <a:gd name="connsiteY4" fmla="*/ 823495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85558 w 187158"/>
                    <a:gd name="connsiteY4" fmla="*/ 823495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90248"/>
                    <a:gd name="connsiteY0" fmla="*/ 909053 h 1117600"/>
                    <a:gd name="connsiteX1" fmla="*/ 26736 w 190248"/>
                    <a:gd name="connsiteY1" fmla="*/ 1026695 h 1117600"/>
                    <a:gd name="connsiteX2" fmla="*/ 53473 w 190248"/>
                    <a:gd name="connsiteY2" fmla="*/ 882316 h 1117600"/>
                    <a:gd name="connsiteX3" fmla="*/ 74863 w 190248"/>
                    <a:gd name="connsiteY3" fmla="*/ 1117600 h 1117600"/>
                    <a:gd name="connsiteX4" fmla="*/ 85558 w 190248"/>
                    <a:gd name="connsiteY4" fmla="*/ 823495 h 1117600"/>
                    <a:gd name="connsiteX5" fmla="*/ 122989 w 190248"/>
                    <a:gd name="connsiteY5" fmla="*/ 941137 h 1117600"/>
                    <a:gd name="connsiteX6" fmla="*/ 187158 w 190248"/>
                    <a:gd name="connsiteY6" fmla="*/ 0 h 1117600"/>
                    <a:gd name="connsiteX7" fmla="*/ 0 w 190248"/>
                    <a:gd name="connsiteY7" fmla="*/ 909053 h 1117600"/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85558 w 187158"/>
                    <a:gd name="connsiteY4" fmla="*/ 823495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90905 w 187158"/>
                    <a:gd name="connsiteY4" fmla="*/ 770022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96079"/>
                    <a:gd name="connsiteY0" fmla="*/ 909053 h 1117600"/>
                    <a:gd name="connsiteX1" fmla="*/ 26736 w 196079"/>
                    <a:gd name="connsiteY1" fmla="*/ 1026695 h 1117600"/>
                    <a:gd name="connsiteX2" fmla="*/ 53473 w 196079"/>
                    <a:gd name="connsiteY2" fmla="*/ 882316 h 1117600"/>
                    <a:gd name="connsiteX3" fmla="*/ 74863 w 196079"/>
                    <a:gd name="connsiteY3" fmla="*/ 1117600 h 1117600"/>
                    <a:gd name="connsiteX4" fmla="*/ 90905 w 196079"/>
                    <a:gd name="connsiteY4" fmla="*/ 770022 h 1117600"/>
                    <a:gd name="connsiteX5" fmla="*/ 122989 w 196079"/>
                    <a:gd name="connsiteY5" fmla="*/ 941137 h 1117600"/>
                    <a:gd name="connsiteX6" fmla="*/ 196079 w 196079"/>
                    <a:gd name="connsiteY6" fmla="*/ 0 h 1117600"/>
                    <a:gd name="connsiteX7" fmla="*/ 0 w 196079"/>
                    <a:gd name="connsiteY7" fmla="*/ 909053 h 1117600"/>
                    <a:gd name="connsiteX0" fmla="*/ 0 w 197660"/>
                    <a:gd name="connsiteY0" fmla="*/ 909053 h 1117600"/>
                    <a:gd name="connsiteX1" fmla="*/ 26736 w 197660"/>
                    <a:gd name="connsiteY1" fmla="*/ 1026695 h 1117600"/>
                    <a:gd name="connsiteX2" fmla="*/ 53473 w 197660"/>
                    <a:gd name="connsiteY2" fmla="*/ 882316 h 1117600"/>
                    <a:gd name="connsiteX3" fmla="*/ 74863 w 197660"/>
                    <a:gd name="connsiteY3" fmla="*/ 1117600 h 1117600"/>
                    <a:gd name="connsiteX4" fmla="*/ 90905 w 197660"/>
                    <a:gd name="connsiteY4" fmla="*/ 770022 h 1117600"/>
                    <a:gd name="connsiteX5" fmla="*/ 122989 w 197660"/>
                    <a:gd name="connsiteY5" fmla="*/ 941137 h 1117600"/>
                    <a:gd name="connsiteX6" fmla="*/ 196079 w 197660"/>
                    <a:gd name="connsiteY6" fmla="*/ 0 h 1117600"/>
                    <a:gd name="connsiteX7" fmla="*/ 0 w 197660"/>
                    <a:gd name="connsiteY7" fmla="*/ 909053 h 1117600"/>
                    <a:gd name="connsiteX0" fmla="*/ 0 w 196836"/>
                    <a:gd name="connsiteY0" fmla="*/ 909053 h 1117600"/>
                    <a:gd name="connsiteX1" fmla="*/ 26736 w 196836"/>
                    <a:gd name="connsiteY1" fmla="*/ 1026695 h 1117600"/>
                    <a:gd name="connsiteX2" fmla="*/ 53473 w 196836"/>
                    <a:gd name="connsiteY2" fmla="*/ 882316 h 1117600"/>
                    <a:gd name="connsiteX3" fmla="*/ 74863 w 196836"/>
                    <a:gd name="connsiteY3" fmla="*/ 1117600 h 1117600"/>
                    <a:gd name="connsiteX4" fmla="*/ 90905 w 196836"/>
                    <a:gd name="connsiteY4" fmla="*/ 770022 h 1117600"/>
                    <a:gd name="connsiteX5" fmla="*/ 122989 w 196836"/>
                    <a:gd name="connsiteY5" fmla="*/ 941137 h 1117600"/>
                    <a:gd name="connsiteX6" fmla="*/ 196079 w 196836"/>
                    <a:gd name="connsiteY6" fmla="*/ 0 h 1117600"/>
                    <a:gd name="connsiteX7" fmla="*/ 0 w 196836"/>
                    <a:gd name="connsiteY7" fmla="*/ 909053 h 1117600"/>
                    <a:gd name="connsiteX0" fmla="*/ 0 w 197113"/>
                    <a:gd name="connsiteY0" fmla="*/ 909053 h 1117600"/>
                    <a:gd name="connsiteX1" fmla="*/ 26736 w 197113"/>
                    <a:gd name="connsiteY1" fmla="*/ 1026695 h 1117600"/>
                    <a:gd name="connsiteX2" fmla="*/ 53473 w 197113"/>
                    <a:gd name="connsiteY2" fmla="*/ 882316 h 1117600"/>
                    <a:gd name="connsiteX3" fmla="*/ 74863 w 197113"/>
                    <a:gd name="connsiteY3" fmla="*/ 1117600 h 1117600"/>
                    <a:gd name="connsiteX4" fmla="*/ 90905 w 197113"/>
                    <a:gd name="connsiteY4" fmla="*/ 770022 h 1117600"/>
                    <a:gd name="connsiteX5" fmla="*/ 122989 w 197113"/>
                    <a:gd name="connsiteY5" fmla="*/ 941137 h 1117600"/>
                    <a:gd name="connsiteX6" fmla="*/ 196079 w 197113"/>
                    <a:gd name="connsiteY6" fmla="*/ 0 h 1117600"/>
                    <a:gd name="connsiteX7" fmla="*/ 0 w 197113"/>
                    <a:gd name="connsiteY7" fmla="*/ 909053 h 1117600"/>
                    <a:gd name="connsiteX0" fmla="*/ 0 w 197113"/>
                    <a:gd name="connsiteY0" fmla="*/ 909053 h 1117600"/>
                    <a:gd name="connsiteX1" fmla="*/ 26736 w 197113"/>
                    <a:gd name="connsiteY1" fmla="*/ 1026695 h 1117600"/>
                    <a:gd name="connsiteX2" fmla="*/ 53473 w 197113"/>
                    <a:gd name="connsiteY2" fmla="*/ 882316 h 1117600"/>
                    <a:gd name="connsiteX3" fmla="*/ 74863 w 197113"/>
                    <a:gd name="connsiteY3" fmla="*/ 1117600 h 1117600"/>
                    <a:gd name="connsiteX4" fmla="*/ 90905 w 197113"/>
                    <a:gd name="connsiteY4" fmla="*/ 770022 h 1117600"/>
                    <a:gd name="connsiteX5" fmla="*/ 122989 w 197113"/>
                    <a:gd name="connsiteY5" fmla="*/ 941137 h 1117600"/>
                    <a:gd name="connsiteX6" fmla="*/ 196079 w 197113"/>
                    <a:gd name="connsiteY6" fmla="*/ 0 h 1117600"/>
                    <a:gd name="connsiteX7" fmla="*/ 0 w 197113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8781"/>
                    <a:gd name="connsiteY0" fmla="*/ 909053 h 1117600"/>
                    <a:gd name="connsiteX1" fmla="*/ 26736 w 198781"/>
                    <a:gd name="connsiteY1" fmla="*/ 1026695 h 1117600"/>
                    <a:gd name="connsiteX2" fmla="*/ 53473 w 198781"/>
                    <a:gd name="connsiteY2" fmla="*/ 882316 h 1117600"/>
                    <a:gd name="connsiteX3" fmla="*/ 74863 w 198781"/>
                    <a:gd name="connsiteY3" fmla="*/ 1117600 h 1117600"/>
                    <a:gd name="connsiteX4" fmla="*/ 90905 w 198781"/>
                    <a:gd name="connsiteY4" fmla="*/ 770022 h 1117600"/>
                    <a:gd name="connsiteX5" fmla="*/ 122989 w 198781"/>
                    <a:gd name="connsiteY5" fmla="*/ 941137 h 1117600"/>
                    <a:gd name="connsiteX6" fmla="*/ 196079 w 198781"/>
                    <a:gd name="connsiteY6" fmla="*/ 0 h 1117600"/>
                    <a:gd name="connsiteX7" fmla="*/ 0 w 198781"/>
                    <a:gd name="connsiteY7" fmla="*/ 909053 h 1117600"/>
                    <a:gd name="connsiteX0" fmla="*/ 0 w 198781"/>
                    <a:gd name="connsiteY0" fmla="*/ 909053 h 1117600"/>
                    <a:gd name="connsiteX1" fmla="*/ 26736 w 198781"/>
                    <a:gd name="connsiteY1" fmla="*/ 1026695 h 1117600"/>
                    <a:gd name="connsiteX2" fmla="*/ 53473 w 198781"/>
                    <a:gd name="connsiteY2" fmla="*/ 882316 h 1117600"/>
                    <a:gd name="connsiteX3" fmla="*/ 74863 w 198781"/>
                    <a:gd name="connsiteY3" fmla="*/ 1117600 h 1117600"/>
                    <a:gd name="connsiteX4" fmla="*/ 90905 w 198781"/>
                    <a:gd name="connsiteY4" fmla="*/ 770022 h 1117600"/>
                    <a:gd name="connsiteX5" fmla="*/ 122989 w 198781"/>
                    <a:gd name="connsiteY5" fmla="*/ 941137 h 1117600"/>
                    <a:gd name="connsiteX6" fmla="*/ 196079 w 198781"/>
                    <a:gd name="connsiteY6" fmla="*/ 0 h 1117600"/>
                    <a:gd name="connsiteX7" fmla="*/ 141340 w 198781"/>
                    <a:gd name="connsiteY7" fmla="*/ 49812 h 1117600"/>
                    <a:gd name="connsiteX8" fmla="*/ 0 w 198781"/>
                    <a:gd name="connsiteY8" fmla="*/ 909053 h 1117600"/>
                    <a:gd name="connsiteX0" fmla="*/ 0 w 179652"/>
                    <a:gd name="connsiteY0" fmla="*/ 943099 h 1151646"/>
                    <a:gd name="connsiteX1" fmla="*/ 26736 w 179652"/>
                    <a:gd name="connsiteY1" fmla="*/ 1060741 h 1151646"/>
                    <a:gd name="connsiteX2" fmla="*/ 53473 w 179652"/>
                    <a:gd name="connsiteY2" fmla="*/ 916362 h 1151646"/>
                    <a:gd name="connsiteX3" fmla="*/ 74863 w 179652"/>
                    <a:gd name="connsiteY3" fmla="*/ 1151646 h 1151646"/>
                    <a:gd name="connsiteX4" fmla="*/ 90905 w 179652"/>
                    <a:gd name="connsiteY4" fmla="*/ 804068 h 1151646"/>
                    <a:gd name="connsiteX5" fmla="*/ 122989 w 179652"/>
                    <a:gd name="connsiteY5" fmla="*/ 975183 h 1151646"/>
                    <a:gd name="connsiteX6" fmla="*/ 171662 w 179652"/>
                    <a:gd name="connsiteY6" fmla="*/ 0 h 1151646"/>
                    <a:gd name="connsiteX7" fmla="*/ 141340 w 179652"/>
                    <a:gd name="connsiteY7" fmla="*/ 83858 h 1151646"/>
                    <a:gd name="connsiteX8" fmla="*/ 0 w 179652"/>
                    <a:gd name="connsiteY8" fmla="*/ 943099 h 1151646"/>
                    <a:gd name="connsiteX0" fmla="*/ 0 w 190351"/>
                    <a:gd name="connsiteY0" fmla="*/ 943099 h 1151646"/>
                    <a:gd name="connsiteX1" fmla="*/ 26736 w 190351"/>
                    <a:gd name="connsiteY1" fmla="*/ 1060741 h 1151646"/>
                    <a:gd name="connsiteX2" fmla="*/ 53473 w 190351"/>
                    <a:gd name="connsiteY2" fmla="*/ 916362 h 1151646"/>
                    <a:gd name="connsiteX3" fmla="*/ 74863 w 190351"/>
                    <a:gd name="connsiteY3" fmla="*/ 1151646 h 1151646"/>
                    <a:gd name="connsiteX4" fmla="*/ 90905 w 190351"/>
                    <a:gd name="connsiteY4" fmla="*/ 804068 h 1151646"/>
                    <a:gd name="connsiteX5" fmla="*/ 122989 w 190351"/>
                    <a:gd name="connsiteY5" fmla="*/ 975183 h 1151646"/>
                    <a:gd name="connsiteX6" fmla="*/ 171662 w 190351"/>
                    <a:gd name="connsiteY6" fmla="*/ 0 h 1151646"/>
                    <a:gd name="connsiteX7" fmla="*/ 141340 w 190351"/>
                    <a:gd name="connsiteY7" fmla="*/ 83858 h 1151646"/>
                    <a:gd name="connsiteX8" fmla="*/ 0 w 190351"/>
                    <a:gd name="connsiteY8" fmla="*/ 943099 h 1151646"/>
                    <a:gd name="connsiteX0" fmla="*/ 0 w 196202"/>
                    <a:gd name="connsiteY0" fmla="*/ 962555 h 1171102"/>
                    <a:gd name="connsiteX1" fmla="*/ 26736 w 196202"/>
                    <a:gd name="connsiteY1" fmla="*/ 1080197 h 1171102"/>
                    <a:gd name="connsiteX2" fmla="*/ 53473 w 196202"/>
                    <a:gd name="connsiteY2" fmla="*/ 935818 h 1171102"/>
                    <a:gd name="connsiteX3" fmla="*/ 74863 w 196202"/>
                    <a:gd name="connsiteY3" fmla="*/ 1171102 h 1171102"/>
                    <a:gd name="connsiteX4" fmla="*/ 90905 w 196202"/>
                    <a:gd name="connsiteY4" fmla="*/ 823524 h 1171102"/>
                    <a:gd name="connsiteX5" fmla="*/ 122989 w 196202"/>
                    <a:gd name="connsiteY5" fmla="*/ 994639 h 1171102"/>
                    <a:gd name="connsiteX6" fmla="*/ 179802 w 196202"/>
                    <a:gd name="connsiteY6" fmla="*/ 0 h 1171102"/>
                    <a:gd name="connsiteX7" fmla="*/ 141340 w 196202"/>
                    <a:gd name="connsiteY7" fmla="*/ 103314 h 1171102"/>
                    <a:gd name="connsiteX8" fmla="*/ 0 w 196202"/>
                    <a:gd name="connsiteY8" fmla="*/ 962555 h 1171102"/>
                    <a:gd name="connsiteX0" fmla="*/ 0 w 187158"/>
                    <a:gd name="connsiteY0" fmla="*/ 962555 h 1171102"/>
                    <a:gd name="connsiteX1" fmla="*/ 26736 w 187158"/>
                    <a:gd name="connsiteY1" fmla="*/ 1080197 h 1171102"/>
                    <a:gd name="connsiteX2" fmla="*/ 53473 w 187158"/>
                    <a:gd name="connsiteY2" fmla="*/ 935818 h 1171102"/>
                    <a:gd name="connsiteX3" fmla="*/ 74863 w 187158"/>
                    <a:gd name="connsiteY3" fmla="*/ 1171102 h 1171102"/>
                    <a:gd name="connsiteX4" fmla="*/ 90905 w 187158"/>
                    <a:gd name="connsiteY4" fmla="*/ 823524 h 1171102"/>
                    <a:gd name="connsiteX5" fmla="*/ 122989 w 187158"/>
                    <a:gd name="connsiteY5" fmla="*/ 994639 h 1171102"/>
                    <a:gd name="connsiteX6" fmla="*/ 179802 w 187158"/>
                    <a:gd name="connsiteY6" fmla="*/ 0 h 1171102"/>
                    <a:gd name="connsiteX7" fmla="*/ 141340 w 187158"/>
                    <a:gd name="connsiteY7" fmla="*/ 103314 h 1171102"/>
                    <a:gd name="connsiteX8" fmla="*/ 0 w 187158"/>
                    <a:gd name="connsiteY8" fmla="*/ 962555 h 1171102"/>
                    <a:gd name="connsiteX0" fmla="*/ 0 w 192585"/>
                    <a:gd name="connsiteY0" fmla="*/ 962555 h 1171102"/>
                    <a:gd name="connsiteX1" fmla="*/ 26736 w 192585"/>
                    <a:gd name="connsiteY1" fmla="*/ 1080197 h 1171102"/>
                    <a:gd name="connsiteX2" fmla="*/ 53473 w 192585"/>
                    <a:gd name="connsiteY2" fmla="*/ 935818 h 1171102"/>
                    <a:gd name="connsiteX3" fmla="*/ 74863 w 192585"/>
                    <a:gd name="connsiteY3" fmla="*/ 1171102 h 1171102"/>
                    <a:gd name="connsiteX4" fmla="*/ 90905 w 192585"/>
                    <a:gd name="connsiteY4" fmla="*/ 823524 h 1171102"/>
                    <a:gd name="connsiteX5" fmla="*/ 122989 w 192585"/>
                    <a:gd name="connsiteY5" fmla="*/ 994639 h 1171102"/>
                    <a:gd name="connsiteX6" fmla="*/ 179802 w 192585"/>
                    <a:gd name="connsiteY6" fmla="*/ 0 h 1171102"/>
                    <a:gd name="connsiteX7" fmla="*/ 141340 w 192585"/>
                    <a:gd name="connsiteY7" fmla="*/ 103314 h 1171102"/>
                    <a:gd name="connsiteX8" fmla="*/ 0 w 192585"/>
                    <a:gd name="connsiteY8" fmla="*/ 962555 h 1171102"/>
                    <a:gd name="connsiteX0" fmla="*/ 0 w 192585"/>
                    <a:gd name="connsiteY0" fmla="*/ 863784 h 1072331"/>
                    <a:gd name="connsiteX1" fmla="*/ 26736 w 192585"/>
                    <a:gd name="connsiteY1" fmla="*/ 981426 h 1072331"/>
                    <a:gd name="connsiteX2" fmla="*/ 53473 w 192585"/>
                    <a:gd name="connsiteY2" fmla="*/ 837047 h 1072331"/>
                    <a:gd name="connsiteX3" fmla="*/ 74863 w 192585"/>
                    <a:gd name="connsiteY3" fmla="*/ 1072331 h 1072331"/>
                    <a:gd name="connsiteX4" fmla="*/ 90905 w 192585"/>
                    <a:gd name="connsiteY4" fmla="*/ 724753 h 1072331"/>
                    <a:gd name="connsiteX5" fmla="*/ 122989 w 192585"/>
                    <a:gd name="connsiteY5" fmla="*/ 895868 h 1072331"/>
                    <a:gd name="connsiteX6" fmla="*/ 179802 w 192585"/>
                    <a:gd name="connsiteY6" fmla="*/ 55608 h 1072331"/>
                    <a:gd name="connsiteX7" fmla="*/ 141340 w 192585"/>
                    <a:gd name="connsiteY7" fmla="*/ 4543 h 1072331"/>
                    <a:gd name="connsiteX8" fmla="*/ 0 w 192585"/>
                    <a:gd name="connsiteY8" fmla="*/ 863784 h 1072331"/>
                    <a:gd name="connsiteX0" fmla="*/ 0 w 192585"/>
                    <a:gd name="connsiteY0" fmla="*/ 863065 h 1071612"/>
                    <a:gd name="connsiteX1" fmla="*/ 26736 w 192585"/>
                    <a:gd name="connsiteY1" fmla="*/ 980707 h 1071612"/>
                    <a:gd name="connsiteX2" fmla="*/ 53473 w 192585"/>
                    <a:gd name="connsiteY2" fmla="*/ 836328 h 1071612"/>
                    <a:gd name="connsiteX3" fmla="*/ 74863 w 192585"/>
                    <a:gd name="connsiteY3" fmla="*/ 1071612 h 1071612"/>
                    <a:gd name="connsiteX4" fmla="*/ 90905 w 192585"/>
                    <a:gd name="connsiteY4" fmla="*/ 724034 h 1071612"/>
                    <a:gd name="connsiteX5" fmla="*/ 122989 w 192585"/>
                    <a:gd name="connsiteY5" fmla="*/ 895149 h 1071612"/>
                    <a:gd name="connsiteX6" fmla="*/ 179802 w 192585"/>
                    <a:gd name="connsiteY6" fmla="*/ 54889 h 1071612"/>
                    <a:gd name="connsiteX7" fmla="*/ 141340 w 192585"/>
                    <a:gd name="connsiteY7" fmla="*/ 3824 h 1071612"/>
                    <a:gd name="connsiteX8" fmla="*/ 0 w 192585"/>
                    <a:gd name="connsiteY8" fmla="*/ 863065 h 1071612"/>
                    <a:gd name="connsiteX0" fmla="*/ 0 w 148306"/>
                    <a:gd name="connsiteY0" fmla="*/ 859241 h 1067788"/>
                    <a:gd name="connsiteX1" fmla="*/ 26736 w 148306"/>
                    <a:gd name="connsiteY1" fmla="*/ 976883 h 1067788"/>
                    <a:gd name="connsiteX2" fmla="*/ 53473 w 148306"/>
                    <a:gd name="connsiteY2" fmla="*/ 832504 h 1067788"/>
                    <a:gd name="connsiteX3" fmla="*/ 74863 w 148306"/>
                    <a:gd name="connsiteY3" fmla="*/ 1067788 h 1067788"/>
                    <a:gd name="connsiteX4" fmla="*/ 90905 w 148306"/>
                    <a:gd name="connsiteY4" fmla="*/ 720210 h 1067788"/>
                    <a:gd name="connsiteX5" fmla="*/ 122989 w 148306"/>
                    <a:gd name="connsiteY5" fmla="*/ 891325 h 1067788"/>
                    <a:gd name="connsiteX6" fmla="*/ 141340 w 148306"/>
                    <a:gd name="connsiteY6" fmla="*/ 0 h 1067788"/>
                    <a:gd name="connsiteX7" fmla="*/ 0 w 148306"/>
                    <a:gd name="connsiteY7" fmla="*/ 859241 h 1067788"/>
                    <a:gd name="connsiteX0" fmla="*/ 0 w 163353"/>
                    <a:gd name="connsiteY0" fmla="*/ 859241 h 1067788"/>
                    <a:gd name="connsiteX1" fmla="*/ 26736 w 163353"/>
                    <a:gd name="connsiteY1" fmla="*/ 976883 h 1067788"/>
                    <a:gd name="connsiteX2" fmla="*/ 53473 w 163353"/>
                    <a:gd name="connsiteY2" fmla="*/ 832504 h 1067788"/>
                    <a:gd name="connsiteX3" fmla="*/ 74863 w 163353"/>
                    <a:gd name="connsiteY3" fmla="*/ 1067788 h 1067788"/>
                    <a:gd name="connsiteX4" fmla="*/ 90905 w 163353"/>
                    <a:gd name="connsiteY4" fmla="*/ 720210 h 1067788"/>
                    <a:gd name="connsiteX5" fmla="*/ 122989 w 163353"/>
                    <a:gd name="connsiteY5" fmla="*/ 891325 h 1067788"/>
                    <a:gd name="connsiteX6" fmla="*/ 141340 w 163353"/>
                    <a:gd name="connsiteY6" fmla="*/ 0 h 1067788"/>
                    <a:gd name="connsiteX7" fmla="*/ 0 w 163353"/>
                    <a:gd name="connsiteY7" fmla="*/ 859241 h 1067788"/>
                    <a:gd name="connsiteX0" fmla="*/ 0 w 172626"/>
                    <a:gd name="connsiteY0" fmla="*/ 859241 h 1067788"/>
                    <a:gd name="connsiteX1" fmla="*/ 26736 w 172626"/>
                    <a:gd name="connsiteY1" fmla="*/ 976883 h 1067788"/>
                    <a:gd name="connsiteX2" fmla="*/ 53473 w 172626"/>
                    <a:gd name="connsiteY2" fmla="*/ 832504 h 1067788"/>
                    <a:gd name="connsiteX3" fmla="*/ 74863 w 172626"/>
                    <a:gd name="connsiteY3" fmla="*/ 1067788 h 1067788"/>
                    <a:gd name="connsiteX4" fmla="*/ 90905 w 172626"/>
                    <a:gd name="connsiteY4" fmla="*/ 720210 h 1067788"/>
                    <a:gd name="connsiteX5" fmla="*/ 122989 w 172626"/>
                    <a:gd name="connsiteY5" fmla="*/ 891325 h 1067788"/>
                    <a:gd name="connsiteX6" fmla="*/ 141340 w 172626"/>
                    <a:gd name="connsiteY6" fmla="*/ 0 h 1067788"/>
                    <a:gd name="connsiteX7" fmla="*/ 0 w 172626"/>
                    <a:gd name="connsiteY7" fmla="*/ 859241 h 1067788"/>
                    <a:gd name="connsiteX0" fmla="*/ 0 w 166238"/>
                    <a:gd name="connsiteY0" fmla="*/ 859241 h 1067788"/>
                    <a:gd name="connsiteX1" fmla="*/ 26736 w 166238"/>
                    <a:gd name="connsiteY1" fmla="*/ 976883 h 1067788"/>
                    <a:gd name="connsiteX2" fmla="*/ 53473 w 166238"/>
                    <a:gd name="connsiteY2" fmla="*/ 832504 h 1067788"/>
                    <a:gd name="connsiteX3" fmla="*/ 74863 w 166238"/>
                    <a:gd name="connsiteY3" fmla="*/ 1067788 h 1067788"/>
                    <a:gd name="connsiteX4" fmla="*/ 90905 w 166238"/>
                    <a:gd name="connsiteY4" fmla="*/ 720210 h 1067788"/>
                    <a:gd name="connsiteX5" fmla="*/ 122989 w 166238"/>
                    <a:gd name="connsiteY5" fmla="*/ 891325 h 1067788"/>
                    <a:gd name="connsiteX6" fmla="*/ 141340 w 166238"/>
                    <a:gd name="connsiteY6" fmla="*/ 0 h 1067788"/>
                    <a:gd name="connsiteX7" fmla="*/ 0 w 166238"/>
                    <a:gd name="connsiteY7" fmla="*/ 859241 h 1067788"/>
                    <a:gd name="connsiteX0" fmla="*/ 0 w 154182"/>
                    <a:gd name="connsiteY0" fmla="*/ 859241 h 1067788"/>
                    <a:gd name="connsiteX1" fmla="*/ 26736 w 154182"/>
                    <a:gd name="connsiteY1" fmla="*/ 976883 h 1067788"/>
                    <a:gd name="connsiteX2" fmla="*/ 53473 w 154182"/>
                    <a:gd name="connsiteY2" fmla="*/ 832504 h 1067788"/>
                    <a:gd name="connsiteX3" fmla="*/ 74863 w 154182"/>
                    <a:gd name="connsiteY3" fmla="*/ 1067788 h 1067788"/>
                    <a:gd name="connsiteX4" fmla="*/ 90905 w 154182"/>
                    <a:gd name="connsiteY4" fmla="*/ 720210 h 1067788"/>
                    <a:gd name="connsiteX5" fmla="*/ 122989 w 154182"/>
                    <a:gd name="connsiteY5" fmla="*/ 891325 h 1067788"/>
                    <a:gd name="connsiteX6" fmla="*/ 141340 w 154182"/>
                    <a:gd name="connsiteY6" fmla="*/ 0 h 1067788"/>
                    <a:gd name="connsiteX7" fmla="*/ 0 w 154182"/>
                    <a:gd name="connsiteY7" fmla="*/ 859241 h 1067788"/>
                    <a:gd name="connsiteX0" fmla="*/ 0 w 160071"/>
                    <a:gd name="connsiteY0" fmla="*/ 859241 h 1067788"/>
                    <a:gd name="connsiteX1" fmla="*/ 26736 w 160071"/>
                    <a:gd name="connsiteY1" fmla="*/ 976883 h 1067788"/>
                    <a:gd name="connsiteX2" fmla="*/ 53473 w 160071"/>
                    <a:gd name="connsiteY2" fmla="*/ 832504 h 1067788"/>
                    <a:gd name="connsiteX3" fmla="*/ 74863 w 160071"/>
                    <a:gd name="connsiteY3" fmla="*/ 1067788 h 1067788"/>
                    <a:gd name="connsiteX4" fmla="*/ 90905 w 160071"/>
                    <a:gd name="connsiteY4" fmla="*/ 720210 h 1067788"/>
                    <a:gd name="connsiteX5" fmla="*/ 122989 w 160071"/>
                    <a:gd name="connsiteY5" fmla="*/ 891325 h 1067788"/>
                    <a:gd name="connsiteX6" fmla="*/ 141340 w 160071"/>
                    <a:gd name="connsiteY6" fmla="*/ 0 h 1067788"/>
                    <a:gd name="connsiteX7" fmla="*/ 0 w 160071"/>
                    <a:gd name="connsiteY7" fmla="*/ 859241 h 1067788"/>
                    <a:gd name="connsiteX0" fmla="*/ 0 w 168373"/>
                    <a:gd name="connsiteY0" fmla="*/ 859241 h 1067788"/>
                    <a:gd name="connsiteX1" fmla="*/ 26736 w 168373"/>
                    <a:gd name="connsiteY1" fmla="*/ 976883 h 1067788"/>
                    <a:gd name="connsiteX2" fmla="*/ 53473 w 168373"/>
                    <a:gd name="connsiteY2" fmla="*/ 832504 h 1067788"/>
                    <a:gd name="connsiteX3" fmla="*/ 74863 w 168373"/>
                    <a:gd name="connsiteY3" fmla="*/ 1067788 h 1067788"/>
                    <a:gd name="connsiteX4" fmla="*/ 90905 w 168373"/>
                    <a:gd name="connsiteY4" fmla="*/ 720210 h 1067788"/>
                    <a:gd name="connsiteX5" fmla="*/ 122989 w 168373"/>
                    <a:gd name="connsiteY5" fmla="*/ 891325 h 1067788"/>
                    <a:gd name="connsiteX6" fmla="*/ 141340 w 168373"/>
                    <a:gd name="connsiteY6" fmla="*/ 0 h 1067788"/>
                    <a:gd name="connsiteX7" fmla="*/ 0 w 168373"/>
                    <a:gd name="connsiteY7" fmla="*/ 859241 h 1067788"/>
                    <a:gd name="connsiteX0" fmla="*/ 0 w 158061"/>
                    <a:gd name="connsiteY0" fmla="*/ 859241 h 1067788"/>
                    <a:gd name="connsiteX1" fmla="*/ 26736 w 158061"/>
                    <a:gd name="connsiteY1" fmla="*/ 976883 h 1067788"/>
                    <a:gd name="connsiteX2" fmla="*/ 53473 w 158061"/>
                    <a:gd name="connsiteY2" fmla="*/ 832504 h 1067788"/>
                    <a:gd name="connsiteX3" fmla="*/ 74863 w 158061"/>
                    <a:gd name="connsiteY3" fmla="*/ 1067788 h 1067788"/>
                    <a:gd name="connsiteX4" fmla="*/ 90905 w 158061"/>
                    <a:gd name="connsiteY4" fmla="*/ 720210 h 1067788"/>
                    <a:gd name="connsiteX5" fmla="*/ 122989 w 158061"/>
                    <a:gd name="connsiteY5" fmla="*/ 891325 h 1067788"/>
                    <a:gd name="connsiteX6" fmla="*/ 141340 w 158061"/>
                    <a:gd name="connsiteY6" fmla="*/ 0 h 1067788"/>
                    <a:gd name="connsiteX7" fmla="*/ 0 w 158061"/>
                    <a:gd name="connsiteY7" fmla="*/ 859241 h 1067788"/>
                    <a:gd name="connsiteX0" fmla="*/ 0 w 151883"/>
                    <a:gd name="connsiteY0" fmla="*/ 859241 h 1067788"/>
                    <a:gd name="connsiteX1" fmla="*/ 26736 w 151883"/>
                    <a:gd name="connsiteY1" fmla="*/ 976883 h 1067788"/>
                    <a:gd name="connsiteX2" fmla="*/ 53473 w 151883"/>
                    <a:gd name="connsiteY2" fmla="*/ 832504 h 1067788"/>
                    <a:gd name="connsiteX3" fmla="*/ 74863 w 151883"/>
                    <a:gd name="connsiteY3" fmla="*/ 1067788 h 1067788"/>
                    <a:gd name="connsiteX4" fmla="*/ 90905 w 151883"/>
                    <a:gd name="connsiteY4" fmla="*/ 720210 h 1067788"/>
                    <a:gd name="connsiteX5" fmla="*/ 122989 w 151883"/>
                    <a:gd name="connsiteY5" fmla="*/ 891325 h 1067788"/>
                    <a:gd name="connsiteX6" fmla="*/ 141340 w 151883"/>
                    <a:gd name="connsiteY6" fmla="*/ 0 h 1067788"/>
                    <a:gd name="connsiteX7" fmla="*/ 0 w 151883"/>
                    <a:gd name="connsiteY7" fmla="*/ 859241 h 1067788"/>
                    <a:gd name="connsiteX0" fmla="*/ 0 w 160603"/>
                    <a:gd name="connsiteY0" fmla="*/ 859241 h 1067788"/>
                    <a:gd name="connsiteX1" fmla="*/ 26736 w 160603"/>
                    <a:gd name="connsiteY1" fmla="*/ 976883 h 1067788"/>
                    <a:gd name="connsiteX2" fmla="*/ 53473 w 160603"/>
                    <a:gd name="connsiteY2" fmla="*/ 832504 h 1067788"/>
                    <a:gd name="connsiteX3" fmla="*/ 74863 w 160603"/>
                    <a:gd name="connsiteY3" fmla="*/ 1067788 h 1067788"/>
                    <a:gd name="connsiteX4" fmla="*/ 90905 w 160603"/>
                    <a:gd name="connsiteY4" fmla="*/ 720210 h 1067788"/>
                    <a:gd name="connsiteX5" fmla="*/ 122989 w 160603"/>
                    <a:gd name="connsiteY5" fmla="*/ 891325 h 1067788"/>
                    <a:gd name="connsiteX6" fmla="*/ 141340 w 160603"/>
                    <a:gd name="connsiteY6" fmla="*/ 0 h 1067788"/>
                    <a:gd name="connsiteX7" fmla="*/ 0 w 160603"/>
                    <a:gd name="connsiteY7" fmla="*/ 859241 h 1067788"/>
                    <a:gd name="connsiteX0" fmla="*/ 0 w 158150"/>
                    <a:gd name="connsiteY0" fmla="*/ 859241 h 1067788"/>
                    <a:gd name="connsiteX1" fmla="*/ 26736 w 158150"/>
                    <a:gd name="connsiteY1" fmla="*/ 976883 h 1067788"/>
                    <a:gd name="connsiteX2" fmla="*/ 53473 w 158150"/>
                    <a:gd name="connsiteY2" fmla="*/ 832504 h 1067788"/>
                    <a:gd name="connsiteX3" fmla="*/ 74863 w 158150"/>
                    <a:gd name="connsiteY3" fmla="*/ 1067788 h 1067788"/>
                    <a:gd name="connsiteX4" fmla="*/ 90905 w 158150"/>
                    <a:gd name="connsiteY4" fmla="*/ 720210 h 1067788"/>
                    <a:gd name="connsiteX5" fmla="*/ 122989 w 158150"/>
                    <a:gd name="connsiteY5" fmla="*/ 891325 h 1067788"/>
                    <a:gd name="connsiteX6" fmla="*/ 141340 w 158150"/>
                    <a:gd name="connsiteY6" fmla="*/ 0 h 1067788"/>
                    <a:gd name="connsiteX7" fmla="*/ 0 w 158150"/>
                    <a:gd name="connsiteY7" fmla="*/ 859241 h 1067788"/>
                    <a:gd name="connsiteX0" fmla="*/ 0 w 158150"/>
                    <a:gd name="connsiteY0" fmla="*/ 859241 h 1067788"/>
                    <a:gd name="connsiteX1" fmla="*/ 26736 w 158150"/>
                    <a:gd name="connsiteY1" fmla="*/ 976883 h 1067788"/>
                    <a:gd name="connsiteX2" fmla="*/ 53473 w 158150"/>
                    <a:gd name="connsiteY2" fmla="*/ 832504 h 1067788"/>
                    <a:gd name="connsiteX3" fmla="*/ 74863 w 158150"/>
                    <a:gd name="connsiteY3" fmla="*/ 1067788 h 1067788"/>
                    <a:gd name="connsiteX4" fmla="*/ 90905 w 158150"/>
                    <a:gd name="connsiteY4" fmla="*/ 720210 h 1067788"/>
                    <a:gd name="connsiteX5" fmla="*/ 122989 w 158150"/>
                    <a:gd name="connsiteY5" fmla="*/ 891325 h 1067788"/>
                    <a:gd name="connsiteX6" fmla="*/ 141340 w 158150"/>
                    <a:gd name="connsiteY6" fmla="*/ 0 h 1067788"/>
                    <a:gd name="connsiteX7" fmla="*/ 0 w 158150"/>
                    <a:gd name="connsiteY7" fmla="*/ 859241 h 1067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150" h="1067788">
                      <a:moveTo>
                        <a:pt x="0" y="859241"/>
                      </a:moveTo>
                      <a:lnTo>
                        <a:pt x="26736" y="976883"/>
                      </a:lnTo>
                      <a:lnTo>
                        <a:pt x="53473" y="832504"/>
                      </a:lnTo>
                      <a:cubicBezTo>
                        <a:pt x="60603" y="910932"/>
                        <a:pt x="49891" y="989360"/>
                        <a:pt x="74863" y="1067788"/>
                      </a:cubicBezTo>
                      <a:cubicBezTo>
                        <a:pt x="80210" y="951929"/>
                        <a:pt x="103400" y="836069"/>
                        <a:pt x="90905" y="720210"/>
                      </a:cubicBezTo>
                      <a:cubicBezTo>
                        <a:pt x="110521" y="759406"/>
                        <a:pt x="112294" y="834287"/>
                        <a:pt x="122989" y="891325"/>
                      </a:cubicBezTo>
                      <a:cubicBezTo>
                        <a:pt x="200948" y="272526"/>
                        <a:pt x="122093" y="462549"/>
                        <a:pt x="141340" y="0"/>
                      </a:cubicBezTo>
                      <a:cubicBezTo>
                        <a:pt x="83552" y="25157"/>
                        <a:pt x="47113" y="572827"/>
                        <a:pt x="0" y="859241"/>
                      </a:cubicBezTo>
                      <a:close/>
                    </a:path>
                  </a:pathLst>
                </a:custGeom>
                <a:solidFill>
                  <a:srgbClr val="3726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3635430" y="1177152"/>
                  <a:ext cx="1013017" cy="1392268"/>
                </a:xfrm>
                <a:custGeom>
                  <a:avLst/>
                  <a:gdLst>
                    <a:gd name="connsiteX0" fmla="*/ 1012166 w 1012166"/>
                    <a:gd name="connsiteY0" fmla="*/ 494581 h 1408981"/>
                    <a:gd name="connsiteX1" fmla="*/ 983412 w 1012166"/>
                    <a:gd name="connsiteY1" fmla="*/ 741871 h 1408981"/>
                    <a:gd name="connsiteX2" fmla="*/ 569344 w 1012166"/>
                    <a:gd name="connsiteY2" fmla="*/ 1408981 h 1408981"/>
                    <a:gd name="connsiteX3" fmla="*/ 92016 w 1012166"/>
                    <a:gd name="connsiteY3" fmla="*/ 1224951 h 1408981"/>
                    <a:gd name="connsiteX4" fmla="*/ 0 w 1012166"/>
                    <a:gd name="connsiteY4" fmla="*/ 356558 h 1408981"/>
                    <a:gd name="connsiteX5" fmla="*/ 327804 w 1012166"/>
                    <a:gd name="connsiteY5" fmla="*/ 97766 h 1408981"/>
                    <a:gd name="connsiteX6" fmla="*/ 626853 w 1012166"/>
                    <a:gd name="connsiteY6" fmla="*/ 0 h 1408981"/>
                    <a:gd name="connsiteX7" fmla="*/ 943155 w 1012166"/>
                    <a:gd name="connsiteY7" fmla="*/ 201283 h 1408981"/>
                    <a:gd name="connsiteX8" fmla="*/ 1012166 w 1012166"/>
                    <a:gd name="connsiteY8" fmla="*/ 494581 h 1408981"/>
                    <a:gd name="connsiteX0" fmla="*/ 1012166 w 1012166"/>
                    <a:gd name="connsiteY0" fmla="*/ 494581 h 1409269"/>
                    <a:gd name="connsiteX1" fmla="*/ 983412 w 1012166"/>
                    <a:gd name="connsiteY1" fmla="*/ 741871 h 1409269"/>
                    <a:gd name="connsiteX2" fmla="*/ 569344 w 1012166"/>
                    <a:gd name="connsiteY2" fmla="*/ 1408981 h 1409269"/>
                    <a:gd name="connsiteX3" fmla="*/ 92016 w 1012166"/>
                    <a:gd name="connsiteY3" fmla="*/ 1224951 h 1409269"/>
                    <a:gd name="connsiteX4" fmla="*/ 0 w 1012166"/>
                    <a:gd name="connsiteY4" fmla="*/ 356558 h 1409269"/>
                    <a:gd name="connsiteX5" fmla="*/ 327804 w 1012166"/>
                    <a:gd name="connsiteY5" fmla="*/ 97766 h 1409269"/>
                    <a:gd name="connsiteX6" fmla="*/ 626853 w 1012166"/>
                    <a:gd name="connsiteY6" fmla="*/ 0 h 1409269"/>
                    <a:gd name="connsiteX7" fmla="*/ 943155 w 1012166"/>
                    <a:gd name="connsiteY7" fmla="*/ 201283 h 1409269"/>
                    <a:gd name="connsiteX8" fmla="*/ 1012166 w 1012166"/>
                    <a:gd name="connsiteY8" fmla="*/ 494581 h 1409269"/>
                    <a:gd name="connsiteX0" fmla="*/ 1012166 w 1012166"/>
                    <a:gd name="connsiteY0" fmla="*/ 494581 h 1409540"/>
                    <a:gd name="connsiteX1" fmla="*/ 983412 w 1012166"/>
                    <a:gd name="connsiteY1" fmla="*/ 741871 h 1409540"/>
                    <a:gd name="connsiteX2" fmla="*/ 569344 w 1012166"/>
                    <a:gd name="connsiteY2" fmla="*/ 1408981 h 1409540"/>
                    <a:gd name="connsiteX3" fmla="*/ 92016 w 1012166"/>
                    <a:gd name="connsiteY3" fmla="*/ 1224951 h 1409540"/>
                    <a:gd name="connsiteX4" fmla="*/ 0 w 1012166"/>
                    <a:gd name="connsiteY4" fmla="*/ 356558 h 1409540"/>
                    <a:gd name="connsiteX5" fmla="*/ 327804 w 1012166"/>
                    <a:gd name="connsiteY5" fmla="*/ 97766 h 1409540"/>
                    <a:gd name="connsiteX6" fmla="*/ 626853 w 1012166"/>
                    <a:gd name="connsiteY6" fmla="*/ 0 h 1409540"/>
                    <a:gd name="connsiteX7" fmla="*/ 943155 w 1012166"/>
                    <a:gd name="connsiteY7" fmla="*/ 201283 h 1409540"/>
                    <a:gd name="connsiteX8" fmla="*/ 1012166 w 1012166"/>
                    <a:gd name="connsiteY8" fmla="*/ 494581 h 1409540"/>
                    <a:gd name="connsiteX0" fmla="*/ 1012166 w 1013017"/>
                    <a:gd name="connsiteY0" fmla="*/ 494581 h 1409540"/>
                    <a:gd name="connsiteX1" fmla="*/ 983412 w 1013017"/>
                    <a:gd name="connsiteY1" fmla="*/ 741871 h 1409540"/>
                    <a:gd name="connsiteX2" fmla="*/ 569344 w 1013017"/>
                    <a:gd name="connsiteY2" fmla="*/ 1408981 h 1409540"/>
                    <a:gd name="connsiteX3" fmla="*/ 92016 w 1013017"/>
                    <a:gd name="connsiteY3" fmla="*/ 1224951 h 1409540"/>
                    <a:gd name="connsiteX4" fmla="*/ 0 w 1013017"/>
                    <a:gd name="connsiteY4" fmla="*/ 356558 h 1409540"/>
                    <a:gd name="connsiteX5" fmla="*/ 327804 w 1013017"/>
                    <a:gd name="connsiteY5" fmla="*/ 97766 h 1409540"/>
                    <a:gd name="connsiteX6" fmla="*/ 626853 w 1013017"/>
                    <a:gd name="connsiteY6" fmla="*/ 0 h 1409540"/>
                    <a:gd name="connsiteX7" fmla="*/ 943155 w 1013017"/>
                    <a:gd name="connsiteY7" fmla="*/ 201283 h 1409540"/>
                    <a:gd name="connsiteX8" fmla="*/ 1012166 w 1013017"/>
                    <a:gd name="connsiteY8" fmla="*/ 494581 h 1409540"/>
                    <a:gd name="connsiteX0" fmla="*/ 1012166 w 1013017"/>
                    <a:gd name="connsiteY0" fmla="*/ 494581 h 1409075"/>
                    <a:gd name="connsiteX1" fmla="*/ 983412 w 1013017"/>
                    <a:gd name="connsiteY1" fmla="*/ 741871 h 1409075"/>
                    <a:gd name="connsiteX2" fmla="*/ 569344 w 1013017"/>
                    <a:gd name="connsiteY2" fmla="*/ 1408981 h 1409075"/>
                    <a:gd name="connsiteX3" fmla="*/ 92016 w 1013017"/>
                    <a:gd name="connsiteY3" fmla="*/ 1224951 h 1409075"/>
                    <a:gd name="connsiteX4" fmla="*/ 0 w 1013017"/>
                    <a:gd name="connsiteY4" fmla="*/ 356558 h 1409075"/>
                    <a:gd name="connsiteX5" fmla="*/ 327804 w 1013017"/>
                    <a:gd name="connsiteY5" fmla="*/ 97766 h 1409075"/>
                    <a:gd name="connsiteX6" fmla="*/ 626853 w 1013017"/>
                    <a:gd name="connsiteY6" fmla="*/ 0 h 1409075"/>
                    <a:gd name="connsiteX7" fmla="*/ 943155 w 1013017"/>
                    <a:gd name="connsiteY7" fmla="*/ 201283 h 1409075"/>
                    <a:gd name="connsiteX8" fmla="*/ 1012166 w 1013017"/>
                    <a:gd name="connsiteY8" fmla="*/ 494581 h 1409075"/>
                    <a:gd name="connsiteX0" fmla="*/ 1012166 w 1013017"/>
                    <a:gd name="connsiteY0" fmla="*/ 494581 h 1409075"/>
                    <a:gd name="connsiteX1" fmla="*/ 983412 w 1013017"/>
                    <a:gd name="connsiteY1" fmla="*/ 741871 h 1409075"/>
                    <a:gd name="connsiteX2" fmla="*/ 569344 w 1013017"/>
                    <a:gd name="connsiteY2" fmla="*/ 1408981 h 1409075"/>
                    <a:gd name="connsiteX3" fmla="*/ 92016 w 1013017"/>
                    <a:gd name="connsiteY3" fmla="*/ 1224951 h 1409075"/>
                    <a:gd name="connsiteX4" fmla="*/ 0 w 1013017"/>
                    <a:gd name="connsiteY4" fmla="*/ 356558 h 1409075"/>
                    <a:gd name="connsiteX5" fmla="*/ 327804 w 1013017"/>
                    <a:gd name="connsiteY5" fmla="*/ 97766 h 1409075"/>
                    <a:gd name="connsiteX6" fmla="*/ 626853 w 1013017"/>
                    <a:gd name="connsiteY6" fmla="*/ 0 h 1409075"/>
                    <a:gd name="connsiteX7" fmla="*/ 943155 w 1013017"/>
                    <a:gd name="connsiteY7" fmla="*/ 201283 h 1409075"/>
                    <a:gd name="connsiteX8" fmla="*/ 1012166 w 1013017"/>
                    <a:gd name="connsiteY8" fmla="*/ 494581 h 1409075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523"/>
                    <a:gd name="connsiteX1" fmla="*/ 983412 w 1013017"/>
                    <a:gd name="connsiteY1" fmla="*/ 741871 h 1447523"/>
                    <a:gd name="connsiteX2" fmla="*/ 563165 w 1013017"/>
                    <a:gd name="connsiteY2" fmla="*/ 1447523 h 1447523"/>
                    <a:gd name="connsiteX3" fmla="*/ 92016 w 1013017"/>
                    <a:gd name="connsiteY3" fmla="*/ 1224951 h 1447523"/>
                    <a:gd name="connsiteX4" fmla="*/ 0 w 1013017"/>
                    <a:gd name="connsiteY4" fmla="*/ 356558 h 1447523"/>
                    <a:gd name="connsiteX5" fmla="*/ 327804 w 1013017"/>
                    <a:gd name="connsiteY5" fmla="*/ 97766 h 1447523"/>
                    <a:gd name="connsiteX6" fmla="*/ 626853 w 1013017"/>
                    <a:gd name="connsiteY6" fmla="*/ 0 h 1447523"/>
                    <a:gd name="connsiteX7" fmla="*/ 943155 w 1013017"/>
                    <a:gd name="connsiteY7" fmla="*/ 201283 h 1447523"/>
                    <a:gd name="connsiteX8" fmla="*/ 1012166 w 1013017"/>
                    <a:gd name="connsiteY8" fmla="*/ 494581 h 1447523"/>
                    <a:gd name="connsiteX0" fmla="*/ 1012166 w 1013017"/>
                    <a:gd name="connsiteY0" fmla="*/ 494581 h 1447523"/>
                    <a:gd name="connsiteX1" fmla="*/ 983412 w 1013017"/>
                    <a:gd name="connsiteY1" fmla="*/ 741871 h 1447523"/>
                    <a:gd name="connsiteX2" fmla="*/ 563165 w 1013017"/>
                    <a:gd name="connsiteY2" fmla="*/ 1447523 h 1447523"/>
                    <a:gd name="connsiteX3" fmla="*/ 92016 w 1013017"/>
                    <a:gd name="connsiteY3" fmla="*/ 1224951 h 1447523"/>
                    <a:gd name="connsiteX4" fmla="*/ 0 w 1013017"/>
                    <a:gd name="connsiteY4" fmla="*/ 356558 h 1447523"/>
                    <a:gd name="connsiteX5" fmla="*/ 327804 w 1013017"/>
                    <a:gd name="connsiteY5" fmla="*/ 97766 h 1447523"/>
                    <a:gd name="connsiteX6" fmla="*/ 626853 w 1013017"/>
                    <a:gd name="connsiteY6" fmla="*/ 0 h 1447523"/>
                    <a:gd name="connsiteX7" fmla="*/ 943155 w 1013017"/>
                    <a:gd name="connsiteY7" fmla="*/ 201283 h 1447523"/>
                    <a:gd name="connsiteX8" fmla="*/ 1012166 w 1013017"/>
                    <a:gd name="connsiteY8" fmla="*/ 494581 h 1447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3017" h="1447523">
                      <a:moveTo>
                        <a:pt x="1012166" y="494581"/>
                      </a:moveTo>
                      <a:cubicBezTo>
                        <a:pt x="1017918" y="621102"/>
                        <a:pt x="992997" y="659441"/>
                        <a:pt x="983412" y="741871"/>
                      </a:cubicBezTo>
                      <a:cubicBezTo>
                        <a:pt x="1079923" y="1194279"/>
                        <a:pt x="770984" y="1447088"/>
                        <a:pt x="563165" y="1447523"/>
                      </a:cubicBezTo>
                      <a:cubicBezTo>
                        <a:pt x="355346" y="1447958"/>
                        <a:pt x="176984" y="1286295"/>
                        <a:pt x="92016" y="1224951"/>
                      </a:cubicBezTo>
                      <a:lnTo>
                        <a:pt x="0" y="356558"/>
                      </a:lnTo>
                      <a:lnTo>
                        <a:pt x="327804" y="97766"/>
                      </a:lnTo>
                      <a:lnTo>
                        <a:pt x="626853" y="0"/>
                      </a:lnTo>
                      <a:lnTo>
                        <a:pt x="943155" y="201283"/>
                      </a:lnTo>
                      <a:cubicBezTo>
                        <a:pt x="966159" y="299049"/>
                        <a:pt x="1006414" y="368060"/>
                        <a:pt x="1012166" y="494581"/>
                      </a:cubicBezTo>
                      <a:close/>
                    </a:path>
                  </a:pathLst>
                </a:custGeom>
                <a:solidFill>
                  <a:srgbClr val="F8E7C9"/>
                </a:soli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dist="76200">
                    <a:srgbClr val="DCBCA3"/>
                  </a:inn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6" name="组合 75"/>
                <p:cNvGrpSpPr/>
                <p:nvPr/>
              </p:nvGrpSpPr>
              <p:grpSpPr>
                <a:xfrm>
                  <a:off x="3013497" y="935336"/>
                  <a:ext cx="1734738" cy="1926841"/>
                  <a:chOff x="3013497" y="935336"/>
                  <a:chExt cx="1734738" cy="1926841"/>
                </a:xfrm>
              </p:grpSpPr>
              <p:sp>
                <p:nvSpPr>
                  <p:cNvPr id="111" name="任意多边形 110"/>
                  <p:cNvSpPr/>
                  <p:nvPr/>
                </p:nvSpPr>
                <p:spPr>
                  <a:xfrm>
                    <a:off x="3342135" y="1039128"/>
                    <a:ext cx="1406100" cy="1823049"/>
                  </a:xfrm>
                  <a:custGeom>
                    <a:avLst/>
                    <a:gdLst>
                      <a:gd name="connsiteX0" fmla="*/ 57510 w 1322717"/>
                      <a:gd name="connsiteY0" fmla="*/ 925902 h 1823049"/>
                      <a:gd name="connsiteX1" fmla="*/ 212785 w 1322717"/>
                      <a:gd name="connsiteY1" fmla="*/ 1236453 h 1823049"/>
                      <a:gd name="connsiteX2" fmla="*/ 264544 w 1322717"/>
                      <a:gd name="connsiteY2" fmla="*/ 1529751 h 1823049"/>
                      <a:gd name="connsiteX3" fmla="*/ 241540 w 1322717"/>
                      <a:gd name="connsiteY3" fmla="*/ 1213449 h 1823049"/>
                      <a:gd name="connsiteX4" fmla="*/ 391064 w 1322717"/>
                      <a:gd name="connsiteY4" fmla="*/ 1823049 h 1823049"/>
                      <a:gd name="connsiteX5" fmla="*/ 379563 w 1322717"/>
                      <a:gd name="connsiteY5" fmla="*/ 1420483 h 1823049"/>
                      <a:gd name="connsiteX6" fmla="*/ 419819 w 1322717"/>
                      <a:gd name="connsiteY6" fmla="*/ 1742536 h 1823049"/>
                      <a:gd name="connsiteX7" fmla="*/ 431321 w 1322717"/>
                      <a:gd name="connsiteY7" fmla="*/ 1454989 h 1823049"/>
                      <a:gd name="connsiteX8" fmla="*/ 460076 w 1322717"/>
                      <a:gd name="connsiteY8" fmla="*/ 1524000 h 1823049"/>
                      <a:gd name="connsiteX9" fmla="*/ 477329 w 1322717"/>
                      <a:gd name="connsiteY9" fmla="*/ 1644770 h 1823049"/>
                      <a:gd name="connsiteX10" fmla="*/ 529087 w 1322717"/>
                      <a:gd name="connsiteY10" fmla="*/ 1535502 h 1823049"/>
                      <a:gd name="connsiteX11" fmla="*/ 546340 w 1322717"/>
                      <a:gd name="connsiteY11" fmla="*/ 1431985 h 1823049"/>
                      <a:gd name="connsiteX12" fmla="*/ 437072 w 1322717"/>
                      <a:gd name="connsiteY12" fmla="*/ 1408981 h 1823049"/>
                      <a:gd name="connsiteX13" fmla="*/ 385314 w 1322717"/>
                      <a:gd name="connsiteY13" fmla="*/ 672860 h 1823049"/>
                      <a:gd name="connsiteX14" fmla="*/ 534838 w 1322717"/>
                      <a:gd name="connsiteY14" fmla="*/ 310551 h 1823049"/>
                      <a:gd name="connsiteX15" fmla="*/ 856891 w 1322717"/>
                      <a:gd name="connsiteY15" fmla="*/ 132272 h 1823049"/>
                      <a:gd name="connsiteX16" fmla="*/ 1040921 w 1322717"/>
                      <a:gd name="connsiteY16" fmla="*/ 241540 h 1823049"/>
                      <a:gd name="connsiteX17" fmla="*/ 1115683 w 1322717"/>
                      <a:gd name="connsiteY17" fmla="*/ 362309 h 1823049"/>
                      <a:gd name="connsiteX18" fmla="*/ 1144438 w 1322717"/>
                      <a:gd name="connsiteY18" fmla="*/ 586596 h 1823049"/>
                      <a:gd name="connsiteX19" fmla="*/ 1150189 w 1322717"/>
                      <a:gd name="connsiteY19" fmla="*/ 638355 h 1823049"/>
                      <a:gd name="connsiteX20" fmla="*/ 1161691 w 1322717"/>
                      <a:gd name="connsiteY20" fmla="*/ 667109 h 1823049"/>
                      <a:gd name="connsiteX21" fmla="*/ 1178944 w 1322717"/>
                      <a:gd name="connsiteY21" fmla="*/ 517585 h 1823049"/>
                      <a:gd name="connsiteX22" fmla="*/ 1178944 w 1322717"/>
                      <a:gd name="connsiteY22" fmla="*/ 442823 h 1823049"/>
                      <a:gd name="connsiteX23" fmla="*/ 1247955 w 1322717"/>
                      <a:gd name="connsiteY23" fmla="*/ 626853 h 1823049"/>
                      <a:gd name="connsiteX24" fmla="*/ 1242204 w 1322717"/>
                      <a:gd name="connsiteY24" fmla="*/ 477328 h 1823049"/>
                      <a:gd name="connsiteX25" fmla="*/ 1316966 w 1322717"/>
                      <a:gd name="connsiteY25" fmla="*/ 603849 h 1823049"/>
                      <a:gd name="connsiteX26" fmla="*/ 1322717 w 1322717"/>
                      <a:gd name="connsiteY26" fmla="*/ 649857 h 1823049"/>
                      <a:gd name="connsiteX27" fmla="*/ 1265208 w 1322717"/>
                      <a:gd name="connsiteY27" fmla="*/ 115019 h 1823049"/>
                      <a:gd name="connsiteX28" fmla="*/ 1081178 w 1322717"/>
                      <a:gd name="connsiteY28" fmla="*/ 0 h 1823049"/>
                      <a:gd name="connsiteX29" fmla="*/ 224287 w 1322717"/>
                      <a:gd name="connsiteY29" fmla="*/ 155275 h 1823049"/>
                      <a:gd name="connsiteX30" fmla="*/ 0 w 1322717"/>
                      <a:gd name="connsiteY30" fmla="*/ 586596 h 1823049"/>
                      <a:gd name="connsiteX31" fmla="*/ 57510 w 1322717"/>
                      <a:gd name="connsiteY31" fmla="*/ 925902 h 1823049"/>
                      <a:gd name="connsiteX0" fmla="*/ 57510 w 1340088"/>
                      <a:gd name="connsiteY0" fmla="*/ 925902 h 1823049"/>
                      <a:gd name="connsiteX1" fmla="*/ 212785 w 1340088"/>
                      <a:gd name="connsiteY1" fmla="*/ 1236453 h 1823049"/>
                      <a:gd name="connsiteX2" fmla="*/ 264544 w 1340088"/>
                      <a:gd name="connsiteY2" fmla="*/ 1529751 h 1823049"/>
                      <a:gd name="connsiteX3" fmla="*/ 241540 w 1340088"/>
                      <a:gd name="connsiteY3" fmla="*/ 1213449 h 1823049"/>
                      <a:gd name="connsiteX4" fmla="*/ 391064 w 1340088"/>
                      <a:gd name="connsiteY4" fmla="*/ 1823049 h 1823049"/>
                      <a:gd name="connsiteX5" fmla="*/ 379563 w 1340088"/>
                      <a:gd name="connsiteY5" fmla="*/ 1420483 h 1823049"/>
                      <a:gd name="connsiteX6" fmla="*/ 419819 w 1340088"/>
                      <a:gd name="connsiteY6" fmla="*/ 1742536 h 1823049"/>
                      <a:gd name="connsiteX7" fmla="*/ 431321 w 1340088"/>
                      <a:gd name="connsiteY7" fmla="*/ 1454989 h 1823049"/>
                      <a:gd name="connsiteX8" fmla="*/ 460076 w 1340088"/>
                      <a:gd name="connsiteY8" fmla="*/ 1524000 h 1823049"/>
                      <a:gd name="connsiteX9" fmla="*/ 477329 w 1340088"/>
                      <a:gd name="connsiteY9" fmla="*/ 1644770 h 1823049"/>
                      <a:gd name="connsiteX10" fmla="*/ 529087 w 1340088"/>
                      <a:gd name="connsiteY10" fmla="*/ 1535502 h 1823049"/>
                      <a:gd name="connsiteX11" fmla="*/ 546340 w 1340088"/>
                      <a:gd name="connsiteY11" fmla="*/ 1431985 h 1823049"/>
                      <a:gd name="connsiteX12" fmla="*/ 437072 w 1340088"/>
                      <a:gd name="connsiteY12" fmla="*/ 1408981 h 1823049"/>
                      <a:gd name="connsiteX13" fmla="*/ 385314 w 1340088"/>
                      <a:gd name="connsiteY13" fmla="*/ 672860 h 1823049"/>
                      <a:gd name="connsiteX14" fmla="*/ 534838 w 1340088"/>
                      <a:gd name="connsiteY14" fmla="*/ 310551 h 1823049"/>
                      <a:gd name="connsiteX15" fmla="*/ 856891 w 1340088"/>
                      <a:gd name="connsiteY15" fmla="*/ 132272 h 1823049"/>
                      <a:gd name="connsiteX16" fmla="*/ 1040921 w 1340088"/>
                      <a:gd name="connsiteY16" fmla="*/ 241540 h 1823049"/>
                      <a:gd name="connsiteX17" fmla="*/ 1115683 w 1340088"/>
                      <a:gd name="connsiteY17" fmla="*/ 362309 h 1823049"/>
                      <a:gd name="connsiteX18" fmla="*/ 1144438 w 1340088"/>
                      <a:gd name="connsiteY18" fmla="*/ 586596 h 1823049"/>
                      <a:gd name="connsiteX19" fmla="*/ 1150189 w 1340088"/>
                      <a:gd name="connsiteY19" fmla="*/ 638355 h 1823049"/>
                      <a:gd name="connsiteX20" fmla="*/ 1161691 w 1340088"/>
                      <a:gd name="connsiteY20" fmla="*/ 667109 h 1823049"/>
                      <a:gd name="connsiteX21" fmla="*/ 1178944 w 1340088"/>
                      <a:gd name="connsiteY21" fmla="*/ 517585 h 1823049"/>
                      <a:gd name="connsiteX22" fmla="*/ 1178944 w 1340088"/>
                      <a:gd name="connsiteY22" fmla="*/ 442823 h 1823049"/>
                      <a:gd name="connsiteX23" fmla="*/ 1247955 w 1340088"/>
                      <a:gd name="connsiteY23" fmla="*/ 626853 h 1823049"/>
                      <a:gd name="connsiteX24" fmla="*/ 1242204 w 1340088"/>
                      <a:gd name="connsiteY24" fmla="*/ 477328 h 1823049"/>
                      <a:gd name="connsiteX25" fmla="*/ 1316966 w 1340088"/>
                      <a:gd name="connsiteY25" fmla="*/ 603849 h 1823049"/>
                      <a:gd name="connsiteX26" fmla="*/ 1322717 w 1340088"/>
                      <a:gd name="connsiteY26" fmla="*/ 649857 h 1823049"/>
                      <a:gd name="connsiteX27" fmla="*/ 1265208 w 1340088"/>
                      <a:gd name="connsiteY27" fmla="*/ 115019 h 1823049"/>
                      <a:gd name="connsiteX28" fmla="*/ 1081178 w 1340088"/>
                      <a:gd name="connsiteY28" fmla="*/ 0 h 1823049"/>
                      <a:gd name="connsiteX29" fmla="*/ 224287 w 1340088"/>
                      <a:gd name="connsiteY29" fmla="*/ 155275 h 1823049"/>
                      <a:gd name="connsiteX30" fmla="*/ 0 w 1340088"/>
                      <a:gd name="connsiteY30" fmla="*/ 586596 h 1823049"/>
                      <a:gd name="connsiteX31" fmla="*/ 57510 w 1340088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37072 w 1346046"/>
                      <a:gd name="connsiteY12" fmla="*/ 1408981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42823 w 1346046"/>
                      <a:gd name="connsiteY12" fmla="*/ 1380227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42823 w 1346046"/>
                      <a:gd name="connsiteY12" fmla="*/ 1380227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7329 w 1346046"/>
                      <a:gd name="connsiteY12" fmla="*/ 1368726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7329 w 1346046"/>
                      <a:gd name="connsiteY12" fmla="*/ 1368726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51419"/>
                      <a:gd name="connsiteY0" fmla="*/ 925902 h 1823049"/>
                      <a:gd name="connsiteX1" fmla="*/ 212785 w 1351419"/>
                      <a:gd name="connsiteY1" fmla="*/ 1236453 h 1823049"/>
                      <a:gd name="connsiteX2" fmla="*/ 264544 w 1351419"/>
                      <a:gd name="connsiteY2" fmla="*/ 1529751 h 1823049"/>
                      <a:gd name="connsiteX3" fmla="*/ 241540 w 1351419"/>
                      <a:gd name="connsiteY3" fmla="*/ 1213449 h 1823049"/>
                      <a:gd name="connsiteX4" fmla="*/ 391064 w 1351419"/>
                      <a:gd name="connsiteY4" fmla="*/ 1823049 h 1823049"/>
                      <a:gd name="connsiteX5" fmla="*/ 379563 w 1351419"/>
                      <a:gd name="connsiteY5" fmla="*/ 1420483 h 1823049"/>
                      <a:gd name="connsiteX6" fmla="*/ 419819 w 1351419"/>
                      <a:gd name="connsiteY6" fmla="*/ 1742536 h 1823049"/>
                      <a:gd name="connsiteX7" fmla="*/ 431321 w 1351419"/>
                      <a:gd name="connsiteY7" fmla="*/ 1454989 h 1823049"/>
                      <a:gd name="connsiteX8" fmla="*/ 460076 w 1351419"/>
                      <a:gd name="connsiteY8" fmla="*/ 1524000 h 1823049"/>
                      <a:gd name="connsiteX9" fmla="*/ 477329 w 1351419"/>
                      <a:gd name="connsiteY9" fmla="*/ 1644770 h 1823049"/>
                      <a:gd name="connsiteX10" fmla="*/ 529087 w 1351419"/>
                      <a:gd name="connsiteY10" fmla="*/ 1535502 h 1823049"/>
                      <a:gd name="connsiteX11" fmla="*/ 546340 w 1351419"/>
                      <a:gd name="connsiteY11" fmla="*/ 1431985 h 1823049"/>
                      <a:gd name="connsiteX12" fmla="*/ 471578 w 1351419"/>
                      <a:gd name="connsiteY12" fmla="*/ 1385978 h 1823049"/>
                      <a:gd name="connsiteX13" fmla="*/ 385314 w 1351419"/>
                      <a:gd name="connsiteY13" fmla="*/ 672860 h 1823049"/>
                      <a:gd name="connsiteX14" fmla="*/ 534838 w 1351419"/>
                      <a:gd name="connsiteY14" fmla="*/ 310551 h 1823049"/>
                      <a:gd name="connsiteX15" fmla="*/ 856891 w 1351419"/>
                      <a:gd name="connsiteY15" fmla="*/ 132272 h 1823049"/>
                      <a:gd name="connsiteX16" fmla="*/ 1040921 w 1351419"/>
                      <a:gd name="connsiteY16" fmla="*/ 241540 h 1823049"/>
                      <a:gd name="connsiteX17" fmla="*/ 1115683 w 1351419"/>
                      <a:gd name="connsiteY17" fmla="*/ 362309 h 1823049"/>
                      <a:gd name="connsiteX18" fmla="*/ 1144438 w 1351419"/>
                      <a:gd name="connsiteY18" fmla="*/ 586596 h 1823049"/>
                      <a:gd name="connsiteX19" fmla="*/ 1150189 w 1351419"/>
                      <a:gd name="connsiteY19" fmla="*/ 638355 h 1823049"/>
                      <a:gd name="connsiteX20" fmla="*/ 1161691 w 1351419"/>
                      <a:gd name="connsiteY20" fmla="*/ 667109 h 1823049"/>
                      <a:gd name="connsiteX21" fmla="*/ 1178944 w 1351419"/>
                      <a:gd name="connsiteY21" fmla="*/ 517585 h 1823049"/>
                      <a:gd name="connsiteX22" fmla="*/ 1178944 w 1351419"/>
                      <a:gd name="connsiteY22" fmla="*/ 442823 h 1823049"/>
                      <a:gd name="connsiteX23" fmla="*/ 1247955 w 1351419"/>
                      <a:gd name="connsiteY23" fmla="*/ 626853 h 1823049"/>
                      <a:gd name="connsiteX24" fmla="*/ 1242204 w 1351419"/>
                      <a:gd name="connsiteY24" fmla="*/ 477328 h 1823049"/>
                      <a:gd name="connsiteX25" fmla="*/ 1316966 w 1351419"/>
                      <a:gd name="connsiteY25" fmla="*/ 603849 h 1823049"/>
                      <a:gd name="connsiteX26" fmla="*/ 1322717 w 1351419"/>
                      <a:gd name="connsiteY26" fmla="*/ 649857 h 1823049"/>
                      <a:gd name="connsiteX27" fmla="*/ 1265208 w 1351419"/>
                      <a:gd name="connsiteY27" fmla="*/ 115019 h 1823049"/>
                      <a:gd name="connsiteX28" fmla="*/ 1081178 w 1351419"/>
                      <a:gd name="connsiteY28" fmla="*/ 0 h 1823049"/>
                      <a:gd name="connsiteX29" fmla="*/ 224287 w 1351419"/>
                      <a:gd name="connsiteY29" fmla="*/ 155275 h 1823049"/>
                      <a:gd name="connsiteX30" fmla="*/ 0 w 1351419"/>
                      <a:gd name="connsiteY30" fmla="*/ 586596 h 1823049"/>
                      <a:gd name="connsiteX31" fmla="*/ 57510 w 1351419"/>
                      <a:gd name="connsiteY31" fmla="*/ 925902 h 1823049"/>
                      <a:gd name="connsiteX0" fmla="*/ 57510 w 1362927"/>
                      <a:gd name="connsiteY0" fmla="*/ 925902 h 1823049"/>
                      <a:gd name="connsiteX1" fmla="*/ 212785 w 1362927"/>
                      <a:gd name="connsiteY1" fmla="*/ 1236453 h 1823049"/>
                      <a:gd name="connsiteX2" fmla="*/ 264544 w 1362927"/>
                      <a:gd name="connsiteY2" fmla="*/ 1529751 h 1823049"/>
                      <a:gd name="connsiteX3" fmla="*/ 241540 w 1362927"/>
                      <a:gd name="connsiteY3" fmla="*/ 1213449 h 1823049"/>
                      <a:gd name="connsiteX4" fmla="*/ 391064 w 1362927"/>
                      <a:gd name="connsiteY4" fmla="*/ 1823049 h 1823049"/>
                      <a:gd name="connsiteX5" fmla="*/ 379563 w 1362927"/>
                      <a:gd name="connsiteY5" fmla="*/ 1420483 h 1823049"/>
                      <a:gd name="connsiteX6" fmla="*/ 419819 w 1362927"/>
                      <a:gd name="connsiteY6" fmla="*/ 1742536 h 1823049"/>
                      <a:gd name="connsiteX7" fmla="*/ 431321 w 1362927"/>
                      <a:gd name="connsiteY7" fmla="*/ 1454989 h 1823049"/>
                      <a:gd name="connsiteX8" fmla="*/ 460076 w 1362927"/>
                      <a:gd name="connsiteY8" fmla="*/ 1524000 h 1823049"/>
                      <a:gd name="connsiteX9" fmla="*/ 477329 w 1362927"/>
                      <a:gd name="connsiteY9" fmla="*/ 1644770 h 1823049"/>
                      <a:gd name="connsiteX10" fmla="*/ 529087 w 1362927"/>
                      <a:gd name="connsiteY10" fmla="*/ 1535502 h 1823049"/>
                      <a:gd name="connsiteX11" fmla="*/ 546340 w 1362927"/>
                      <a:gd name="connsiteY11" fmla="*/ 1431985 h 1823049"/>
                      <a:gd name="connsiteX12" fmla="*/ 471578 w 1362927"/>
                      <a:gd name="connsiteY12" fmla="*/ 1385978 h 1823049"/>
                      <a:gd name="connsiteX13" fmla="*/ 385314 w 1362927"/>
                      <a:gd name="connsiteY13" fmla="*/ 672860 h 1823049"/>
                      <a:gd name="connsiteX14" fmla="*/ 534838 w 1362927"/>
                      <a:gd name="connsiteY14" fmla="*/ 310551 h 1823049"/>
                      <a:gd name="connsiteX15" fmla="*/ 856891 w 1362927"/>
                      <a:gd name="connsiteY15" fmla="*/ 132272 h 1823049"/>
                      <a:gd name="connsiteX16" fmla="*/ 1040921 w 1362927"/>
                      <a:gd name="connsiteY16" fmla="*/ 241540 h 1823049"/>
                      <a:gd name="connsiteX17" fmla="*/ 1115683 w 1362927"/>
                      <a:gd name="connsiteY17" fmla="*/ 362309 h 1823049"/>
                      <a:gd name="connsiteX18" fmla="*/ 1144438 w 1362927"/>
                      <a:gd name="connsiteY18" fmla="*/ 586596 h 1823049"/>
                      <a:gd name="connsiteX19" fmla="*/ 1150189 w 1362927"/>
                      <a:gd name="connsiteY19" fmla="*/ 638355 h 1823049"/>
                      <a:gd name="connsiteX20" fmla="*/ 1161691 w 1362927"/>
                      <a:gd name="connsiteY20" fmla="*/ 667109 h 1823049"/>
                      <a:gd name="connsiteX21" fmla="*/ 1178944 w 1362927"/>
                      <a:gd name="connsiteY21" fmla="*/ 517585 h 1823049"/>
                      <a:gd name="connsiteX22" fmla="*/ 1178944 w 1362927"/>
                      <a:gd name="connsiteY22" fmla="*/ 442823 h 1823049"/>
                      <a:gd name="connsiteX23" fmla="*/ 1247955 w 1362927"/>
                      <a:gd name="connsiteY23" fmla="*/ 626853 h 1823049"/>
                      <a:gd name="connsiteX24" fmla="*/ 1242204 w 1362927"/>
                      <a:gd name="connsiteY24" fmla="*/ 477328 h 1823049"/>
                      <a:gd name="connsiteX25" fmla="*/ 1316966 w 1362927"/>
                      <a:gd name="connsiteY25" fmla="*/ 603849 h 1823049"/>
                      <a:gd name="connsiteX26" fmla="*/ 1322717 w 1362927"/>
                      <a:gd name="connsiteY26" fmla="*/ 649857 h 1823049"/>
                      <a:gd name="connsiteX27" fmla="*/ 1265208 w 1362927"/>
                      <a:gd name="connsiteY27" fmla="*/ 115019 h 1823049"/>
                      <a:gd name="connsiteX28" fmla="*/ 1081178 w 1362927"/>
                      <a:gd name="connsiteY28" fmla="*/ 0 h 1823049"/>
                      <a:gd name="connsiteX29" fmla="*/ 224287 w 1362927"/>
                      <a:gd name="connsiteY29" fmla="*/ 155275 h 1823049"/>
                      <a:gd name="connsiteX30" fmla="*/ 0 w 1362927"/>
                      <a:gd name="connsiteY30" fmla="*/ 586596 h 1823049"/>
                      <a:gd name="connsiteX31" fmla="*/ 57510 w 1362927"/>
                      <a:gd name="connsiteY31" fmla="*/ 925902 h 1823049"/>
                      <a:gd name="connsiteX0" fmla="*/ 57510 w 1374318"/>
                      <a:gd name="connsiteY0" fmla="*/ 925902 h 1823049"/>
                      <a:gd name="connsiteX1" fmla="*/ 212785 w 1374318"/>
                      <a:gd name="connsiteY1" fmla="*/ 1236453 h 1823049"/>
                      <a:gd name="connsiteX2" fmla="*/ 264544 w 1374318"/>
                      <a:gd name="connsiteY2" fmla="*/ 1529751 h 1823049"/>
                      <a:gd name="connsiteX3" fmla="*/ 241540 w 1374318"/>
                      <a:gd name="connsiteY3" fmla="*/ 1213449 h 1823049"/>
                      <a:gd name="connsiteX4" fmla="*/ 391064 w 1374318"/>
                      <a:gd name="connsiteY4" fmla="*/ 1823049 h 1823049"/>
                      <a:gd name="connsiteX5" fmla="*/ 379563 w 1374318"/>
                      <a:gd name="connsiteY5" fmla="*/ 1420483 h 1823049"/>
                      <a:gd name="connsiteX6" fmla="*/ 419819 w 1374318"/>
                      <a:gd name="connsiteY6" fmla="*/ 1742536 h 1823049"/>
                      <a:gd name="connsiteX7" fmla="*/ 431321 w 1374318"/>
                      <a:gd name="connsiteY7" fmla="*/ 1454989 h 1823049"/>
                      <a:gd name="connsiteX8" fmla="*/ 460076 w 1374318"/>
                      <a:gd name="connsiteY8" fmla="*/ 1524000 h 1823049"/>
                      <a:gd name="connsiteX9" fmla="*/ 477329 w 1374318"/>
                      <a:gd name="connsiteY9" fmla="*/ 1644770 h 1823049"/>
                      <a:gd name="connsiteX10" fmla="*/ 529087 w 1374318"/>
                      <a:gd name="connsiteY10" fmla="*/ 1535502 h 1823049"/>
                      <a:gd name="connsiteX11" fmla="*/ 546340 w 1374318"/>
                      <a:gd name="connsiteY11" fmla="*/ 1431985 h 1823049"/>
                      <a:gd name="connsiteX12" fmla="*/ 471578 w 1374318"/>
                      <a:gd name="connsiteY12" fmla="*/ 1385978 h 1823049"/>
                      <a:gd name="connsiteX13" fmla="*/ 385314 w 1374318"/>
                      <a:gd name="connsiteY13" fmla="*/ 672860 h 1823049"/>
                      <a:gd name="connsiteX14" fmla="*/ 534838 w 1374318"/>
                      <a:gd name="connsiteY14" fmla="*/ 310551 h 1823049"/>
                      <a:gd name="connsiteX15" fmla="*/ 856891 w 1374318"/>
                      <a:gd name="connsiteY15" fmla="*/ 132272 h 1823049"/>
                      <a:gd name="connsiteX16" fmla="*/ 1040921 w 1374318"/>
                      <a:gd name="connsiteY16" fmla="*/ 241540 h 1823049"/>
                      <a:gd name="connsiteX17" fmla="*/ 1115683 w 1374318"/>
                      <a:gd name="connsiteY17" fmla="*/ 362309 h 1823049"/>
                      <a:gd name="connsiteX18" fmla="*/ 1144438 w 1374318"/>
                      <a:gd name="connsiteY18" fmla="*/ 586596 h 1823049"/>
                      <a:gd name="connsiteX19" fmla="*/ 1150189 w 1374318"/>
                      <a:gd name="connsiteY19" fmla="*/ 638355 h 1823049"/>
                      <a:gd name="connsiteX20" fmla="*/ 1161691 w 1374318"/>
                      <a:gd name="connsiteY20" fmla="*/ 667109 h 1823049"/>
                      <a:gd name="connsiteX21" fmla="*/ 1178944 w 1374318"/>
                      <a:gd name="connsiteY21" fmla="*/ 517585 h 1823049"/>
                      <a:gd name="connsiteX22" fmla="*/ 1178944 w 1374318"/>
                      <a:gd name="connsiteY22" fmla="*/ 442823 h 1823049"/>
                      <a:gd name="connsiteX23" fmla="*/ 1247955 w 1374318"/>
                      <a:gd name="connsiteY23" fmla="*/ 626853 h 1823049"/>
                      <a:gd name="connsiteX24" fmla="*/ 1242204 w 1374318"/>
                      <a:gd name="connsiteY24" fmla="*/ 477328 h 1823049"/>
                      <a:gd name="connsiteX25" fmla="*/ 1316966 w 1374318"/>
                      <a:gd name="connsiteY25" fmla="*/ 603849 h 1823049"/>
                      <a:gd name="connsiteX26" fmla="*/ 1322717 w 1374318"/>
                      <a:gd name="connsiteY26" fmla="*/ 649857 h 1823049"/>
                      <a:gd name="connsiteX27" fmla="*/ 1265208 w 1374318"/>
                      <a:gd name="connsiteY27" fmla="*/ 115019 h 1823049"/>
                      <a:gd name="connsiteX28" fmla="*/ 1081178 w 1374318"/>
                      <a:gd name="connsiteY28" fmla="*/ 0 h 1823049"/>
                      <a:gd name="connsiteX29" fmla="*/ 224287 w 1374318"/>
                      <a:gd name="connsiteY29" fmla="*/ 155275 h 1823049"/>
                      <a:gd name="connsiteX30" fmla="*/ 0 w 1374318"/>
                      <a:gd name="connsiteY30" fmla="*/ 586596 h 1823049"/>
                      <a:gd name="connsiteX31" fmla="*/ 57510 w 1374318"/>
                      <a:gd name="connsiteY31" fmla="*/ 925902 h 1823049"/>
                      <a:gd name="connsiteX0" fmla="*/ 57510 w 1362927"/>
                      <a:gd name="connsiteY0" fmla="*/ 925902 h 1823049"/>
                      <a:gd name="connsiteX1" fmla="*/ 212785 w 1362927"/>
                      <a:gd name="connsiteY1" fmla="*/ 1236453 h 1823049"/>
                      <a:gd name="connsiteX2" fmla="*/ 264544 w 1362927"/>
                      <a:gd name="connsiteY2" fmla="*/ 1529751 h 1823049"/>
                      <a:gd name="connsiteX3" fmla="*/ 241540 w 1362927"/>
                      <a:gd name="connsiteY3" fmla="*/ 1213449 h 1823049"/>
                      <a:gd name="connsiteX4" fmla="*/ 391064 w 1362927"/>
                      <a:gd name="connsiteY4" fmla="*/ 1823049 h 1823049"/>
                      <a:gd name="connsiteX5" fmla="*/ 379563 w 1362927"/>
                      <a:gd name="connsiteY5" fmla="*/ 1420483 h 1823049"/>
                      <a:gd name="connsiteX6" fmla="*/ 419819 w 1362927"/>
                      <a:gd name="connsiteY6" fmla="*/ 1742536 h 1823049"/>
                      <a:gd name="connsiteX7" fmla="*/ 431321 w 1362927"/>
                      <a:gd name="connsiteY7" fmla="*/ 1454989 h 1823049"/>
                      <a:gd name="connsiteX8" fmla="*/ 460076 w 1362927"/>
                      <a:gd name="connsiteY8" fmla="*/ 1524000 h 1823049"/>
                      <a:gd name="connsiteX9" fmla="*/ 477329 w 1362927"/>
                      <a:gd name="connsiteY9" fmla="*/ 1644770 h 1823049"/>
                      <a:gd name="connsiteX10" fmla="*/ 529087 w 1362927"/>
                      <a:gd name="connsiteY10" fmla="*/ 1535502 h 1823049"/>
                      <a:gd name="connsiteX11" fmla="*/ 546340 w 1362927"/>
                      <a:gd name="connsiteY11" fmla="*/ 1431985 h 1823049"/>
                      <a:gd name="connsiteX12" fmla="*/ 471578 w 1362927"/>
                      <a:gd name="connsiteY12" fmla="*/ 1385978 h 1823049"/>
                      <a:gd name="connsiteX13" fmla="*/ 385314 w 1362927"/>
                      <a:gd name="connsiteY13" fmla="*/ 672860 h 1823049"/>
                      <a:gd name="connsiteX14" fmla="*/ 534838 w 1362927"/>
                      <a:gd name="connsiteY14" fmla="*/ 310551 h 1823049"/>
                      <a:gd name="connsiteX15" fmla="*/ 856891 w 1362927"/>
                      <a:gd name="connsiteY15" fmla="*/ 132272 h 1823049"/>
                      <a:gd name="connsiteX16" fmla="*/ 1040921 w 1362927"/>
                      <a:gd name="connsiteY16" fmla="*/ 241540 h 1823049"/>
                      <a:gd name="connsiteX17" fmla="*/ 1115683 w 1362927"/>
                      <a:gd name="connsiteY17" fmla="*/ 362309 h 1823049"/>
                      <a:gd name="connsiteX18" fmla="*/ 1144438 w 1362927"/>
                      <a:gd name="connsiteY18" fmla="*/ 586596 h 1823049"/>
                      <a:gd name="connsiteX19" fmla="*/ 1150189 w 1362927"/>
                      <a:gd name="connsiteY19" fmla="*/ 638355 h 1823049"/>
                      <a:gd name="connsiteX20" fmla="*/ 1161691 w 1362927"/>
                      <a:gd name="connsiteY20" fmla="*/ 667109 h 1823049"/>
                      <a:gd name="connsiteX21" fmla="*/ 1178944 w 1362927"/>
                      <a:gd name="connsiteY21" fmla="*/ 517585 h 1823049"/>
                      <a:gd name="connsiteX22" fmla="*/ 1178944 w 1362927"/>
                      <a:gd name="connsiteY22" fmla="*/ 442823 h 1823049"/>
                      <a:gd name="connsiteX23" fmla="*/ 1247955 w 1362927"/>
                      <a:gd name="connsiteY23" fmla="*/ 626853 h 1823049"/>
                      <a:gd name="connsiteX24" fmla="*/ 1242204 w 1362927"/>
                      <a:gd name="connsiteY24" fmla="*/ 477328 h 1823049"/>
                      <a:gd name="connsiteX25" fmla="*/ 1316966 w 1362927"/>
                      <a:gd name="connsiteY25" fmla="*/ 603849 h 1823049"/>
                      <a:gd name="connsiteX26" fmla="*/ 1322717 w 1362927"/>
                      <a:gd name="connsiteY26" fmla="*/ 649857 h 1823049"/>
                      <a:gd name="connsiteX27" fmla="*/ 1265208 w 1362927"/>
                      <a:gd name="connsiteY27" fmla="*/ 115019 h 1823049"/>
                      <a:gd name="connsiteX28" fmla="*/ 1081178 w 1362927"/>
                      <a:gd name="connsiteY28" fmla="*/ 0 h 1823049"/>
                      <a:gd name="connsiteX29" fmla="*/ 224287 w 1362927"/>
                      <a:gd name="connsiteY29" fmla="*/ 155275 h 1823049"/>
                      <a:gd name="connsiteX30" fmla="*/ 0 w 1362927"/>
                      <a:gd name="connsiteY30" fmla="*/ 586596 h 1823049"/>
                      <a:gd name="connsiteX31" fmla="*/ 57510 w 1362927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98183"/>
                      <a:gd name="connsiteY0" fmla="*/ 925902 h 1823049"/>
                      <a:gd name="connsiteX1" fmla="*/ 212785 w 1398183"/>
                      <a:gd name="connsiteY1" fmla="*/ 1236453 h 1823049"/>
                      <a:gd name="connsiteX2" fmla="*/ 264544 w 1398183"/>
                      <a:gd name="connsiteY2" fmla="*/ 1529751 h 1823049"/>
                      <a:gd name="connsiteX3" fmla="*/ 241540 w 1398183"/>
                      <a:gd name="connsiteY3" fmla="*/ 1213449 h 1823049"/>
                      <a:gd name="connsiteX4" fmla="*/ 391064 w 1398183"/>
                      <a:gd name="connsiteY4" fmla="*/ 1823049 h 1823049"/>
                      <a:gd name="connsiteX5" fmla="*/ 379563 w 1398183"/>
                      <a:gd name="connsiteY5" fmla="*/ 1420483 h 1823049"/>
                      <a:gd name="connsiteX6" fmla="*/ 419819 w 1398183"/>
                      <a:gd name="connsiteY6" fmla="*/ 1742536 h 1823049"/>
                      <a:gd name="connsiteX7" fmla="*/ 431321 w 1398183"/>
                      <a:gd name="connsiteY7" fmla="*/ 1454989 h 1823049"/>
                      <a:gd name="connsiteX8" fmla="*/ 460076 w 1398183"/>
                      <a:gd name="connsiteY8" fmla="*/ 1524000 h 1823049"/>
                      <a:gd name="connsiteX9" fmla="*/ 477329 w 1398183"/>
                      <a:gd name="connsiteY9" fmla="*/ 1644770 h 1823049"/>
                      <a:gd name="connsiteX10" fmla="*/ 529087 w 1398183"/>
                      <a:gd name="connsiteY10" fmla="*/ 1535502 h 1823049"/>
                      <a:gd name="connsiteX11" fmla="*/ 546340 w 1398183"/>
                      <a:gd name="connsiteY11" fmla="*/ 1431985 h 1823049"/>
                      <a:gd name="connsiteX12" fmla="*/ 471578 w 1398183"/>
                      <a:gd name="connsiteY12" fmla="*/ 1385978 h 1823049"/>
                      <a:gd name="connsiteX13" fmla="*/ 385314 w 1398183"/>
                      <a:gd name="connsiteY13" fmla="*/ 672860 h 1823049"/>
                      <a:gd name="connsiteX14" fmla="*/ 534838 w 1398183"/>
                      <a:gd name="connsiteY14" fmla="*/ 310551 h 1823049"/>
                      <a:gd name="connsiteX15" fmla="*/ 856891 w 1398183"/>
                      <a:gd name="connsiteY15" fmla="*/ 132272 h 1823049"/>
                      <a:gd name="connsiteX16" fmla="*/ 1040921 w 1398183"/>
                      <a:gd name="connsiteY16" fmla="*/ 241540 h 1823049"/>
                      <a:gd name="connsiteX17" fmla="*/ 1115683 w 1398183"/>
                      <a:gd name="connsiteY17" fmla="*/ 362309 h 1823049"/>
                      <a:gd name="connsiteX18" fmla="*/ 1144438 w 1398183"/>
                      <a:gd name="connsiteY18" fmla="*/ 586596 h 1823049"/>
                      <a:gd name="connsiteX19" fmla="*/ 1150189 w 1398183"/>
                      <a:gd name="connsiteY19" fmla="*/ 638355 h 1823049"/>
                      <a:gd name="connsiteX20" fmla="*/ 1161691 w 1398183"/>
                      <a:gd name="connsiteY20" fmla="*/ 667109 h 1823049"/>
                      <a:gd name="connsiteX21" fmla="*/ 1178944 w 1398183"/>
                      <a:gd name="connsiteY21" fmla="*/ 517585 h 1823049"/>
                      <a:gd name="connsiteX22" fmla="*/ 1178944 w 1398183"/>
                      <a:gd name="connsiteY22" fmla="*/ 442823 h 1823049"/>
                      <a:gd name="connsiteX23" fmla="*/ 1247955 w 1398183"/>
                      <a:gd name="connsiteY23" fmla="*/ 626853 h 1823049"/>
                      <a:gd name="connsiteX24" fmla="*/ 1242204 w 1398183"/>
                      <a:gd name="connsiteY24" fmla="*/ 477328 h 1823049"/>
                      <a:gd name="connsiteX25" fmla="*/ 1316966 w 1398183"/>
                      <a:gd name="connsiteY25" fmla="*/ 603849 h 1823049"/>
                      <a:gd name="connsiteX26" fmla="*/ 1364281 w 1398183"/>
                      <a:gd name="connsiteY26" fmla="*/ 697358 h 1823049"/>
                      <a:gd name="connsiteX27" fmla="*/ 1265208 w 1398183"/>
                      <a:gd name="connsiteY27" fmla="*/ 115019 h 1823049"/>
                      <a:gd name="connsiteX28" fmla="*/ 1081178 w 1398183"/>
                      <a:gd name="connsiteY28" fmla="*/ 0 h 1823049"/>
                      <a:gd name="connsiteX29" fmla="*/ 224287 w 1398183"/>
                      <a:gd name="connsiteY29" fmla="*/ 155275 h 1823049"/>
                      <a:gd name="connsiteX30" fmla="*/ 0 w 1398183"/>
                      <a:gd name="connsiteY30" fmla="*/ 586596 h 1823049"/>
                      <a:gd name="connsiteX31" fmla="*/ 57510 w 1398183"/>
                      <a:gd name="connsiteY31" fmla="*/ 925902 h 1823049"/>
                      <a:gd name="connsiteX0" fmla="*/ 57510 w 1406100"/>
                      <a:gd name="connsiteY0" fmla="*/ 925902 h 1823049"/>
                      <a:gd name="connsiteX1" fmla="*/ 212785 w 1406100"/>
                      <a:gd name="connsiteY1" fmla="*/ 1236453 h 1823049"/>
                      <a:gd name="connsiteX2" fmla="*/ 264544 w 1406100"/>
                      <a:gd name="connsiteY2" fmla="*/ 1529751 h 1823049"/>
                      <a:gd name="connsiteX3" fmla="*/ 241540 w 1406100"/>
                      <a:gd name="connsiteY3" fmla="*/ 1213449 h 1823049"/>
                      <a:gd name="connsiteX4" fmla="*/ 391064 w 1406100"/>
                      <a:gd name="connsiteY4" fmla="*/ 1823049 h 1823049"/>
                      <a:gd name="connsiteX5" fmla="*/ 379563 w 1406100"/>
                      <a:gd name="connsiteY5" fmla="*/ 1420483 h 1823049"/>
                      <a:gd name="connsiteX6" fmla="*/ 419819 w 1406100"/>
                      <a:gd name="connsiteY6" fmla="*/ 1742536 h 1823049"/>
                      <a:gd name="connsiteX7" fmla="*/ 431321 w 1406100"/>
                      <a:gd name="connsiteY7" fmla="*/ 1454989 h 1823049"/>
                      <a:gd name="connsiteX8" fmla="*/ 460076 w 1406100"/>
                      <a:gd name="connsiteY8" fmla="*/ 1524000 h 1823049"/>
                      <a:gd name="connsiteX9" fmla="*/ 477329 w 1406100"/>
                      <a:gd name="connsiteY9" fmla="*/ 1644770 h 1823049"/>
                      <a:gd name="connsiteX10" fmla="*/ 529087 w 1406100"/>
                      <a:gd name="connsiteY10" fmla="*/ 1535502 h 1823049"/>
                      <a:gd name="connsiteX11" fmla="*/ 546340 w 1406100"/>
                      <a:gd name="connsiteY11" fmla="*/ 1431985 h 1823049"/>
                      <a:gd name="connsiteX12" fmla="*/ 471578 w 1406100"/>
                      <a:gd name="connsiteY12" fmla="*/ 1385978 h 1823049"/>
                      <a:gd name="connsiteX13" fmla="*/ 385314 w 1406100"/>
                      <a:gd name="connsiteY13" fmla="*/ 672860 h 1823049"/>
                      <a:gd name="connsiteX14" fmla="*/ 534838 w 1406100"/>
                      <a:gd name="connsiteY14" fmla="*/ 310551 h 1823049"/>
                      <a:gd name="connsiteX15" fmla="*/ 856891 w 1406100"/>
                      <a:gd name="connsiteY15" fmla="*/ 132272 h 1823049"/>
                      <a:gd name="connsiteX16" fmla="*/ 1040921 w 1406100"/>
                      <a:gd name="connsiteY16" fmla="*/ 241540 h 1823049"/>
                      <a:gd name="connsiteX17" fmla="*/ 1115683 w 1406100"/>
                      <a:gd name="connsiteY17" fmla="*/ 362309 h 1823049"/>
                      <a:gd name="connsiteX18" fmla="*/ 1144438 w 1406100"/>
                      <a:gd name="connsiteY18" fmla="*/ 586596 h 1823049"/>
                      <a:gd name="connsiteX19" fmla="*/ 1150189 w 1406100"/>
                      <a:gd name="connsiteY19" fmla="*/ 638355 h 1823049"/>
                      <a:gd name="connsiteX20" fmla="*/ 1161691 w 1406100"/>
                      <a:gd name="connsiteY20" fmla="*/ 667109 h 1823049"/>
                      <a:gd name="connsiteX21" fmla="*/ 1178944 w 1406100"/>
                      <a:gd name="connsiteY21" fmla="*/ 517585 h 1823049"/>
                      <a:gd name="connsiteX22" fmla="*/ 1178944 w 1406100"/>
                      <a:gd name="connsiteY22" fmla="*/ 442823 h 1823049"/>
                      <a:gd name="connsiteX23" fmla="*/ 1247955 w 1406100"/>
                      <a:gd name="connsiteY23" fmla="*/ 626853 h 1823049"/>
                      <a:gd name="connsiteX24" fmla="*/ 1242204 w 1406100"/>
                      <a:gd name="connsiteY24" fmla="*/ 477328 h 1823049"/>
                      <a:gd name="connsiteX25" fmla="*/ 1316966 w 1406100"/>
                      <a:gd name="connsiteY25" fmla="*/ 603849 h 1823049"/>
                      <a:gd name="connsiteX26" fmla="*/ 1364281 w 1406100"/>
                      <a:gd name="connsiteY26" fmla="*/ 697358 h 1823049"/>
                      <a:gd name="connsiteX27" fmla="*/ 1265208 w 1406100"/>
                      <a:gd name="connsiteY27" fmla="*/ 115019 h 1823049"/>
                      <a:gd name="connsiteX28" fmla="*/ 1081178 w 1406100"/>
                      <a:gd name="connsiteY28" fmla="*/ 0 h 1823049"/>
                      <a:gd name="connsiteX29" fmla="*/ 224287 w 1406100"/>
                      <a:gd name="connsiteY29" fmla="*/ 155275 h 1823049"/>
                      <a:gd name="connsiteX30" fmla="*/ 0 w 1406100"/>
                      <a:gd name="connsiteY30" fmla="*/ 586596 h 1823049"/>
                      <a:gd name="connsiteX31" fmla="*/ 57510 w 1406100"/>
                      <a:gd name="connsiteY31" fmla="*/ 925902 h 182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406100" h="1823049">
                        <a:moveTo>
                          <a:pt x="57510" y="925902"/>
                        </a:moveTo>
                        <a:lnTo>
                          <a:pt x="212785" y="1236453"/>
                        </a:lnTo>
                        <a:lnTo>
                          <a:pt x="264544" y="1529751"/>
                        </a:lnTo>
                        <a:lnTo>
                          <a:pt x="241540" y="1213449"/>
                        </a:lnTo>
                        <a:lnTo>
                          <a:pt x="391064" y="1823049"/>
                        </a:lnTo>
                        <a:lnTo>
                          <a:pt x="379563" y="1420483"/>
                        </a:lnTo>
                        <a:lnTo>
                          <a:pt x="419819" y="1742536"/>
                        </a:lnTo>
                        <a:lnTo>
                          <a:pt x="431321" y="1454989"/>
                        </a:lnTo>
                        <a:lnTo>
                          <a:pt x="460076" y="1524000"/>
                        </a:lnTo>
                        <a:lnTo>
                          <a:pt x="477329" y="1644770"/>
                        </a:lnTo>
                        <a:lnTo>
                          <a:pt x="529087" y="1535502"/>
                        </a:lnTo>
                        <a:lnTo>
                          <a:pt x="546340" y="1431985"/>
                        </a:lnTo>
                        <a:cubicBezTo>
                          <a:pt x="511834" y="1414732"/>
                          <a:pt x="565204" y="1449776"/>
                          <a:pt x="471578" y="1385978"/>
                        </a:cubicBezTo>
                        <a:cubicBezTo>
                          <a:pt x="377952" y="1322180"/>
                          <a:pt x="369979" y="902898"/>
                          <a:pt x="385314" y="672860"/>
                        </a:cubicBezTo>
                        <a:lnTo>
                          <a:pt x="534838" y="310551"/>
                        </a:lnTo>
                        <a:lnTo>
                          <a:pt x="856891" y="132272"/>
                        </a:lnTo>
                        <a:lnTo>
                          <a:pt x="1040921" y="241540"/>
                        </a:lnTo>
                        <a:lnTo>
                          <a:pt x="1115683" y="362309"/>
                        </a:lnTo>
                        <a:lnTo>
                          <a:pt x="1144438" y="586596"/>
                        </a:lnTo>
                        <a:lnTo>
                          <a:pt x="1150189" y="638355"/>
                        </a:lnTo>
                        <a:lnTo>
                          <a:pt x="1161691" y="667109"/>
                        </a:lnTo>
                        <a:lnTo>
                          <a:pt x="1178944" y="517585"/>
                        </a:lnTo>
                        <a:lnTo>
                          <a:pt x="1178944" y="442823"/>
                        </a:lnTo>
                        <a:lnTo>
                          <a:pt x="1247955" y="626853"/>
                        </a:lnTo>
                        <a:lnTo>
                          <a:pt x="1242204" y="477328"/>
                        </a:lnTo>
                        <a:lnTo>
                          <a:pt x="1316966" y="603849"/>
                        </a:lnTo>
                        <a:lnTo>
                          <a:pt x="1364281" y="697358"/>
                        </a:lnTo>
                        <a:cubicBezTo>
                          <a:pt x="1449878" y="519079"/>
                          <a:pt x="1397786" y="274435"/>
                          <a:pt x="1265208" y="115019"/>
                        </a:cubicBezTo>
                        <a:lnTo>
                          <a:pt x="1081178" y="0"/>
                        </a:lnTo>
                        <a:lnTo>
                          <a:pt x="224287" y="155275"/>
                        </a:lnTo>
                        <a:lnTo>
                          <a:pt x="0" y="586596"/>
                        </a:lnTo>
                        <a:lnTo>
                          <a:pt x="57510" y="925902"/>
                        </a:lnTo>
                        <a:close/>
                      </a:path>
                    </a:pathLst>
                  </a:custGeom>
                  <a:solidFill>
                    <a:srgbClr val="37261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任意多边形 111"/>
                  <p:cNvSpPr/>
                  <p:nvPr/>
                </p:nvSpPr>
                <p:spPr>
                  <a:xfrm>
                    <a:off x="3013497" y="935336"/>
                    <a:ext cx="1593843" cy="1737059"/>
                  </a:xfrm>
                  <a:custGeom>
                    <a:avLst/>
                    <a:gdLst>
                      <a:gd name="connsiteX0" fmla="*/ 569343 w 1593011"/>
                      <a:gd name="connsiteY0" fmla="*/ 5751 h 1558506"/>
                      <a:gd name="connsiteX1" fmla="*/ 109267 w 1593011"/>
                      <a:gd name="connsiteY1" fmla="*/ 442823 h 1558506"/>
                      <a:gd name="connsiteX2" fmla="*/ 149524 w 1593011"/>
                      <a:gd name="connsiteY2" fmla="*/ 437072 h 1558506"/>
                      <a:gd name="connsiteX3" fmla="*/ 5751 w 1593011"/>
                      <a:gd name="connsiteY3" fmla="*/ 885646 h 1558506"/>
                      <a:gd name="connsiteX4" fmla="*/ 178279 w 1593011"/>
                      <a:gd name="connsiteY4" fmla="*/ 546340 h 1558506"/>
                      <a:gd name="connsiteX5" fmla="*/ 0 w 1593011"/>
                      <a:gd name="connsiteY5" fmla="*/ 1322717 h 1558506"/>
                      <a:gd name="connsiteX6" fmla="*/ 80513 w 1593011"/>
                      <a:gd name="connsiteY6" fmla="*/ 1155940 h 1558506"/>
                      <a:gd name="connsiteX7" fmla="*/ 155275 w 1593011"/>
                      <a:gd name="connsiteY7" fmla="*/ 1558506 h 1558506"/>
                      <a:gd name="connsiteX8" fmla="*/ 230037 w 1593011"/>
                      <a:gd name="connsiteY8" fmla="*/ 851140 h 1558506"/>
                      <a:gd name="connsiteX9" fmla="*/ 247290 w 1593011"/>
                      <a:gd name="connsiteY9" fmla="*/ 1086929 h 1558506"/>
                      <a:gd name="connsiteX10" fmla="*/ 310551 w 1593011"/>
                      <a:gd name="connsiteY10" fmla="*/ 805132 h 1558506"/>
                      <a:gd name="connsiteX11" fmla="*/ 293298 w 1593011"/>
                      <a:gd name="connsiteY11" fmla="*/ 1190446 h 1558506"/>
                      <a:gd name="connsiteX12" fmla="*/ 385313 w 1593011"/>
                      <a:gd name="connsiteY12" fmla="*/ 845389 h 1558506"/>
                      <a:gd name="connsiteX13" fmla="*/ 368060 w 1593011"/>
                      <a:gd name="connsiteY13" fmla="*/ 442823 h 1558506"/>
                      <a:gd name="connsiteX14" fmla="*/ 419818 w 1593011"/>
                      <a:gd name="connsiteY14" fmla="*/ 856891 h 1558506"/>
                      <a:gd name="connsiteX15" fmla="*/ 471577 w 1593011"/>
                      <a:gd name="connsiteY15" fmla="*/ 718868 h 1558506"/>
                      <a:gd name="connsiteX16" fmla="*/ 465826 w 1593011"/>
                      <a:gd name="connsiteY16" fmla="*/ 615351 h 1558506"/>
                      <a:gd name="connsiteX17" fmla="*/ 465826 w 1593011"/>
                      <a:gd name="connsiteY17" fmla="*/ 718868 h 1558506"/>
                      <a:gd name="connsiteX18" fmla="*/ 529086 w 1593011"/>
                      <a:gd name="connsiteY18" fmla="*/ 741872 h 1558506"/>
                      <a:gd name="connsiteX19" fmla="*/ 580845 w 1593011"/>
                      <a:gd name="connsiteY19" fmla="*/ 1173193 h 1558506"/>
                      <a:gd name="connsiteX20" fmla="*/ 586596 w 1593011"/>
                      <a:gd name="connsiteY20" fmla="*/ 885646 h 1558506"/>
                      <a:gd name="connsiteX21" fmla="*/ 592347 w 1593011"/>
                      <a:gd name="connsiteY21" fmla="*/ 1219200 h 1558506"/>
                      <a:gd name="connsiteX22" fmla="*/ 626852 w 1593011"/>
                      <a:gd name="connsiteY22" fmla="*/ 1328468 h 1558506"/>
                      <a:gd name="connsiteX23" fmla="*/ 690113 w 1593011"/>
                      <a:gd name="connsiteY23" fmla="*/ 1535502 h 1558506"/>
                      <a:gd name="connsiteX24" fmla="*/ 684362 w 1593011"/>
                      <a:gd name="connsiteY24" fmla="*/ 667110 h 1558506"/>
                      <a:gd name="connsiteX25" fmla="*/ 707366 w 1593011"/>
                      <a:gd name="connsiteY25" fmla="*/ 425570 h 1558506"/>
                      <a:gd name="connsiteX26" fmla="*/ 718867 w 1593011"/>
                      <a:gd name="connsiteY26" fmla="*/ 730370 h 1558506"/>
                      <a:gd name="connsiteX27" fmla="*/ 759124 w 1593011"/>
                      <a:gd name="connsiteY27" fmla="*/ 494581 h 1558506"/>
                      <a:gd name="connsiteX28" fmla="*/ 759124 w 1593011"/>
                      <a:gd name="connsiteY28" fmla="*/ 747623 h 1558506"/>
                      <a:gd name="connsiteX29" fmla="*/ 828135 w 1593011"/>
                      <a:gd name="connsiteY29" fmla="*/ 368061 h 1558506"/>
                      <a:gd name="connsiteX30" fmla="*/ 822384 w 1593011"/>
                      <a:gd name="connsiteY30" fmla="*/ 667110 h 1558506"/>
                      <a:gd name="connsiteX31" fmla="*/ 960407 w 1593011"/>
                      <a:gd name="connsiteY31" fmla="*/ 235789 h 1558506"/>
                      <a:gd name="connsiteX32" fmla="*/ 954656 w 1593011"/>
                      <a:gd name="connsiteY32" fmla="*/ 569344 h 1558506"/>
                      <a:gd name="connsiteX33" fmla="*/ 1069675 w 1593011"/>
                      <a:gd name="connsiteY33" fmla="*/ 195532 h 1558506"/>
                      <a:gd name="connsiteX34" fmla="*/ 1006415 w 1593011"/>
                      <a:gd name="connsiteY34" fmla="*/ 592347 h 1558506"/>
                      <a:gd name="connsiteX35" fmla="*/ 1155939 w 1593011"/>
                      <a:gd name="connsiteY35" fmla="*/ 189781 h 1558506"/>
                      <a:gd name="connsiteX36" fmla="*/ 1201947 w 1593011"/>
                      <a:gd name="connsiteY36" fmla="*/ 534838 h 1558506"/>
                      <a:gd name="connsiteX37" fmla="*/ 1253705 w 1593011"/>
                      <a:gd name="connsiteY37" fmla="*/ 368061 h 1558506"/>
                      <a:gd name="connsiteX38" fmla="*/ 1282460 w 1593011"/>
                      <a:gd name="connsiteY38" fmla="*/ 638355 h 1558506"/>
                      <a:gd name="connsiteX39" fmla="*/ 1311215 w 1593011"/>
                      <a:gd name="connsiteY39" fmla="*/ 281796 h 1558506"/>
                      <a:gd name="connsiteX40" fmla="*/ 1345720 w 1593011"/>
                      <a:gd name="connsiteY40" fmla="*/ 385313 h 1558506"/>
                      <a:gd name="connsiteX41" fmla="*/ 1368724 w 1593011"/>
                      <a:gd name="connsiteY41" fmla="*/ 316302 h 1558506"/>
                      <a:gd name="connsiteX42" fmla="*/ 1454988 w 1593011"/>
                      <a:gd name="connsiteY42" fmla="*/ 592347 h 1558506"/>
                      <a:gd name="connsiteX43" fmla="*/ 1414732 w 1593011"/>
                      <a:gd name="connsiteY43" fmla="*/ 247291 h 1558506"/>
                      <a:gd name="connsiteX44" fmla="*/ 1495245 w 1593011"/>
                      <a:gd name="connsiteY44" fmla="*/ 580846 h 1558506"/>
                      <a:gd name="connsiteX45" fmla="*/ 1454988 w 1593011"/>
                      <a:gd name="connsiteY45" fmla="*/ 224287 h 1558506"/>
                      <a:gd name="connsiteX46" fmla="*/ 1535501 w 1593011"/>
                      <a:gd name="connsiteY46" fmla="*/ 356559 h 1558506"/>
                      <a:gd name="connsiteX47" fmla="*/ 1512498 w 1593011"/>
                      <a:gd name="connsiteY47" fmla="*/ 103517 h 1558506"/>
                      <a:gd name="connsiteX48" fmla="*/ 1558505 w 1593011"/>
                      <a:gd name="connsiteY48" fmla="*/ 264544 h 1558506"/>
                      <a:gd name="connsiteX49" fmla="*/ 1495245 w 1593011"/>
                      <a:gd name="connsiteY49" fmla="*/ 0 h 1558506"/>
                      <a:gd name="connsiteX50" fmla="*/ 1593011 w 1593011"/>
                      <a:gd name="connsiteY50" fmla="*/ 57510 h 1558506"/>
                      <a:gd name="connsiteX51" fmla="*/ 569343 w 1593011"/>
                      <a:gd name="connsiteY51" fmla="*/ 5751 h 1558506"/>
                      <a:gd name="connsiteX0" fmla="*/ 569343 w 1593011"/>
                      <a:gd name="connsiteY0" fmla="*/ 174952 h 1727707"/>
                      <a:gd name="connsiteX1" fmla="*/ 109267 w 1593011"/>
                      <a:gd name="connsiteY1" fmla="*/ 612024 h 1727707"/>
                      <a:gd name="connsiteX2" fmla="*/ 149524 w 1593011"/>
                      <a:gd name="connsiteY2" fmla="*/ 606273 h 1727707"/>
                      <a:gd name="connsiteX3" fmla="*/ 5751 w 1593011"/>
                      <a:gd name="connsiteY3" fmla="*/ 1054847 h 1727707"/>
                      <a:gd name="connsiteX4" fmla="*/ 178279 w 1593011"/>
                      <a:gd name="connsiteY4" fmla="*/ 715541 h 1727707"/>
                      <a:gd name="connsiteX5" fmla="*/ 0 w 1593011"/>
                      <a:gd name="connsiteY5" fmla="*/ 1491918 h 1727707"/>
                      <a:gd name="connsiteX6" fmla="*/ 80513 w 1593011"/>
                      <a:gd name="connsiteY6" fmla="*/ 1325141 h 1727707"/>
                      <a:gd name="connsiteX7" fmla="*/ 155275 w 1593011"/>
                      <a:gd name="connsiteY7" fmla="*/ 1727707 h 1727707"/>
                      <a:gd name="connsiteX8" fmla="*/ 230037 w 1593011"/>
                      <a:gd name="connsiteY8" fmla="*/ 1020341 h 1727707"/>
                      <a:gd name="connsiteX9" fmla="*/ 247290 w 1593011"/>
                      <a:gd name="connsiteY9" fmla="*/ 1256130 h 1727707"/>
                      <a:gd name="connsiteX10" fmla="*/ 310551 w 1593011"/>
                      <a:gd name="connsiteY10" fmla="*/ 974333 h 1727707"/>
                      <a:gd name="connsiteX11" fmla="*/ 293298 w 1593011"/>
                      <a:gd name="connsiteY11" fmla="*/ 1359647 h 1727707"/>
                      <a:gd name="connsiteX12" fmla="*/ 385313 w 1593011"/>
                      <a:gd name="connsiteY12" fmla="*/ 1014590 h 1727707"/>
                      <a:gd name="connsiteX13" fmla="*/ 368060 w 1593011"/>
                      <a:gd name="connsiteY13" fmla="*/ 612024 h 1727707"/>
                      <a:gd name="connsiteX14" fmla="*/ 419818 w 1593011"/>
                      <a:gd name="connsiteY14" fmla="*/ 1026092 h 1727707"/>
                      <a:gd name="connsiteX15" fmla="*/ 471577 w 1593011"/>
                      <a:gd name="connsiteY15" fmla="*/ 888069 h 1727707"/>
                      <a:gd name="connsiteX16" fmla="*/ 465826 w 1593011"/>
                      <a:gd name="connsiteY16" fmla="*/ 784552 h 1727707"/>
                      <a:gd name="connsiteX17" fmla="*/ 465826 w 1593011"/>
                      <a:gd name="connsiteY17" fmla="*/ 888069 h 1727707"/>
                      <a:gd name="connsiteX18" fmla="*/ 529086 w 1593011"/>
                      <a:gd name="connsiteY18" fmla="*/ 911073 h 1727707"/>
                      <a:gd name="connsiteX19" fmla="*/ 580845 w 1593011"/>
                      <a:gd name="connsiteY19" fmla="*/ 1342394 h 1727707"/>
                      <a:gd name="connsiteX20" fmla="*/ 586596 w 1593011"/>
                      <a:gd name="connsiteY20" fmla="*/ 1054847 h 1727707"/>
                      <a:gd name="connsiteX21" fmla="*/ 592347 w 1593011"/>
                      <a:gd name="connsiteY21" fmla="*/ 1388401 h 1727707"/>
                      <a:gd name="connsiteX22" fmla="*/ 626852 w 1593011"/>
                      <a:gd name="connsiteY22" fmla="*/ 1497669 h 1727707"/>
                      <a:gd name="connsiteX23" fmla="*/ 690113 w 1593011"/>
                      <a:gd name="connsiteY23" fmla="*/ 1704703 h 1727707"/>
                      <a:gd name="connsiteX24" fmla="*/ 684362 w 1593011"/>
                      <a:gd name="connsiteY24" fmla="*/ 836311 h 1727707"/>
                      <a:gd name="connsiteX25" fmla="*/ 707366 w 1593011"/>
                      <a:gd name="connsiteY25" fmla="*/ 594771 h 1727707"/>
                      <a:gd name="connsiteX26" fmla="*/ 718867 w 1593011"/>
                      <a:gd name="connsiteY26" fmla="*/ 899571 h 1727707"/>
                      <a:gd name="connsiteX27" fmla="*/ 759124 w 1593011"/>
                      <a:gd name="connsiteY27" fmla="*/ 663782 h 1727707"/>
                      <a:gd name="connsiteX28" fmla="*/ 759124 w 1593011"/>
                      <a:gd name="connsiteY28" fmla="*/ 916824 h 1727707"/>
                      <a:gd name="connsiteX29" fmla="*/ 828135 w 1593011"/>
                      <a:gd name="connsiteY29" fmla="*/ 537262 h 1727707"/>
                      <a:gd name="connsiteX30" fmla="*/ 822384 w 1593011"/>
                      <a:gd name="connsiteY30" fmla="*/ 836311 h 1727707"/>
                      <a:gd name="connsiteX31" fmla="*/ 960407 w 1593011"/>
                      <a:gd name="connsiteY31" fmla="*/ 404990 h 1727707"/>
                      <a:gd name="connsiteX32" fmla="*/ 954656 w 1593011"/>
                      <a:gd name="connsiteY32" fmla="*/ 738545 h 1727707"/>
                      <a:gd name="connsiteX33" fmla="*/ 1069675 w 1593011"/>
                      <a:gd name="connsiteY33" fmla="*/ 364733 h 1727707"/>
                      <a:gd name="connsiteX34" fmla="*/ 1006415 w 1593011"/>
                      <a:gd name="connsiteY34" fmla="*/ 761548 h 1727707"/>
                      <a:gd name="connsiteX35" fmla="*/ 1155939 w 1593011"/>
                      <a:gd name="connsiteY35" fmla="*/ 358982 h 1727707"/>
                      <a:gd name="connsiteX36" fmla="*/ 1201947 w 1593011"/>
                      <a:gd name="connsiteY36" fmla="*/ 704039 h 1727707"/>
                      <a:gd name="connsiteX37" fmla="*/ 1253705 w 1593011"/>
                      <a:gd name="connsiteY37" fmla="*/ 537262 h 1727707"/>
                      <a:gd name="connsiteX38" fmla="*/ 1282460 w 1593011"/>
                      <a:gd name="connsiteY38" fmla="*/ 807556 h 1727707"/>
                      <a:gd name="connsiteX39" fmla="*/ 1311215 w 1593011"/>
                      <a:gd name="connsiteY39" fmla="*/ 450997 h 1727707"/>
                      <a:gd name="connsiteX40" fmla="*/ 1345720 w 1593011"/>
                      <a:gd name="connsiteY40" fmla="*/ 554514 h 1727707"/>
                      <a:gd name="connsiteX41" fmla="*/ 1368724 w 1593011"/>
                      <a:gd name="connsiteY41" fmla="*/ 485503 h 1727707"/>
                      <a:gd name="connsiteX42" fmla="*/ 1454988 w 1593011"/>
                      <a:gd name="connsiteY42" fmla="*/ 761548 h 1727707"/>
                      <a:gd name="connsiteX43" fmla="*/ 1414732 w 1593011"/>
                      <a:gd name="connsiteY43" fmla="*/ 416492 h 1727707"/>
                      <a:gd name="connsiteX44" fmla="*/ 1495245 w 1593011"/>
                      <a:gd name="connsiteY44" fmla="*/ 750047 h 1727707"/>
                      <a:gd name="connsiteX45" fmla="*/ 1454988 w 1593011"/>
                      <a:gd name="connsiteY45" fmla="*/ 393488 h 1727707"/>
                      <a:gd name="connsiteX46" fmla="*/ 1535501 w 1593011"/>
                      <a:gd name="connsiteY46" fmla="*/ 525760 h 1727707"/>
                      <a:gd name="connsiteX47" fmla="*/ 1512498 w 1593011"/>
                      <a:gd name="connsiteY47" fmla="*/ 272718 h 1727707"/>
                      <a:gd name="connsiteX48" fmla="*/ 1558505 w 1593011"/>
                      <a:gd name="connsiteY48" fmla="*/ 433745 h 1727707"/>
                      <a:gd name="connsiteX49" fmla="*/ 1495245 w 1593011"/>
                      <a:gd name="connsiteY49" fmla="*/ 169201 h 1727707"/>
                      <a:gd name="connsiteX50" fmla="*/ 1593011 w 1593011"/>
                      <a:gd name="connsiteY50" fmla="*/ 226711 h 1727707"/>
                      <a:gd name="connsiteX51" fmla="*/ 569343 w 1593011"/>
                      <a:gd name="connsiteY51" fmla="*/ 174952 h 1727707"/>
                      <a:gd name="connsiteX0" fmla="*/ 569343 w 1593011"/>
                      <a:gd name="connsiteY0" fmla="*/ 209568 h 1762323"/>
                      <a:gd name="connsiteX1" fmla="*/ 109267 w 1593011"/>
                      <a:gd name="connsiteY1" fmla="*/ 646640 h 1762323"/>
                      <a:gd name="connsiteX2" fmla="*/ 149524 w 1593011"/>
                      <a:gd name="connsiteY2" fmla="*/ 640889 h 1762323"/>
                      <a:gd name="connsiteX3" fmla="*/ 5751 w 1593011"/>
                      <a:gd name="connsiteY3" fmla="*/ 1089463 h 1762323"/>
                      <a:gd name="connsiteX4" fmla="*/ 178279 w 1593011"/>
                      <a:gd name="connsiteY4" fmla="*/ 750157 h 1762323"/>
                      <a:gd name="connsiteX5" fmla="*/ 0 w 1593011"/>
                      <a:gd name="connsiteY5" fmla="*/ 1526534 h 1762323"/>
                      <a:gd name="connsiteX6" fmla="*/ 80513 w 1593011"/>
                      <a:gd name="connsiteY6" fmla="*/ 1359757 h 1762323"/>
                      <a:gd name="connsiteX7" fmla="*/ 155275 w 1593011"/>
                      <a:gd name="connsiteY7" fmla="*/ 1762323 h 1762323"/>
                      <a:gd name="connsiteX8" fmla="*/ 230037 w 1593011"/>
                      <a:gd name="connsiteY8" fmla="*/ 1054957 h 1762323"/>
                      <a:gd name="connsiteX9" fmla="*/ 247290 w 1593011"/>
                      <a:gd name="connsiteY9" fmla="*/ 1290746 h 1762323"/>
                      <a:gd name="connsiteX10" fmla="*/ 310551 w 1593011"/>
                      <a:gd name="connsiteY10" fmla="*/ 1008949 h 1762323"/>
                      <a:gd name="connsiteX11" fmla="*/ 293298 w 1593011"/>
                      <a:gd name="connsiteY11" fmla="*/ 1394263 h 1762323"/>
                      <a:gd name="connsiteX12" fmla="*/ 385313 w 1593011"/>
                      <a:gd name="connsiteY12" fmla="*/ 1049206 h 1762323"/>
                      <a:gd name="connsiteX13" fmla="*/ 368060 w 1593011"/>
                      <a:gd name="connsiteY13" fmla="*/ 646640 h 1762323"/>
                      <a:gd name="connsiteX14" fmla="*/ 419818 w 1593011"/>
                      <a:gd name="connsiteY14" fmla="*/ 1060708 h 1762323"/>
                      <a:gd name="connsiteX15" fmla="*/ 471577 w 1593011"/>
                      <a:gd name="connsiteY15" fmla="*/ 922685 h 1762323"/>
                      <a:gd name="connsiteX16" fmla="*/ 465826 w 1593011"/>
                      <a:gd name="connsiteY16" fmla="*/ 819168 h 1762323"/>
                      <a:gd name="connsiteX17" fmla="*/ 465826 w 1593011"/>
                      <a:gd name="connsiteY17" fmla="*/ 922685 h 1762323"/>
                      <a:gd name="connsiteX18" fmla="*/ 529086 w 1593011"/>
                      <a:gd name="connsiteY18" fmla="*/ 945689 h 1762323"/>
                      <a:gd name="connsiteX19" fmla="*/ 580845 w 1593011"/>
                      <a:gd name="connsiteY19" fmla="*/ 1377010 h 1762323"/>
                      <a:gd name="connsiteX20" fmla="*/ 586596 w 1593011"/>
                      <a:gd name="connsiteY20" fmla="*/ 1089463 h 1762323"/>
                      <a:gd name="connsiteX21" fmla="*/ 592347 w 1593011"/>
                      <a:gd name="connsiteY21" fmla="*/ 1423017 h 1762323"/>
                      <a:gd name="connsiteX22" fmla="*/ 626852 w 1593011"/>
                      <a:gd name="connsiteY22" fmla="*/ 1532285 h 1762323"/>
                      <a:gd name="connsiteX23" fmla="*/ 690113 w 1593011"/>
                      <a:gd name="connsiteY23" fmla="*/ 1739319 h 1762323"/>
                      <a:gd name="connsiteX24" fmla="*/ 684362 w 1593011"/>
                      <a:gd name="connsiteY24" fmla="*/ 870927 h 1762323"/>
                      <a:gd name="connsiteX25" fmla="*/ 707366 w 1593011"/>
                      <a:gd name="connsiteY25" fmla="*/ 629387 h 1762323"/>
                      <a:gd name="connsiteX26" fmla="*/ 718867 w 1593011"/>
                      <a:gd name="connsiteY26" fmla="*/ 934187 h 1762323"/>
                      <a:gd name="connsiteX27" fmla="*/ 759124 w 1593011"/>
                      <a:gd name="connsiteY27" fmla="*/ 698398 h 1762323"/>
                      <a:gd name="connsiteX28" fmla="*/ 759124 w 1593011"/>
                      <a:gd name="connsiteY28" fmla="*/ 951440 h 1762323"/>
                      <a:gd name="connsiteX29" fmla="*/ 828135 w 1593011"/>
                      <a:gd name="connsiteY29" fmla="*/ 571878 h 1762323"/>
                      <a:gd name="connsiteX30" fmla="*/ 822384 w 1593011"/>
                      <a:gd name="connsiteY30" fmla="*/ 870927 h 1762323"/>
                      <a:gd name="connsiteX31" fmla="*/ 960407 w 1593011"/>
                      <a:gd name="connsiteY31" fmla="*/ 439606 h 1762323"/>
                      <a:gd name="connsiteX32" fmla="*/ 954656 w 1593011"/>
                      <a:gd name="connsiteY32" fmla="*/ 773161 h 1762323"/>
                      <a:gd name="connsiteX33" fmla="*/ 1069675 w 1593011"/>
                      <a:gd name="connsiteY33" fmla="*/ 399349 h 1762323"/>
                      <a:gd name="connsiteX34" fmla="*/ 1006415 w 1593011"/>
                      <a:gd name="connsiteY34" fmla="*/ 796164 h 1762323"/>
                      <a:gd name="connsiteX35" fmla="*/ 1155939 w 1593011"/>
                      <a:gd name="connsiteY35" fmla="*/ 393598 h 1762323"/>
                      <a:gd name="connsiteX36" fmla="*/ 1201947 w 1593011"/>
                      <a:gd name="connsiteY36" fmla="*/ 738655 h 1762323"/>
                      <a:gd name="connsiteX37" fmla="*/ 1253705 w 1593011"/>
                      <a:gd name="connsiteY37" fmla="*/ 571878 h 1762323"/>
                      <a:gd name="connsiteX38" fmla="*/ 1282460 w 1593011"/>
                      <a:gd name="connsiteY38" fmla="*/ 842172 h 1762323"/>
                      <a:gd name="connsiteX39" fmla="*/ 1311215 w 1593011"/>
                      <a:gd name="connsiteY39" fmla="*/ 485613 h 1762323"/>
                      <a:gd name="connsiteX40" fmla="*/ 1345720 w 1593011"/>
                      <a:gd name="connsiteY40" fmla="*/ 589130 h 1762323"/>
                      <a:gd name="connsiteX41" fmla="*/ 1368724 w 1593011"/>
                      <a:gd name="connsiteY41" fmla="*/ 520119 h 1762323"/>
                      <a:gd name="connsiteX42" fmla="*/ 1454988 w 1593011"/>
                      <a:gd name="connsiteY42" fmla="*/ 796164 h 1762323"/>
                      <a:gd name="connsiteX43" fmla="*/ 1414732 w 1593011"/>
                      <a:gd name="connsiteY43" fmla="*/ 451108 h 1762323"/>
                      <a:gd name="connsiteX44" fmla="*/ 1495245 w 1593011"/>
                      <a:gd name="connsiteY44" fmla="*/ 784663 h 1762323"/>
                      <a:gd name="connsiteX45" fmla="*/ 1454988 w 1593011"/>
                      <a:gd name="connsiteY45" fmla="*/ 428104 h 1762323"/>
                      <a:gd name="connsiteX46" fmla="*/ 1535501 w 1593011"/>
                      <a:gd name="connsiteY46" fmla="*/ 560376 h 1762323"/>
                      <a:gd name="connsiteX47" fmla="*/ 1512498 w 1593011"/>
                      <a:gd name="connsiteY47" fmla="*/ 307334 h 1762323"/>
                      <a:gd name="connsiteX48" fmla="*/ 1558505 w 1593011"/>
                      <a:gd name="connsiteY48" fmla="*/ 468361 h 1762323"/>
                      <a:gd name="connsiteX49" fmla="*/ 1495245 w 1593011"/>
                      <a:gd name="connsiteY49" fmla="*/ 203817 h 1762323"/>
                      <a:gd name="connsiteX50" fmla="*/ 1593011 w 1593011"/>
                      <a:gd name="connsiteY50" fmla="*/ 261327 h 1762323"/>
                      <a:gd name="connsiteX51" fmla="*/ 569343 w 1593011"/>
                      <a:gd name="connsiteY51" fmla="*/ 209568 h 1762323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486932 w 1593011"/>
                      <a:gd name="connsiteY13" fmla="*/ 292192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486932 w 1593011"/>
                      <a:gd name="connsiteY13" fmla="*/ 292192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409208 w 1593011"/>
                      <a:gd name="connsiteY13" fmla="*/ 38820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72221 w 1595889"/>
                      <a:gd name="connsiteY0" fmla="*/ 184304 h 1737059"/>
                      <a:gd name="connsiteX1" fmla="*/ 112145 w 1595889"/>
                      <a:gd name="connsiteY1" fmla="*/ 621376 h 1737059"/>
                      <a:gd name="connsiteX2" fmla="*/ 152402 w 1595889"/>
                      <a:gd name="connsiteY2" fmla="*/ 615625 h 1737059"/>
                      <a:gd name="connsiteX3" fmla="*/ 8629 w 1595889"/>
                      <a:gd name="connsiteY3" fmla="*/ 1064199 h 1737059"/>
                      <a:gd name="connsiteX4" fmla="*/ 181157 w 1595889"/>
                      <a:gd name="connsiteY4" fmla="*/ 724893 h 1737059"/>
                      <a:gd name="connsiteX5" fmla="*/ 2878 w 1595889"/>
                      <a:gd name="connsiteY5" fmla="*/ 1501270 h 1737059"/>
                      <a:gd name="connsiteX6" fmla="*/ 83391 w 1595889"/>
                      <a:gd name="connsiteY6" fmla="*/ 1334493 h 1737059"/>
                      <a:gd name="connsiteX7" fmla="*/ 158153 w 1595889"/>
                      <a:gd name="connsiteY7" fmla="*/ 1737059 h 1737059"/>
                      <a:gd name="connsiteX8" fmla="*/ 232915 w 1595889"/>
                      <a:gd name="connsiteY8" fmla="*/ 1029693 h 1737059"/>
                      <a:gd name="connsiteX9" fmla="*/ 250168 w 1595889"/>
                      <a:gd name="connsiteY9" fmla="*/ 1265482 h 1737059"/>
                      <a:gd name="connsiteX10" fmla="*/ 313429 w 1595889"/>
                      <a:gd name="connsiteY10" fmla="*/ 983685 h 1737059"/>
                      <a:gd name="connsiteX11" fmla="*/ 296176 w 1595889"/>
                      <a:gd name="connsiteY11" fmla="*/ 1368999 h 1737059"/>
                      <a:gd name="connsiteX12" fmla="*/ 416946 w 1595889"/>
                      <a:gd name="connsiteY12" fmla="*/ 983685 h 1737059"/>
                      <a:gd name="connsiteX13" fmla="*/ 535530 w 1595889"/>
                      <a:gd name="connsiteY13" fmla="*/ 278476 h 1737059"/>
                      <a:gd name="connsiteX14" fmla="*/ 422696 w 1595889"/>
                      <a:gd name="connsiteY14" fmla="*/ 1035444 h 1737059"/>
                      <a:gd name="connsiteX15" fmla="*/ 474455 w 1595889"/>
                      <a:gd name="connsiteY15" fmla="*/ 897421 h 1737059"/>
                      <a:gd name="connsiteX16" fmla="*/ 468704 w 1595889"/>
                      <a:gd name="connsiteY16" fmla="*/ 793904 h 1737059"/>
                      <a:gd name="connsiteX17" fmla="*/ 468704 w 1595889"/>
                      <a:gd name="connsiteY17" fmla="*/ 897421 h 1737059"/>
                      <a:gd name="connsiteX18" fmla="*/ 531964 w 1595889"/>
                      <a:gd name="connsiteY18" fmla="*/ 920425 h 1737059"/>
                      <a:gd name="connsiteX19" fmla="*/ 583723 w 1595889"/>
                      <a:gd name="connsiteY19" fmla="*/ 1351746 h 1737059"/>
                      <a:gd name="connsiteX20" fmla="*/ 589474 w 1595889"/>
                      <a:gd name="connsiteY20" fmla="*/ 1064199 h 1737059"/>
                      <a:gd name="connsiteX21" fmla="*/ 595225 w 1595889"/>
                      <a:gd name="connsiteY21" fmla="*/ 1397753 h 1737059"/>
                      <a:gd name="connsiteX22" fmla="*/ 629730 w 1595889"/>
                      <a:gd name="connsiteY22" fmla="*/ 1507021 h 1737059"/>
                      <a:gd name="connsiteX23" fmla="*/ 692991 w 1595889"/>
                      <a:gd name="connsiteY23" fmla="*/ 1714055 h 1737059"/>
                      <a:gd name="connsiteX24" fmla="*/ 687240 w 1595889"/>
                      <a:gd name="connsiteY24" fmla="*/ 845663 h 1737059"/>
                      <a:gd name="connsiteX25" fmla="*/ 710244 w 1595889"/>
                      <a:gd name="connsiteY25" fmla="*/ 604123 h 1737059"/>
                      <a:gd name="connsiteX26" fmla="*/ 721745 w 1595889"/>
                      <a:gd name="connsiteY26" fmla="*/ 908923 h 1737059"/>
                      <a:gd name="connsiteX27" fmla="*/ 762002 w 1595889"/>
                      <a:gd name="connsiteY27" fmla="*/ 673134 h 1737059"/>
                      <a:gd name="connsiteX28" fmla="*/ 762002 w 1595889"/>
                      <a:gd name="connsiteY28" fmla="*/ 926176 h 1737059"/>
                      <a:gd name="connsiteX29" fmla="*/ 831013 w 1595889"/>
                      <a:gd name="connsiteY29" fmla="*/ 546614 h 1737059"/>
                      <a:gd name="connsiteX30" fmla="*/ 825262 w 1595889"/>
                      <a:gd name="connsiteY30" fmla="*/ 845663 h 1737059"/>
                      <a:gd name="connsiteX31" fmla="*/ 963285 w 1595889"/>
                      <a:gd name="connsiteY31" fmla="*/ 414342 h 1737059"/>
                      <a:gd name="connsiteX32" fmla="*/ 957534 w 1595889"/>
                      <a:gd name="connsiteY32" fmla="*/ 747897 h 1737059"/>
                      <a:gd name="connsiteX33" fmla="*/ 1072553 w 1595889"/>
                      <a:gd name="connsiteY33" fmla="*/ 374085 h 1737059"/>
                      <a:gd name="connsiteX34" fmla="*/ 1009293 w 1595889"/>
                      <a:gd name="connsiteY34" fmla="*/ 770900 h 1737059"/>
                      <a:gd name="connsiteX35" fmla="*/ 1158817 w 1595889"/>
                      <a:gd name="connsiteY35" fmla="*/ 368334 h 1737059"/>
                      <a:gd name="connsiteX36" fmla="*/ 1204825 w 1595889"/>
                      <a:gd name="connsiteY36" fmla="*/ 713391 h 1737059"/>
                      <a:gd name="connsiteX37" fmla="*/ 1256583 w 1595889"/>
                      <a:gd name="connsiteY37" fmla="*/ 546614 h 1737059"/>
                      <a:gd name="connsiteX38" fmla="*/ 1285338 w 1595889"/>
                      <a:gd name="connsiteY38" fmla="*/ 816908 h 1737059"/>
                      <a:gd name="connsiteX39" fmla="*/ 1314093 w 1595889"/>
                      <a:gd name="connsiteY39" fmla="*/ 460349 h 1737059"/>
                      <a:gd name="connsiteX40" fmla="*/ 1348598 w 1595889"/>
                      <a:gd name="connsiteY40" fmla="*/ 563866 h 1737059"/>
                      <a:gd name="connsiteX41" fmla="*/ 1371602 w 1595889"/>
                      <a:gd name="connsiteY41" fmla="*/ 494855 h 1737059"/>
                      <a:gd name="connsiteX42" fmla="*/ 1457866 w 1595889"/>
                      <a:gd name="connsiteY42" fmla="*/ 770900 h 1737059"/>
                      <a:gd name="connsiteX43" fmla="*/ 1417610 w 1595889"/>
                      <a:gd name="connsiteY43" fmla="*/ 425844 h 1737059"/>
                      <a:gd name="connsiteX44" fmla="*/ 1498123 w 1595889"/>
                      <a:gd name="connsiteY44" fmla="*/ 759399 h 1737059"/>
                      <a:gd name="connsiteX45" fmla="*/ 1457866 w 1595889"/>
                      <a:gd name="connsiteY45" fmla="*/ 402840 h 1737059"/>
                      <a:gd name="connsiteX46" fmla="*/ 1538379 w 1595889"/>
                      <a:gd name="connsiteY46" fmla="*/ 535112 h 1737059"/>
                      <a:gd name="connsiteX47" fmla="*/ 1515376 w 1595889"/>
                      <a:gd name="connsiteY47" fmla="*/ 282070 h 1737059"/>
                      <a:gd name="connsiteX48" fmla="*/ 1561383 w 1595889"/>
                      <a:gd name="connsiteY48" fmla="*/ 443097 h 1737059"/>
                      <a:gd name="connsiteX49" fmla="*/ 1498123 w 1595889"/>
                      <a:gd name="connsiteY49" fmla="*/ 178553 h 1737059"/>
                      <a:gd name="connsiteX50" fmla="*/ 1595889 w 1595889"/>
                      <a:gd name="connsiteY50" fmla="*/ 236063 h 1737059"/>
                      <a:gd name="connsiteX51" fmla="*/ 572221 w 1595889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1593843" h="1737059">
                        <a:moveTo>
                          <a:pt x="570175" y="184304"/>
                        </a:moveTo>
                        <a:cubicBezTo>
                          <a:pt x="319050" y="140214"/>
                          <a:pt x="194447" y="475685"/>
                          <a:pt x="110099" y="621376"/>
                        </a:cubicBezTo>
                        <a:lnTo>
                          <a:pt x="150356" y="615625"/>
                        </a:lnTo>
                        <a:cubicBezTo>
                          <a:pt x="102432" y="765150"/>
                          <a:pt x="113943" y="969538"/>
                          <a:pt x="6583" y="1064199"/>
                        </a:cubicBezTo>
                        <a:cubicBezTo>
                          <a:pt x="98597" y="979851"/>
                          <a:pt x="156108" y="953013"/>
                          <a:pt x="179111" y="724893"/>
                        </a:cubicBezTo>
                        <a:cubicBezTo>
                          <a:pt x="154191" y="937678"/>
                          <a:pt x="-13181" y="1224046"/>
                          <a:pt x="832" y="1501270"/>
                        </a:cubicBezTo>
                        <a:cubicBezTo>
                          <a:pt x="27670" y="1445678"/>
                          <a:pt x="36219" y="1376369"/>
                          <a:pt x="81345" y="1334493"/>
                        </a:cubicBezTo>
                        <a:cubicBezTo>
                          <a:pt x="106266" y="1468682"/>
                          <a:pt x="16455" y="1493602"/>
                          <a:pt x="156107" y="1737059"/>
                        </a:cubicBezTo>
                        <a:cubicBezTo>
                          <a:pt x="86942" y="1443761"/>
                          <a:pt x="205948" y="1265482"/>
                          <a:pt x="230869" y="1029693"/>
                        </a:cubicBezTo>
                        <a:cubicBezTo>
                          <a:pt x="253873" y="1108289"/>
                          <a:pt x="242371" y="1186886"/>
                          <a:pt x="248122" y="1265482"/>
                        </a:cubicBezTo>
                        <a:cubicBezTo>
                          <a:pt x="297964" y="1171550"/>
                          <a:pt x="313300" y="1077617"/>
                          <a:pt x="311383" y="983685"/>
                        </a:cubicBezTo>
                        <a:cubicBezTo>
                          <a:pt x="328636" y="1106372"/>
                          <a:pt x="340137" y="1165799"/>
                          <a:pt x="294130" y="1368999"/>
                        </a:cubicBezTo>
                        <a:cubicBezTo>
                          <a:pt x="357391" y="1257814"/>
                          <a:pt x="386145" y="1135127"/>
                          <a:pt x="414900" y="983685"/>
                        </a:cubicBezTo>
                        <a:cubicBezTo>
                          <a:pt x="335556" y="602311"/>
                          <a:pt x="532526" y="269850"/>
                          <a:pt x="533484" y="278476"/>
                        </a:cubicBezTo>
                        <a:cubicBezTo>
                          <a:pt x="534442" y="287102"/>
                          <a:pt x="316529" y="699115"/>
                          <a:pt x="420650" y="1035444"/>
                        </a:cubicBezTo>
                        <a:cubicBezTo>
                          <a:pt x="451305" y="1134465"/>
                          <a:pt x="455156" y="943429"/>
                          <a:pt x="472409" y="897421"/>
                        </a:cubicBezTo>
                        <a:lnTo>
                          <a:pt x="466658" y="793904"/>
                        </a:lnTo>
                        <a:lnTo>
                          <a:pt x="466658" y="897421"/>
                        </a:lnTo>
                        <a:lnTo>
                          <a:pt x="529918" y="920425"/>
                        </a:lnTo>
                        <a:lnTo>
                          <a:pt x="581677" y="1351746"/>
                        </a:lnTo>
                        <a:lnTo>
                          <a:pt x="587428" y="1064199"/>
                        </a:lnTo>
                        <a:lnTo>
                          <a:pt x="593179" y="1397753"/>
                        </a:lnTo>
                        <a:lnTo>
                          <a:pt x="627684" y="1507021"/>
                        </a:lnTo>
                        <a:cubicBezTo>
                          <a:pt x="648771" y="1576032"/>
                          <a:pt x="674430" y="1544460"/>
                          <a:pt x="690945" y="1714055"/>
                        </a:cubicBezTo>
                        <a:lnTo>
                          <a:pt x="685194" y="845663"/>
                        </a:lnTo>
                        <a:lnTo>
                          <a:pt x="708198" y="604123"/>
                        </a:lnTo>
                        <a:lnTo>
                          <a:pt x="719699" y="908923"/>
                        </a:lnTo>
                        <a:lnTo>
                          <a:pt x="759956" y="673134"/>
                        </a:lnTo>
                        <a:lnTo>
                          <a:pt x="759956" y="926176"/>
                        </a:lnTo>
                        <a:lnTo>
                          <a:pt x="828967" y="546614"/>
                        </a:lnTo>
                        <a:lnTo>
                          <a:pt x="823216" y="845663"/>
                        </a:lnTo>
                        <a:lnTo>
                          <a:pt x="961239" y="414342"/>
                        </a:lnTo>
                        <a:cubicBezTo>
                          <a:pt x="977610" y="525527"/>
                          <a:pt x="920829" y="600136"/>
                          <a:pt x="955488" y="747897"/>
                        </a:cubicBezTo>
                        <a:lnTo>
                          <a:pt x="1070507" y="374085"/>
                        </a:lnTo>
                        <a:cubicBezTo>
                          <a:pt x="1049420" y="506357"/>
                          <a:pt x="1060338" y="634056"/>
                          <a:pt x="1007247" y="770900"/>
                        </a:cubicBezTo>
                        <a:cubicBezTo>
                          <a:pt x="1089092" y="636711"/>
                          <a:pt x="1106930" y="502523"/>
                          <a:pt x="1156771" y="368334"/>
                        </a:cubicBezTo>
                        <a:cubicBezTo>
                          <a:pt x="1172107" y="483353"/>
                          <a:pt x="1205731" y="516076"/>
                          <a:pt x="1202779" y="713391"/>
                        </a:cubicBezTo>
                        <a:lnTo>
                          <a:pt x="1254537" y="546614"/>
                        </a:lnTo>
                        <a:cubicBezTo>
                          <a:pt x="1264122" y="636712"/>
                          <a:pt x="1278279" y="713094"/>
                          <a:pt x="1283292" y="816908"/>
                        </a:cubicBezTo>
                        <a:cubicBezTo>
                          <a:pt x="1292877" y="670623"/>
                          <a:pt x="1320750" y="574630"/>
                          <a:pt x="1312047" y="460349"/>
                        </a:cubicBezTo>
                        <a:lnTo>
                          <a:pt x="1346552" y="563866"/>
                        </a:lnTo>
                        <a:lnTo>
                          <a:pt x="1369556" y="494855"/>
                        </a:lnTo>
                        <a:cubicBezTo>
                          <a:pt x="1384595" y="586870"/>
                          <a:pt x="1395061" y="678885"/>
                          <a:pt x="1455820" y="770900"/>
                        </a:cubicBezTo>
                        <a:cubicBezTo>
                          <a:pt x="1424113" y="655881"/>
                          <a:pt x="1428983" y="540863"/>
                          <a:pt x="1415564" y="425844"/>
                        </a:cubicBezTo>
                        <a:lnTo>
                          <a:pt x="1496077" y="759399"/>
                        </a:lnTo>
                        <a:lnTo>
                          <a:pt x="1455820" y="402840"/>
                        </a:lnTo>
                        <a:lnTo>
                          <a:pt x="1536333" y="535112"/>
                        </a:lnTo>
                        <a:lnTo>
                          <a:pt x="1513330" y="282070"/>
                        </a:lnTo>
                        <a:cubicBezTo>
                          <a:pt x="1534762" y="323554"/>
                          <a:pt x="1560765" y="342177"/>
                          <a:pt x="1577625" y="406521"/>
                        </a:cubicBezTo>
                        <a:cubicBezTo>
                          <a:pt x="1582446" y="316816"/>
                          <a:pt x="1523260" y="254542"/>
                          <a:pt x="1496077" y="178553"/>
                        </a:cubicBezTo>
                        <a:lnTo>
                          <a:pt x="1593843" y="236063"/>
                        </a:lnTo>
                        <a:cubicBezTo>
                          <a:pt x="1488409" y="69285"/>
                          <a:pt x="1072425" y="-172254"/>
                          <a:pt x="570175" y="184304"/>
                        </a:cubicBezTo>
                        <a:close/>
                      </a:path>
                    </a:pathLst>
                  </a:custGeom>
                  <a:solidFill>
                    <a:srgbClr val="6D4C3B">
                      <a:alpha val="98824"/>
                    </a:srgbClr>
                  </a:solidFill>
                  <a:ln w="15875">
                    <a:solidFill>
                      <a:srgbClr val="37261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3871736" y="1779568"/>
                  <a:ext cx="711136" cy="174016"/>
                  <a:chOff x="3871736" y="1779568"/>
                  <a:chExt cx="711136" cy="174016"/>
                </a:xfrm>
              </p:grpSpPr>
              <p:grpSp>
                <p:nvGrpSpPr>
                  <p:cNvPr id="103" name="组合 102"/>
                  <p:cNvGrpSpPr/>
                  <p:nvPr/>
                </p:nvGrpSpPr>
                <p:grpSpPr>
                  <a:xfrm>
                    <a:off x="3871736" y="1796607"/>
                    <a:ext cx="176645" cy="156977"/>
                    <a:chOff x="3543099" y="2080196"/>
                    <a:chExt cx="152564" cy="141179"/>
                  </a:xfrm>
                </p:grpSpPr>
                <p:sp>
                  <p:nvSpPr>
                    <p:cNvPr id="108" name="椭圆 107"/>
                    <p:cNvSpPr/>
                    <p:nvPr/>
                  </p:nvSpPr>
                  <p:spPr>
                    <a:xfrm>
                      <a:off x="3543099" y="2080196"/>
                      <a:ext cx="152564" cy="14117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innerShdw dist="12700" dir="189000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9" name="椭圆 108"/>
                    <p:cNvSpPr/>
                    <p:nvPr/>
                  </p:nvSpPr>
                  <p:spPr>
                    <a:xfrm>
                      <a:off x="3543994" y="2096144"/>
                      <a:ext cx="97972" cy="99483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3602499" y="2121241"/>
                      <a:ext cx="36000" cy="36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4" name="组合 103"/>
                  <p:cNvGrpSpPr/>
                  <p:nvPr/>
                </p:nvGrpSpPr>
                <p:grpSpPr>
                  <a:xfrm>
                    <a:off x="4411801" y="1779568"/>
                    <a:ext cx="171071" cy="156977"/>
                    <a:chOff x="4083164" y="2063157"/>
                    <a:chExt cx="147750" cy="141179"/>
                  </a:xfrm>
                </p:grpSpPr>
                <p:sp>
                  <p:nvSpPr>
                    <p:cNvPr id="105" name="椭圆 104"/>
                    <p:cNvSpPr/>
                    <p:nvPr/>
                  </p:nvSpPr>
                  <p:spPr>
                    <a:xfrm>
                      <a:off x="4083164" y="2063157"/>
                      <a:ext cx="147750" cy="14117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innerShdw dist="12700" dir="189000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椭圆 105"/>
                    <p:cNvSpPr/>
                    <p:nvPr/>
                  </p:nvSpPr>
                  <p:spPr>
                    <a:xfrm>
                      <a:off x="4083717" y="2088501"/>
                      <a:ext cx="97972" cy="99483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" name="椭圆 106"/>
                    <p:cNvSpPr/>
                    <p:nvPr/>
                  </p:nvSpPr>
                  <p:spPr>
                    <a:xfrm>
                      <a:off x="4139952" y="2113596"/>
                      <a:ext cx="36000" cy="36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8" name="任意多边形 77"/>
                <p:cNvSpPr/>
                <p:nvPr/>
              </p:nvSpPr>
              <p:spPr>
                <a:xfrm>
                  <a:off x="3452722" y="1847840"/>
                  <a:ext cx="116964" cy="361400"/>
                </a:xfrm>
                <a:custGeom>
                  <a:avLst/>
                  <a:gdLst>
                    <a:gd name="connsiteX0" fmla="*/ 79829 w 105229"/>
                    <a:gd name="connsiteY0" fmla="*/ 29029 h 301172"/>
                    <a:gd name="connsiteX1" fmla="*/ 0 w 105229"/>
                    <a:gd name="connsiteY1" fmla="*/ 0 h 301172"/>
                    <a:gd name="connsiteX2" fmla="*/ 105229 w 105229"/>
                    <a:gd name="connsiteY2" fmla="*/ 301172 h 301172"/>
                    <a:gd name="connsiteX3" fmla="*/ 101600 w 105229"/>
                    <a:gd name="connsiteY3" fmla="*/ 250372 h 301172"/>
                    <a:gd name="connsiteX4" fmla="*/ 79829 w 105229"/>
                    <a:gd name="connsiteY4" fmla="*/ 29029 h 301172"/>
                    <a:gd name="connsiteX0" fmla="*/ 79829 w 105229"/>
                    <a:gd name="connsiteY0" fmla="*/ 73086 h 345229"/>
                    <a:gd name="connsiteX1" fmla="*/ 0 w 105229"/>
                    <a:gd name="connsiteY1" fmla="*/ 44057 h 345229"/>
                    <a:gd name="connsiteX2" fmla="*/ 105229 w 105229"/>
                    <a:gd name="connsiteY2" fmla="*/ 345229 h 345229"/>
                    <a:gd name="connsiteX3" fmla="*/ 101600 w 105229"/>
                    <a:gd name="connsiteY3" fmla="*/ 294429 h 345229"/>
                    <a:gd name="connsiteX4" fmla="*/ 79829 w 105229"/>
                    <a:gd name="connsiteY4" fmla="*/ 73086 h 345229"/>
                    <a:gd name="connsiteX0" fmla="*/ 79844 w 105244"/>
                    <a:gd name="connsiteY0" fmla="*/ 90254 h 362397"/>
                    <a:gd name="connsiteX1" fmla="*/ 15 w 105244"/>
                    <a:gd name="connsiteY1" fmla="*/ 61225 h 362397"/>
                    <a:gd name="connsiteX2" fmla="*/ 105244 w 105244"/>
                    <a:gd name="connsiteY2" fmla="*/ 362397 h 362397"/>
                    <a:gd name="connsiteX3" fmla="*/ 101615 w 105244"/>
                    <a:gd name="connsiteY3" fmla="*/ 311597 h 362397"/>
                    <a:gd name="connsiteX4" fmla="*/ 79844 w 105244"/>
                    <a:gd name="connsiteY4" fmla="*/ 90254 h 362397"/>
                    <a:gd name="connsiteX0" fmla="*/ 94374 w 105259"/>
                    <a:gd name="connsiteY0" fmla="*/ 89257 h 361400"/>
                    <a:gd name="connsiteX1" fmla="*/ 30 w 105259"/>
                    <a:gd name="connsiteY1" fmla="*/ 60228 h 361400"/>
                    <a:gd name="connsiteX2" fmla="*/ 105259 w 105259"/>
                    <a:gd name="connsiteY2" fmla="*/ 361400 h 361400"/>
                    <a:gd name="connsiteX3" fmla="*/ 101630 w 105259"/>
                    <a:gd name="connsiteY3" fmla="*/ 310600 h 361400"/>
                    <a:gd name="connsiteX4" fmla="*/ 94374 w 105259"/>
                    <a:gd name="connsiteY4" fmla="*/ 89257 h 361400"/>
                    <a:gd name="connsiteX0" fmla="*/ 94374 w 105259"/>
                    <a:gd name="connsiteY0" fmla="*/ 89257 h 361400"/>
                    <a:gd name="connsiteX1" fmla="*/ 30 w 105259"/>
                    <a:gd name="connsiteY1" fmla="*/ 60228 h 361400"/>
                    <a:gd name="connsiteX2" fmla="*/ 105259 w 105259"/>
                    <a:gd name="connsiteY2" fmla="*/ 361400 h 361400"/>
                    <a:gd name="connsiteX3" fmla="*/ 101630 w 105259"/>
                    <a:gd name="connsiteY3" fmla="*/ 310600 h 361400"/>
                    <a:gd name="connsiteX4" fmla="*/ 94374 w 105259"/>
                    <a:gd name="connsiteY4" fmla="*/ 89257 h 361400"/>
                    <a:gd name="connsiteX0" fmla="*/ 94460 w 116230"/>
                    <a:gd name="connsiteY0" fmla="*/ 89257 h 361400"/>
                    <a:gd name="connsiteX1" fmla="*/ 116 w 116230"/>
                    <a:gd name="connsiteY1" fmla="*/ 60228 h 361400"/>
                    <a:gd name="connsiteX2" fmla="*/ 116230 w 116230"/>
                    <a:gd name="connsiteY2" fmla="*/ 361400 h 361400"/>
                    <a:gd name="connsiteX3" fmla="*/ 101716 w 116230"/>
                    <a:gd name="connsiteY3" fmla="*/ 310600 h 361400"/>
                    <a:gd name="connsiteX4" fmla="*/ 94460 w 116230"/>
                    <a:gd name="connsiteY4" fmla="*/ 89257 h 361400"/>
                    <a:gd name="connsiteX0" fmla="*/ 94460 w 116230"/>
                    <a:gd name="connsiteY0" fmla="*/ 89257 h 361400"/>
                    <a:gd name="connsiteX1" fmla="*/ 116 w 116230"/>
                    <a:gd name="connsiteY1" fmla="*/ 60228 h 361400"/>
                    <a:gd name="connsiteX2" fmla="*/ 116230 w 116230"/>
                    <a:gd name="connsiteY2" fmla="*/ 361400 h 361400"/>
                    <a:gd name="connsiteX3" fmla="*/ 101716 w 116230"/>
                    <a:gd name="connsiteY3" fmla="*/ 310600 h 361400"/>
                    <a:gd name="connsiteX4" fmla="*/ 94460 w 116230"/>
                    <a:gd name="connsiteY4" fmla="*/ 89257 h 361400"/>
                    <a:gd name="connsiteX0" fmla="*/ 94460 w 116964"/>
                    <a:gd name="connsiteY0" fmla="*/ 89257 h 361400"/>
                    <a:gd name="connsiteX1" fmla="*/ 116 w 116964"/>
                    <a:gd name="connsiteY1" fmla="*/ 60228 h 361400"/>
                    <a:gd name="connsiteX2" fmla="*/ 116230 w 116964"/>
                    <a:gd name="connsiteY2" fmla="*/ 361400 h 361400"/>
                    <a:gd name="connsiteX3" fmla="*/ 101716 w 116964"/>
                    <a:gd name="connsiteY3" fmla="*/ 310600 h 361400"/>
                    <a:gd name="connsiteX4" fmla="*/ 94460 w 116964"/>
                    <a:gd name="connsiteY4" fmla="*/ 89257 h 361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964" h="361400">
                      <a:moveTo>
                        <a:pt x="94460" y="89257"/>
                      </a:moveTo>
                      <a:cubicBezTo>
                        <a:pt x="78736" y="-61933"/>
                        <a:pt x="-3512" y="14871"/>
                        <a:pt x="116" y="60228"/>
                      </a:cubicBezTo>
                      <a:cubicBezTo>
                        <a:pt x="3744" y="105585"/>
                        <a:pt x="-16818" y="311809"/>
                        <a:pt x="116230" y="361400"/>
                      </a:cubicBezTo>
                      <a:cubicBezTo>
                        <a:pt x="120270" y="335590"/>
                        <a:pt x="106554" y="327533"/>
                        <a:pt x="101716" y="310600"/>
                      </a:cubicBezTo>
                      <a:lnTo>
                        <a:pt x="94460" y="89257"/>
                      </a:lnTo>
                      <a:close/>
                    </a:path>
                  </a:pathLst>
                </a:custGeom>
                <a:solidFill>
                  <a:srgbClr val="F8E7C9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组合 78"/>
                <p:cNvGrpSpPr/>
                <p:nvPr/>
              </p:nvGrpSpPr>
              <p:grpSpPr>
                <a:xfrm>
                  <a:off x="3809918" y="1944272"/>
                  <a:ext cx="761719" cy="125969"/>
                  <a:chOff x="3809918" y="1944272"/>
                  <a:chExt cx="761719" cy="125969"/>
                </a:xfrm>
              </p:grpSpPr>
              <p:sp>
                <p:nvSpPr>
                  <p:cNvPr id="101" name="椭圆 100"/>
                  <p:cNvSpPr/>
                  <p:nvPr/>
                </p:nvSpPr>
                <p:spPr>
                  <a:xfrm rot="490679">
                    <a:off x="3809918" y="1955555"/>
                    <a:ext cx="247541" cy="114686"/>
                  </a:xfrm>
                  <a:prstGeom prst="ellipse">
                    <a:avLst/>
                  </a:prstGeom>
                  <a:solidFill>
                    <a:srgbClr val="FDD0AF"/>
                  </a:soli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/>
                  <p:cNvSpPr/>
                  <p:nvPr/>
                </p:nvSpPr>
                <p:spPr>
                  <a:xfrm rot="21269925">
                    <a:off x="4388959" y="1944272"/>
                    <a:ext cx="182678" cy="119769"/>
                  </a:xfrm>
                  <a:prstGeom prst="ellipse">
                    <a:avLst/>
                  </a:prstGeom>
                  <a:solidFill>
                    <a:srgbClr val="FDD0AF"/>
                  </a:soli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0" name="组合 79"/>
                <p:cNvGrpSpPr/>
                <p:nvPr/>
              </p:nvGrpSpPr>
              <p:grpSpPr>
                <a:xfrm>
                  <a:off x="4229178" y="2050837"/>
                  <a:ext cx="91240" cy="57366"/>
                  <a:chOff x="4229178" y="2050837"/>
                  <a:chExt cx="91240" cy="57366"/>
                </a:xfrm>
              </p:grpSpPr>
              <p:grpSp>
                <p:nvGrpSpPr>
                  <p:cNvPr id="95" name="组合 94"/>
                  <p:cNvGrpSpPr/>
                  <p:nvPr/>
                </p:nvGrpSpPr>
                <p:grpSpPr>
                  <a:xfrm rot="19800000">
                    <a:off x="4229178" y="2076664"/>
                    <a:ext cx="22957" cy="21600"/>
                    <a:chOff x="3905928" y="2359556"/>
                    <a:chExt cx="22957" cy="21600"/>
                  </a:xfrm>
                </p:grpSpPr>
                <p:sp>
                  <p:nvSpPr>
                    <p:cNvPr id="99" name="任意多边形 98"/>
                    <p:cNvSpPr/>
                    <p:nvPr/>
                  </p:nvSpPr>
                  <p:spPr>
                    <a:xfrm>
                      <a:off x="3905928" y="2362144"/>
                      <a:ext cx="18000" cy="18000"/>
                    </a:xfrm>
                    <a:custGeom>
                      <a:avLst/>
                      <a:gdLst>
                        <a:gd name="connsiteX0" fmla="*/ 0 w 6263"/>
                        <a:gd name="connsiteY0" fmla="*/ 72025 h 72025"/>
                        <a:gd name="connsiteX1" fmla="*/ 6263 w 6263"/>
                        <a:gd name="connsiteY1" fmla="*/ 0 h 72025"/>
                        <a:gd name="connsiteX0" fmla="*/ 0 w 10000"/>
                        <a:gd name="connsiteY0" fmla="*/ 10000 h 10000"/>
                        <a:gd name="connsiteX1" fmla="*/ 10000 w 10000"/>
                        <a:gd name="connsiteY1" fmla="*/ 0 h 10000"/>
                        <a:gd name="connsiteX0" fmla="*/ 0 w 10000"/>
                        <a:gd name="connsiteY0" fmla="*/ 10000 h 10000"/>
                        <a:gd name="connsiteX1" fmla="*/ 10000 w 10000"/>
                        <a:gd name="connsiteY1" fmla="*/ 0 h 1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0000" h="10000">
                          <a:moveTo>
                            <a:pt x="0" y="10000"/>
                          </a:moveTo>
                          <a:cubicBezTo>
                            <a:pt x="1223" y="5260"/>
                            <a:pt x="3853" y="1223"/>
                            <a:pt x="10000" y="0"/>
                          </a:cubicBezTo>
                        </a:path>
                      </a:pathLst>
                    </a:custGeom>
                    <a:ln w="6350" cap="rnd">
                      <a:solidFill>
                        <a:srgbClr val="37261D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3907285" y="2359556"/>
                      <a:ext cx="21600" cy="21600"/>
                    </a:xfrm>
                    <a:custGeom>
                      <a:avLst/>
                      <a:gdLst>
                        <a:gd name="connsiteX0" fmla="*/ 0 w 46446"/>
                        <a:gd name="connsiteY0" fmla="*/ 46446 h 46446"/>
                        <a:gd name="connsiteX1" fmla="*/ 46446 w 46446"/>
                        <a:gd name="connsiteY1" fmla="*/ 0 h 46446"/>
                        <a:gd name="connsiteX2" fmla="*/ 0 w 46446"/>
                        <a:gd name="connsiteY2" fmla="*/ 46446 h 46446"/>
                        <a:gd name="connsiteX0" fmla="*/ 0 w 51112"/>
                        <a:gd name="connsiteY0" fmla="*/ 46446 h 46446"/>
                        <a:gd name="connsiteX1" fmla="*/ 46446 w 51112"/>
                        <a:gd name="connsiteY1" fmla="*/ 0 h 46446"/>
                        <a:gd name="connsiteX2" fmla="*/ 0 w 51112"/>
                        <a:gd name="connsiteY2" fmla="*/ 46446 h 46446"/>
                        <a:gd name="connsiteX0" fmla="*/ 3871 w 54983"/>
                        <a:gd name="connsiteY0" fmla="*/ 46446 h 46446"/>
                        <a:gd name="connsiteX1" fmla="*/ 50317 w 54983"/>
                        <a:gd name="connsiteY1" fmla="*/ 0 h 46446"/>
                        <a:gd name="connsiteX2" fmla="*/ 3871 w 54983"/>
                        <a:gd name="connsiteY2" fmla="*/ 46446 h 46446"/>
                        <a:gd name="connsiteX0" fmla="*/ 3871 w 55495"/>
                        <a:gd name="connsiteY0" fmla="*/ 46446 h 46446"/>
                        <a:gd name="connsiteX1" fmla="*/ 50317 w 55495"/>
                        <a:gd name="connsiteY1" fmla="*/ 0 h 46446"/>
                        <a:gd name="connsiteX2" fmla="*/ 3871 w 55495"/>
                        <a:gd name="connsiteY2" fmla="*/ 46446 h 46446"/>
                        <a:gd name="connsiteX0" fmla="*/ 0 w 51624"/>
                        <a:gd name="connsiteY0" fmla="*/ 46446 h 46446"/>
                        <a:gd name="connsiteX1" fmla="*/ 46446 w 51624"/>
                        <a:gd name="connsiteY1" fmla="*/ 0 h 46446"/>
                        <a:gd name="connsiteX2" fmla="*/ 0 w 51624"/>
                        <a:gd name="connsiteY2" fmla="*/ 46446 h 46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1624" h="46446">
                          <a:moveTo>
                            <a:pt x="0" y="46446"/>
                          </a:moveTo>
                          <a:cubicBezTo>
                            <a:pt x="22625" y="45251"/>
                            <a:pt x="66683" y="44057"/>
                            <a:pt x="46446" y="0"/>
                          </a:cubicBezTo>
                          <a:cubicBezTo>
                            <a:pt x="30964" y="15482"/>
                            <a:pt x="25008" y="19057"/>
                            <a:pt x="0" y="46446"/>
                          </a:cubicBezTo>
                          <a:close/>
                        </a:path>
                      </a:pathLst>
                    </a:custGeom>
                    <a:solidFill>
                      <a:srgbClr val="DCBCA3"/>
                    </a:solidFill>
                    <a:ln w="15875">
                      <a:noFill/>
                    </a:ln>
                    <a:effectLst>
                      <a:softEdge rad="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6" name="组合 95"/>
                  <p:cNvGrpSpPr/>
                  <p:nvPr/>
                </p:nvGrpSpPr>
                <p:grpSpPr>
                  <a:xfrm rot="19800000">
                    <a:off x="4283550" y="2050837"/>
                    <a:ext cx="36868" cy="57366"/>
                    <a:chOff x="3955083" y="2333833"/>
                    <a:chExt cx="36868" cy="57366"/>
                  </a:xfrm>
                </p:grpSpPr>
                <p:sp>
                  <p:nvSpPr>
                    <p:cNvPr id="97" name="任意多边形 96"/>
                    <p:cNvSpPr/>
                    <p:nvPr/>
                  </p:nvSpPr>
                  <p:spPr>
                    <a:xfrm>
                      <a:off x="3955083" y="2333833"/>
                      <a:ext cx="36868" cy="49533"/>
                    </a:xfrm>
                    <a:custGeom>
                      <a:avLst/>
                      <a:gdLst>
                        <a:gd name="connsiteX0" fmla="*/ 0 w 48126"/>
                        <a:gd name="connsiteY0" fmla="*/ 0 h 80210"/>
                        <a:gd name="connsiteX1" fmla="*/ 48126 w 48126"/>
                        <a:gd name="connsiteY1" fmla="*/ 53474 h 80210"/>
                        <a:gd name="connsiteX2" fmla="*/ 21389 w 48126"/>
                        <a:gd name="connsiteY2" fmla="*/ 80210 h 80210"/>
                        <a:gd name="connsiteX0" fmla="*/ 0 w 45593"/>
                        <a:gd name="connsiteY0" fmla="*/ 0 h 80210"/>
                        <a:gd name="connsiteX1" fmla="*/ 45593 w 45593"/>
                        <a:gd name="connsiteY1" fmla="*/ 38276 h 80210"/>
                        <a:gd name="connsiteX2" fmla="*/ 21389 w 45593"/>
                        <a:gd name="connsiteY2" fmla="*/ 80210 h 80210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36868 w 36868"/>
                        <a:gd name="connsiteY0" fmla="*/ 0 h 49533"/>
                        <a:gd name="connsiteX1" fmla="*/ 0 w 36868"/>
                        <a:gd name="connsiteY1" fmla="*/ 49533 h 495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868" h="49533">
                          <a:moveTo>
                            <a:pt x="36868" y="0"/>
                          </a:moveTo>
                          <a:cubicBezTo>
                            <a:pt x="32178" y="16511"/>
                            <a:pt x="22420" y="33022"/>
                            <a:pt x="0" y="49533"/>
                          </a:cubicBezTo>
                        </a:path>
                      </a:pathLst>
                    </a:custGeom>
                    <a:ln w="6350" cap="rnd">
                      <a:solidFill>
                        <a:srgbClr val="37261D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8" name="任意多边形 97"/>
                    <p:cNvSpPr/>
                    <p:nvPr/>
                  </p:nvSpPr>
                  <p:spPr>
                    <a:xfrm rot="900000">
                      <a:off x="3959819" y="2334776"/>
                      <a:ext cx="32044" cy="56423"/>
                    </a:xfrm>
                    <a:custGeom>
                      <a:avLst/>
                      <a:gdLst>
                        <a:gd name="connsiteX0" fmla="*/ 0 w 46446"/>
                        <a:gd name="connsiteY0" fmla="*/ 46446 h 46446"/>
                        <a:gd name="connsiteX1" fmla="*/ 46446 w 46446"/>
                        <a:gd name="connsiteY1" fmla="*/ 0 h 46446"/>
                        <a:gd name="connsiteX2" fmla="*/ 0 w 46446"/>
                        <a:gd name="connsiteY2" fmla="*/ 46446 h 46446"/>
                        <a:gd name="connsiteX0" fmla="*/ 0 w 51112"/>
                        <a:gd name="connsiteY0" fmla="*/ 46446 h 46446"/>
                        <a:gd name="connsiteX1" fmla="*/ 46446 w 51112"/>
                        <a:gd name="connsiteY1" fmla="*/ 0 h 46446"/>
                        <a:gd name="connsiteX2" fmla="*/ 0 w 51112"/>
                        <a:gd name="connsiteY2" fmla="*/ 46446 h 46446"/>
                        <a:gd name="connsiteX0" fmla="*/ 3871 w 54983"/>
                        <a:gd name="connsiteY0" fmla="*/ 46446 h 46446"/>
                        <a:gd name="connsiteX1" fmla="*/ 50317 w 54983"/>
                        <a:gd name="connsiteY1" fmla="*/ 0 h 46446"/>
                        <a:gd name="connsiteX2" fmla="*/ 3871 w 54983"/>
                        <a:gd name="connsiteY2" fmla="*/ 46446 h 46446"/>
                        <a:gd name="connsiteX0" fmla="*/ 3871 w 55495"/>
                        <a:gd name="connsiteY0" fmla="*/ 46446 h 46446"/>
                        <a:gd name="connsiteX1" fmla="*/ 50317 w 55495"/>
                        <a:gd name="connsiteY1" fmla="*/ 0 h 46446"/>
                        <a:gd name="connsiteX2" fmla="*/ 3871 w 55495"/>
                        <a:gd name="connsiteY2" fmla="*/ 46446 h 46446"/>
                        <a:gd name="connsiteX0" fmla="*/ 0 w 51624"/>
                        <a:gd name="connsiteY0" fmla="*/ 46446 h 46446"/>
                        <a:gd name="connsiteX1" fmla="*/ 46446 w 51624"/>
                        <a:gd name="connsiteY1" fmla="*/ 0 h 46446"/>
                        <a:gd name="connsiteX2" fmla="*/ 0 w 51624"/>
                        <a:gd name="connsiteY2" fmla="*/ 46446 h 46446"/>
                        <a:gd name="connsiteX0" fmla="*/ 0 w 35032"/>
                        <a:gd name="connsiteY0" fmla="*/ 48492 h 48492"/>
                        <a:gd name="connsiteX1" fmla="*/ 27624 w 35032"/>
                        <a:gd name="connsiteY1" fmla="*/ 0 h 48492"/>
                        <a:gd name="connsiteX2" fmla="*/ 0 w 35032"/>
                        <a:gd name="connsiteY2" fmla="*/ 48492 h 48492"/>
                        <a:gd name="connsiteX0" fmla="*/ 0 w 36181"/>
                        <a:gd name="connsiteY0" fmla="*/ 48492 h 48492"/>
                        <a:gd name="connsiteX1" fmla="*/ 27624 w 36181"/>
                        <a:gd name="connsiteY1" fmla="*/ 0 h 48492"/>
                        <a:gd name="connsiteX2" fmla="*/ 0 w 36181"/>
                        <a:gd name="connsiteY2" fmla="*/ 48492 h 48492"/>
                        <a:gd name="connsiteX0" fmla="*/ 0 w 36182"/>
                        <a:gd name="connsiteY0" fmla="*/ 48492 h 48492"/>
                        <a:gd name="connsiteX1" fmla="*/ 27624 w 36182"/>
                        <a:gd name="connsiteY1" fmla="*/ 0 h 48492"/>
                        <a:gd name="connsiteX2" fmla="*/ 0 w 36182"/>
                        <a:gd name="connsiteY2" fmla="*/ 48492 h 48492"/>
                        <a:gd name="connsiteX0" fmla="*/ 0 w 36182"/>
                        <a:gd name="connsiteY0" fmla="*/ 48492 h 48492"/>
                        <a:gd name="connsiteX1" fmla="*/ 27624 w 36182"/>
                        <a:gd name="connsiteY1" fmla="*/ 0 h 48492"/>
                        <a:gd name="connsiteX2" fmla="*/ 0 w 36182"/>
                        <a:gd name="connsiteY2" fmla="*/ 48492 h 484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6182" h="48492">
                          <a:moveTo>
                            <a:pt x="0" y="48492"/>
                          </a:moveTo>
                          <a:cubicBezTo>
                            <a:pt x="22625" y="47297"/>
                            <a:pt x="50551" y="27685"/>
                            <a:pt x="27624" y="0"/>
                          </a:cubicBezTo>
                          <a:cubicBezTo>
                            <a:pt x="30963" y="19575"/>
                            <a:pt x="25008" y="21103"/>
                            <a:pt x="0" y="48492"/>
                          </a:cubicBezTo>
                          <a:close/>
                        </a:path>
                      </a:pathLst>
                    </a:custGeom>
                    <a:solidFill>
                      <a:srgbClr val="DCBCA3"/>
                    </a:solidFill>
                    <a:ln w="15875">
                      <a:noFill/>
                    </a:ln>
                    <a:effectLst>
                      <a:softEdge rad="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1" name="组合 80"/>
                <p:cNvGrpSpPr/>
                <p:nvPr/>
              </p:nvGrpSpPr>
              <p:grpSpPr>
                <a:xfrm>
                  <a:off x="4149527" y="2344921"/>
                  <a:ext cx="180000" cy="89106"/>
                  <a:chOff x="4149527" y="2344921"/>
                  <a:chExt cx="180000" cy="89106"/>
                </a:xfrm>
              </p:grpSpPr>
              <p:grpSp>
                <p:nvGrpSpPr>
                  <p:cNvPr id="89" name="组合 88"/>
                  <p:cNvGrpSpPr/>
                  <p:nvPr/>
                </p:nvGrpSpPr>
                <p:grpSpPr>
                  <a:xfrm>
                    <a:off x="4209758" y="2398462"/>
                    <a:ext cx="92891" cy="35565"/>
                    <a:chOff x="3881120" y="2651315"/>
                    <a:chExt cx="92891" cy="35565"/>
                  </a:xfrm>
                </p:grpSpPr>
                <p:sp>
                  <p:nvSpPr>
                    <p:cNvPr id="93" name="任意多边形 92"/>
                    <p:cNvSpPr/>
                    <p:nvPr/>
                  </p:nvSpPr>
                  <p:spPr>
                    <a:xfrm>
                      <a:off x="3884023" y="2656114"/>
                      <a:ext cx="63863" cy="11612"/>
                    </a:xfrm>
                    <a:custGeom>
                      <a:avLst/>
                      <a:gdLst>
                        <a:gd name="connsiteX0" fmla="*/ 0 w 63863"/>
                        <a:gd name="connsiteY0" fmla="*/ 11612 h 11612"/>
                        <a:gd name="connsiteX1" fmla="*/ 63863 w 63863"/>
                        <a:gd name="connsiteY1" fmla="*/ 0 h 11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3863" h="11612">
                          <a:moveTo>
                            <a:pt x="0" y="11612"/>
                          </a:moveTo>
                          <a:lnTo>
                            <a:pt x="63863" y="0"/>
                          </a:lnTo>
                        </a:path>
                      </a:pathLst>
                    </a:custGeom>
                    <a:ln>
                      <a:solidFill>
                        <a:srgbClr val="37261D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3881120" y="2651315"/>
                      <a:ext cx="92891" cy="35565"/>
                    </a:xfrm>
                    <a:custGeom>
                      <a:avLst/>
                      <a:gdLst>
                        <a:gd name="connsiteX0" fmla="*/ 0 w 92891"/>
                        <a:gd name="connsiteY0" fmla="*/ 23223 h 52251"/>
                        <a:gd name="connsiteX1" fmla="*/ 92891 w 92891"/>
                        <a:gd name="connsiteY1" fmla="*/ 0 h 52251"/>
                        <a:gd name="connsiteX2" fmla="*/ 55154 w 92891"/>
                        <a:gd name="connsiteY2" fmla="*/ 52251 h 52251"/>
                        <a:gd name="connsiteX3" fmla="*/ 0 w 92891"/>
                        <a:gd name="connsiteY3" fmla="*/ 23223 h 52251"/>
                        <a:gd name="connsiteX0" fmla="*/ 0 w 92891"/>
                        <a:gd name="connsiteY0" fmla="*/ 23223 h 23223"/>
                        <a:gd name="connsiteX1" fmla="*/ 92891 w 92891"/>
                        <a:gd name="connsiteY1" fmla="*/ 0 h 23223"/>
                        <a:gd name="connsiteX2" fmla="*/ 0 w 92891"/>
                        <a:gd name="connsiteY2" fmla="*/ 23223 h 23223"/>
                        <a:gd name="connsiteX0" fmla="*/ 0 w 92891"/>
                        <a:gd name="connsiteY0" fmla="*/ 23223 h 29452"/>
                        <a:gd name="connsiteX1" fmla="*/ 92891 w 92891"/>
                        <a:gd name="connsiteY1" fmla="*/ 0 h 29452"/>
                        <a:gd name="connsiteX2" fmla="*/ 0 w 92891"/>
                        <a:gd name="connsiteY2" fmla="*/ 23223 h 29452"/>
                        <a:gd name="connsiteX0" fmla="*/ 0 w 92891"/>
                        <a:gd name="connsiteY0" fmla="*/ 23223 h 29452"/>
                        <a:gd name="connsiteX1" fmla="*/ 92891 w 92891"/>
                        <a:gd name="connsiteY1" fmla="*/ 0 h 29452"/>
                        <a:gd name="connsiteX2" fmla="*/ 0 w 92891"/>
                        <a:gd name="connsiteY2" fmla="*/ 23223 h 29452"/>
                        <a:gd name="connsiteX0" fmla="*/ 0 w 92891"/>
                        <a:gd name="connsiteY0" fmla="*/ 25868 h 32097"/>
                        <a:gd name="connsiteX1" fmla="*/ 92891 w 92891"/>
                        <a:gd name="connsiteY1" fmla="*/ 2645 h 32097"/>
                        <a:gd name="connsiteX2" fmla="*/ 0 w 92891"/>
                        <a:gd name="connsiteY2" fmla="*/ 25868 h 32097"/>
                        <a:gd name="connsiteX0" fmla="*/ 0 w 92891"/>
                        <a:gd name="connsiteY0" fmla="*/ 25868 h 38210"/>
                        <a:gd name="connsiteX1" fmla="*/ 92891 w 92891"/>
                        <a:gd name="connsiteY1" fmla="*/ 2645 h 38210"/>
                        <a:gd name="connsiteX2" fmla="*/ 0 w 92891"/>
                        <a:gd name="connsiteY2" fmla="*/ 25868 h 38210"/>
                        <a:gd name="connsiteX0" fmla="*/ 0 w 92891"/>
                        <a:gd name="connsiteY0" fmla="*/ 23223 h 35565"/>
                        <a:gd name="connsiteX1" fmla="*/ 92891 w 92891"/>
                        <a:gd name="connsiteY1" fmla="*/ 0 h 35565"/>
                        <a:gd name="connsiteX2" fmla="*/ 0 w 92891"/>
                        <a:gd name="connsiteY2" fmla="*/ 23223 h 355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2891" h="35565">
                          <a:moveTo>
                            <a:pt x="0" y="23223"/>
                          </a:moveTo>
                          <a:cubicBezTo>
                            <a:pt x="28061" y="32899"/>
                            <a:pt x="67733" y="54187"/>
                            <a:pt x="92891" y="0"/>
                          </a:cubicBezTo>
                          <a:cubicBezTo>
                            <a:pt x="61927" y="7741"/>
                            <a:pt x="36769" y="12579"/>
                            <a:pt x="0" y="23223"/>
                          </a:cubicBezTo>
                          <a:close/>
                        </a:path>
                      </a:pathLst>
                    </a:custGeom>
                    <a:solidFill>
                      <a:srgbClr val="DCBCA3"/>
                    </a:solidFill>
                    <a:ln w="15875">
                      <a:noFill/>
                    </a:ln>
                    <a:effectLst>
                      <a:softEdge rad="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0" name="组合 89"/>
                  <p:cNvGrpSpPr/>
                  <p:nvPr/>
                </p:nvGrpSpPr>
                <p:grpSpPr>
                  <a:xfrm rot="21413825">
                    <a:off x="4149527" y="2344921"/>
                    <a:ext cx="180000" cy="21824"/>
                    <a:chOff x="3825098" y="2596800"/>
                    <a:chExt cx="191731" cy="21824"/>
                  </a:xfrm>
                </p:grpSpPr>
                <p:sp>
                  <p:nvSpPr>
                    <p:cNvPr id="91" name="任意多边形 90"/>
                    <p:cNvSpPr/>
                    <p:nvPr/>
                  </p:nvSpPr>
                  <p:spPr>
                    <a:xfrm>
                      <a:off x="3828143" y="2604109"/>
                      <a:ext cx="188686" cy="14515"/>
                    </a:xfrm>
                    <a:custGeom>
                      <a:avLst/>
                      <a:gdLst>
                        <a:gd name="connsiteX0" fmla="*/ 0 w 188686"/>
                        <a:gd name="connsiteY0" fmla="*/ 14515 h 14515"/>
                        <a:gd name="connsiteX1" fmla="*/ 105228 w 188686"/>
                        <a:gd name="connsiteY1" fmla="*/ 3629 h 14515"/>
                        <a:gd name="connsiteX2" fmla="*/ 188686 w 188686"/>
                        <a:gd name="connsiteY2" fmla="*/ 0 h 14515"/>
                        <a:gd name="connsiteX0" fmla="*/ 0 w 188686"/>
                        <a:gd name="connsiteY0" fmla="*/ 22793 h 22793"/>
                        <a:gd name="connsiteX1" fmla="*/ 74272 w 188686"/>
                        <a:gd name="connsiteY1" fmla="*/ 0 h 22793"/>
                        <a:gd name="connsiteX2" fmla="*/ 188686 w 188686"/>
                        <a:gd name="connsiteY2" fmla="*/ 8278 h 22793"/>
                        <a:gd name="connsiteX0" fmla="*/ 0 w 188686"/>
                        <a:gd name="connsiteY0" fmla="*/ 14515 h 14515"/>
                        <a:gd name="connsiteX1" fmla="*/ 71890 w 188686"/>
                        <a:gd name="connsiteY1" fmla="*/ 3628 h 14515"/>
                        <a:gd name="connsiteX2" fmla="*/ 188686 w 188686"/>
                        <a:gd name="connsiteY2" fmla="*/ 0 h 14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8686" h="14515">
                          <a:moveTo>
                            <a:pt x="0" y="14515"/>
                          </a:moveTo>
                          <a:lnTo>
                            <a:pt x="71890" y="3628"/>
                          </a:lnTo>
                          <a:lnTo>
                            <a:pt x="188686" y="0"/>
                          </a:lnTo>
                        </a:path>
                      </a:pathLst>
                    </a:custGeom>
                    <a:ln cap="rnd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effectLst>
                      <a:outerShdw dist="12700" dir="5400000" algn="t" rotWithShape="0">
                        <a:schemeClr val="bg1"/>
                      </a:outerShd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任意多边形 91"/>
                    <p:cNvSpPr/>
                    <p:nvPr/>
                  </p:nvSpPr>
                  <p:spPr>
                    <a:xfrm>
                      <a:off x="3825098" y="2596800"/>
                      <a:ext cx="188686" cy="14515"/>
                    </a:xfrm>
                    <a:custGeom>
                      <a:avLst/>
                      <a:gdLst>
                        <a:gd name="connsiteX0" fmla="*/ 0 w 188686"/>
                        <a:gd name="connsiteY0" fmla="*/ 14515 h 14515"/>
                        <a:gd name="connsiteX1" fmla="*/ 105228 w 188686"/>
                        <a:gd name="connsiteY1" fmla="*/ 3629 h 14515"/>
                        <a:gd name="connsiteX2" fmla="*/ 188686 w 188686"/>
                        <a:gd name="connsiteY2" fmla="*/ 0 h 14515"/>
                        <a:gd name="connsiteX0" fmla="*/ 0 w 188686"/>
                        <a:gd name="connsiteY0" fmla="*/ 22793 h 22793"/>
                        <a:gd name="connsiteX1" fmla="*/ 74272 w 188686"/>
                        <a:gd name="connsiteY1" fmla="*/ 0 h 22793"/>
                        <a:gd name="connsiteX2" fmla="*/ 188686 w 188686"/>
                        <a:gd name="connsiteY2" fmla="*/ 8278 h 22793"/>
                        <a:gd name="connsiteX0" fmla="*/ 0 w 188686"/>
                        <a:gd name="connsiteY0" fmla="*/ 14515 h 14515"/>
                        <a:gd name="connsiteX1" fmla="*/ 71890 w 188686"/>
                        <a:gd name="connsiteY1" fmla="*/ 3628 h 14515"/>
                        <a:gd name="connsiteX2" fmla="*/ 188686 w 188686"/>
                        <a:gd name="connsiteY2" fmla="*/ 0 h 14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8686" h="14515">
                          <a:moveTo>
                            <a:pt x="0" y="14515"/>
                          </a:moveTo>
                          <a:lnTo>
                            <a:pt x="71890" y="3628"/>
                          </a:lnTo>
                          <a:lnTo>
                            <a:pt x="188686" y="0"/>
                          </a:lnTo>
                        </a:path>
                      </a:pathLst>
                    </a:custGeom>
                    <a:ln cap="rnd">
                      <a:solidFill>
                        <a:srgbClr val="DCBCA3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82" name="任意多边形 81"/>
                <p:cNvSpPr/>
                <p:nvPr/>
              </p:nvSpPr>
              <p:spPr>
                <a:xfrm>
                  <a:off x="3478410" y="1912211"/>
                  <a:ext cx="76200" cy="52227"/>
                </a:xfrm>
                <a:custGeom>
                  <a:avLst/>
                  <a:gdLst>
                    <a:gd name="connsiteX0" fmla="*/ 0 w 76200"/>
                    <a:gd name="connsiteY0" fmla="*/ 0 h 38100"/>
                    <a:gd name="connsiteX1" fmla="*/ 76200 w 76200"/>
                    <a:gd name="connsiteY1" fmla="*/ 38100 h 38100"/>
                    <a:gd name="connsiteX0" fmla="*/ 0 w 76200"/>
                    <a:gd name="connsiteY0" fmla="*/ 0 h 38100"/>
                    <a:gd name="connsiteX1" fmla="*/ 76200 w 76200"/>
                    <a:gd name="connsiteY1" fmla="*/ 38100 h 38100"/>
                    <a:gd name="connsiteX0" fmla="*/ 0 w 76200"/>
                    <a:gd name="connsiteY0" fmla="*/ 2352 h 40452"/>
                    <a:gd name="connsiteX1" fmla="*/ 76200 w 76200"/>
                    <a:gd name="connsiteY1" fmla="*/ 40452 h 40452"/>
                    <a:gd name="connsiteX0" fmla="*/ 0 w 76200"/>
                    <a:gd name="connsiteY0" fmla="*/ 3687 h 41787"/>
                    <a:gd name="connsiteX1" fmla="*/ 76200 w 76200"/>
                    <a:gd name="connsiteY1" fmla="*/ 41787 h 41787"/>
                    <a:gd name="connsiteX0" fmla="*/ 0 w 76200"/>
                    <a:gd name="connsiteY0" fmla="*/ 9108 h 47208"/>
                    <a:gd name="connsiteX1" fmla="*/ 76200 w 76200"/>
                    <a:gd name="connsiteY1" fmla="*/ 47208 h 47208"/>
                    <a:gd name="connsiteX0" fmla="*/ 0 w 76200"/>
                    <a:gd name="connsiteY0" fmla="*/ 13272 h 35714"/>
                    <a:gd name="connsiteX1" fmla="*/ 76200 w 76200"/>
                    <a:gd name="connsiteY1" fmla="*/ 35714 h 35714"/>
                    <a:gd name="connsiteX0" fmla="*/ 0 w 76200"/>
                    <a:gd name="connsiteY0" fmla="*/ 15998 h 38440"/>
                    <a:gd name="connsiteX1" fmla="*/ 76200 w 76200"/>
                    <a:gd name="connsiteY1" fmla="*/ 38440 h 38440"/>
                    <a:gd name="connsiteX0" fmla="*/ 0 w 76200"/>
                    <a:gd name="connsiteY0" fmla="*/ 29785 h 52227"/>
                    <a:gd name="connsiteX1" fmla="*/ 76200 w 76200"/>
                    <a:gd name="connsiteY1" fmla="*/ 52227 h 52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52227">
                      <a:moveTo>
                        <a:pt x="0" y="29785"/>
                      </a:moveTo>
                      <a:cubicBezTo>
                        <a:pt x="28530" y="-29539"/>
                        <a:pt x="60195" y="11344"/>
                        <a:pt x="76200" y="52227"/>
                      </a:cubicBezTo>
                    </a:path>
                  </a:pathLst>
                </a:custGeom>
                <a:noFill/>
                <a:ln w="12700" cap="rnd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3" name="组合 82"/>
                <p:cNvGrpSpPr/>
                <p:nvPr/>
              </p:nvGrpSpPr>
              <p:grpSpPr>
                <a:xfrm>
                  <a:off x="3830963" y="1692003"/>
                  <a:ext cx="772226" cy="134263"/>
                  <a:chOff x="3830963" y="1692003"/>
                  <a:chExt cx="772226" cy="134263"/>
                </a:xfrm>
              </p:grpSpPr>
              <p:sp>
                <p:nvSpPr>
                  <p:cNvPr id="85" name="任意多边形 84"/>
                  <p:cNvSpPr/>
                  <p:nvPr/>
                </p:nvSpPr>
                <p:spPr>
                  <a:xfrm>
                    <a:off x="4417559" y="1708675"/>
                    <a:ext cx="178279" cy="32068"/>
                  </a:xfrm>
                  <a:custGeom>
                    <a:avLst/>
                    <a:gdLst>
                      <a:gd name="connsiteX0" fmla="*/ 0 w 178279"/>
                      <a:gd name="connsiteY0" fmla="*/ 23004 h 23004"/>
                      <a:gd name="connsiteX1" fmla="*/ 178279 w 178279"/>
                      <a:gd name="connsiteY1" fmla="*/ 0 h 23004"/>
                      <a:gd name="connsiteX0" fmla="*/ 0 w 178279"/>
                      <a:gd name="connsiteY0" fmla="*/ 27238 h 27238"/>
                      <a:gd name="connsiteX1" fmla="*/ 178279 w 178279"/>
                      <a:gd name="connsiteY1" fmla="*/ 4234 h 27238"/>
                      <a:gd name="connsiteX0" fmla="*/ 0 w 178279"/>
                      <a:gd name="connsiteY0" fmla="*/ 32068 h 32068"/>
                      <a:gd name="connsiteX1" fmla="*/ 178279 w 178279"/>
                      <a:gd name="connsiteY1" fmla="*/ 9064 h 32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279" h="32068">
                        <a:moveTo>
                          <a:pt x="0" y="32068"/>
                        </a:moveTo>
                        <a:cubicBezTo>
                          <a:pt x="59426" y="-4355"/>
                          <a:pt x="113102" y="-6271"/>
                          <a:pt x="178279" y="9064"/>
                        </a:cubicBezTo>
                      </a:path>
                    </a:pathLst>
                  </a:custGeom>
                  <a:ln w="1270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任意多边形 85"/>
                  <p:cNvSpPr/>
                  <p:nvPr/>
                </p:nvSpPr>
                <p:spPr>
                  <a:xfrm rot="20976968">
                    <a:off x="3968876" y="1692003"/>
                    <a:ext cx="175917" cy="134263"/>
                  </a:xfrm>
                  <a:custGeom>
                    <a:avLst/>
                    <a:gdLst>
                      <a:gd name="connsiteX0" fmla="*/ 0 w 125165"/>
                      <a:gd name="connsiteY0" fmla="*/ 0 h 100827"/>
                      <a:gd name="connsiteX1" fmla="*/ 125165 w 125165"/>
                      <a:gd name="connsiteY1" fmla="*/ 100827 h 100827"/>
                      <a:gd name="connsiteX2" fmla="*/ 66059 w 125165"/>
                      <a:gd name="connsiteY2" fmla="*/ 6953 h 100827"/>
                      <a:gd name="connsiteX3" fmla="*/ 0 w 125165"/>
                      <a:gd name="connsiteY3" fmla="*/ 0 h 100827"/>
                      <a:gd name="connsiteX0" fmla="*/ 0 w 133462"/>
                      <a:gd name="connsiteY0" fmla="*/ 0 h 100827"/>
                      <a:gd name="connsiteX1" fmla="*/ 125165 w 133462"/>
                      <a:gd name="connsiteY1" fmla="*/ 100827 h 100827"/>
                      <a:gd name="connsiteX2" fmla="*/ 66059 w 133462"/>
                      <a:gd name="connsiteY2" fmla="*/ 6953 h 100827"/>
                      <a:gd name="connsiteX3" fmla="*/ 0 w 133462"/>
                      <a:gd name="connsiteY3" fmla="*/ 0 h 100827"/>
                      <a:gd name="connsiteX0" fmla="*/ 0 w 125165"/>
                      <a:gd name="connsiteY0" fmla="*/ 0 h 100827"/>
                      <a:gd name="connsiteX1" fmla="*/ 125165 w 125165"/>
                      <a:gd name="connsiteY1" fmla="*/ 100827 h 100827"/>
                      <a:gd name="connsiteX2" fmla="*/ 0 w 125165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73"/>
                      <a:gd name="connsiteY0" fmla="*/ 0 h 100827"/>
                      <a:gd name="connsiteX1" fmla="*/ 125165 w 125573"/>
                      <a:gd name="connsiteY1" fmla="*/ 100827 h 100827"/>
                      <a:gd name="connsiteX2" fmla="*/ 0 w 125573"/>
                      <a:gd name="connsiteY2" fmla="*/ 0 h 100827"/>
                      <a:gd name="connsiteX0" fmla="*/ 0 w 144562"/>
                      <a:gd name="connsiteY0" fmla="*/ 0 h 142680"/>
                      <a:gd name="connsiteX1" fmla="*/ 144226 w 144562"/>
                      <a:gd name="connsiteY1" fmla="*/ 142680 h 142680"/>
                      <a:gd name="connsiteX2" fmla="*/ 0 w 144562"/>
                      <a:gd name="connsiteY2" fmla="*/ 0 h 142680"/>
                      <a:gd name="connsiteX0" fmla="*/ 0 w 144298"/>
                      <a:gd name="connsiteY0" fmla="*/ 0 h 142680"/>
                      <a:gd name="connsiteX1" fmla="*/ 144226 w 144298"/>
                      <a:gd name="connsiteY1" fmla="*/ 142680 h 142680"/>
                      <a:gd name="connsiteX2" fmla="*/ 0 w 144298"/>
                      <a:gd name="connsiteY2" fmla="*/ 0 h 142680"/>
                      <a:gd name="connsiteX0" fmla="*/ 0 w 144298"/>
                      <a:gd name="connsiteY0" fmla="*/ 0 h 142680"/>
                      <a:gd name="connsiteX1" fmla="*/ 144226 w 144298"/>
                      <a:gd name="connsiteY1" fmla="*/ 142680 h 142680"/>
                      <a:gd name="connsiteX2" fmla="*/ 0 w 144298"/>
                      <a:gd name="connsiteY2" fmla="*/ 0 h 142680"/>
                      <a:gd name="connsiteX0" fmla="*/ 0 w 137713"/>
                      <a:gd name="connsiteY0" fmla="*/ 0 h 155655"/>
                      <a:gd name="connsiteX1" fmla="*/ 137636 w 137713"/>
                      <a:gd name="connsiteY1" fmla="*/ 155655 h 155655"/>
                      <a:gd name="connsiteX2" fmla="*/ 0 w 137713"/>
                      <a:gd name="connsiteY2" fmla="*/ 0 h 155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7713" h="155655">
                        <a:moveTo>
                          <a:pt x="0" y="0"/>
                        </a:moveTo>
                        <a:cubicBezTo>
                          <a:pt x="48675" y="5795"/>
                          <a:pt x="140768" y="25294"/>
                          <a:pt x="137636" y="155655"/>
                        </a:cubicBezTo>
                        <a:cubicBezTo>
                          <a:pt x="100699" y="55866"/>
                          <a:pt x="24338" y="927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CBCA3"/>
                  </a:solidFill>
                  <a:ln w="15875">
                    <a:noFill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任意多边形 86"/>
                  <p:cNvSpPr/>
                  <p:nvPr/>
                </p:nvSpPr>
                <p:spPr>
                  <a:xfrm>
                    <a:off x="3830963" y="1698954"/>
                    <a:ext cx="241539" cy="24536"/>
                  </a:xfrm>
                  <a:custGeom>
                    <a:avLst/>
                    <a:gdLst>
                      <a:gd name="connsiteX0" fmla="*/ 0 w 241539"/>
                      <a:gd name="connsiteY0" fmla="*/ 0 h 5751"/>
                      <a:gd name="connsiteX1" fmla="*/ 241539 w 241539"/>
                      <a:gd name="connsiteY1" fmla="*/ 5751 h 5751"/>
                      <a:gd name="connsiteX0" fmla="*/ 0 w 10000"/>
                      <a:gd name="connsiteY0" fmla="*/ 15728 h 25728"/>
                      <a:gd name="connsiteX1" fmla="*/ 10000 w 10000"/>
                      <a:gd name="connsiteY1" fmla="*/ 25728 h 25728"/>
                      <a:gd name="connsiteX0" fmla="*/ 0 w 10000"/>
                      <a:gd name="connsiteY0" fmla="*/ 32664 h 42664"/>
                      <a:gd name="connsiteX1" fmla="*/ 10000 w 10000"/>
                      <a:gd name="connsiteY1" fmla="*/ 42664 h 42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000" h="42664">
                        <a:moveTo>
                          <a:pt x="0" y="32664"/>
                        </a:moveTo>
                        <a:cubicBezTo>
                          <a:pt x="3095" y="-14002"/>
                          <a:pt x="6667" y="-10668"/>
                          <a:pt x="10000" y="42664"/>
                        </a:cubicBezTo>
                      </a:path>
                    </a:pathLst>
                  </a:custGeom>
                  <a:ln w="1270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任意多边形 87"/>
                  <p:cNvSpPr/>
                  <p:nvPr/>
                </p:nvSpPr>
                <p:spPr>
                  <a:xfrm>
                    <a:off x="4490411" y="1711181"/>
                    <a:ext cx="112778" cy="50104"/>
                  </a:xfrm>
                  <a:custGeom>
                    <a:avLst/>
                    <a:gdLst>
                      <a:gd name="connsiteX0" fmla="*/ 0 w 90813"/>
                      <a:gd name="connsiteY0" fmla="*/ 0 h 62630"/>
                      <a:gd name="connsiteX1" fmla="*/ 90813 w 90813"/>
                      <a:gd name="connsiteY1" fmla="*/ 6263 h 62630"/>
                      <a:gd name="connsiteX2" fmla="*/ 78287 w 90813"/>
                      <a:gd name="connsiteY2" fmla="*/ 62630 h 62630"/>
                      <a:gd name="connsiteX3" fmla="*/ 0 w 90813"/>
                      <a:gd name="connsiteY3" fmla="*/ 0 h 62630"/>
                      <a:gd name="connsiteX0" fmla="*/ 0 w 90813"/>
                      <a:gd name="connsiteY0" fmla="*/ 0 h 50104"/>
                      <a:gd name="connsiteX1" fmla="*/ 90813 w 90813"/>
                      <a:gd name="connsiteY1" fmla="*/ 6263 h 50104"/>
                      <a:gd name="connsiteX2" fmla="*/ 84550 w 90813"/>
                      <a:gd name="connsiteY2" fmla="*/ 50104 h 50104"/>
                      <a:gd name="connsiteX3" fmla="*/ 0 w 90813"/>
                      <a:gd name="connsiteY3" fmla="*/ 0 h 50104"/>
                      <a:gd name="connsiteX0" fmla="*/ 0 w 84550"/>
                      <a:gd name="connsiteY0" fmla="*/ 0 h 50104"/>
                      <a:gd name="connsiteX1" fmla="*/ 78287 w 84550"/>
                      <a:gd name="connsiteY1" fmla="*/ 6263 h 50104"/>
                      <a:gd name="connsiteX2" fmla="*/ 84550 w 84550"/>
                      <a:gd name="connsiteY2" fmla="*/ 50104 h 50104"/>
                      <a:gd name="connsiteX3" fmla="*/ 0 w 84550"/>
                      <a:gd name="connsiteY3" fmla="*/ 0 h 50104"/>
                      <a:gd name="connsiteX0" fmla="*/ 0 w 87682"/>
                      <a:gd name="connsiteY0" fmla="*/ 0 h 50104"/>
                      <a:gd name="connsiteX1" fmla="*/ 87682 w 87682"/>
                      <a:gd name="connsiteY1" fmla="*/ 6263 h 50104"/>
                      <a:gd name="connsiteX2" fmla="*/ 84550 w 87682"/>
                      <a:gd name="connsiteY2" fmla="*/ 50104 h 50104"/>
                      <a:gd name="connsiteX3" fmla="*/ 0 w 87682"/>
                      <a:gd name="connsiteY3" fmla="*/ 0 h 50104"/>
                      <a:gd name="connsiteX0" fmla="*/ 0 w 87682"/>
                      <a:gd name="connsiteY0" fmla="*/ 0 h 50104"/>
                      <a:gd name="connsiteX1" fmla="*/ 87682 w 87682"/>
                      <a:gd name="connsiteY1" fmla="*/ 6263 h 50104"/>
                      <a:gd name="connsiteX2" fmla="*/ 84550 w 87682"/>
                      <a:gd name="connsiteY2" fmla="*/ 50104 h 50104"/>
                      <a:gd name="connsiteX3" fmla="*/ 0 w 87682"/>
                      <a:gd name="connsiteY3" fmla="*/ 0 h 50104"/>
                      <a:gd name="connsiteX0" fmla="*/ 0 w 106471"/>
                      <a:gd name="connsiteY0" fmla="*/ 0 h 50104"/>
                      <a:gd name="connsiteX1" fmla="*/ 106471 w 106471"/>
                      <a:gd name="connsiteY1" fmla="*/ 6263 h 50104"/>
                      <a:gd name="connsiteX2" fmla="*/ 103339 w 106471"/>
                      <a:gd name="connsiteY2" fmla="*/ 50104 h 50104"/>
                      <a:gd name="connsiteX3" fmla="*/ 0 w 106471"/>
                      <a:gd name="connsiteY3" fmla="*/ 0 h 50104"/>
                      <a:gd name="connsiteX0" fmla="*/ 0 w 112778"/>
                      <a:gd name="connsiteY0" fmla="*/ 0 h 50104"/>
                      <a:gd name="connsiteX1" fmla="*/ 106471 w 112778"/>
                      <a:gd name="connsiteY1" fmla="*/ 6263 h 50104"/>
                      <a:gd name="connsiteX2" fmla="*/ 103339 w 112778"/>
                      <a:gd name="connsiteY2" fmla="*/ 50104 h 50104"/>
                      <a:gd name="connsiteX3" fmla="*/ 0 w 112778"/>
                      <a:gd name="connsiteY3" fmla="*/ 0 h 50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778" h="50104">
                        <a:moveTo>
                          <a:pt x="0" y="0"/>
                        </a:moveTo>
                        <a:lnTo>
                          <a:pt x="106471" y="6263"/>
                        </a:lnTo>
                        <a:cubicBezTo>
                          <a:pt x="105427" y="20877"/>
                          <a:pt x="123172" y="32359"/>
                          <a:pt x="103339" y="50104"/>
                        </a:cubicBezTo>
                        <a:cubicBezTo>
                          <a:pt x="75156" y="14614"/>
                          <a:pt x="28183" y="1670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CBCA3"/>
                  </a:solidFill>
                  <a:ln w="15875">
                    <a:noFill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4" name="任意多边形 83"/>
                <p:cNvSpPr/>
                <p:nvPr/>
              </p:nvSpPr>
              <p:spPr>
                <a:xfrm>
                  <a:off x="3474982" y="1918249"/>
                  <a:ext cx="62752" cy="255856"/>
                </a:xfrm>
                <a:custGeom>
                  <a:avLst/>
                  <a:gdLst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0143 w 62752"/>
                    <a:gd name="connsiteY2" fmla="*/ 28794 h 255856"/>
                    <a:gd name="connsiteX3" fmla="*/ 23959 w 62752"/>
                    <a:gd name="connsiteY3" fmla="*/ 123096 h 255856"/>
                    <a:gd name="connsiteX4" fmla="*/ 45718 w 62752"/>
                    <a:gd name="connsiteY4" fmla="*/ 255856 h 255856"/>
                    <a:gd name="connsiteX5" fmla="*/ 7035 w 62752"/>
                    <a:gd name="connsiteY5" fmla="*/ 147796 h 255856"/>
                    <a:gd name="connsiteX6" fmla="*/ 4618 w 62752"/>
                    <a:gd name="connsiteY6" fmla="*/ 36647 h 255856"/>
                    <a:gd name="connsiteX7" fmla="*/ 12252 w 62752"/>
                    <a:gd name="connsiteY7" fmla="*/ 28145 h 255856"/>
                    <a:gd name="connsiteX8" fmla="*/ 4550 w 62752"/>
                    <a:gd name="connsiteY8" fmla="*/ 27020 h 255856"/>
                    <a:gd name="connsiteX9" fmla="*/ 28016 w 62752"/>
                    <a:gd name="connsiteY9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0143 w 62752"/>
                    <a:gd name="connsiteY2" fmla="*/ 28794 h 255856"/>
                    <a:gd name="connsiteX3" fmla="*/ 23959 w 62752"/>
                    <a:gd name="connsiteY3" fmla="*/ 123096 h 255856"/>
                    <a:gd name="connsiteX4" fmla="*/ 45718 w 62752"/>
                    <a:gd name="connsiteY4" fmla="*/ 255856 h 255856"/>
                    <a:gd name="connsiteX5" fmla="*/ 7035 w 62752"/>
                    <a:gd name="connsiteY5" fmla="*/ 147796 h 255856"/>
                    <a:gd name="connsiteX6" fmla="*/ 4618 w 62752"/>
                    <a:gd name="connsiteY6" fmla="*/ 36647 h 255856"/>
                    <a:gd name="connsiteX7" fmla="*/ 4550 w 62752"/>
                    <a:gd name="connsiteY7" fmla="*/ 27020 h 255856"/>
                    <a:gd name="connsiteX8" fmla="*/ 28016 w 62752"/>
                    <a:gd name="connsiteY8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752" h="255856">
                      <a:moveTo>
                        <a:pt x="28016" y="1428"/>
                      </a:moveTo>
                      <a:cubicBezTo>
                        <a:pt x="52153" y="-7452"/>
                        <a:pt x="74116" y="27237"/>
                        <a:pt x="56202" y="46393"/>
                      </a:cubicBezTo>
                      <a:cubicBezTo>
                        <a:pt x="18705" y="-22315"/>
                        <a:pt x="25706" y="88186"/>
                        <a:pt x="23959" y="123096"/>
                      </a:cubicBezTo>
                      <a:cubicBezTo>
                        <a:pt x="31212" y="167350"/>
                        <a:pt x="43300" y="165290"/>
                        <a:pt x="45718" y="255856"/>
                      </a:cubicBezTo>
                      <a:cubicBezTo>
                        <a:pt x="25570" y="158087"/>
                        <a:pt x="12677" y="193079"/>
                        <a:pt x="7035" y="147796"/>
                      </a:cubicBezTo>
                      <a:cubicBezTo>
                        <a:pt x="1392" y="102513"/>
                        <a:pt x="-4247" y="73696"/>
                        <a:pt x="4618" y="36647"/>
                      </a:cubicBezTo>
                      <a:cubicBezTo>
                        <a:pt x="4595" y="33438"/>
                        <a:pt x="4573" y="30229"/>
                        <a:pt x="4550" y="27020"/>
                      </a:cubicBezTo>
                      <a:cubicBezTo>
                        <a:pt x="11683" y="12189"/>
                        <a:pt x="19970" y="4388"/>
                        <a:pt x="28016" y="1428"/>
                      </a:cubicBezTo>
                      <a:close/>
                    </a:path>
                  </a:pathLst>
                </a:custGeom>
                <a:solidFill>
                  <a:srgbClr val="DCBCA3"/>
                </a:solidFill>
                <a:ln w="12700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任意多边形 63"/>
              <p:cNvSpPr/>
              <p:nvPr/>
            </p:nvSpPr>
            <p:spPr>
              <a:xfrm>
                <a:off x="3985088" y="2893981"/>
                <a:ext cx="934292" cy="2946861"/>
              </a:xfrm>
              <a:custGeom>
                <a:avLst/>
                <a:gdLst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12692 w 846221"/>
                  <a:gd name="connsiteY15" fmla="*/ 559902 h 1792706"/>
                  <a:gd name="connsiteX16" fmla="*/ 412494 w 846221"/>
                  <a:gd name="connsiteY16" fmla="*/ 560527 h 1792706"/>
                  <a:gd name="connsiteX17" fmla="*/ 445168 w 846221"/>
                  <a:gd name="connsiteY17" fmla="*/ 168442 h 1792706"/>
                  <a:gd name="connsiteX18" fmla="*/ 292768 w 846221"/>
                  <a:gd name="connsiteY18" fmla="*/ 32085 h 1792706"/>
                  <a:gd name="connsiteX19" fmla="*/ 297627 w 846221"/>
                  <a:gd name="connsiteY19" fmla="*/ 35948 h 1792706"/>
                  <a:gd name="connsiteX20" fmla="*/ 296779 w 846221"/>
                  <a:gd name="connsiteY20" fmla="*/ 32085 h 1792706"/>
                  <a:gd name="connsiteX21" fmla="*/ 465221 w 846221"/>
                  <a:gd name="connsiteY21" fmla="*/ 112295 h 1792706"/>
                  <a:gd name="connsiteX22" fmla="*/ 473242 w 846221"/>
                  <a:gd name="connsiteY22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12692 w 846221"/>
                  <a:gd name="connsiteY15" fmla="*/ 559902 h 1792706"/>
                  <a:gd name="connsiteX16" fmla="*/ 445168 w 846221"/>
                  <a:gd name="connsiteY16" fmla="*/ 168442 h 1792706"/>
                  <a:gd name="connsiteX17" fmla="*/ 292768 w 846221"/>
                  <a:gd name="connsiteY17" fmla="*/ 32085 h 1792706"/>
                  <a:gd name="connsiteX18" fmla="*/ 297627 w 846221"/>
                  <a:gd name="connsiteY18" fmla="*/ 35948 h 1792706"/>
                  <a:gd name="connsiteX19" fmla="*/ 296779 w 846221"/>
                  <a:gd name="connsiteY19" fmla="*/ 32085 h 1792706"/>
                  <a:gd name="connsiteX20" fmla="*/ 465221 w 846221"/>
                  <a:gd name="connsiteY20" fmla="*/ 112295 h 1792706"/>
                  <a:gd name="connsiteX21" fmla="*/ 473242 w 846221"/>
                  <a:gd name="connsiteY21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45168 w 846221"/>
                  <a:gd name="connsiteY15" fmla="*/ 168442 h 1792706"/>
                  <a:gd name="connsiteX16" fmla="*/ 292768 w 846221"/>
                  <a:gd name="connsiteY16" fmla="*/ 32085 h 1792706"/>
                  <a:gd name="connsiteX17" fmla="*/ 297627 w 846221"/>
                  <a:gd name="connsiteY17" fmla="*/ 35948 h 1792706"/>
                  <a:gd name="connsiteX18" fmla="*/ 296779 w 846221"/>
                  <a:gd name="connsiteY18" fmla="*/ 32085 h 1792706"/>
                  <a:gd name="connsiteX19" fmla="*/ 465221 w 846221"/>
                  <a:gd name="connsiteY19" fmla="*/ 112295 h 1792706"/>
                  <a:gd name="connsiteX20" fmla="*/ 473242 w 846221"/>
                  <a:gd name="connsiteY20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21105 w 846221"/>
                  <a:gd name="connsiteY15" fmla="*/ 573506 h 1792706"/>
                  <a:gd name="connsiteX16" fmla="*/ 445168 w 846221"/>
                  <a:gd name="connsiteY16" fmla="*/ 168442 h 1792706"/>
                  <a:gd name="connsiteX17" fmla="*/ 292768 w 846221"/>
                  <a:gd name="connsiteY17" fmla="*/ 32085 h 1792706"/>
                  <a:gd name="connsiteX18" fmla="*/ 297627 w 846221"/>
                  <a:gd name="connsiteY18" fmla="*/ 35948 h 1792706"/>
                  <a:gd name="connsiteX19" fmla="*/ 296779 w 846221"/>
                  <a:gd name="connsiteY19" fmla="*/ 32085 h 1792706"/>
                  <a:gd name="connsiteX20" fmla="*/ 465221 w 846221"/>
                  <a:gd name="connsiteY20" fmla="*/ 112295 h 1792706"/>
                  <a:gd name="connsiteX21" fmla="*/ 473242 w 846221"/>
                  <a:gd name="connsiteY21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45168 w 846221"/>
                  <a:gd name="connsiteY15" fmla="*/ 168442 h 1792706"/>
                  <a:gd name="connsiteX16" fmla="*/ 292768 w 846221"/>
                  <a:gd name="connsiteY16" fmla="*/ 32085 h 1792706"/>
                  <a:gd name="connsiteX17" fmla="*/ 297627 w 846221"/>
                  <a:gd name="connsiteY17" fmla="*/ 35948 h 1792706"/>
                  <a:gd name="connsiteX18" fmla="*/ 296779 w 846221"/>
                  <a:gd name="connsiteY18" fmla="*/ 32085 h 1792706"/>
                  <a:gd name="connsiteX19" fmla="*/ 465221 w 846221"/>
                  <a:gd name="connsiteY19" fmla="*/ 112295 h 1792706"/>
                  <a:gd name="connsiteX20" fmla="*/ 473242 w 846221"/>
                  <a:gd name="connsiteY20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23416 w 846221"/>
                  <a:gd name="connsiteY13" fmla="*/ 608736 h 1792706"/>
                  <a:gd name="connsiteX14" fmla="*/ 445168 w 846221"/>
                  <a:gd name="connsiteY14" fmla="*/ 168442 h 1792706"/>
                  <a:gd name="connsiteX15" fmla="*/ 292768 w 846221"/>
                  <a:gd name="connsiteY15" fmla="*/ 32085 h 1792706"/>
                  <a:gd name="connsiteX16" fmla="*/ 297627 w 846221"/>
                  <a:gd name="connsiteY16" fmla="*/ 35948 h 1792706"/>
                  <a:gd name="connsiteX17" fmla="*/ 296779 w 846221"/>
                  <a:gd name="connsiteY17" fmla="*/ 32085 h 1792706"/>
                  <a:gd name="connsiteX18" fmla="*/ 465221 w 846221"/>
                  <a:gd name="connsiteY18" fmla="*/ 112295 h 1792706"/>
                  <a:gd name="connsiteX19" fmla="*/ 473242 w 846221"/>
                  <a:gd name="connsiteY19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23416 w 846221"/>
                  <a:gd name="connsiteY13" fmla="*/ 608736 h 1792706"/>
                  <a:gd name="connsiteX14" fmla="*/ 445168 w 846221"/>
                  <a:gd name="connsiteY14" fmla="*/ 168442 h 1792706"/>
                  <a:gd name="connsiteX15" fmla="*/ 292768 w 846221"/>
                  <a:gd name="connsiteY15" fmla="*/ 32085 h 1792706"/>
                  <a:gd name="connsiteX16" fmla="*/ 297627 w 846221"/>
                  <a:gd name="connsiteY16" fmla="*/ 35948 h 1792706"/>
                  <a:gd name="connsiteX17" fmla="*/ 296779 w 846221"/>
                  <a:gd name="connsiteY17" fmla="*/ 32085 h 1792706"/>
                  <a:gd name="connsiteX18" fmla="*/ 465221 w 846221"/>
                  <a:gd name="connsiteY18" fmla="*/ 112295 h 1792706"/>
                  <a:gd name="connsiteX19" fmla="*/ 473242 w 846221"/>
                  <a:gd name="connsiteY19" fmla="*/ 0 h 1792706"/>
                  <a:gd name="connsiteX0" fmla="*/ 473242 w 871930"/>
                  <a:gd name="connsiteY0" fmla="*/ 0 h 1792706"/>
                  <a:gd name="connsiteX1" fmla="*/ 637673 w 871930"/>
                  <a:gd name="connsiteY1" fmla="*/ 192506 h 1792706"/>
                  <a:gd name="connsiteX2" fmla="*/ 637673 w 871930"/>
                  <a:gd name="connsiteY2" fmla="*/ 228600 h 1792706"/>
                  <a:gd name="connsiteX3" fmla="*/ 846221 w 871930"/>
                  <a:gd name="connsiteY3" fmla="*/ 1684421 h 1792706"/>
                  <a:gd name="connsiteX4" fmla="*/ 717884 w 871930"/>
                  <a:gd name="connsiteY4" fmla="*/ 1792706 h 1792706"/>
                  <a:gd name="connsiteX5" fmla="*/ 493294 w 871930"/>
                  <a:gd name="connsiteY5" fmla="*/ 1756611 h 1792706"/>
                  <a:gd name="connsiteX6" fmla="*/ 520919 w 871930"/>
                  <a:gd name="connsiteY6" fmla="*/ 1065997 h 1792706"/>
                  <a:gd name="connsiteX7" fmla="*/ 220579 w 871930"/>
                  <a:gd name="connsiteY7" fmla="*/ 1552074 h 1792706"/>
                  <a:gd name="connsiteX8" fmla="*/ 220579 w 871930"/>
                  <a:gd name="connsiteY8" fmla="*/ 1407695 h 1792706"/>
                  <a:gd name="connsiteX9" fmla="*/ 80210 w 871930"/>
                  <a:gd name="connsiteY9" fmla="*/ 1391653 h 1792706"/>
                  <a:gd name="connsiteX10" fmla="*/ 40105 w 871930"/>
                  <a:gd name="connsiteY10" fmla="*/ 1331495 h 1792706"/>
                  <a:gd name="connsiteX11" fmla="*/ 0 w 871930"/>
                  <a:gd name="connsiteY11" fmla="*/ 1251285 h 1792706"/>
                  <a:gd name="connsiteX12" fmla="*/ 260684 w 871930"/>
                  <a:gd name="connsiteY12" fmla="*/ 1038727 h 1792706"/>
                  <a:gd name="connsiteX13" fmla="*/ 423416 w 871930"/>
                  <a:gd name="connsiteY13" fmla="*/ 608736 h 1792706"/>
                  <a:gd name="connsiteX14" fmla="*/ 445168 w 871930"/>
                  <a:gd name="connsiteY14" fmla="*/ 168442 h 1792706"/>
                  <a:gd name="connsiteX15" fmla="*/ 292768 w 871930"/>
                  <a:gd name="connsiteY15" fmla="*/ 32085 h 1792706"/>
                  <a:gd name="connsiteX16" fmla="*/ 297627 w 871930"/>
                  <a:gd name="connsiteY16" fmla="*/ 35948 h 1792706"/>
                  <a:gd name="connsiteX17" fmla="*/ 296779 w 871930"/>
                  <a:gd name="connsiteY17" fmla="*/ 32085 h 1792706"/>
                  <a:gd name="connsiteX18" fmla="*/ 465221 w 871930"/>
                  <a:gd name="connsiteY18" fmla="*/ 112295 h 1792706"/>
                  <a:gd name="connsiteX19" fmla="*/ 473242 w 871930"/>
                  <a:gd name="connsiteY19" fmla="*/ 0 h 1792706"/>
                  <a:gd name="connsiteX0" fmla="*/ 473242 w 871930"/>
                  <a:gd name="connsiteY0" fmla="*/ 0 h 1792706"/>
                  <a:gd name="connsiteX1" fmla="*/ 637673 w 871930"/>
                  <a:gd name="connsiteY1" fmla="*/ 192506 h 1792706"/>
                  <a:gd name="connsiteX2" fmla="*/ 637673 w 871930"/>
                  <a:gd name="connsiteY2" fmla="*/ 228600 h 1792706"/>
                  <a:gd name="connsiteX3" fmla="*/ 846221 w 871930"/>
                  <a:gd name="connsiteY3" fmla="*/ 1684421 h 1792706"/>
                  <a:gd name="connsiteX4" fmla="*/ 717884 w 871930"/>
                  <a:gd name="connsiteY4" fmla="*/ 1792706 h 1792706"/>
                  <a:gd name="connsiteX5" fmla="*/ 493294 w 871930"/>
                  <a:gd name="connsiteY5" fmla="*/ 1756611 h 1792706"/>
                  <a:gd name="connsiteX6" fmla="*/ 520919 w 871930"/>
                  <a:gd name="connsiteY6" fmla="*/ 1065997 h 1792706"/>
                  <a:gd name="connsiteX7" fmla="*/ 220579 w 871930"/>
                  <a:gd name="connsiteY7" fmla="*/ 1552074 h 1792706"/>
                  <a:gd name="connsiteX8" fmla="*/ 220579 w 871930"/>
                  <a:gd name="connsiteY8" fmla="*/ 1407695 h 1792706"/>
                  <a:gd name="connsiteX9" fmla="*/ 80210 w 871930"/>
                  <a:gd name="connsiteY9" fmla="*/ 1391653 h 1792706"/>
                  <a:gd name="connsiteX10" fmla="*/ 40105 w 871930"/>
                  <a:gd name="connsiteY10" fmla="*/ 1331495 h 1792706"/>
                  <a:gd name="connsiteX11" fmla="*/ 0 w 871930"/>
                  <a:gd name="connsiteY11" fmla="*/ 1251285 h 1792706"/>
                  <a:gd name="connsiteX12" fmla="*/ 260684 w 871930"/>
                  <a:gd name="connsiteY12" fmla="*/ 1038727 h 1792706"/>
                  <a:gd name="connsiteX13" fmla="*/ 423416 w 871930"/>
                  <a:gd name="connsiteY13" fmla="*/ 608736 h 1792706"/>
                  <a:gd name="connsiteX14" fmla="*/ 445168 w 871930"/>
                  <a:gd name="connsiteY14" fmla="*/ 168442 h 1792706"/>
                  <a:gd name="connsiteX15" fmla="*/ 292768 w 871930"/>
                  <a:gd name="connsiteY15" fmla="*/ 32085 h 1792706"/>
                  <a:gd name="connsiteX16" fmla="*/ 297627 w 871930"/>
                  <a:gd name="connsiteY16" fmla="*/ 35948 h 1792706"/>
                  <a:gd name="connsiteX17" fmla="*/ 296779 w 871930"/>
                  <a:gd name="connsiteY17" fmla="*/ 32085 h 1792706"/>
                  <a:gd name="connsiteX18" fmla="*/ 465221 w 871930"/>
                  <a:gd name="connsiteY18" fmla="*/ 112295 h 1792706"/>
                  <a:gd name="connsiteX19" fmla="*/ 473242 w 871930"/>
                  <a:gd name="connsiteY19" fmla="*/ 0 h 1792706"/>
                  <a:gd name="connsiteX0" fmla="*/ 473242 w 871930"/>
                  <a:gd name="connsiteY0" fmla="*/ 0 h 2158733"/>
                  <a:gd name="connsiteX1" fmla="*/ 637673 w 871930"/>
                  <a:gd name="connsiteY1" fmla="*/ 192506 h 2158733"/>
                  <a:gd name="connsiteX2" fmla="*/ 637673 w 871930"/>
                  <a:gd name="connsiteY2" fmla="*/ 228600 h 2158733"/>
                  <a:gd name="connsiteX3" fmla="*/ 846221 w 871930"/>
                  <a:gd name="connsiteY3" fmla="*/ 1684421 h 2158733"/>
                  <a:gd name="connsiteX4" fmla="*/ 695306 w 871930"/>
                  <a:gd name="connsiteY4" fmla="*/ 2158733 h 2158733"/>
                  <a:gd name="connsiteX5" fmla="*/ 493294 w 871930"/>
                  <a:gd name="connsiteY5" fmla="*/ 1756611 h 2158733"/>
                  <a:gd name="connsiteX6" fmla="*/ 520919 w 871930"/>
                  <a:gd name="connsiteY6" fmla="*/ 1065997 h 2158733"/>
                  <a:gd name="connsiteX7" fmla="*/ 220579 w 871930"/>
                  <a:gd name="connsiteY7" fmla="*/ 1552074 h 2158733"/>
                  <a:gd name="connsiteX8" fmla="*/ 220579 w 871930"/>
                  <a:gd name="connsiteY8" fmla="*/ 1407695 h 2158733"/>
                  <a:gd name="connsiteX9" fmla="*/ 80210 w 871930"/>
                  <a:gd name="connsiteY9" fmla="*/ 1391653 h 2158733"/>
                  <a:gd name="connsiteX10" fmla="*/ 40105 w 871930"/>
                  <a:gd name="connsiteY10" fmla="*/ 1331495 h 2158733"/>
                  <a:gd name="connsiteX11" fmla="*/ 0 w 871930"/>
                  <a:gd name="connsiteY11" fmla="*/ 1251285 h 2158733"/>
                  <a:gd name="connsiteX12" fmla="*/ 260684 w 871930"/>
                  <a:gd name="connsiteY12" fmla="*/ 1038727 h 2158733"/>
                  <a:gd name="connsiteX13" fmla="*/ 423416 w 871930"/>
                  <a:gd name="connsiteY13" fmla="*/ 608736 h 2158733"/>
                  <a:gd name="connsiteX14" fmla="*/ 445168 w 871930"/>
                  <a:gd name="connsiteY14" fmla="*/ 168442 h 2158733"/>
                  <a:gd name="connsiteX15" fmla="*/ 292768 w 871930"/>
                  <a:gd name="connsiteY15" fmla="*/ 32085 h 2158733"/>
                  <a:gd name="connsiteX16" fmla="*/ 297627 w 871930"/>
                  <a:gd name="connsiteY16" fmla="*/ 35948 h 2158733"/>
                  <a:gd name="connsiteX17" fmla="*/ 296779 w 871930"/>
                  <a:gd name="connsiteY17" fmla="*/ 32085 h 2158733"/>
                  <a:gd name="connsiteX18" fmla="*/ 465221 w 871930"/>
                  <a:gd name="connsiteY18" fmla="*/ 112295 h 2158733"/>
                  <a:gd name="connsiteX19" fmla="*/ 473242 w 871930"/>
                  <a:gd name="connsiteY19" fmla="*/ 0 h 2158733"/>
                  <a:gd name="connsiteX0" fmla="*/ 473242 w 901474"/>
                  <a:gd name="connsiteY0" fmla="*/ 0 h 2158733"/>
                  <a:gd name="connsiteX1" fmla="*/ 637673 w 901474"/>
                  <a:gd name="connsiteY1" fmla="*/ 192506 h 2158733"/>
                  <a:gd name="connsiteX2" fmla="*/ 637673 w 901474"/>
                  <a:gd name="connsiteY2" fmla="*/ 228600 h 2158733"/>
                  <a:gd name="connsiteX3" fmla="*/ 880087 w 901474"/>
                  <a:gd name="connsiteY3" fmla="*/ 1982664 h 2158733"/>
                  <a:gd name="connsiteX4" fmla="*/ 695306 w 901474"/>
                  <a:gd name="connsiteY4" fmla="*/ 2158733 h 2158733"/>
                  <a:gd name="connsiteX5" fmla="*/ 493294 w 901474"/>
                  <a:gd name="connsiteY5" fmla="*/ 1756611 h 2158733"/>
                  <a:gd name="connsiteX6" fmla="*/ 520919 w 901474"/>
                  <a:gd name="connsiteY6" fmla="*/ 1065997 h 2158733"/>
                  <a:gd name="connsiteX7" fmla="*/ 220579 w 901474"/>
                  <a:gd name="connsiteY7" fmla="*/ 1552074 h 2158733"/>
                  <a:gd name="connsiteX8" fmla="*/ 220579 w 901474"/>
                  <a:gd name="connsiteY8" fmla="*/ 1407695 h 2158733"/>
                  <a:gd name="connsiteX9" fmla="*/ 80210 w 901474"/>
                  <a:gd name="connsiteY9" fmla="*/ 1391653 h 2158733"/>
                  <a:gd name="connsiteX10" fmla="*/ 40105 w 901474"/>
                  <a:gd name="connsiteY10" fmla="*/ 1331495 h 2158733"/>
                  <a:gd name="connsiteX11" fmla="*/ 0 w 901474"/>
                  <a:gd name="connsiteY11" fmla="*/ 1251285 h 2158733"/>
                  <a:gd name="connsiteX12" fmla="*/ 260684 w 901474"/>
                  <a:gd name="connsiteY12" fmla="*/ 1038727 h 2158733"/>
                  <a:gd name="connsiteX13" fmla="*/ 423416 w 901474"/>
                  <a:gd name="connsiteY13" fmla="*/ 608736 h 2158733"/>
                  <a:gd name="connsiteX14" fmla="*/ 445168 w 901474"/>
                  <a:gd name="connsiteY14" fmla="*/ 168442 h 2158733"/>
                  <a:gd name="connsiteX15" fmla="*/ 292768 w 901474"/>
                  <a:gd name="connsiteY15" fmla="*/ 32085 h 2158733"/>
                  <a:gd name="connsiteX16" fmla="*/ 297627 w 901474"/>
                  <a:gd name="connsiteY16" fmla="*/ 35948 h 2158733"/>
                  <a:gd name="connsiteX17" fmla="*/ 296779 w 901474"/>
                  <a:gd name="connsiteY17" fmla="*/ 32085 h 2158733"/>
                  <a:gd name="connsiteX18" fmla="*/ 465221 w 901474"/>
                  <a:gd name="connsiteY18" fmla="*/ 112295 h 2158733"/>
                  <a:gd name="connsiteX19" fmla="*/ 473242 w 901474"/>
                  <a:gd name="connsiteY19" fmla="*/ 0 h 2158733"/>
                  <a:gd name="connsiteX0" fmla="*/ 473242 w 889004"/>
                  <a:gd name="connsiteY0" fmla="*/ 0 h 2158733"/>
                  <a:gd name="connsiteX1" fmla="*/ 637673 w 889004"/>
                  <a:gd name="connsiteY1" fmla="*/ 192506 h 2158733"/>
                  <a:gd name="connsiteX2" fmla="*/ 637673 w 889004"/>
                  <a:gd name="connsiteY2" fmla="*/ 228600 h 2158733"/>
                  <a:gd name="connsiteX3" fmla="*/ 880087 w 889004"/>
                  <a:gd name="connsiteY3" fmla="*/ 1982664 h 2158733"/>
                  <a:gd name="connsiteX4" fmla="*/ 695306 w 889004"/>
                  <a:gd name="connsiteY4" fmla="*/ 2158733 h 2158733"/>
                  <a:gd name="connsiteX5" fmla="*/ 493294 w 889004"/>
                  <a:gd name="connsiteY5" fmla="*/ 1756611 h 2158733"/>
                  <a:gd name="connsiteX6" fmla="*/ 520919 w 889004"/>
                  <a:gd name="connsiteY6" fmla="*/ 1065997 h 2158733"/>
                  <a:gd name="connsiteX7" fmla="*/ 220579 w 889004"/>
                  <a:gd name="connsiteY7" fmla="*/ 1552074 h 2158733"/>
                  <a:gd name="connsiteX8" fmla="*/ 220579 w 889004"/>
                  <a:gd name="connsiteY8" fmla="*/ 1407695 h 2158733"/>
                  <a:gd name="connsiteX9" fmla="*/ 80210 w 889004"/>
                  <a:gd name="connsiteY9" fmla="*/ 1391653 h 2158733"/>
                  <a:gd name="connsiteX10" fmla="*/ 40105 w 889004"/>
                  <a:gd name="connsiteY10" fmla="*/ 1331495 h 2158733"/>
                  <a:gd name="connsiteX11" fmla="*/ 0 w 889004"/>
                  <a:gd name="connsiteY11" fmla="*/ 1251285 h 2158733"/>
                  <a:gd name="connsiteX12" fmla="*/ 260684 w 889004"/>
                  <a:gd name="connsiteY12" fmla="*/ 1038727 h 2158733"/>
                  <a:gd name="connsiteX13" fmla="*/ 423416 w 889004"/>
                  <a:gd name="connsiteY13" fmla="*/ 608736 h 2158733"/>
                  <a:gd name="connsiteX14" fmla="*/ 445168 w 889004"/>
                  <a:gd name="connsiteY14" fmla="*/ 168442 h 2158733"/>
                  <a:gd name="connsiteX15" fmla="*/ 292768 w 889004"/>
                  <a:gd name="connsiteY15" fmla="*/ 32085 h 2158733"/>
                  <a:gd name="connsiteX16" fmla="*/ 297627 w 889004"/>
                  <a:gd name="connsiteY16" fmla="*/ 35948 h 2158733"/>
                  <a:gd name="connsiteX17" fmla="*/ 296779 w 889004"/>
                  <a:gd name="connsiteY17" fmla="*/ 32085 h 2158733"/>
                  <a:gd name="connsiteX18" fmla="*/ 465221 w 889004"/>
                  <a:gd name="connsiteY18" fmla="*/ 112295 h 2158733"/>
                  <a:gd name="connsiteX19" fmla="*/ 473242 w 889004"/>
                  <a:gd name="connsiteY19" fmla="*/ 0 h 2158733"/>
                  <a:gd name="connsiteX0" fmla="*/ 473242 w 889004"/>
                  <a:gd name="connsiteY0" fmla="*/ 0 h 3061388"/>
                  <a:gd name="connsiteX1" fmla="*/ 637673 w 889004"/>
                  <a:gd name="connsiteY1" fmla="*/ 192506 h 3061388"/>
                  <a:gd name="connsiteX2" fmla="*/ 637673 w 889004"/>
                  <a:gd name="connsiteY2" fmla="*/ 228600 h 3061388"/>
                  <a:gd name="connsiteX3" fmla="*/ 880087 w 889004"/>
                  <a:gd name="connsiteY3" fmla="*/ 1982664 h 3061388"/>
                  <a:gd name="connsiteX4" fmla="*/ 695306 w 889004"/>
                  <a:gd name="connsiteY4" fmla="*/ 2158733 h 3061388"/>
                  <a:gd name="connsiteX5" fmla="*/ 821302 w 889004"/>
                  <a:gd name="connsiteY5" fmla="*/ 3057502 h 3061388"/>
                  <a:gd name="connsiteX6" fmla="*/ 493294 w 889004"/>
                  <a:gd name="connsiteY6" fmla="*/ 1756611 h 3061388"/>
                  <a:gd name="connsiteX7" fmla="*/ 520919 w 889004"/>
                  <a:gd name="connsiteY7" fmla="*/ 1065997 h 3061388"/>
                  <a:gd name="connsiteX8" fmla="*/ 220579 w 889004"/>
                  <a:gd name="connsiteY8" fmla="*/ 1552074 h 3061388"/>
                  <a:gd name="connsiteX9" fmla="*/ 220579 w 889004"/>
                  <a:gd name="connsiteY9" fmla="*/ 1407695 h 3061388"/>
                  <a:gd name="connsiteX10" fmla="*/ 80210 w 889004"/>
                  <a:gd name="connsiteY10" fmla="*/ 1391653 h 3061388"/>
                  <a:gd name="connsiteX11" fmla="*/ 40105 w 889004"/>
                  <a:gd name="connsiteY11" fmla="*/ 1331495 h 3061388"/>
                  <a:gd name="connsiteX12" fmla="*/ 0 w 889004"/>
                  <a:gd name="connsiteY12" fmla="*/ 1251285 h 3061388"/>
                  <a:gd name="connsiteX13" fmla="*/ 260684 w 889004"/>
                  <a:gd name="connsiteY13" fmla="*/ 1038727 h 3061388"/>
                  <a:gd name="connsiteX14" fmla="*/ 423416 w 889004"/>
                  <a:gd name="connsiteY14" fmla="*/ 608736 h 3061388"/>
                  <a:gd name="connsiteX15" fmla="*/ 445168 w 889004"/>
                  <a:gd name="connsiteY15" fmla="*/ 168442 h 3061388"/>
                  <a:gd name="connsiteX16" fmla="*/ 292768 w 889004"/>
                  <a:gd name="connsiteY16" fmla="*/ 32085 h 3061388"/>
                  <a:gd name="connsiteX17" fmla="*/ 297627 w 889004"/>
                  <a:gd name="connsiteY17" fmla="*/ 35948 h 3061388"/>
                  <a:gd name="connsiteX18" fmla="*/ 296779 w 889004"/>
                  <a:gd name="connsiteY18" fmla="*/ 32085 h 3061388"/>
                  <a:gd name="connsiteX19" fmla="*/ 465221 w 889004"/>
                  <a:gd name="connsiteY19" fmla="*/ 112295 h 3061388"/>
                  <a:gd name="connsiteX20" fmla="*/ 473242 w 889004"/>
                  <a:gd name="connsiteY20" fmla="*/ 0 h 3061388"/>
                  <a:gd name="connsiteX0" fmla="*/ 473242 w 889004"/>
                  <a:gd name="connsiteY0" fmla="*/ 0 h 3065385"/>
                  <a:gd name="connsiteX1" fmla="*/ 637673 w 889004"/>
                  <a:gd name="connsiteY1" fmla="*/ 192506 h 3065385"/>
                  <a:gd name="connsiteX2" fmla="*/ 637673 w 889004"/>
                  <a:gd name="connsiteY2" fmla="*/ 228600 h 3065385"/>
                  <a:gd name="connsiteX3" fmla="*/ 880087 w 889004"/>
                  <a:gd name="connsiteY3" fmla="*/ 1982664 h 3065385"/>
                  <a:gd name="connsiteX4" fmla="*/ 695306 w 889004"/>
                  <a:gd name="connsiteY4" fmla="*/ 2158733 h 3065385"/>
                  <a:gd name="connsiteX5" fmla="*/ 798724 w 889004"/>
                  <a:gd name="connsiteY5" fmla="*/ 2176326 h 3065385"/>
                  <a:gd name="connsiteX6" fmla="*/ 821302 w 889004"/>
                  <a:gd name="connsiteY6" fmla="*/ 3057502 h 3065385"/>
                  <a:gd name="connsiteX7" fmla="*/ 493294 w 889004"/>
                  <a:gd name="connsiteY7" fmla="*/ 1756611 h 3065385"/>
                  <a:gd name="connsiteX8" fmla="*/ 520919 w 889004"/>
                  <a:gd name="connsiteY8" fmla="*/ 1065997 h 3065385"/>
                  <a:gd name="connsiteX9" fmla="*/ 220579 w 889004"/>
                  <a:gd name="connsiteY9" fmla="*/ 1552074 h 3065385"/>
                  <a:gd name="connsiteX10" fmla="*/ 220579 w 889004"/>
                  <a:gd name="connsiteY10" fmla="*/ 1407695 h 3065385"/>
                  <a:gd name="connsiteX11" fmla="*/ 80210 w 889004"/>
                  <a:gd name="connsiteY11" fmla="*/ 1391653 h 3065385"/>
                  <a:gd name="connsiteX12" fmla="*/ 40105 w 889004"/>
                  <a:gd name="connsiteY12" fmla="*/ 1331495 h 3065385"/>
                  <a:gd name="connsiteX13" fmla="*/ 0 w 889004"/>
                  <a:gd name="connsiteY13" fmla="*/ 1251285 h 3065385"/>
                  <a:gd name="connsiteX14" fmla="*/ 260684 w 889004"/>
                  <a:gd name="connsiteY14" fmla="*/ 1038727 h 3065385"/>
                  <a:gd name="connsiteX15" fmla="*/ 423416 w 889004"/>
                  <a:gd name="connsiteY15" fmla="*/ 608736 h 3065385"/>
                  <a:gd name="connsiteX16" fmla="*/ 445168 w 889004"/>
                  <a:gd name="connsiteY16" fmla="*/ 168442 h 3065385"/>
                  <a:gd name="connsiteX17" fmla="*/ 292768 w 889004"/>
                  <a:gd name="connsiteY17" fmla="*/ 32085 h 3065385"/>
                  <a:gd name="connsiteX18" fmla="*/ 297627 w 889004"/>
                  <a:gd name="connsiteY18" fmla="*/ 35948 h 3065385"/>
                  <a:gd name="connsiteX19" fmla="*/ 296779 w 889004"/>
                  <a:gd name="connsiteY19" fmla="*/ 32085 h 3065385"/>
                  <a:gd name="connsiteX20" fmla="*/ 465221 w 889004"/>
                  <a:gd name="connsiteY20" fmla="*/ 112295 h 3065385"/>
                  <a:gd name="connsiteX21" fmla="*/ 473242 w 889004"/>
                  <a:gd name="connsiteY21" fmla="*/ 0 h 3065385"/>
                  <a:gd name="connsiteX0" fmla="*/ 473242 w 961218"/>
                  <a:gd name="connsiteY0" fmla="*/ 0 h 3591169"/>
                  <a:gd name="connsiteX1" fmla="*/ 637673 w 961218"/>
                  <a:gd name="connsiteY1" fmla="*/ 192506 h 3591169"/>
                  <a:gd name="connsiteX2" fmla="*/ 637673 w 961218"/>
                  <a:gd name="connsiteY2" fmla="*/ 228600 h 3591169"/>
                  <a:gd name="connsiteX3" fmla="*/ 880087 w 961218"/>
                  <a:gd name="connsiteY3" fmla="*/ 1982664 h 3591169"/>
                  <a:gd name="connsiteX4" fmla="*/ 695306 w 961218"/>
                  <a:gd name="connsiteY4" fmla="*/ 2158733 h 3591169"/>
                  <a:gd name="connsiteX5" fmla="*/ 798724 w 961218"/>
                  <a:gd name="connsiteY5" fmla="*/ 2176326 h 3591169"/>
                  <a:gd name="connsiteX6" fmla="*/ 956769 w 961218"/>
                  <a:gd name="connsiteY6" fmla="*/ 3586207 h 3591169"/>
                  <a:gd name="connsiteX7" fmla="*/ 493294 w 961218"/>
                  <a:gd name="connsiteY7" fmla="*/ 1756611 h 3591169"/>
                  <a:gd name="connsiteX8" fmla="*/ 520919 w 961218"/>
                  <a:gd name="connsiteY8" fmla="*/ 1065997 h 3591169"/>
                  <a:gd name="connsiteX9" fmla="*/ 220579 w 961218"/>
                  <a:gd name="connsiteY9" fmla="*/ 1552074 h 3591169"/>
                  <a:gd name="connsiteX10" fmla="*/ 220579 w 961218"/>
                  <a:gd name="connsiteY10" fmla="*/ 1407695 h 3591169"/>
                  <a:gd name="connsiteX11" fmla="*/ 80210 w 961218"/>
                  <a:gd name="connsiteY11" fmla="*/ 1391653 h 3591169"/>
                  <a:gd name="connsiteX12" fmla="*/ 40105 w 961218"/>
                  <a:gd name="connsiteY12" fmla="*/ 1331495 h 3591169"/>
                  <a:gd name="connsiteX13" fmla="*/ 0 w 961218"/>
                  <a:gd name="connsiteY13" fmla="*/ 1251285 h 3591169"/>
                  <a:gd name="connsiteX14" fmla="*/ 260684 w 961218"/>
                  <a:gd name="connsiteY14" fmla="*/ 1038727 h 3591169"/>
                  <a:gd name="connsiteX15" fmla="*/ 423416 w 961218"/>
                  <a:gd name="connsiteY15" fmla="*/ 608736 h 3591169"/>
                  <a:gd name="connsiteX16" fmla="*/ 445168 w 961218"/>
                  <a:gd name="connsiteY16" fmla="*/ 168442 h 3591169"/>
                  <a:gd name="connsiteX17" fmla="*/ 292768 w 961218"/>
                  <a:gd name="connsiteY17" fmla="*/ 32085 h 3591169"/>
                  <a:gd name="connsiteX18" fmla="*/ 297627 w 961218"/>
                  <a:gd name="connsiteY18" fmla="*/ 35948 h 3591169"/>
                  <a:gd name="connsiteX19" fmla="*/ 296779 w 961218"/>
                  <a:gd name="connsiteY19" fmla="*/ 32085 h 3591169"/>
                  <a:gd name="connsiteX20" fmla="*/ 465221 w 961218"/>
                  <a:gd name="connsiteY20" fmla="*/ 112295 h 3591169"/>
                  <a:gd name="connsiteX21" fmla="*/ 473242 w 961218"/>
                  <a:gd name="connsiteY21" fmla="*/ 0 h 3591169"/>
                  <a:gd name="connsiteX0" fmla="*/ 473242 w 956931"/>
                  <a:gd name="connsiteY0" fmla="*/ 0 h 3586207"/>
                  <a:gd name="connsiteX1" fmla="*/ 637673 w 956931"/>
                  <a:gd name="connsiteY1" fmla="*/ 192506 h 3586207"/>
                  <a:gd name="connsiteX2" fmla="*/ 637673 w 956931"/>
                  <a:gd name="connsiteY2" fmla="*/ 228600 h 3586207"/>
                  <a:gd name="connsiteX3" fmla="*/ 880087 w 956931"/>
                  <a:gd name="connsiteY3" fmla="*/ 1982664 h 3586207"/>
                  <a:gd name="connsiteX4" fmla="*/ 695306 w 956931"/>
                  <a:gd name="connsiteY4" fmla="*/ 2158733 h 3586207"/>
                  <a:gd name="connsiteX5" fmla="*/ 798724 w 956931"/>
                  <a:gd name="connsiteY5" fmla="*/ 2176326 h 3586207"/>
                  <a:gd name="connsiteX6" fmla="*/ 956769 w 956931"/>
                  <a:gd name="connsiteY6" fmla="*/ 3586207 h 3586207"/>
                  <a:gd name="connsiteX7" fmla="*/ 889035 w 956931"/>
                  <a:gd name="connsiteY7" fmla="*/ 3491313 h 3586207"/>
                  <a:gd name="connsiteX8" fmla="*/ 493294 w 956931"/>
                  <a:gd name="connsiteY8" fmla="*/ 1756611 h 3586207"/>
                  <a:gd name="connsiteX9" fmla="*/ 520919 w 956931"/>
                  <a:gd name="connsiteY9" fmla="*/ 1065997 h 3586207"/>
                  <a:gd name="connsiteX10" fmla="*/ 220579 w 956931"/>
                  <a:gd name="connsiteY10" fmla="*/ 1552074 h 3586207"/>
                  <a:gd name="connsiteX11" fmla="*/ 220579 w 956931"/>
                  <a:gd name="connsiteY11" fmla="*/ 1407695 h 3586207"/>
                  <a:gd name="connsiteX12" fmla="*/ 80210 w 956931"/>
                  <a:gd name="connsiteY12" fmla="*/ 1391653 h 3586207"/>
                  <a:gd name="connsiteX13" fmla="*/ 40105 w 956931"/>
                  <a:gd name="connsiteY13" fmla="*/ 1331495 h 3586207"/>
                  <a:gd name="connsiteX14" fmla="*/ 0 w 956931"/>
                  <a:gd name="connsiteY14" fmla="*/ 1251285 h 3586207"/>
                  <a:gd name="connsiteX15" fmla="*/ 260684 w 956931"/>
                  <a:gd name="connsiteY15" fmla="*/ 1038727 h 3586207"/>
                  <a:gd name="connsiteX16" fmla="*/ 423416 w 956931"/>
                  <a:gd name="connsiteY16" fmla="*/ 608736 h 3586207"/>
                  <a:gd name="connsiteX17" fmla="*/ 445168 w 956931"/>
                  <a:gd name="connsiteY17" fmla="*/ 168442 h 3586207"/>
                  <a:gd name="connsiteX18" fmla="*/ 292768 w 956931"/>
                  <a:gd name="connsiteY18" fmla="*/ 32085 h 3586207"/>
                  <a:gd name="connsiteX19" fmla="*/ 297627 w 956931"/>
                  <a:gd name="connsiteY19" fmla="*/ 35948 h 3586207"/>
                  <a:gd name="connsiteX20" fmla="*/ 296779 w 956931"/>
                  <a:gd name="connsiteY20" fmla="*/ 32085 h 3586207"/>
                  <a:gd name="connsiteX21" fmla="*/ 465221 w 956931"/>
                  <a:gd name="connsiteY21" fmla="*/ 112295 h 3586207"/>
                  <a:gd name="connsiteX22" fmla="*/ 473242 w 956931"/>
                  <a:gd name="connsiteY22" fmla="*/ 0 h 3586207"/>
                  <a:gd name="connsiteX0" fmla="*/ 473242 w 956931"/>
                  <a:gd name="connsiteY0" fmla="*/ 0 h 4037800"/>
                  <a:gd name="connsiteX1" fmla="*/ 637673 w 956931"/>
                  <a:gd name="connsiteY1" fmla="*/ 192506 h 4037800"/>
                  <a:gd name="connsiteX2" fmla="*/ 637673 w 956931"/>
                  <a:gd name="connsiteY2" fmla="*/ 228600 h 4037800"/>
                  <a:gd name="connsiteX3" fmla="*/ 880087 w 956931"/>
                  <a:gd name="connsiteY3" fmla="*/ 1982664 h 4037800"/>
                  <a:gd name="connsiteX4" fmla="*/ 695306 w 956931"/>
                  <a:gd name="connsiteY4" fmla="*/ 2158733 h 4037800"/>
                  <a:gd name="connsiteX5" fmla="*/ 798724 w 956931"/>
                  <a:gd name="connsiteY5" fmla="*/ 2176326 h 4037800"/>
                  <a:gd name="connsiteX6" fmla="*/ 956769 w 956931"/>
                  <a:gd name="connsiteY6" fmla="*/ 3586207 h 4037800"/>
                  <a:gd name="connsiteX7" fmla="*/ 889035 w 956931"/>
                  <a:gd name="connsiteY7" fmla="*/ 3491313 h 4037800"/>
                  <a:gd name="connsiteX8" fmla="*/ 866458 w 956931"/>
                  <a:gd name="connsiteY8" fmla="*/ 4033574 h 4037800"/>
                  <a:gd name="connsiteX9" fmla="*/ 493294 w 956931"/>
                  <a:gd name="connsiteY9" fmla="*/ 1756611 h 4037800"/>
                  <a:gd name="connsiteX10" fmla="*/ 520919 w 956931"/>
                  <a:gd name="connsiteY10" fmla="*/ 1065997 h 4037800"/>
                  <a:gd name="connsiteX11" fmla="*/ 220579 w 956931"/>
                  <a:gd name="connsiteY11" fmla="*/ 1552074 h 4037800"/>
                  <a:gd name="connsiteX12" fmla="*/ 220579 w 956931"/>
                  <a:gd name="connsiteY12" fmla="*/ 1407695 h 4037800"/>
                  <a:gd name="connsiteX13" fmla="*/ 80210 w 956931"/>
                  <a:gd name="connsiteY13" fmla="*/ 1391653 h 4037800"/>
                  <a:gd name="connsiteX14" fmla="*/ 40105 w 956931"/>
                  <a:gd name="connsiteY14" fmla="*/ 1331495 h 4037800"/>
                  <a:gd name="connsiteX15" fmla="*/ 0 w 956931"/>
                  <a:gd name="connsiteY15" fmla="*/ 1251285 h 4037800"/>
                  <a:gd name="connsiteX16" fmla="*/ 260684 w 956931"/>
                  <a:gd name="connsiteY16" fmla="*/ 1038727 h 4037800"/>
                  <a:gd name="connsiteX17" fmla="*/ 423416 w 956931"/>
                  <a:gd name="connsiteY17" fmla="*/ 608736 h 4037800"/>
                  <a:gd name="connsiteX18" fmla="*/ 445168 w 956931"/>
                  <a:gd name="connsiteY18" fmla="*/ 168442 h 4037800"/>
                  <a:gd name="connsiteX19" fmla="*/ 292768 w 956931"/>
                  <a:gd name="connsiteY19" fmla="*/ 32085 h 4037800"/>
                  <a:gd name="connsiteX20" fmla="*/ 297627 w 956931"/>
                  <a:gd name="connsiteY20" fmla="*/ 35948 h 4037800"/>
                  <a:gd name="connsiteX21" fmla="*/ 296779 w 956931"/>
                  <a:gd name="connsiteY21" fmla="*/ 32085 h 4037800"/>
                  <a:gd name="connsiteX22" fmla="*/ 465221 w 956931"/>
                  <a:gd name="connsiteY22" fmla="*/ 112295 h 4037800"/>
                  <a:gd name="connsiteX23" fmla="*/ 473242 w 956931"/>
                  <a:gd name="connsiteY23" fmla="*/ 0 h 4037800"/>
                  <a:gd name="connsiteX0" fmla="*/ 473242 w 956931"/>
                  <a:gd name="connsiteY0" fmla="*/ 0 h 4148985"/>
                  <a:gd name="connsiteX1" fmla="*/ 637673 w 956931"/>
                  <a:gd name="connsiteY1" fmla="*/ 192506 h 4148985"/>
                  <a:gd name="connsiteX2" fmla="*/ 637673 w 956931"/>
                  <a:gd name="connsiteY2" fmla="*/ 228600 h 4148985"/>
                  <a:gd name="connsiteX3" fmla="*/ 880087 w 956931"/>
                  <a:gd name="connsiteY3" fmla="*/ 1982664 h 4148985"/>
                  <a:gd name="connsiteX4" fmla="*/ 695306 w 956931"/>
                  <a:gd name="connsiteY4" fmla="*/ 2158733 h 4148985"/>
                  <a:gd name="connsiteX5" fmla="*/ 798724 w 956931"/>
                  <a:gd name="connsiteY5" fmla="*/ 2176326 h 4148985"/>
                  <a:gd name="connsiteX6" fmla="*/ 956769 w 956931"/>
                  <a:gd name="connsiteY6" fmla="*/ 3586207 h 4148985"/>
                  <a:gd name="connsiteX7" fmla="*/ 889035 w 956931"/>
                  <a:gd name="connsiteY7" fmla="*/ 3491313 h 4148985"/>
                  <a:gd name="connsiteX8" fmla="*/ 866458 w 956931"/>
                  <a:gd name="connsiteY8" fmla="*/ 4033574 h 4148985"/>
                  <a:gd name="connsiteX9" fmla="*/ 516503 w 956931"/>
                  <a:gd name="connsiteY9" fmla="*/ 4060686 h 4148985"/>
                  <a:gd name="connsiteX10" fmla="*/ 493294 w 956931"/>
                  <a:gd name="connsiteY10" fmla="*/ 1756611 h 4148985"/>
                  <a:gd name="connsiteX11" fmla="*/ 520919 w 956931"/>
                  <a:gd name="connsiteY11" fmla="*/ 1065997 h 4148985"/>
                  <a:gd name="connsiteX12" fmla="*/ 220579 w 956931"/>
                  <a:gd name="connsiteY12" fmla="*/ 1552074 h 4148985"/>
                  <a:gd name="connsiteX13" fmla="*/ 220579 w 956931"/>
                  <a:gd name="connsiteY13" fmla="*/ 1407695 h 4148985"/>
                  <a:gd name="connsiteX14" fmla="*/ 80210 w 956931"/>
                  <a:gd name="connsiteY14" fmla="*/ 1391653 h 4148985"/>
                  <a:gd name="connsiteX15" fmla="*/ 40105 w 956931"/>
                  <a:gd name="connsiteY15" fmla="*/ 1331495 h 4148985"/>
                  <a:gd name="connsiteX16" fmla="*/ 0 w 956931"/>
                  <a:gd name="connsiteY16" fmla="*/ 1251285 h 4148985"/>
                  <a:gd name="connsiteX17" fmla="*/ 260684 w 956931"/>
                  <a:gd name="connsiteY17" fmla="*/ 1038727 h 4148985"/>
                  <a:gd name="connsiteX18" fmla="*/ 423416 w 956931"/>
                  <a:gd name="connsiteY18" fmla="*/ 608736 h 4148985"/>
                  <a:gd name="connsiteX19" fmla="*/ 445168 w 956931"/>
                  <a:gd name="connsiteY19" fmla="*/ 168442 h 4148985"/>
                  <a:gd name="connsiteX20" fmla="*/ 292768 w 956931"/>
                  <a:gd name="connsiteY20" fmla="*/ 32085 h 4148985"/>
                  <a:gd name="connsiteX21" fmla="*/ 297627 w 956931"/>
                  <a:gd name="connsiteY21" fmla="*/ 35948 h 4148985"/>
                  <a:gd name="connsiteX22" fmla="*/ 296779 w 956931"/>
                  <a:gd name="connsiteY22" fmla="*/ 32085 h 4148985"/>
                  <a:gd name="connsiteX23" fmla="*/ 465221 w 956931"/>
                  <a:gd name="connsiteY23" fmla="*/ 112295 h 4148985"/>
                  <a:gd name="connsiteX24" fmla="*/ 473242 w 956931"/>
                  <a:gd name="connsiteY24" fmla="*/ 0 h 4148985"/>
                  <a:gd name="connsiteX0" fmla="*/ 473242 w 956931"/>
                  <a:gd name="connsiteY0" fmla="*/ 0 h 4148986"/>
                  <a:gd name="connsiteX1" fmla="*/ 637673 w 956931"/>
                  <a:gd name="connsiteY1" fmla="*/ 192506 h 4148986"/>
                  <a:gd name="connsiteX2" fmla="*/ 637673 w 956931"/>
                  <a:gd name="connsiteY2" fmla="*/ 228600 h 4148986"/>
                  <a:gd name="connsiteX3" fmla="*/ 880087 w 956931"/>
                  <a:gd name="connsiteY3" fmla="*/ 1982664 h 4148986"/>
                  <a:gd name="connsiteX4" fmla="*/ 695306 w 956931"/>
                  <a:gd name="connsiteY4" fmla="*/ 2158733 h 4148986"/>
                  <a:gd name="connsiteX5" fmla="*/ 798724 w 956931"/>
                  <a:gd name="connsiteY5" fmla="*/ 2176326 h 4148986"/>
                  <a:gd name="connsiteX6" fmla="*/ 956769 w 956931"/>
                  <a:gd name="connsiteY6" fmla="*/ 3586207 h 4148986"/>
                  <a:gd name="connsiteX7" fmla="*/ 889035 w 956931"/>
                  <a:gd name="connsiteY7" fmla="*/ 3491313 h 4148986"/>
                  <a:gd name="connsiteX8" fmla="*/ 866458 w 956931"/>
                  <a:gd name="connsiteY8" fmla="*/ 4033574 h 4148986"/>
                  <a:gd name="connsiteX9" fmla="*/ 516503 w 956931"/>
                  <a:gd name="connsiteY9" fmla="*/ 4060686 h 4148986"/>
                  <a:gd name="connsiteX10" fmla="*/ 595525 w 956931"/>
                  <a:gd name="connsiteY10" fmla="*/ 3477754 h 4148986"/>
                  <a:gd name="connsiteX11" fmla="*/ 493294 w 956931"/>
                  <a:gd name="connsiteY11" fmla="*/ 1756611 h 4148986"/>
                  <a:gd name="connsiteX12" fmla="*/ 520919 w 956931"/>
                  <a:gd name="connsiteY12" fmla="*/ 1065997 h 4148986"/>
                  <a:gd name="connsiteX13" fmla="*/ 220579 w 956931"/>
                  <a:gd name="connsiteY13" fmla="*/ 1552074 h 4148986"/>
                  <a:gd name="connsiteX14" fmla="*/ 220579 w 956931"/>
                  <a:gd name="connsiteY14" fmla="*/ 1407695 h 4148986"/>
                  <a:gd name="connsiteX15" fmla="*/ 80210 w 956931"/>
                  <a:gd name="connsiteY15" fmla="*/ 1391653 h 4148986"/>
                  <a:gd name="connsiteX16" fmla="*/ 40105 w 956931"/>
                  <a:gd name="connsiteY16" fmla="*/ 1331495 h 4148986"/>
                  <a:gd name="connsiteX17" fmla="*/ 0 w 956931"/>
                  <a:gd name="connsiteY17" fmla="*/ 1251285 h 4148986"/>
                  <a:gd name="connsiteX18" fmla="*/ 260684 w 956931"/>
                  <a:gd name="connsiteY18" fmla="*/ 1038727 h 4148986"/>
                  <a:gd name="connsiteX19" fmla="*/ 423416 w 956931"/>
                  <a:gd name="connsiteY19" fmla="*/ 608736 h 4148986"/>
                  <a:gd name="connsiteX20" fmla="*/ 445168 w 956931"/>
                  <a:gd name="connsiteY20" fmla="*/ 168442 h 4148986"/>
                  <a:gd name="connsiteX21" fmla="*/ 292768 w 956931"/>
                  <a:gd name="connsiteY21" fmla="*/ 32085 h 4148986"/>
                  <a:gd name="connsiteX22" fmla="*/ 297627 w 956931"/>
                  <a:gd name="connsiteY22" fmla="*/ 35948 h 4148986"/>
                  <a:gd name="connsiteX23" fmla="*/ 296779 w 956931"/>
                  <a:gd name="connsiteY23" fmla="*/ 32085 h 4148986"/>
                  <a:gd name="connsiteX24" fmla="*/ 465221 w 956931"/>
                  <a:gd name="connsiteY24" fmla="*/ 112295 h 4148986"/>
                  <a:gd name="connsiteX25" fmla="*/ 473242 w 956931"/>
                  <a:gd name="connsiteY25" fmla="*/ 0 h 4148986"/>
                  <a:gd name="connsiteX0" fmla="*/ 473242 w 956931"/>
                  <a:gd name="connsiteY0" fmla="*/ 0 h 4148986"/>
                  <a:gd name="connsiteX1" fmla="*/ 637673 w 956931"/>
                  <a:gd name="connsiteY1" fmla="*/ 192506 h 4148986"/>
                  <a:gd name="connsiteX2" fmla="*/ 637673 w 956931"/>
                  <a:gd name="connsiteY2" fmla="*/ 228600 h 4148986"/>
                  <a:gd name="connsiteX3" fmla="*/ 880087 w 956931"/>
                  <a:gd name="connsiteY3" fmla="*/ 1982664 h 4148986"/>
                  <a:gd name="connsiteX4" fmla="*/ 695306 w 956931"/>
                  <a:gd name="connsiteY4" fmla="*/ 2158733 h 4148986"/>
                  <a:gd name="connsiteX5" fmla="*/ 798724 w 956931"/>
                  <a:gd name="connsiteY5" fmla="*/ 2176326 h 4148986"/>
                  <a:gd name="connsiteX6" fmla="*/ 956769 w 956931"/>
                  <a:gd name="connsiteY6" fmla="*/ 3586207 h 4148986"/>
                  <a:gd name="connsiteX7" fmla="*/ 889035 w 956931"/>
                  <a:gd name="connsiteY7" fmla="*/ 3491313 h 4148986"/>
                  <a:gd name="connsiteX8" fmla="*/ 866458 w 956931"/>
                  <a:gd name="connsiteY8" fmla="*/ 4033574 h 4148986"/>
                  <a:gd name="connsiteX9" fmla="*/ 516503 w 956931"/>
                  <a:gd name="connsiteY9" fmla="*/ 4060686 h 4148986"/>
                  <a:gd name="connsiteX10" fmla="*/ 595525 w 956931"/>
                  <a:gd name="connsiteY10" fmla="*/ 3477754 h 4148986"/>
                  <a:gd name="connsiteX11" fmla="*/ 730992 w 956931"/>
                  <a:gd name="connsiteY11" fmla="*/ 3504866 h 4148986"/>
                  <a:gd name="connsiteX12" fmla="*/ 493294 w 956931"/>
                  <a:gd name="connsiteY12" fmla="*/ 1756611 h 4148986"/>
                  <a:gd name="connsiteX13" fmla="*/ 520919 w 956931"/>
                  <a:gd name="connsiteY13" fmla="*/ 1065997 h 4148986"/>
                  <a:gd name="connsiteX14" fmla="*/ 220579 w 956931"/>
                  <a:gd name="connsiteY14" fmla="*/ 1552074 h 4148986"/>
                  <a:gd name="connsiteX15" fmla="*/ 220579 w 956931"/>
                  <a:gd name="connsiteY15" fmla="*/ 1407695 h 4148986"/>
                  <a:gd name="connsiteX16" fmla="*/ 80210 w 956931"/>
                  <a:gd name="connsiteY16" fmla="*/ 1391653 h 4148986"/>
                  <a:gd name="connsiteX17" fmla="*/ 40105 w 956931"/>
                  <a:gd name="connsiteY17" fmla="*/ 1331495 h 4148986"/>
                  <a:gd name="connsiteX18" fmla="*/ 0 w 956931"/>
                  <a:gd name="connsiteY18" fmla="*/ 1251285 h 4148986"/>
                  <a:gd name="connsiteX19" fmla="*/ 260684 w 956931"/>
                  <a:gd name="connsiteY19" fmla="*/ 1038727 h 4148986"/>
                  <a:gd name="connsiteX20" fmla="*/ 423416 w 956931"/>
                  <a:gd name="connsiteY20" fmla="*/ 608736 h 4148986"/>
                  <a:gd name="connsiteX21" fmla="*/ 445168 w 956931"/>
                  <a:gd name="connsiteY21" fmla="*/ 168442 h 4148986"/>
                  <a:gd name="connsiteX22" fmla="*/ 292768 w 956931"/>
                  <a:gd name="connsiteY22" fmla="*/ 32085 h 4148986"/>
                  <a:gd name="connsiteX23" fmla="*/ 297627 w 956931"/>
                  <a:gd name="connsiteY23" fmla="*/ 35948 h 4148986"/>
                  <a:gd name="connsiteX24" fmla="*/ 296779 w 956931"/>
                  <a:gd name="connsiteY24" fmla="*/ 32085 h 4148986"/>
                  <a:gd name="connsiteX25" fmla="*/ 465221 w 956931"/>
                  <a:gd name="connsiteY25" fmla="*/ 112295 h 4148986"/>
                  <a:gd name="connsiteX26" fmla="*/ 473242 w 956931"/>
                  <a:gd name="connsiteY26" fmla="*/ 0 h 4148986"/>
                  <a:gd name="connsiteX0" fmla="*/ 473242 w 956931"/>
                  <a:gd name="connsiteY0" fmla="*/ 0 h 4148986"/>
                  <a:gd name="connsiteX1" fmla="*/ 637673 w 956931"/>
                  <a:gd name="connsiteY1" fmla="*/ 192506 h 4148986"/>
                  <a:gd name="connsiteX2" fmla="*/ 637673 w 956931"/>
                  <a:gd name="connsiteY2" fmla="*/ 228600 h 4148986"/>
                  <a:gd name="connsiteX3" fmla="*/ 880087 w 956931"/>
                  <a:gd name="connsiteY3" fmla="*/ 1982664 h 4148986"/>
                  <a:gd name="connsiteX4" fmla="*/ 695306 w 956931"/>
                  <a:gd name="connsiteY4" fmla="*/ 2158733 h 4148986"/>
                  <a:gd name="connsiteX5" fmla="*/ 798724 w 956931"/>
                  <a:gd name="connsiteY5" fmla="*/ 2176326 h 4148986"/>
                  <a:gd name="connsiteX6" fmla="*/ 956769 w 956931"/>
                  <a:gd name="connsiteY6" fmla="*/ 3586207 h 4148986"/>
                  <a:gd name="connsiteX7" fmla="*/ 889035 w 956931"/>
                  <a:gd name="connsiteY7" fmla="*/ 3491313 h 4148986"/>
                  <a:gd name="connsiteX8" fmla="*/ 866458 w 956931"/>
                  <a:gd name="connsiteY8" fmla="*/ 4033574 h 4148986"/>
                  <a:gd name="connsiteX9" fmla="*/ 516503 w 956931"/>
                  <a:gd name="connsiteY9" fmla="*/ 4060686 h 4148986"/>
                  <a:gd name="connsiteX10" fmla="*/ 595525 w 956931"/>
                  <a:gd name="connsiteY10" fmla="*/ 3477754 h 4148986"/>
                  <a:gd name="connsiteX11" fmla="*/ 730992 w 956931"/>
                  <a:gd name="connsiteY11" fmla="*/ 3504866 h 4148986"/>
                  <a:gd name="connsiteX12" fmla="*/ 493294 w 956931"/>
                  <a:gd name="connsiteY12" fmla="*/ 1756611 h 4148986"/>
                  <a:gd name="connsiteX13" fmla="*/ 520919 w 956931"/>
                  <a:gd name="connsiteY13" fmla="*/ 1065997 h 4148986"/>
                  <a:gd name="connsiteX14" fmla="*/ 220579 w 956931"/>
                  <a:gd name="connsiteY14" fmla="*/ 1552074 h 4148986"/>
                  <a:gd name="connsiteX15" fmla="*/ 220579 w 956931"/>
                  <a:gd name="connsiteY15" fmla="*/ 1407695 h 4148986"/>
                  <a:gd name="connsiteX16" fmla="*/ 80210 w 956931"/>
                  <a:gd name="connsiteY16" fmla="*/ 1391653 h 4148986"/>
                  <a:gd name="connsiteX17" fmla="*/ 40105 w 956931"/>
                  <a:gd name="connsiteY17" fmla="*/ 1331495 h 4148986"/>
                  <a:gd name="connsiteX18" fmla="*/ 0 w 956931"/>
                  <a:gd name="connsiteY18" fmla="*/ 1251285 h 4148986"/>
                  <a:gd name="connsiteX19" fmla="*/ 260684 w 956931"/>
                  <a:gd name="connsiteY19" fmla="*/ 1038727 h 4148986"/>
                  <a:gd name="connsiteX20" fmla="*/ 423416 w 956931"/>
                  <a:gd name="connsiteY20" fmla="*/ 608736 h 4148986"/>
                  <a:gd name="connsiteX21" fmla="*/ 445168 w 956931"/>
                  <a:gd name="connsiteY21" fmla="*/ 168442 h 4148986"/>
                  <a:gd name="connsiteX22" fmla="*/ 292768 w 956931"/>
                  <a:gd name="connsiteY22" fmla="*/ 32085 h 4148986"/>
                  <a:gd name="connsiteX23" fmla="*/ 297627 w 956931"/>
                  <a:gd name="connsiteY23" fmla="*/ 35948 h 4148986"/>
                  <a:gd name="connsiteX24" fmla="*/ 296779 w 956931"/>
                  <a:gd name="connsiteY24" fmla="*/ 32085 h 4148986"/>
                  <a:gd name="connsiteX25" fmla="*/ 465221 w 956931"/>
                  <a:gd name="connsiteY25" fmla="*/ 112295 h 4148986"/>
                  <a:gd name="connsiteX26" fmla="*/ 473242 w 956931"/>
                  <a:gd name="connsiteY26" fmla="*/ 0 h 4148986"/>
                  <a:gd name="connsiteX0" fmla="*/ 473242 w 957031"/>
                  <a:gd name="connsiteY0" fmla="*/ 0 h 4148986"/>
                  <a:gd name="connsiteX1" fmla="*/ 637673 w 957031"/>
                  <a:gd name="connsiteY1" fmla="*/ 192506 h 4148986"/>
                  <a:gd name="connsiteX2" fmla="*/ 637673 w 957031"/>
                  <a:gd name="connsiteY2" fmla="*/ 228600 h 4148986"/>
                  <a:gd name="connsiteX3" fmla="*/ 880087 w 957031"/>
                  <a:gd name="connsiteY3" fmla="*/ 1982664 h 4148986"/>
                  <a:gd name="connsiteX4" fmla="*/ 695306 w 957031"/>
                  <a:gd name="connsiteY4" fmla="*/ 2158733 h 4148986"/>
                  <a:gd name="connsiteX5" fmla="*/ 798724 w 957031"/>
                  <a:gd name="connsiteY5" fmla="*/ 2176326 h 4148986"/>
                  <a:gd name="connsiteX6" fmla="*/ 956769 w 957031"/>
                  <a:gd name="connsiteY6" fmla="*/ 3586207 h 4148986"/>
                  <a:gd name="connsiteX7" fmla="*/ 889035 w 957031"/>
                  <a:gd name="connsiteY7" fmla="*/ 3491313 h 4148986"/>
                  <a:gd name="connsiteX8" fmla="*/ 866458 w 957031"/>
                  <a:gd name="connsiteY8" fmla="*/ 4033574 h 4148986"/>
                  <a:gd name="connsiteX9" fmla="*/ 516503 w 957031"/>
                  <a:gd name="connsiteY9" fmla="*/ 4060686 h 4148986"/>
                  <a:gd name="connsiteX10" fmla="*/ 595525 w 957031"/>
                  <a:gd name="connsiteY10" fmla="*/ 3477754 h 4148986"/>
                  <a:gd name="connsiteX11" fmla="*/ 730992 w 957031"/>
                  <a:gd name="connsiteY11" fmla="*/ 3504866 h 4148986"/>
                  <a:gd name="connsiteX12" fmla="*/ 493294 w 957031"/>
                  <a:gd name="connsiteY12" fmla="*/ 1756611 h 4148986"/>
                  <a:gd name="connsiteX13" fmla="*/ 520919 w 957031"/>
                  <a:gd name="connsiteY13" fmla="*/ 1065997 h 4148986"/>
                  <a:gd name="connsiteX14" fmla="*/ 220579 w 957031"/>
                  <a:gd name="connsiteY14" fmla="*/ 1552074 h 4148986"/>
                  <a:gd name="connsiteX15" fmla="*/ 220579 w 957031"/>
                  <a:gd name="connsiteY15" fmla="*/ 1407695 h 4148986"/>
                  <a:gd name="connsiteX16" fmla="*/ 80210 w 957031"/>
                  <a:gd name="connsiteY16" fmla="*/ 1391653 h 4148986"/>
                  <a:gd name="connsiteX17" fmla="*/ 40105 w 957031"/>
                  <a:gd name="connsiteY17" fmla="*/ 1331495 h 4148986"/>
                  <a:gd name="connsiteX18" fmla="*/ 0 w 957031"/>
                  <a:gd name="connsiteY18" fmla="*/ 1251285 h 4148986"/>
                  <a:gd name="connsiteX19" fmla="*/ 260684 w 957031"/>
                  <a:gd name="connsiteY19" fmla="*/ 1038727 h 4148986"/>
                  <a:gd name="connsiteX20" fmla="*/ 423416 w 957031"/>
                  <a:gd name="connsiteY20" fmla="*/ 608736 h 4148986"/>
                  <a:gd name="connsiteX21" fmla="*/ 445168 w 957031"/>
                  <a:gd name="connsiteY21" fmla="*/ 168442 h 4148986"/>
                  <a:gd name="connsiteX22" fmla="*/ 292768 w 957031"/>
                  <a:gd name="connsiteY22" fmla="*/ 32085 h 4148986"/>
                  <a:gd name="connsiteX23" fmla="*/ 297627 w 957031"/>
                  <a:gd name="connsiteY23" fmla="*/ 35948 h 4148986"/>
                  <a:gd name="connsiteX24" fmla="*/ 296779 w 957031"/>
                  <a:gd name="connsiteY24" fmla="*/ 32085 h 4148986"/>
                  <a:gd name="connsiteX25" fmla="*/ 465221 w 957031"/>
                  <a:gd name="connsiteY25" fmla="*/ 112295 h 4148986"/>
                  <a:gd name="connsiteX26" fmla="*/ 473242 w 957031"/>
                  <a:gd name="connsiteY26" fmla="*/ 0 h 4148986"/>
                  <a:gd name="connsiteX0" fmla="*/ 473242 w 957031"/>
                  <a:gd name="connsiteY0" fmla="*/ 0 h 4136909"/>
                  <a:gd name="connsiteX1" fmla="*/ 637673 w 957031"/>
                  <a:gd name="connsiteY1" fmla="*/ 192506 h 4136909"/>
                  <a:gd name="connsiteX2" fmla="*/ 637673 w 957031"/>
                  <a:gd name="connsiteY2" fmla="*/ 228600 h 4136909"/>
                  <a:gd name="connsiteX3" fmla="*/ 880087 w 957031"/>
                  <a:gd name="connsiteY3" fmla="*/ 1982664 h 4136909"/>
                  <a:gd name="connsiteX4" fmla="*/ 695306 w 957031"/>
                  <a:gd name="connsiteY4" fmla="*/ 2158733 h 4136909"/>
                  <a:gd name="connsiteX5" fmla="*/ 798724 w 957031"/>
                  <a:gd name="connsiteY5" fmla="*/ 2176326 h 4136909"/>
                  <a:gd name="connsiteX6" fmla="*/ 956769 w 957031"/>
                  <a:gd name="connsiteY6" fmla="*/ 3586207 h 4136909"/>
                  <a:gd name="connsiteX7" fmla="*/ 889035 w 957031"/>
                  <a:gd name="connsiteY7" fmla="*/ 3491313 h 4136909"/>
                  <a:gd name="connsiteX8" fmla="*/ 866458 w 957031"/>
                  <a:gd name="connsiteY8" fmla="*/ 4033574 h 4136909"/>
                  <a:gd name="connsiteX9" fmla="*/ 516503 w 957031"/>
                  <a:gd name="connsiteY9" fmla="*/ 4047129 h 4136909"/>
                  <a:gd name="connsiteX10" fmla="*/ 595525 w 957031"/>
                  <a:gd name="connsiteY10" fmla="*/ 3477754 h 4136909"/>
                  <a:gd name="connsiteX11" fmla="*/ 730992 w 957031"/>
                  <a:gd name="connsiteY11" fmla="*/ 3504866 h 4136909"/>
                  <a:gd name="connsiteX12" fmla="*/ 493294 w 957031"/>
                  <a:gd name="connsiteY12" fmla="*/ 1756611 h 4136909"/>
                  <a:gd name="connsiteX13" fmla="*/ 520919 w 957031"/>
                  <a:gd name="connsiteY13" fmla="*/ 1065997 h 4136909"/>
                  <a:gd name="connsiteX14" fmla="*/ 220579 w 957031"/>
                  <a:gd name="connsiteY14" fmla="*/ 1552074 h 4136909"/>
                  <a:gd name="connsiteX15" fmla="*/ 220579 w 957031"/>
                  <a:gd name="connsiteY15" fmla="*/ 1407695 h 4136909"/>
                  <a:gd name="connsiteX16" fmla="*/ 80210 w 957031"/>
                  <a:gd name="connsiteY16" fmla="*/ 1391653 h 4136909"/>
                  <a:gd name="connsiteX17" fmla="*/ 40105 w 957031"/>
                  <a:gd name="connsiteY17" fmla="*/ 1331495 h 4136909"/>
                  <a:gd name="connsiteX18" fmla="*/ 0 w 957031"/>
                  <a:gd name="connsiteY18" fmla="*/ 1251285 h 4136909"/>
                  <a:gd name="connsiteX19" fmla="*/ 260684 w 957031"/>
                  <a:gd name="connsiteY19" fmla="*/ 1038727 h 4136909"/>
                  <a:gd name="connsiteX20" fmla="*/ 423416 w 957031"/>
                  <a:gd name="connsiteY20" fmla="*/ 608736 h 4136909"/>
                  <a:gd name="connsiteX21" fmla="*/ 445168 w 957031"/>
                  <a:gd name="connsiteY21" fmla="*/ 168442 h 4136909"/>
                  <a:gd name="connsiteX22" fmla="*/ 292768 w 957031"/>
                  <a:gd name="connsiteY22" fmla="*/ 32085 h 4136909"/>
                  <a:gd name="connsiteX23" fmla="*/ 297627 w 957031"/>
                  <a:gd name="connsiteY23" fmla="*/ 35948 h 4136909"/>
                  <a:gd name="connsiteX24" fmla="*/ 296779 w 957031"/>
                  <a:gd name="connsiteY24" fmla="*/ 32085 h 4136909"/>
                  <a:gd name="connsiteX25" fmla="*/ 465221 w 957031"/>
                  <a:gd name="connsiteY25" fmla="*/ 112295 h 4136909"/>
                  <a:gd name="connsiteX26" fmla="*/ 473242 w 957031"/>
                  <a:gd name="connsiteY26" fmla="*/ 0 h 4136909"/>
                  <a:gd name="connsiteX0" fmla="*/ 473242 w 957031"/>
                  <a:gd name="connsiteY0" fmla="*/ 0 h 4047129"/>
                  <a:gd name="connsiteX1" fmla="*/ 637673 w 957031"/>
                  <a:gd name="connsiteY1" fmla="*/ 192506 h 4047129"/>
                  <a:gd name="connsiteX2" fmla="*/ 637673 w 957031"/>
                  <a:gd name="connsiteY2" fmla="*/ 228600 h 4047129"/>
                  <a:gd name="connsiteX3" fmla="*/ 880087 w 957031"/>
                  <a:gd name="connsiteY3" fmla="*/ 1982664 h 4047129"/>
                  <a:gd name="connsiteX4" fmla="*/ 695306 w 957031"/>
                  <a:gd name="connsiteY4" fmla="*/ 2158733 h 4047129"/>
                  <a:gd name="connsiteX5" fmla="*/ 798724 w 957031"/>
                  <a:gd name="connsiteY5" fmla="*/ 2176326 h 4047129"/>
                  <a:gd name="connsiteX6" fmla="*/ 956769 w 957031"/>
                  <a:gd name="connsiteY6" fmla="*/ 3586207 h 4047129"/>
                  <a:gd name="connsiteX7" fmla="*/ 889035 w 957031"/>
                  <a:gd name="connsiteY7" fmla="*/ 3491313 h 4047129"/>
                  <a:gd name="connsiteX8" fmla="*/ 866458 w 957031"/>
                  <a:gd name="connsiteY8" fmla="*/ 4033574 h 4047129"/>
                  <a:gd name="connsiteX9" fmla="*/ 516503 w 957031"/>
                  <a:gd name="connsiteY9" fmla="*/ 4047129 h 4047129"/>
                  <a:gd name="connsiteX10" fmla="*/ 595525 w 957031"/>
                  <a:gd name="connsiteY10" fmla="*/ 3477754 h 4047129"/>
                  <a:gd name="connsiteX11" fmla="*/ 730992 w 957031"/>
                  <a:gd name="connsiteY11" fmla="*/ 3504866 h 4047129"/>
                  <a:gd name="connsiteX12" fmla="*/ 493294 w 957031"/>
                  <a:gd name="connsiteY12" fmla="*/ 1756611 h 4047129"/>
                  <a:gd name="connsiteX13" fmla="*/ 520919 w 957031"/>
                  <a:gd name="connsiteY13" fmla="*/ 1065997 h 4047129"/>
                  <a:gd name="connsiteX14" fmla="*/ 220579 w 957031"/>
                  <a:gd name="connsiteY14" fmla="*/ 1552074 h 4047129"/>
                  <a:gd name="connsiteX15" fmla="*/ 220579 w 957031"/>
                  <a:gd name="connsiteY15" fmla="*/ 1407695 h 4047129"/>
                  <a:gd name="connsiteX16" fmla="*/ 80210 w 957031"/>
                  <a:gd name="connsiteY16" fmla="*/ 1391653 h 4047129"/>
                  <a:gd name="connsiteX17" fmla="*/ 40105 w 957031"/>
                  <a:gd name="connsiteY17" fmla="*/ 1331495 h 4047129"/>
                  <a:gd name="connsiteX18" fmla="*/ 0 w 957031"/>
                  <a:gd name="connsiteY18" fmla="*/ 1251285 h 4047129"/>
                  <a:gd name="connsiteX19" fmla="*/ 260684 w 957031"/>
                  <a:gd name="connsiteY19" fmla="*/ 1038727 h 4047129"/>
                  <a:gd name="connsiteX20" fmla="*/ 423416 w 957031"/>
                  <a:gd name="connsiteY20" fmla="*/ 608736 h 4047129"/>
                  <a:gd name="connsiteX21" fmla="*/ 445168 w 957031"/>
                  <a:gd name="connsiteY21" fmla="*/ 168442 h 4047129"/>
                  <a:gd name="connsiteX22" fmla="*/ 292768 w 957031"/>
                  <a:gd name="connsiteY22" fmla="*/ 32085 h 4047129"/>
                  <a:gd name="connsiteX23" fmla="*/ 297627 w 957031"/>
                  <a:gd name="connsiteY23" fmla="*/ 35948 h 4047129"/>
                  <a:gd name="connsiteX24" fmla="*/ 296779 w 957031"/>
                  <a:gd name="connsiteY24" fmla="*/ 32085 h 4047129"/>
                  <a:gd name="connsiteX25" fmla="*/ 465221 w 957031"/>
                  <a:gd name="connsiteY25" fmla="*/ 112295 h 4047129"/>
                  <a:gd name="connsiteX26" fmla="*/ 473242 w 957031"/>
                  <a:gd name="connsiteY26" fmla="*/ 0 h 4047129"/>
                  <a:gd name="connsiteX0" fmla="*/ 473242 w 957031"/>
                  <a:gd name="connsiteY0" fmla="*/ 0 h 4037801"/>
                  <a:gd name="connsiteX1" fmla="*/ 637673 w 957031"/>
                  <a:gd name="connsiteY1" fmla="*/ 192506 h 4037801"/>
                  <a:gd name="connsiteX2" fmla="*/ 637673 w 957031"/>
                  <a:gd name="connsiteY2" fmla="*/ 228600 h 4037801"/>
                  <a:gd name="connsiteX3" fmla="*/ 880087 w 957031"/>
                  <a:gd name="connsiteY3" fmla="*/ 1982664 h 4037801"/>
                  <a:gd name="connsiteX4" fmla="*/ 695306 w 957031"/>
                  <a:gd name="connsiteY4" fmla="*/ 2158733 h 4037801"/>
                  <a:gd name="connsiteX5" fmla="*/ 798724 w 957031"/>
                  <a:gd name="connsiteY5" fmla="*/ 2176326 h 4037801"/>
                  <a:gd name="connsiteX6" fmla="*/ 956769 w 957031"/>
                  <a:gd name="connsiteY6" fmla="*/ 3586207 h 4037801"/>
                  <a:gd name="connsiteX7" fmla="*/ 889035 w 957031"/>
                  <a:gd name="connsiteY7" fmla="*/ 3491313 h 4037801"/>
                  <a:gd name="connsiteX8" fmla="*/ 866458 w 957031"/>
                  <a:gd name="connsiteY8" fmla="*/ 4033574 h 4037801"/>
                  <a:gd name="connsiteX9" fmla="*/ 516503 w 957031"/>
                  <a:gd name="connsiteY9" fmla="*/ 4030365 h 4037801"/>
                  <a:gd name="connsiteX10" fmla="*/ 595525 w 957031"/>
                  <a:gd name="connsiteY10" fmla="*/ 3477754 h 4037801"/>
                  <a:gd name="connsiteX11" fmla="*/ 730992 w 957031"/>
                  <a:gd name="connsiteY11" fmla="*/ 3504866 h 4037801"/>
                  <a:gd name="connsiteX12" fmla="*/ 493294 w 957031"/>
                  <a:gd name="connsiteY12" fmla="*/ 1756611 h 4037801"/>
                  <a:gd name="connsiteX13" fmla="*/ 520919 w 957031"/>
                  <a:gd name="connsiteY13" fmla="*/ 1065997 h 4037801"/>
                  <a:gd name="connsiteX14" fmla="*/ 220579 w 957031"/>
                  <a:gd name="connsiteY14" fmla="*/ 1552074 h 4037801"/>
                  <a:gd name="connsiteX15" fmla="*/ 220579 w 957031"/>
                  <a:gd name="connsiteY15" fmla="*/ 1407695 h 4037801"/>
                  <a:gd name="connsiteX16" fmla="*/ 80210 w 957031"/>
                  <a:gd name="connsiteY16" fmla="*/ 1391653 h 4037801"/>
                  <a:gd name="connsiteX17" fmla="*/ 40105 w 957031"/>
                  <a:gd name="connsiteY17" fmla="*/ 1331495 h 4037801"/>
                  <a:gd name="connsiteX18" fmla="*/ 0 w 957031"/>
                  <a:gd name="connsiteY18" fmla="*/ 1251285 h 4037801"/>
                  <a:gd name="connsiteX19" fmla="*/ 260684 w 957031"/>
                  <a:gd name="connsiteY19" fmla="*/ 1038727 h 4037801"/>
                  <a:gd name="connsiteX20" fmla="*/ 423416 w 957031"/>
                  <a:gd name="connsiteY20" fmla="*/ 608736 h 4037801"/>
                  <a:gd name="connsiteX21" fmla="*/ 445168 w 957031"/>
                  <a:gd name="connsiteY21" fmla="*/ 168442 h 4037801"/>
                  <a:gd name="connsiteX22" fmla="*/ 292768 w 957031"/>
                  <a:gd name="connsiteY22" fmla="*/ 32085 h 4037801"/>
                  <a:gd name="connsiteX23" fmla="*/ 297627 w 957031"/>
                  <a:gd name="connsiteY23" fmla="*/ 35948 h 4037801"/>
                  <a:gd name="connsiteX24" fmla="*/ 296779 w 957031"/>
                  <a:gd name="connsiteY24" fmla="*/ 32085 h 4037801"/>
                  <a:gd name="connsiteX25" fmla="*/ 465221 w 957031"/>
                  <a:gd name="connsiteY25" fmla="*/ 112295 h 4037801"/>
                  <a:gd name="connsiteX26" fmla="*/ 473242 w 957031"/>
                  <a:gd name="connsiteY26" fmla="*/ 0 h 4037801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30365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30365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30365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05219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05219 h 4037800"/>
                  <a:gd name="connsiteX10" fmla="*/ 588544 w 957031"/>
                  <a:gd name="connsiteY10" fmla="*/ 3511282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05219 h 4037800"/>
                  <a:gd name="connsiteX10" fmla="*/ 588544 w 957031"/>
                  <a:gd name="connsiteY10" fmla="*/ 3511282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05219"/>
                  <a:gd name="connsiteX1" fmla="*/ 637673 w 957031"/>
                  <a:gd name="connsiteY1" fmla="*/ 192506 h 4005219"/>
                  <a:gd name="connsiteX2" fmla="*/ 637673 w 957031"/>
                  <a:gd name="connsiteY2" fmla="*/ 228600 h 4005219"/>
                  <a:gd name="connsiteX3" fmla="*/ 880087 w 957031"/>
                  <a:gd name="connsiteY3" fmla="*/ 1982664 h 4005219"/>
                  <a:gd name="connsiteX4" fmla="*/ 695306 w 957031"/>
                  <a:gd name="connsiteY4" fmla="*/ 2158733 h 4005219"/>
                  <a:gd name="connsiteX5" fmla="*/ 798724 w 957031"/>
                  <a:gd name="connsiteY5" fmla="*/ 2176326 h 4005219"/>
                  <a:gd name="connsiteX6" fmla="*/ 956769 w 957031"/>
                  <a:gd name="connsiteY6" fmla="*/ 3586207 h 4005219"/>
                  <a:gd name="connsiteX7" fmla="*/ 889035 w 957031"/>
                  <a:gd name="connsiteY7" fmla="*/ 3491313 h 4005219"/>
                  <a:gd name="connsiteX8" fmla="*/ 516503 w 957031"/>
                  <a:gd name="connsiteY8" fmla="*/ 4005219 h 4005219"/>
                  <a:gd name="connsiteX9" fmla="*/ 588544 w 957031"/>
                  <a:gd name="connsiteY9" fmla="*/ 3511282 h 4005219"/>
                  <a:gd name="connsiteX10" fmla="*/ 730992 w 957031"/>
                  <a:gd name="connsiteY10" fmla="*/ 3504866 h 4005219"/>
                  <a:gd name="connsiteX11" fmla="*/ 493294 w 957031"/>
                  <a:gd name="connsiteY11" fmla="*/ 1756611 h 4005219"/>
                  <a:gd name="connsiteX12" fmla="*/ 520919 w 957031"/>
                  <a:gd name="connsiteY12" fmla="*/ 1065997 h 4005219"/>
                  <a:gd name="connsiteX13" fmla="*/ 220579 w 957031"/>
                  <a:gd name="connsiteY13" fmla="*/ 1552074 h 4005219"/>
                  <a:gd name="connsiteX14" fmla="*/ 220579 w 957031"/>
                  <a:gd name="connsiteY14" fmla="*/ 1407695 h 4005219"/>
                  <a:gd name="connsiteX15" fmla="*/ 80210 w 957031"/>
                  <a:gd name="connsiteY15" fmla="*/ 1391653 h 4005219"/>
                  <a:gd name="connsiteX16" fmla="*/ 40105 w 957031"/>
                  <a:gd name="connsiteY16" fmla="*/ 1331495 h 4005219"/>
                  <a:gd name="connsiteX17" fmla="*/ 0 w 957031"/>
                  <a:gd name="connsiteY17" fmla="*/ 1251285 h 4005219"/>
                  <a:gd name="connsiteX18" fmla="*/ 260684 w 957031"/>
                  <a:gd name="connsiteY18" fmla="*/ 1038727 h 4005219"/>
                  <a:gd name="connsiteX19" fmla="*/ 423416 w 957031"/>
                  <a:gd name="connsiteY19" fmla="*/ 608736 h 4005219"/>
                  <a:gd name="connsiteX20" fmla="*/ 445168 w 957031"/>
                  <a:gd name="connsiteY20" fmla="*/ 168442 h 4005219"/>
                  <a:gd name="connsiteX21" fmla="*/ 292768 w 957031"/>
                  <a:gd name="connsiteY21" fmla="*/ 32085 h 4005219"/>
                  <a:gd name="connsiteX22" fmla="*/ 297627 w 957031"/>
                  <a:gd name="connsiteY22" fmla="*/ 35948 h 4005219"/>
                  <a:gd name="connsiteX23" fmla="*/ 296779 w 957031"/>
                  <a:gd name="connsiteY23" fmla="*/ 32085 h 4005219"/>
                  <a:gd name="connsiteX24" fmla="*/ 465221 w 957031"/>
                  <a:gd name="connsiteY24" fmla="*/ 112295 h 4005219"/>
                  <a:gd name="connsiteX25" fmla="*/ 473242 w 957031"/>
                  <a:gd name="connsiteY25" fmla="*/ 0 h 4005219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588544 w 957031"/>
                  <a:gd name="connsiteY8" fmla="*/ 3511282 h 3586207"/>
                  <a:gd name="connsiteX9" fmla="*/ 730992 w 957031"/>
                  <a:gd name="connsiteY9" fmla="*/ 3504866 h 3586207"/>
                  <a:gd name="connsiteX10" fmla="*/ 493294 w 957031"/>
                  <a:gd name="connsiteY10" fmla="*/ 1756611 h 3586207"/>
                  <a:gd name="connsiteX11" fmla="*/ 520919 w 957031"/>
                  <a:gd name="connsiteY11" fmla="*/ 1065997 h 3586207"/>
                  <a:gd name="connsiteX12" fmla="*/ 220579 w 957031"/>
                  <a:gd name="connsiteY12" fmla="*/ 1552074 h 3586207"/>
                  <a:gd name="connsiteX13" fmla="*/ 220579 w 957031"/>
                  <a:gd name="connsiteY13" fmla="*/ 1407695 h 3586207"/>
                  <a:gd name="connsiteX14" fmla="*/ 80210 w 957031"/>
                  <a:gd name="connsiteY14" fmla="*/ 1391653 h 3586207"/>
                  <a:gd name="connsiteX15" fmla="*/ 40105 w 957031"/>
                  <a:gd name="connsiteY15" fmla="*/ 1331495 h 3586207"/>
                  <a:gd name="connsiteX16" fmla="*/ 0 w 957031"/>
                  <a:gd name="connsiteY16" fmla="*/ 1251285 h 3586207"/>
                  <a:gd name="connsiteX17" fmla="*/ 260684 w 957031"/>
                  <a:gd name="connsiteY17" fmla="*/ 1038727 h 3586207"/>
                  <a:gd name="connsiteX18" fmla="*/ 423416 w 957031"/>
                  <a:gd name="connsiteY18" fmla="*/ 608736 h 3586207"/>
                  <a:gd name="connsiteX19" fmla="*/ 445168 w 957031"/>
                  <a:gd name="connsiteY19" fmla="*/ 168442 h 3586207"/>
                  <a:gd name="connsiteX20" fmla="*/ 292768 w 957031"/>
                  <a:gd name="connsiteY20" fmla="*/ 32085 h 3586207"/>
                  <a:gd name="connsiteX21" fmla="*/ 297627 w 957031"/>
                  <a:gd name="connsiteY21" fmla="*/ 35948 h 3586207"/>
                  <a:gd name="connsiteX22" fmla="*/ 296779 w 957031"/>
                  <a:gd name="connsiteY22" fmla="*/ 32085 h 3586207"/>
                  <a:gd name="connsiteX23" fmla="*/ 465221 w 957031"/>
                  <a:gd name="connsiteY23" fmla="*/ 112295 h 3586207"/>
                  <a:gd name="connsiteX24" fmla="*/ 473242 w 957031"/>
                  <a:gd name="connsiteY24" fmla="*/ 0 h 3586207"/>
                  <a:gd name="connsiteX0" fmla="*/ 473242 w 957031"/>
                  <a:gd name="connsiteY0" fmla="*/ 0 h 3627114"/>
                  <a:gd name="connsiteX1" fmla="*/ 637673 w 957031"/>
                  <a:gd name="connsiteY1" fmla="*/ 192506 h 3627114"/>
                  <a:gd name="connsiteX2" fmla="*/ 637673 w 957031"/>
                  <a:gd name="connsiteY2" fmla="*/ 228600 h 3627114"/>
                  <a:gd name="connsiteX3" fmla="*/ 880087 w 957031"/>
                  <a:gd name="connsiteY3" fmla="*/ 1982664 h 3627114"/>
                  <a:gd name="connsiteX4" fmla="*/ 695306 w 957031"/>
                  <a:gd name="connsiteY4" fmla="*/ 2158733 h 3627114"/>
                  <a:gd name="connsiteX5" fmla="*/ 798724 w 957031"/>
                  <a:gd name="connsiteY5" fmla="*/ 2176326 h 3627114"/>
                  <a:gd name="connsiteX6" fmla="*/ 956769 w 957031"/>
                  <a:gd name="connsiteY6" fmla="*/ 3586207 h 3627114"/>
                  <a:gd name="connsiteX7" fmla="*/ 889035 w 957031"/>
                  <a:gd name="connsiteY7" fmla="*/ 3491313 h 3627114"/>
                  <a:gd name="connsiteX8" fmla="*/ 730992 w 957031"/>
                  <a:gd name="connsiteY8" fmla="*/ 3504866 h 3627114"/>
                  <a:gd name="connsiteX9" fmla="*/ 493294 w 957031"/>
                  <a:gd name="connsiteY9" fmla="*/ 1756611 h 3627114"/>
                  <a:gd name="connsiteX10" fmla="*/ 520919 w 957031"/>
                  <a:gd name="connsiteY10" fmla="*/ 1065997 h 3627114"/>
                  <a:gd name="connsiteX11" fmla="*/ 220579 w 957031"/>
                  <a:gd name="connsiteY11" fmla="*/ 1552074 h 3627114"/>
                  <a:gd name="connsiteX12" fmla="*/ 220579 w 957031"/>
                  <a:gd name="connsiteY12" fmla="*/ 1407695 h 3627114"/>
                  <a:gd name="connsiteX13" fmla="*/ 80210 w 957031"/>
                  <a:gd name="connsiteY13" fmla="*/ 1391653 h 3627114"/>
                  <a:gd name="connsiteX14" fmla="*/ 40105 w 957031"/>
                  <a:gd name="connsiteY14" fmla="*/ 1331495 h 3627114"/>
                  <a:gd name="connsiteX15" fmla="*/ 0 w 957031"/>
                  <a:gd name="connsiteY15" fmla="*/ 1251285 h 3627114"/>
                  <a:gd name="connsiteX16" fmla="*/ 260684 w 957031"/>
                  <a:gd name="connsiteY16" fmla="*/ 1038727 h 3627114"/>
                  <a:gd name="connsiteX17" fmla="*/ 423416 w 957031"/>
                  <a:gd name="connsiteY17" fmla="*/ 608736 h 3627114"/>
                  <a:gd name="connsiteX18" fmla="*/ 445168 w 957031"/>
                  <a:gd name="connsiteY18" fmla="*/ 168442 h 3627114"/>
                  <a:gd name="connsiteX19" fmla="*/ 292768 w 957031"/>
                  <a:gd name="connsiteY19" fmla="*/ 32085 h 3627114"/>
                  <a:gd name="connsiteX20" fmla="*/ 297627 w 957031"/>
                  <a:gd name="connsiteY20" fmla="*/ 35948 h 3627114"/>
                  <a:gd name="connsiteX21" fmla="*/ 296779 w 957031"/>
                  <a:gd name="connsiteY21" fmla="*/ 32085 h 3627114"/>
                  <a:gd name="connsiteX22" fmla="*/ 465221 w 957031"/>
                  <a:gd name="connsiteY22" fmla="*/ 112295 h 3627114"/>
                  <a:gd name="connsiteX23" fmla="*/ 473242 w 957031"/>
                  <a:gd name="connsiteY23" fmla="*/ 0 h 3627114"/>
                  <a:gd name="connsiteX0" fmla="*/ 473242 w 957031"/>
                  <a:gd name="connsiteY0" fmla="*/ 0 h 3602049"/>
                  <a:gd name="connsiteX1" fmla="*/ 637673 w 957031"/>
                  <a:gd name="connsiteY1" fmla="*/ 192506 h 3602049"/>
                  <a:gd name="connsiteX2" fmla="*/ 637673 w 957031"/>
                  <a:gd name="connsiteY2" fmla="*/ 228600 h 3602049"/>
                  <a:gd name="connsiteX3" fmla="*/ 880087 w 957031"/>
                  <a:gd name="connsiteY3" fmla="*/ 1982664 h 3602049"/>
                  <a:gd name="connsiteX4" fmla="*/ 695306 w 957031"/>
                  <a:gd name="connsiteY4" fmla="*/ 2158733 h 3602049"/>
                  <a:gd name="connsiteX5" fmla="*/ 798724 w 957031"/>
                  <a:gd name="connsiteY5" fmla="*/ 2176326 h 3602049"/>
                  <a:gd name="connsiteX6" fmla="*/ 956769 w 957031"/>
                  <a:gd name="connsiteY6" fmla="*/ 3586207 h 3602049"/>
                  <a:gd name="connsiteX7" fmla="*/ 889035 w 957031"/>
                  <a:gd name="connsiteY7" fmla="*/ 3491313 h 3602049"/>
                  <a:gd name="connsiteX8" fmla="*/ 730992 w 957031"/>
                  <a:gd name="connsiteY8" fmla="*/ 3471336 h 3602049"/>
                  <a:gd name="connsiteX9" fmla="*/ 493294 w 957031"/>
                  <a:gd name="connsiteY9" fmla="*/ 1756611 h 3602049"/>
                  <a:gd name="connsiteX10" fmla="*/ 520919 w 957031"/>
                  <a:gd name="connsiteY10" fmla="*/ 1065997 h 3602049"/>
                  <a:gd name="connsiteX11" fmla="*/ 220579 w 957031"/>
                  <a:gd name="connsiteY11" fmla="*/ 1552074 h 3602049"/>
                  <a:gd name="connsiteX12" fmla="*/ 220579 w 957031"/>
                  <a:gd name="connsiteY12" fmla="*/ 1407695 h 3602049"/>
                  <a:gd name="connsiteX13" fmla="*/ 80210 w 957031"/>
                  <a:gd name="connsiteY13" fmla="*/ 1391653 h 3602049"/>
                  <a:gd name="connsiteX14" fmla="*/ 40105 w 957031"/>
                  <a:gd name="connsiteY14" fmla="*/ 1331495 h 3602049"/>
                  <a:gd name="connsiteX15" fmla="*/ 0 w 957031"/>
                  <a:gd name="connsiteY15" fmla="*/ 1251285 h 3602049"/>
                  <a:gd name="connsiteX16" fmla="*/ 260684 w 957031"/>
                  <a:gd name="connsiteY16" fmla="*/ 1038727 h 3602049"/>
                  <a:gd name="connsiteX17" fmla="*/ 423416 w 957031"/>
                  <a:gd name="connsiteY17" fmla="*/ 608736 h 3602049"/>
                  <a:gd name="connsiteX18" fmla="*/ 445168 w 957031"/>
                  <a:gd name="connsiteY18" fmla="*/ 168442 h 3602049"/>
                  <a:gd name="connsiteX19" fmla="*/ 292768 w 957031"/>
                  <a:gd name="connsiteY19" fmla="*/ 32085 h 3602049"/>
                  <a:gd name="connsiteX20" fmla="*/ 297627 w 957031"/>
                  <a:gd name="connsiteY20" fmla="*/ 35948 h 3602049"/>
                  <a:gd name="connsiteX21" fmla="*/ 296779 w 957031"/>
                  <a:gd name="connsiteY21" fmla="*/ 32085 h 3602049"/>
                  <a:gd name="connsiteX22" fmla="*/ 465221 w 957031"/>
                  <a:gd name="connsiteY22" fmla="*/ 112295 h 3602049"/>
                  <a:gd name="connsiteX23" fmla="*/ 473242 w 957031"/>
                  <a:gd name="connsiteY23" fmla="*/ 0 h 3602049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20579 w 957031"/>
                  <a:gd name="connsiteY11" fmla="*/ 1552074 h 3586207"/>
                  <a:gd name="connsiteX12" fmla="*/ 220579 w 957031"/>
                  <a:gd name="connsiteY12" fmla="*/ 1407695 h 3586207"/>
                  <a:gd name="connsiteX13" fmla="*/ 80210 w 957031"/>
                  <a:gd name="connsiteY13" fmla="*/ 1391653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0579 w 957031"/>
                  <a:gd name="connsiteY12" fmla="*/ 1407695 h 3586207"/>
                  <a:gd name="connsiteX13" fmla="*/ 80210 w 957031"/>
                  <a:gd name="connsiteY13" fmla="*/ 1391653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7559 w 957031"/>
                  <a:gd name="connsiteY12" fmla="*/ 1659164 h 3586207"/>
                  <a:gd name="connsiteX13" fmla="*/ 80210 w 957031"/>
                  <a:gd name="connsiteY13" fmla="*/ 1391653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7559 w 957031"/>
                  <a:gd name="connsiteY12" fmla="*/ 1659164 h 3586207"/>
                  <a:gd name="connsiteX13" fmla="*/ 24369 w 957031"/>
                  <a:gd name="connsiteY13" fmla="*/ 1592828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7559 w 957031"/>
                  <a:gd name="connsiteY12" fmla="*/ 1659164 h 3586207"/>
                  <a:gd name="connsiteX13" fmla="*/ 24369 w 957031"/>
                  <a:gd name="connsiteY13" fmla="*/ 1592828 h 3586207"/>
                  <a:gd name="connsiteX14" fmla="*/ 75006 w 957031"/>
                  <a:gd name="connsiteY14" fmla="*/ 1524287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236315 w 932662"/>
                  <a:gd name="connsiteY16" fmla="*/ 1038727 h 3586207"/>
                  <a:gd name="connsiteX17" fmla="*/ 399047 w 932662"/>
                  <a:gd name="connsiteY17" fmla="*/ 608736 h 3586207"/>
                  <a:gd name="connsiteX18" fmla="*/ 420799 w 932662"/>
                  <a:gd name="connsiteY18" fmla="*/ 168442 h 3586207"/>
                  <a:gd name="connsiteX19" fmla="*/ 268399 w 932662"/>
                  <a:gd name="connsiteY19" fmla="*/ 32085 h 3586207"/>
                  <a:gd name="connsiteX20" fmla="*/ 273258 w 932662"/>
                  <a:gd name="connsiteY20" fmla="*/ 35948 h 3586207"/>
                  <a:gd name="connsiteX21" fmla="*/ 272410 w 932662"/>
                  <a:gd name="connsiteY21" fmla="*/ 32085 h 3586207"/>
                  <a:gd name="connsiteX22" fmla="*/ 440852 w 932662"/>
                  <a:gd name="connsiteY22" fmla="*/ 112295 h 3586207"/>
                  <a:gd name="connsiteX23" fmla="*/ 448873 w 932662"/>
                  <a:gd name="connsiteY23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399047 w 932662"/>
                  <a:gd name="connsiteY17" fmla="*/ 608736 h 3586207"/>
                  <a:gd name="connsiteX18" fmla="*/ 420799 w 932662"/>
                  <a:gd name="connsiteY18" fmla="*/ 168442 h 3586207"/>
                  <a:gd name="connsiteX19" fmla="*/ 268399 w 932662"/>
                  <a:gd name="connsiteY19" fmla="*/ 32085 h 3586207"/>
                  <a:gd name="connsiteX20" fmla="*/ 273258 w 932662"/>
                  <a:gd name="connsiteY20" fmla="*/ 35948 h 3586207"/>
                  <a:gd name="connsiteX21" fmla="*/ 272410 w 932662"/>
                  <a:gd name="connsiteY21" fmla="*/ 32085 h 3586207"/>
                  <a:gd name="connsiteX22" fmla="*/ 440852 w 932662"/>
                  <a:gd name="connsiteY22" fmla="*/ 112295 h 3586207"/>
                  <a:gd name="connsiteX23" fmla="*/ 448873 w 932662"/>
                  <a:gd name="connsiteY23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399047 w 932662"/>
                  <a:gd name="connsiteY18" fmla="*/ 608736 h 3586207"/>
                  <a:gd name="connsiteX19" fmla="*/ 420799 w 932662"/>
                  <a:gd name="connsiteY19" fmla="*/ 168442 h 3586207"/>
                  <a:gd name="connsiteX20" fmla="*/ 268399 w 932662"/>
                  <a:gd name="connsiteY20" fmla="*/ 32085 h 3586207"/>
                  <a:gd name="connsiteX21" fmla="*/ 273258 w 932662"/>
                  <a:gd name="connsiteY21" fmla="*/ 35948 h 3586207"/>
                  <a:gd name="connsiteX22" fmla="*/ 272410 w 932662"/>
                  <a:gd name="connsiteY22" fmla="*/ 32085 h 3586207"/>
                  <a:gd name="connsiteX23" fmla="*/ 440852 w 932662"/>
                  <a:gd name="connsiteY23" fmla="*/ 112295 h 3586207"/>
                  <a:gd name="connsiteX24" fmla="*/ 448873 w 932662"/>
                  <a:gd name="connsiteY24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399047 w 932662"/>
                  <a:gd name="connsiteY19" fmla="*/ 608736 h 3586207"/>
                  <a:gd name="connsiteX20" fmla="*/ 420799 w 932662"/>
                  <a:gd name="connsiteY20" fmla="*/ 168442 h 3586207"/>
                  <a:gd name="connsiteX21" fmla="*/ 268399 w 932662"/>
                  <a:gd name="connsiteY21" fmla="*/ 32085 h 3586207"/>
                  <a:gd name="connsiteX22" fmla="*/ 273258 w 932662"/>
                  <a:gd name="connsiteY22" fmla="*/ 35948 h 3586207"/>
                  <a:gd name="connsiteX23" fmla="*/ 272410 w 932662"/>
                  <a:gd name="connsiteY23" fmla="*/ 32085 h 3586207"/>
                  <a:gd name="connsiteX24" fmla="*/ 440852 w 932662"/>
                  <a:gd name="connsiteY24" fmla="*/ 112295 h 3586207"/>
                  <a:gd name="connsiteX25" fmla="*/ 448873 w 932662"/>
                  <a:gd name="connsiteY25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42841 w 932662"/>
                  <a:gd name="connsiteY19" fmla="*/ 913601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8194 w 932662"/>
                  <a:gd name="connsiteY4" fmla="*/ 2106444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8194 w 932662"/>
                  <a:gd name="connsiteY4" fmla="*/ 2106444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8194 w 932662"/>
                  <a:gd name="connsiteY4" fmla="*/ 2106444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53"/>
                  <a:gd name="connsiteY0" fmla="*/ 0 h 3586207"/>
                  <a:gd name="connsiteX1" fmla="*/ 613304 w 932653"/>
                  <a:gd name="connsiteY1" fmla="*/ 192506 h 3586207"/>
                  <a:gd name="connsiteX2" fmla="*/ 613304 w 932653"/>
                  <a:gd name="connsiteY2" fmla="*/ 228600 h 3586207"/>
                  <a:gd name="connsiteX3" fmla="*/ 855718 w 932653"/>
                  <a:gd name="connsiteY3" fmla="*/ 1982664 h 3586207"/>
                  <a:gd name="connsiteX4" fmla="*/ 678194 w 932653"/>
                  <a:gd name="connsiteY4" fmla="*/ 2106444 h 3586207"/>
                  <a:gd name="connsiteX5" fmla="*/ 774355 w 932653"/>
                  <a:gd name="connsiteY5" fmla="*/ 2176326 h 3586207"/>
                  <a:gd name="connsiteX6" fmla="*/ 932400 w 932653"/>
                  <a:gd name="connsiteY6" fmla="*/ 3586207 h 3586207"/>
                  <a:gd name="connsiteX7" fmla="*/ 864666 w 932653"/>
                  <a:gd name="connsiteY7" fmla="*/ 3491313 h 3586207"/>
                  <a:gd name="connsiteX8" fmla="*/ 706623 w 932653"/>
                  <a:gd name="connsiteY8" fmla="*/ 3471336 h 3586207"/>
                  <a:gd name="connsiteX9" fmla="*/ 468925 w 932653"/>
                  <a:gd name="connsiteY9" fmla="*/ 1756611 h 3586207"/>
                  <a:gd name="connsiteX10" fmla="*/ 496550 w 932653"/>
                  <a:gd name="connsiteY10" fmla="*/ 1065997 h 3586207"/>
                  <a:gd name="connsiteX11" fmla="*/ 217151 w 932653"/>
                  <a:gd name="connsiteY11" fmla="*/ 1761632 h 3586207"/>
                  <a:gd name="connsiteX12" fmla="*/ 203190 w 932653"/>
                  <a:gd name="connsiteY12" fmla="*/ 1659164 h 3586207"/>
                  <a:gd name="connsiteX13" fmla="*/ 0 w 932653"/>
                  <a:gd name="connsiteY13" fmla="*/ 1592828 h 3586207"/>
                  <a:gd name="connsiteX14" fmla="*/ 50637 w 932653"/>
                  <a:gd name="connsiteY14" fmla="*/ 1524287 h 3586207"/>
                  <a:gd name="connsiteX15" fmla="*/ 52412 w 932653"/>
                  <a:gd name="connsiteY15" fmla="*/ 1402166 h 3586207"/>
                  <a:gd name="connsiteX16" fmla="*/ 368938 w 932653"/>
                  <a:gd name="connsiteY16" fmla="*/ 1072256 h 3586207"/>
                  <a:gd name="connsiteX17" fmla="*/ 240417 w 932653"/>
                  <a:gd name="connsiteY17" fmla="*/ 863308 h 3586207"/>
                  <a:gd name="connsiteX18" fmla="*/ 289278 w 932653"/>
                  <a:gd name="connsiteY18" fmla="*/ 762720 h 3586207"/>
                  <a:gd name="connsiteX19" fmla="*/ 421900 w 932653"/>
                  <a:gd name="connsiteY19" fmla="*/ 930366 h 3586207"/>
                  <a:gd name="connsiteX20" fmla="*/ 399047 w 932653"/>
                  <a:gd name="connsiteY20" fmla="*/ 608736 h 3586207"/>
                  <a:gd name="connsiteX21" fmla="*/ 420799 w 932653"/>
                  <a:gd name="connsiteY21" fmla="*/ 168442 h 3586207"/>
                  <a:gd name="connsiteX22" fmla="*/ 268399 w 932653"/>
                  <a:gd name="connsiteY22" fmla="*/ 32085 h 3586207"/>
                  <a:gd name="connsiteX23" fmla="*/ 273258 w 932653"/>
                  <a:gd name="connsiteY23" fmla="*/ 35948 h 3586207"/>
                  <a:gd name="connsiteX24" fmla="*/ 272410 w 932653"/>
                  <a:gd name="connsiteY24" fmla="*/ 32085 h 3586207"/>
                  <a:gd name="connsiteX25" fmla="*/ 440852 w 932653"/>
                  <a:gd name="connsiteY25" fmla="*/ 112295 h 3586207"/>
                  <a:gd name="connsiteX26" fmla="*/ 448873 w 932653"/>
                  <a:gd name="connsiteY26" fmla="*/ 0 h 3586207"/>
                  <a:gd name="connsiteX0" fmla="*/ 448873 w 921799"/>
                  <a:gd name="connsiteY0" fmla="*/ 0 h 3546989"/>
                  <a:gd name="connsiteX1" fmla="*/ 613304 w 921799"/>
                  <a:gd name="connsiteY1" fmla="*/ 192506 h 3546989"/>
                  <a:gd name="connsiteX2" fmla="*/ 613304 w 921799"/>
                  <a:gd name="connsiteY2" fmla="*/ 228600 h 3546989"/>
                  <a:gd name="connsiteX3" fmla="*/ 855718 w 921799"/>
                  <a:gd name="connsiteY3" fmla="*/ 1982664 h 3546989"/>
                  <a:gd name="connsiteX4" fmla="*/ 678194 w 921799"/>
                  <a:gd name="connsiteY4" fmla="*/ 2106444 h 3546989"/>
                  <a:gd name="connsiteX5" fmla="*/ 774355 w 921799"/>
                  <a:gd name="connsiteY5" fmla="*/ 2176326 h 3546989"/>
                  <a:gd name="connsiteX6" fmla="*/ 921514 w 921799"/>
                  <a:gd name="connsiteY6" fmla="*/ 3546989 h 3546989"/>
                  <a:gd name="connsiteX7" fmla="*/ 864666 w 921799"/>
                  <a:gd name="connsiteY7" fmla="*/ 3491313 h 3546989"/>
                  <a:gd name="connsiteX8" fmla="*/ 706623 w 921799"/>
                  <a:gd name="connsiteY8" fmla="*/ 3471336 h 3546989"/>
                  <a:gd name="connsiteX9" fmla="*/ 468925 w 921799"/>
                  <a:gd name="connsiteY9" fmla="*/ 1756611 h 3546989"/>
                  <a:gd name="connsiteX10" fmla="*/ 496550 w 921799"/>
                  <a:gd name="connsiteY10" fmla="*/ 1065997 h 3546989"/>
                  <a:gd name="connsiteX11" fmla="*/ 217151 w 921799"/>
                  <a:gd name="connsiteY11" fmla="*/ 1761632 h 3546989"/>
                  <a:gd name="connsiteX12" fmla="*/ 203190 w 921799"/>
                  <a:gd name="connsiteY12" fmla="*/ 1659164 h 3546989"/>
                  <a:gd name="connsiteX13" fmla="*/ 0 w 921799"/>
                  <a:gd name="connsiteY13" fmla="*/ 1592828 h 3546989"/>
                  <a:gd name="connsiteX14" fmla="*/ 50637 w 921799"/>
                  <a:gd name="connsiteY14" fmla="*/ 1524287 h 3546989"/>
                  <a:gd name="connsiteX15" fmla="*/ 52412 w 921799"/>
                  <a:gd name="connsiteY15" fmla="*/ 1402166 h 3546989"/>
                  <a:gd name="connsiteX16" fmla="*/ 368938 w 921799"/>
                  <a:gd name="connsiteY16" fmla="*/ 1072256 h 3546989"/>
                  <a:gd name="connsiteX17" fmla="*/ 240417 w 921799"/>
                  <a:gd name="connsiteY17" fmla="*/ 863308 h 3546989"/>
                  <a:gd name="connsiteX18" fmla="*/ 289278 w 921799"/>
                  <a:gd name="connsiteY18" fmla="*/ 762720 h 3546989"/>
                  <a:gd name="connsiteX19" fmla="*/ 421900 w 921799"/>
                  <a:gd name="connsiteY19" fmla="*/ 930366 h 3546989"/>
                  <a:gd name="connsiteX20" fmla="*/ 399047 w 921799"/>
                  <a:gd name="connsiteY20" fmla="*/ 608736 h 3546989"/>
                  <a:gd name="connsiteX21" fmla="*/ 420799 w 921799"/>
                  <a:gd name="connsiteY21" fmla="*/ 168442 h 3546989"/>
                  <a:gd name="connsiteX22" fmla="*/ 268399 w 921799"/>
                  <a:gd name="connsiteY22" fmla="*/ 32085 h 3546989"/>
                  <a:gd name="connsiteX23" fmla="*/ 273258 w 921799"/>
                  <a:gd name="connsiteY23" fmla="*/ 35948 h 3546989"/>
                  <a:gd name="connsiteX24" fmla="*/ 272410 w 921799"/>
                  <a:gd name="connsiteY24" fmla="*/ 32085 h 3546989"/>
                  <a:gd name="connsiteX25" fmla="*/ 440852 w 921799"/>
                  <a:gd name="connsiteY25" fmla="*/ 112295 h 3546989"/>
                  <a:gd name="connsiteX26" fmla="*/ 448873 w 921799"/>
                  <a:gd name="connsiteY26" fmla="*/ 0 h 3546989"/>
                  <a:gd name="connsiteX0" fmla="*/ 448873 w 921799"/>
                  <a:gd name="connsiteY0" fmla="*/ 0 h 3546989"/>
                  <a:gd name="connsiteX1" fmla="*/ 613304 w 921799"/>
                  <a:gd name="connsiteY1" fmla="*/ 192506 h 3546989"/>
                  <a:gd name="connsiteX2" fmla="*/ 613304 w 921799"/>
                  <a:gd name="connsiteY2" fmla="*/ 228600 h 3546989"/>
                  <a:gd name="connsiteX3" fmla="*/ 855718 w 921799"/>
                  <a:gd name="connsiteY3" fmla="*/ 1982664 h 3546989"/>
                  <a:gd name="connsiteX4" fmla="*/ 678194 w 921799"/>
                  <a:gd name="connsiteY4" fmla="*/ 2106444 h 3546989"/>
                  <a:gd name="connsiteX5" fmla="*/ 774355 w 921799"/>
                  <a:gd name="connsiteY5" fmla="*/ 2176326 h 3546989"/>
                  <a:gd name="connsiteX6" fmla="*/ 921514 w 921799"/>
                  <a:gd name="connsiteY6" fmla="*/ 3546989 h 3546989"/>
                  <a:gd name="connsiteX7" fmla="*/ 864666 w 921799"/>
                  <a:gd name="connsiteY7" fmla="*/ 3491313 h 3546989"/>
                  <a:gd name="connsiteX8" fmla="*/ 706623 w 921799"/>
                  <a:gd name="connsiteY8" fmla="*/ 3471336 h 3546989"/>
                  <a:gd name="connsiteX9" fmla="*/ 468925 w 921799"/>
                  <a:gd name="connsiteY9" fmla="*/ 1756611 h 3546989"/>
                  <a:gd name="connsiteX10" fmla="*/ 496550 w 921799"/>
                  <a:gd name="connsiteY10" fmla="*/ 1065997 h 3546989"/>
                  <a:gd name="connsiteX11" fmla="*/ 217151 w 921799"/>
                  <a:gd name="connsiteY11" fmla="*/ 1761632 h 3546989"/>
                  <a:gd name="connsiteX12" fmla="*/ 203190 w 921799"/>
                  <a:gd name="connsiteY12" fmla="*/ 1659164 h 3546989"/>
                  <a:gd name="connsiteX13" fmla="*/ 0 w 921799"/>
                  <a:gd name="connsiteY13" fmla="*/ 1592828 h 3546989"/>
                  <a:gd name="connsiteX14" fmla="*/ 50637 w 921799"/>
                  <a:gd name="connsiteY14" fmla="*/ 1524287 h 3546989"/>
                  <a:gd name="connsiteX15" fmla="*/ 52412 w 921799"/>
                  <a:gd name="connsiteY15" fmla="*/ 1402166 h 3546989"/>
                  <a:gd name="connsiteX16" fmla="*/ 368938 w 921799"/>
                  <a:gd name="connsiteY16" fmla="*/ 1072256 h 3546989"/>
                  <a:gd name="connsiteX17" fmla="*/ 240417 w 921799"/>
                  <a:gd name="connsiteY17" fmla="*/ 863308 h 3546989"/>
                  <a:gd name="connsiteX18" fmla="*/ 289278 w 921799"/>
                  <a:gd name="connsiteY18" fmla="*/ 762720 h 3546989"/>
                  <a:gd name="connsiteX19" fmla="*/ 421900 w 921799"/>
                  <a:gd name="connsiteY19" fmla="*/ 930366 h 3546989"/>
                  <a:gd name="connsiteX20" fmla="*/ 399047 w 921799"/>
                  <a:gd name="connsiteY20" fmla="*/ 608736 h 3546989"/>
                  <a:gd name="connsiteX21" fmla="*/ 420799 w 921799"/>
                  <a:gd name="connsiteY21" fmla="*/ 168442 h 3546989"/>
                  <a:gd name="connsiteX22" fmla="*/ 268399 w 921799"/>
                  <a:gd name="connsiteY22" fmla="*/ 32085 h 3546989"/>
                  <a:gd name="connsiteX23" fmla="*/ 273258 w 921799"/>
                  <a:gd name="connsiteY23" fmla="*/ 35948 h 3546989"/>
                  <a:gd name="connsiteX24" fmla="*/ 272410 w 921799"/>
                  <a:gd name="connsiteY24" fmla="*/ 32085 h 3546989"/>
                  <a:gd name="connsiteX25" fmla="*/ 440852 w 921799"/>
                  <a:gd name="connsiteY25" fmla="*/ 112295 h 3546989"/>
                  <a:gd name="connsiteX26" fmla="*/ 448873 w 921799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065997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89278 w 921514"/>
                  <a:gd name="connsiteY18" fmla="*/ 762720 h 3546989"/>
                  <a:gd name="connsiteX19" fmla="*/ 421900 w 921514"/>
                  <a:gd name="connsiteY19" fmla="*/ 930366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89278 w 921514"/>
                  <a:gd name="connsiteY18" fmla="*/ 762720 h 3546989"/>
                  <a:gd name="connsiteX19" fmla="*/ 421900 w 921514"/>
                  <a:gd name="connsiteY19" fmla="*/ 930366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89278 w 921514"/>
                  <a:gd name="connsiteY18" fmla="*/ 762720 h 3546989"/>
                  <a:gd name="connsiteX19" fmla="*/ 410024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410024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04228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04228 h 3546989"/>
                  <a:gd name="connsiteX4" fmla="*/ 678194 w 921514"/>
                  <a:gd name="connsiteY4" fmla="*/ 2063661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865877"/>
                  <a:gd name="connsiteY0" fmla="*/ 0 h 3491313"/>
                  <a:gd name="connsiteX1" fmla="*/ 613304 w 865877"/>
                  <a:gd name="connsiteY1" fmla="*/ 192506 h 3491313"/>
                  <a:gd name="connsiteX2" fmla="*/ 613304 w 865877"/>
                  <a:gd name="connsiteY2" fmla="*/ 228600 h 3491313"/>
                  <a:gd name="connsiteX3" fmla="*/ 855718 w 865877"/>
                  <a:gd name="connsiteY3" fmla="*/ 1904228 h 3491313"/>
                  <a:gd name="connsiteX4" fmla="*/ 678194 w 865877"/>
                  <a:gd name="connsiteY4" fmla="*/ 2063661 h 3491313"/>
                  <a:gd name="connsiteX5" fmla="*/ 774355 w 865877"/>
                  <a:gd name="connsiteY5" fmla="*/ 2176326 h 3491313"/>
                  <a:gd name="connsiteX6" fmla="*/ 864666 w 865877"/>
                  <a:gd name="connsiteY6" fmla="*/ 3491313 h 3491313"/>
                  <a:gd name="connsiteX7" fmla="*/ 706623 w 865877"/>
                  <a:gd name="connsiteY7" fmla="*/ 3471336 h 3491313"/>
                  <a:gd name="connsiteX8" fmla="*/ 468925 w 865877"/>
                  <a:gd name="connsiteY8" fmla="*/ 1756611 h 3491313"/>
                  <a:gd name="connsiteX9" fmla="*/ 496550 w 865877"/>
                  <a:gd name="connsiteY9" fmla="*/ 1279909 h 3491313"/>
                  <a:gd name="connsiteX10" fmla="*/ 217151 w 865877"/>
                  <a:gd name="connsiteY10" fmla="*/ 1761632 h 3491313"/>
                  <a:gd name="connsiteX11" fmla="*/ 203190 w 865877"/>
                  <a:gd name="connsiteY11" fmla="*/ 1659164 h 3491313"/>
                  <a:gd name="connsiteX12" fmla="*/ 0 w 865877"/>
                  <a:gd name="connsiteY12" fmla="*/ 1592828 h 3491313"/>
                  <a:gd name="connsiteX13" fmla="*/ 50637 w 865877"/>
                  <a:gd name="connsiteY13" fmla="*/ 1524287 h 3491313"/>
                  <a:gd name="connsiteX14" fmla="*/ 52412 w 865877"/>
                  <a:gd name="connsiteY14" fmla="*/ 1402166 h 3491313"/>
                  <a:gd name="connsiteX15" fmla="*/ 368938 w 865877"/>
                  <a:gd name="connsiteY15" fmla="*/ 1072256 h 3491313"/>
                  <a:gd name="connsiteX16" fmla="*/ 240417 w 865877"/>
                  <a:gd name="connsiteY16" fmla="*/ 863308 h 3491313"/>
                  <a:gd name="connsiteX17" fmla="*/ 271465 w 865877"/>
                  <a:gd name="connsiteY17" fmla="*/ 798372 h 3491313"/>
                  <a:gd name="connsiteX18" fmla="*/ 380336 w 865877"/>
                  <a:gd name="connsiteY18" fmla="*/ 958887 h 3491313"/>
                  <a:gd name="connsiteX19" fmla="*/ 399047 w 865877"/>
                  <a:gd name="connsiteY19" fmla="*/ 608736 h 3491313"/>
                  <a:gd name="connsiteX20" fmla="*/ 420799 w 865877"/>
                  <a:gd name="connsiteY20" fmla="*/ 168442 h 3491313"/>
                  <a:gd name="connsiteX21" fmla="*/ 268399 w 865877"/>
                  <a:gd name="connsiteY21" fmla="*/ 32085 h 3491313"/>
                  <a:gd name="connsiteX22" fmla="*/ 273258 w 865877"/>
                  <a:gd name="connsiteY22" fmla="*/ 35948 h 3491313"/>
                  <a:gd name="connsiteX23" fmla="*/ 272410 w 865877"/>
                  <a:gd name="connsiteY23" fmla="*/ 32085 h 3491313"/>
                  <a:gd name="connsiteX24" fmla="*/ 440852 w 865877"/>
                  <a:gd name="connsiteY24" fmla="*/ 112295 h 3491313"/>
                  <a:gd name="connsiteX25" fmla="*/ 448873 w 865877"/>
                  <a:gd name="connsiteY25" fmla="*/ 0 h 3491313"/>
                  <a:gd name="connsiteX0" fmla="*/ 448873 w 915714"/>
                  <a:gd name="connsiteY0" fmla="*/ 0 h 3501973"/>
                  <a:gd name="connsiteX1" fmla="*/ 613304 w 915714"/>
                  <a:gd name="connsiteY1" fmla="*/ 192506 h 3501973"/>
                  <a:gd name="connsiteX2" fmla="*/ 613304 w 915714"/>
                  <a:gd name="connsiteY2" fmla="*/ 228600 h 3501973"/>
                  <a:gd name="connsiteX3" fmla="*/ 855718 w 915714"/>
                  <a:gd name="connsiteY3" fmla="*/ 1904228 h 3501973"/>
                  <a:gd name="connsiteX4" fmla="*/ 678194 w 915714"/>
                  <a:gd name="connsiteY4" fmla="*/ 2063661 h 3501973"/>
                  <a:gd name="connsiteX5" fmla="*/ 774355 w 915714"/>
                  <a:gd name="connsiteY5" fmla="*/ 2176326 h 3501973"/>
                  <a:gd name="connsiteX6" fmla="*/ 914973 w 915714"/>
                  <a:gd name="connsiteY6" fmla="*/ 3501973 h 3501973"/>
                  <a:gd name="connsiteX7" fmla="*/ 706623 w 915714"/>
                  <a:gd name="connsiteY7" fmla="*/ 3471336 h 3501973"/>
                  <a:gd name="connsiteX8" fmla="*/ 468925 w 915714"/>
                  <a:gd name="connsiteY8" fmla="*/ 1756611 h 3501973"/>
                  <a:gd name="connsiteX9" fmla="*/ 496550 w 915714"/>
                  <a:gd name="connsiteY9" fmla="*/ 1279909 h 3501973"/>
                  <a:gd name="connsiteX10" fmla="*/ 217151 w 915714"/>
                  <a:gd name="connsiteY10" fmla="*/ 1761632 h 3501973"/>
                  <a:gd name="connsiteX11" fmla="*/ 203190 w 915714"/>
                  <a:gd name="connsiteY11" fmla="*/ 1659164 h 3501973"/>
                  <a:gd name="connsiteX12" fmla="*/ 0 w 915714"/>
                  <a:gd name="connsiteY12" fmla="*/ 1592828 h 3501973"/>
                  <a:gd name="connsiteX13" fmla="*/ 50637 w 915714"/>
                  <a:gd name="connsiteY13" fmla="*/ 1524287 h 3501973"/>
                  <a:gd name="connsiteX14" fmla="*/ 52412 w 915714"/>
                  <a:gd name="connsiteY14" fmla="*/ 1402166 h 3501973"/>
                  <a:gd name="connsiteX15" fmla="*/ 368938 w 915714"/>
                  <a:gd name="connsiteY15" fmla="*/ 1072256 h 3501973"/>
                  <a:gd name="connsiteX16" fmla="*/ 240417 w 915714"/>
                  <a:gd name="connsiteY16" fmla="*/ 863308 h 3501973"/>
                  <a:gd name="connsiteX17" fmla="*/ 271465 w 915714"/>
                  <a:gd name="connsiteY17" fmla="*/ 798372 h 3501973"/>
                  <a:gd name="connsiteX18" fmla="*/ 380336 w 915714"/>
                  <a:gd name="connsiteY18" fmla="*/ 958887 h 3501973"/>
                  <a:gd name="connsiteX19" fmla="*/ 399047 w 915714"/>
                  <a:gd name="connsiteY19" fmla="*/ 608736 h 3501973"/>
                  <a:gd name="connsiteX20" fmla="*/ 420799 w 915714"/>
                  <a:gd name="connsiteY20" fmla="*/ 168442 h 3501973"/>
                  <a:gd name="connsiteX21" fmla="*/ 268399 w 915714"/>
                  <a:gd name="connsiteY21" fmla="*/ 32085 h 3501973"/>
                  <a:gd name="connsiteX22" fmla="*/ 273258 w 915714"/>
                  <a:gd name="connsiteY22" fmla="*/ 35948 h 3501973"/>
                  <a:gd name="connsiteX23" fmla="*/ 272410 w 915714"/>
                  <a:gd name="connsiteY23" fmla="*/ 32085 h 3501973"/>
                  <a:gd name="connsiteX24" fmla="*/ 440852 w 915714"/>
                  <a:gd name="connsiteY24" fmla="*/ 112295 h 3501973"/>
                  <a:gd name="connsiteX25" fmla="*/ 448873 w 915714"/>
                  <a:gd name="connsiteY25" fmla="*/ 0 h 3501973"/>
                  <a:gd name="connsiteX0" fmla="*/ 448873 w 915714"/>
                  <a:gd name="connsiteY0" fmla="*/ 0 h 3509409"/>
                  <a:gd name="connsiteX1" fmla="*/ 613304 w 915714"/>
                  <a:gd name="connsiteY1" fmla="*/ 192506 h 3509409"/>
                  <a:gd name="connsiteX2" fmla="*/ 613304 w 915714"/>
                  <a:gd name="connsiteY2" fmla="*/ 228600 h 3509409"/>
                  <a:gd name="connsiteX3" fmla="*/ 855718 w 915714"/>
                  <a:gd name="connsiteY3" fmla="*/ 1904228 h 3509409"/>
                  <a:gd name="connsiteX4" fmla="*/ 678194 w 915714"/>
                  <a:gd name="connsiteY4" fmla="*/ 2063661 h 3509409"/>
                  <a:gd name="connsiteX5" fmla="*/ 774355 w 915714"/>
                  <a:gd name="connsiteY5" fmla="*/ 2176326 h 3509409"/>
                  <a:gd name="connsiteX6" fmla="*/ 914973 w 915714"/>
                  <a:gd name="connsiteY6" fmla="*/ 3501973 h 3509409"/>
                  <a:gd name="connsiteX7" fmla="*/ 706623 w 915714"/>
                  <a:gd name="connsiteY7" fmla="*/ 3471336 h 3509409"/>
                  <a:gd name="connsiteX8" fmla="*/ 468925 w 915714"/>
                  <a:gd name="connsiteY8" fmla="*/ 1756611 h 3509409"/>
                  <a:gd name="connsiteX9" fmla="*/ 496550 w 915714"/>
                  <a:gd name="connsiteY9" fmla="*/ 1279909 h 3509409"/>
                  <a:gd name="connsiteX10" fmla="*/ 217151 w 915714"/>
                  <a:gd name="connsiteY10" fmla="*/ 1761632 h 3509409"/>
                  <a:gd name="connsiteX11" fmla="*/ 203190 w 915714"/>
                  <a:gd name="connsiteY11" fmla="*/ 1659164 h 3509409"/>
                  <a:gd name="connsiteX12" fmla="*/ 0 w 915714"/>
                  <a:gd name="connsiteY12" fmla="*/ 1592828 h 3509409"/>
                  <a:gd name="connsiteX13" fmla="*/ 50637 w 915714"/>
                  <a:gd name="connsiteY13" fmla="*/ 1524287 h 3509409"/>
                  <a:gd name="connsiteX14" fmla="*/ 52412 w 915714"/>
                  <a:gd name="connsiteY14" fmla="*/ 1402166 h 3509409"/>
                  <a:gd name="connsiteX15" fmla="*/ 368938 w 915714"/>
                  <a:gd name="connsiteY15" fmla="*/ 1072256 h 3509409"/>
                  <a:gd name="connsiteX16" fmla="*/ 240417 w 915714"/>
                  <a:gd name="connsiteY16" fmla="*/ 863308 h 3509409"/>
                  <a:gd name="connsiteX17" fmla="*/ 271465 w 915714"/>
                  <a:gd name="connsiteY17" fmla="*/ 798372 h 3509409"/>
                  <a:gd name="connsiteX18" fmla="*/ 380336 w 915714"/>
                  <a:gd name="connsiteY18" fmla="*/ 958887 h 3509409"/>
                  <a:gd name="connsiteX19" fmla="*/ 399047 w 915714"/>
                  <a:gd name="connsiteY19" fmla="*/ 608736 h 3509409"/>
                  <a:gd name="connsiteX20" fmla="*/ 420799 w 915714"/>
                  <a:gd name="connsiteY20" fmla="*/ 168442 h 3509409"/>
                  <a:gd name="connsiteX21" fmla="*/ 268399 w 915714"/>
                  <a:gd name="connsiteY21" fmla="*/ 32085 h 3509409"/>
                  <a:gd name="connsiteX22" fmla="*/ 273258 w 915714"/>
                  <a:gd name="connsiteY22" fmla="*/ 35948 h 3509409"/>
                  <a:gd name="connsiteX23" fmla="*/ 272410 w 915714"/>
                  <a:gd name="connsiteY23" fmla="*/ 32085 h 3509409"/>
                  <a:gd name="connsiteX24" fmla="*/ 440852 w 915714"/>
                  <a:gd name="connsiteY24" fmla="*/ 112295 h 3509409"/>
                  <a:gd name="connsiteX25" fmla="*/ 448873 w 915714"/>
                  <a:gd name="connsiteY25" fmla="*/ 0 h 3509409"/>
                  <a:gd name="connsiteX0" fmla="*/ 448873 w 915714"/>
                  <a:gd name="connsiteY0" fmla="*/ 0 h 3512128"/>
                  <a:gd name="connsiteX1" fmla="*/ 613304 w 915714"/>
                  <a:gd name="connsiteY1" fmla="*/ 192506 h 3512128"/>
                  <a:gd name="connsiteX2" fmla="*/ 613304 w 915714"/>
                  <a:gd name="connsiteY2" fmla="*/ 228600 h 3512128"/>
                  <a:gd name="connsiteX3" fmla="*/ 855718 w 915714"/>
                  <a:gd name="connsiteY3" fmla="*/ 1904228 h 3512128"/>
                  <a:gd name="connsiteX4" fmla="*/ 678194 w 915714"/>
                  <a:gd name="connsiteY4" fmla="*/ 2063661 h 3512128"/>
                  <a:gd name="connsiteX5" fmla="*/ 774355 w 915714"/>
                  <a:gd name="connsiteY5" fmla="*/ 2176326 h 3512128"/>
                  <a:gd name="connsiteX6" fmla="*/ 914973 w 915714"/>
                  <a:gd name="connsiteY6" fmla="*/ 3501973 h 3512128"/>
                  <a:gd name="connsiteX7" fmla="*/ 703664 w 915714"/>
                  <a:gd name="connsiteY7" fmla="*/ 3485551 h 3512128"/>
                  <a:gd name="connsiteX8" fmla="*/ 468925 w 915714"/>
                  <a:gd name="connsiteY8" fmla="*/ 1756611 h 3512128"/>
                  <a:gd name="connsiteX9" fmla="*/ 496550 w 915714"/>
                  <a:gd name="connsiteY9" fmla="*/ 1279909 h 3512128"/>
                  <a:gd name="connsiteX10" fmla="*/ 217151 w 915714"/>
                  <a:gd name="connsiteY10" fmla="*/ 1761632 h 3512128"/>
                  <a:gd name="connsiteX11" fmla="*/ 203190 w 915714"/>
                  <a:gd name="connsiteY11" fmla="*/ 1659164 h 3512128"/>
                  <a:gd name="connsiteX12" fmla="*/ 0 w 915714"/>
                  <a:gd name="connsiteY12" fmla="*/ 1592828 h 3512128"/>
                  <a:gd name="connsiteX13" fmla="*/ 50637 w 915714"/>
                  <a:gd name="connsiteY13" fmla="*/ 1524287 h 3512128"/>
                  <a:gd name="connsiteX14" fmla="*/ 52412 w 915714"/>
                  <a:gd name="connsiteY14" fmla="*/ 1402166 h 3512128"/>
                  <a:gd name="connsiteX15" fmla="*/ 368938 w 915714"/>
                  <a:gd name="connsiteY15" fmla="*/ 1072256 h 3512128"/>
                  <a:gd name="connsiteX16" fmla="*/ 240417 w 915714"/>
                  <a:gd name="connsiteY16" fmla="*/ 863308 h 3512128"/>
                  <a:gd name="connsiteX17" fmla="*/ 271465 w 915714"/>
                  <a:gd name="connsiteY17" fmla="*/ 798372 h 3512128"/>
                  <a:gd name="connsiteX18" fmla="*/ 380336 w 915714"/>
                  <a:gd name="connsiteY18" fmla="*/ 958887 h 3512128"/>
                  <a:gd name="connsiteX19" fmla="*/ 399047 w 915714"/>
                  <a:gd name="connsiteY19" fmla="*/ 608736 h 3512128"/>
                  <a:gd name="connsiteX20" fmla="*/ 420799 w 915714"/>
                  <a:gd name="connsiteY20" fmla="*/ 168442 h 3512128"/>
                  <a:gd name="connsiteX21" fmla="*/ 268399 w 915714"/>
                  <a:gd name="connsiteY21" fmla="*/ 32085 h 3512128"/>
                  <a:gd name="connsiteX22" fmla="*/ 273258 w 915714"/>
                  <a:gd name="connsiteY22" fmla="*/ 35948 h 3512128"/>
                  <a:gd name="connsiteX23" fmla="*/ 272410 w 915714"/>
                  <a:gd name="connsiteY23" fmla="*/ 32085 h 3512128"/>
                  <a:gd name="connsiteX24" fmla="*/ 440852 w 915714"/>
                  <a:gd name="connsiteY24" fmla="*/ 112295 h 3512128"/>
                  <a:gd name="connsiteX25" fmla="*/ 448873 w 915714"/>
                  <a:gd name="connsiteY25" fmla="*/ 0 h 3512128"/>
                  <a:gd name="connsiteX0" fmla="*/ 448873 w 916051"/>
                  <a:gd name="connsiteY0" fmla="*/ 0 h 3512128"/>
                  <a:gd name="connsiteX1" fmla="*/ 613304 w 916051"/>
                  <a:gd name="connsiteY1" fmla="*/ 192506 h 3512128"/>
                  <a:gd name="connsiteX2" fmla="*/ 613304 w 916051"/>
                  <a:gd name="connsiteY2" fmla="*/ 228600 h 3512128"/>
                  <a:gd name="connsiteX3" fmla="*/ 855718 w 916051"/>
                  <a:gd name="connsiteY3" fmla="*/ 1904228 h 3512128"/>
                  <a:gd name="connsiteX4" fmla="*/ 678194 w 916051"/>
                  <a:gd name="connsiteY4" fmla="*/ 2063661 h 3512128"/>
                  <a:gd name="connsiteX5" fmla="*/ 774355 w 916051"/>
                  <a:gd name="connsiteY5" fmla="*/ 2176326 h 3512128"/>
                  <a:gd name="connsiteX6" fmla="*/ 914973 w 916051"/>
                  <a:gd name="connsiteY6" fmla="*/ 3501973 h 3512128"/>
                  <a:gd name="connsiteX7" fmla="*/ 703664 w 916051"/>
                  <a:gd name="connsiteY7" fmla="*/ 3485551 h 3512128"/>
                  <a:gd name="connsiteX8" fmla="*/ 468925 w 916051"/>
                  <a:gd name="connsiteY8" fmla="*/ 1756611 h 3512128"/>
                  <a:gd name="connsiteX9" fmla="*/ 496550 w 916051"/>
                  <a:gd name="connsiteY9" fmla="*/ 1279909 h 3512128"/>
                  <a:gd name="connsiteX10" fmla="*/ 217151 w 916051"/>
                  <a:gd name="connsiteY10" fmla="*/ 1761632 h 3512128"/>
                  <a:gd name="connsiteX11" fmla="*/ 203190 w 916051"/>
                  <a:gd name="connsiteY11" fmla="*/ 1659164 h 3512128"/>
                  <a:gd name="connsiteX12" fmla="*/ 0 w 916051"/>
                  <a:gd name="connsiteY12" fmla="*/ 1592828 h 3512128"/>
                  <a:gd name="connsiteX13" fmla="*/ 50637 w 916051"/>
                  <a:gd name="connsiteY13" fmla="*/ 1524287 h 3512128"/>
                  <a:gd name="connsiteX14" fmla="*/ 52412 w 916051"/>
                  <a:gd name="connsiteY14" fmla="*/ 1402166 h 3512128"/>
                  <a:gd name="connsiteX15" fmla="*/ 368938 w 916051"/>
                  <a:gd name="connsiteY15" fmla="*/ 1072256 h 3512128"/>
                  <a:gd name="connsiteX16" fmla="*/ 240417 w 916051"/>
                  <a:gd name="connsiteY16" fmla="*/ 863308 h 3512128"/>
                  <a:gd name="connsiteX17" fmla="*/ 271465 w 916051"/>
                  <a:gd name="connsiteY17" fmla="*/ 798372 h 3512128"/>
                  <a:gd name="connsiteX18" fmla="*/ 380336 w 916051"/>
                  <a:gd name="connsiteY18" fmla="*/ 958887 h 3512128"/>
                  <a:gd name="connsiteX19" fmla="*/ 399047 w 916051"/>
                  <a:gd name="connsiteY19" fmla="*/ 608736 h 3512128"/>
                  <a:gd name="connsiteX20" fmla="*/ 420799 w 916051"/>
                  <a:gd name="connsiteY20" fmla="*/ 168442 h 3512128"/>
                  <a:gd name="connsiteX21" fmla="*/ 268399 w 916051"/>
                  <a:gd name="connsiteY21" fmla="*/ 32085 h 3512128"/>
                  <a:gd name="connsiteX22" fmla="*/ 273258 w 916051"/>
                  <a:gd name="connsiteY22" fmla="*/ 35948 h 3512128"/>
                  <a:gd name="connsiteX23" fmla="*/ 272410 w 916051"/>
                  <a:gd name="connsiteY23" fmla="*/ 32085 h 3512128"/>
                  <a:gd name="connsiteX24" fmla="*/ 440852 w 916051"/>
                  <a:gd name="connsiteY24" fmla="*/ 112295 h 3512128"/>
                  <a:gd name="connsiteX25" fmla="*/ 448873 w 916051"/>
                  <a:gd name="connsiteY25" fmla="*/ 0 h 3512128"/>
                  <a:gd name="connsiteX0" fmla="*/ 448873 w 916051"/>
                  <a:gd name="connsiteY0" fmla="*/ 0 h 3512128"/>
                  <a:gd name="connsiteX1" fmla="*/ 594121 w 916051"/>
                  <a:gd name="connsiteY1" fmla="*/ 188667 h 3512128"/>
                  <a:gd name="connsiteX2" fmla="*/ 613304 w 916051"/>
                  <a:gd name="connsiteY2" fmla="*/ 228600 h 3512128"/>
                  <a:gd name="connsiteX3" fmla="*/ 855718 w 916051"/>
                  <a:gd name="connsiteY3" fmla="*/ 1904228 h 3512128"/>
                  <a:gd name="connsiteX4" fmla="*/ 678194 w 916051"/>
                  <a:gd name="connsiteY4" fmla="*/ 2063661 h 3512128"/>
                  <a:gd name="connsiteX5" fmla="*/ 774355 w 916051"/>
                  <a:gd name="connsiteY5" fmla="*/ 2176326 h 3512128"/>
                  <a:gd name="connsiteX6" fmla="*/ 914973 w 916051"/>
                  <a:gd name="connsiteY6" fmla="*/ 3501973 h 3512128"/>
                  <a:gd name="connsiteX7" fmla="*/ 703664 w 916051"/>
                  <a:gd name="connsiteY7" fmla="*/ 3485551 h 3512128"/>
                  <a:gd name="connsiteX8" fmla="*/ 468925 w 916051"/>
                  <a:gd name="connsiteY8" fmla="*/ 1756611 h 3512128"/>
                  <a:gd name="connsiteX9" fmla="*/ 496550 w 916051"/>
                  <a:gd name="connsiteY9" fmla="*/ 1279909 h 3512128"/>
                  <a:gd name="connsiteX10" fmla="*/ 217151 w 916051"/>
                  <a:gd name="connsiteY10" fmla="*/ 1761632 h 3512128"/>
                  <a:gd name="connsiteX11" fmla="*/ 203190 w 916051"/>
                  <a:gd name="connsiteY11" fmla="*/ 1659164 h 3512128"/>
                  <a:gd name="connsiteX12" fmla="*/ 0 w 916051"/>
                  <a:gd name="connsiteY12" fmla="*/ 1592828 h 3512128"/>
                  <a:gd name="connsiteX13" fmla="*/ 50637 w 916051"/>
                  <a:gd name="connsiteY13" fmla="*/ 1524287 h 3512128"/>
                  <a:gd name="connsiteX14" fmla="*/ 52412 w 916051"/>
                  <a:gd name="connsiteY14" fmla="*/ 1402166 h 3512128"/>
                  <a:gd name="connsiteX15" fmla="*/ 368938 w 916051"/>
                  <a:gd name="connsiteY15" fmla="*/ 1072256 h 3512128"/>
                  <a:gd name="connsiteX16" fmla="*/ 240417 w 916051"/>
                  <a:gd name="connsiteY16" fmla="*/ 863308 h 3512128"/>
                  <a:gd name="connsiteX17" fmla="*/ 271465 w 916051"/>
                  <a:gd name="connsiteY17" fmla="*/ 798372 h 3512128"/>
                  <a:gd name="connsiteX18" fmla="*/ 380336 w 916051"/>
                  <a:gd name="connsiteY18" fmla="*/ 958887 h 3512128"/>
                  <a:gd name="connsiteX19" fmla="*/ 399047 w 916051"/>
                  <a:gd name="connsiteY19" fmla="*/ 608736 h 3512128"/>
                  <a:gd name="connsiteX20" fmla="*/ 420799 w 916051"/>
                  <a:gd name="connsiteY20" fmla="*/ 168442 h 3512128"/>
                  <a:gd name="connsiteX21" fmla="*/ 268399 w 916051"/>
                  <a:gd name="connsiteY21" fmla="*/ 32085 h 3512128"/>
                  <a:gd name="connsiteX22" fmla="*/ 273258 w 916051"/>
                  <a:gd name="connsiteY22" fmla="*/ 35948 h 3512128"/>
                  <a:gd name="connsiteX23" fmla="*/ 272410 w 916051"/>
                  <a:gd name="connsiteY23" fmla="*/ 32085 h 3512128"/>
                  <a:gd name="connsiteX24" fmla="*/ 440852 w 916051"/>
                  <a:gd name="connsiteY24" fmla="*/ 112295 h 3512128"/>
                  <a:gd name="connsiteX25" fmla="*/ 448873 w 916051"/>
                  <a:gd name="connsiteY25" fmla="*/ 0 h 3512128"/>
                  <a:gd name="connsiteX0" fmla="*/ 448873 w 916051"/>
                  <a:gd name="connsiteY0" fmla="*/ 0 h 3512128"/>
                  <a:gd name="connsiteX1" fmla="*/ 613304 w 916051"/>
                  <a:gd name="connsiteY1" fmla="*/ 228600 h 3512128"/>
                  <a:gd name="connsiteX2" fmla="*/ 855718 w 916051"/>
                  <a:gd name="connsiteY2" fmla="*/ 1904228 h 3512128"/>
                  <a:gd name="connsiteX3" fmla="*/ 678194 w 916051"/>
                  <a:gd name="connsiteY3" fmla="*/ 2063661 h 3512128"/>
                  <a:gd name="connsiteX4" fmla="*/ 774355 w 916051"/>
                  <a:gd name="connsiteY4" fmla="*/ 2176326 h 3512128"/>
                  <a:gd name="connsiteX5" fmla="*/ 914973 w 916051"/>
                  <a:gd name="connsiteY5" fmla="*/ 3501973 h 3512128"/>
                  <a:gd name="connsiteX6" fmla="*/ 703664 w 916051"/>
                  <a:gd name="connsiteY6" fmla="*/ 3485551 h 3512128"/>
                  <a:gd name="connsiteX7" fmla="*/ 468925 w 916051"/>
                  <a:gd name="connsiteY7" fmla="*/ 1756611 h 3512128"/>
                  <a:gd name="connsiteX8" fmla="*/ 496550 w 916051"/>
                  <a:gd name="connsiteY8" fmla="*/ 1279909 h 3512128"/>
                  <a:gd name="connsiteX9" fmla="*/ 217151 w 916051"/>
                  <a:gd name="connsiteY9" fmla="*/ 1761632 h 3512128"/>
                  <a:gd name="connsiteX10" fmla="*/ 203190 w 916051"/>
                  <a:gd name="connsiteY10" fmla="*/ 1659164 h 3512128"/>
                  <a:gd name="connsiteX11" fmla="*/ 0 w 916051"/>
                  <a:gd name="connsiteY11" fmla="*/ 1592828 h 3512128"/>
                  <a:gd name="connsiteX12" fmla="*/ 50637 w 916051"/>
                  <a:gd name="connsiteY12" fmla="*/ 1524287 h 3512128"/>
                  <a:gd name="connsiteX13" fmla="*/ 52412 w 916051"/>
                  <a:gd name="connsiteY13" fmla="*/ 1402166 h 3512128"/>
                  <a:gd name="connsiteX14" fmla="*/ 368938 w 916051"/>
                  <a:gd name="connsiteY14" fmla="*/ 1072256 h 3512128"/>
                  <a:gd name="connsiteX15" fmla="*/ 240417 w 916051"/>
                  <a:gd name="connsiteY15" fmla="*/ 863308 h 3512128"/>
                  <a:gd name="connsiteX16" fmla="*/ 271465 w 916051"/>
                  <a:gd name="connsiteY16" fmla="*/ 798372 h 3512128"/>
                  <a:gd name="connsiteX17" fmla="*/ 380336 w 916051"/>
                  <a:gd name="connsiteY17" fmla="*/ 958887 h 3512128"/>
                  <a:gd name="connsiteX18" fmla="*/ 399047 w 916051"/>
                  <a:gd name="connsiteY18" fmla="*/ 608736 h 3512128"/>
                  <a:gd name="connsiteX19" fmla="*/ 420799 w 916051"/>
                  <a:gd name="connsiteY19" fmla="*/ 168442 h 3512128"/>
                  <a:gd name="connsiteX20" fmla="*/ 268399 w 916051"/>
                  <a:gd name="connsiteY20" fmla="*/ 32085 h 3512128"/>
                  <a:gd name="connsiteX21" fmla="*/ 273258 w 916051"/>
                  <a:gd name="connsiteY21" fmla="*/ 35948 h 3512128"/>
                  <a:gd name="connsiteX22" fmla="*/ 272410 w 916051"/>
                  <a:gd name="connsiteY22" fmla="*/ 32085 h 3512128"/>
                  <a:gd name="connsiteX23" fmla="*/ 440852 w 916051"/>
                  <a:gd name="connsiteY23" fmla="*/ 112295 h 3512128"/>
                  <a:gd name="connsiteX24" fmla="*/ 448873 w 916051"/>
                  <a:gd name="connsiteY24" fmla="*/ 0 h 3512128"/>
                  <a:gd name="connsiteX0" fmla="*/ 448873 w 916051"/>
                  <a:gd name="connsiteY0" fmla="*/ 0 h 3512128"/>
                  <a:gd name="connsiteX1" fmla="*/ 613304 w 916051"/>
                  <a:gd name="connsiteY1" fmla="*/ 228600 h 3512128"/>
                  <a:gd name="connsiteX2" fmla="*/ 855718 w 916051"/>
                  <a:gd name="connsiteY2" fmla="*/ 1904228 h 3512128"/>
                  <a:gd name="connsiteX3" fmla="*/ 678194 w 916051"/>
                  <a:gd name="connsiteY3" fmla="*/ 2063661 h 3512128"/>
                  <a:gd name="connsiteX4" fmla="*/ 774355 w 916051"/>
                  <a:gd name="connsiteY4" fmla="*/ 2176326 h 3512128"/>
                  <a:gd name="connsiteX5" fmla="*/ 914973 w 916051"/>
                  <a:gd name="connsiteY5" fmla="*/ 3501973 h 3512128"/>
                  <a:gd name="connsiteX6" fmla="*/ 703664 w 916051"/>
                  <a:gd name="connsiteY6" fmla="*/ 3485551 h 3512128"/>
                  <a:gd name="connsiteX7" fmla="*/ 468925 w 916051"/>
                  <a:gd name="connsiteY7" fmla="*/ 1756611 h 3512128"/>
                  <a:gd name="connsiteX8" fmla="*/ 496550 w 916051"/>
                  <a:gd name="connsiteY8" fmla="*/ 1279909 h 3512128"/>
                  <a:gd name="connsiteX9" fmla="*/ 217151 w 916051"/>
                  <a:gd name="connsiteY9" fmla="*/ 1761632 h 3512128"/>
                  <a:gd name="connsiteX10" fmla="*/ 203190 w 916051"/>
                  <a:gd name="connsiteY10" fmla="*/ 1659164 h 3512128"/>
                  <a:gd name="connsiteX11" fmla="*/ 0 w 916051"/>
                  <a:gd name="connsiteY11" fmla="*/ 1592828 h 3512128"/>
                  <a:gd name="connsiteX12" fmla="*/ 50637 w 916051"/>
                  <a:gd name="connsiteY12" fmla="*/ 1524287 h 3512128"/>
                  <a:gd name="connsiteX13" fmla="*/ 52412 w 916051"/>
                  <a:gd name="connsiteY13" fmla="*/ 1402166 h 3512128"/>
                  <a:gd name="connsiteX14" fmla="*/ 368938 w 916051"/>
                  <a:gd name="connsiteY14" fmla="*/ 1072256 h 3512128"/>
                  <a:gd name="connsiteX15" fmla="*/ 240417 w 916051"/>
                  <a:gd name="connsiteY15" fmla="*/ 863308 h 3512128"/>
                  <a:gd name="connsiteX16" fmla="*/ 271465 w 916051"/>
                  <a:gd name="connsiteY16" fmla="*/ 798372 h 3512128"/>
                  <a:gd name="connsiteX17" fmla="*/ 380336 w 916051"/>
                  <a:gd name="connsiteY17" fmla="*/ 958887 h 3512128"/>
                  <a:gd name="connsiteX18" fmla="*/ 399047 w 916051"/>
                  <a:gd name="connsiteY18" fmla="*/ 608736 h 3512128"/>
                  <a:gd name="connsiteX19" fmla="*/ 420799 w 916051"/>
                  <a:gd name="connsiteY19" fmla="*/ 168442 h 3512128"/>
                  <a:gd name="connsiteX20" fmla="*/ 268399 w 916051"/>
                  <a:gd name="connsiteY20" fmla="*/ 32085 h 3512128"/>
                  <a:gd name="connsiteX21" fmla="*/ 273258 w 916051"/>
                  <a:gd name="connsiteY21" fmla="*/ 35948 h 3512128"/>
                  <a:gd name="connsiteX22" fmla="*/ 272410 w 916051"/>
                  <a:gd name="connsiteY22" fmla="*/ 32085 h 3512128"/>
                  <a:gd name="connsiteX23" fmla="*/ 440852 w 916051"/>
                  <a:gd name="connsiteY23" fmla="*/ 112295 h 3512128"/>
                  <a:gd name="connsiteX24" fmla="*/ 448873 w 916051"/>
                  <a:gd name="connsiteY24" fmla="*/ 0 h 3512128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71465 w 916051"/>
                  <a:gd name="connsiteY16" fmla="*/ 821408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40852 w 916051"/>
                  <a:gd name="connsiteY23" fmla="*/ 135331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71465 w 916051"/>
                  <a:gd name="connsiteY16" fmla="*/ 821408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61152 w 916051"/>
                  <a:gd name="connsiteY17" fmla="*/ 981924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30825 w 916051"/>
                  <a:gd name="connsiteY15" fmla="*/ 897861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30825 w 916051"/>
                  <a:gd name="connsiteY15" fmla="*/ 897861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30825 w 916051"/>
                  <a:gd name="connsiteY15" fmla="*/ 897861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47646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12781 w 916051"/>
                  <a:gd name="connsiteY10" fmla="*/ 1624608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9584 w 916051"/>
                  <a:gd name="connsiteY10" fmla="*/ 1639966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9584 w 916051"/>
                  <a:gd name="connsiteY10" fmla="*/ 1639966 h 3535164"/>
                  <a:gd name="connsiteX11" fmla="*/ 0 w 916051"/>
                  <a:gd name="connsiteY11" fmla="*/ 1600507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9584 w 916051"/>
                  <a:gd name="connsiteY10" fmla="*/ 1639966 h 3535164"/>
                  <a:gd name="connsiteX11" fmla="*/ 90076 w 916051"/>
                  <a:gd name="connsiteY11" fmla="*/ 1621788 h 3535164"/>
                  <a:gd name="connsiteX12" fmla="*/ 0 w 916051"/>
                  <a:gd name="connsiteY12" fmla="*/ 1600507 h 3535164"/>
                  <a:gd name="connsiteX13" fmla="*/ 50637 w 916051"/>
                  <a:gd name="connsiteY13" fmla="*/ 1547323 h 3535164"/>
                  <a:gd name="connsiteX14" fmla="*/ 52412 w 916051"/>
                  <a:gd name="connsiteY14" fmla="*/ 1425202 h 3535164"/>
                  <a:gd name="connsiteX15" fmla="*/ 352952 w 916051"/>
                  <a:gd name="connsiteY15" fmla="*/ 1091453 h 3535164"/>
                  <a:gd name="connsiteX16" fmla="*/ 218036 w 916051"/>
                  <a:gd name="connsiteY16" fmla="*/ 905539 h 3535164"/>
                  <a:gd name="connsiteX17" fmla="*/ 290648 w 916051"/>
                  <a:gd name="connsiteY17" fmla="*/ 794532 h 3535164"/>
                  <a:gd name="connsiteX18" fmla="*/ 354757 w 916051"/>
                  <a:gd name="connsiteY18" fmla="*/ 993441 h 3535164"/>
                  <a:gd name="connsiteX19" fmla="*/ 399047 w 916051"/>
                  <a:gd name="connsiteY19" fmla="*/ 631772 h 3535164"/>
                  <a:gd name="connsiteX20" fmla="*/ 420799 w 916051"/>
                  <a:gd name="connsiteY20" fmla="*/ 191478 h 3535164"/>
                  <a:gd name="connsiteX21" fmla="*/ 268399 w 916051"/>
                  <a:gd name="connsiteY21" fmla="*/ 55121 h 3535164"/>
                  <a:gd name="connsiteX22" fmla="*/ 273258 w 916051"/>
                  <a:gd name="connsiteY22" fmla="*/ 58984 h 3535164"/>
                  <a:gd name="connsiteX23" fmla="*/ 272410 w 916051"/>
                  <a:gd name="connsiteY23" fmla="*/ 55121 h 3535164"/>
                  <a:gd name="connsiteX24" fmla="*/ 460036 w 916051"/>
                  <a:gd name="connsiteY24" fmla="*/ 119973 h 3535164"/>
                  <a:gd name="connsiteX25" fmla="*/ 471254 w 916051"/>
                  <a:gd name="connsiteY25" fmla="*/ 0 h 3535164"/>
                  <a:gd name="connsiteX0" fmla="*/ 471254 w 916282"/>
                  <a:gd name="connsiteY0" fmla="*/ 0 h 3535164"/>
                  <a:gd name="connsiteX1" fmla="*/ 613304 w 916282"/>
                  <a:gd name="connsiteY1" fmla="*/ 251636 h 3535164"/>
                  <a:gd name="connsiteX2" fmla="*/ 855718 w 916282"/>
                  <a:gd name="connsiteY2" fmla="*/ 1927264 h 3535164"/>
                  <a:gd name="connsiteX3" fmla="*/ 678194 w 916282"/>
                  <a:gd name="connsiteY3" fmla="*/ 2086697 h 3535164"/>
                  <a:gd name="connsiteX4" fmla="*/ 790341 w 916282"/>
                  <a:gd name="connsiteY4" fmla="*/ 2199362 h 3535164"/>
                  <a:gd name="connsiteX5" fmla="*/ 914973 w 916282"/>
                  <a:gd name="connsiteY5" fmla="*/ 3525009 h 3535164"/>
                  <a:gd name="connsiteX6" fmla="*/ 703664 w 916282"/>
                  <a:gd name="connsiteY6" fmla="*/ 3508587 h 3535164"/>
                  <a:gd name="connsiteX7" fmla="*/ 468925 w 916282"/>
                  <a:gd name="connsiteY7" fmla="*/ 1779647 h 3535164"/>
                  <a:gd name="connsiteX8" fmla="*/ 496550 w 916282"/>
                  <a:gd name="connsiteY8" fmla="*/ 1302945 h 3535164"/>
                  <a:gd name="connsiteX9" fmla="*/ 217151 w 916282"/>
                  <a:gd name="connsiteY9" fmla="*/ 1784668 h 3535164"/>
                  <a:gd name="connsiteX10" fmla="*/ 209584 w 916282"/>
                  <a:gd name="connsiteY10" fmla="*/ 1639966 h 3535164"/>
                  <a:gd name="connsiteX11" fmla="*/ 90076 w 916282"/>
                  <a:gd name="connsiteY11" fmla="*/ 1621788 h 3535164"/>
                  <a:gd name="connsiteX12" fmla="*/ 0 w 916282"/>
                  <a:gd name="connsiteY12" fmla="*/ 1600507 h 3535164"/>
                  <a:gd name="connsiteX13" fmla="*/ 50637 w 916282"/>
                  <a:gd name="connsiteY13" fmla="*/ 1547323 h 3535164"/>
                  <a:gd name="connsiteX14" fmla="*/ 52412 w 916282"/>
                  <a:gd name="connsiteY14" fmla="*/ 1425202 h 3535164"/>
                  <a:gd name="connsiteX15" fmla="*/ 352952 w 916282"/>
                  <a:gd name="connsiteY15" fmla="*/ 1091453 h 3535164"/>
                  <a:gd name="connsiteX16" fmla="*/ 218036 w 916282"/>
                  <a:gd name="connsiteY16" fmla="*/ 905539 h 3535164"/>
                  <a:gd name="connsiteX17" fmla="*/ 290648 w 916282"/>
                  <a:gd name="connsiteY17" fmla="*/ 794532 h 3535164"/>
                  <a:gd name="connsiteX18" fmla="*/ 354757 w 916282"/>
                  <a:gd name="connsiteY18" fmla="*/ 993441 h 3535164"/>
                  <a:gd name="connsiteX19" fmla="*/ 399047 w 916282"/>
                  <a:gd name="connsiteY19" fmla="*/ 631772 h 3535164"/>
                  <a:gd name="connsiteX20" fmla="*/ 420799 w 916282"/>
                  <a:gd name="connsiteY20" fmla="*/ 191478 h 3535164"/>
                  <a:gd name="connsiteX21" fmla="*/ 268399 w 916282"/>
                  <a:gd name="connsiteY21" fmla="*/ 55121 h 3535164"/>
                  <a:gd name="connsiteX22" fmla="*/ 273258 w 916282"/>
                  <a:gd name="connsiteY22" fmla="*/ 58984 h 3535164"/>
                  <a:gd name="connsiteX23" fmla="*/ 272410 w 916282"/>
                  <a:gd name="connsiteY23" fmla="*/ 55121 h 3535164"/>
                  <a:gd name="connsiteX24" fmla="*/ 460036 w 916282"/>
                  <a:gd name="connsiteY24" fmla="*/ 119973 h 3535164"/>
                  <a:gd name="connsiteX25" fmla="*/ 471254 w 916282"/>
                  <a:gd name="connsiteY25" fmla="*/ 0 h 3535164"/>
                  <a:gd name="connsiteX0" fmla="*/ 471254 w 916019"/>
                  <a:gd name="connsiteY0" fmla="*/ 0 h 3535164"/>
                  <a:gd name="connsiteX1" fmla="*/ 613304 w 916019"/>
                  <a:gd name="connsiteY1" fmla="*/ 251636 h 3535164"/>
                  <a:gd name="connsiteX2" fmla="*/ 855718 w 916019"/>
                  <a:gd name="connsiteY2" fmla="*/ 1927264 h 3535164"/>
                  <a:gd name="connsiteX3" fmla="*/ 678194 w 916019"/>
                  <a:gd name="connsiteY3" fmla="*/ 2086697 h 3535164"/>
                  <a:gd name="connsiteX4" fmla="*/ 790341 w 916019"/>
                  <a:gd name="connsiteY4" fmla="*/ 2199362 h 3535164"/>
                  <a:gd name="connsiteX5" fmla="*/ 914973 w 916019"/>
                  <a:gd name="connsiteY5" fmla="*/ 3525009 h 3535164"/>
                  <a:gd name="connsiteX6" fmla="*/ 703664 w 916019"/>
                  <a:gd name="connsiteY6" fmla="*/ 3508587 h 3535164"/>
                  <a:gd name="connsiteX7" fmla="*/ 468925 w 916019"/>
                  <a:gd name="connsiteY7" fmla="*/ 1779647 h 3535164"/>
                  <a:gd name="connsiteX8" fmla="*/ 496550 w 916019"/>
                  <a:gd name="connsiteY8" fmla="*/ 1302945 h 3535164"/>
                  <a:gd name="connsiteX9" fmla="*/ 217151 w 916019"/>
                  <a:gd name="connsiteY9" fmla="*/ 1784668 h 3535164"/>
                  <a:gd name="connsiteX10" fmla="*/ 209584 w 916019"/>
                  <a:gd name="connsiteY10" fmla="*/ 1639966 h 3535164"/>
                  <a:gd name="connsiteX11" fmla="*/ 90076 w 916019"/>
                  <a:gd name="connsiteY11" fmla="*/ 1621788 h 3535164"/>
                  <a:gd name="connsiteX12" fmla="*/ 0 w 916019"/>
                  <a:gd name="connsiteY12" fmla="*/ 1600507 h 3535164"/>
                  <a:gd name="connsiteX13" fmla="*/ 50637 w 916019"/>
                  <a:gd name="connsiteY13" fmla="*/ 1547323 h 3535164"/>
                  <a:gd name="connsiteX14" fmla="*/ 52412 w 916019"/>
                  <a:gd name="connsiteY14" fmla="*/ 1425202 h 3535164"/>
                  <a:gd name="connsiteX15" fmla="*/ 352952 w 916019"/>
                  <a:gd name="connsiteY15" fmla="*/ 1091453 h 3535164"/>
                  <a:gd name="connsiteX16" fmla="*/ 218036 w 916019"/>
                  <a:gd name="connsiteY16" fmla="*/ 905539 h 3535164"/>
                  <a:gd name="connsiteX17" fmla="*/ 290648 w 916019"/>
                  <a:gd name="connsiteY17" fmla="*/ 794532 h 3535164"/>
                  <a:gd name="connsiteX18" fmla="*/ 354757 w 916019"/>
                  <a:gd name="connsiteY18" fmla="*/ 993441 h 3535164"/>
                  <a:gd name="connsiteX19" fmla="*/ 399047 w 916019"/>
                  <a:gd name="connsiteY19" fmla="*/ 631772 h 3535164"/>
                  <a:gd name="connsiteX20" fmla="*/ 420799 w 916019"/>
                  <a:gd name="connsiteY20" fmla="*/ 191478 h 3535164"/>
                  <a:gd name="connsiteX21" fmla="*/ 268399 w 916019"/>
                  <a:gd name="connsiteY21" fmla="*/ 55121 h 3535164"/>
                  <a:gd name="connsiteX22" fmla="*/ 273258 w 916019"/>
                  <a:gd name="connsiteY22" fmla="*/ 58984 h 3535164"/>
                  <a:gd name="connsiteX23" fmla="*/ 272410 w 916019"/>
                  <a:gd name="connsiteY23" fmla="*/ 55121 h 3535164"/>
                  <a:gd name="connsiteX24" fmla="*/ 460036 w 916019"/>
                  <a:gd name="connsiteY24" fmla="*/ 119973 h 3535164"/>
                  <a:gd name="connsiteX25" fmla="*/ 471254 w 916019"/>
                  <a:gd name="connsiteY25" fmla="*/ 0 h 3535164"/>
                  <a:gd name="connsiteX0" fmla="*/ 471254 w 916136"/>
                  <a:gd name="connsiteY0" fmla="*/ 0 h 3535164"/>
                  <a:gd name="connsiteX1" fmla="*/ 613304 w 916136"/>
                  <a:gd name="connsiteY1" fmla="*/ 251636 h 3535164"/>
                  <a:gd name="connsiteX2" fmla="*/ 855718 w 916136"/>
                  <a:gd name="connsiteY2" fmla="*/ 1927264 h 3535164"/>
                  <a:gd name="connsiteX3" fmla="*/ 678194 w 916136"/>
                  <a:gd name="connsiteY3" fmla="*/ 2086697 h 3535164"/>
                  <a:gd name="connsiteX4" fmla="*/ 790341 w 916136"/>
                  <a:gd name="connsiteY4" fmla="*/ 2199362 h 3535164"/>
                  <a:gd name="connsiteX5" fmla="*/ 914973 w 916136"/>
                  <a:gd name="connsiteY5" fmla="*/ 3525009 h 3535164"/>
                  <a:gd name="connsiteX6" fmla="*/ 703664 w 916136"/>
                  <a:gd name="connsiteY6" fmla="*/ 3508587 h 3535164"/>
                  <a:gd name="connsiteX7" fmla="*/ 468925 w 916136"/>
                  <a:gd name="connsiteY7" fmla="*/ 1779647 h 3535164"/>
                  <a:gd name="connsiteX8" fmla="*/ 496550 w 916136"/>
                  <a:gd name="connsiteY8" fmla="*/ 1302945 h 3535164"/>
                  <a:gd name="connsiteX9" fmla="*/ 217151 w 916136"/>
                  <a:gd name="connsiteY9" fmla="*/ 1784668 h 3535164"/>
                  <a:gd name="connsiteX10" fmla="*/ 209584 w 916136"/>
                  <a:gd name="connsiteY10" fmla="*/ 1639966 h 3535164"/>
                  <a:gd name="connsiteX11" fmla="*/ 90076 w 916136"/>
                  <a:gd name="connsiteY11" fmla="*/ 1621788 h 3535164"/>
                  <a:gd name="connsiteX12" fmla="*/ 0 w 916136"/>
                  <a:gd name="connsiteY12" fmla="*/ 1600507 h 3535164"/>
                  <a:gd name="connsiteX13" fmla="*/ 50637 w 916136"/>
                  <a:gd name="connsiteY13" fmla="*/ 1547323 h 3535164"/>
                  <a:gd name="connsiteX14" fmla="*/ 52412 w 916136"/>
                  <a:gd name="connsiteY14" fmla="*/ 1425202 h 3535164"/>
                  <a:gd name="connsiteX15" fmla="*/ 352952 w 916136"/>
                  <a:gd name="connsiteY15" fmla="*/ 1091453 h 3535164"/>
                  <a:gd name="connsiteX16" fmla="*/ 218036 w 916136"/>
                  <a:gd name="connsiteY16" fmla="*/ 905539 h 3535164"/>
                  <a:gd name="connsiteX17" fmla="*/ 290648 w 916136"/>
                  <a:gd name="connsiteY17" fmla="*/ 794532 h 3535164"/>
                  <a:gd name="connsiteX18" fmla="*/ 354757 w 916136"/>
                  <a:gd name="connsiteY18" fmla="*/ 993441 h 3535164"/>
                  <a:gd name="connsiteX19" fmla="*/ 399047 w 916136"/>
                  <a:gd name="connsiteY19" fmla="*/ 631772 h 3535164"/>
                  <a:gd name="connsiteX20" fmla="*/ 420799 w 916136"/>
                  <a:gd name="connsiteY20" fmla="*/ 191478 h 3535164"/>
                  <a:gd name="connsiteX21" fmla="*/ 268399 w 916136"/>
                  <a:gd name="connsiteY21" fmla="*/ 55121 h 3535164"/>
                  <a:gd name="connsiteX22" fmla="*/ 273258 w 916136"/>
                  <a:gd name="connsiteY22" fmla="*/ 58984 h 3535164"/>
                  <a:gd name="connsiteX23" fmla="*/ 272410 w 916136"/>
                  <a:gd name="connsiteY23" fmla="*/ 55121 h 3535164"/>
                  <a:gd name="connsiteX24" fmla="*/ 460036 w 916136"/>
                  <a:gd name="connsiteY24" fmla="*/ 119973 h 3535164"/>
                  <a:gd name="connsiteX25" fmla="*/ 471254 w 916136"/>
                  <a:gd name="connsiteY25" fmla="*/ 0 h 3535164"/>
                  <a:gd name="connsiteX0" fmla="*/ 471254 w 916136"/>
                  <a:gd name="connsiteY0" fmla="*/ 0 h 3531560"/>
                  <a:gd name="connsiteX1" fmla="*/ 613304 w 916136"/>
                  <a:gd name="connsiteY1" fmla="*/ 251636 h 3531560"/>
                  <a:gd name="connsiteX2" fmla="*/ 855718 w 916136"/>
                  <a:gd name="connsiteY2" fmla="*/ 1927264 h 3531560"/>
                  <a:gd name="connsiteX3" fmla="*/ 678194 w 916136"/>
                  <a:gd name="connsiteY3" fmla="*/ 2086697 h 3531560"/>
                  <a:gd name="connsiteX4" fmla="*/ 790341 w 916136"/>
                  <a:gd name="connsiteY4" fmla="*/ 2199362 h 3531560"/>
                  <a:gd name="connsiteX5" fmla="*/ 914973 w 916136"/>
                  <a:gd name="connsiteY5" fmla="*/ 3525009 h 3531560"/>
                  <a:gd name="connsiteX6" fmla="*/ 703664 w 916136"/>
                  <a:gd name="connsiteY6" fmla="*/ 3508587 h 3531560"/>
                  <a:gd name="connsiteX7" fmla="*/ 468925 w 916136"/>
                  <a:gd name="connsiteY7" fmla="*/ 1779647 h 3531560"/>
                  <a:gd name="connsiteX8" fmla="*/ 496550 w 916136"/>
                  <a:gd name="connsiteY8" fmla="*/ 1302945 h 3531560"/>
                  <a:gd name="connsiteX9" fmla="*/ 217151 w 916136"/>
                  <a:gd name="connsiteY9" fmla="*/ 1784668 h 3531560"/>
                  <a:gd name="connsiteX10" fmla="*/ 209584 w 916136"/>
                  <a:gd name="connsiteY10" fmla="*/ 1639966 h 3531560"/>
                  <a:gd name="connsiteX11" fmla="*/ 90076 w 916136"/>
                  <a:gd name="connsiteY11" fmla="*/ 1621788 h 3531560"/>
                  <a:gd name="connsiteX12" fmla="*/ 0 w 916136"/>
                  <a:gd name="connsiteY12" fmla="*/ 1600507 h 3531560"/>
                  <a:gd name="connsiteX13" fmla="*/ 50637 w 916136"/>
                  <a:gd name="connsiteY13" fmla="*/ 1547323 h 3531560"/>
                  <a:gd name="connsiteX14" fmla="*/ 52412 w 916136"/>
                  <a:gd name="connsiteY14" fmla="*/ 1425202 h 3531560"/>
                  <a:gd name="connsiteX15" fmla="*/ 352952 w 916136"/>
                  <a:gd name="connsiteY15" fmla="*/ 1091453 h 3531560"/>
                  <a:gd name="connsiteX16" fmla="*/ 218036 w 916136"/>
                  <a:gd name="connsiteY16" fmla="*/ 905539 h 3531560"/>
                  <a:gd name="connsiteX17" fmla="*/ 290648 w 916136"/>
                  <a:gd name="connsiteY17" fmla="*/ 794532 h 3531560"/>
                  <a:gd name="connsiteX18" fmla="*/ 354757 w 916136"/>
                  <a:gd name="connsiteY18" fmla="*/ 993441 h 3531560"/>
                  <a:gd name="connsiteX19" fmla="*/ 399047 w 916136"/>
                  <a:gd name="connsiteY19" fmla="*/ 631772 h 3531560"/>
                  <a:gd name="connsiteX20" fmla="*/ 420799 w 916136"/>
                  <a:gd name="connsiteY20" fmla="*/ 191478 h 3531560"/>
                  <a:gd name="connsiteX21" fmla="*/ 268399 w 916136"/>
                  <a:gd name="connsiteY21" fmla="*/ 55121 h 3531560"/>
                  <a:gd name="connsiteX22" fmla="*/ 273258 w 916136"/>
                  <a:gd name="connsiteY22" fmla="*/ 58984 h 3531560"/>
                  <a:gd name="connsiteX23" fmla="*/ 272410 w 916136"/>
                  <a:gd name="connsiteY23" fmla="*/ 55121 h 3531560"/>
                  <a:gd name="connsiteX24" fmla="*/ 460036 w 916136"/>
                  <a:gd name="connsiteY24" fmla="*/ 119973 h 3531560"/>
                  <a:gd name="connsiteX25" fmla="*/ 471254 w 916136"/>
                  <a:gd name="connsiteY25" fmla="*/ 0 h 3531560"/>
                  <a:gd name="connsiteX0" fmla="*/ 471254 w 916136"/>
                  <a:gd name="connsiteY0" fmla="*/ 0 h 3532048"/>
                  <a:gd name="connsiteX1" fmla="*/ 613304 w 916136"/>
                  <a:gd name="connsiteY1" fmla="*/ 251636 h 3532048"/>
                  <a:gd name="connsiteX2" fmla="*/ 855718 w 916136"/>
                  <a:gd name="connsiteY2" fmla="*/ 1927264 h 3532048"/>
                  <a:gd name="connsiteX3" fmla="*/ 678194 w 916136"/>
                  <a:gd name="connsiteY3" fmla="*/ 2086697 h 3532048"/>
                  <a:gd name="connsiteX4" fmla="*/ 790341 w 916136"/>
                  <a:gd name="connsiteY4" fmla="*/ 2199362 h 3532048"/>
                  <a:gd name="connsiteX5" fmla="*/ 914973 w 916136"/>
                  <a:gd name="connsiteY5" fmla="*/ 3525009 h 3532048"/>
                  <a:gd name="connsiteX6" fmla="*/ 697270 w 916136"/>
                  <a:gd name="connsiteY6" fmla="*/ 3512426 h 3532048"/>
                  <a:gd name="connsiteX7" fmla="*/ 468925 w 916136"/>
                  <a:gd name="connsiteY7" fmla="*/ 1779647 h 3532048"/>
                  <a:gd name="connsiteX8" fmla="*/ 496550 w 916136"/>
                  <a:gd name="connsiteY8" fmla="*/ 1302945 h 3532048"/>
                  <a:gd name="connsiteX9" fmla="*/ 217151 w 916136"/>
                  <a:gd name="connsiteY9" fmla="*/ 1784668 h 3532048"/>
                  <a:gd name="connsiteX10" fmla="*/ 209584 w 916136"/>
                  <a:gd name="connsiteY10" fmla="*/ 1639966 h 3532048"/>
                  <a:gd name="connsiteX11" fmla="*/ 90076 w 916136"/>
                  <a:gd name="connsiteY11" fmla="*/ 1621788 h 3532048"/>
                  <a:gd name="connsiteX12" fmla="*/ 0 w 916136"/>
                  <a:gd name="connsiteY12" fmla="*/ 1600507 h 3532048"/>
                  <a:gd name="connsiteX13" fmla="*/ 50637 w 916136"/>
                  <a:gd name="connsiteY13" fmla="*/ 1547323 h 3532048"/>
                  <a:gd name="connsiteX14" fmla="*/ 52412 w 916136"/>
                  <a:gd name="connsiteY14" fmla="*/ 1425202 h 3532048"/>
                  <a:gd name="connsiteX15" fmla="*/ 352952 w 916136"/>
                  <a:gd name="connsiteY15" fmla="*/ 1091453 h 3532048"/>
                  <a:gd name="connsiteX16" fmla="*/ 218036 w 916136"/>
                  <a:gd name="connsiteY16" fmla="*/ 905539 h 3532048"/>
                  <a:gd name="connsiteX17" fmla="*/ 290648 w 916136"/>
                  <a:gd name="connsiteY17" fmla="*/ 794532 h 3532048"/>
                  <a:gd name="connsiteX18" fmla="*/ 354757 w 916136"/>
                  <a:gd name="connsiteY18" fmla="*/ 993441 h 3532048"/>
                  <a:gd name="connsiteX19" fmla="*/ 399047 w 916136"/>
                  <a:gd name="connsiteY19" fmla="*/ 631772 h 3532048"/>
                  <a:gd name="connsiteX20" fmla="*/ 420799 w 916136"/>
                  <a:gd name="connsiteY20" fmla="*/ 191478 h 3532048"/>
                  <a:gd name="connsiteX21" fmla="*/ 268399 w 916136"/>
                  <a:gd name="connsiteY21" fmla="*/ 55121 h 3532048"/>
                  <a:gd name="connsiteX22" fmla="*/ 273258 w 916136"/>
                  <a:gd name="connsiteY22" fmla="*/ 58984 h 3532048"/>
                  <a:gd name="connsiteX23" fmla="*/ 272410 w 916136"/>
                  <a:gd name="connsiteY23" fmla="*/ 55121 h 3532048"/>
                  <a:gd name="connsiteX24" fmla="*/ 460036 w 916136"/>
                  <a:gd name="connsiteY24" fmla="*/ 119973 h 3532048"/>
                  <a:gd name="connsiteX25" fmla="*/ 471254 w 916136"/>
                  <a:gd name="connsiteY25" fmla="*/ 0 h 3532048"/>
                  <a:gd name="connsiteX0" fmla="*/ 471254 w 916136"/>
                  <a:gd name="connsiteY0" fmla="*/ 0 h 3538814"/>
                  <a:gd name="connsiteX1" fmla="*/ 613304 w 916136"/>
                  <a:gd name="connsiteY1" fmla="*/ 251636 h 3538814"/>
                  <a:gd name="connsiteX2" fmla="*/ 855718 w 916136"/>
                  <a:gd name="connsiteY2" fmla="*/ 1927264 h 3538814"/>
                  <a:gd name="connsiteX3" fmla="*/ 678194 w 916136"/>
                  <a:gd name="connsiteY3" fmla="*/ 2086697 h 3538814"/>
                  <a:gd name="connsiteX4" fmla="*/ 790341 w 916136"/>
                  <a:gd name="connsiteY4" fmla="*/ 2199362 h 3538814"/>
                  <a:gd name="connsiteX5" fmla="*/ 914973 w 916136"/>
                  <a:gd name="connsiteY5" fmla="*/ 3532688 h 3538814"/>
                  <a:gd name="connsiteX6" fmla="*/ 697270 w 916136"/>
                  <a:gd name="connsiteY6" fmla="*/ 3512426 h 3538814"/>
                  <a:gd name="connsiteX7" fmla="*/ 468925 w 916136"/>
                  <a:gd name="connsiteY7" fmla="*/ 1779647 h 3538814"/>
                  <a:gd name="connsiteX8" fmla="*/ 496550 w 916136"/>
                  <a:gd name="connsiteY8" fmla="*/ 1302945 h 3538814"/>
                  <a:gd name="connsiteX9" fmla="*/ 217151 w 916136"/>
                  <a:gd name="connsiteY9" fmla="*/ 1784668 h 3538814"/>
                  <a:gd name="connsiteX10" fmla="*/ 209584 w 916136"/>
                  <a:gd name="connsiteY10" fmla="*/ 1639966 h 3538814"/>
                  <a:gd name="connsiteX11" fmla="*/ 90076 w 916136"/>
                  <a:gd name="connsiteY11" fmla="*/ 1621788 h 3538814"/>
                  <a:gd name="connsiteX12" fmla="*/ 0 w 916136"/>
                  <a:gd name="connsiteY12" fmla="*/ 1600507 h 3538814"/>
                  <a:gd name="connsiteX13" fmla="*/ 50637 w 916136"/>
                  <a:gd name="connsiteY13" fmla="*/ 1547323 h 3538814"/>
                  <a:gd name="connsiteX14" fmla="*/ 52412 w 916136"/>
                  <a:gd name="connsiteY14" fmla="*/ 1425202 h 3538814"/>
                  <a:gd name="connsiteX15" fmla="*/ 352952 w 916136"/>
                  <a:gd name="connsiteY15" fmla="*/ 1091453 h 3538814"/>
                  <a:gd name="connsiteX16" fmla="*/ 218036 w 916136"/>
                  <a:gd name="connsiteY16" fmla="*/ 905539 h 3538814"/>
                  <a:gd name="connsiteX17" fmla="*/ 290648 w 916136"/>
                  <a:gd name="connsiteY17" fmla="*/ 794532 h 3538814"/>
                  <a:gd name="connsiteX18" fmla="*/ 354757 w 916136"/>
                  <a:gd name="connsiteY18" fmla="*/ 993441 h 3538814"/>
                  <a:gd name="connsiteX19" fmla="*/ 399047 w 916136"/>
                  <a:gd name="connsiteY19" fmla="*/ 631772 h 3538814"/>
                  <a:gd name="connsiteX20" fmla="*/ 420799 w 916136"/>
                  <a:gd name="connsiteY20" fmla="*/ 191478 h 3538814"/>
                  <a:gd name="connsiteX21" fmla="*/ 268399 w 916136"/>
                  <a:gd name="connsiteY21" fmla="*/ 55121 h 3538814"/>
                  <a:gd name="connsiteX22" fmla="*/ 273258 w 916136"/>
                  <a:gd name="connsiteY22" fmla="*/ 58984 h 3538814"/>
                  <a:gd name="connsiteX23" fmla="*/ 272410 w 916136"/>
                  <a:gd name="connsiteY23" fmla="*/ 55121 h 3538814"/>
                  <a:gd name="connsiteX24" fmla="*/ 460036 w 916136"/>
                  <a:gd name="connsiteY24" fmla="*/ 119973 h 3538814"/>
                  <a:gd name="connsiteX25" fmla="*/ 471254 w 916136"/>
                  <a:gd name="connsiteY25" fmla="*/ 0 h 3538814"/>
                  <a:gd name="connsiteX0" fmla="*/ 471254 w 914973"/>
                  <a:gd name="connsiteY0" fmla="*/ 0 h 3538814"/>
                  <a:gd name="connsiteX1" fmla="*/ 613304 w 914973"/>
                  <a:gd name="connsiteY1" fmla="*/ 251636 h 3538814"/>
                  <a:gd name="connsiteX2" fmla="*/ 855718 w 914973"/>
                  <a:gd name="connsiteY2" fmla="*/ 1927264 h 3538814"/>
                  <a:gd name="connsiteX3" fmla="*/ 678194 w 914973"/>
                  <a:gd name="connsiteY3" fmla="*/ 2086697 h 3538814"/>
                  <a:gd name="connsiteX4" fmla="*/ 790341 w 914973"/>
                  <a:gd name="connsiteY4" fmla="*/ 2199362 h 3538814"/>
                  <a:gd name="connsiteX5" fmla="*/ 914973 w 914973"/>
                  <a:gd name="connsiteY5" fmla="*/ 3532688 h 3538814"/>
                  <a:gd name="connsiteX6" fmla="*/ 697270 w 914973"/>
                  <a:gd name="connsiteY6" fmla="*/ 3512426 h 3538814"/>
                  <a:gd name="connsiteX7" fmla="*/ 468925 w 914973"/>
                  <a:gd name="connsiteY7" fmla="*/ 1779647 h 3538814"/>
                  <a:gd name="connsiteX8" fmla="*/ 496550 w 914973"/>
                  <a:gd name="connsiteY8" fmla="*/ 1302945 h 3538814"/>
                  <a:gd name="connsiteX9" fmla="*/ 217151 w 914973"/>
                  <a:gd name="connsiteY9" fmla="*/ 1784668 h 3538814"/>
                  <a:gd name="connsiteX10" fmla="*/ 209584 w 914973"/>
                  <a:gd name="connsiteY10" fmla="*/ 1639966 h 3538814"/>
                  <a:gd name="connsiteX11" fmla="*/ 90076 w 914973"/>
                  <a:gd name="connsiteY11" fmla="*/ 1621788 h 3538814"/>
                  <a:gd name="connsiteX12" fmla="*/ 0 w 914973"/>
                  <a:gd name="connsiteY12" fmla="*/ 1600507 h 3538814"/>
                  <a:gd name="connsiteX13" fmla="*/ 50637 w 914973"/>
                  <a:gd name="connsiteY13" fmla="*/ 1547323 h 3538814"/>
                  <a:gd name="connsiteX14" fmla="*/ 52412 w 914973"/>
                  <a:gd name="connsiteY14" fmla="*/ 1425202 h 3538814"/>
                  <a:gd name="connsiteX15" fmla="*/ 352952 w 914973"/>
                  <a:gd name="connsiteY15" fmla="*/ 1091453 h 3538814"/>
                  <a:gd name="connsiteX16" fmla="*/ 218036 w 914973"/>
                  <a:gd name="connsiteY16" fmla="*/ 905539 h 3538814"/>
                  <a:gd name="connsiteX17" fmla="*/ 290648 w 914973"/>
                  <a:gd name="connsiteY17" fmla="*/ 794532 h 3538814"/>
                  <a:gd name="connsiteX18" fmla="*/ 354757 w 914973"/>
                  <a:gd name="connsiteY18" fmla="*/ 993441 h 3538814"/>
                  <a:gd name="connsiteX19" fmla="*/ 399047 w 914973"/>
                  <a:gd name="connsiteY19" fmla="*/ 631772 h 3538814"/>
                  <a:gd name="connsiteX20" fmla="*/ 420799 w 914973"/>
                  <a:gd name="connsiteY20" fmla="*/ 191478 h 3538814"/>
                  <a:gd name="connsiteX21" fmla="*/ 268399 w 914973"/>
                  <a:gd name="connsiteY21" fmla="*/ 55121 h 3538814"/>
                  <a:gd name="connsiteX22" fmla="*/ 273258 w 914973"/>
                  <a:gd name="connsiteY22" fmla="*/ 58984 h 3538814"/>
                  <a:gd name="connsiteX23" fmla="*/ 272410 w 914973"/>
                  <a:gd name="connsiteY23" fmla="*/ 55121 h 3538814"/>
                  <a:gd name="connsiteX24" fmla="*/ 460036 w 914973"/>
                  <a:gd name="connsiteY24" fmla="*/ 119973 h 3538814"/>
                  <a:gd name="connsiteX25" fmla="*/ 471254 w 914973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78194 w 924564"/>
                  <a:gd name="connsiteY3" fmla="*/ 2086697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78194 w 924564"/>
                  <a:gd name="connsiteY3" fmla="*/ 2086697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0 w 924564"/>
                  <a:gd name="connsiteY11" fmla="*/ 1600507 h 3538814"/>
                  <a:gd name="connsiteX12" fmla="*/ 50637 w 924564"/>
                  <a:gd name="connsiteY12" fmla="*/ 1547323 h 3538814"/>
                  <a:gd name="connsiteX13" fmla="*/ 52412 w 924564"/>
                  <a:gd name="connsiteY13" fmla="*/ 1425202 h 3538814"/>
                  <a:gd name="connsiteX14" fmla="*/ 352952 w 924564"/>
                  <a:gd name="connsiteY14" fmla="*/ 1091453 h 3538814"/>
                  <a:gd name="connsiteX15" fmla="*/ 218036 w 924564"/>
                  <a:gd name="connsiteY15" fmla="*/ 905539 h 3538814"/>
                  <a:gd name="connsiteX16" fmla="*/ 285885 w 924564"/>
                  <a:gd name="connsiteY16" fmla="*/ 794532 h 3538814"/>
                  <a:gd name="connsiteX17" fmla="*/ 347613 w 924564"/>
                  <a:gd name="connsiteY17" fmla="*/ 1004880 h 3538814"/>
                  <a:gd name="connsiteX18" fmla="*/ 399047 w 924564"/>
                  <a:gd name="connsiteY18" fmla="*/ 631772 h 3538814"/>
                  <a:gd name="connsiteX19" fmla="*/ 420799 w 924564"/>
                  <a:gd name="connsiteY19" fmla="*/ 191478 h 3538814"/>
                  <a:gd name="connsiteX20" fmla="*/ 268399 w 924564"/>
                  <a:gd name="connsiteY20" fmla="*/ 55121 h 3538814"/>
                  <a:gd name="connsiteX21" fmla="*/ 273258 w 924564"/>
                  <a:gd name="connsiteY21" fmla="*/ 58984 h 3538814"/>
                  <a:gd name="connsiteX22" fmla="*/ 272410 w 924564"/>
                  <a:gd name="connsiteY22" fmla="*/ 55121 h 3538814"/>
                  <a:gd name="connsiteX23" fmla="*/ 460036 w 924564"/>
                  <a:gd name="connsiteY23" fmla="*/ 119973 h 3538814"/>
                  <a:gd name="connsiteX24" fmla="*/ 471254 w 924564"/>
                  <a:gd name="connsiteY24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194993 w 924564"/>
                  <a:gd name="connsiteY10" fmla="*/ 1669172 h 3538814"/>
                  <a:gd name="connsiteX11" fmla="*/ 0 w 924564"/>
                  <a:gd name="connsiteY11" fmla="*/ 1600507 h 3538814"/>
                  <a:gd name="connsiteX12" fmla="*/ 50637 w 924564"/>
                  <a:gd name="connsiteY12" fmla="*/ 1547323 h 3538814"/>
                  <a:gd name="connsiteX13" fmla="*/ 52412 w 924564"/>
                  <a:gd name="connsiteY13" fmla="*/ 1425202 h 3538814"/>
                  <a:gd name="connsiteX14" fmla="*/ 352952 w 924564"/>
                  <a:gd name="connsiteY14" fmla="*/ 1091453 h 3538814"/>
                  <a:gd name="connsiteX15" fmla="*/ 218036 w 924564"/>
                  <a:gd name="connsiteY15" fmla="*/ 905539 h 3538814"/>
                  <a:gd name="connsiteX16" fmla="*/ 285885 w 924564"/>
                  <a:gd name="connsiteY16" fmla="*/ 794532 h 3538814"/>
                  <a:gd name="connsiteX17" fmla="*/ 347613 w 924564"/>
                  <a:gd name="connsiteY17" fmla="*/ 1004880 h 3538814"/>
                  <a:gd name="connsiteX18" fmla="*/ 399047 w 924564"/>
                  <a:gd name="connsiteY18" fmla="*/ 631772 h 3538814"/>
                  <a:gd name="connsiteX19" fmla="*/ 420799 w 924564"/>
                  <a:gd name="connsiteY19" fmla="*/ 191478 h 3538814"/>
                  <a:gd name="connsiteX20" fmla="*/ 268399 w 924564"/>
                  <a:gd name="connsiteY20" fmla="*/ 55121 h 3538814"/>
                  <a:gd name="connsiteX21" fmla="*/ 273258 w 924564"/>
                  <a:gd name="connsiteY21" fmla="*/ 58984 h 3538814"/>
                  <a:gd name="connsiteX22" fmla="*/ 272410 w 924564"/>
                  <a:gd name="connsiteY22" fmla="*/ 55121 h 3538814"/>
                  <a:gd name="connsiteX23" fmla="*/ 460036 w 924564"/>
                  <a:gd name="connsiteY23" fmla="*/ 119973 h 3538814"/>
                  <a:gd name="connsiteX24" fmla="*/ 471254 w 924564"/>
                  <a:gd name="connsiteY24" fmla="*/ 0 h 3538814"/>
                  <a:gd name="connsiteX0" fmla="*/ 480982 w 934292"/>
                  <a:gd name="connsiteY0" fmla="*/ 0 h 3538814"/>
                  <a:gd name="connsiteX1" fmla="*/ 626229 w 934292"/>
                  <a:gd name="connsiteY1" fmla="*/ 274673 h 3538814"/>
                  <a:gd name="connsiteX2" fmla="*/ 865446 w 934292"/>
                  <a:gd name="connsiteY2" fmla="*/ 1927264 h 3538814"/>
                  <a:gd name="connsiteX3" fmla="*/ 675133 w 934292"/>
                  <a:gd name="connsiteY3" fmla="*/ 2055981 h 3538814"/>
                  <a:gd name="connsiteX4" fmla="*/ 800069 w 934292"/>
                  <a:gd name="connsiteY4" fmla="*/ 2199362 h 3538814"/>
                  <a:gd name="connsiteX5" fmla="*/ 934292 w 934292"/>
                  <a:gd name="connsiteY5" fmla="*/ 3532688 h 3538814"/>
                  <a:gd name="connsiteX6" fmla="*/ 636659 w 934292"/>
                  <a:gd name="connsiteY6" fmla="*/ 3512426 h 3538814"/>
                  <a:gd name="connsiteX7" fmla="*/ 478653 w 934292"/>
                  <a:gd name="connsiteY7" fmla="*/ 1779647 h 3538814"/>
                  <a:gd name="connsiteX8" fmla="*/ 511142 w 934292"/>
                  <a:gd name="connsiteY8" fmla="*/ 1332150 h 3538814"/>
                  <a:gd name="connsiteX9" fmla="*/ 173377 w 934292"/>
                  <a:gd name="connsiteY9" fmla="*/ 1778827 h 3538814"/>
                  <a:gd name="connsiteX10" fmla="*/ 204721 w 934292"/>
                  <a:gd name="connsiteY10" fmla="*/ 1669172 h 3538814"/>
                  <a:gd name="connsiteX11" fmla="*/ 0 w 934292"/>
                  <a:gd name="connsiteY11" fmla="*/ 1612189 h 3538814"/>
                  <a:gd name="connsiteX12" fmla="*/ 60365 w 934292"/>
                  <a:gd name="connsiteY12" fmla="*/ 1547323 h 3538814"/>
                  <a:gd name="connsiteX13" fmla="*/ 62140 w 934292"/>
                  <a:gd name="connsiteY13" fmla="*/ 1425202 h 3538814"/>
                  <a:gd name="connsiteX14" fmla="*/ 362680 w 934292"/>
                  <a:gd name="connsiteY14" fmla="*/ 1091453 h 3538814"/>
                  <a:gd name="connsiteX15" fmla="*/ 227764 w 934292"/>
                  <a:gd name="connsiteY15" fmla="*/ 905539 h 3538814"/>
                  <a:gd name="connsiteX16" fmla="*/ 295613 w 934292"/>
                  <a:gd name="connsiteY16" fmla="*/ 794532 h 3538814"/>
                  <a:gd name="connsiteX17" fmla="*/ 357341 w 934292"/>
                  <a:gd name="connsiteY17" fmla="*/ 1004880 h 3538814"/>
                  <a:gd name="connsiteX18" fmla="*/ 408775 w 934292"/>
                  <a:gd name="connsiteY18" fmla="*/ 631772 h 3538814"/>
                  <a:gd name="connsiteX19" fmla="*/ 430527 w 934292"/>
                  <a:gd name="connsiteY19" fmla="*/ 191478 h 3538814"/>
                  <a:gd name="connsiteX20" fmla="*/ 278127 w 934292"/>
                  <a:gd name="connsiteY20" fmla="*/ 55121 h 3538814"/>
                  <a:gd name="connsiteX21" fmla="*/ 282986 w 934292"/>
                  <a:gd name="connsiteY21" fmla="*/ 58984 h 3538814"/>
                  <a:gd name="connsiteX22" fmla="*/ 282138 w 934292"/>
                  <a:gd name="connsiteY22" fmla="*/ 55121 h 3538814"/>
                  <a:gd name="connsiteX23" fmla="*/ 469764 w 934292"/>
                  <a:gd name="connsiteY23" fmla="*/ 119973 h 3538814"/>
                  <a:gd name="connsiteX24" fmla="*/ 480982 w 934292"/>
                  <a:gd name="connsiteY24" fmla="*/ 0 h 353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34292" h="3538814">
                    <a:moveTo>
                      <a:pt x="480982" y="0"/>
                    </a:moveTo>
                    <a:cubicBezTo>
                      <a:pt x="535792" y="76200"/>
                      <a:pt x="574616" y="148559"/>
                      <a:pt x="626229" y="274673"/>
                    </a:cubicBezTo>
                    <a:cubicBezTo>
                      <a:pt x="853670" y="825218"/>
                      <a:pt x="870459" y="1453336"/>
                      <a:pt x="865446" y="1927264"/>
                    </a:cubicBezTo>
                    <a:cubicBezTo>
                      <a:pt x="821191" y="2000885"/>
                      <a:pt x="738571" y="2013075"/>
                      <a:pt x="675133" y="2055981"/>
                    </a:cubicBezTo>
                    <a:cubicBezTo>
                      <a:pt x="677296" y="2071796"/>
                      <a:pt x="822612" y="2162860"/>
                      <a:pt x="800069" y="2199362"/>
                    </a:cubicBezTo>
                    <a:cubicBezTo>
                      <a:pt x="862984" y="2437304"/>
                      <a:pt x="913609" y="3316853"/>
                      <a:pt x="934292" y="3532688"/>
                    </a:cubicBezTo>
                    <a:cubicBezTo>
                      <a:pt x="884826" y="3554668"/>
                      <a:pt x="660735" y="3510273"/>
                      <a:pt x="636659" y="3512426"/>
                    </a:cubicBezTo>
                    <a:cubicBezTo>
                      <a:pt x="671834" y="2929675"/>
                      <a:pt x="557886" y="2362399"/>
                      <a:pt x="478653" y="1779647"/>
                    </a:cubicBezTo>
                    <a:cubicBezTo>
                      <a:pt x="487861" y="1549442"/>
                      <a:pt x="534018" y="1562355"/>
                      <a:pt x="511142" y="1332150"/>
                    </a:cubicBezTo>
                    <a:cubicBezTo>
                      <a:pt x="370992" y="1484936"/>
                      <a:pt x="342710" y="1707813"/>
                      <a:pt x="173377" y="1778827"/>
                    </a:cubicBezTo>
                    <a:lnTo>
                      <a:pt x="204721" y="1669172"/>
                    </a:lnTo>
                    <a:cubicBezTo>
                      <a:pt x="177446" y="1639452"/>
                      <a:pt x="26491" y="1627630"/>
                      <a:pt x="0" y="1612189"/>
                    </a:cubicBezTo>
                    <a:lnTo>
                      <a:pt x="60365" y="1547323"/>
                    </a:lnTo>
                    <a:cubicBezTo>
                      <a:pt x="60957" y="1506616"/>
                      <a:pt x="61548" y="1465909"/>
                      <a:pt x="62140" y="1425202"/>
                    </a:cubicBezTo>
                    <a:lnTo>
                      <a:pt x="362680" y="1091453"/>
                    </a:lnTo>
                    <a:cubicBezTo>
                      <a:pt x="366374" y="1005039"/>
                      <a:pt x="252845" y="930522"/>
                      <a:pt x="227764" y="905539"/>
                    </a:cubicBezTo>
                    <a:cubicBezTo>
                      <a:pt x="255684" y="869216"/>
                      <a:pt x="267693" y="830855"/>
                      <a:pt x="295613" y="794532"/>
                    </a:cubicBezTo>
                    <a:cubicBezTo>
                      <a:pt x="300567" y="792764"/>
                      <a:pt x="349872" y="876266"/>
                      <a:pt x="357341" y="1004880"/>
                    </a:cubicBezTo>
                    <a:cubicBezTo>
                      <a:pt x="457467" y="952485"/>
                      <a:pt x="419207" y="748489"/>
                      <a:pt x="408775" y="631772"/>
                    </a:cubicBezTo>
                    <a:lnTo>
                      <a:pt x="430527" y="191478"/>
                    </a:lnTo>
                    <a:lnTo>
                      <a:pt x="278127" y="55121"/>
                    </a:lnTo>
                    <a:lnTo>
                      <a:pt x="282986" y="58984"/>
                    </a:lnTo>
                    <a:lnTo>
                      <a:pt x="282138" y="55121"/>
                    </a:lnTo>
                    <a:lnTo>
                      <a:pt x="469764" y="119973"/>
                    </a:lnTo>
                    <a:lnTo>
                      <a:pt x="480982" y="0"/>
                    </a:lnTo>
                    <a:close/>
                  </a:path>
                </a:pathLst>
              </a:custGeom>
              <a:solidFill>
                <a:srgbClr val="D57A7C"/>
              </a:soli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945169" y="4495185"/>
                <a:ext cx="1017058" cy="876098"/>
              </a:xfrm>
              <a:custGeom>
                <a:avLst/>
                <a:gdLst>
                  <a:gd name="connsiteX0" fmla="*/ 0 w 876300"/>
                  <a:gd name="connsiteY0" fmla="*/ 57150 h 885825"/>
                  <a:gd name="connsiteX1" fmla="*/ 647700 w 876300"/>
                  <a:gd name="connsiteY1" fmla="*/ 171450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59568 w 876300"/>
                  <a:gd name="connsiteY1" fmla="*/ 239544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54705 w 876300"/>
                  <a:gd name="connsiteY1" fmla="*/ 195770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676884 w 876300"/>
                  <a:gd name="connsiteY1" fmla="*/ 176314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01203 w 876300"/>
                  <a:gd name="connsiteY1" fmla="*/ 142267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40113 w 876300"/>
                  <a:gd name="connsiteY1" fmla="*/ 205497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900619"/>
                  <a:gd name="connsiteY0" fmla="*/ 81469 h 885825"/>
                  <a:gd name="connsiteX1" fmla="*/ 764432 w 900619"/>
                  <a:gd name="connsiteY1" fmla="*/ 205497 h 885825"/>
                  <a:gd name="connsiteX2" fmla="*/ 852994 w 900619"/>
                  <a:gd name="connsiteY2" fmla="*/ 581025 h 885825"/>
                  <a:gd name="connsiteX3" fmla="*/ 900619 w 900619"/>
                  <a:gd name="connsiteY3" fmla="*/ 885825 h 885825"/>
                  <a:gd name="connsiteX4" fmla="*/ 843469 w 900619"/>
                  <a:gd name="connsiteY4" fmla="*/ 257175 h 885825"/>
                  <a:gd name="connsiteX5" fmla="*/ 700594 w 900619"/>
                  <a:gd name="connsiteY5" fmla="*/ 133350 h 885825"/>
                  <a:gd name="connsiteX6" fmla="*/ 90994 w 900619"/>
                  <a:gd name="connsiteY6" fmla="*/ 0 h 885825"/>
                  <a:gd name="connsiteX7" fmla="*/ 0 w 900619"/>
                  <a:gd name="connsiteY7" fmla="*/ 81469 h 885825"/>
                  <a:gd name="connsiteX0" fmla="*/ 13648 w 914267"/>
                  <a:gd name="connsiteY0" fmla="*/ 81469 h 885825"/>
                  <a:gd name="connsiteX1" fmla="*/ 778080 w 914267"/>
                  <a:gd name="connsiteY1" fmla="*/ 205497 h 885825"/>
                  <a:gd name="connsiteX2" fmla="*/ 866642 w 914267"/>
                  <a:gd name="connsiteY2" fmla="*/ 581025 h 885825"/>
                  <a:gd name="connsiteX3" fmla="*/ 914267 w 914267"/>
                  <a:gd name="connsiteY3" fmla="*/ 885825 h 885825"/>
                  <a:gd name="connsiteX4" fmla="*/ 857117 w 914267"/>
                  <a:gd name="connsiteY4" fmla="*/ 257175 h 885825"/>
                  <a:gd name="connsiteX5" fmla="*/ 714242 w 914267"/>
                  <a:gd name="connsiteY5" fmla="*/ 133350 h 885825"/>
                  <a:gd name="connsiteX6" fmla="*/ 104642 w 914267"/>
                  <a:gd name="connsiteY6" fmla="*/ 0 h 885825"/>
                  <a:gd name="connsiteX7" fmla="*/ 13648 w 914267"/>
                  <a:gd name="connsiteY7" fmla="*/ 81469 h 885825"/>
                  <a:gd name="connsiteX0" fmla="*/ 13648 w 889948"/>
                  <a:gd name="connsiteY0" fmla="*/ 81469 h 876098"/>
                  <a:gd name="connsiteX1" fmla="*/ 778080 w 889948"/>
                  <a:gd name="connsiteY1" fmla="*/ 205497 h 876098"/>
                  <a:gd name="connsiteX2" fmla="*/ 866642 w 889948"/>
                  <a:gd name="connsiteY2" fmla="*/ 581025 h 876098"/>
                  <a:gd name="connsiteX3" fmla="*/ 889948 w 889948"/>
                  <a:gd name="connsiteY3" fmla="*/ 876098 h 876098"/>
                  <a:gd name="connsiteX4" fmla="*/ 857117 w 889948"/>
                  <a:gd name="connsiteY4" fmla="*/ 257175 h 876098"/>
                  <a:gd name="connsiteX5" fmla="*/ 714242 w 889948"/>
                  <a:gd name="connsiteY5" fmla="*/ 133350 h 876098"/>
                  <a:gd name="connsiteX6" fmla="*/ 104642 w 889948"/>
                  <a:gd name="connsiteY6" fmla="*/ 0 h 876098"/>
                  <a:gd name="connsiteX7" fmla="*/ 13648 w 889948"/>
                  <a:gd name="connsiteY7" fmla="*/ 81469 h 876098"/>
                  <a:gd name="connsiteX0" fmla="*/ 13648 w 906363"/>
                  <a:gd name="connsiteY0" fmla="*/ 81469 h 876098"/>
                  <a:gd name="connsiteX1" fmla="*/ 778080 w 906363"/>
                  <a:gd name="connsiteY1" fmla="*/ 205497 h 876098"/>
                  <a:gd name="connsiteX2" fmla="*/ 866642 w 906363"/>
                  <a:gd name="connsiteY2" fmla="*/ 581025 h 876098"/>
                  <a:gd name="connsiteX3" fmla="*/ 889948 w 906363"/>
                  <a:gd name="connsiteY3" fmla="*/ 876098 h 876098"/>
                  <a:gd name="connsiteX4" fmla="*/ 857117 w 906363"/>
                  <a:gd name="connsiteY4" fmla="*/ 257175 h 876098"/>
                  <a:gd name="connsiteX5" fmla="*/ 714242 w 906363"/>
                  <a:gd name="connsiteY5" fmla="*/ 133350 h 876098"/>
                  <a:gd name="connsiteX6" fmla="*/ 104642 w 906363"/>
                  <a:gd name="connsiteY6" fmla="*/ 0 h 876098"/>
                  <a:gd name="connsiteX7" fmla="*/ 13648 w 906363"/>
                  <a:gd name="connsiteY7" fmla="*/ 81469 h 876098"/>
                  <a:gd name="connsiteX0" fmla="*/ 13648 w 906363"/>
                  <a:gd name="connsiteY0" fmla="*/ 81469 h 876098"/>
                  <a:gd name="connsiteX1" fmla="*/ 778080 w 906363"/>
                  <a:gd name="connsiteY1" fmla="*/ 205497 h 876098"/>
                  <a:gd name="connsiteX2" fmla="*/ 866642 w 906363"/>
                  <a:gd name="connsiteY2" fmla="*/ 581025 h 876098"/>
                  <a:gd name="connsiteX3" fmla="*/ 889948 w 906363"/>
                  <a:gd name="connsiteY3" fmla="*/ 876098 h 876098"/>
                  <a:gd name="connsiteX4" fmla="*/ 857117 w 906363"/>
                  <a:gd name="connsiteY4" fmla="*/ 257175 h 876098"/>
                  <a:gd name="connsiteX5" fmla="*/ 714242 w 906363"/>
                  <a:gd name="connsiteY5" fmla="*/ 133350 h 876098"/>
                  <a:gd name="connsiteX6" fmla="*/ 104642 w 906363"/>
                  <a:gd name="connsiteY6" fmla="*/ 0 h 876098"/>
                  <a:gd name="connsiteX7" fmla="*/ 13648 w 906363"/>
                  <a:gd name="connsiteY7" fmla="*/ 81469 h 876098"/>
                  <a:gd name="connsiteX0" fmla="*/ 13648 w 906363"/>
                  <a:gd name="connsiteY0" fmla="*/ 81469 h 876098"/>
                  <a:gd name="connsiteX1" fmla="*/ 778080 w 906363"/>
                  <a:gd name="connsiteY1" fmla="*/ 205497 h 876098"/>
                  <a:gd name="connsiteX2" fmla="*/ 866642 w 906363"/>
                  <a:gd name="connsiteY2" fmla="*/ 581025 h 876098"/>
                  <a:gd name="connsiteX3" fmla="*/ 889948 w 906363"/>
                  <a:gd name="connsiteY3" fmla="*/ 876098 h 876098"/>
                  <a:gd name="connsiteX4" fmla="*/ 857117 w 906363"/>
                  <a:gd name="connsiteY4" fmla="*/ 257175 h 876098"/>
                  <a:gd name="connsiteX5" fmla="*/ 714242 w 906363"/>
                  <a:gd name="connsiteY5" fmla="*/ 133350 h 876098"/>
                  <a:gd name="connsiteX6" fmla="*/ 104642 w 906363"/>
                  <a:gd name="connsiteY6" fmla="*/ 0 h 876098"/>
                  <a:gd name="connsiteX7" fmla="*/ 13648 w 906363"/>
                  <a:gd name="connsiteY7" fmla="*/ 81469 h 876098"/>
                  <a:gd name="connsiteX0" fmla="*/ 13648 w 963771"/>
                  <a:gd name="connsiteY0" fmla="*/ 81469 h 876098"/>
                  <a:gd name="connsiteX1" fmla="*/ 778080 w 963771"/>
                  <a:gd name="connsiteY1" fmla="*/ 205497 h 876098"/>
                  <a:gd name="connsiteX2" fmla="*/ 866642 w 963771"/>
                  <a:gd name="connsiteY2" fmla="*/ 581025 h 876098"/>
                  <a:gd name="connsiteX3" fmla="*/ 889948 w 963771"/>
                  <a:gd name="connsiteY3" fmla="*/ 876098 h 876098"/>
                  <a:gd name="connsiteX4" fmla="*/ 857117 w 963771"/>
                  <a:gd name="connsiteY4" fmla="*/ 257175 h 876098"/>
                  <a:gd name="connsiteX5" fmla="*/ 714242 w 963771"/>
                  <a:gd name="connsiteY5" fmla="*/ 133350 h 876098"/>
                  <a:gd name="connsiteX6" fmla="*/ 104642 w 963771"/>
                  <a:gd name="connsiteY6" fmla="*/ 0 h 876098"/>
                  <a:gd name="connsiteX7" fmla="*/ 13648 w 963771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05497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05497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52050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1778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1778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0 w 953829"/>
                  <a:gd name="connsiteY0" fmla="*/ 81469 h 876098"/>
                  <a:gd name="connsiteX1" fmla="*/ 764432 w 953829"/>
                  <a:gd name="connsiteY1" fmla="*/ 220089 h 876098"/>
                  <a:gd name="connsiteX2" fmla="*/ 848130 w 953829"/>
                  <a:gd name="connsiteY2" fmla="*/ 581025 h 876098"/>
                  <a:gd name="connsiteX3" fmla="*/ 876300 w 953829"/>
                  <a:gd name="connsiteY3" fmla="*/ 876098 h 876098"/>
                  <a:gd name="connsiteX4" fmla="*/ 843469 w 953829"/>
                  <a:gd name="connsiteY4" fmla="*/ 257175 h 876098"/>
                  <a:gd name="connsiteX5" fmla="*/ 700594 w 953829"/>
                  <a:gd name="connsiteY5" fmla="*/ 109031 h 876098"/>
                  <a:gd name="connsiteX6" fmla="*/ 90994 w 953829"/>
                  <a:gd name="connsiteY6" fmla="*/ 0 h 876098"/>
                  <a:gd name="connsiteX7" fmla="*/ 0 w 953829"/>
                  <a:gd name="connsiteY7" fmla="*/ 81469 h 876098"/>
                  <a:gd name="connsiteX0" fmla="*/ 0 w 973284"/>
                  <a:gd name="connsiteY0" fmla="*/ 42558 h 876098"/>
                  <a:gd name="connsiteX1" fmla="*/ 783887 w 973284"/>
                  <a:gd name="connsiteY1" fmla="*/ 220089 h 876098"/>
                  <a:gd name="connsiteX2" fmla="*/ 867585 w 973284"/>
                  <a:gd name="connsiteY2" fmla="*/ 581025 h 876098"/>
                  <a:gd name="connsiteX3" fmla="*/ 895755 w 973284"/>
                  <a:gd name="connsiteY3" fmla="*/ 876098 h 876098"/>
                  <a:gd name="connsiteX4" fmla="*/ 862924 w 973284"/>
                  <a:gd name="connsiteY4" fmla="*/ 257175 h 876098"/>
                  <a:gd name="connsiteX5" fmla="*/ 720049 w 973284"/>
                  <a:gd name="connsiteY5" fmla="*/ 109031 h 876098"/>
                  <a:gd name="connsiteX6" fmla="*/ 110449 w 973284"/>
                  <a:gd name="connsiteY6" fmla="*/ 0 h 876098"/>
                  <a:gd name="connsiteX7" fmla="*/ 0 w 973284"/>
                  <a:gd name="connsiteY7" fmla="*/ 42558 h 876098"/>
                  <a:gd name="connsiteX0" fmla="*/ 0 w 973284"/>
                  <a:gd name="connsiteY0" fmla="*/ 66877 h 876098"/>
                  <a:gd name="connsiteX1" fmla="*/ 783887 w 973284"/>
                  <a:gd name="connsiteY1" fmla="*/ 220089 h 876098"/>
                  <a:gd name="connsiteX2" fmla="*/ 867585 w 973284"/>
                  <a:gd name="connsiteY2" fmla="*/ 581025 h 876098"/>
                  <a:gd name="connsiteX3" fmla="*/ 895755 w 973284"/>
                  <a:gd name="connsiteY3" fmla="*/ 876098 h 876098"/>
                  <a:gd name="connsiteX4" fmla="*/ 862924 w 973284"/>
                  <a:gd name="connsiteY4" fmla="*/ 257175 h 876098"/>
                  <a:gd name="connsiteX5" fmla="*/ 720049 w 973284"/>
                  <a:gd name="connsiteY5" fmla="*/ 109031 h 876098"/>
                  <a:gd name="connsiteX6" fmla="*/ 110449 w 973284"/>
                  <a:gd name="connsiteY6" fmla="*/ 0 h 876098"/>
                  <a:gd name="connsiteX7" fmla="*/ 0 w 973284"/>
                  <a:gd name="connsiteY7" fmla="*/ 66877 h 876098"/>
                  <a:gd name="connsiteX0" fmla="*/ 0 w 1017058"/>
                  <a:gd name="connsiteY0" fmla="*/ 66877 h 876098"/>
                  <a:gd name="connsiteX1" fmla="*/ 827661 w 1017058"/>
                  <a:gd name="connsiteY1" fmla="*/ 220089 h 876098"/>
                  <a:gd name="connsiteX2" fmla="*/ 911359 w 1017058"/>
                  <a:gd name="connsiteY2" fmla="*/ 581025 h 876098"/>
                  <a:gd name="connsiteX3" fmla="*/ 939529 w 1017058"/>
                  <a:gd name="connsiteY3" fmla="*/ 876098 h 876098"/>
                  <a:gd name="connsiteX4" fmla="*/ 906698 w 1017058"/>
                  <a:gd name="connsiteY4" fmla="*/ 257175 h 876098"/>
                  <a:gd name="connsiteX5" fmla="*/ 763823 w 1017058"/>
                  <a:gd name="connsiteY5" fmla="*/ 109031 h 876098"/>
                  <a:gd name="connsiteX6" fmla="*/ 154223 w 1017058"/>
                  <a:gd name="connsiteY6" fmla="*/ 0 h 876098"/>
                  <a:gd name="connsiteX7" fmla="*/ 0 w 1017058"/>
                  <a:gd name="connsiteY7" fmla="*/ 66877 h 876098"/>
                  <a:gd name="connsiteX0" fmla="*/ 0 w 1017058"/>
                  <a:gd name="connsiteY0" fmla="*/ 66877 h 876098"/>
                  <a:gd name="connsiteX1" fmla="*/ 827661 w 1017058"/>
                  <a:gd name="connsiteY1" fmla="*/ 220089 h 876098"/>
                  <a:gd name="connsiteX2" fmla="*/ 911359 w 1017058"/>
                  <a:gd name="connsiteY2" fmla="*/ 581025 h 876098"/>
                  <a:gd name="connsiteX3" fmla="*/ 939529 w 1017058"/>
                  <a:gd name="connsiteY3" fmla="*/ 876098 h 876098"/>
                  <a:gd name="connsiteX4" fmla="*/ 906698 w 1017058"/>
                  <a:gd name="connsiteY4" fmla="*/ 257175 h 876098"/>
                  <a:gd name="connsiteX5" fmla="*/ 763823 w 1017058"/>
                  <a:gd name="connsiteY5" fmla="*/ 109031 h 876098"/>
                  <a:gd name="connsiteX6" fmla="*/ 154223 w 1017058"/>
                  <a:gd name="connsiteY6" fmla="*/ 0 h 876098"/>
                  <a:gd name="connsiteX7" fmla="*/ 0 w 1017058"/>
                  <a:gd name="connsiteY7" fmla="*/ 66877 h 87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058" h="876098">
                    <a:moveTo>
                      <a:pt x="0" y="66877"/>
                    </a:moveTo>
                    <a:cubicBezTo>
                      <a:pt x="211037" y="122812"/>
                      <a:pt x="788413" y="158143"/>
                      <a:pt x="827661" y="220089"/>
                    </a:cubicBezTo>
                    <a:cubicBezTo>
                      <a:pt x="896093" y="330674"/>
                      <a:pt x="867247" y="455849"/>
                      <a:pt x="911359" y="581025"/>
                    </a:cubicBezTo>
                    <a:lnTo>
                      <a:pt x="939529" y="876098"/>
                    </a:lnTo>
                    <a:cubicBezTo>
                      <a:pt x="1118275" y="796250"/>
                      <a:pt x="935982" y="385020"/>
                      <a:pt x="906698" y="257175"/>
                    </a:cubicBezTo>
                    <a:cubicBezTo>
                      <a:pt x="892006" y="177970"/>
                      <a:pt x="791992" y="145442"/>
                      <a:pt x="763823" y="109031"/>
                    </a:cubicBezTo>
                    <a:cubicBezTo>
                      <a:pt x="614125" y="72687"/>
                      <a:pt x="323376" y="50935"/>
                      <a:pt x="154223" y="0"/>
                    </a:cubicBezTo>
                    <a:cubicBezTo>
                      <a:pt x="123892" y="27156"/>
                      <a:pt x="1148" y="68903"/>
                      <a:pt x="0" y="66877"/>
                    </a:cubicBezTo>
                    <a:close/>
                  </a:path>
                </a:pathLst>
              </a:custGeom>
              <a:solidFill>
                <a:srgbClr val="A1455D"/>
              </a:solidFill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2976654" y="2922557"/>
                <a:ext cx="1429473" cy="2801174"/>
                <a:chOff x="2960411" y="2894775"/>
                <a:chExt cx="1429473" cy="2801174"/>
              </a:xfrm>
            </p:grpSpPr>
            <p:sp>
              <p:nvSpPr>
                <p:cNvPr id="70" name="任意多边形 69"/>
                <p:cNvSpPr/>
                <p:nvPr/>
              </p:nvSpPr>
              <p:spPr>
                <a:xfrm>
                  <a:off x="3190487" y="3335965"/>
                  <a:ext cx="341085" cy="1251857"/>
                </a:xfrm>
                <a:custGeom>
                  <a:avLst/>
                  <a:gdLst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085" h="1251857">
                      <a:moveTo>
                        <a:pt x="341085" y="0"/>
                      </a:moveTo>
                      <a:cubicBezTo>
                        <a:pt x="267304" y="417286"/>
                        <a:pt x="189895" y="845457"/>
                        <a:pt x="163285" y="1251857"/>
                      </a:cubicBezTo>
                      <a:lnTo>
                        <a:pt x="0" y="1164771"/>
                      </a:lnTo>
                      <a:cubicBezTo>
                        <a:pt x="77410" y="718457"/>
                        <a:pt x="194733" y="359228"/>
                        <a:pt x="34108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4000">
                      <a:schemeClr val="bg1"/>
                    </a:gs>
                    <a:gs pos="60000">
                      <a:srgbClr val="E7E7E7"/>
                    </a:gs>
                  </a:gsLst>
                  <a:lin ang="16200000" scaled="1"/>
                  <a:tileRect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70"/>
                <p:cNvSpPr/>
                <p:nvPr/>
              </p:nvSpPr>
              <p:spPr>
                <a:xfrm>
                  <a:off x="2960411" y="2894775"/>
                  <a:ext cx="1429473" cy="1033446"/>
                </a:xfrm>
                <a:custGeom>
                  <a:avLst/>
                  <a:gdLst>
                    <a:gd name="connsiteX0" fmla="*/ 569347 w 1429473"/>
                    <a:gd name="connsiteY0" fmla="*/ 332333 h 1033446"/>
                    <a:gd name="connsiteX1" fmla="*/ 133918 w 1429473"/>
                    <a:gd name="connsiteY1" fmla="*/ 615361 h 1033446"/>
                    <a:gd name="connsiteX2" fmla="*/ 126661 w 1429473"/>
                    <a:gd name="connsiteY2" fmla="*/ 978218 h 1033446"/>
                    <a:gd name="connsiteX3" fmla="*/ 137547 w 1429473"/>
                    <a:gd name="connsiteY3" fmla="*/ 876618 h 1033446"/>
                    <a:gd name="connsiteX4" fmla="*/ 569347 w 1429473"/>
                    <a:gd name="connsiteY4" fmla="*/ 332333 h 1033446"/>
                    <a:gd name="connsiteX5" fmla="*/ 878237 w 1429473"/>
                    <a:gd name="connsiteY5" fmla="*/ 226 h 1033446"/>
                    <a:gd name="connsiteX6" fmla="*/ 1369016 w 1429473"/>
                    <a:gd name="connsiteY6" fmla="*/ 377351 h 1033446"/>
                    <a:gd name="connsiteX7" fmla="*/ 1374183 w 1429473"/>
                    <a:gd name="connsiteY7" fmla="*/ 847467 h 1033446"/>
                    <a:gd name="connsiteX8" fmla="*/ 1374183 w 1429473"/>
                    <a:gd name="connsiteY8" fmla="*/ 759643 h 1033446"/>
                    <a:gd name="connsiteX9" fmla="*/ 1312189 w 1429473"/>
                    <a:gd name="connsiteY9" fmla="*/ 651155 h 1033446"/>
                    <a:gd name="connsiteX10" fmla="*/ 1064770 w 1429473"/>
                    <a:gd name="connsiteY10" fmla="*/ 164435 h 1033446"/>
                    <a:gd name="connsiteX11" fmla="*/ 614766 w 1429473"/>
                    <a:gd name="connsiteY11" fmla="*/ 222368 h 1033446"/>
                    <a:gd name="connsiteX12" fmla="*/ 594101 w 1429473"/>
                    <a:gd name="connsiteY12" fmla="*/ 263697 h 1033446"/>
                    <a:gd name="connsiteX13" fmla="*/ 604433 w 1429473"/>
                    <a:gd name="connsiteY13" fmla="*/ 398016 h 1033446"/>
                    <a:gd name="connsiteX14" fmla="*/ 108488 w 1429473"/>
                    <a:gd name="connsiteY14" fmla="*/ 1033446 h 1033446"/>
                    <a:gd name="connsiteX15" fmla="*/ 0 w 1429473"/>
                    <a:gd name="connsiteY15" fmla="*/ 862965 h 1033446"/>
                    <a:gd name="connsiteX16" fmla="*/ 5166 w 1429473"/>
                    <a:gd name="connsiteY16" fmla="*/ 475507 h 1033446"/>
                    <a:gd name="connsiteX17" fmla="*/ 537274 w 1429473"/>
                    <a:gd name="connsiteY17" fmla="*/ 253365 h 1033446"/>
                    <a:gd name="connsiteX18" fmla="*/ 625098 w 1429473"/>
                    <a:gd name="connsiteY18" fmla="*/ 201704 h 1033446"/>
                    <a:gd name="connsiteX19" fmla="*/ 878237 w 1429473"/>
                    <a:gd name="connsiteY19" fmla="*/ 226 h 1033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29473" h="1033446">
                      <a:moveTo>
                        <a:pt x="569347" y="332333"/>
                      </a:moveTo>
                      <a:cubicBezTo>
                        <a:pt x="453233" y="401276"/>
                        <a:pt x="115775" y="579075"/>
                        <a:pt x="133918" y="615361"/>
                      </a:cubicBezTo>
                      <a:lnTo>
                        <a:pt x="126661" y="978218"/>
                      </a:lnTo>
                      <a:lnTo>
                        <a:pt x="137547" y="876618"/>
                      </a:lnTo>
                      <a:cubicBezTo>
                        <a:pt x="295994" y="716962"/>
                        <a:pt x="425414" y="513761"/>
                        <a:pt x="569347" y="332333"/>
                      </a:cubicBezTo>
                      <a:close/>
                      <a:moveTo>
                        <a:pt x="878237" y="226"/>
                      </a:moveTo>
                      <a:cubicBezTo>
                        <a:pt x="1005668" y="-8384"/>
                        <a:pt x="1339742" y="230978"/>
                        <a:pt x="1369016" y="377351"/>
                      </a:cubicBezTo>
                      <a:cubicBezTo>
                        <a:pt x="1398290" y="523724"/>
                        <a:pt x="1486116" y="721758"/>
                        <a:pt x="1374183" y="847467"/>
                      </a:cubicBezTo>
                      <a:lnTo>
                        <a:pt x="1374183" y="759643"/>
                      </a:lnTo>
                      <a:cubicBezTo>
                        <a:pt x="1353518" y="723480"/>
                        <a:pt x="1324940" y="637253"/>
                        <a:pt x="1312189" y="651155"/>
                      </a:cubicBezTo>
                      <a:cubicBezTo>
                        <a:pt x="1351335" y="562839"/>
                        <a:pt x="1280639" y="328089"/>
                        <a:pt x="1064770" y="164435"/>
                      </a:cubicBezTo>
                      <a:cubicBezTo>
                        <a:pt x="848901" y="781"/>
                        <a:pt x="713967" y="148628"/>
                        <a:pt x="614766" y="222368"/>
                      </a:cubicBezTo>
                      <a:lnTo>
                        <a:pt x="594101" y="263697"/>
                      </a:lnTo>
                      <a:lnTo>
                        <a:pt x="604433" y="398016"/>
                      </a:lnTo>
                      <a:lnTo>
                        <a:pt x="108488" y="1033446"/>
                      </a:lnTo>
                      <a:lnTo>
                        <a:pt x="0" y="862965"/>
                      </a:lnTo>
                      <a:lnTo>
                        <a:pt x="5166" y="475507"/>
                      </a:lnTo>
                      <a:cubicBezTo>
                        <a:pt x="182535" y="401460"/>
                        <a:pt x="375404" y="229257"/>
                        <a:pt x="537274" y="253365"/>
                      </a:cubicBezTo>
                      <a:lnTo>
                        <a:pt x="625098" y="201704"/>
                      </a:lnTo>
                      <a:cubicBezTo>
                        <a:pt x="642803" y="115495"/>
                        <a:pt x="750806" y="8836"/>
                        <a:pt x="878237" y="226"/>
                      </a:cubicBezTo>
                      <a:close/>
                    </a:path>
                  </a:pathLst>
                </a:custGeom>
                <a:gradFill>
                  <a:gsLst>
                    <a:gs pos="59000">
                      <a:schemeClr val="bg1"/>
                    </a:gs>
                    <a:gs pos="60000">
                      <a:srgbClr val="E7E7E7"/>
                    </a:gs>
                  </a:gsLst>
                  <a:lin ang="54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>
                  <a:off x="3531572" y="3158901"/>
                  <a:ext cx="726090" cy="371608"/>
                </a:xfrm>
                <a:custGeom>
                  <a:avLst/>
                  <a:gdLst>
                    <a:gd name="connsiteX0" fmla="*/ 666750 w 666750"/>
                    <a:gd name="connsiteY0" fmla="*/ 371475 h 371475"/>
                    <a:gd name="connsiteX1" fmla="*/ 304800 w 666750"/>
                    <a:gd name="connsiteY1" fmla="*/ 0 h 371475"/>
                    <a:gd name="connsiteX2" fmla="*/ 0 w 666750"/>
                    <a:gd name="connsiteY2" fmla="*/ 209550 h 371475"/>
                    <a:gd name="connsiteX3" fmla="*/ 0 w 666750"/>
                    <a:gd name="connsiteY3" fmla="*/ 314325 h 371475"/>
                    <a:gd name="connsiteX4" fmla="*/ 304800 w 666750"/>
                    <a:gd name="connsiteY4" fmla="*/ 104775 h 371475"/>
                    <a:gd name="connsiteX5" fmla="*/ 666750 w 666750"/>
                    <a:gd name="connsiteY5" fmla="*/ 371475 h 371475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88263 w 688263"/>
                    <a:gd name="connsiteY0" fmla="*/ 371608 h 371608"/>
                    <a:gd name="connsiteX1" fmla="*/ 326313 w 688263"/>
                    <a:gd name="connsiteY1" fmla="*/ 133 h 371608"/>
                    <a:gd name="connsiteX2" fmla="*/ 21513 w 688263"/>
                    <a:gd name="connsiteY2" fmla="*/ 209683 h 371608"/>
                    <a:gd name="connsiteX3" fmla="*/ 21513 w 688263"/>
                    <a:gd name="connsiteY3" fmla="*/ 314458 h 371608"/>
                    <a:gd name="connsiteX4" fmla="*/ 22887 w 688263"/>
                    <a:gd name="connsiteY4" fmla="*/ 308694 h 371608"/>
                    <a:gd name="connsiteX5" fmla="*/ 326313 w 688263"/>
                    <a:gd name="connsiteY5" fmla="*/ 104908 h 371608"/>
                    <a:gd name="connsiteX6" fmla="*/ 688263 w 688263"/>
                    <a:gd name="connsiteY6" fmla="*/ 371608 h 371608"/>
                    <a:gd name="connsiteX0" fmla="*/ 688263 w 688263"/>
                    <a:gd name="connsiteY0" fmla="*/ 371608 h 371608"/>
                    <a:gd name="connsiteX1" fmla="*/ 326313 w 688263"/>
                    <a:gd name="connsiteY1" fmla="*/ 133 h 371608"/>
                    <a:gd name="connsiteX2" fmla="*/ 21513 w 688263"/>
                    <a:gd name="connsiteY2" fmla="*/ 209683 h 371608"/>
                    <a:gd name="connsiteX3" fmla="*/ 21513 w 688263"/>
                    <a:gd name="connsiteY3" fmla="*/ 314458 h 371608"/>
                    <a:gd name="connsiteX4" fmla="*/ 22887 w 688263"/>
                    <a:gd name="connsiteY4" fmla="*/ 308694 h 371608"/>
                    <a:gd name="connsiteX5" fmla="*/ 320375 w 688263"/>
                    <a:gd name="connsiteY5" fmla="*/ 63345 h 371608"/>
                    <a:gd name="connsiteX6" fmla="*/ 688263 w 688263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24831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24831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24831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42643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71314 w 671314"/>
                    <a:gd name="connsiteY0" fmla="*/ 371608 h 371608"/>
                    <a:gd name="connsiteX1" fmla="*/ 309364 w 671314"/>
                    <a:gd name="connsiteY1" fmla="*/ 133 h 371608"/>
                    <a:gd name="connsiteX2" fmla="*/ 4564 w 671314"/>
                    <a:gd name="connsiteY2" fmla="*/ 209683 h 371608"/>
                    <a:gd name="connsiteX3" fmla="*/ 0 w 671314"/>
                    <a:gd name="connsiteY3" fmla="*/ 267130 h 371608"/>
                    <a:gd name="connsiteX4" fmla="*/ 321238 w 671314"/>
                    <a:gd name="connsiteY4" fmla="*/ 63345 h 371608"/>
                    <a:gd name="connsiteX5" fmla="*/ 671314 w 671314"/>
                    <a:gd name="connsiteY5" fmla="*/ 371608 h 371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1314" h="371608">
                      <a:moveTo>
                        <a:pt x="671314" y="371608"/>
                      </a:moveTo>
                      <a:cubicBezTo>
                        <a:pt x="627854" y="247783"/>
                        <a:pt x="424077" y="-6670"/>
                        <a:pt x="309364" y="133"/>
                      </a:cubicBezTo>
                      <a:cubicBezTo>
                        <a:pt x="194651" y="6936"/>
                        <a:pt x="82414" y="139833"/>
                        <a:pt x="4564" y="209683"/>
                      </a:cubicBezTo>
                      <a:lnTo>
                        <a:pt x="0" y="267130"/>
                      </a:lnTo>
                      <a:cubicBezTo>
                        <a:pt x="50800" y="232205"/>
                        <a:pt x="209352" y="45932"/>
                        <a:pt x="321238" y="63345"/>
                      </a:cubicBezTo>
                      <a:cubicBezTo>
                        <a:pt x="433124" y="80758"/>
                        <a:pt x="598165" y="253020"/>
                        <a:pt x="671314" y="3716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3687478" y="4632182"/>
                  <a:ext cx="373844" cy="1063767"/>
                </a:xfrm>
                <a:custGeom>
                  <a:avLst/>
                  <a:gdLst>
                    <a:gd name="connsiteX0" fmla="*/ 0 w 152400"/>
                    <a:gd name="connsiteY0" fmla="*/ 133350 h 638175"/>
                    <a:gd name="connsiteX1" fmla="*/ 95250 w 152400"/>
                    <a:gd name="connsiteY1" fmla="*/ 638175 h 638175"/>
                    <a:gd name="connsiteX2" fmla="*/ 152400 w 152400"/>
                    <a:gd name="connsiteY2" fmla="*/ 285750 h 638175"/>
                    <a:gd name="connsiteX3" fmla="*/ 57150 w 152400"/>
                    <a:gd name="connsiteY3" fmla="*/ 0 h 638175"/>
                    <a:gd name="connsiteX4" fmla="*/ 0 w 152400"/>
                    <a:gd name="connsiteY4" fmla="*/ 133350 h 638175"/>
                    <a:gd name="connsiteX0" fmla="*/ 0 w 353322"/>
                    <a:gd name="connsiteY0" fmla="*/ 409361 h 921857"/>
                    <a:gd name="connsiteX1" fmla="*/ 95250 w 353322"/>
                    <a:gd name="connsiteY1" fmla="*/ 914186 h 921857"/>
                    <a:gd name="connsiteX2" fmla="*/ 353322 w 353322"/>
                    <a:gd name="connsiteY2" fmla="*/ 0 h 921857"/>
                    <a:gd name="connsiteX3" fmla="*/ 57150 w 353322"/>
                    <a:gd name="connsiteY3" fmla="*/ 276011 h 921857"/>
                    <a:gd name="connsiteX4" fmla="*/ 0 w 353322"/>
                    <a:gd name="connsiteY4" fmla="*/ 409361 h 921857"/>
                    <a:gd name="connsiteX0" fmla="*/ 0 w 353322"/>
                    <a:gd name="connsiteY0" fmla="*/ 576039 h 1088535"/>
                    <a:gd name="connsiteX1" fmla="*/ 95250 w 353322"/>
                    <a:gd name="connsiteY1" fmla="*/ 1080864 h 1088535"/>
                    <a:gd name="connsiteX2" fmla="*/ 353322 w 353322"/>
                    <a:gd name="connsiteY2" fmla="*/ 166678 h 1088535"/>
                    <a:gd name="connsiteX3" fmla="*/ 266785 w 353322"/>
                    <a:gd name="connsiteY3" fmla="*/ 4795 h 1088535"/>
                    <a:gd name="connsiteX4" fmla="*/ 57150 w 353322"/>
                    <a:gd name="connsiteY4" fmla="*/ 442689 h 1088535"/>
                    <a:gd name="connsiteX5" fmla="*/ 0 w 353322"/>
                    <a:gd name="connsiteY5" fmla="*/ 576039 h 1088535"/>
                    <a:gd name="connsiteX0" fmla="*/ 0 w 377924"/>
                    <a:gd name="connsiteY0" fmla="*/ 576348 h 1089386"/>
                    <a:gd name="connsiteX1" fmla="*/ 95250 w 377924"/>
                    <a:gd name="connsiteY1" fmla="*/ 1081173 h 1089386"/>
                    <a:gd name="connsiteX2" fmla="*/ 377924 w 377924"/>
                    <a:gd name="connsiteY2" fmla="*/ 150585 h 1089386"/>
                    <a:gd name="connsiteX3" fmla="*/ 266785 w 377924"/>
                    <a:gd name="connsiteY3" fmla="*/ 5104 h 1089386"/>
                    <a:gd name="connsiteX4" fmla="*/ 57150 w 377924"/>
                    <a:gd name="connsiteY4" fmla="*/ 442998 h 1089386"/>
                    <a:gd name="connsiteX5" fmla="*/ 0 w 377924"/>
                    <a:gd name="connsiteY5" fmla="*/ 576348 h 1089386"/>
                    <a:gd name="connsiteX0" fmla="*/ 0 w 377924"/>
                    <a:gd name="connsiteY0" fmla="*/ 578029 h 1091067"/>
                    <a:gd name="connsiteX1" fmla="*/ 95250 w 377924"/>
                    <a:gd name="connsiteY1" fmla="*/ 1082854 h 1091067"/>
                    <a:gd name="connsiteX2" fmla="*/ 377924 w 377924"/>
                    <a:gd name="connsiteY2" fmla="*/ 152266 h 1091067"/>
                    <a:gd name="connsiteX3" fmla="*/ 266785 w 377924"/>
                    <a:gd name="connsiteY3" fmla="*/ 6785 h 1091067"/>
                    <a:gd name="connsiteX4" fmla="*/ 57150 w 377924"/>
                    <a:gd name="connsiteY4" fmla="*/ 444679 h 1091067"/>
                    <a:gd name="connsiteX5" fmla="*/ 0 w 377924"/>
                    <a:gd name="connsiteY5" fmla="*/ 578029 h 1091067"/>
                    <a:gd name="connsiteX0" fmla="*/ 0 w 377924"/>
                    <a:gd name="connsiteY0" fmla="*/ 578029 h 1082854"/>
                    <a:gd name="connsiteX1" fmla="*/ 95250 w 377924"/>
                    <a:gd name="connsiteY1" fmla="*/ 1082854 h 1082854"/>
                    <a:gd name="connsiteX2" fmla="*/ 377924 w 377924"/>
                    <a:gd name="connsiteY2" fmla="*/ 152266 h 1082854"/>
                    <a:gd name="connsiteX3" fmla="*/ 266785 w 377924"/>
                    <a:gd name="connsiteY3" fmla="*/ 6785 h 1082854"/>
                    <a:gd name="connsiteX4" fmla="*/ 57150 w 377924"/>
                    <a:gd name="connsiteY4" fmla="*/ 444679 h 1082854"/>
                    <a:gd name="connsiteX5" fmla="*/ 0 w 377924"/>
                    <a:gd name="connsiteY5" fmla="*/ 578029 h 1082854"/>
                    <a:gd name="connsiteX0" fmla="*/ 8221 w 386145"/>
                    <a:gd name="connsiteY0" fmla="*/ 578029 h 1082854"/>
                    <a:gd name="connsiteX1" fmla="*/ 103471 w 386145"/>
                    <a:gd name="connsiteY1" fmla="*/ 1082854 h 1082854"/>
                    <a:gd name="connsiteX2" fmla="*/ 386145 w 386145"/>
                    <a:gd name="connsiteY2" fmla="*/ 152266 h 1082854"/>
                    <a:gd name="connsiteX3" fmla="*/ 275006 w 386145"/>
                    <a:gd name="connsiteY3" fmla="*/ 6785 h 1082854"/>
                    <a:gd name="connsiteX4" fmla="*/ 65371 w 386145"/>
                    <a:gd name="connsiteY4" fmla="*/ 444679 h 1082854"/>
                    <a:gd name="connsiteX5" fmla="*/ 8221 w 386145"/>
                    <a:gd name="connsiteY5" fmla="*/ 578029 h 1082854"/>
                    <a:gd name="connsiteX0" fmla="*/ 8221 w 386145"/>
                    <a:gd name="connsiteY0" fmla="*/ 578029 h 1082854"/>
                    <a:gd name="connsiteX1" fmla="*/ 103471 w 386145"/>
                    <a:gd name="connsiteY1" fmla="*/ 1082854 h 1082854"/>
                    <a:gd name="connsiteX2" fmla="*/ 386145 w 386145"/>
                    <a:gd name="connsiteY2" fmla="*/ 152266 h 1082854"/>
                    <a:gd name="connsiteX3" fmla="*/ 275006 w 386145"/>
                    <a:gd name="connsiteY3" fmla="*/ 6785 h 1082854"/>
                    <a:gd name="connsiteX4" fmla="*/ 65371 w 386145"/>
                    <a:gd name="connsiteY4" fmla="*/ 444679 h 1082854"/>
                    <a:gd name="connsiteX5" fmla="*/ 8221 w 386145"/>
                    <a:gd name="connsiteY5" fmla="*/ 578029 h 1082854"/>
                    <a:gd name="connsiteX0" fmla="*/ 8221 w 386145"/>
                    <a:gd name="connsiteY0" fmla="*/ 578029 h 1085065"/>
                    <a:gd name="connsiteX1" fmla="*/ 103471 w 386145"/>
                    <a:gd name="connsiteY1" fmla="*/ 1082854 h 1085065"/>
                    <a:gd name="connsiteX2" fmla="*/ 242204 w 386145"/>
                    <a:gd name="connsiteY2" fmla="*/ 748967 h 1085065"/>
                    <a:gd name="connsiteX3" fmla="*/ 386145 w 386145"/>
                    <a:gd name="connsiteY3" fmla="*/ 152266 h 1085065"/>
                    <a:gd name="connsiteX4" fmla="*/ 275006 w 386145"/>
                    <a:gd name="connsiteY4" fmla="*/ 6785 h 1085065"/>
                    <a:gd name="connsiteX5" fmla="*/ 65371 w 386145"/>
                    <a:gd name="connsiteY5" fmla="*/ 444679 h 1085065"/>
                    <a:gd name="connsiteX6" fmla="*/ 8221 w 386145"/>
                    <a:gd name="connsiteY6" fmla="*/ 578029 h 1085065"/>
                    <a:gd name="connsiteX0" fmla="*/ 8221 w 386145"/>
                    <a:gd name="connsiteY0" fmla="*/ 578029 h 1082854"/>
                    <a:gd name="connsiteX1" fmla="*/ 103471 w 386145"/>
                    <a:gd name="connsiteY1" fmla="*/ 1082854 h 1082854"/>
                    <a:gd name="connsiteX2" fmla="*/ 242204 w 386145"/>
                    <a:gd name="connsiteY2" fmla="*/ 748967 h 1082854"/>
                    <a:gd name="connsiteX3" fmla="*/ 386145 w 386145"/>
                    <a:gd name="connsiteY3" fmla="*/ 152266 h 1082854"/>
                    <a:gd name="connsiteX4" fmla="*/ 275006 w 386145"/>
                    <a:gd name="connsiteY4" fmla="*/ 6785 h 1082854"/>
                    <a:gd name="connsiteX5" fmla="*/ 65371 w 386145"/>
                    <a:gd name="connsiteY5" fmla="*/ 444679 h 1082854"/>
                    <a:gd name="connsiteX6" fmla="*/ 8221 w 386145"/>
                    <a:gd name="connsiteY6" fmla="*/ 578029 h 1082854"/>
                    <a:gd name="connsiteX0" fmla="*/ 8221 w 373844"/>
                    <a:gd name="connsiteY0" fmla="*/ 575740 h 1080565"/>
                    <a:gd name="connsiteX1" fmla="*/ 103471 w 373844"/>
                    <a:gd name="connsiteY1" fmla="*/ 1080565 h 1080565"/>
                    <a:gd name="connsiteX2" fmla="*/ 242204 w 373844"/>
                    <a:gd name="connsiteY2" fmla="*/ 746678 h 1080565"/>
                    <a:gd name="connsiteX3" fmla="*/ 373844 w 373844"/>
                    <a:gd name="connsiteY3" fmla="*/ 248388 h 1080565"/>
                    <a:gd name="connsiteX4" fmla="*/ 275006 w 373844"/>
                    <a:gd name="connsiteY4" fmla="*/ 4496 h 1080565"/>
                    <a:gd name="connsiteX5" fmla="*/ 65371 w 373844"/>
                    <a:gd name="connsiteY5" fmla="*/ 442390 h 1080565"/>
                    <a:gd name="connsiteX6" fmla="*/ 8221 w 373844"/>
                    <a:gd name="connsiteY6" fmla="*/ 575740 h 1080565"/>
                    <a:gd name="connsiteX0" fmla="*/ 8221 w 373844"/>
                    <a:gd name="connsiteY0" fmla="*/ 551552 h 1056377"/>
                    <a:gd name="connsiteX1" fmla="*/ 103471 w 373844"/>
                    <a:gd name="connsiteY1" fmla="*/ 1056377 h 1056377"/>
                    <a:gd name="connsiteX2" fmla="*/ 242204 w 373844"/>
                    <a:gd name="connsiteY2" fmla="*/ 722490 h 1056377"/>
                    <a:gd name="connsiteX3" fmla="*/ 373844 w 373844"/>
                    <a:gd name="connsiteY3" fmla="*/ 224200 h 1056377"/>
                    <a:gd name="connsiteX4" fmla="*/ 275006 w 373844"/>
                    <a:gd name="connsiteY4" fmla="*/ 4911 h 1056377"/>
                    <a:gd name="connsiteX5" fmla="*/ 65371 w 373844"/>
                    <a:gd name="connsiteY5" fmla="*/ 418202 h 1056377"/>
                    <a:gd name="connsiteX6" fmla="*/ 8221 w 373844"/>
                    <a:gd name="connsiteY6" fmla="*/ 551552 h 1056377"/>
                    <a:gd name="connsiteX0" fmla="*/ 8221 w 373844"/>
                    <a:gd name="connsiteY0" fmla="*/ 546641 h 1051466"/>
                    <a:gd name="connsiteX1" fmla="*/ 103471 w 373844"/>
                    <a:gd name="connsiteY1" fmla="*/ 1051466 h 1051466"/>
                    <a:gd name="connsiteX2" fmla="*/ 242204 w 373844"/>
                    <a:gd name="connsiteY2" fmla="*/ 717579 h 1051466"/>
                    <a:gd name="connsiteX3" fmla="*/ 373844 w 373844"/>
                    <a:gd name="connsiteY3" fmla="*/ 219289 h 1051466"/>
                    <a:gd name="connsiteX4" fmla="*/ 275006 w 373844"/>
                    <a:gd name="connsiteY4" fmla="*/ 0 h 1051466"/>
                    <a:gd name="connsiteX5" fmla="*/ 65371 w 373844"/>
                    <a:gd name="connsiteY5" fmla="*/ 413291 h 1051466"/>
                    <a:gd name="connsiteX6" fmla="*/ 8221 w 373844"/>
                    <a:gd name="connsiteY6" fmla="*/ 546641 h 1051466"/>
                    <a:gd name="connsiteX0" fmla="*/ 8221 w 373844"/>
                    <a:gd name="connsiteY0" fmla="*/ 558942 h 1063767"/>
                    <a:gd name="connsiteX1" fmla="*/ 103471 w 373844"/>
                    <a:gd name="connsiteY1" fmla="*/ 1063767 h 1063767"/>
                    <a:gd name="connsiteX2" fmla="*/ 242204 w 373844"/>
                    <a:gd name="connsiteY2" fmla="*/ 729880 h 1063767"/>
                    <a:gd name="connsiteX3" fmla="*/ 373844 w 373844"/>
                    <a:gd name="connsiteY3" fmla="*/ 231590 h 1063767"/>
                    <a:gd name="connsiteX4" fmla="*/ 291408 w 373844"/>
                    <a:gd name="connsiteY4" fmla="*/ 0 h 1063767"/>
                    <a:gd name="connsiteX5" fmla="*/ 65371 w 373844"/>
                    <a:gd name="connsiteY5" fmla="*/ 425592 h 1063767"/>
                    <a:gd name="connsiteX6" fmla="*/ 8221 w 373844"/>
                    <a:gd name="connsiteY6" fmla="*/ 558942 h 106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844" h="1063767">
                      <a:moveTo>
                        <a:pt x="8221" y="558942"/>
                      </a:moveTo>
                      <a:cubicBezTo>
                        <a:pt x="-25636" y="739518"/>
                        <a:pt x="52785" y="872299"/>
                        <a:pt x="103471" y="1063767"/>
                      </a:cubicBezTo>
                      <a:cubicBezTo>
                        <a:pt x="146569" y="974711"/>
                        <a:pt x="195092" y="884978"/>
                        <a:pt x="242204" y="729880"/>
                      </a:cubicBezTo>
                      <a:cubicBezTo>
                        <a:pt x="289316" y="574782"/>
                        <a:pt x="364277" y="352553"/>
                        <a:pt x="373844" y="231590"/>
                      </a:cubicBezTo>
                      <a:cubicBezTo>
                        <a:pt x="362767" y="207698"/>
                        <a:pt x="310686" y="3389"/>
                        <a:pt x="291408" y="0"/>
                      </a:cubicBezTo>
                      <a:lnTo>
                        <a:pt x="65371" y="425592"/>
                      </a:lnTo>
                      <a:lnTo>
                        <a:pt x="8221" y="558942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chemeClr val="bg1"/>
                    </a:gs>
                    <a:gs pos="100000">
                      <a:srgbClr val="E7E7E7"/>
                    </a:gs>
                  </a:gsLst>
                  <a:lin ang="16200000" scaled="1"/>
                  <a:tileRect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7" name="任意多边形 66"/>
              <p:cNvSpPr/>
              <p:nvPr/>
            </p:nvSpPr>
            <p:spPr>
              <a:xfrm rot="21380400">
                <a:off x="3629112" y="4179644"/>
                <a:ext cx="776308" cy="1919539"/>
              </a:xfrm>
              <a:custGeom>
                <a:avLst/>
                <a:gdLst>
                  <a:gd name="connsiteX0" fmla="*/ 56271 w 717452"/>
                  <a:gd name="connsiteY0" fmla="*/ 0 h 1941342"/>
                  <a:gd name="connsiteX1" fmla="*/ 478302 w 717452"/>
                  <a:gd name="connsiteY1" fmla="*/ 42203 h 1941342"/>
                  <a:gd name="connsiteX2" fmla="*/ 393895 w 717452"/>
                  <a:gd name="connsiteY2" fmla="*/ 126610 h 1941342"/>
                  <a:gd name="connsiteX3" fmla="*/ 436098 w 717452"/>
                  <a:gd name="connsiteY3" fmla="*/ 548640 h 1941342"/>
                  <a:gd name="connsiteX4" fmla="*/ 590843 w 717452"/>
                  <a:gd name="connsiteY4" fmla="*/ 1294228 h 1941342"/>
                  <a:gd name="connsiteX5" fmla="*/ 717452 w 717452"/>
                  <a:gd name="connsiteY5" fmla="*/ 1392702 h 1941342"/>
                  <a:gd name="connsiteX6" fmla="*/ 717452 w 717452"/>
                  <a:gd name="connsiteY6" fmla="*/ 1561514 h 1941342"/>
                  <a:gd name="connsiteX7" fmla="*/ 717452 w 717452"/>
                  <a:gd name="connsiteY7" fmla="*/ 1631853 h 1941342"/>
                  <a:gd name="connsiteX8" fmla="*/ 717452 w 717452"/>
                  <a:gd name="connsiteY8" fmla="*/ 1800665 h 1941342"/>
                  <a:gd name="connsiteX9" fmla="*/ 717452 w 717452"/>
                  <a:gd name="connsiteY9" fmla="*/ 1885071 h 1941342"/>
                  <a:gd name="connsiteX10" fmla="*/ 661182 w 717452"/>
                  <a:gd name="connsiteY10" fmla="*/ 1899139 h 1941342"/>
                  <a:gd name="connsiteX11" fmla="*/ 618978 w 717452"/>
                  <a:gd name="connsiteY11" fmla="*/ 1941342 h 1941342"/>
                  <a:gd name="connsiteX12" fmla="*/ 576775 w 717452"/>
                  <a:gd name="connsiteY12" fmla="*/ 1913206 h 1941342"/>
                  <a:gd name="connsiteX13" fmla="*/ 478302 w 717452"/>
                  <a:gd name="connsiteY13" fmla="*/ 1913206 h 1941342"/>
                  <a:gd name="connsiteX14" fmla="*/ 492369 w 717452"/>
                  <a:gd name="connsiteY14" fmla="*/ 1842868 h 1941342"/>
                  <a:gd name="connsiteX15" fmla="*/ 436098 w 717452"/>
                  <a:gd name="connsiteY15" fmla="*/ 1828800 h 1941342"/>
                  <a:gd name="connsiteX16" fmla="*/ 337625 w 717452"/>
                  <a:gd name="connsiteY16" fmla="*/ 1758462 h 1941342"/>
                  <a:gd name="connsiteX17" fmla="*/ 365760 w 717452"/>
                  <a:gd name="connsiteY17" fmla="*/ 1364566 h 1941342"/>
                  <a:gd name="connsiteX18" fmla="*/ 0 w 717452"/>
                  <a:gd name="connsiteY18" fmla="*/ 140677 h 1941342"/>
                  <a:gd name="connsiteX19" fmla="*/ 56271 w 717452"/>
                  <a:gd name="connsiteY19" fmla="*/ 0 h 1941342"/>
                  <a:gd name="connsiteX0" fmla="*/ 56332 w 717513"/>
                  <a:gd name="connsiteY0" fmla="*/ 0 h 1941342"/>
                  <a:gd name="connsiteX1" fmla="*/ 478363 w 717513"/>
                  <a:gd name="connsiteY1" fmla="*/ 42203 h 1941342"/>
                  <a:gd name="connsiteX2" fmla="*/ 393956 w 717513"/>
                  <a:gd name="connsiteY2" fmla="*/ 126610 h 1941342"/>
                  <a:gd name="connsiteX3" fmla="*/ 436159 w 717513"/>
                  <a:gd name="connsiteY3" fmla="*/ 548640 h 1941342"/>
                  <a:gd name="connsiteX4" fmla="*/ 590904 w 717513"/>
                  <a:gd name="connsiteY4" fmla="*/ 1294228 h 1941342"/>
                  <a:gd name="connsiteX5" fmla="*/ 717513 w 717513"/>
                  <a:gd name="connsiteY5" fmla="*/ 1392702 h 1941342"/>
                  <a:gd name="connsiteX6" fmla="*/ 717513 w 717513"/>
                  <a:gd name="connsiteY6" fmla="*/ 1561514 h 1941342"/>
                  <a:gd name="connsiteX7" fmla="*/ 717513 w 717513"/>
                  <a:gd name="connsiteY7" fmla="*/ 1631853 h 1941342"/>
                  <a:gd name="connsiteX8" fmla="*/ 717513 w 717513"/>
                  <a:gd name="connsiteY8" fmla="*/ 1800665 h 1941342"/>
                  <a:gd name="connsiteX9" fmla="*/ 717513 w 717513"/>
                  <a:gd name="connsiteY9" fmla="*/ 1885071 h 1941342"/>
                  <a:gd name="connsiteX10" fmla="*/ 661243 w 717513"/>
                  <a:gd name="connsiteY10" fmla="*/ 1899139 h 1941342"/>
                  <a:gd name="connsiteX11" fmla="*/ 619039 w 717513"/>
                  <a:gd name="connsiteY11" fmla="*/ 1941342 h 1941342"/>
                  <a:gd name="connsiteX12" fmla="*/ 576836 w 717513"/>
                  <a:gd name="connsiteY12" fmla="*/ 1913206 h 1941342"/>
                  <a:gd name="connsiteX13" fmla="*/ 478363 w 717513"/>
                  <a:gd name="connsiteY13" fmla="*/ 1913206 h 1941342"/>
                  <a:gd name="connsiteX14" fmla="*/ 492430 w 717513"/>
                  <a:gd name="connsiteY14" fmla="*/ 1842868 h 1941342"/>
                  <a:gd name="connsiteX15" fmla="*/ 436159 w 717513"/>
                  <a:gd name="connsiteY15" fmla="*/ 1828800 h 1941342"/>
                  <a:gd name="connsiteX16" fmla="*/ 337686 w 717513"/>
                  <a:gd name="connsiteY16" fmla="*/ 1758462 h 1941342"/>
                  <a:gd name="connsiteX17" fmla="*/ 365821 w 717513"/>
                  <a:gd name="connsiteY17" fmla="*/ 1364566 h 1941342"/>
                  <a:gd name="connsiteX18" fmla="*/ 61 w 717513"/>
                  <a:gd name="connsiteY18" fmla="*/ 140677 h 1941342"/>
                  <a:gd name="connsiteX19" fmla="*/ 56332 w 717513"/>
                  <a:gd name="connsiteY19" fmla="*/ 0 h 1941342"/>
                  <a:gd name="connsiteX0" fmla="*/ 56762 w 717943"/>
                  <a:gd name="connsiteY0" fmla="*/ 0 h 1941342"/>
                  <a:gd name="connsiteX1" fmla="*/ 478793 w 717943"/>
                  <a:gd name="connsiteY1" fmla="*/ 42203 h 1941342"/>
                  <a:gd name="connsiteX2" fmla="*/ 394386 w 717943"/>
                  <a:gd name="connsiteY2" fmla="*/ 126610 h 1941342"/>
                  <a:gd name="connsiteX3" fmla="*/ 436589 w 717943"/>
                  <a:gd name="connsiteY3" fmla="*/ 548640 h 1941342"/>
                  <a:gd name="connsiteX4" fmla="*/ 591334 w 717943"/>
                  <a:gd name="connsiteY4" fmla="*/ 1294228 h 1941342"/>
                  <a:gd name="connsiteX5" fmla="*/ 717943 w 717943"/>
                  <a:gd name="connsiteY5" fmla="*/ 1392702 h 1941342"/>
                  <a:gd name="connsiteX6" fmla="*/ 717943 w 717943"/>
                  <a:gd name="connsiteY6" fmla="*/ 1561514 h 1941342"/>
                  <a:gd name="connsiteX7" fmla="*/ 717943 w 717943"/>
                  <a:gd name="connsiteY7" fmla="*/ 1631853 h 1941342"/>
                  <a:gd name="connsiteX8" fmla="*/ 717943 w 717943"/>
                  <a:gd name="connsiteY8" fmla="*/ 1800665 h 1941342"/>
                  <a:gd name="connsiteX9" fmla="*/ 717943 w 717943"/>
                  <a:gd name="connsiteY9" fmla="*/ 1885071 h 1941342"/>
                  <a:gd name="connsiteX10" fmla="*/ 661673 w 717943"/>
                  <a:gd name="connsiteY10" fmla="*/ 1899139 h 1941342"/>
                  <a:gd name="connsiteX11" fmla="*/ 619469 w 717943"/>
                  <a:gd name="connsiteY11" fmla="*/ 1941342 h 1941342"/>
                  <a:gd name="connsiteX12" fmla="*/ 577266 w 717943"/>
                  <a:gd name="connsiteY12" fmla="*/ 1913206 h 1941342"/>
                  <a:gd name="connsiteX13" fmla="*/ 478793 w 717943"/>
                  <a:gd name="connsiteY13" fmla="*/ 1913206 h 1941342"/>
                  <a:gd name="connsiteX14" fmla="*/ 492860 w 717943"/>
                  <a:gd name="connsiteY14" fmla="*/ 1842868 h 1941342"/>
                  <a:gd name="connsiteX15" fmla="*/ 436589 w 717943"/>
                  <a:gd name="connsiteY15" fmla="*/ 1828800 h 1941342"/>
                  <a:gd name="connsiteX16" fmla="*/ 338116 w 717943"/>
                  <a:gd name="connsiteY16" fmla="*/ 1758462 h 1941342"/>
                  <a:gd name="connsiteX17" fmla="*/ 366251 w 717943"/>
                  <a:gd name="connsiteY17" fmla="*/ 1364566 h 1941342"/>
                  <a:gd name="connsiteX18" fmla="*/ 491 w 717943"/>
                  <a:gd name="connsiteY18" fmla="*/ 140677 h 1941342"/>
                  <a:gd name="connsiteX19" fmla="*/ 56762 w 717943"/>
                  <a:gd name="connsiteY19" fmla="*/ 0 h 1941342"/>
                  <a:gd name="connsiteX0" fmla="*/ 56762 w 717943"/>
                  <a:gd name="connsiteY0" fmla="*/ 0 h 1941342"/>
                  <a:gd name="connsiteX1" fmla="*/ 478793 w 717943"/>
                  <a:gd name="connsiteY1" fmla="*/ 42203 h 1941342"/>
                  <a:gd name="connsiteX2" fmla="*/ 394386 w 717943"/>
                  <a:gd name="connsiteY2" fmla="*/ 126610 h 1941342"/>
                  <a:gd name="connsiteX3" fmla="*/ 436589 w 717943"/>
                  <a:gd name="connsiteY3" fmla="*/ 548640 h 1941342"/>
                  <a:gd name="connsiteX4" fmla="*/ 591334 w 717943"/>
                  <a:gd name="connsiteY4" fmla="*/ 1294228 h 1941342"/>
                  <a:gd name="connsiteX5" fmla="*/ 717943 w 717943"/>
                  <a:gd name="connsiteY5" fmla="*/ 1392702 h 1941342"/>
                  <a:gd name="connsiteX6" fmla="*/ 717943 w 717943"/>
                  <a:gd name="connsiteY6" fmla="*/ 1561514 h 1941342"/>
                  <a:gd name="connsiteX7" fmla="*/ 717943 w 717943"/>
                  <a:gd name="connsiteY7" fmla="*/ 1631853 h 1941342"/>
                  <a:gd name="connsiteX8" fmla="*/ 717943 w 717943"/>
                  <a:gd name="connsiteY8" fmla="*/ 1800665 h 1941342"/>
                  <a:gd name="connsiteX9" fmla="*/ 717943 w 717943"/>
                  <a:gd name="connsiteY9" fmla="*/ 1885071 h 1941342"/>
                  <a:gd name="connsiteX10" fmla="*/ 661673 w 717943"/>
                  <a:gd name="connsiteY10" fmla="*/ 1899139 h 1941342"/>
                  <a:gd name="connsiteX11" fmla="*/ 619469 w 717943"/>
                  <a:gd name="connsiteY11" fmla="*/ 1941342 h 1941342"/>
                  <a:gd name="connsiteX12" fmla="*/ 577266 w 717943"/>
                  <a:gd name="connsiteY12" fmla="*/ 1913206 h 1941342"/>
                  <a:gd name="connsiteX13" fmla="*/ 478793 w 717943"/>
                  <a:gd name="connsiteY13" fmla="*/ 1913206 h 1941342"/>
                  <a:gd name="connsiteX14" fmla="*/ 492860 w 717943"/>
                  <a:gd name="connsiteY14" fmla="*/ 1842868 h 1941342"/>
                  <a:gd name="connsiteX15" fmla="*/ 436589 w 717943"/>
                  <a:gd name="connsiteY15" fmla="*/ 1828800 h 1941342"/>
                  <a:gd name="connsiteX16" fmla="*/ 338116 w 717943"/>
                  <a:gd name="connsiteY16" fmla="*/ 1758462 h 1941342"/>
                  <a:gd name="connsiteX17" fmla="*/ 366251 w 717943"/>
                  <a:gd name="connsiteY17" fmla="*/ 1364566 h 1941342"/>
                  <a:gd name="connsiteX18" fmla="*/ 491 w 717943"/>
                  <a:gd name="connsiteY18" fmla="*/ 140677 h 1941342"/>
                  <a:gd name="connsiteX19" fmla="*/ 56762 w 717943"/>
                  <a:gd name="connsiteY19" fmla="*/ 0 h 1941342"/>
                  <a:gd name="connsiteX0" fmla="*/ 56762 w 717943"/>
                  <a:gd name="connsiteY0" fmla="*/ 0 h 1941342"/>
                  <a:gd name="connsiteX1" fmla="*/ 478793 w 717943"/>
                  <a:gd name="connsiteY1" fmla="*/ 42203 h 1941342"/>
                  <a:gd name="connsiteX2" fmla="*/ 394386 w 717943"/>
                  <a:gd name="connsiteY2" fmla="*/ 126610 h 1941342"/>
                  <a:gd name="connsiteX3" fmla="*/ 436589 w 717943"/>
                  <a:gd name="connsiteY3" fmla="*/ 548640 h 1941342"/>
                  <a:gd name="connsiteX4" fmla="*/ 591334 w 717943"/>
                  <a:gd name="connsiteY4" fmla="*/ 1294228 h 1941342"/>
                  <a:gd name="connsiteX5" fmla="*/ 717943 w 717943"/>
                  <a:gd name="connsiteY5" fmla="*/ 1392702 h 1941342"/>
                  <a:gd name="connsiteX6" fmla="*/ 717943 w 717943"/>
                  <a:gd name="connsiteY6" fmla="*/ 1561514 h 1941342"/>
                  <a:gd name="connsiteX7" fmla="*/ 717943 w 717943"/>
                  <a:gd name="connsiteY7" fmla="*/ 1631853 h 1941342"/>
                  <a:gd name="connsiteX8" fmla="*/ 717943 w 717943"/>
                  <a:gd name="connsiteY8" fmla="*/ 1800665 h 1941342"/>
                  <a:gd name="connsiteX9" fmla="*/ 717943 w 717943"/>
                  <a:gd name="connsiteY9" fmla="*/ 1885071 h 1941342"/>
                  <a:gd name="connsiteX10" fmla="*/ 661673 w 717943"/>
                  <a:gd name="connsiteY10" fmla="*/ 1899139 h 1941342"/>
                  <a:gd name="connsiteX11" fmla="*/ 619469 w 717943"/>
                  <a:gd name="connsiteY11" fmla="*/ 1941342 h 1941342"/>
                  <a:gd name="connsiteX12" fmla="*/ 577266 w 717943"/>
                  <a:gd name="connsiteY12" fmla="*/ 1913206 h 1941342"/>
                  <a:gd name="connsiteX13" fmla="*/ 478793 w 717943"/>
                  <a:gd name="connsiteY13" fmla="*/ 1913206 h 1941342"/>
                  <a:gd name="connsiteX14" fmla="*/ 492860 w 717943"/>
                  <a:gd name="connsiteY14" fmla="*/ 1842868 h 1941342"/>
                  <a:gd name="connsiteX15" fmla="*/ 436589 w 717943"/>
                  <a:gd name="connsiteY15" fmla="*/ 1828800 h 1941342"/>
                  <a:gd name="connsiteX16" fmla="*/ 338116 w 717943"/>
                  <a:gd name="connsiteY16" fmla="*/ 1758462 h 1941342"/>
                  <a:gd name="connsiteX17" fmla="*/ 366251 w 717943"/>
                  <a:gd name="connsiteY17" fmla="*/ 1364566 h 1941342"/>
                  <a:gd name="connsiteX18" fmla="*/ 491 w 717943"/>
                  <a:gd name="connsiteY18" fmla="*/ 140677 h 1941342"/>
                  <a:gd name="connsiteX19" fmla="*/ 56762 w 717943"/>
                  <a:gd name="connsiteY19" fmla="*/ 0 h 1941342"/>
                  <a:gd name="connsiteX0" fmla="*/ 56762 w 730913"/>
                  <a:gd name="connsiteY0" fmla="*/ 0 h 1941342"/>
                  <a:gd name="connsiteX1" fmla="*/ 478793 w 730913"/>
                  <a:gd name="connsiteY1" fmla="*/ 42203 h 1941342"/>
                  <a:gd name="connsiteX2" fmla="*/ 394386 w 730913"/>
                  <a:gd name="connsiteY2" fmla="*/ 126610 h 1941342"/>
                  <a:gd name="connsiteX3" fmla="*/ 436589 w 730913"/>
                  <a:gd name="connsiteY3" fmla="*/ 548640 h 1941342"/>
                  <a:gd name="connsiteX4" fmla="*/ 591334 w 730913"/>
                  <a:gd name="connsiteY4" fmla="*/ 1294228 h 1941342"/>
                  <a:gd name="connsiteX5" fmla="*/ 717943 w 730913"/>
                  <a:gd name="connsiteY5" fmla="*/ 1392702 h 1941342"/>
                  <a:gd name="connsiteX6" fmla="*/ 717943 w 730913"/>
                  <a:gd name="connsiteY6" fmla="*/ 1561514 h 1941342"/>
                  <a:gd name="connsiteX7" fmla="*/ 717943 w 730913"/>
                  <a:gd name="connsiteY7" fmla="*/ 1631853 h 1941342"/>
                  <a:gd name="connsiteX8" fmla="*/ 717943 w 730913"/>
                  <a:gd name="connsiteY8" fmla="*/ 1800665 h 1941342"/>
                  <a:gd name="connsiteX9" fmla="*/ 717943 w 730913"/>
                  <a:gd name="connsiteY9" fmla="*/ 1885071 h 1941342"/>
                  <a:gd name="connsiteX10" fmla="*/ 661673 w 730913"/>
                  <a:gd name="connsiteY10" fmla="*/ 1899139 h 1941342"/>
                  <a:gd name="connsiteX11" fmla="*/ 619469 w 730913"/>
                  <a:gd name="connsiteY11" fmla="*/ 1941342 h 1941342"/>
                  <a:gd name="connsiteX12" fmla="*/ 577266 w 730913"/>
                  <a:gd name="connsiteY12" fmla="*/ 1913206 h 1941342"/>
                  <a:gd name="connsiteX13" fmla="*/ 478793 w 730913"/>
                  <a:gd name="connsiteY13" fmla="*/ 1913206 h 1941342"/>
                  <a:gd name="connsiteX14" fmla="*/ 492860 w 730913"/>
                  <a:gd name="connsiteY14" fmla="*/ 1842868 h 1941342"/>
                  <a:gd name="connsiteX15" fmla="*/ 436589 w 730913"/>
                  <a:gd name="connsiteY15" fmla="*/ 1828800 h 1941342"/>
                  <a:gd name="connsiteX16" fmla="*/ 338116 w 730913"/>
                  <a:gd name="connsiteY16" fmla="*/ 1758462 h 1941342"/>
                  <a:gd name="connsiteX17" fmla="*/ 366251 w 730913"/>
                  <a:gd name="connsiteY17" fmla="*/ 1364566 h 1941342"/>
                  <a:gd name="connsiteX18" fmla="*/ 491 w 730913"/>
                  <a:gd name="connsiteY18" fmla="*/ 140677 h 1941342"/>
                  <a:gd name="connsiteX19" fmla="*/ 56762 w 730913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07406 w 761717"/>
                  <a:gd name="connsiteY15" fmla="*/ 1823936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73405 w 761717"/>
                  <a:gd name="connsiteY14" fmla="*/ 1838005 h 1941342"/>
                  <a:gd name="connsiteX15" fmla="*/ 407406 w 761717"/>
                  <a:gd name="connsiteY15" fmla="*/ 1823936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507976 w 761717"/>
                  <a:gd name="connsiteY13" fmla="*/ 1922934 h 1941342"/>
                  <a:gd name="connsiteX14" fmla="*/ 473405 w 761717"/>
                  <a:gd name="connsiteY14" fmla="*/ 1838005 h 1941342"/>
                  <a:gd name="connsiteX15" fmla="*/ 407406 w 761717"/>
                  <a:gd name="connsiteY15" fmla="*/ 1823936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421885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421885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421885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76308"/>
                  <a:gd name="connsiteY0" fmla="*/ 0 h 1941342"/>
                  <a:gd name="connsiteX1" fmla="*/ 478793 w 776308"/>
                  <a:gd name="connsiteY1" fmla="*/ 42203 h 1941342"/>
                  <a:gd name="connsiteX2" fmla="*/ 394386 w 776308"/>
                  <a:gd name="connsiteY2" fmla="*/ 126610 h 1941342"/>
                  <a:gd name="connsiteX3" fmla="*/ 436589 w 776308"/>
                  <a:gd name="connsiteY3" fmla="*/ 548640 h 1941342"/>
                  <a:gd name="connsiteX4" fmla="*/ 591334 w 776308"/>
                  <a:gd name="connsiteY4" fmla="*/ 1294228 h 1941342"/>
                  <a:gd name="connsiteX5" fmla="*/ 717943 w 776308"/>
                  <a:gd name="connsiteY5" fmla="*/ 1421885 h 1941342"/>
                  <a:gd name="connsiteX6" fmla="*/ 776308 w 776308"/>
                  <a:gd name="connsiteY6" fmla="*/ 1675627 h 1941342"/>
                  <a:gd name="connsiteX7" fmla="*/ 717943 w 776308"/>
                  <a:gd name="connsiteY7" fmla="*/ 1800665 h 1941342"/>
                  <a:gd name="connsiteX8" fmla="*/ 747126 w 776308"/>
                  <a:gd name="connsiteY8" fmla="*/ 1889935 h 1941342"/>
                  <a:gd name="connsiteX9" fmla="*/ 661673 w 776308"/>
                  <a:gd name="connsiteY9" fmla="*/ 1899139 h 1941342"/>
                  <a:gd name="connsiteX10" fmla="*/ 619469 w 776308"/>
                  <a:gd name="connsiteY10" fmla="*/ 1941342 h 1941342"/>
                  <a:gd name="connsiteX11" fmla="*/ 577266 w 776308"/>
                  <a:gd name="connsiteY11" fmla="*/ 1913206 h 1941342"/>
                  <a:gd name="connsiteX12" fmla="*/ 507976 w 776308"/>
                  <a:gd name="connsiteY12" fmla="*/ 1922934 h 1941342"/>
                  <a:gd name="connsiteX13" fmla="*/ 473405 w 776308"/>
                  <a:gd name="connsiteY13" fmla="*/ 1838005 h 1941342"/>
                  <a:gd name="connsiteX14" fmla="*/ 407406 w 776308"/>
                  <a:gd name="connsiteY14" fmla="*/ 1823936 h 1941342"/>
                  <a:gd name="connsiteX15" fmla="*/ 338116 w 776308"/>
                  <a:gd name="connsiteY15" fmla="*/ 1758462 h 1941342"/>
                  <a:gd name="connsiteX16" fmla="*/ 319268 w 776308"/>
                  <a:gd name="connsiteY16" fmla="*/ 1487157 h 1941342"/>
                  <a:gd name="connsiteX17" fmla="*/ 366251 w 776308"/>
                  <a:gd name="connsiteY17" fmla="*/ 1364566 h 1941342"/>
                  <a:gd name="connsiteX18" fmla="*/ 491 w 776308"/>
                  <a:gd name="connsiteY18" fmla="*/ 140677 h 1941342"/>
                  <a:gd name="connsiteX19" fmla="*/ 56762 w 776308"/>
                  <a:gd name="connsiteY19" fmla="*/ 0 h 1941342"/>
                  <a:gd name="connsiteX0" fmla="*/ 56762 w 777699"/>
                  <a:gd name="connsiteY0" fmla="*/ 0 h 1941342"/>
                  <a:gd name="connsiteX1" fmla="*/ 478793 w 777699"/>
                  <a:gd name="connsiteY1" fmla="*/ 42203 h 1941342"/>
                  <a:gd name="connsiteX2" fmla="*/ 394386 w 777699"/>
                  <a:gd name="connsiteY2" fmla="*/ 126610 h 1941342"/>
                  <a:gd name="connsiteX3" fmla="*/ 436589 w 777699"/>
                  <a:gd name="connsiteY3" fmla="*/ 548640 h 1941342"/>
                  <a:gd name="connsiteX4" fmla="*/ 591334 w 777699"/>
                  <a:gd name="connsiteY4" fmla="*/ 1294228 h 1941342"/>
                  <a:gd name="connsiteX5" fmla="*/ 717943 w 777699"/>
                  <a:gd name="connsiteY5" fmla="*/ 1421885 h 1941342"/>
                  <a:gd name="connsiteX6" fmla="*/ 776308 w 777699"/>
                  <a:gd name="connsiteY6" fmla="*/ 1675627 h 1941342"/>
                  <a:gd name="connsiteX7" fmla="*/ 717943 w 777699"/>
                  <a:gd name="connsiteY7" fmla="*/ 1800665 h 1941342"/>
                  <a:gd name="connsiteX8" fmla="*/ 747126 w 777699"/>
                  <a:gd name="connsiteY8" fmla="*/ 1889935 h 1941342"/>
                  <a:gd name="connsiteX9" fmla="*/ 661673 w 777699"/>
                  <a:gd name="connsiteY9" fmla="*/ 1899139 h 1941342"/>
                  <a:gd name="connsiteX10" fmla="*/ 619469 w 777699"/>
                  <a:gd name="connsiteY10" fmla="*/ 1941342 h 1941342"/>
                  <a:gd name="connsiteX11" fmla="*/ 577266 w 777699"/>
                  <a:gd name="connsiteY11" fmla="*/ 1913206 h 1941342"/>
                  <a:gd name="connsiteX12" fmla="*/ 507976 w 777699"/>
                  <a:gd name="connsiteY12" fmla="*/ 1922934 h 1941342"/>
                  <a:gd name="connsiteX13" fmla="*/ 473405 w 777699"/>
                  <a:gd name="connsiteY13" fmla="*/ 1838005 h 1941342"/>
                  <a:gd name="connsiteX14" fmla="*/ 407406 w 777699"/>
                  <a:gd name="connsiteY14" fmla="*/ 1823936 h 1941342"/>
                  <a:gd name="connsiteX15" fmla="*/ 338116 w 777699"/>
                  <a:gd name="connsiteY15" fmla="*/ 1758462 h 1941342"/>
                  <a:gd name="connsiteX16" fmla="*/ 319268 w 777699"/>
                  <a:gd name="connsiteY16" fmla="*/ 1487157 h 1941342"/>
                  <a:gd name="connsiteX17" fmla="*/ 366251 w 777699"/>
                  <a:gd name="connsiteY17" fmla="*/ 1364566 h 1941342"/>
                  <a:gd name="connsiteX18" fmla="*/ 491 w 777699"/>
                  <a:gd name="connsiteY18" fmla="*/ 140677 h 1941342"/>
                  <a:gd name="connsiteX19" fmla="*/ 56762 w 777699"/>
                  <a:gd name="connsiteY19" fmla="*/ 0 h 1941342"/>
                  <a:gd name="connsiteX0" fmla="*/ 56762 w 781802"/>
                  <a:gd name="connsiteY0" fmla="*/ 0 h 1941342"/>
                  <a:gd name="connsiteX1" fmla="*/ 478793 w 781802"/>
                  <a:gd name="connsiteY1" fmla="*/ 42203 h 1941342"/>
                  <a:gd name="connsiteX2" fmla="*/ 394386 w 781802"/>
                  <a:gd name="connsiteY2" fmla="*/ 126610 h 1941342"/>
                  <a:gd name="connsiteX3" fmla="*/ 436589 w 781802"/>
                  <a:gd name="connsiteY3" fmla="*/ 548640 h 1941342"/>
                  <a:gd name="connsiteX4" fmla="*/ 591334 w 781802"/>
                  <a:gd name="connsiteY4" fmla="*/ 1294228 h 1941342"/>
                  <a:gd name="connsiteX5" fmla="*/ 717943 w 781802"/>
                  <a:gd name="connsiteY5" fmla="*/ 1421885 h 1941342"/>
                  <a:gd name="connsiteX6" fmla="*/ 776308 w 781802"/>
                  <a:gd name="connsiteY6" fmla="*/ 1675627 h 1941342"/>
                  <a:gd name="connsiteX7" fmla="*/ 717943 w 781802"/>
                  <a:gd name="connsiteY7" fmla="*/ 1800665 h 1941342"/>
                  <a:gd name="connsiteX8" fmla="*/ 747126 w 781802"/>
                  <a:gd name="connsiteY8" fmla="*/ 1889935 h 1941342"/>
                  <a:gd name="connsiteX9" fmla="*/ 661673 w 781802"/>
                  <a:gd name="connsiteY9" fmla="*/ 1899139 h 1941342"/>
                  <a:gd name="connsiteX10" fmla="*/ 619469 w 781802"/>
                  <a:gd name="connsiteY10" fmla="*/ 1941342 h 1941342"/>
                  <a:gd name="connsiteX11" fmla="*/ 577266 w 781802"/>
                  <a:gd name="connsiteY11" fmla="*/ 1913206 h 1941342"/>
                  <a:gd name="connsiteX12" fmla="*/ 507976 w 781802"/>
                  <a:gd name="connsiteY12" fmla="*/ 1922934 h 1941342"/>
                  <a:gd name="connsiteX13" fmla="*/ 473405 w 781802"/>
                  <a:gd name="connsiteY13" fmla="*/ 1838005 h 1941342"/>
                  <a:gd name="connsiteX14" fmla="*/ 407406 w 781802"/>
                  <a:gd name="connsiteY14" fmla="*/ 1823936 h 1941342"/>
                  <a:gd name="connsiteX15" fmla="*/ 338116 w 781802"/>
                  <a:gd name="connsiteY15" fmla="*/ 1758462 h 1941342"/>
                  <a:gd name="connsiteX16" fmla="*/ 319268 w 781802"/>
                  <a:gd name="connsiteY16" fmla="*/ 1487157 h 1941342"/>
                  <a:gd name="connsiteX17" fmla="*/ 366251 w 781802"/>
                  <a:gd name="connsiteY17" fmla="*/ 1364566 h 1941342"/>
                  <a:gd name="connsiteX18" fmla="*/ 491 w 781802"/>
                  <a:gd name="connsiteY18" fmla="*/ 140677 h 1941342"/>
                  <a:gd name="connsiteX19" fmla="*/ 56762 w 781802"/>
                  <a:gd name="connsiteY19" fmla="*/ 0 h 1941342"/>
                  <a:gd name="connsiteX0" fmla="*/ 56762 w 778326"/>
                  <a:gd name="connsiteY0" fmla="*/ 0 h 1941342"/>
                  <a:gd name="connsiteX1" fmla="*/ 478793 w 778326"/>
                  <a:gd name="connsiteY1" fmla="*/ 42203 h 1941342"/>
                  <a:gd name="connsiteX2" fmla="*/ 394386 w 778326"/>
                  <a:gd name="connsiteY2" fmla="*/ 126610 h 1941342"/>
                  <a:gd name="connsiteX3" fmla="*/ 436589 w 778326"/>
                  <a:gd name="connsiteY3" fmla="*/ 548640 h 1941342"/>
                  <a:gd name="connsiteX4" fmla="*/ 591334 w 778326"/>
                  <a:gd name="connsiteY4" fmla="*/ 1294228 h 1941342"/>
                  <a:gd name="connsiteX5" fmla="*/ 717943 w 778326"/>
                  <a:gd name="connsiteY5" fmla="*/ 1421885 h 1941342"/>
                  <a:gd name="connsiteX6" fmla="*/ 776308 w 778326"/>
                  <a:gd name="connsiteY6" fmla="*/ 1675627 h 1941342"/>
                  <a:gd name="connsiteX7" fmla="*/ 717943 w 778326"/>
                  <a:gd name="connsiteY7" fmla="*/ 1800665 h 1941342"/>
                  <a:gd name="connsiteX8" fmla="*/ 747126 w 778326"/>
                  <a:gd name="connsiteY8" fmla="*/ 1889935 h 1941342"/>
                  <a:gd name="connsiteX9" fmla="*/ 661673 w 778326"/>
                  <a:gd name="connsiteY9" fmla="*/ 1899139 h 1941342"/>
                  <a:gd name="connsiteX10" fmla="*/ 619469 w 778326"/>
                  <a:gd name="connsiteY10" fmla="*/ 1941342 h 1941342"/>
                  <a:gd name="connsiteX11" fmla="*/ 577266 w 778326"/>
                  <a:gd name="connsiteY11" fmla="*/ 1913206 h 1941342"/>
                  <a:gd name="connsiteX12" fmla="*/ 507976 w 778326"/>
                  <a:gd name="connsiteY12" fmla="*/ 1922934 h 1941342"/>
                  <a:gd name="connsiteX13" fmla="*/ 473405 w 778326"/>
                  <a:gd name="connsiteY13" fmla="*/ 1838005 h 1941342"/>
                  <a:gd name="connsiteX14" fmla="*/ 407406 w 778326"/>
                  <a:gd name="connsiteY14" fmla="*/ 1823936 h 1941342"/>
                  <a:gd name="connsiteX15" fmla="*/ 338116 w 778326"/>
                  <a:gd name="connsiteY15" fmla="*/ 1758462 h 1941342"/>
                  <a:gd name="connsiteX16" fmla="*/ 319268 w 778326"/>
                  <a:gd name="connsiteY16" fmla="*/ 1487157 h 1941342"/>
                  <a:gd name="connsiteX17" fmla="*/ 366251 w 778326"/>
                  <a:gd name="connsiteY17" fmla="*/ 1364566 h 1941342"/>
                  <a:gd name="connsiteX18" fmla="*/ 491 w 778326"/>
                  <a:gd name="connsiteY18" fmla="*/ 140677 h 1941342"/>
                  <a:gd name="connsiteX19" fmla="*/ 56762 w 778326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61673 w 777137"/>
                  <a:gd name="connsiteY9" fmla="*/ 1899139 h 1941342"/>
                  <a:gd name="connsiteX10" fmla="*/ 619469 w 777137"/>
                  <a:gd name="connsiteY10" fmla="*/ 1941342 h 1941342"/>
                  <a:gd name="connsiteX11" fmla="*/ 577266 w 777137"/>
                  <a:gd name="connsiteY11" fmla="*/ 1913206 h 1941342"/>
                  <a:gd name="connsiteX12" fmla="*/ 507976 w 777137"/>
                  <a:gd name="connsiteY12" fmla="*/ 1922934 h 1941342"/>
                  <a:gd name="connsiteX13" fmla="*/ 473405 w 777137"/>
                  <a:gd name="connsiteY13" fmla="*/ 1838005 h 1941342"/>
                  <a:gd name="connsiteX14" fmla="*/ 407406 w 777137"/>
                  <a:gd name="connsiteY14" fmla="*/ 1823936 h 1941342"/>
                  <a:gd name="connsiteX15" fmla="*/ 338116 w 777137"/>
                  <a:gd name="connsiteY15" fmla="*/ 1758462 h 1941342"/>
                  <a:gd name="connsiteX16" fmla="*/ 319268 w 777137"/>
                  <a:gd name="connsiteY16" fmla="*/ 1487157 h 1941342"/>
                  <a:gd name="connsiteX17" fmla="*/ 366251 w 777137"/>
                  <a:gd name="connsiteY17" fmla="*/ 1364566 h 1941342"/>
                  <a:gd name="connsiteX18" fmla="*/ 491 w 777137"/>
                  <a:gd name="connsiteY18" fmla="*/ 140677 h 1941342"/>
                  <a:gd name="connsiteX19" fmla="*/ 56762 w 777137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19469 w 777137"/>
                  <a:gd name="connsiteY10" fmla="*/ 1941342 h 1941342"/>
                  <a:gd name="connsiteX11" fmla="*/ 577266 w 777137"/>
                  <a:gd name="connsiteY11" fmla="*/ 1913206 h 1941342"/>
                  <a:gd name="connsiteX12" fmla="*/ 507976 w 777137"/>
                  <a:gd name="connsiteY12" fmla="*/ 1922934 h 1941342"/>
                  <a:gd name="connsiteX13" fmla="*/ 473405 w 777137"/>
                  <a:gd name="connsiteY13" fmla="*/ 1838005 h 1941342"/>
                  <a:gd name="connsiteX14" fmla="*/ 407406 w 777137"/>
                  <a:gd name="connsiteY14" fmla="*/ 1823936 h 1941342"/>
                  <a:gd name="connsiteX15" fmla="*/ 338116 w 777137"/>
                  <a:gd name="connsiteY15" fmla="*/ 1758462 h 1941342"/>
                  <a:gd name="connsiteX16" fmla="*/ 319268 w 777137"/>
                  <a:gd name="connsiteY16" fmla="*/ 1487157 h 1941342"/>
                  <a:gd name="connsiteX17" fmla="*/ 366251 w 777137"/>
                  <a:gd name="connsiteY17" fmla="*/ 1364566 h 1941342"/>
                  <a:gd name="connsiteX18" fmla="*/ 491 w 777137"/>
                  <a:gd name="connsiteY18" fmla="*/ 140677 h 1941342"/>
                  <a:gd name="connsiteX19" fmla="*/ 56762 w 777137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19469 w 777137"/>
                  <a:gd name="connsiteY10" fmla="*/ 1941342 h 1941342"/>
                  <a:gd name="connsiteX11" fmla="*/ 577266 w 777137"/>
                  <a:gd name="connsiteY11" fmla="*/ 1913206 h 1941342"/>
                  <a:gd name="connsiteX12" fmla="*/ 507976 w 777137"/>
                  <a:gd name="connsiteY12" fmla="*/ 1922934 h 1941342"/>
                  <a:gd name="connsiteX13" fmla="*/ 473405 w 777137"/>
                  <a:gd name="connsiteY13" fmla="*/ 1838005 h 1941342"/>
                  <a:gd name="connsiteX14" fmla="*/ 407406 w 777137"/>
                  <a:gd name="connsiteY14" fmla="*/ 1823936 h 1941342"/>
                  <a:gd name="connsiteX15" fmla="*/ 338116 w 777137"/>
                  <a:gd name="connsiteY15" fmla="*/ 1758462 h 1941342"/>
                  <a:gd name="connsiteX16" fmla="*/ 319268 w 777137"/>
                  <a:gd name="connsiteY16" fmla="*/ 1487157 h 1941342"/>
                  <a:gd name="connsiteX17" fmla="*/ 366251 w 777137"/>
                  <a:gd name="connsiteY17" fmla="*/ 1364566 h 1941342"/>
                  <a:gd name="connsiteX18" fmla="*/ 491 w 777137"/>
                  <a:gd name="connsiteY18" fmla="*/ 140677 h 1941342"/>
                  <a:gd name="connsiteX19" fmla="*/ 56762 w 777137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19469 w 777137"/>
                  <a:gd name="connsiteY11" fmla="*/ 1941342 h 1941342"/>
                  <a:gd name="connsiteX12" fmla="*/ 577266 w 777137"/>
                  <a:gd name="connsiteY12" fmla="*/ 1913206 h 1941342"/>
                  <a:gd name="connsiteX13" fmla="*/ 507976 w 777137"/>
                  <a:gd name="connsiteY13" fmla="*/ 1922934 h 1941342"/>
                  <a:gd name="connsiteX14" fmla="*/ 473405 w 777137"/>
                  <a:gd name="connsiteY14" fmla="*/ 1838005 h 1941342"/>
                  <a:gd name="connsiteX15" fmla="*/ 407406 w 777137"/>
                  <a:gd name="connsiteY15" fmla="*/ 1823936 h 1941342"/>
                  <a:gd name="connsiteX16" fmla="*/ 338116 w 777137"/>
                  <a:gd name="connsiteY16" fmla="*/ 1758462 h 1941342"/>
                  <a:gd name="connsiteX17" fmla="*/ 319268 w 777137"/>
                  <a:gd name="connsiteY17" fmla="*/ 1487157 h 1941342"/>
                  <a:gd name="connsiteX18" fmla="*/ 366251 w 777137"/>
                  <a:gd name="connsiteY18" fmla="*/ 1364566 h 1941342"/>
                  <a:gd name="connsiteX19" fmla="*/ 491 w 777137"/>
                  <a:gd name="connsiteY19" fmla="*/ 140677 h 1941342"/>
                  <a:gd name="connsiteX20" fmla="*/ 56762 w 777137"/>
                  <a:gd name="connsiteY20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3332 w 777137"/>
                  <a:gd name="connsiteY11" fmla="*/ 1670329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23236"/>
                  <a:gd name="connsiteX1" fmla="*/ 478793 w 777137"/>
                  <a:gd name="connsiteY1" fmla="*/ 42203 h 1923236"/>
                  <a:gd name="connsiteX2" fmla="*/ 394386 w 777137"/>
                  <a:gd name="connsiteY2" fmla="*/ 126610 h 1923236"/>
                  <a:gd name="connsiteX3" fmla="*/ 436589 w 777137"/>
                  <a:gd name="connsiteY3" fmla="*/ 548640 h 1923236"/>
                  <a:gd name="connsiteX4" fmla="*/ 591334 w 777137"/>
                  <a:gd name="connsiteY4" fmla="*/ 1294228 h 1923236"/>
                  <a:gd name="connsiteX5" fmla="*/ 717943 w 777137"/>
                  <a:gd name="connsiteY5" fmla="*/ 1421885 h 1923236"/>
                  <a:gd name="connsiteX6" fmla="*/ 776308 w 777137"/>
                  <a:gd name="connsiteY6" fmla="*/ 1675627 h 1923236"/>
                  <a:gd name="connsiteX7" fmla="*/ 751990 w 777137"/>
                  <a:gd name="connsiteY7" fmla="*/ 1800665 h 1923236"/>
                  <a:gd name="connsiteX8" fmla="*/ 747126 w 777137"/>
                  <a:gd name="connsiteY8" fmla="*/ 1889935 h 1923236"/>
                  <a:gd name="connsiteX9" fmla="*/ 676264 w 777137"/>
                  <a:gd name="connsiteY9" fmla="*/ 1860229 h 1923236"/>
                  <a:gd name="connsiteX10" fmla="*/ 671260 w 777137"/>
                  <a:gd name="connsiteY10" fmla="*/ 1766899 h 1923236"/>
                  <a:gd name="connsiteX11" fmla="*/ 689367 w 777137"/>
                  <a:gd name="connsiteY11" fmla="*/ 1594883 h 1923236"/>
                  <a:gd name="connsiteX12" fmla="*/ 667754 w 777137"/>
                  <a:gd name="connsiteY12" fmla="*/ 1923236 h 1923236"/>
                  <a:gd name="connsiteX13" fmla="*/ 577266 w 777137"/>
                  <a:gd name="connsiteY13" fmla="*/ 1913206 h 1923236"/>
                  <a:gd name="connsiteX14" fmla="*/ 507976 w 777137"/>
                  <a:gd name="connsiteY14" fmla="*/ 1922934 h 1923236"/>
                  <a:gd name="connsiteX15" fmla="*/ 473405 w 777137"/>
                  <a:gd name="connsiteY15" fmla="*/ 1838005 h 1923236"/>
                  <a:gd name="connsiteX16" fmla="*/ 407406 w 777137"/>
                  <a:gd name="connsiteY16" fmla="*/ 1823936 h 1923236"/>
                  <a:gd name="connsiteX17" fmla="*/ 338116 w 777137"/>
                  <a:gd name="connsiteY17" fmla="*/ 1758462 h 1923236"/>
                  <a:gd name="connsiteX18" fmla="*/ 319268 w 777137"/>
                  <a:gd name="connsiteY18" fmla="*/ 1487157 h 1923236"/>
                  <a:gd name="connsiteX19" fmla="*/ 366251 w 777137"/>
                  <a:gd name="connsiteY19" fmla="*/ 1364566 h 1923236"/>
                  <a:gd name="connsiteX20" fmla="*/ 491 w 777137"/>
                  <a:gd name="connsiteY20" fmla="*/ 140677 h 1923236"/>
                  <a:gd name="connsiteX21" fmla="*/ 56762 w 777137"/>
                  <a:gd name="connsiteY21" fmla="*/ 0 h 1923236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7754 w 777137"/>
                  <a:gd name="connsiteY12" fmla="*/ 1923236 h 1931313"/>
                  <a:gd name="connsiteX13" fmla="*/ 589338 w 777137"/>
                  <a:gd name="connsiteY13" fmla="*/ 1931313 h 1931313"/>
                  <a:gd name="connsiteX14" fmla="*/ 507976 w 777137"/>
                  <a:gd name="connsiteY14" fmla="*/ 1922934 h 1931313"/>
                  <a:gd name="connsiteX15" fmla="*/ 473405 w 777137"/>
                  <a:gd name="connsiteY15" fmla="*/ 1838005 h 1931313"/>
                  <a:gd name="connsiteX16" fmla="*/ 407406 w 777137"/>
                  <a:gd name="connsiteY16" fmla="*/ 1823936 h 1931313"/>
                  <a:gd name="connsiteX17" fmla="*/ 338116 w 777137"/>
                  <a:gd name="connsiteY17" fmla="*/ 1758462 h 1931313"/>
                  <a:gd name="connsiteX18" fmla="*/ 319268 w 777137"/>
                  <a:gd name="connsiteY18" fmla="*/ 1487157 h 1931313"/>
                  <a:gd name="connsiteX19" fmla="*/ 366251 w 777137"/>
                  <a:gd name="connsiteY19" fmla="*/ 1364566 h 1931313"/>
                  <a:gd name="connsiteX20" fmla="*/ 491 w 777137"/>
                  <a:gd name="connsiteY20" fmla="*/ 140677 h 1931313"/>
                  <a:gd name="connsiteX21" fmla="*/ 56762 w 777137"/>
                  <a:gd name="connsiteY21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7754 w 777137"/>
                  <a:gd name="connsiteY12" fmla="*/ 1923236 h 1931313"/>
                  <a:gd name="connsiteX13" fmla="*/ 589338 w 777137"/>
                  <a:gd name="connsiteY13" fmla="*/ 1931313 h 1931313"/>
                  <a:gd name="connsiteX14" fmla="*/ 507976 w 777137"/>
                  <a:gd name="connsiteY14" fmla="*/ 1922934 h 1931313"/>
                  <a:gd name="connsiteX15" fmla="*/ 473405 w 777137"/>
                  <a:gd name="connsiteY15" fmla="*/ 1838005 h 1931313"/>
                  <a:gd name="connsiteX16" fmla="*/ 407406 w 777137"/>
                  <a:gd name="connsiteY16" fmla="*/ 1823936 h 1931313"/>
                  <a:gd name="connsiteX17" fmla="*/ 338116 w 777137"/>
                  <a:gd name="connsiteY17" fmla="*/ 1758462 h 1931313"/>
                  <a:gd name="connsiteX18" fmla="*/ 319268 w 777137"/>
                  <a:gd name="connsiteY18" fmla="*/ 1487157 h 1931313"/>
                  <a:gd name="connsiteX19" fmla="*/ 366251 w 777137"/>
                  <a:gd name="connsiteY19" fmla="*/ 1364566 h 1931313"/>
                  <a:gd name="connsiteX20" fmla="*/ 491 w 777137"/>
                  <a:gd name="connsiteY20" fmla="*/ 140677 h 1931313"/>
                  <a:gd name="connsiteX21" fmla="*/ 56762 w 777137"/>
                  <a:gd name="connsiteY21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8243 w 777137"/>
                  <a:gd name="connsiteY12" fmla="*/ 1760863 h 1931313"/>
                  <a:gd name="connsiteX13" fmla="*/ 667754 w 777137"/>
                  <a:gd name="connsiteY13" fmla="*/ 1923236 h 1931313"/>
                  <a:gd name="connsiteX14" fmla="*/ 589338 w 777137"/>
                  <a:gd name="connsiteY14" fmla="*/ 1931313 h 1931313"/>
                  <a:gd name="connsiteX15" fmla="*/ 507976 w 777137"/>
                  <a:gd name="connsiteY15" fmla="*/ 1922934 h 1931313"/>
                  <a:gd name="connsiteX16" fmla="*/ 473405 w 777137"/>
                  <a:gd name="connsiteY16" fmla="*/ 1838005 h 1931313"/>
                  <a:gd name="connsiteX17" fmla="*/ 407406 w 777137"/>
                  <a:gd name="connsiteY17" fmla="*/ 1823936 h 1931313"/>
                  <a:gd name="connsiteX18" fmla="*/ 338116 w 777137"/>
                  <a:gd name="connsiteY18" fmla="*/ 1758462 h 1931313"/>
                  <a:gd name="connsiteX19" fmla="*/ 319268 w 777137"/>
                  <a:gd name="connsiteY19" fmla="*/ 1487157 h 1931313"/>
                  <a:gd name="connsiteX20" fmla="*/ 366251 w 777137"/>
                  <a:gd name="connsiteY20" fmla="*/ 1364566 h 1931313"/>
                  <a:gd name="connsiteX21" fmla="*/ 491 w 777137"/>
                  <a:gd name="connsiteY21" fmla="*/ 140677 h 1931313"/>
                  <a:gd name="connsiteX22" fmla="*/ 56762 w 777137"/>
                  <a:gd name="connsiteY22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8243 w 777137"/>
                  <a:gd name="connsiteY12" fmla="*/ 1760863 h 1931313"/>
                  <a:gd name="connsiteX13" fmla="*/ 667754 w 777137"/>
                  <a:gd name="connsiteY13" fmla="*/ 1923236 h 1931313"/>
                  <a:gd name="connsiteX14" fmla="*/ 589338 w 777137"/>
                  <a:gd name="connsiteY14" fmla="*/ 1931313 h 1931313"/>
                  <a:gd name="connsiteX15" fmla="*/ 507976 w 777137"/>
                  <a:gd name="connsiteY15" fmla="*/ 1922934 h 1931313"/>
                  <a:gd name="connsiteX16" fmla="*/ 473405 w 777137"/>
                  <a:gd name="connsiteY16" fmla="*/ 1838005 h 1931313"/>
                  <a:gd name="connsiteX17" fmla="*/ 407406 w 777137"/>
                  <a:gd name="connsiteY17" fmla="*/ 1823936 h 1931313"/>
                  <a:gd name="connsiteX18" fmla="*/ 338116 w 777137"/>
                  <a:gd name="connsiteY18" fmla="*/ 1758462 h 1931313"/>
                  <a:gd name="connsiteX19" fmla="*/ 319268 w 777137"/>
                  <a:gd name="connsiteY19" fmla="*/ 1487157 h 1931313"/>
                  <a:gd name="connsiteX20" fmla="*/ 366251 w 777137"/>
                  <a:gd name="connsiteY20" fmla="*/ 1364566 h 1931313"/>
                  <a:gd name="connsiteX21" fmla="*/ 491 w 777137"/>
                  <a:gd name="connsiteY21" fmla="*/ 140677 h 1931313"/>
                  <a:gd name="connsiteX22" fmla="*/ 56762 w 777137"/>
                  <a:gd name="connsiteY22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8243 w 777137"/>
                  <a:gd name="connsiteY12" fmla="*/ 1760863 h 1931313"/>
                  <a:gd name="connsiteX13" fmla="*/ 667754 w 777137"/>
                  <a:gd name="connsiteY13" fmla="*/ 1923236 h 1931313"/>
                  <a:gd name="connsiteX14" fmla="*/ 589338 w 777137"/>
                  <a:gd name="connsiteY14" fmla="*/ 1931313 h 1931313"/>
                  <a:gd name="connsiteX15" fmla="*/ 592797 w 777137"/>
                  <a:gd name="connsiteY15" fmla="*/ 1818202 h 1931313"/>
                  <a:gd name="connsiteX16" fmla="*/ 507976 w 777137"/>
                  <a:gd name="connsiteY16" fmla="*/ 1922934 h 1931313"/>
                  <a:gd name="connsiteX17" fmla="*/ 473405 w 777137"/>
                  <a:gd name="connsiteY17" fmla="*/ 1838005 h 1931313"/>
                  <a:gd name="connsiteX18" fmla="*/ 407406 w 777137"/>
                  <a:gd name="connsiteY18" fmla="*/ 1823936 h 1931313"/>
                  <a:gd name="connsiteX19" fmla="*/ 338116 w 777137"/>
                  <a:gd name="connsiteY19" fmla="*/ 1758462 h 1931313"/>
                  <a:gd name="connsiteX20" fmla="*/ 319268 w 777137"/>
                  <a:gd name="connsiteY20" fmla="*/ 1487157 h 1931313"/>
                  <a:gd name="connsiteX21" fmla="*/ 366251 w 777137"/>
                  <a:gd name="connsiteY21" fmla="*/ 1364566 h 1931313"/>
                  <a:gd name="connsiteX22" fmla="*/ 491 w 777137"/>
                  <a:gd name="connsiteY22" fmla="*/ 140677 h 1931313"/>
                  <a:gd name="connsiteX23" fmla="*/ 56762 w 777137"/>
                  <a:gd name="connsiteY23" fmla="*/ 0 h 1931313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07976 w 777137"/>
                  <a:gd name="connsiteY16" fmla="*/ 1922934 h 1928295"/>
                  <a:gd name="connsiteX17" fmla="*/ 473405 w 777137"/>
                  <a:gd name="connsiteY17" fmla="*/ 1838005 h 1928295"/>
                  <a:gd name="connsiteX18" fmla="*/ 407406 w 777137"/>
                  <a:gd name="connsiteY18" fmla="*/ 1823936 h 1928295"/>
                  <a:gd name="connsiteX19" fmla="*/ 338116 w 777137"/>
                  <a:gd name="connsiteY19" fmla="*/ 1758462 h 1928295"/>
                  <a:gd name="connsiteX20" fmla="*/ 319268 w 777137"/>
                  <a:gd name="connsiteY20" fmla="*/ 1487157 h 1928295"/>
                  <a:gd name="connsiteX21" fmla="*/ 366251 w 777137"/>
                  <a:gd name="connsiteY21" fmla="*/ 1364566 h 1928295"/>
                  <a:gd name="connsiteX22" fmla="*/ 491 w 777137"/>
                  <a:gd name="connsiteY22" fmla="*/ 140677 h 1928295"/>
                  <a:gd name="connsiteX23" fmla="*/ 56762 w 777137"/>
                  <a:gd name="connsiteY23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07976 w 777137"/>
                  <a:gd name="connsiteY17" fmla="*/ 1922934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07976 w 777137"/>
                  <a:gd name="connsiteY17" fmla="*/ 1922934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07976 w 777137"/>
                  <a:gd name="connsiteY17" fmla="*/ 1922934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73405 w 777137"/>
                  <a:gd name="connsiteY19" fmla="*/ 1838005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922504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922504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338116 w 777137"/>
                  <a:gd name="connsiteY22" fmla="*/ 1758462 h 1928295"/>
                  <a:gd name="connsiteX23" fmla="*/ 319268 w 777137"/>
                  <a:gd name="connsiteY23" fmla="*/ 1487157 h 1928295"/>
                  <a:gd name="connsiteX24" fmla="*/ 366251 w 777137"/>
                  <a:gd name="connsiteY24" fmla="*/ 1364566 h 1928295"/>
                  <a:gd name="connsiteX25" fmla="*/ 491 w 777137"/>
                  <a:gd name="connsiteY25" fmla="*/ 140677 h 1928295"/>
                  <a:gd name="connsiteX26" fmla="*/ 56762 w 777137"/>
                  <a:gd name="connsiteY26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441906 w 777137"/>
                  <a:gd name="connsiteY22" fmla="*/ 1851398 h 1928295"/>
                  <a:gd name="connsiteX23" fmla="*/ 338116 w 777137"/>
                  <a:gd name="connsiteY23" fmla="*/ 1758462 h 1928295"/>
                  <a:gd name="connsiteX24" fmla="*/ 319268 w 777137"/>
                  <a:gd name="connsiteY24" fmla="*/ 1487157 h 1928295"/>
                  <a:gd name="connsiteX25" fmla="*/ 366251 w 777137"/>
                  <a:gd name="connsiteY25" fmla="*/ 1364566 h 1928295"/>
                  <a:gd name="connsiteX26" fmla="*/ 491 w 777137"/>
                  <a:gd name="connsiteY26" fmla="*/ 140677 h 1928295"/>
                  <a:gd name="connsiteX27" fmla="*/ 56762 w 777137"/>
                  <a:gd name="connsiteY27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441906 w 777137"/>
                  <a:gd name="connsiteY22" fmla="*/ 1851398 h 1928295"/>
                  <a:gd name="connsiteX23" fmla="*/ 338116 w 777137"/>
                  <a:gd name="connsiteY23" fmla="*/ 1758462 h 1928295"/>
                  <a:gd name="connsiteX24" fmla="*/ 319268 w 777137"/>
                  <a:gd name="connsiteY24" fmla="*/ 1523370 h 1928295"/>
                  <a:gd name="connsiteX25" fmla="*/ 366251 w 777137"/>
                  <a:gd name="connsiteY25" fmla="*/ 1364566 h 1928295"/>
                  <a:gd name="connsiteX26" fmla="*/ 491 w 777137"/>
                  <a:gd name="connsiteY26" fmla="*/ 140677 h 1928295"/>
                  <a:gd name="connsiteX27" fmla="*/ 56762 w 777137"/>
                  <a:gd name="connsiteY27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441906 w 777137"/>
                  <a:gd name="connsiteY22" fmla="*/ 1851398 h 1928295"/>
                  <a:gd name="connsiteX23" fmla="*/ 338116 w 777137"/>
                  <a:gd name="connsiteY23" fmla="*/ 1758462 h 1928295"/>
                  <a:gd name="connsiteX24" fmla="*/ 322286 w 777137"/>
                  <a:gd name="connsiteY24" fmla="*/ 1553549 h 1928295"/>
                  <a:gd name="connsiteX25" fmla="*/ 366251 w 777137"/>
                  <a:gd name="connsiteY25" fmla="*/ 1364566 h 1928295"/>
                  <a:gd name="connsiteX26" fmla="*/ 491 w 777137"/>
                  <a:gd name="connsiteY26" fmla="*/ 140677 h 1928295"/>
                  <a:gd name="connsiteX27" fmla="*/ 56762 w 777137"/>
                  <a:gd name="connsiteY27" fmla="*/ 0 h 1928295"/>
                  <a:gd name="connsiteX0" fmla="*/ 56762 w 776354"/>
                  <a:gd name="connsiteY0" fmla="*/ 0 h 1928295"/>
                  <a:gd name="connsiteX1" fmla="*/ 478793 w 776354"/>
                  <a:gd name="connsiteY1" fmla="*/ 42203 h 1928295"/>
                  <a:gd name="connsiteX2" fmla="*/ 394386 w 776354"/>
                  <a:gd name="connsiteY2" fmla="*/ 126610 h 1928295"/>
                  <a:gd name="connsiteX3" fmla="*/ 436589 w 776354"/>
                  <a:gd name="connsiteY3" fmla="*/ 548640 h 1928295"/>
                  <a:gd name="connsiteX4" fmla="*/ 591334 w 776354"/>
                  <a:gd name="connsiteY4" fmla="*/ 1294228 h 1928295"/>
                  <a:gd name="connsiteX5" fmla="*/ 745103 w 776354"/>
                  <a:gd name="connsiteY5" fmla="*/ 1409814 h 1928295"/>
                  <a:gd name="connsiteX6" fmla="*/ 776308 w 776354"/>
                  <a:gd name="connsiteY6" fmla="*/ 1675627 h 1928295"/>
                  <a:gd name="connsiteX7" fmla="*/ 751990 w 776354"/>
                  <a:gd name="connsiteY7" fmla="*/ 1800665 h 1928295"/>
                  <a:gd name="connsiteX8" fmla="*/ 747126 w 776354"/>
                  <a:gd name="connsiteY8" fmla="*/ 1889935 h 1928295"/>
                  <a:gd name="connsiteX9" fmla="*/ 676264 w 776354"/>
                  <a:gd name="connsiteY9" fmla="*/ 1860229 h 1928295"/>
                  <a:gd name="connsiteX10" fmla="*/ 671260 w 776354"/>
                  <a:gd name="connsiteY10" fmla="*/ 1766899 h 1928295"/>
                  <a:gd name="connsiteX11" fmla="*/ 689367 w 776354"/>
                  <a:gd name="connsiteY11" fmla="*/ 1594883 h 1928295"/>
                  <a:gd name="connsiteX12" fmla="*/ 668243 w 776354"/>
                  <a:gd name="connsiteY12" fmla="*/ 1760863 h 1928295"/>
                  <a:gd name="connsiteX13" fmla="*/ 667754 w 776354"/>
                  <a:gd name="connsiteY13" fmla="*/ 1923236 h 1928295"/>
                  <a:gd name="connsiteX14" fmla="*/ 607445 w 776354"/>
                  <a:gd name="connsiteY14" fmla="*/ 1928295 h 1928295"/>
                  <a:gd name="connsiteX15" fmla="*/ 592797 w 776354"/>
                  <a:gd name="connsiteY15" fmla="*/ 1818202 h 1928295"/>
                  <a:gd name="connsiteX16" fmla="*/ 583744 w 776354"/>
                  <a:gd name="connsiteY16" fmla="*/ 1926844 h 1928295"/>
                  <a:gd name="connsiteX17" fmla="*/ 526083 w 776354"/>
                  <a:gd name="connsiteY17" fmla="*/ 1919916 h 1928295"/>
                  <a:gd name="connsiteX18" fmla="*/ 520369 w 776354"/>
                  <a:gd name="connsiteY18" fmla="*/ 1830273 h 1928295"/>
                  <a:gd name="connsiteX19" fmla="*/ 497548 w 776354"/>
                  <a:gd name="connsiteY19" fmla="*/ 1874218 h 1928295"/>
                  <a:gd name="connsiteX20" fmla="*/ 443620 w 776354"/>
                  <a:gd name="connsiteY20" fmla="*/ 1860150 h 1928295"/>
                  <a:gd name="connsiteX21" fmla="*/ 460013 w 776354"/>
                  <a:gd name="connsiteY21" fmla="*/ 1800095 h 1928295"/>
                  <a:gd name="connsiteX22" fmla="*/ 441906 w 776354"/>
                  <a:gd name="connsiteY22" fmla="*/ 1851398 h 1928295"/>
                  <a:gd name="connsiteX23" fmla="*/ 338116 w 776354"/>
                  <a:gd name="connsiteY23" fmla="*/ 1758462 h 1928295"/>
                  <a:gd name="connsiteX24" fmla="*/ 322286 w 776354"/>
                  <a:gd name="connsiteY24" fmla="*/ 1553549 h 1928295"/>
                  <a:gd name="connsiteX25" fmla="*/ 366251 w 776354"/>
                  <a:gd name="connsiteY25" fmla="*/ 1364566 h 1928295"/>
                  <a:gd name="connsiteX26" fmla="*/ 491 w 776354"/>
                  <a:gd name="connsiteY26" fmla="*/ 140677 h 1928295"/>
                  <a:gd name="connsiteX27" fmla="*/ 56762 w 776354"/>
                  <a:gd name="connsiteY27" fmla="*/ 0 h 1928295"/>
                  <a:gd name="connsiteX0" fmla="*/ 56762 w 776609"/>
                  <a:gd name="connsiteY0" fmla="*/ 0 h 1928295"/>
                  <a:gd name="connsiteX1" fmla="*/ 478793 w 776609"/>
                  <a:gd name="connsiteY1" fmla="*/ 42203 h 1928295"/>
                  <a:gd name="connsiteX2" fmla="*/ 394386 w 776609"/>
                  <a:gd name="connsiteY2" fmla="*/ 126610 h 1928295"/>
                  <a:gd name="connsiteX3" fmla="*/ 436589 w 776609"/>
                  <a:gd name="connsiteY3" fmla="*/ 548640 h 1928295"/>
                  <a:gd name="connsiteX4" fmla="*/ 591334 w 776609"/>
                  <a:gd name="connsiteY4" fmla="*/ 1294228 h 1928295"/>
                  <a:gd name="connsiteX5" fmla="*/ 733032 w 776609"/>
                  <a:gd name="connsiteY5" fmla="*/ 1421885 h 1928295"/>
                  <a:gd name="connsiteX6" fmla="*/ 776308 w 776609"/>
                  <a:gd name="connsiteY6" fmla="*/ 1675627 h 1928295"/>
                  <a:gd name="connsiteX7" fmla="*/ 751990 w 776609"/>
                  <a:gd name="connsiteY7" fmla="*/ 1800665 h 1928295"/>
                  <a:gd name="connsiteX8" fmla="*/ 747126 w 776609"/>
                  <a:gd name="connsiteY8" fmla="*/ 1889935 h 1928295"/>
                  <a:gd name="connsiteX9" fmla="*/ 676264 w 776609"/>
                  <a:gd name="connsiteY9" fmla="*/ 1860229 h 1928295"/>
                  <a:gd name="connsiteX10" fmla="*/ 671260 w 776609"/>
                  <a:gd name="connsiteY10" fmla="*/ 1766899 h 1928295"/>
                  <a:gd name="connsiteX11" fmla="*/ 689367 w 776609"/>
                  <a:gd name="connsiteY11" fmla="*/ 1594883 h 1928295"/>
                  <a:gd name="connsiteX12" fmla="*/ 668243 w 776609"/>
                  <a:gd name="connsiteY12" fmla="*/ 1760863 h 1928295"/>
                  <a:gd name="connsiteX13" fmla="*/ 667754 w 776609"/>
                  <a:gd name="connsiteY13" fmla="*/ 1923236 h 1928295"/>
                  <a:gd name="connsiteX14" fmla="*/ 607445 w 776609"/>
                  <a:gd name="connsiteY14" fmla="*/ 1928295 h 1928295"/>
                  <a:gd name="connsiteX15" fmla="*/ 592797 w 776609"/>
                  <a:gd name="connsiteY15" fmla="*/ 1818202 h 1928295"/>
                  <a:gd name="connsiteX16" fmla="*/ 583744 w 776609"/>
                  <a:gd name="connsiteY16" fmla="*/ 1926844 h 1928295"/>
                  <a:gd name="connsiteX17" fmla="*/ 526083 w 776609"/>
                  <a:gd name="connsiteY17" fmla="*/ 1919916 h 1928295"/>
                  <a:gd name="connsiteX18" fmla="*/ 520369 w 776609"/>
                  <a:gd name="connsiteY18" fmla="*/ 1830273 h 1928295"/>
                  <a:gd name="connsiteX19" fmla="*/ 497548 w 776609"/>
                  <a:gd name="connsiteY19" fmla="*/ 1874218 h 1928295"/>
                  <a:gd name="connsiteX20" fmla="*/ 443620 w 776609"/>
                  <a:gd name="connsiteY20" fmla="*/ 1860150 h 1928295"/>
                  <a:gd name="connsiteX21" fmla="*/ 460013 w 776609"/>
                  <a:gd name="connsiteY21" fmla="*/ 1800095 h 1928295"/>
                  <a:gd name="connsiteX22" fmla="*/ 441906 w 776609"/>
                  <a:gd name="connsiteY22" fmla="*/ 1851398 h 1928295"/>
                  <a:gd name="connsiteX23" fmla="*/ 338116 w 776609"/>
                  <a:gd name="connsiteY23" fmla="*/ 1758462 h 1928295"/>
                  <a:gd name="connsiteX24" fmla="*/ 322286 w 776609"/>
                  <a:gd name="connsiteY24" fmla="*/ 1553549 h 1928295"/>
                  <a:gd name="connsiteX25" fmla="*/ 366251 w 776609"/>
                  <a:gd name="connsiteY25" fmla="*/ 1364566 h 1928295"/>
                  <a:gd name="connsiteX26" fmla="*/ 491 w 776609"/>
                  <a:gd name="connsiteY26" fmla="*/ 140677 h 1928295"/>
                  <a:gd name="connsiteX27" fmla="*/ 56762 w 776609"/>
                  <a:gd name="connsiteY27" fmla="*/ 0 h 1928295"/>
                  <a:gd name="connsiteX0" fmla="*/ 56762 w 776609"/>
                  <a:gd name="connsiteY0" fmla="*/ 0 h 1931778"/>
                  <a:gd name="connsiteX1" fmla="*/ 478793 w 776609"/>
                  <a:gd name="connsiteY1" fmla="*/ 42203 h 1931778"/>
                  <a:gd name="connsiteX2" fmla="*/ 394386 w 776609"/>
                  <a:gd name="connsiteY2" fmla="*/ 126610 h 1931778"/>
                  <a:gd name="connsiteX3" fmla="*/ 436589 w 776609"/>
                  <a:gd name="connsiteY3" fmla="*/ 548640 h 1931778"/>
                  <a:gd name="connsiteX4" fmla="*/ 591334 w 776609"/>
                  <a:gd name="connsiteY4" fmla="*/ 1294228 h 1931778"/>
                  <a:gd name="connsiteX5" fmla="*/ 733032 w 776609"/>
                  <a:gd name="connsiteY5" fmla="*/ 1421885 h 1931778"/>
                  <a:gd name="connsiteX6" fmla="*/ 776308 w 776609"/>
                  <a:gd name="connsiteY6" fmla="*/ 1675627 h 1931778"/>
                  <a:gd name="connsiteX7" fmla="*/ 751990 w 776609"/>
                  <a:gd name="connsiteY7" fmla="*/ 1800665 h 1931778"/>
                  <a:gd name="connsiteX8" fmla="*/ 747126 w 776609"/>
                  <a:gd name="connsiteY8" fmla="*/ 1889935 h 1931778"/>
                  <a:gd name="connsiteX9" fmla="*/ 676264 w 776609"/>
                  <a:gd name="connsiteY9" fmla="*/ 1860229 h 1931778"/>
                  <a:gd name="connsiteX10" fmla="*/ 671260 w 776609"/>
                  <a:gd name="connsiteY10" fmla="*/ 1766899 h 1931778"/>
                  <a:gd name="connsiteX11" fmla="*/ 689367 w 776609"/>
                  <a:gd name="connsiteY11" fmla="*/ 1594883 h 1931778"/>
                  <a:gd name="connsiteX12" fmla="*/ 668243 w 776609"/>
                  <a:gd name="connsiteY12" fmla="*/ 1760863 h 1931778"/>
                  <a:gd name="connsiteX13" fmla="*/ 667754 w 776609"/>
                  <a:gd name="connsiteY13" fmla="*/ 1923236 h 1931778"/>
                  <a:gd name="connsiteX14" fmla="*/ 607445 w 776609"/>
                  <a:gd name="connsiteY14" fmla="*/ 1928295 h 1931778"/>
                  <a:gd name="connsiteX15" fmla="*/ 592797 w 776609"/>
                  <a:gd name="connsiteY15" fmla="*/ 1818202 h 1931778"/>
                  <a:gd name="connsiteX16" fmla="*/ 583744 w 776609"/>
                  <a:gd name="connsiteY16" fmla="*/ 1926844 h 1931778"/>
                  <a:gd name="connsiteX17" fmla="*/ 526083 w 776609"/>
                  <a:gd name="connsiteY17" fmla="*/ 1919916 h 1931778"/>
                  <a:gd name="connsiteX18" fmla="*/ 520369 w 776609"/>
                  <a:gd name="connsiteY18" fmla="*/ 1830273 h 1931778"/>
                  <a:gd name="connsiteX19" fmla="*/ 497548 w 776609"/>
                  <a:gd name="connsiteY19" fmla="*/ 1874218 h 1931778"/>
                  <a:gd name="connsiteX20" fmla="*/ 443620 w 776609"/>
                  <a:gd name="connsiteY20" fmla="*/ 1860150 h 1931778"/>
                  <a:gd name="connsiteX21" fmla="*/ 460013 w 776609"/>
                  <a:gd name="connsiteY21" fmla="*/ 1800095 h 1931778"/>
                  <a:gd name="connsiteX22" fmla="*/ 441906 w 776609"/>
                  <a:gd name="connsiteY22" fmla="*/ 1851398 h 1931778"/>
                  <a:gd name="connsiteX23" fmla="*/ 338116 w 776609"/>
                  <a:gd name="connsiteY23" fmla="*/ 1758462 h 1931778"/>
                  <a:gd name="connsiteX24" fmla="*/ 322286 w 776609"/>
                  <a:gd name="connsiteY24" fmla="*/ 1553549 h 1931778"/>
                  <a:gd name="connsiteX25" fmla="*/ 366251 w 776609"/>
                  <a:gd name="connsiteY25" fmla="*/ 1364566 h 1931778"/>
                  <a:gd name="connsiteX26" fmla="*/ 491 w 776609"/>
                  <a:gd name="connsiteY26" fmla="*/ 140677 h 1931778"/>
                  <a:gd name="connsiteX27" fmla="*/ 56762 w 776609"/>
                  <a:gd name="connsiteY27" fmla="*/ 0 h 193177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97548 w 776609"/>
                  <a:gd name="connsiteY19" fmla="*/ 1874218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97548 w 776609"/>
                  <a:gd name="connsiteY19" fmla="*/ 1874218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97548 w 776609"/>
                  <a:gd name="connsiteY19" fmla="*/ 1874218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60013 w 776609"/>
                  <a:gd name="connsiteY21" fmla="*/ 1800095 h 1935998"/>
                  <a:gd name="connsiteX22" fmla="*/ 450960 w 776609"/>
                  <a:gd name="connsiteY22" fmla="*/ 1872523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60013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1673 w 776609"/>
                  <a:gd name="connsiteY15" fmla="*/ 1806131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61517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61517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61517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77348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68295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510994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01810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29266"/>
                  <a:gd name="connsiteX1" fmla="*/ 478793 w 776609"/>
                  <a:gd name="connsiteY1" fmla="*/ 42203 h 1929266"/>
                  <a:gd name="connsiteX2" fmla="*/ 394386 w 776609"/>
                  <a:gd name="connsiteY2" fmla="*/ 126610 h 1929266"/>
                  <a:gd name="connsiteX3" fmla="*/ 436589 w 776609"/>
                  <a:gd name="connsiteY3" fmla="*/ 548640 h 1929266"/>
                  <a:gd name="connsiteX4" fmla="*/ 591334 w 776609"/>
                  <a:gd name="connsiteY4" fmla="*/ 1294228 h 1929266"/>
                  <a:gd name="connsiteX5" fmla="*/ 733032 w 776609"/>
                  <a:gd name="connsiteY5" fmla="*/ 1421885 h 1929266"/>
                  <a:gd name="connsiteX6" fmla="*/ 776308 w 776609"/>
                  <a:gd name="connsiteY6" fmla="*/ 1675627 h 1929266"/>
                  <a:gd name="connsiteX7" fmla="*/ 751990 w 776609"/>
                  <a:gd name="connsiteY7" fmla="*/ 1800665 h 1929266"/>
                  <a:gd name="connsiteX8" fmla="*/ 747126 w 776609"/>
                  <a:gd name="connsiteY8" fmla="*/ 1889935 h 1929266"/>
                  <a:gd name="connsiteX9" fmla="*/ 676264 w 776609"/>
                  <a:gd name="connsiteY9" fmla="*/ 1860229 h 1929266"/>
                  <a:gd name="connsiteX10" fmla="*/ 671260 w 776609"/>
                  <a:gd name="connsiteY10" fmla="*/ 1766899 h 1929266"/>
                  <a:gd name="connsiteX11" fmla="*/ 707474 w 776609"/>
                  <a:gd name="connsiteY11" fmla="*/ 1594883 h 1929266"/>
                  <a:gd name="connsiteX12" fmla="*/ 668243 w 776609"/>
                  <a:gd name="connsiteY12" fmla="*/ 1760863 h 1929266"/>
                  <a:gd name="connsiteX13" fmla="*/ 667754 w 776609"/>
                  <a:gd name="connsiteY13" fmla="*/ 1923236 h 1929266"/>
                  <a:gd name="connsiteX14" fmla="*/ 601410 w 776609"/>
                  <a:gd name="connsiteY14" fmla="*/ 1907170 h 1929266"/>
                  <a:gd name="connsiteX15" fmla="*/ 577708 w 776609"/>
                  <a:gd name="connsiteY15" fmla="*/ 1824238 h 1929266"/>
                  <a:gd name="connsiteX16" fmla="*/ 568654 w 776609"/>
                  <a:gd name="connsiteY16" fmla="*/ 1902701 h 1929266"/>
                  <a:gd name="connsiteX17" fmla="*/ 510994 w 776609"/>
                  <a:gd name="connsiteY17" fmla="*/ 1901810 h 1929266"/>
                  <a:gd name="connsiteX18" fmla="*/ 502262 w 776609"/>
                  <a:gd name="connsiteY18" fmla="*/ 1797077 h 1929266"/>
                  <a:gd name="connsiteX19" fmla="*/ 503584 w 776609"/>
                  <a:gd name="connsiteY19" fmla="*/ 1868182 h 1929266"/>
                  <a:gd name="connsiteX20" fmla="*/ 425513 w 776609"/>
                  <a:gd name="connsiteY20" fmla="*/ 1842043 h 1929266"/>
                  <a:gd name="connsiteX21" fmla="*/ 420781 w 776609"/>
                  <a:gd name="connsiteY21" fmla="*/ 1800095 h 1929266"/>
                  <a:gd name="connsiteX22" fmla="*/ 414747 w 776609"/>
                  <a:gd name="connsiteY22" fmla="*/ 1839327 h 1929266"/>
                  <a:gd name="connsiteX23" fmla="*/ 356223 w 776609"/>
                  <a:gd name="connsiteY23" fmla="*/ 1761480 h 1929266"/>
                  <a:gd name="connsiteX24" fmla="*/ 352464 w 776609"/>
                  <a:gd name="connsiteY24" fmla="*/ 1532424 h 1929266"/>
                  <a:gd name="connsiteX25" fmla="*/ 366251 w 776609"/>
                  <a:gd name="connsiteY25" fmla="*/ 1364566 h 1929266"/>
                  <a:gd name="connsiteX26" fmla="*/ 491 w 776609"/>
                  <a:gd name="connsiteY26" fmla="*/ 140677 h 1929266"/>
                  <a:gd name="connsiteX27" fmla="*/ 56762 w 776609"/>
                  <a:gd name="connsiteY27" fmla="*/ 0 h 1929266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77708 w 776609"/>
                  <a:gd name="connsiteY15" fmla="*/ 1824238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89779 w 776609"/>
                  <a:gd name="connsiteY15" fmla="*/ 1821220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89779 w 776609"/>
                  <a:gd name="connsiteY15" fmla="*/ 1821220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89779 w 776609"/>
                  <a:gd name="connsiteY15" fmla="*/ 1821220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7239"/>
                  <a:gd name="connsiteY0" fmla="*/ 0 h 1914873"/>
                  <a:gd name="connsiteX1" fmla="*/ 478793 w 777239"/>
                  <a:gd name="connsiteY1" fmla="*/ 42203 h 1914873"/>
                  <a:gd name="connsiteX2" fmla="*/ 394386 w 777239"/>
                  <a:gd name="connsiteY2" fmla="*/ 126610 h 1914873"/>
                  <a:gd name="connsiteX3" fmla="*/ 436589 w 777239"/>
                  <a:gd name="connsiteY3" fmla="*/ 548640 h 1914873"/>
                  <a:gd name="connsiteX4" fmla="*/ 591334 w 777239"/>
                  <a:gd name="connsiteY4" fmla="*/ 1294228 h 1914873"/>
                  <a:gd name="connsiteX5" fmla="*/ 733032 w 777239"/>
                  <a:gd name="connsiteY5" fmla="*/ 1421885 h 1914873"/>
                  <a:gd name="connsiteX6" fmla="*/ 776308 w 777239"/>
                  <a:gd name="connsiteY6" fmla="*/ 1675627 h 1914873"/>
                  <a:gd name="connsiteX7" fmla="*/ 729823 w 777239"/>
                  <a:gd name="connsiteY7" fmla="*/ 1800665 h 1914873"/>
                  <a:gd name="connsiteX8" fmla="*/ 747126 w 777239"/>
                  <a:gd name="connsiteY8" fmla="*/ 1889935 h 1914873"/>
                  <a:gd name="connsiteX9" fmla="*/ 676264 w 777239"/>
                  <a:gd name="connsiteY9" fmla="*/ 1860229 h 1914873"/>
                  <a:gd name="connsiteX10" fmla="*/ 671260 w 777239"/>
                  <a:gd name="connsiteY10" fmla="*/ 1766899 h 1914873"/>
                  <a:gd name="connsiteX11" fmla="*/ 707474 w 777239"/>
                  <a:gd name="connsiteY11" fmla="*/ 1594883 h 1914873"/>
                  <a:gd name="connsiteX12" fmla="*/ 668243 w 777239"/>
                  <a:gd name="connsiteY12" fmla="*/ 1760863 h 1914873"/>
                  <a:gd name="connsiteX13" fmla="*/ 670771 w 777239"/>
                  <a:gd name="connsiteY13" fmla="*/ 1902111 h 1914873"/>
                  <a:gd name="connsiteX14" fmla="*/ 601410 w 777239"/>
                  <a:gd name="connsiteY14" fmla="*/ 1907170 h 1914873"/>
                  <a:gd name="connsiteX15" fmla="*/ 589779 w 777239"/>
                  <a:gd name="connsiteY15" fmla="*/ 1821220 h 1914873"/>
                  <a:gd name="connsiteX16" fmla="*/ 568654 w 777239"/>
                  <a:gd name="connsiteY16" fmla="*/ 1902701 h 1914873"/>
                  <a:gd name="connsiteX17" fmla="*/ 510994 w 777239"/>
                  <a:gd name="connsiteY17" fmla="*/ 1901810 h 1914873"/>
                  <a:gd name="connsiteX18" fmla="*/ 502262 w 777239"/>
                  <a:gd name="connsiteY18" fmla="*/ 1797077 h 1914873"/>
                  <a:gd name="connsiteX19" fmla="*/ 503584 w 777239"/>
                  <a:gd name="connsiteY19" fmla="*/ 1868182 h 1914873"/>
                  <a:gd name="connsiteX20" fmla="*/ 425513 w 777239"/>
                  <a:gd name="connsiteY20" fmla="*/ 1842043 h 1914873"/>
                  <a:gd name="connsiteX21" fmla="*/ 420781 w 777239"/>
                  <a:gd name="connsiteY21" fmla="*/ 1800095 h 1914873"/>
                  <a:gd name="connsiteX22" fmla="*/ 414747 w 777239"/>
                  <a:gd name="connsiteY22" fmla="*/ 1839327 h 1914873"/>
                  <a:gd name="connsiteX23" fmla="*/ 356223 w 777239"/>
                  <a:gd name="connsiteY23" fmla="*/ 1761480 h 1914873"/>
                  <a:gd name="connsiteX24" fmla="*/ 352464 w 777239"/>
                  <a:gd name="connsiteY24" fmla="*/ 1532424 h 1914873"/>
                  <a:gd name="connsiteX25" fmla="*/ 366251 w 777239"/>
                  <a:gd name="connsiteY25" fmla="*/ 1364566 h 1914873"/>
                  <a:gd name="connsiteX26" fmla="*/ 491 w 777239"/>
                  <a:gd name="connsiteY26" fmla="*/ 140677 h 1914873"/>
                  <a:gd name="connsiteX27" fmla="*/ 56762 w 777239"/>
                  <a:gd name="connsiteY27" fmla="*/ 0 h 1914873"/>
                  <a:gd name="connsiteX0" fmla="*/ 56762 w 776553"/>
                  <a:gd name="connsiteY0" fmla="*/ 0 h 1914873"/>
                  <a:gd name="connsiteX1" fmla="*/ 478793 w 776553"/>
                  <a:gd name="connsiteY1" fmla="*/ 42203 h 1914873"/>
                  <a:gd name="connsiteX2" fmla="*/ 394386 w 776553"/>
                  <a:gd name="connsiteY2" fmla="*/ 126610 h 1914873"/>
                  <a:gd name="connsiteX3" fmla="*/ 436589 w 776553"/>
                  <a:gd name="connsiteY3" fmla="*/ 548640 h 1914873"/>
                  <a:gd name="connsiteX4" fmla="*/ 591334 w 776553"/>
                  <a:gd name="connsiteY4" fmla="*/ 1294228 h 1914873"/>
                  <a:gd name="connsiteX5" fmla="*/ 733032 w 776553"/>
                  <a:gd name="connsiteY5" fmla="*/ 1421885 h 1914873"/>
                  <a:gd name="connsiteX6" fmla="*/ 776308 w 776553"/>
                  <a:gd name="connsiteY6" fmla="*/ 1675627 h 1914873"/>
                  <a:gd name="connsiteX7" fmla="*/ 747126 w 776553"/>
                  <a:gd name="connsiteY7" fmla="*/ 1889935 h 1914873"/>
                  <a:gd name="connsiteX8" fmla="*/ 676264 w 776553"/>
                  <a:gd name="connsiteY8" fmla="*/ 1860229 h 1914873"/>
                  <a:gd name="connsiteX9" fmla="*/ 671260 w 776553"/>
                  <a:gd name="connsiteY9" fmla="*/ 1766899 h 1914873"/>
                  <a:gd name="connsiteX10" fmla="*/ 707474 w 776553"/>
                  <a:gd name="connsiteY10" fmla="*/ 1594883 h 1914873"/>
                  <a:gd name="connsiteX11" fmla="*/ 668243 w 776553"/>
                  <a:gd name="connsiteY11" fmla="*/ 1760863 h 1914873"/>
                  <a:gd name="connsiteX12" fmla="*/ 670771 w 776553"/>
                  <a:gd name="connsiteY12" fmla="*/ 1902111 h 1914873"/>
                  <a:gd name="connsiteX13" fmla="*/ 601410 w 776553"/>
                  <a:gd name="connsiteY13" fmla="*/ 1907170 h 1914873"/>
                  <a:gd name="connsiteX14" fmla="*/ 589779 w 776553"/>
                  <a:gd name="connsiteY14" fmla="*/ 1821220 h 1914873"/>
                  <a:gd name="connsiteX15" fmla="*/ 568654 w 776553"/>
                  <a:gd name="connsiteY15" fmla="*/ 1902701 h 1914873"/>
                  <a:gd name="connsiteX16" fmla="*/ 510994 w 776553"/>
                  <a:gd name="connsiteY16" fmla="*/ 1901810 h 1914873"/>
                  <a:gd name="connsiteX17" fmla="*/ 502262 w 776553"/>
                  <a:gd name="connsiteY17" fmla="*/ 1797077 h 1914873"/>
                  <a:gd name="connsiteX18" fmla="*/ 503584 w 776553"/>
                  <a:gd name="connsiteY18" fmla="*/ 1868182 h 1914873"/>
                  <a:gd name="connsiteX19" fmla="*/ 425513 w 776553"/>
                  <a:gd name="connsiteY19" fmla="*/ 1842043 h 1914873"/>
                  <a:gd name="connsiteX20" fmla="*/ 420781 w 776553"/>
                  <a:gd name="connsiteY20" fmla="*/ 1800095 h 1914873"/>
                  <a:gd name="connsiteX21" fmla="*/ 414747 w 776553"/>
                  <a:gd name="connsiteY21" fmla="*/ 1839327 h 1914873"/>
                  <a:gd name="connsiteX22" fmla="*/ 356223 w 776553"/>
                  <a:gd name="connsiteY22" fmla="*/ 1761480 h 1914873"/>
                  <a:gd name="connsiteX23" fmla="*/ 352464 w 776553"/>
                  <a:gd name="connsiteY23" fmla="*/ 1532424 h 1914873"/>
                  <a:gd name="connsiteX24" fmla="*/ 366251 w 776553"/>
                  <a:gd name="connsiteY24" fmla="*/ 1364566 h 1914873"/>
                  <a:gd name="connsiteX25" fmla="*/ 491 w 776553"/>
                  <a:gd name="connsiteY25" fmla="*/ 140677 h 1914873"/>
                  <a:gd name="connsiteX26" fmla="*/ 56762 w 776553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94883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94883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489341 w 776308"/>
                  <a:gd name="connsiteY18" fmla="*/ 1865333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5333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02449 w 776308"/>
                  <a:gd name="connsiteY16" fmla="*/ 1893264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82897 w 776308"/>
                  <a:gd name="connsiteY15" fmla="*/ 1879912 h 1914873"/>
                  <a:gd name="connsiteX16" fmla="*/ 502449 w 776308"/>
                  <a:gd name="connsiteY16" fmla="*/ 1893264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82897 w 776308"/>
                  <a:gd name="connsiteY15" fmla="*/ 1879912 h 1914873"/>
                  <a:gd name="connsiteX16" fmla="*/ 505298 w 776308"/>
                  <a:gd name="connsiteY16" fmla="*/ 1864778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82897 w 776308"/>
                  <a:gd name="connsiteY15" fmla="*/ 1879912 h 1914873"/>
                  <a:gd name="connsiteX16" fmla="*/ 502449 w 776308"/>
                  <a:gd name="connsiteY16" fmla="*/ 1879021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1127"/>
                  <a:gd name="connsiteX1" fmla="*/ 478793 w 776308"/>
                  <a:gd name="connsiteY1" fmla="*/ 42203 h 1911127"/>
                  <a:gd name="connsiteX2" fmla="*/ 394386 w 776308"/>
                  <a:gd name="connsiteY2" fmla="*/ 126610 h 1911127"/>
                  <a:gd name="connsiteX3" fmla="*/ 436589 w 776308"/>
                  <a:gd name="connsiteY3" fmla="*/ 548640 h 1911127"/>
                  <a:gd name="connsiteX4" fmla="*/ 591334 w 776308"/>
                  <a:gd name="connsiteY4" fmla="*/ 1294228 h 1911127"/>
                  <a:gd name="connsiteX5" fmla="*/ 733032 w 776308"/>
                  <a:gd name="connsiteY5" fmla="*/ 1421885 h 1911127"/>
                  <a:gd name="connsiteX6" fmla="*/ 776308 w 776308"/>
                  <a:gd name="connsiteY6" fmla="*/ 1675627 h 1911127"/>
                  <a:gd name="connsiteX7" fmla="*/ 747126 w 776308"/>
                  <a:gd name="connsiteY7" fmla="*/ 1889935 h 1911127"/>
                  <a:gd name="connsiteX8" fmla="*/ 676264 w 776308"/>
                  <a:gd name="connsiteY8" fmla="*/ 1860229 h 1911127"/>
                  <a:gd name="connsiteX9" fmla="*/ 671260 w 776308"/>
                  <a:gd name="connsiteY9" fmla="*/ 1766899 h 1911127"/>
                  <a:gd name="connsiteX10" fmla="*/ 707474 w 776308"/>
                  <a:gd name="connsiteY10" fmla="*/ 1572715 h 1911127"/>
                  <a:gd name="connsiteX11" fmla="*/ 668243 w 776308"/>
                  <a:gd name="connsiteY11" fmla="*/ 1760863 h 1911127"/>
                  <a:gd name="connsiteX12" fmla="*/ 670771 w 776308"/>
                  <a:gd name="connsiteY12" fmla="*/ 1902111 h 1911127"/>
                  <a:gd name="connsiteX13" fmla="*/ 598561 w 776308"/>
                  <a:gd name="connsiteY13" fmla="*/ 1898624 h 1911127"/>
                  <a:gd name="connsiteX14" fmla="*/ 589779 w 776308"/>
                  <a:gd name="connsiteY14" fmla="*/ 1821220 h 1911127"/>
                  <a:gd name="connsiteX15" fmla="*/ 582897 w 776308"/>
                  <a:gd name="connsiteY15" fmla="*/ 1879912 h 1911127"/>
                  <a:gd name="connsiteX16" fmla="*/ 502449 w 776308"/>
                  <a:gd name="connsiteY16" fmla="*/ 1879021 h 1911127"/>
                  <a:gd name="connsiteX17" fmla="*/ 502262 w 776308"/>
                  <a:gd name="connsiteY17" fmla="*/ 1797077 h 1911127"/>
                  <a:gd name="connsiteX18" fmla="*/ 497887 w 776308"/>
                  <a:gd name="connsiteY18" fmla="*/ 1853938 h 1911127"/>
                  <a:gd name="connsiteX19" fmla="*/ 425513 w 776308"/>
                  <a:gd name="connsiteY19" fmla="*/ 1842043 h 1911127"/>
                  <a:gd name="connsiteX20" fmla="*/ 420781 w 776308"/>
                  <a:gd name="connsiteY20" fmla="*/ 1800095 h 1911127"/>
                  <a:gd name="connsiteX21" fmla="*/ 414747 w 776308"/>
                  <a:gd name="connsiteY21" fmla="*/ 1839327 h 1911127"/>
                  <a:gd name="connsiteX22" fmla="*/ 356223 w 776308"/>
                  <a:gd name="connsiteY22" fmla="*/ 1761480 h 1911127"/>
                  <a:gd name="connsiteX23" fmla="*/ 352464 w 776308"/>
                  <a:gd name="connsiteY23" fmla="*/ 1532424 h 1911127"/>
                  <a:gd name="connsiteX24" fmla="*/ 366251 w 776308"/>
                  <a:gd name="connsiteY24" fmla="*/ 1364566 h 1911127"/>
                  <a:gd name="connsiteX25" fmla="*/ 491 w 776308"/>
                  <a:gd name="connsiteY25" fmla="*/ 140677 h 1911127"/>
                  <a:gd name="connsiteX26" fmla="*/ 56762 w 776308"/>
                  <a:gd name="connsiteY26" fmla="*/ 0 h 19111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6264 w 776308"/>
                  <a:gd name="connsiteY8" fmla="*/ 1860229 h 1906327"/>
                  <a:gd name="connsiteX9" fmla="*/ 671260 w 776308"/>
                  <a:gd name="connsiteY9" fmla="*/ 1766899 h 1906327"/>
                  <a:gd name="connsiteX10" fmla="*/ 707474 w 776308"/>
                  <a:gd name="connsiteY10" fmla="*/ 1572715 h 1906327"/>
                  <a:gd name="connsiteX11" fmla="*/ 668243 w 776308"/>
                  <a:gd name="connsiteY11" fmla="*/ 1760863 h 1906327"/>
                  <a:gd name="connsiteX12" fmla="*/ 670771 w 776308"/>
                  <a:gd name="connsiteY12" fmla="*/ 1893565 h 1906327"/>
                  <a:gd name="connsiteX13" fmla="*/ 598561 w 776308"/>
                  <a:gd name="connsiteY13" fmla="*/ 1898624 h 1906327"/>
                  <a:gd name="connsiteX14" fmla="*/ 589779 w 776308"/>
                  <a:gd name="connsiteY14" fmla="*/ 1821220 h 1906327"/>
                  <a:gd name="connsiteX15" fmla="*/ 582897 w 776308"/>
                  <a:gd name="connsiteY15" fmla="*/ 1879912 h 1906327"/>
                  <a:gd name="connsiteX16" fmla="*/ 502449 w 776308"/>
                  <a:gd name="connsiteY16" fmla="*/ 1879021 h 1906327"/>
                  <a:gd name="connsiteX17" fmla="*/ 502262 w 776308"/>
                  <a:gd name="connsiteY17" fmla="*/ 1797077 h 1906327"/>
                  <a:gd name="connsiteX18" fmla="*/ 497887 w 776308"/>
                  <a:gd name="connsiteY18" fmla="*/ 1853938 h 1906327"/>
                  <a:gd name="connsiteX19" fmla="*/ 425513 w 776308"/>
                  <a:gd name="connsiteY19" fmla="*/ 1842043 h 1906327"/>
                  <a:gd name="connsiteX20" fmla="*/ 420781 w 776308"/>
                  <a:gd name="connsiteY20" fmla="*/ 1800095 h 1906327"/>
                  <a:gd name="connsiteX21" fmla="*/ 414747 w 776308"/>
                  <a:gd name="connsiteY21" fmla="*/ 1839327 h 1906327"/>
                  <a:gd name="connsiteX22" fmla="*/ 356223 w 776308"/>
                  <a:gd name="connsiteY22" fmla="*/ 1761480 h 1906327"/>
                  <a:gd name="connsiteX23" fmla="*/ 352464 w 776308"/>
                  <a:gd name="connsiteY23" fmla="*/ 1532424 h 1906327"/>
                  <a:gd name="connsiteX24" fmla="*/ 366251 w 776308"/>
                  <a:gd name="connsiteY24" fmla="*/ 1364566 h 1906327"/>
                  <a:gd name="connsiteX25" fmla="*/ 491 w 776308"/>
                  <a:gd name="connsiteY25" fmla="*/ 140677 h 1906327"/>
                  <a:gd name="connsiteX26" fmla="*/ 56762 w 776308"/>
                  <a:gd name="connsiteY26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8561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3 w 776308"/>
                  <a:gd name="connsiteY18" fmla="*/ 1842043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8561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3 w 776308"/>
                  <a:gd name="connsiteY18" fmla="*/ 1842043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3 w 776308"/>
                  <a:gd name="connsiteY18" fmla="*/ 1842043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411898 w 776308"/>
                  <a:gd name="connsiteY20" fmla="*/ 1827933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2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2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14457"/>
                  <a:gd name="connsiteX1" fmla="*/ 478793 w 776308"/>
                  <a:gd name="connsiteY1" fmla="*/ 42203 h 1914457"/>
                  <a:gd name="connsiteX2" fmla="*/ 394386 w 776308"/>
                  <a:gd name="connsiteY2" fmla="*/ 126610 h 1914457"/>
                  <a:gd name="connsiteX3" fmla="*/ 436589 w 776308"/>
                  <a:gd name="connsiteY3" fmla="*/ 548640 h 1914457"/>
                  <a:gd name="connsiteX4" fmla="*/ 591334 w 776308"/>
                  <a:gd name="connsiteY4" fmla="*/ 1294228 h 1914457"/>
                  <a:gd name="connsiteX5" fmla="*/ 733032 w 776308"/>
                  <a:gd name="connsiteY5" fmla="*/ 1421885 h 1914457"/>
                  <a:gd name="connsiteX6" fmla="*/ 776308 w 776308"/>
                  <a:gd name="connsiteY6" fmla="*/ 1675627 h 1914457"/>
                  <a:gd name="connsiteX7" fmla="*/ 747126 w 776308"/>
                  <a:gd name="connsiteY7" fmla="*/ 1889935 h 1914457"/>
                  <a:gd name="connsiteX8" fmla="*/ 671260 w 776308"/>
                  <a:gd name="connsiteY8" fmla="*/ 1766899 h 1914457"/>
                  <a:gd name="connsiteX9" fmla="*/ 707474 w 776308"/>
                  <a:gd name="connsiteY9" fmla="*/ 1572715 h 1914457"/>
                  <a:gd name="connsiteX10" fmla="*/ 668243 w 776308"/>
                  <a:gd name="connsiteY10" fmla="*/ 1760863 h 1914457"/>
                  <a:gd name="connsiteX11" fmla="*/ 670771 w 776308"/>
                  <a:gd name="connsiteY11" fmla="*/ 1893565 h 1914457"/>
                  <a:gd name="connsiteX12" fmla="*/ 590015 w 776308"/>
                  <a:gd name="connsiteY12" fmla="*/ 1898624 h 1914457"/>
                  <a:gd name="connsiteX13" fmla="*/ 589779 w 776308"/>
                  <a:gd name="connsiteY13" fmla="*/ 1821220 h 1914457"/>
                  <a:gd name="connsiteX14" fmla="*/ 582897 w 776308"/>
                  <a:gd name="connsiteY14" fmla="*/ 1879912 h 1914457"/>
                  <a:gd name="connsiteX15" fmla="*/ 502449 w 776308"/>
                  <a:gd name="connsiteY15" fmla="*/ 1879021 h 1914457"/>
                  <a:gd name="connsiteX16" fmla="*/ 502262 w 776308"/>
                  <a:gd name="connsiteY16" fmla="*/ 1797077 h 1914457"/>
                  <a:gd name="connsiteX17" fmla="*/ 497887 w 776308"/>
                  <a:gd name="connsiteY17" fmla="*/ 1853938 h 1914457"/>
                  <a:gd name="connsiteX18" fmla="*/ 425512 w 776308"/>
                  <a:gd name="connsiteY18" fmla="*/ 1839194 h 1914457"/>
                  <a:gd name="connsiteX19" fmla="*/ 426478 w 776308"/>
                  <a:gd name="connsiteY19" fmla="*/ 1771609 h 1914457"/>
                  <a:gd name="connsiteX20" fmla="*/ 356223 w 776308"/>
                  <a:gd name="connsiteY20" fmla="*/ 1761480 h 1914457"/>
                  <a:gd name="connsiteX21" fmla="*/ 352464 w 776308"/>
                  <a:gd name="connsiteY21" fmla="*/ 1532424 h 1914457"/>
                  <a:gd name="connsiteX22" fmla="*/ 366251 w 776308"/>
                  <a:gd name="connsiteY22" fmla="*/ 1364566 h 1914457"/>
                  <a:gd name="connsiteX23" fmla="*/ 491 w 776308"/>
                  <a:gd name="connsiteY23" fmla="*/ 140677 h 1914457"/>
                  <a:gd name="connsiteX24" fmla="*/ 56762 w 776308"/>
                  <a:gd name="connsiteY24" fmla="*/ 0 h 1914457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8386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8386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55933 w 776308"/>
                  <a:gd name="connsiteY1" fmla="*/ 37631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37645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35523 w 776308"/>
                  <a:gd name="connsiteY1" fmla="*/ 75386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76308" h="1919539">
                    <a:moveTo>
                      <a:pt x="56762" y="0"/>
                    </a:moveTo>
                    <a:lnTo>
                      <a:pt x="435523" y="75386"/>
                    </a:lnTo>
                    <a:cubicBezTo>
                      <a:pt x="407387" y="103522"/>
                      <a:pt x="394208" y="47734"/>
                      <a:pt x="394386" y="126610"/>
                    </a:cubicBezTo>
                    <a:cubicBezTo>
                      <a:pt x="394564" y="205486"/>
                      <a:pt x="422521" y="407963"/>
                      <a:pt x="436589" y="548640"/>
                    </a:cubicBezTo>
                    <a:lnTo>
                      <a:pt x="591334" y="1294228"/>
                    </a:lnTo>
                    <a:cubicBezTo>
                      <a:pt x="633537" y="1336780"/>
                      <a:pt x="680036" y="1363860"/>
                      <a:pt x="733032" y="1421885"/>
                    </a:cubicBezTo>
                    <a:cubicBezTo>
                      <a:pt x="786028" y="1479910"/>
                      <a:pt x="773959" y="1597619"/>
                      <a:pt x="776308" y="1675627"/>
                    </a:cubicBezTo>
                    <a:cubicBezTo>
                      <a:pt x="723239" y="1809054"/>
                      <a:pt x="725007" y="1837001"/>
                      <a:pt x="747126" y="1889935"/>
                    </a:cubicBezTo>
                    <a:cubicBezTo>
                      <a:pt x="663322" y="1906027"/>
                      <a:pt x="677869" y="1819769"/>
                      <a:pt x="671260" y="1766899"/>
                    </a:cubicBezTo>
                    <a:cubicBezTo>
                      <a:pt x="719546" y="1745774"/>
                      <a:pt x="704456" y="1572716"/>
                      <a:pt x="707474" y="1572715"/>
                    </a:cubicBezTo>
                    <a:cubicBezTo>
                      <a:pt x="709989" y="1580259"/>
                      <a:pt x="720130" y="1724245"/>
                      <a:pt x="668243" y="1760863"/>
                    </a:cubicBezTo>
                    <a:cubicBezTo>
                      <a:pt x="664641" y="1815589"/>
                      <a:pt x="686940" y="1873707"/>
                      <a:pt x="670771" y="1893565"/>
                    </a:cubicBezTo>
                    <a:cubicBezTo>
                      <a:pt x="663097" y="1926326"/>
                      <a:pt x="610118" y="1928192"/>
                      <a:pt x="590015" y="1898624"/>
                    </a:cubicBezTo>
                    <a:cubicBezTo>
                      <a:pt x="576079" y="1898140"/>
                      <a:pt x="588626" y="1815669"/>
                      <a:pt x="589779" y="1821220"/>
                    </a:cubicBezTo>
                    <a:cubicBezTo>
                      <a:pt x="583743" y="1827256"/>
                      <a:pt x="597986" y="1861805"/>
                      <a:pt x="582897" y="1879912"/>
                    </a:cubicBezTo>
                    <a:cubicBezTo>
                      <a:pt x="569712" y="1902642"/>
                      <a:pt x="524687" y="1915602"/>
                      <a:pt x="502449" y="1879021"/>
                    </a:cubicBezTo>
                    <a:cubicBezTo>
                      <a:pt x="486800" y="1855683"/>
                      <a:pt x="512214" y="1811869"/>
                      <a:pt x="502262" y="1797077"/>
                    </a:cubicBezTo>
                    <a:cubicBezTo>
                      <a:pt x="502703" y="1827820"/>
                      <a:pt x="497446" y="1823195"/>
                      <a:pt x="497887" y="1853938"/>
                    </a:cubicBezTo>
                    <a:cubicBezTo>
                      <a:pt x="465209" y="1873433"/>
                      <a:pt x="444495" y="1878335"/>
                      <a:pt x="425512" y="1839194"/>
                    </a:cubicBezTo>
                    <a:cubicBezTo>
                      <a:pt x="415735" y="1829355"/>
                      <a:pt x="422937" y="1770450"/>
                      <a:pt x="426478" y="1771609"/>
                    </a:cubicBezTo>
                    <a:cubicBezTo>
                      <a:pt x="419677" y="1809932"/>
                      <a:pt x="405359" y="1806256"/>
                      <a:pt x="379790" y="1774433"/>
                    </a:cubicBezTo>
                    <a:cubicBezTo>
                      <a:pt x="357010" y="1726973"/>
                      <a:pt x="354720" y="1600735"/>
                      <a:pt x="352464" y="1532424"/>
                    </a:cubicBezTo>
                    <a:cubicBezTo>
                      <a:pt x="350208" y="1464113"/>
                      <a:pt x="381155" y="1415958"/>
                      <a:pt x="366251" y="1364566"/>
                    </a:cubicBezTo>
                    <a:cubicBezTo>
                      <a:pt x="306080" y="1129087"/>
                      <a:pt x="-4049" y="178988"/>
                      <a:pt x="491" y="140677"/>
                    </a:cubicBezTo>
                    <a:cubicBezTo>
                      <a:pt x="-5071" y="69466"/>
                      <a:pt x="38005" y="46892"/>
                      <a:pt x="56762" y="0"/>
                    </a:cubicBezTo>
                    <a:close/>
                  </a:path>
                </a:pathLst>
              </a:custGeom>
              <a:solidFill>
                <a:srgbClr val="F8E7C9"/>
              </a:solidFill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dist="76200">
                  <a:srgbClr val="DCBCA3"/>
                </a:inn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3567659" y="3431769"/>
                <a:ext cx="898237" cy="885398"/>
              </a:xfrm>
              <a:custGeom>
                <a:avLst/>
                <a:gdLst>
                  <a:gd name="connsiteX0" fmla="*/ 0 w 869430"/>
                  <a:gd name="connsiteY0" fmla="*/ 0 h 704537"/>
                  <a:gd name="connsiteX1" fmla="*/ 674557 w 869430"/>
                  <a:gd name="connsiteY1" fmla="*/ 44970 h 704537"/>
                  <a:gd name="connsiteX2" fmla="*/ 764498 w 869430"/>
                  <a:gd name="connsiteY2" fmla="*/ 164891 h 704537"/>
                  <a:gd name="connsiteX3" fmla="*/ 824459 w 869430"/>
                  <a:gd name="connsiteY3" fmla="*/ 134911 h 704537"/>
                  <a:gd name="connsiteX4" fmla="*/ 854439 w 869430"/>
                  <a:gd name="connsiteY4" fmla="*/ 284813 h 704537"/>
                  <a:gd name="connsiteX5" fmla="*/ 629587 w 869430"/>
                  <a:gd name="connsiteY5" fmla="*/ 509665 h 704537"/>
                  <a:gd name="connsiteX6" fmla="*/ 869430 w 869430"/>
                  <a:gd name="connsiteY6" fmla="*/ 269822 h 704537"/>
                  <a:gd name="connsiteX7" fmla="*/ 779489 w 869430"/>
                  <a:gd name="connsiteY7" fmla="*/ 479685 h 704537"/>
                  <a:gd name="connsiteX8" fmla="*/ 719528 w 869430"/>
                  <a:gd name="connsiteY8" fmla="*/ 374754 h 704537"/>
                  <a:gd name="connsiteX9" fmla="*/ 749508 w 869430"/>
                  <a:gd name="connsiteY9" fmla="*/ 494675 h 704537"/>
                  <a:gd name="connsiteX10" fmla="*/ 644577 w 869430"/>
                  <a:gd name="connsiteY10" fmla="*/ 704537 h 704537"/>
                  <a:gd name="connsiteX0" fmla="*/ 0 w 869430"/>
                  <a:gd name="connsiteY0" fmla="*/ 2705 h 707242"/>
                  <a:gd name="connsiteX1" fmla="*/ 113692 w 869430"/>
                  <a:gd name="connsiteY1" fmla="*/ 174 h 707242"/>
                  <a:gd name="connsiteX2" fmla="*/ 674557 w 869430"/>
                  <a:gd name="connsiteY2" fmla="*/ 47675 h 707242"/>
                  <a:gd name="connsiteX3" fmla="*/ 764498 w 869430"/>
                  <a:gd name="connsiteY3" fmla="*/ 167596 h 707242"/>
                  <a:gd name="connsiteX4" fmla="*/ 824459 w 869430"/>
                  <a:gd name="connsiteY4" fmla="*/ 137616 h 707242"/>
                  <a:gd name="connsiteX5" fmla="*/ 854439 w 869430"/>
                  <a:gd name="connsiteY5" fmla="*/ 287518 h 707242"/>
                  <a:gd name="connsiteX6" fmla="*/ 629587 w 869430"/>
                  <a:gd name="connsiteY6" fmla="*/ 512370 h 707242"/>
                  <a:gd name="connsiteX7" fmla="*/ 869430 w 869430"/>
                  <a:gd name="connsiteY7" fmla="*/ 272527 h 707242"/>
                  <a:gd name="connsiteX8" fmla="*/ 779489 w 869430"/>
                  <a:gd name="connsiteY8" fmla="*/ 482390 h 707242"/>
                  <a:gd name="connsiteX9" fmla="*/ 719528 w 869430"/>
                  <a:gd name="connsiteY9" fmla="*/ 377459 h 707242"/>
                  <a:gd name="connsiteX10" fmla="*/ 749508 w 869430"/>
                  <a:gd name="connsiteY10" fmla="*/ 497380 h 707242"/>
                  <a:gd name="connsiteX11" fmla="*/ 644577 w 869430"/>
                  <a:gd name="connsiteY11" fmla="*/ 707242 h 707242"/>
                  <a:gd name="connsiteX0" fmla="*/ 0 w 869430"/>
                  <a:gd name="connsiteY0" fmla="*/ 174788 h 879325"/>
                  <a:gd name="connsiteX1" fmla="*/ 113692 w 869430"/>
                  <a:gd name="connsiteY1" fmla="*/ 172257 h 879325"/>
                  <a:gd name="connsiteX2" fmla="*/ 285884 w 869430"/>
                  <a:gd name="connsiteY2" fmla="*/ 64 h 879325"/>
                  <a:gd name="connsiteX3" fmla="*/ 674557 w 869430"/>
                  <a:gd name="connsiteY3" fmla="*/ 219758 h 879325"/>
                  <a:gd name="connsiteX4" fmla="*/ 764498 w 869430"/>
                  <a:gd name="connsiteY4" fmla="*/ 339679 h 879325"/>
                  <a:gd name="connsiteX5" fmla="*/ 824459 w 869430"/>
                  <a:gd name="connsiteY5" fmla="*/ 309699 h 879325"/>
                  <a:gd name="connsiteX6" fmla="*/ 854439 w 869430"/>
                  <a:gd name="connsiteY6" fmla="*/ 459601 h 879325"/>
                  <a:gd name="connsiteX7" fmla="*/ 629587 w 869430"/>
                  <a:gd name="connsiteY7" fmla="*/ 684453 h 879325"/>
                  <a:gd name="connsiteX8" fmla="*/ 869430 w 869430"/>
                  <a:gd name="connsiteY8" fmla="*/ 444610 h 879325"/>
                  <a:gd name="connsiteX9" fmla="*/ 779489 w 869430"/>
                  <a:gd name="connsiteY9" fmla="*/ 654473 h 879325"/>
                  <a:gd name="connsiteX10" fmla="*/ 719528 w 869430"/>
                  <a:gd name="connsiteY10" fmla="*/ 549542 h 879325"/>
                  <a:gd name="connsiteX11" fmla="*/ 749508 w 869430"/>
                  <a:gd name="connsiteY11" fmla="*/ 669463 h 879325"/>
                  <a:gd name="connsiteX12" fmla="*/ 644577 w 869430"/>
                  <a:gd name="connsiteY12" fmla="*/ 879325 h 879325"/>
                  <a:gd name="connsiteX0" fmla="*/ 0 w 869430"/>
                  <a:gd name="connsiteY0" fmla="*/ 174788 h 879325"/>
                  <a:gd name="connsiteX1" fmla="*/ 113692 w 869430"/>
                  <a:gd name="connsiteY1" fmla="*/ 172257 h 879325"/>
                  <a:gd name="connsiteX2" fmla="*/ 285884 w 869430"/>
                  <a:gd name="connsiteY2" fmla="*/ 64 h 879325"/>
                  <a:gd name="connsiteX3" fmla="*/ 674557 w 869430"/>
                  <a:gd name="connsiteY3" fmla="*/ 219758 h 879325"/>
                  <a:gd name="connsiteX4" fmla="*/ 764498 w 869430"/>
                  <a:gd name="connsiteY4" fmla="*/ 339679 h 879325"/>
                  <a:gd name="connsiteX5" fmla="*/ 824459 w 869430"/>
                  <a:gd name="connsiteY5" fmla="*/ 309699 h 879325"/>
                  <a:gd name="connsiteX6" fmla="*/ 854439 w 869430"/>
                  <a:gd name="connsiteY6" fmla="*/ 459601 h 879325"/>
                  <a:gd name="connsiteX7" fmla="*/ 629587 w 869430"/>
                  <a:gd name="connsiteY7" fmla="*/ 684453 h 879325"/>
                  <a:gd name="connsiteX8" fmla="*/ 869430 w 869430"/>
                  <a:gd name="connsiteY8" fmla="*/ 444610 h 879325"/>
                  <a:gd name="connsiteX9" fmla="*/ 779489 w 869430"/>
                  <a:gd name="connsiteY9" fmla="*/ 654473 h 879325"/>
                  <a:gd name="connsiteX10" fmla="*/ 719528 w 869430"/>
                  <a:gd name="connsiteY10" fmla="*/ 549542 h 879325"/>
                  <a:gd name="connsiteX11" fmla="*/ 749508 w 869430"/>
                  <a:gd name="connsiteY11" fmla="*/ 669463 h 879325"/>
                  <a:gd name="connsiteX12" fmla="*/ 644577 w 869430"/>
                  <a:gd name="connsiteY12" fmla="*/ 879325 h 879325"/>
                  <a:gd name="connsiteX0" fmla="*/ 0 w 869430"/>
                  <a:gd name="connsiteY0" fmla="*/ 175039 h 879576"/>
                  <a:gd name="connsiteX1" fmla="*/ 113692 w 869430"/>
                  <a:gd name="connsiteY1" fmla="*/ 172508 h 879576"/>
                  <a:gd name="connsiteX2" fmla="*/ 285884 w 869430"/>
                  <a:gd name="connsiteY2" fmla="*/ 315 h 879576"/>
                  <a:gd name="connsiteX3" fmla="*/ 143380 w 869430"/>
                  <a:gd name="connsiteY3" fmla="*/ 172509 h 879576"/>
                  <a:gd name="connsiteX4" fmla="*/ 674557 w 869430"/>
                  <a:gd name="connsiteY4" fmla="*/ 220009 h 879576"/>
                  <a:gd name="connsiteX5" fmla="*/ 764498 w 869430"/>
                  <a:gd name="connsiteY5" fmla="*/ 339930 h 879576"/>
                  <a:gd name="connsiteX6" fmla="*/ 824459 w 869430"/>
                  <a:gd name="connsiteY6" fmla="*/ 309950 h 879576"/>
                  <a:gd name="connsiteX7" fmla="*/ 854439 w 869430"/>
                  <a:gd name="connsiteY7" fmla="*/ 459852 h 879576"/>
                  <a:gd name="connsiteX8" fmla="*/ 629587 w 869430"/>
                  <a:gd name="connsiteY8" fmla="*/ 684704 h 879576"/>
                  <a:gd name="connsiteX9" fmla="*/ 869430 w 869430"/>
                  <a:gd name="connsiteY9" fmla="*/ 444861 h 879576"/>
                  <a:gd name="connsiteX10" fmla="*/ 779489 w 869430"/>
                  <a:gd name="connsiteY10" fmla="*/ 654724 h 879576"/>
                  <a:gd name="connsiteX11" fmla="*/ 719528 w 869430"/>
                  <a:gd name="connsiteY11" fmla="*/ 549793 h 879576"/>
                  <a:gd name="connsiteX12" fmla="*/ 749508 w 869430"/>
                  <a:gd name="connsiteY12" fmla="*/ 669714 h 879576"/>
                  <a:gd name="connsiteX13" fmla="*/ 644577 w 869430"/>
                  <a:gd name="connsiteY13" fmla="*/ 879576 h 879576"/>
                  <a:gd name="connsiteX0" fmla="*/ 0 w 869430"/>
                  <a:gd name="connsiteY0" fmla="*/ 175039 h 879576"/>
                  <a:gd name="connsiteX1" fmla="*/ 125567 w 869430"/>
                  <a:gd name="connsiteY1" fmla="*/ 125007 h 879576"/>
                  <a:gd name="connsiteX2" fmla="*/ 285884 w 869430"/>
                  <a:gd name="connsiteY2" fmla="*/ 315 h 879576"/>
                  <a:gd name="connsiteX3" fmla="*/ 143380 w 869430"/>
                  <a:gd name="connsiteY3" fmla="*/ 172509 h 879576"/>
                  <a:gd name="connsiteX4" fmla="*/ 674557 w 869430"/>
                  <a:gd name="connsiteY4" fmla="*/ 220009 h 879576"/>
                  <a:gd name="connsiteX5" fmla="*/ 764498 w 869430"/>
                  <a:gd name="connsiteY5" fmla="*/ 339930 h 879576"/>
                  <a:gd name="connsiteX6" fmla="*/ 824459 w 869430"/>
                  <a:gd name="connsiteY6" fmla="*/ 309950 h 879576"/>
                  <a:gd name="connsiteX7" fmla="*/ 854439 w 869430"/>
                  <a:gd name="connsiteY7" fmla="*/ 459852 h 879576"/>
                  <a:gd name="connsiteX8" fmla="*/ 629587 w 869430"/>
                  <a:gd name="connsiteY8" fmla="*/ 684704 h 879576"/>
                  <a:gd name="connsiteX9" fmla="*/ 869430 w 869430"/>
                  <a:gd name="connsiteY9" fmla="*/ 444861 h 879576"/>
                  <a:gd name="connsiteX10" fmla="*/ 779489 w 869430"/>
                  <a:gd name="connsiteY10" fmla="*/ 654724 h 879576"/>
                  <a:gd name="connsiteX11" fmla="*/ 719528 w 869430"/>
                  <a:gd name="connsiteY11" fmla="*/ 549793 h 879576"/>
                  <a:gd name="connsiteX12" fmla="*/ 749508 w 869430"/>
                  <a:gd name="connsiteY12" fmla="*/ 669714 h 879576"/>
                  <a:gd name="connsiteX13" fmla="*/ 644577 w 869430"/>
                  <a:gd name="connsiteY13" fmla="*/ 879576 h 879576"/>
                  <a:gd name="connsiteX0" fmla="*/ 0 w 869430"/>
                  <a:gd name="connsiteY0" fmla="*/ 175160 h 879697"/>
                  <a:gd name="connsiteX1" fmla="*/ 125567 w 869430"/>
                  <a:gd name="connsiteY1" fmla="*/ 125128 h 879697"/>
                  <a:gd name="connsiteX2" fmla="*/ 285884 w 869430"/>
                  <a:gd name="connsiteY2" fmla="*/ 436 h 879697"/>
                  <a:gd name="connsiteX3" fmla="*/ 137442 w 869430"/>
                  <a:gd name="connsiteY3" fmla="*/ 131066 h 879697"/>
                  <a:gd name="connsiteX4" fmla="*/ 674557 w 869430"/>
                  <a:gd name="connsiteY4" fmla="*/ 220130 h 879697"/>
                  <a:gd name="connsiteX5" fmla="*/ 764498 w 869430"/>
                  <a:gd name="connsiteY5" fmla="*/ 340051 h 879697"/>
                  <a:gd name="connsiteX6" fmla="*/ 824459 w 869430"/>
                  <a:gd name="connsiteY6" fmla="*/ 310071 h 879697"/>
                  <a:gd name="connsiteX7" fmla="*/ 854439 w 869430"/>
                  <a:gd name="connsiteY7" fmla="*/ 459973 h 879697"/>
                  <a:gd name="connsiteX8" fmla="*/ 629587 w 869430"/>
                  <a:gd name="connsiteY8" fmla="*/ 684825 h 879697"/>
                  <a:gd name="connsiteX9" fmla="*/ 869430 w 869430"/>
                  <a:gd name="connsiteY9" fmla="*/ 444982 h 879697"/>
                  <a:gd name="connsiteX10" fmla="*/ 779489 w 869430"/>
                  <a:gd name="connsiteY10" fmla="*/ 654845 h 879697"/>
                  <a:gd name="connsiteX11" fmla="*/ 719528 w 869430"/>
                  <a:gd name="connsiteY11" fmla="*/ 549914 h 879697"/>
                  <a:gd name="connsiteX12" fmla="*/ 749508 w 869430"/>
                  <a:gd name="connsiteY12" fmla="*/ 669835 h 879697"/>
                  <a:gd name="connsiteX13" fmla="*/ 644577 w 869430"/>
                  <a:gd name="connsiteY13" fmla="*/ 879697 h 879697"/>
                  <a:gd name="connsiteX0" fmla="*/ 0 w 869430"/>
                  <a:gd name="connsiteY0" fmla="*/ 175160 h 879697"/>
                  <a:gd name="connsiteX1" fmla="*/ 125567 w 869430"/>
                  <a:gd name="connsiteY1" fmla="*/ 125128 h 879697"/>
                  <a:gd name="connsiteX2" fmla="*/ 285884 w 869430"/>
                  <a:gd name="connsiteY2" fmla="*/ 436 h 879697"/>
                  <a:gd name="connsiteX3" fmla="*/ 137442 w 869430"/>
                  <a:gd name="connsiteY3" fmla="*/ 131066 h 879697"/>
                  <a:gd name="connsiteX4" fmla="*/ 674557 w 869430"/>
                  <a:gd name="connsiteY4" fmla="*/ 220130 h 879697"/>
                  <a:gd name="connsiteX5" fmla="*/ 764498 w 869430"/>
                  <a:gd name="connsiteY5" fmla="*/ 340051 h 879697"/>
                  <a:gd name="connsiteX6" fmla="*/ 824459 w 869430"/>
                  <a:gd name="connsiteY6" fmla="*/ 310071 h 879697"/>
                  <a:gd name="connsiteX7" fmla="*/ 854439 w 869430"/>
                  <a:gd name="connsiteY7" fmla="*/ 459973 h 879697"/>
                  <a:gd name="connsiteX8" fmla="*/ 629587 w 869430"/>
                  <a:gd name="connsiteY8" fmla="*/ 684825 h 879697"/>
                  <a:gd name="connsiteX9" fmla="*/ 869430 w 869430"/>
                  <a:gd name="connsiteY9" fmla="*/ 444982 h 879697"/>
                  <a:gd name="connsiteX10" fmla="*/ 779489 w 869430"/>
                  <a:gd name="connsiteY10" fmla="*/ 654845 h 879697"/>
                  <a:gd name="connsiteX11" fmla="*/ 719528 w 869430"/>
                  <a:gd name="connsiteY11" fmla="*/ 549914 h 879697"/>
                  <a:gd name="connsiteX12" fmla="*/ 749508 w 869430"/>
                  <a:gd name="connsiteY12" fmla="*/ 669835 h 879697"/>
                  <a:gd name="connsiteX13" fmla="*/ 644577 w 869430"/>
                  <a:gd name="connsiteY13" fmla="*/ 879697 h 879697"/>
                  <a:gd name="connsiteX0" fmla="*/ 0 w 869430"/>
                  <a:gd name="connsiteY0" fmla="*/ 175160 h 879697"/>
                  <a:gd name="connsiteX1" fmla="*/ 125567 w 869430"/>
                  <a:gd name="connsiteY1" fmla="*/ 125128 h 879697"/>
                  <a:gd name="connsiteX2" fmla="*/ 285884 w 869430"/>
                  <a:gd name="connsiteY2" fmla="*/ 436 h 879697"/>
                  <a:gd name="connsiteX3" fmla="*/ 137442 w 869430"/>
                  <a:gd name="connsiteY3" fmla="*/ 131066 h 879697"/>
                  <a:gd name="connsiteX4" fmla="*/ 674557 w 869430"/>
                  <a:gd name="connsiteY4" fmla="*/ 220130 h 879697"/>
                  <a:gd name="connsiteX5" fmla="*/ 764498 w 869430"/>
                  <a:gd name="connsiteY5" fmla="*/ 340051 h 879697"/>
                  <a:gd name="connsiteX6" fmla="*/ 824459 w 869430"/>
                  <a:gd name="connsiteY6" fmla="*/ 310071 h 879697"/>
                  <a:gd name="connsiteX7" fmla="*/ 854439 w 869430"/>
                  <a:gd name="connsiteY7" fmla="*/ 459973 h 879697"/>
                  <a:gd name="connsiteX8" fmla="*/ 629587 w 869430"/>
                  <a:gd name="connsiteY8" fmla="*/ 684825 h 879697"/>
                  <a:gd name="connsiteX9" fmla="*/ 869430 w 869430"/>
                  <a:gd name="connsiteY9" fmla="*/ 444982 h 879697"/>
                  <a:gd name="connsiteX10" fmla="*/ 779489 w 869430"/>
                  <a:gd name="connsiteY10" fmla="*/ 654845 h 879697"/>
                  <a:gd name="connsiteX11" fmla="*/ 719528 w 869430"/>
                  <a:gd name="connsiteY11" fmla="*/ 549914 h 879697"/>
                  <a:gd name="connsiteX12" fmla="*/ 749508 w 869430"/>
                  <a:gd name="connsiteY12" fmla="*/ 669835 h 879697"/>
                  <a:gd name="connsiteX13" fmla="*/ 644577 w 869430"/>
                  <a:gd name="connsiteY13" fmla="*/ 879697 h 879697"/>
                  <a:gd name="connsiteX0" fmla="*/ 0 w 869430"/>
                  <a:gd name="connsiteY0" fmla="*/ 189444 h 893981"/>
                  <a:gd name="connsiteX1" fmla="*/ 125567 w 869430"/>
                  <a:gd name="connsiteY1" fmla="*/ 139412 h 893981"/>
                  <a:gd name="connsiteX2" fmla="*/ 285884 w 869430"/>
                  <a:gd name="connsiteY2" fmla="*/ 14720 h 893981"/>
                  <a:gd name="connsiteX3" fmla="*/ 137442 w 869430"/>
                  <a:gd name="connsiteY3" fmla="*/ 145350 h 893981"/>
                  <a:gd name="connsiteX4" fmla="*/ 674557 w 869430"/>
                  <a:gd name="connsiteY4" fmla="*/ 234414 h 893981"/>
                  <a:gd name="connsiteX5" fmla="*/ 764498 w 869430"/>
                  <a:gd name="connsiteY5" fmla="*/ 354335 h 893981"/>
                  <a:gd name="connsiteX6" fmla="*/ 824459 w 869430"/>
                  <a:gd name="connsiteY6" fmla="*/ 324355 h 893981"/>
                  <a:gd name="connsiteX7" fmla="*/ 854439 w 869430"/>
                  <a:gd name="connsiteY7" fmla="*/ 474257 h 893981"/>
                  <a:gd name="connsiteX8" fmla="*/ 629587 w 869430"/>
                  <a:gd name="connsiteY8" fmla="*/ 699109 h 893981"/>
                  <a:gd name="connsiteX9" fmla="*/ 869430 w 869430"/>
                  <a:gd name="connsiteY9" fmla="*/ 459266 h 893981"/>
                  <a:gd name="connsiteX10" fmla="*/ 779489 w 869430"/>
                  <a:gd name="connsiteY10" fmla="*/ 669129 h 893981"/>
                  <a:gd name="connsiteX11" fmla="*/ 719528 w 869430"/>
                  <a:gd name="connsiteY11" fmla="*/ 564198 h 893981"/>
                  <a:gd name="connsiteX12" fmla="*/ 749508 w 869430"/>
                  <a:gd name="connsiteY12" fmla="*/ 684119 h 893981"/>
                  <a:gd name="connsiteX13" fmla="*/ 644577 w 869430"/>
                  <a:gd name="connsiteY13" fmla="*/ 893981 h 893981"/>
                  <a:gd name="connsiteX0" fmla="*/ 0 w 869430"/>
                  <a:gd name="connsiteY0" fmla="*/ 175161 h 879698"/>
                  <a:gd name="connsiteX1" fmla="*/ 125567 w 869430"/>
                  <a:gd name="connsiteY1" fmla="*/ 125129 h 879698"/>
                  <a:gd name="connsiteX2" fmla="*/ 285884 w 869430"/>
                  <a:gd name="connsiteY2" fmla="*/ 437 h 879698"/>
                  <a:gd name="connsiteX3" fmla="*/ 137442 w 869430"/>
                  <a:gd name="connsiteY3" fmla="*/ 131067 h 879698"/>
                  <a:gd name="connsiteX4" fmla="*/ 674557 w 869430"/>
                  <a:gd name="connsiteY4" fmla="*/ 220131 h 879698"/>
                  <a:gd name="connsiteX5" fmla="*/ 764498 w 869430"/>
                  <a:gd name="connsiteY5" fmla="*/ 340052 h 879698"/>
                  <a:gd name="connsiteX6" fmla="*/ 824459 w 869430"/>
                  <a:gd name="connsiteY6" fmla="*/ 310072 h 879698"/>
                  <a:gd name="connsiteX7" fmla="*/ 854439 w 869430"/>
                  <a:gd name="connsiteY7" fmla="*/ 459974 h 879698"/>
                  <a:gd name="connsiteX8" fmla="*/ 629587 w 869430"/>
                  <a:gd name="connsiteY8" fmla="*/ 684826 h 879698"/>
                  <a:gd name="connsiteX9" fmla="*/ 869430 w 869430"/>
                  <a:gd name="connsiteY9" fmla="*/ 444983 h 879698"/>
                  <a:gd name="connsiteX10" fmla="*/ 779489 w 869430"/>
                  <a:gd name="connsiteY10" fmla="*/ 654846 h 879698"/>
                  <a:gd name="connsiteX11" fmla="*/ 719528 w 869430"/>
                  <a:gd name="connsiteY11" fmla="*/ 549915 h 879698"/>
                  <a:gd name="connsiteX12" fmla="*/ 749508 w 869430"/>
                  <a:gd name="connsiteY12" fmla="*/ 669836 h 879698"/>
                  <a:gd name="connsiteX13" fmla="*/ 644577 w 869430"/>
                  <a:gd name="connsiteY13" fmla="*/ 879698 h 879698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674557 w 869430"/>
                  <a:gd name="connsiteY4" fmla="*/ 245827 h 905394"/>
                  <a:gd name="connsiteX5" fmla="*/ 764498 w 869430"/>
                  <a:gd name="connsiteY5" fmla="*/ 365748 h 905394"/>
                  <a:gd name="connsiteX6" fmla="*/ 824459 w 869430"/>
                  <a:gd name="connsiteY6" fmla="*/ 335768 h 905394"/>
                  <a:gd name="connsiteX7" fmla="*/ 854439 w 869430"/>
                  <a:gd name="connsiteY7" fmla="*/ 485670 h 905394"/>
                  <a:gd name="connsiteX8" fmla="*/ 629587 w 869430"/>
                  <a:gd name="connsiteY8" fmla="*/ 710522 h 905394"/>
                  <a:gd name="connsiteX9" fmla="*/ 869430 w 869430"/>
                  <a:gd name="connsiteY9" fmla="*/ 470679 h 905394"/>
                  <a:gd name="connsiteX10" fmla="*/ 779489 w 869430"/>
                  <a:gd name="connsiteY10" fmla="*/ 680542 h 905394"/>
                  <a:gd name="connsiteX11" fmla="*/ 719528 w 869430"/>
                  <a:gd name="connsiteY11" fmla="*/ 575611 h 905394"/>
                  <a:gd name="connsiteX12" fmla="*/ 749508 w 869430"/>
                  <a:gd name="connsiteY12" fmla="*/ 695532 h 905394"/>
                  <a:gd name="connsiteX13" fmla="*/ 644577 w 869430"/>
                  <a:gd name="connsiteY13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674557 w 869430"/>
                  <a:gd name="connsiteY4" fmla="*/ 245827 h 905394"/>
                  <a:gd name="connsiteX5" fmla="*/ 764498 w 869430"/>
                  <a:gd name="connsiteY5" fmla="*/ 365748 h 905394"/>
                  <a:gd name="connsiteX6" fmla="*/ 824459 w 869430"/>
                  <a:gd name="connsiteY6" fmla="*/ 335768 h 905394"/>
                  <a:gd name="connsiteX7" fmla="*/ 854439 w 869430"/>
                  <a:gd name="connsiteY7" fmla="*/ 485670 h 905394"/>
                  <a:gd name="connsiteX8" fmla="*/ 629587 w 869430"/>
                  <a:gd name="connsiteY8" fmla="*/ 710522 h 905394"/>
                  <a:gd name="connsiteX9" fmla="*/ 869430 w 869430"/>
                  <a:gd name="connsiteY9" fmla="*/ 470679 h 905394"/>
                  <a:gd name="connsiteX10" fmla="*/ 779489 w 869430"/>
                  <a:gd name="connsiteY10" fmla="*/ 680542 h 905394"/>
                  <a:gd name="connsiteX11" fmla="*/ 719528 w 869430"/>
                  <a:gd name="connsiteY11" fmla="*/ 575611 h 905394"/>
                  <a:gd name="connsiteX12" fmla="*/ 749508 w 869430"/>
                  <a:gd name="connsiteY12" fmla="*/ 695532 h 905394"/>
                  <a:gd name="connsiteX13" fmla="*/ 644577 w 869430"/>
                  <a:gd name="connsiteY13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674557 w 869430"/>
                  <a:gd name="connsiteY4" fmla="*/ 245827 h 905394"/>
                  <a:gd name="connsiteX5" fmla="*/ 764498 w 869430"/>
                  <a:gd name="connsiteY5" fmla="*/ 365748 h 905394"/>
                  <a:gd name="connsiteX6" fmla="*/ 824459 w 869430"/>
                  <a:gd name="connsiteY6" fmla="*/ 335768 h 905394"/>
                  <a:gd name="connsiteX7" fmla="*/ 854439 w 869430"/>
                  <a:gd name="connsiteY7" fmla="*/ 485670 h 905394"/>
                  <a:gd name="connsiteX8" fmla="*/ 629587 w 869430"/>
                  <a:gd name="connsiteY8" fmla="*/ 710522 h 905394"/>
                  <a:gd name="connsiteX9" fmla="*/ 869430 w 869430"/>
                  <a:gd name="connsiteY9" fmla="*/ 470679 h 905394"/>
                  <a:gd name="connsiteX10" fmla="*/ 779489 w 869430"/>
                  <a:gd name="connsiteY10" fmla="*/ 680542 h 905394"/>
                  <a:gd name="connsiteX11" fmla="*/ 719528 w 869430"/>
                  <a:gd name="connsiteY11" fmla="*/ 575611 h 905394"/>
                  <a:gd name="connsiteX12" fmla="*/ 749508 w 869430"/>
                  <a:gd name="connsiteY12" fmla="*/ 695532 h 905394"/>
                  <a:gd name="connsiteX13" fmla="*/ 644577 w 869430"/>
                  <a:gd name="connsiteY13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11774 w 869430"/>
                  <a:gd name="connsiteY7" fmla="*/ 663020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11774 w 869430"/>
                  <a:gd name="connsiteY7" fmla="*/ 663020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11774 w 869430"/>
                  <a:gd name="connsiteY7" fmla="*/ 663020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93175"/>
                  <a:gd name="connsiteY0" fmla="*/ 200857 h 905394"/>
                  <a:gd name="connsiteX1" fmla="*/ 125567 w 893175"/>
                  <a:gd name="connsiteY1" fmla="*/ 150825 h 905394"/>
                  <a:gd name="connsiteX2" fmla="*/ 285884 w 893175"/>
                  <a:gd name="connsiteY2" fmla="*/ 26133 h 905394"/>
                  <a:gd name="connsiteX3" fmla="*/ 131505 w 893175"/>
                  <a:gd name="connsiteY3" fmla="*/ 144888 h 905394"/>
                  <a:gd name="connsiteX4" fmla="*/ 764498 w 893175"/>
                  <a:gd name="connsiteY4" fmla="*/ 365748 h 905394"/>
                  <a:gd name="connsiteX5" fmla="*/ 824459 w 893175"/>
                  <a:gd name="connsiteY5" fmla="*/ 335768 h 905394"/>
                  <a:gd name="connsiteX6" fmla="*/ 854439 w 893175"/>
                  <a:gd name="connsiteY6" fmla="*/ 485670 h 905394"/>
                  <a:gd name="connsiteX7" fmla="*/ 611774 w 893175"/>
                  <a:gd name="connsiteY7" fmla="*/ 663020 h 905394"/>
                  <a:gd name="connsiteX8" fmla="*/ 869430 w 893175"/>
                  <a:gd name="connsiteY8" fmla="*/ 470679 h 905394"/>
                  <a:gd name="connsiteX9" fmla="*/ 891525 w 893175"/>
                  <a:gd name="connsiteY9" fmla="*/ 584275 h 905394"/>
                  <a:gd name="connsiteX10" fmla="*/ 779489 w 893175"/>
                  <a:gd name="connsiteY10" fmla="*/ 680542 h 905394"/>
                  <a:gd name="connsiteX11" fmla="*/ 719528 w 893175"/>
                  <a:gd name="connsiteY11" fmla="*/ 575611 h 905394"/>
                  <a:gd name="connsiteX12" fmla="*/ 749508 w 893175"/>
                  <a:gd name="connsiteY12" fmla="*/ 695532 h 905394"/>
                  <a:gd name="connsiteX13" fmla="*/ 644577 w 893175"/>
                  <a:gd name="connsiteY13" fmla="*/ 905394 h 905394"/>
                  <a:gd name="connsiteX0" fmla="*/ 0 w 899088"/>
                  <a:gd name="connsiteY0" fmla="*/ 200857 h 905394"/>
                  <a:gd name="connsiteX1" fmla="*/ 125567 w 899088"/>
                  <a:gd name="connsiteY1" fmla="*/ 150825 h 905394"/>
                  <a:gd name="connsiteX2" fmla="*/ 285884 w 899088"/>
                  <a:gd name="connsiteY2" fmla="*/ 26133 h 905394"/>
                  <a:gd name="connsiteX3" fmla="*/ 131505 w 899088"/>
                  <a:gd name="connsiteY3" fmla="*/ 144888 h 905394"/>
                  <a:gd name="connsiteX4" fmla="*/ 764498 w 899088"/>
                  <a:gd name="connsiteY4" fmla="*/ 365748 h 905394"/>
                  <a:gd name="connsiteX5" fmla="*/ 824459 w 899088"/>
                  <a:gd name="connsiteY5" fmla="*/ 335768 h 905394"/>
                  <a:gd name="connsiteX6" fmla="*/ 854439 w 899088"/>
                  <a:gd name="connsiteY6" fmla="*/ 485670 h 905394"/>
                  <a:gd name="connsiteX7" fmla="*/ 611774 w 899088"/>
                  <a:gd name="connsiteY7" fmla="*/ 663020 h 905394"/>
                  <a:gd name="connsiteX8" fmla="*/ 869430 w 899088"/>
                  <a:gd name="connsiteY8" fmla="*/ 470679 h 905394"/>
                  <a:gd name="connsiteX9" fmla="*/ 891525 w 899088"/>
                  <a:gd name="connsiteY9" fmla="*/ 584275 h 905394"/>
                  <a:gd name="connsiteX10" fmla="*/ 779489 w 899088"/>
                  <a:gd name="connsiteY10" fmla="*/ 680542 h 905394"/>
                  <a:gd name="connsiteX11" fmla="*/ 719528 w 899088"/>
                  <a:gd name="connsiteY11" fmla="*/ 575611 h 905394"/>
                  <a:gd name="connsiteX12" fmla="*/ 749508 w 899088"/>
                  <a:gd name="connsiteY12" fmla="*/ 695532 h 905394"/>
                  <a:gd name="connsiteX13" fmla="*/ 644577 w 899088"/>
                  <a:gd name="connsiteY13" fmla="*/ 905394 h 905394"/>
                  <a:gd name="connsiteX0" fmla="*/ 0 w 897023"/>
                  <a:gd name="connsiteY0" fmla="*/ 200857 h 905394"/>
                  <a:gd name="connsiteX1" fmla="*/ 125567 w 897023"/>
                  <a:gd name="connsiteY1" fmla="*/ 150825 h 905394"/>
                  <a:gd name="connsiteX2" fmla="*/ 285884 w 897023"/>
                  <a:gd name="connsiteY2" fmla="*/ 26133 h 905394"/>
                  <a:gd name="connsiteX3" fmla="*/ 131505 w 897023"/>
                  <a:gd name="connsiteY3" fmla="*/ 144888 h 905394"/>
                  <a:gd name="connsiteX4" fmla="*/ 764498 w 897023"/>
                  <a:gd name="connsiteY4" fmla="*/ 365748 h 905394"/>
                  <a:gd name="connsiteX5" fmla="*/ 824459 w 897023"/>
                  <a:gd name="connsiteY5" fmla="*/ 335768 h 905394"/>
                  <a:gd name="connsiteX6" fmla="*/ 854439 w 897023"/>
                  <a:gd name="connsiteY6" fmla="*/ 485670 h 905394"/>
                  <a:gd name="connsiteX7" fmla="*/ 611774 w 897023"/>
                  <a:gd name="connsiteY7" fmla="*/ 663020 h 905394"/>
                  <a:gd name="connsiteX8" fmla="*/ 887243 w 897023"/>
                  <a:gd name="connsiteY8" fmla="*/ 446928 h 905394"/>
                  <a:gd name="connsiteX9" fmla="*/ 891525 w 897023"/>
                  <a:gd name="connsiteY9" fmla="*/ 584275 h 905394"/>
                  <a:gd name="connsiteX10" fmla="*/ 779489 w 897023"/>
                  <a:gd name="connsiteY10" fmla="*/ 680542 h 905394"/>
                  <a:gd name="connsiteX11" fmla="*/ 719528 w 897023"/>
                  <a:gd name="connsiteY11" fmla="*/ 575611 h 905394"/>
                  <a:gd name="connsiteX12" fmla="*/ 749508 w 897023"/>
                  <a:gd name="connsiteY12" fmla="*/ 695532 h 905394"/>
                  <a:gd name="connsiteX13" fmla="*/ 644577 w 897023"/>
                  <a:gd name="connsiteY13" fmla="*/ 905394 h 905394"/>
                  <a:gd name="connsiteX0" fmla="*/ 0 w 897023"/>
                  <a:gd name="connsiteY0" fmla="*/ 200857 h 905394"/>
                  <a:gd name="connsiteX1" fmla="*/ 125567 w 897023"/>
                  <a:gd name="connsiteY1" fmla="*/ 150825 h 905394"/>
                  <a:gd name="connsiteX2" fmla="*/ 285884 w 897023"/>
                  <a:gd name="connsiteY2" fmla="*/ 26133 h 905394"/>
                  <a:gd name="connsiteX3" fmla="*/ 131505 w 897023"/>
                  <a:gd name="connsiteY3" fmla="*/ 144888 h 905394"/>
                  <a:gd name="connsiteX4" fmla="*/ 764498 w 897023"/>
                  <a:gd name="connsiteY4" fmla="*/ 365748 h 905394"/>
                  <a:gd name="connsiteX5" fmla="*/ 824459 w 897023"/>
                  <a:gd name="connsiteY5" fmla="*/ 335768 h 905394"/>
                  <a:gd name="connsiteX6" fmla="*/ 890065 w 897023"/>
                  <a:gd name="connsiteY6" fmla="*/ 444107 h 905394"/>
                  <a:gd name="connsiteX7" fmla="*/ 611774 w 897023"/>
                  <a:gd name="connsiteY7" fmla="*/ 663020 h 905394"/>
                  <a:gd name="connsiteX8" fmla="*/ 887243 w 897023"/>
                  <a:gd name="connsiteY8" fmla="*/ 446928 h 905394"/>
                  <a:gd name="connsiteX9" fmla="*/ 891525 w 897023"/>
                  <a:gd name="connsiteY9" fmla="*/ 584275 h 905394"/>
                  <a:gd name="connsiteX10" fmla="*/ 779489 w 897023"/>
                  <a:gd name="connsiteY10" fmla="*/ 680542 h 905394"/>
                  <a:gd name="connsiteX11" fmla="*/ 719528 w 897023"/>
                  <a:gd name="connsiteY11" fmla="*/ 575611 h 905394"/>
                  <a:gd name="connsiteX12" fmla="*/ 749508 w 897023"/>
                  <a:gd name="connsiteY12" fmla="*/ 695532 h 905394"/>
                  <a:gd name="connsiteX13" fmla="*/ 644577 w 897023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19528 w 898237"/>
                  <a:gd name="connsiteY11" fmla="*/ 575611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37341 w 898237"/>
                  <a:gd name="connsiteY11" fmla="*/ 617175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37341 w 898237"/>
                  <a:gd name="connsiteY11" fmla="*/ 617175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37341 w 898237"/>
                  <a:gd name="connsiteY11" fmla="*/ 617175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10253 h 914790"/>
                  <a:gd name="connsiteX1" fmla="*/ 125567 w 898237"/>
                  <a:gd name="connsiteY1" fmla="*/ 160221 h 914790"/>
                  <a:gd name="connsiteX2" fmla="*/ 285884 w 898237"/>
                  <a:gd name="connsiteY2" fmla="*/ 35529 h 914790"/>
                  <a:gd name="connsiteX3" fmla="*/ 131505 w 898237"/>
                  <a:gd name="connsiteY3" fmla="*/ 154284 h 914790"/>
                  <a:gd name="connsiteX4" fmla="*/ 764498 w 898237"/>
                  <a:gd name="connsiteY4" fmla="*/ 375144 h 914790"/>
                  <a:gd name="connsiteX5" fmla="*/ 824459 w 898237"/>
                  <a:gd name="connsiteY5" fmla="*/ 345164 h 914790"/>
                  <a:gd name="connsiteX6" fmla="*/ 890065 w 898237"/>
                  <a:gd name="connsiteY6" fmla="*/ 453503 h 914790"/>
                  <a:gd name="connsiteX7" fmla="*/ 611774 w 898237"/>
                  <a:gd name="connsiteY7" fmla="*/ 672416 h 914790"/>
                  <a:gd name="connsiteX8" fmla="*/ 887243 w 898237"/>
                  <a:gd name="connsiteY8" fmla="*/ 456324 h 914790"/>
                  <a:gd name="connsiteX9" fmla="*/ 891525 w 898237"/>
                  <a:gd name="connsiteY9" fmla="*/ 593671 h 914790"/>
                  <a:gd name="connsiteX10" fmla="*/ 761677 w 898237"/>
                  <a:gd name="connsiteY10" fmla="*/ 707751 h 914790"/>
                  <a:gd name="connsiteX11" fmla="*/ 737341 w 898237"/>
                  <a:gd name="connsiteY11" fmla="*/ 626571 h 914790"/>
                  <a:gd name="connsiteX12" fmla="*/ 749508 w 898237"/>
                  <a:gd name="connsiteY12" fmla="*/ 704928 h 914790"/>
                  <a:gd name="connsiteX13" fmla="*/ 644577 w 898237"/>
                  <a:gd name="connsiteY13" fmla="*/ 914790 h 914790"/>
                  <a:gd name="connsiteX0" fmla="*/ 0 w 898237"/>
                  <a:gd name="connsiteY0" fmla="*/ 198571 h 903108"/>
                  <a:gd name="connsiteX1" fmla="*/ 125567 w 898237"/>
                  <a:gd name="connsiteY1" fmla="*/ 148539 h 903108"/>
                  <a:gd name="connsiteX2" fmla="*/ 285884 w 898237"/>
                  <a:gd name="connsiteY2" fmla="*/ 23847 h 903108"/>
                  <a:gd name="connsiteX3" fmla="*/ 131505 w 898237"/>
                  <a:gd name="connsiteY3" fmla="*/ 142602 h 903108"/>
                  <a:gd name="connsiteX4" fmla="*/ 764498 w 898237"/>
                  <a:gd name="connsiteY4" fmla="*/ 363462 h 903108"/>
                  <a:gd name="connsiteX5" fmla="*/ 824459 w 898237"/>
                  <a:gd name="connsiteY5" fmla="*/ 333482 h 903108"/>
                  <a:gd name="connsiteX6" fmla="*/ 890065 w 898237"/>
                  <a:gd name="connsiteY6" fmla="*/ 441821 h 903108"/>
                  <a:gd name="connsiteX7" fmla="*/ 611774 w 898237"/>
                  <a:gd name="connsiteY7" fmla="*/ 660734 h 903108"/>
                  <a:gd name="connsiteX8" fmla="*/ 887243 w 898237"/>
                  <a:gd name="connsiteY8" fmla="*/ 444642 h 903108"/>
                  <a:gd name="connsiteX9" fmla="*/ 891525 w 898237"/>
                  <a:gd name="connsiteY9" fmla="*/ 581989 h 903108"/>
                  <a:gd name="connsiteX10" fmla="*/ 761677 w 898237"/>
                  <a:gd name="connsiteY10" fmla="*/ 696069 h 903108"/>
                  <a:gd name="connsiteX11" fmla="*/ 737341 w 898237"/>
                  <a:gd name="connsiteY11" fmla="*/ 614889 h 903108"/>
                  <a:gd name="connsiteX12" fmla="*/ 749508 w 898237"/>
                  <a:gd name="connsiteY12" fmla="*/ 693246 h 903108"/>
                  <a:gd name="connsiteX13" fmla="*/ 644577 w 898237"/>
                  <a:gd name="connsiteY13" fmla="*/ 903108 h 903108"/>
                  <a:gd name="connsiteX0" fmla="*/ 0 w 898237"/>
                  <a:gd name="connsiteY0" fmla="*/ 198571 h 903108"/>
                  <a:gd name="connsiteX1" fmla="*/ 125567 w 898237"/>
                  <a:gd name="connsiteY1" fmla="*/ 148539 h 903108"/>
                  <a:gd name="connsiteX2" fmla="*/ 285884 w 898237"/>
                  <a:gd name="connsiteY2" fmla="*/ 23847 h 903108"/>
                  <a:gd name="connsiteX3" fmla="*/ 149318 w 898237"/>
                  <a:gd name="connsiteY3" fmla="*/ 142602 h 903108"/>
                  <a:gd name="connsiteX4" fmla="*/ 764498 w 898237"/>
                  <a:gd name="connsiteY4" fmla="*/ 363462 h 903108"/>
                  <a:gd name="connsiteX5" fmla="*/ 824459 w 898237"/>
                  <a:gd name="connsiteY5" fmla="*/ 333482 h 903108"/>
                  <a:gd name="connsiteX6" fmla="*/ 890065 w 898237"/>
                  <a:gd name="connsiteY6" fmla="*/ 441821 h 903108"/>
                  <a:gd name="connsiteX7" fmla="*/ 611774 w 898237"/>
                  <a:gd name="connsiteY7" fmla="*/ 660734 h 903108"/>
                  <a:gd name="connsiteX8" fmla="*/ 887243 w 898237"/>
                  <a:gd name="connsiteY8" fmla="*/ 444642 h 903108"/>
                  <a:gd name="connsiteX9" fmla="*/ 891525 w 898237"/>
                  <a:gd name="connsiteY9" fmla="*/ 581989 h 903108"/>
                  <a:gd name="connsiteX10" fmla="*/ 761677 w 898237"/>
                  <a:gd name="connsiteY10" fmla="*/ 696069 h 903108"/>
                  <a:gd name="connsiteX11" fmla="*/ 737341 w 898237"/>
                  <a:gd name="connsiteY11" fmla="*/ 614889 h 903108"/>
                  <a:gd name="connsiteX12" fmla="*/ 749508 w 898237"/>
                  <a:gd name="connsiteY12" fmla="*/ 693246 h 903108"/>
                  <a:gd name="connsiteX13" fmla="*/ 644577 w 898237"/>
                  <a:gd name="connsiteY13" fmla="*/ 903108 h 903108"/>
                  <a:gd name="connsiteX0" fmla="*/ 0 w 898237"/>
                  <a:gd name="connsiteY0" fmla="*/ 187716 h 892253"/>
                  <a:gd name="connsiteX1" fmla="*/ 125567 w 898237"/>
                  <a:gd name="connsiteY1" fmla="*/ 137684 h 892253"/>
                  <a:gd name="connsiteX2" fmla="*/ 285884 w 898237"/>
                  <a:gd name="connsiteY2" fmla="*/ 12992 h 892253"/>
                  <a:gd name="connsiteX3" fmla="*/ 149318 w 898237"/>
                  <a:gd name="connsiteY3" fmla="*/ 131747 h 892253"/>
                  <a:gd name="connsiteX4" fmla="*/ 764498 w 898237"/>
                  <a:gd name="connsiteY4" fmla="*/ 352607 h 892253"/>
                  <a:gd name="connsiteX5" fmla="*/ 824459 w 898237"/>
                  <a:gd name="connsiteY5" fmla="*/ 322627 h 892253"/>
                  <a:gd name="connsiteX6" fmla="*/ 890065 w 898237"/>
                  <a:gd name="connsiteY6" fmla="*/ 430966 h 892253"/>
                  <a:gd name="connsiteX7" fmla="*/ 611774 w 898237"/>
                  <a:gd name="connsiteY7" fmla="*/ 649879 h 892253"/>
                  <a:gd name="connsiteX8" fmla="*/ 887243 w 898237"/>
                  <a:gd name="connsiteY8" fmla="*/ 433787 h 892253"/>
                  <a:gd name="connsiteX9" fmla="*/ 891525 w 898237"/>
                  <a:gd name="connsiteY9" fmla="*/ 571134 h 892253"/>
                  <a:gd name="connsiteX10" fmla="*/ 761677 w 898237"/>
                  <a:gd name="connsiteY10" fmla="*/ 685214 h 892253"/>
                  <a:gd name="connsiteX11" fmla="*/ 737341 w 898237"/>
                  <a:gd name="connsiteY11" fmla="*/ 604034 h 892253"/>
                  <a:gd name="connsiteX12" fmla="*/ 749508 w 898237"/>
                  <a:gd name="connsiteY12" fmla="*/ 682391 h 892253"/>
                  <a:gd name="connsiteX13" fmla="*/ 644577 w 898237"/>
                  <a:gd name="connsiteY13" fmla="*/ 892253 h 892253"/>
                  <a:gd name="connsiteX0" fmla="*/ 0 w 898237"/>
                  <a:gd name="connsiteY0" fmla="*/ 188566 h 893103"/>
                  <a:gd name="connsiteX1" fmla="*/ 125567 w 898237"/>
                  <a:gd name="connsiteY1" fmla="*/ 138534 h 893103"/>
                  <a:gd name="connsiteX2" fmla="*/ 285884 w 898237"/>
                  <a:gd name="connsiteY2" fmla="*/ 13842 h 893103"/>
                  <a:gd name="connsiteX3" fmla="*/ 149318 w 898237"/>
                  <a:gd name="connsiteY3" fmla="*/ 132597 h 893103"/>
                  <a:gd name="connsiteX4" fmla="*/ 764498 w 898237"/>
                  <a:gd name="connsiteY4" fmla="*/ 353457 h 893103"/>
                  <a:gd name="connsiteX5" fmla="*/ 824459 w 898237"/>
                  <a:gd name="connsiteY5" fmla="*/ 323477 h 893103"/>
                  <a:gd name="connsiteX6" fmla="*/ 890065 w 898237"/>
                  <a:gd name="connsiteY6" fmla="*/ 431816 h 893103"/>
                  <a:gd name="connsiteX7" fmla="*/ 611774 w 898237"/>
                  <a:gd name="connsiteY7" fmla="*/ 650729 h 893103"/>
                  <a:gd name="connsiteX8" fmla="*/ 887243 w 898237"/>
                  <a:gd name="connsiteY8" fmla="*/ 434637 h 893103"/>
                  <a:gd name="connsiteX9" fmla="*/ 891525 w 898237"/>
                  <a:gd name="connsiteY9" fmla="*/ 571984 h 893103"/>
                  <a:gd name="connsiteX10" fmla="*/ 761677 w 898237"/>
                  <a:gd name="connsiteY10" fmla="*/ 686064 h 893103"/>
                  <a:gd name="connsiteX11" fmla="*/ 737341 w 898237"/>
                  <a:gd name="connsiteY11" fmla="*/ 604884 h 893103"/>
                  <a:gd name="connsiteX12" fmla="*/ 749508 w 898237"/>
                  <a:gd name="connsiteY12" fmla="*/ 683241 h 893103"/>
                  <a:gd name="connsiteX13" fmla="*/ 644577 w 898237"/>
                  <a:gd name="connsiteY13" fmla="*/ 893103 h 893103"/>
                  <a:gd name="connsiteX0" fmla="*/ 0 w 898237"/>
                  <a:gd name="connsiteY0" fmla="*/ 188566 h 893103"/>
                  <a:gd name="connsiteX1" fmla="*/ 130329 w 898237"/>
                  <a:gd name="connsiteY1" fmla="*/ 131390 h 893103"/>
                  <a:gd name="connsiteX2" fmla="*/ 285884 w 898237"/>
                  <a:gd name="connsiteY2" fmla="*/ 13842 h 893103"/>
                  <a:gd name="connsiteX3" fmla="*/ 149318 w 898237"/>
                  <a:gd name="connsiteY3" fmla="*/ 132597 h 893103"/>
                  <a:gd name="connsiteX4" fmla="*/ 764498 w 898237"/>
                  <a:gd name="connsiteY4" fmla="*/ 353457 h 893103"/>
                  <a:gd name="connsiteX5" fmla="*/ 824459 w 898237"/>
                  <a:gd name="connsiteY5" fmla="*/ 323477 h 893103"/>
                  <a:gd name="connsiteX6" fmla="*/ 890065 w 898237"/>
                  <a:gd name="connsiteY6" fmla="*/ 431816 h 893103"/>
                  <a:gd name="connsiteX7" fmla="*/ 611774 w 898237"/>
                  <a:gd name="connsiteY7" fmla="*/ 650729 h 893103"/>
                  <a:gd name="connsiteX8" fmla="*/ 887243 w 898237"/>
                  <a:gd name="connsiteY8" fmla="*/ 434637 h 893103"/>
                  <a:gd name="connsiteX9" fmla="*/ 891525 w 898237"/>
                  <a:gd name="connsiteY9" fmla="*/ 571984 h 893103"/>
                  <a:gd name="connsiteX10" fmla="*/ 761677 w 898237"/>
                  <a:gd name="connsiteY10" fmla="*/ 686064 h 893103"/>
                  <a:gd name="connsiteX11" fmla="*/ 737341 w 898237"/>
                  <a:gd name="connsiteY11" fmla="*/ 604884 h 893103"/>
                  <a:gd name="connsiteX12" fmla="*/ 749508 w 898237"/>
                  <a:gd name="connsiteY12" fmla="*/ 683241 h 893103"/>
                  <a:gd name="connsiteX13" fmla="*/ 644577 w 898237"/>
                  <a:gd name="connsiteY13" fmla="*/ 893103 h 893103"/>
                  <a:gd name="connsiteX0" fmla="*/ 0 w 898237"/>
                  <a:gd name="connsiteY0" fmla="*/ 188566 h 893103"/>
                  <a:gd name="connsiteX1" fmla="*/ 130329 w 898237"/>
                  <a:gd name="connsiteY1" fmla="*/ 131390 h 893103"/>
                  <a:gd name="connsiteX2" fmla="*/ 285884 w 898237"/>
                  <a:gd name="connsiteY2" fmla="*/ 13842 h 893103"/>
                  <a:gd name="connsiteX3" fmla="*/ 149318 w 898237"/>
                  <a:gd name="connsiteY3" fmla="*/ 132597 h 893103"/>
                  <a:gd name="connsiteX4" fmla="*/ 764498 w 898237"/>
                  <a:gd name="connsiteY4" fmla="*/ 353457 h 893103"/>
                  <a:gd name="connsiteX5" fmla="*/ 824459 w 898237"/>
                  <a:gd name="connsiteY5" fmla="*/ 323477 h 893103"/>
                  <a:gd name="connsiteX6" fmla="*/ 890065 w 898237"/>
                  <a:gd name="connsiteY6" fmla="*/ 431816 h 893103"/>
                  <a:gd name="connsiteX7" fmla="*/ 611774 w 898237"/>
                  <a:gd name="connsiteY7" fmla="*/ 650729 h 893103"/>
                  <a:gd name="connsiteX8" fmla="*/ 887243 w 898237"/>
                  <a:gd name="connsiteY8" fmla="*/ 434637 h 893103"/>
                  <a:gd name="connsiteX9" fmla="*/ 891525 w 898237"/>
                  <a:gd name="connsiteY9" fmla="*/ 571984 h 893103"/>
                  <a:gd name="connsiteX10" fmla="*/ 761677 w 898237"/>
                  <a:gd name="connsiteY10" fmla="*/ 686064 h 893103"/>
                  <a:gd name="connsiteX11" fmla="*/ 737341 w 898237"/>
                  <a:gd name="connsiteY11" fmla="*/ 604884 h 893103"/>
                  <a:gd name="connsiteX12" fmla="*/ 749508 w 898237"/>
                  <a:gd name="connsiteY12" fmla="*/ 683241 h 893103"/>
                  <a:gd name="connsiteX13" fmla="*/ 644577 w 898237"/>
                  <a:gd name="connsiteY13" fmla="*/ 893103 h 893103"/>
                  <a:gd name="connsiteX0" fmla="*/ 0 w 898237"/>
                  <a:gd name="connsiteY0" fmla="*/ 182593 h 887130"/>
                  <a:gd name="connsiteX1" fmla="*/ 130329 w 898237"/>
                  <a:gd name="connsiteY1" fmla="*/ 125417 h 887130"/>
                  <a:gd name="connsiteX2" fmla="*/ 285884 w 898237"/>
                  <a:gd name="connsiteY2" fmla="*/ 7869 h 887130"/>
                  <a:gd name="connsiteX3" fmla="*/ 149318 w 898237"/>
                  <a:gd name="connsiteY3" fmla="*/ 126624 h 887130"/>
                  <a:gd name="connsiteX4" fmla="*/ 764498 w 898237"/>
                  <a:gd name="connsiteY4" fmla="*/ 347484 h 887130"/>
                  <a:gd name="connsiteX5" fmla="*/ 824459 w 898237"/>
                  <a:gd name="connsiteY5" fmla="*/ 317504 h 887130"/>
                  <a:gd name="connsiteX6" fmla="*/ 890065 w 898237"/>
                  <a:gd name="connsiteY6" fmla="*/ 425843 h 887130"/>
                  <a:gd name="connsiteX7" fmla="*/ 611774 w 898237"/>
                  <a:gd name="connsiteY7" fmla="*/ 644756 h 887130"/>
                  <a:gd name="connsiteX8" fmla="*/ 887243 w 898237"/>
                  <a:gd name="connsiteY8" fmla="*/ 428664 h 887130"/>
                  <a:gd name="connsiteX9" fmla="*/ 891525 w 898237"/>
                  <a:gd name="connsiteY9" fmla="*/ 566011 h 887130"/>
                  <a:gd name="connsiteX10" fmla="*/ 761677 w 898237"/>
                  <a:gd name="connsiteY10" fmla="*/ 680091 h 887130"/>
                  <a:gd name="connsiteX11" fmla="*/ 737341 w 898237"/>
                  <a:gd name="connsiteY11" fmla="*/ 598911 h 887130"/>
                  <a:gd name="connsiteX12" fmla="*/ 749508 w 898237"/>
                  <a:gd name="connsiteY12" fmla="*/ 677268 h 887130"/>
                  <a:gd name="connsiteX13" fmla="*/ 644577 w 898237"/>
                  <a:gd name="connsiteY13" fmla="*/ 887130 h 887130"/>
                  <a:gd name="connsiteX0" fmla="*/ 0 w 898237"/>
                  <a:gd name="connsiteY0" fmla="*/ 186837 h 891374"/>
                  <a:gd name="connsiteX1" fmla="*/ 130329 w 898237"/>
                  <a:gd name="connsiteY1" fmla="*/ 129661 h 891374"/>
                  <a:gd name="connsiteX2" fmla="*/ 285884 w 898237"/>
                  <a:gd name="connsiteY2" fmla="*/ 12113 h 891374"/>
                  <a:gd name="connsiteX3" fmla="*/ 149318 w 898237"/>
                  <a:gd name="connsiteY3" fmla="*/ 130868 h 891374"/>
                  <a:gd name="connsiteX4" fmla="*/ 764498 w 898237"/>
                  <a:gd name="connsiteY4" fmla="*/ 351728 h 891374"/>
                  <a:gd name="connsiteX5" fmla="*/ 824459 w 898237"/>
                  <a:gd name="connsiteY5" fmla="*/ 321748 h 891374"/>
                  <a:gd name="connsiteX6" fmla="*/ 890065 w 898237"/>
                  <a:gd name="connsiteY6" fmla="*/ 430087 h 891374"/>
                  <a:gd name="connsiteX7" fmla="*/ 611774 w 898237"/>
                  <a:gd name="connsiteY7" fmla="*/ 649000 h 891374"/>
                  <a:gd name="connsiteX8" fmla="*/ 887243 w 898237"/>
                  <a:gd name="connsiteY8" fmla="*/ 432908 h 891374"/>
                  <a:gd name="connsiteX9" fmla="*/ 891525 w 898237"/>
                  <a:gd name="connsiteY9" fmla="*/ 570255 h 891374"/>
                  <a:gd name="connsiteX10" fmla="*/ 761677 w 898237"/>
                  <a:gd name="connsiteY10" fmla="*/ 684335 h 891374"/>
                  <a:gd name="connsiteX11" fmla="*/ 737341 w 898237"/>
                  <a:gd name="connsiteY11" fmla="*/ 603155 h 891374"/>
                  <a:gd name="connsiteX12" fmla="*/ 749508 w 898237"/>
                  <a:gd name="connsiteY12" fmla="*/ 681512 h 891374"/>
                  <a:gd name="connsiteX13" fmla="*/ 644577 w 898237"/>
                  <a:gd name="connsiteY13" fmla="*/ 891374 h 891374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49318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37341 w 898237"/>
                  <a:gd name="connsiteY11" fmla="*/ 597014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49318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37341 w 898237"/>
                  <a:gd name="connsiteY11" fmla="*/ 597014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49318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44656 w 898237"/>
                  <a:gd name="connsiteY11" fmla="*/ 618960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38345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44656 w 898237"/>
                  <a:gd name="connsiteY11" fmla="*/ 618960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861 h 885398"/>
                  <a:gd name="connsiteX1" fmla="*/ 130329 w 898237"/>
                  <a:gd name="connsiteY1" fmla="*/ 123685 h 885398"/>
                  <a:gd name="connsiteX2" fmla="*/ 285884 w 898237"/>
                  <a:gd name="connsiteY2" fmla="*/ 6137 h 885398"/>
                  <a:gd name="connsiteX3" fmla="*/ 138345 w 898237"/>
                  <a:gd name="connsiteY3" fmla="*/ 124892 h 885398"/>
                  <a:gd name="connsiteX4" fmla="*/ 764498 w 898237"/>
                  <a:gd name="connsiteY4" fmla="*/ 345752 h 885398"/>
                  <a:gd name="connsiteX5" fmla="*/ 824459 w 898237"/>
                  <a:gd name="connsiteY5" fmla="*/ 315772 h 885398"/>
                  <a:gd name="connsiteX6" fmla="*/ 890065 w 898237"/>
                  <a:gd name="connsiteY6" fmla="*/ 424111 h 885398"/>
                  <a:gd name="connsiteX7" fmla="*/ 611774 w 898237"/>
                  <a:gd name="connsiteY7" fmla="*/ 643024 h 885398"/>
                  <a:gd name="connsiteX8" fmla="*/ 887243 w 898237"/>
                  <a:gd name="connsiteY8" fmla="*/ 426932 h 885398"/>
                  <a:gd name="connsiteX9" fmla="*/ 891525 w 898237"/>
                  <a:gd name="connsiteY9" fmla="*/ 564279 h 885398"/>
                  <a:gd name="connsiteX10" fmla="*/ 761677 w 898237"/>
                  <a:gd name="connsiteY10" fmla="*/ 678359 h 885398"/>
                  <a:gd name="connsiteX11" fmla="*/ 744656 w 898237"/>
                  <a:gd name="connsiteY11" fmla="*/ 619125 h 885398"/>
                  <a:gd name="connsiteX12" fmla="*/ 749508 w 898237"/>
                  <a:gd name="connsiteY12" fmla="*/ 675536 h 885398"/>
                  <a:gd name="connsiteX13" fmla="*/ 644577 w 898237"/>
                  <a:gd name="connsiteY13" fmla="*/ 885398 h 88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98237" h="885398">
                    <a:moveTo>
                      <a:pt x="0" y="180861"/>
                    </a:moveTo>
                    <a:cubicBezTo>
                      <a:pt x="43835" y="146370"/>
                      <a:pt x="84112" y="124993"/>
                      <a:pt x="130329" y="123685"/>
                    </a:cubicBezTo>
                    <a:cubicBezTo>
                      <a:pt x="152100" y="127643"/>
                      <a:pt x="102622" y="-13192"/>
                      <a:pt x="285884" y="6137"/>
                    </a:cubicBezTo>
                    <a:cubicBezTo>
                      <a:pt x="174770" y="-25470"/>
                      <a:pt x="112009" y="72713"/>
                      <a:pt x="138345" y="124892"/>
                    </a:cubicBezTo>
                    <a:cubicBezTo>
                      <a:pt x="212177" y="110242"/>
                      <a:pt x="619317" y="129872"/>
                      <a:pt x="764498" y="345752"/>
                    </a:cubicBezTo>
                    <a:cubicBezTo>
                      <a:pt x="784485" y="335759"/>
                      <a:pt x="803531" y="302712"/>
                      <a:pt x="824459" y="315772"/>
                    </a:cubicBezTo>
                    <a:cubicBezTo>
                      <a:pt x="845387" y="328832"/>
                      <a:pt x="868196" y="387998"/>
                      <a:pt x="890065" y="424111"/>
                    </a:cubicBezTo>
                    <a:cubicBezTo>
                      <a:pt x="809177" y="483228"/>
                      <a:pt x="698599" y="619533"/>
                      <a:pt x="611774" y="643024"/>
                    </a:cubicBezTo>
                    <a:cubicBezTo>
                      <a:pt x="703596" y="620473"/>
                      <a:pt x="801358" y="491046"/>
                      <a:pt x="887243" y="426932"/>
                    </a:cubicBezTo>
                    <a:cubicBezTo>
                      <a:pt x="876795" y="448963"/>
                      <a:pt x="912453" y="522375"/>
                      <a:pt x="891525" y="564279"/>
                    </a:cubicBezTo>
                    <a:cubicBezTo>
                      <a:pt x="870597" y="606184"/>
                      <a:pt x="799022" y="646270"/>
                      <a:pt x="761677" y="678359"/>
                    </a:cubicBezTo>
                    <a:lnTo>
                      <a:pt x="744656" y="619125"/>
                    </a:lnTo>
                    <a:cubicBezTo>
                      <a:pt x="748712" y="645244"/>
                      <a:pt x="745452" y="649417"/>
                      <a:pt x="749508" y="675536"/>
                    </a:cubicBezTo>
                    <a:cubicBezTo>
                      <a:pt x="750157" y="739553"/>
                      <a:pt x="715180" y="857007"/>
                      <a:pt x="644577" y="885398"/>
                    </a:cubicBezTo>
                  </a:path>
                </a:pathLst>
              </a:custGeom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4546800" y="4461288"/>
                <a:ext cx="222022" cy="112470"/>
              </a:xfrm>
              <a:custGeom>
                <a:avLst/>
                <a:gdLst>
                  <a:gd name="connsiteX0" fmla="*/ 0 w 217324"/>
                  <a:gd name="connsiteY0" fmla="*/ 77908 h 77908"/>
                  <a:gd name="connsiteX1" fmla="*/ 94310 w 217324"/>
                  <a:gd name="connsiteY1" fmla="*/ 16402 h 77908"/>
                  <a:gd name="connsiteX2" fmla="*/ 217324 w 217324"/>
                  <a:gd name="connsiteY2" fmla="*/ 0 h 7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324" h="77908">
                    <a:moveTo>
                      <a:pt x="0" y="77908"/>
                    </a:moveTo>
                    <a:lnTo>
                      <a:pt x="94310" y="16402"/>
                    </a:lnTo>
                    <a:lnTo>
                      <a:pt x="217324" y="0"/>
                    </a:lnTo>
                  </a:path>
                </a:pathLst>
              </a:cu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1" name="组合 130"/>
          <p:cNvGrpSpPr/>
          <p:nvPr/>
        </p:nvGrpSpPr>
        <p:grpSpPr>
          <a:xfrm>
            <a:off x="4773277" y="1732359"/>
            <a:ext cx="3404808" cy="2759059"/>
            <a:chOff x="2564907" y="1997390"/>
            <a:chExt cx="4505361" cy="3650883"/>
          </a:xfrm>
        </p:grpSpPr>
        <p:sp>
          <p:nvSpPr>
            <p:cNvPr id="132" name="椭圆 97"/>
            <p:cNvSpPr/>
            <p:nvPr/>
          </p:nvSpPr>
          <p:spPr>
            <a:xfrm>
              <a:off x="3149501" y="2945953"/>
              <a:ext cx="2571278" cy="2622177"/>
            </a:xfrm>
            <a:custGeom>
              <a:avLst/>
              <a:gdLst>
                <a:gd name="connsiteX0" fmla="*/ 0 w 2571278"/>
                <a:gd name="connsiteY0" fmla="*/ 1285639 h 2571278"/>
                <a:gd name="connsiteX1" fmla="*/ 1285639 w 2571278"/>
                <a:gd name="connsiteY1" fmla="*/ 0 h 2571278"/>
                <a:gd name="connsiteX2" fmla="*/ 2571278 w 2571278"/>
                <a:gd name="connsiteY2" fmla="*/ 1285639 h 2571278"/>
                <a:gd name="connsiteX3" fmla="*/ 1285639 w 2571278"/>
                <a:gd name="connsiteY3" fmla="*/ 2571278 h 2571278"/>
                <a:gd name="connsiteX4" fmla="*/ 0 w 2571278"/>
                <a:gd name="connsiteY4" fmla="*/ 1285639 h 257127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71487"/>
                <a:gd name="connsiteX1" fmla="*/ 1285639 w 2571278"/>
                <a:gd name="connsiteY1" fmla="*/ 0 h 2571487"/>
                <a:gd name="connsiteX2" fmla="*/ 2571278 w 2571278"/>
                <a:gd name="connsiteY2" fmla="*/ 1285639 h 2571487"/>
                <a:gd name="connsiteX3" fmla="*/ 1285639 w 2571278"/>
                <a:gd name="connsiteY3" fmla="*/ 2571278 h 2571487"/>
                <a:gd name="connsiteX4" fmla="*/ 0 w 2571278"/>
                <a:gd name="connsiteY4" fmla="*/ 1285639 h 25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278" h="2571487">
                  <a:moveTo>
                    <a:pt x="0" y="1285639"/>
                  </a:moveTo>
                  <a:cubicBezTo>
                    <a:pt x="0" y="575600"/>
                    <a:pt x="575600" y="0"/>
                    <a:pt x="1285639" y="0"/>
                  </a:cubicBezTo>
                  <a:cubicBezTo>
                    <a:pt x="1995678" y="0"/>
                    <a:pt x="2571278" y="575600"/>
                    <a:pt x="2571278" y="1285639"/>
                  </a:cubicBezTo>
                  <a:cubicBezTo>
                    <a:pt x="2571278" y="1995678"/>
                    <a:pt x="2200867" y="2584218"/>
                    <a:pt x="1285639" y="2571278"/>
                  </a:cubicBezTo>
                  <a:cubicBezTo>
                    <a:pt x="364968" y="2570793"/>
                    <a:pt x="0" y="1995678"/>
                    <a:pt x="0" y="1285639"/>
                  </a:cubicBezTo>
                  <a:close/>
                </a:path>
              </a:pathLst>
            </a:custGeom>
            <a:solidFill>
              <a:srgbClr val="FEEAD2"/>
            </a:solidFill>
            <a:ln w="508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 rot="1455582">
              <a:off x="3328532" y="3576412"/>
              <a:ext cx="251907" cy="537236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03"/>
            <p:cNvSpPr/>
            <p:nvPr/>
          </p:nvSpPr>
          <p:spPr>
            <a:xfrm rot="1601110">
              <a:off x="3682017" y="3508991"/>
              <a:ext cx="322994" cy="697851"/>
            </a:xfrm>
            <a:custGeom>
              <a:avLst/>
              <a:gdLst>
                <a:gd name="connsiteX0" fmla="*/ 0 w 326916"/>
                <a:gd name="connsiteY0" fmla="*/ 348603 h 697205"/>
                <a:gd name="connsiteX1" fmla="*/ 163458 w 326916"/>
                <a:gd name="connsiteY1" fmla="*/ 0 h 697205"/>
                <a:gd name="connsiteX2" fmla="*/ 326916 w 326916"/>
                <a:gd name="connsiteY2" fmla="*/ 348603 h 697205"/>
                <a:gd name="connsiteX3" fmla="*/ 163458 w 326916"/>
                <a:gd name="connsiteY3" fmla="*/ 697206 h 697205"/>
                <a:gd name="connsiteX4" fmla="*/ 0 w 326916"/>
                <a:gd name="connsiteY4" fmla="*/ 348603 h 697205"/>
                <a:gd name="connsiteX0" fmla="*/ 0 w 163458"/>
                <a:gd name="connsiteY0" fmla="*/ 358293 h 716586"/>
                <a:gd name="connsiteX1" fmla="*/ 163458 w 163458"/>
                <a:gd name="connsiteY1" fmla="*/ 9690 h 716586"/>
                <a:gd name="connsiteX2" fmla="*/ 163458 w 163458"/>
                <a:gd name="connsiteY2" fmla="*/ 706896 h 716586"/>
                <a:gd name="connsiteX3" fmla="*/ 0 w 163458"/>
                <a:gd name="connsiteY3" fmla="*/ 358293 h 716586"/>
                <a:gd name="connsiteX0" fmla="*/ 0 w 12108"/>
                <a:gd name="connsiteY0" fmla="*/ 697206 h 697206"/>
                <a:gd name="connsiteX1" fmla="*/ 0 w 12108"/>
                <a:gd name="connsiteY1" fmla="*/ 0 h 697206"/>
                <a:gd name="connsiteX2" fmla="*/ 0 w 12108"/>
                <a:gd name="connsiteY2" fmla="*/ 697206 h 697206"/>
                <a:gd name="connsiteX0" fmla="*/ 96413 w 192826"/>
                <a:gd name="connsiteY0" fmla="*/ 697843 h 697843"/>
                <a:gd name="connsiteX1" fmla="*/ 96413 w 192826"/>
                <a:gd name="connsiteY1" fmla="*/ 637 h 697843"/>
                <a:gd name="connsiteX2" fmla="*/ 96413 w 192826"/>
                <a:gd name="connsiteY2" fmla="*/ 697843 h 697843"/>
                <a:gd name="connsiteX0" fmla="*/ 161497 w 322994"/>
                <a:gd name="connsiteY0" fmla="*/ 697841 h 697851"/>
                <a:gd name="connsiteX1" fmla="*/ 161497 w 322994"/>
                <a:gd name="connsiteY1" fmla="*/ 635 h 697851"/>
                <a:gd name="connsiteX2" fmla="*/ 161497 w 322994"/>
                <a:gd name="connsiteY2" fmla="*/ 697841 h 6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994" h="697851">
                  <a:moveTo>
                    <a:pt x="161497" y="697841"/>
                  </a:moveTo>
                  <a:cubicBezTo>
                    <a:pt x="-52226" y="694695"/>
                    <a:pt x="-55433" y="25692"/>
                    <a:pt x="161497" y="635"/>
                  </a:cubicBezTo>
                  <a:cubicBezTo>
                    <a:pt x="378427" y="-24422"/>
                    <a:pt x="375220" y="700987"/>
                    <a:pt x="161497" y="697841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 134"/>
            <p:cNvSpPr/>
            <p:nvPr/>
          </p:nvSpPr>
          <p:spPr>
            <a:xfrm>
              <a:off x="3905447" y="2939642"/>
              <a:ext cx="1878407" cy="2407058"/>
            </a:xfrm>
            <a:custGeom>
              <a:avLst/>
              <a:gdLst>
                <a:gd name="connsiteX0" fmla="*/ 0 w 1487277"/>
                <a:gd name="connsiteY0" fmla="*/ 0 h 2148290"/>
                <a:gd name="connsiteX1" fmla="*/ 0 w 1487277"/>
                <a:gd name="connsiteY1" fmla="*/ 132203 h 2148290"/>
                <a:gd name="connsiteX2" fmla="*/ 308472 w 1487277"/>
                <a:gd name="connsiteY2" fmla="*/ 1355075 h 2148290"/>
                <a:gd name="connsiteX3" fmla="*/ 1266940 w 1487277"/>
                <a:gd name="connsiteY3" fmla="*/ 2148290 h 2148290"/>
                <a:gd name="connsiteX4" fmla="*/ 1487277 w 1487277"/>
                <a:gd name="connsiteY4" fmla="*/ 275422 h 2148290"/>
                <a:gd name="connsiteX5" fmla="*/ 0 w 1487277"/>
                <a:gd name="connsiteY5" fmla="*/ 0 h 2148290"/>
                <a:gd name="connsiteX0" fmla="*/ 0 w 1663547"/>
                <a:gd name="connsiteY0" fmla="*/ 0 h 2148290"/>
                <a:gd name="connsiteX1" fmla="*/ 0 w 1663547"/>
                <a:gd name="connsiteY1" fmla="*/ 132203 h 2148290"/>
                <a:gd name="connsiteX2" fmla="*/ 308472 w 1663547"/>
                <a:gd name="connsiteY2" fmla="*/ 1355075 h 2148290"/>
                <a:gd name="connsiteX3" fmla="*/ 1266940 w 1663547"/>
                <a:gd name="connsiteY3" fmla="*/ 2148290 h 2148290"/>
                <a:gd name="connsiteX4" fmla="*/ 1663547 w 1663547"/>
                <a:gd name="connsiteY4" fmla="*/ 473726 h 2148290"/>
                <a:gd name="connsiteX5" fmla="*/ 0 w 1663547"/>
                <a:gd name="connsiteY5" fmla="*/ 0 h 2148290"/>
                <a:gd name="connsiteX0" fmla="*/ 0 w 1834107"/>
                <a:gd name="connsiteY0" fmla="*/ 0 h 2148290"/>
                <a:gd name="connsiteX1" fmla="*/ 0 w 1834107"/>
                <a:gd name="connsiteY1" fmla="*/ 132203 h 2148290"/>
                <a:gd name="connsiteX2" fmla="*/ 308472 w 1834107"/>
                <a:gd name="connsiteY2" fmla="*/ 1355075 h 2148290"/>
                <a:gd name="connsiteX3" fmla="*/ 1266940 w 1834107"/>
                <a:gd name="connsiteY3" fmla="*/ 2148290 h 2148290"/>
                <a:gd name="connsiteX4" fmla="*/ 1663547 w 1834107"/>
                <a:gd name="connsiteY4" fmla="*/ 473726 h 2148290"/>
                <a:gd name="connsiteX5" fmla="*/ 0 w 1834107"/>
                <a:gd name="connsiteY5" fmla="*/ 0 h 2148290"/>
                <a:gd name="connsiteX0" fmla="*/ 0 w 1720089"/>
                <a:gd name="connsiteY0" fmla="*/ 0 h 2192357"/>
                <a:gd name="connsiteX1" fmla="*/ 0 w 1720089"/>
                <a:gd name="connsiteY1" fmla="*/ 132203 h 2192357"/>
                <a:gd name="connsiteX2" fmla="*/ 308472 w 1720089"/>
                <a:gd name="connsiteY2" fmla="*/ 1355075 h 2192357"/>
                <a:gd name="connsiteX3" fmla="*/ 1288973 w 1720089"/>
                <a:gd name="connsiteY3" fmla="*/ 2192357 h 2192357"/>
                <a:gd name="connsiteX4" fmla="*/ 1663547 w 1720089"/>
                <a:gd name="connsiteY4" fmla="*/ 473726 h 2192357"/>
                <a:gd name="connsiteX5" fmla="*/ 0 w 1720089"/>
                <a:gd name="connsiteY5" fmla="*/ 0 h 2192357"/>
                <a:gd name="connsiteX0" fmla="*/ 0 w 1802318"/>
                <a:gd name="connsiteY0" fmla="*/ 0 h 2192357"/>
                <a:gd name="connsiteX1" fmla="*/ 0 w 1802318"/>
                <a:gd name="connsiteY1" fmla="*/ 132203 h 2192357"/>
                <a:gd name="connsiteX2" fmla="*/ 308472 w 1802318"/>
                <a:gd name="connsiteY2" fmla="*/ 1355075 h 2192357"/>
                <a:gd name="connsiteX3" fmla="*/ 1288973 w 1802318"/>
                <a:gd name="connsiteY3" fmla="*/ 2192357 h 2192357"/>
                <a:gd name="connsiteX4" fmla="*/ 1663547 w 1802318"/>
                <a:gd name="connsiteY4" fmla="*/ 473726 h 2192357"/>
                <a:gd name="connsiteX5" fmla="*/ 0 w 1802318"/>
                <a:gd name="connsiteY5" fmla="*/ 0 h 2192357"/>
                <a:gd name="connsiteX0" fmla="*/ 0 w 1802318"/>
                <a:gd name="connsiteY0" fmla="*/ 87695 h 2280052"/>
                <a:gd name="connsiteX1" fmla="*/ 0 w 1802318"/>
                <a:gd name="connsiteY1" fmla="*/ 219898 h 2280052"/>
                <a:gd name="connsiteX2" fmla="*/ 308472 w 1802318"/>
                <a:gd name="connsiteY2" fmla="*/ 1442770 h 2280052"/>
                <a:gd name="connsiteX3" fmla="*/ 1288973 w 1802318"/>
                <a:gd name="connsiteY3" fmla="*/ 2280052 h 2280052"/>
                <a:gd name="connsiteX4" fmla="*/ 1663547 w 1802318"/>
                <a:gd name="connsiteY4" fmla="*/ 561421 h 2280052"/>
                <a:gd name="connsiteX5" fmla="*/ 0 w 1802318"/>
                <a:gd name="connsiteY5" fmla="*/ 87695 h 2280052"/>
                <a:gd name="connsiteX0" fmla="*/ 0 w 1802318"/>
                <a:gd name="connsiteY0" fmla="*/ 87695 h 2280052"/>
                <a:gd name="connsiteX1" fmla="*/ 0 w 1802318"/>
                <a:gd name="connsiteY1" fmla="*/ 219898 h 2280052"/>
                <a:gd name="connsiteX2" fmla="*/ 308472 w 1802318"/>
                <a:gd name="connsiteY2" fmla="*/ 1442770 h 2280052"/>
                <a:gd name="connsiteX3" fmla="*/ 1288973 w 1802318"/>
                <a:gd name="connsiteY3" fmla="*/ 2280052 h 2280052"/>
                <a:gd name="connsiteX4" fmla="*/ 1663547 w 1802318"/>
                <a:gd name="connsiteY4" fmla="*/ 561421 h 2280052"/>
                <a:gd name="connsiteX5" fmla="*/ 0 w 1802318"/>
                <a:gd name="connsiteY5" fmla="*/ 87695 h 2280052"/>
                <a:gd name="connsiteX0" fmla="*/ 0 w 1802318"/>
                <a:gd name="connsiteY0" fmla="*/ 87695 h 2280052"/>
                <a:gd name="connsiteX1" fmla="*/ 0 w 1802318"/>
                <a:gd name="connsiteY1" fmla="*/ 219898 h 2280052"/>
                <a:gd name="connsiteX2" fmla="*/ 308472 w 1802318"/>
                <a:gd name="connsiteY2" fmla="*/ 1442770 h 2280052"/>
                <a:gd name="connsiteX3" fmla="*/ 1288973 w 1802318"/>
                <a:gd name="connsiteY3" fmla="*/ 2280052 h 2280052"/>
                <a:gd name="connsiteX4" fmla="*/ 1663547 w 1802318"/>
                <a:gd name="connsiteY4" fmla="*/ 561421 h 2280052"/>
                <a:gd name="connsiteX5" fmla="*/ 0 w 1802318"/>
                <a:gd name="connsiteY5" fmla="*/ 87695 h 2280052"/>
                <a:gd name="connsiteX0" fmla="*/ 0 w 1802318"/>
                <a:gd name="connsiteY0" fmla="*/ 87695 h 2280052"/>
                <a:gd name="connsiteX1" fmla="*/ 0 w 1802318"/>
                <a:gd name="connsiteY1" fmla="*/ 219898 h 2280052"/>
                <a:gd name="connsiteX2" fmla="*/ 308472 w 1802318"/>
                <a:gd name="connsiteY2" fmla="*/ 1442770 h 2280052"/>
                <a:gd name="connsiteX3" fmla="*/ 1288973 w 1802318"/>
                <a:gd name="connsiteY3" fmla="*/ 2280052 h 2280052"/>
                <a:gd name="connsiteX4" fmla="*/ 1663547 w 1802318"/>
                <a:gd name="connsiteY4" fmla="*/ 561421 h 2280052"/>
                <a:gd name="connsiteX5" fmla="*/ 0 w 1802318"/>
                <a:gd name="connsiteY5" fmla="*/ 87695 h 2280052"/>
                <a:gd name="connsiteX0" fmla="*/ 0 w 1802318"/>
                <a:gd name="connsiteY0" fmla="*/ 87695 h 2280052"/>
                <a:gd name="connsiteX1" fmla="*/ 0 w 1802318"/>
                <a:gd name="connsiteY1" fmla="*/ 219898 h 2280052"/>
                <a:gd name="connsiteX2" fmla="*/ 308472 w 1802318"/>
                <a:gd name="connsiteY2" fmla="*/ 1442770 h 2280052"/>
                <a:gd name="connsiteX3" fmla="*/ 1288973 w 1802318"/>
                <a:gd name="connsiteY3" fmla="*/ 2280052 h 2280052"/>
                <a:gd name="connsiteX4" fmla="*/ 1663547 w 1802318"/>
                <a:gd name="connsiteY4" fmla="*/ 561421 h 2280052"/>
                <a:gd name="connsiteX5" fmla="*/ 0 w 1802318"/>
                <a:gd name="connsiteY5" fmla="*/ 87695 h 2280052"/>
                <a:gd name="connsiteX0" fmla="*/ 0 w 1802318"/>
                <a:gd name="connsiteY0" fmla="*/ 87695 h 2280052"/>
                <a:gd name="connsiteX1" fmla="*/ 0 w 1802318"/>
                <a:gd name="connsiteY1" fmla="*/ 219898 h 2280052"/>
                <a:gd name="connsiteX2" fmla="*/ 308472 w 1802318"/>
                <a:gd name="connsiteY2" fmla="*/ 1442770 h 2280052"/>
                <a:gd name="connsiteX3" fmla="*/ 1288973 w 1802318"/>
                <a:gd name="connsiteY3" fmla="*/ 2280052 h 2280052"/>
                <a:gd name="connsiteX4" fmla="*/ 1663547 w 1802318"/>
                <a:gd name="connsiteY4" fmla="*/ 561421 h 2280052"/>
                <a:gd name="connsiteX5" fmla="*/ 0 w 1802318"/>
                <a:gd name="connsiteY5" fmla="*/ 87695 h 2280052"/>
                <a:gd name="connsiteX0" fmla="*/ 0 w 1808261"/>
                <a:gd name="connsiteY0" fmla="*/ 89705 h 2265436"/>
                <a:gd name="connsiteX1" fmla="*/ 5541 w 1808261"/>
                <a:gd name="connsiteY1" fmla="*/ 205282 h 2265436"/>
                <a:gd name="connsiteX2" fmla="*/ 314013 w 1808261"/>
                <a:gd name="connsiteY2" fmla="*/ 1428154 h 2265436"/>
                <a:gd name="connsiteX3" fmla="*/ 1294514 w 1808261"/>
                <a:gd name="connsiteY3" fmla="*/ 2265436 h 2265436"/>
                <a:gd name="connsiteX4" fmla="*/ 1669088 w 1808261"/>
                <a:gd name="connsiteY4" fmla="*/ 546805 h 2265436"/>
                <a:gd name="connsiteX5" fmla="*/ 0 w 1808261"/>
                <a:gd name="connsiteY5" fmla="*/ 89705 h 2265436"/>
                <a:gd name="connsiteX0" fmla="*/ 0 w 1808261"/>
                <a:gd name="connsiteY0" fmla="*/ 117638 h 2293369"/>
                <a:gd name="connsiteX1" fmla="*/ 5541 w 1808261"/>
                <a:gd name="connsiteY1" fmla="*/ 233215 h 2293369"/>
                <a:gd name="connsiteX2" fmla="*/ 314013 w 1808261"/>
                <a:gd name="connsiteY2" fmla="*/ 1456087 h 2293369"/>
                <a:gd name="connsiteX3" fmla="*/ 1294514 w 1808261"/>
                <a:gd name="connsiteY3" fmla="*/ 2293369 h 2293369"/>
                <a:gd name="connsiteX4" fmla="*/ 1669088 w 1808261"/>
                <a:gd name="connsiteY4" fmla="*/ 574738 h 2293369"/>
                <a:gd name="connsiteX5" fmla="*/ 0 w 1808261"/>
                <a:gd name="connsiteY5" fmla="*/ 117638 h 2293369"/>
                <a:gd name="connsiteX0" fmla="*/ 0 w 1808261"/>
                <a:gd name="connsiteY0" fmla="*/ 117638 h 2293369"/>
                <a:gd name="connsiteX1" fmla="*/ 5541 w 1808261"/>
                <a:gd name="connsiteY1" fmla="*/ 233215 h 2293369"/>
                <a:gd name="connsiteX2" fmla="*/ 314013 w 1808261"/>
                <a:gd name="connsiteY2" fmla="*/ 1456087 h 2293369"/>
                <a:gd name="connsiteX3" fmla="*/ 1294514 w 1808261"/>
                <a:gd name="connsiteY3" fmla="*/ 2293369 h 2293369"/>
                <a:gd name="connsiteX4" fmla="*/ 1669088 w 1808261"/>
                <a:gd name="connsiteY4" fmla="*/ 574738 h 2293369"/>
                <a:gd name="connsiteX5" fmla="*/ 0 w 1808261"/>
                <a:gd name="connsiteY5" fmla="*/ 117638 h 2293369"/>
                <a:gd name="connsiteX0" fmla="*/ 0 w 1808261"/>
                <a:gd name="connsiteY0" fmla="*/ 117638 h 2293369"/>
                <a:gd name="connsiteX1" fmla="*/ 5541 w 1808261"/>
                <a:gd name="connsiteY1" fmla="*/ 233215 h 2293369"/>
                <a:gd name="connsiteX2" fmla="*/ 314013 w 1808261"/>
                <a:gd name="connsiteY2" fmla="*/ 1456087 h 2293369"/>
                <a:gd name="connsiteX3" fmla="*/ 1294514 w 1808261"/>
                <a:gd name="connsiteY3" fmla="*/ 2293369 h 2293369"/>
                <a:gd name="connsiteX4" fmla="*/ 1669088 w 1808261"/>
                <a:gd name="connsiteY4" fmla="*/ 574738 h 2293369"/>
                <a:gd name="connsiteX5" fmla="*/ 0 w 1808261"/>
                <a:gd name="connsiteY5" fmla="*/ 117638 h 2293369"/>
                <a:gd name="connsiteX0" fmla="*/ 0 w 1808261"/>
                <a:gd name="connsiteY0" fmla="*/ 117638 h 2293369"/>
                <a:gd name="connsiteX1" fmla="*/ 5541 w 1808261"/>
                <a:gd name="connsiteY1" fmla="*/ 233215 h 2293369"/>
                <a:gd name="connsiteX2" fmla="*/ 314013 w 1808261"/>
                <a:gd name="connsiteY2" fmla="*/ 1456087 h 2293369"/>
                <a:gd name="connsiteX3" fmla="*/ 1294514 w 1808261"/>
                <a:gd name="connsiteY3" fmla="*/ 2293369 h 2293369"/>
                <a:gd name="connsiteX4" fmla="*/ 1669088 w 1808261"/>
                <a:gd name="connsiteY4" fmla="*/ 574738 h 2293369"/>
                <a:gd name="connsiteX5" fmla="*/ 0 w 1808261"/>
                <a:gd name="connsiteY5" fmla="*/ 117638 h 2293369"/>
                <a:gd name="connsiteX0" fmla="*/ 0 w 1808261"/>
                <a:gd name="connsiteY0" fmla="*/ 117638 h 2293369"/>
                <a:gd name="connsiteX1" fmla="*/ 5541 w 1808261"/>
                <a:gd name="connsiteY1" fmla="*/ 233215 h 2293369"/>
                <a:gd name="connsiteX2" fmla="*/ 314013 w 1808261"/>
                <a:gd name="connsiteY2" fmla="*/ 1456087 h 2293369"/>
                <a:gd name="connsiteX3" fmla="*/ 1294514 w 1808261"/>
                <a:gd name="connsiteY3" fmla="*/ 2293369 h 2293369"/>
                <a:gd name="connsiteX4" fmla="*/ 1669088 w 1808261"/>
                <a:gd name="connsiteY4" fmla="*/ 574738 h 2293369"/>
                <a:gd name="connsiteX5" fmla="*/ 0 w 1808261"/>
                <a:gd name="connsiteY5" fmla="*/ 117638 h 2293369"/>
                <a:gd name="connsiteX0" fmla="*/ 0 w 1808261"/>
                <a:gd name="connsiteY0" fmla="*/ 117638 h 2293369"/>
                <a:gd name="connsiteX1" fmla="*/ 5541 w 1808261"/>
                <a:gd name="connsiteY1" fmla="*/ 233215 h 2293369"/>
                <a:gd name="connsiteX2" fmla="*/ 314013 w 1808261"/>
                <a:gd name="connsiteY2" fmla="*/ 1456087 h 2293369"/>
                <a:gd name="connsiteX3" fmla="*/ 1294514 w 1808261"/>
                <a:gd name="connsiteY3" fmla="*/ 2293369 h 2293369"/>
                <a:gd name="connsiteX4" fmla="*/ 1669088 w 1808261"/>
                <a:gd name="connsiteY4" fmla="*/ 574738 h 2293369"/>
                <a:gd name="connsiteX5" fmla="*/ 0 w 1808261"/>
                <a:gd name="connsiteY5" fmla="*/ 117638 h 2293369"/>
                <a:gd name="connsiteX0" fmla="*/ 0 w 1817710"/>
                <a:gd name="connsiteY0" fmla="*/ 117638 h 2293369"/>
                <a:gd name="connsiteX1" fmla="*/ 5541 w 1817710"/>
                <a:gd name="connsiteY1" fmla="*/ 233215 h 2293369"/>
                <a:gd name="connsiteX2" fmla="*/ 314013 w 1817710"/>
                <a:gd name="connsiteY2" fmla="*/ 1456087 h 2293369"/>
                <a:gd name="connsiteX3" fmla="*/ 1294514 w 1817710"/>
                <a:gd name="connsiteY3" fmla="*/ 2293369 h 2293369"/>
                <a:gd name="connsiteX4" fmla="*/ 1669088 w 1817710"/>
                <a:gd name="connsiteY4" fmla="*/ 574738 h 2293369"/>
                <a:gd name="connsiteX5" fmla="*/ 0 w 1817710"/>
                <a:gd name="connsiteY5" fmla="*/ 117638 h 229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17710" h="2293369">
                  <a:moveTo>
                    <a:pt x="0" y="117638"/>
                  </a:moveTo>
                  <a:lnTo>
                    <a:pt x="5541" y="233215"/>
                  </a:lnTo>
                  <a:cubicBezTo>
                    <a:pt x="1094808" y="-218142"/>
                    <a:pt x="842956" y="610659"/>
                    <a:pt x="314013" y="1456087"/>
                  </a:cubicBezTo>
                  <a:cubicBezTo>
                    <a:pt x="1516454" y="1036911"/>
                    <a:pt x="1643782" y="1914522"/>
                    <a:pt x="1294514" y="2293369"/>
                  </a:cubicBezTo>
                  <a:cubicBezTo>
                    <a:pt x="1944710" y="1856366"/>
                    <a:pt x="1884840" y="937360"/>
                    <a:pt x="1669088" y="574738"/>
                  </a:cubicBezTo>
                  <a:cubicBezTo>
                    <a:pt x="1453336" y="212116"/>
                    <a:pt x="620550" y="-209596"/>
                    <a:pt x="0" y="11763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 rot="708261">
              <a:off x="5662623" y="3717033"/>
              <a:ext cx="1407645" cy="165618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 rot="18381435">
              <a:off x="4892215" y="1868295"/>
              <a:ext cx="1462307" cy="172049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1800000">
              <a:off x="3397772" y="3827339"/>
              <a:ext cx="106621" cy="258987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1800000">
              <a:off x="3732318" y="3870188"/>
              <a:ext cx="150685" cy="31389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4429125" y="4606671"/>
              <a:ext cx="533400" cy="174879"/>
            </a:xfrm>
            <a:custGeom>
              <a:avLst/>
              <a:gdLst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2" fmla="*/ 0 w 533400"/>
                <a:gd name="connsiteY2" fmla="*/ 0 h 142875"/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2" fmla="*/ 0 w 533400"/>
                <a:gd name="connsiteY2" fmla="*/ 0 h 142875"/>
                <a:gd name="connsiteX0" fmla="*/ 0 w 533400"/>
                <a:gd name="connsiteY0" fmla="*/ 4229 h 147104"/>
                <a:gd name="connsiteX1" fmla="*/ 533400 w 533400"/>
                <a:gd name="connsiteY1" fmla="*/ 147104 h 147104"/>
                <a:gd name="connsiteX2" fmla="*/ 0 w 533400"/>
                <a:gd name="connsiteY2" fmla="*/ 4229 h 147104"/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2" fmla="*/ 0 w 533400"/>
                <a:gd name="connsiteY2" fmla="*/ 0 h 142875"/>
                <a:gd name="connsiteX0" fmla="*/ 0 w 533400"/>
                <a:gd name="connsiteY0" fmla="*/ 32004 h 174879"/>
                <a:gd name="connsiteX1" fmla="*/ 533400 w 533400"/>
                <a:gd name="connsiteY1" fmla="*/ 174879 h 174879"/>
                <a:gd name="connsiteX2" fmla="*/ 0 w 533400"/>
                <a:gd name="connsiteY2" fmla="*/ 32004 h 174879"/>
                <a:gd name="connsiteX0" fmla="*/ 0 w 533400"/>
                <a:gd name="connsiteY0" fmla="*/ 32004 h 174879"/>
                <a:gd name="connsiteX1" fmla="*/ 533400 w 533400"/>
                <a:gd name="connsiteY1" fmla="*/ 174879 h 174879"/>
                <a:gd name="connsiteX2" fmla="*/ 0 w 533400"/>
                <a:gd name="connsiteY2" fmla="*/ 32004 h 174879"/>
                <a:gd name="connsiteX0" fmla="*/ 0 w 533400"/>
                <a:gd name="connsiteY0" fmla="*/ 32004 h 174879"/>
                <a:gd name="connsiteX1" fmla="*/ 533400 w 533400"/>
                <a:gd name="connsiteY1" fmla="*/ 174879 h 174879"/>
                <a:gd name="connsiteX2" fmla="*/ 0 w 533400"/>
                <a:gd name="connsiteY2" fmla="*/ 32004 h 174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400" h="174879">
                  <a:moveTo>
                    <a:pt x="0" y="32004"/>
                  </a:moveTo>
                  <a:cubicBezTo>
                    <a:pt x="177800" y="-6096"/>
                    <a:pt x="365125" y="-53721"/>
                    <a:pt x="533400" y="174879"/>
                  </a:cubicBezTo>
                  <a:cubicBezTo>
                    <a:pt x="346075" y="70104"/>
                    <a:pt x="311150" y="41529"/>
                    <a:pt x="0" y="3200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3608614" y="5257801"/>
              <a:ext cx="1001486" cy="390472"/>
            </a:xfrm>
            <a:custGeom>
              <a:avLst/>
              <a:gdLst>
                <a:gd name="connsiteX0" fmla="*/ 0 w 1066800"/>
                <a:gd name="connsiteY0" fmla="*/ 0 h 38100"/>
                <a:gd name="connsiteX1" fmla="*/ 1066800 w 1066800"/>
                <a:gd name="connsiteY1" fmla="*/ 38100 h 38100"/>
                <a:gd name="connsiteX0" fmla="*/ 0 w 1066800"/>
                <a:gd name="connsiteY0" fmla="*/ 0 h 321913"/>
                <a:gd name="connsiteX1" fmla="*/ 1066800 w 1066800"/>
                <a:gd name="connsiteY1" fmla="*/ 38100 h 321913"/>
                <a:gd name="connsiteX0" fmla="*/ 0 w 1066800"/>
                <a:gd name="connsiteY0" fmla="*/ 0 h 390472"/>
                <a:gd name="connsiteX1" fmla="*/ 1066800 w 1066800"/>
                <a:gd name="connsiteY1" fmla="*/ 38100 h 390472"/>
                <a:gd name="connsiteX0" fmla="*/ 0 w 1001486"/>
                <a:gd name="connsiteY0" fmla="*/ 0 h 390472"/>
                <a:gd name="connsiteX1" fmla="*/ 1001486 w 1001486"/>
                <a:gd name="connsiteY1" fmla="*/ 38100 h 39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1486" h="390472">
                  <a:moveTo>
                    <a:pt x="0" y="0"/>
                  </a:moveTo>
                  <a:cubicBezTo>
                    <a:pt x="193675" y="288925"/>
                    <a:pt x="703036" y="692150"/>
                    <a:pt x="1001486" y="38100"/>
                  </a:cubicBezTo>
                </a:path>
              </a:pathLst>
            </a:custGeom>
            <a:solidFill>
              <a:srgbClr val="FEEAD2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3574660" y="4657725"/>
              <a:ext cx="1121165" cy="876911"/>
            </a:xfrm>
            <a:custGeom>
              <a:avLst/>
              <a:gdLst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94748"/>
                <a:gd name="connsiteX1" fmla="*/ 1247775 w 1247775"/>
                <a:gd name="connsiteY1" fmla="*/ 0 h 894748"/>
                <a:gd name="connsiteX2" fmla="*/ 771525 w 1247775"/>
                <a:gd name="connsiteY2" fmla="*/ 866775 h 894748"/>
                <a:gd name="connsiteX3" fmla="*/ 0 w 1247775"/>
                <a:gd name="connsiteY3" fmla="*/ 533400 h 894748"/>
                <a:gd name="connsiteX4" fmla="*/ 95250 w 1247775"/>
                <a:gd name="connsiteY4" fmla="*/ 466725 h 894748"/>
                <a:gd name="connsiteX0" fmla="*/ 0 w 1247775"/>
                <a:gd name="connsiteY0" fmla="*/ 533400 h 894748"/>
                <a:gd name="connsiteX1" fmla="*/ 1247775 w 1247775"/>
                <a:gd name="connsiteY1" fmla="*/ 0 h 894748"/>
                <a:gd name="connsiteX2" fmla="*/ 771525 w 1247775"/>
                <a:gd name="connsiteY2" fmla="*/ 866775 h 894748"/>
                <a:gd name="connsiteX3" fmla="*/ 0 w 1247775"/>
                <a:gd name="connsiteY3" fmla="*/ 533400 h 894748"/>
                <a:gd name="connsiteX0" fmla="*/ 0 w 1121165"/>
                <a:gd name="connsiteY0" fmla="*/ 519333 h 878336"/>
                <a:gd name="connsiteX1" fmla="*/ 1121165 w 1121165"/>
                <a:gd name="connsiteY1" fmla="*/ 0 h 878336"/>
                <a:gd name="connsiteX2" fmla="*/ 644915 w 1121165"/>
                <a:gd name="connsiteY2" fmla="*/ 866775 h 878336"/>
                <a:gd name="connsiteX3" fmla="*/ 0 w 1121165"/>
                <a:gd name="connsiteY3" fmla="*/ 519333 h 878336"/>
                <a:gd name="connsiteX0" fmla="*/ 0 w 1121165"/>
                <a:gd name="connsiteY0" fmla="*/ 519333 h 885276"/>
                <a:gd name="connsiteX1" fmla="*/ 1121165 w 1121165"/>
                <a:gd name="connsiteY1" fmla="*/ 0 h 885276"/>
                <a:gd name="connsiteX2" fmla="*/ 644915 w 1121165"/>
                <a:gd name="connsiteY2" fmla="*/ 866775 h 885276"/>
                <a:gd name="connsiteX3" fmla="*/ 0 w 1121165"/>
                <a:gd name="connsiteY3" fmla="*/ 519333 h 885276"/>
                <a:gd name="connsiteX0" fmla="*/ 0 w 1121165"/>
                <a:gd name="connsiteY0" fmla="*/ 448995 h 874601"/>
                <a:gd name="connsiteX1" fmla="*/ 1121165 w 1121165"/>
                <a:gd name="connsiteY1" fmla="*/ 0 h 874601"/>
                <a:gd name="connsiteX2" fmla="*/ 644915 w 1121165"/>
                <a:gd name="connsiteY2" fmla="*/ 866775 h 874601"/>
                <a:gd name="connsiteX3" fmla="*/ 0 w 1121165"/>
                <a:gd name="connsiteY3" fmla="*/ 448995 h 874601"/>
                <a:gd name="connsiteX0" fmla="*/ 0 w 1121165"/>
                <a:gd name="connsiteY0" fmla="*/ 448995 h 876911"/>
                <a:gd name="connsiteX1" fmla="*/ 1121165 w 1121165"/>
                <a:gd name="connsiteY1" fmla="*/ 0 h 876911"/>
                <a:gd name="connsiteX2" fmla="*/ 644915 w 1121165"/>
                <a:gd name="connsiteY2" fmla="*/ 866775 h 876911"/>
                <a:gd name="connsiteX3" fmla="*/ 0 w 1121165"/>
                <a:gd name="connsiteY3" fmla="*/ 448995 h 876911"/>
                <a:gd name="connsiteX0" fmla="*/ 0 w 1121165"/>
                <a:gd name="connsiteY0" fmla="*/ 448995 h 876911"/>
                <a:gd name="connsiteX1" fmla="*/ 1121165 w 1121165"/>
                <a:gd name="connsiteY1" fmla="*/ 0 h 876911"/>
                <a:gd name="connsiteX2" fmla="*/ 644915 w 1121165"/>
                <a:gd name="connsiteY2" fmla="*/ 866775 h 876911"/>
                <a:gd name="connsiteX3" fmla="*/ 0 w 1121165"/>
                <a:gd name="connsiteY3" fmla="*/ 448995 h 87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165" h="876911">
                  <a:moveTo>
                    <a:pt x="0" y="448995"/>
                  </a:moveTo>
                  <a:lnTo>
                    <a:pt x="1121165" y="0"/>
                  </a:lnTo>
                  <a:cubicBezTo>
                    <a:pt x="886215" y="279400"/>
                    <a:pt x="986521" y="791943"/>
                    <a:pt x="644915" y="866775"/>
                  </a:cubicBezTo>
                  <a:cubicBezTo>
                    <a:pt x="303309" y="941607"/>
                    <a:pt x="215851" y="581954"/>
                    <a:pt x="0" y="448995"/>
                  </a:cubicBezTo>
                  <a:close/>
                </a:path>
              </a:pathLst>
            </a:custGeom>
            <a:solidFill>
              <a:schemeClr val="tx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3825189" y="5120899"/>
              <a:ext cx="670611" cy="402667"/>
            </a:xfrm>
            <a:custGeom>
              <a:avLst/>
              <a:gdLst>
                <a:gd name="connsiteX0" fmla="*/ 0 w 695325"/>
                <a:gd name="connsiteY0" fmla="*/ 257175 h 266700"/>
                <a:gd name="connsiteX1" fmla="*/ 314325 w 695325"/>
                <a:gd name="connsiteY1" fmla="*/ 114300 h 266700"/>
                <a:gd name="connsiteX2" fmla="*/ 295275 w 695325"/>
                <a:gd name="connsiteY2" fmla="*/ 266700 h 266700"/>
                <a:gd name="connsiteX3" fmla="*/ 695325 w 695325"/>
                <a:gd name="connsiteY3" fmla="*/ 0 h 266700"/>
                <a:gd name="connsiteX4" fmla="*/ 0 w 695325"/>
                <a:gd name="connsiteY4" fmla="*/ 257175 h 266700"/>
                <a:gd name="connsiteX0" fmla="*/ 0 w 695325"/>
                <a:gd name="connsiteY0" fmla="*/ 257175 h 381197"/>
                <a:gd name="connsiteX1" fmla="*/ 314325 w 695325"/>
                <a:gd name="connsiteY1" fmla="*/ 114300 h 381197"/>
                <a:gd name="connsiteX2" fmla="*/ 295275 w 695325"/>
                <a:gd name="connsiteY2" fmla="*/ 266700 h 381197"/>
                <a:gd name="connsiteX3" fmla="*/ 695325 w 695325"/>
                <a:gd name="connsiteY3" fmla="*/ 0 h 381197"/>
                <a:gd name="connsiteX4" fmla="*/ 0 w 695325"/>
                <a:gd name="connsiteY4" fmla="*/ 257175 h 381197"/>
                <a:gd name="connsiteX0" fmla="*/ 0 w 695325"/>
                <a:gd name="connsiteY0" fmla="*/ 257175 h 400884"/>
                <a:gd name="connsiteX1" fmla="*/ 314325 w 695325"/>
                <a:gd name="connsiteY1" fmla="*/ 114300 h 400884"/>
                <a:gd name="connsiteX2" fmla="*/ 295275 w 695325"/>
                <a:gd name="connsiteY2" fmla="*/ 266700 h 400884"/>
                <a:gd name="connsiteX3" fmla="*/ 695325 w 695325"/>
                <a:gd name="connsiteY3" fmla="*/ 0 h 400884"/>
                <a:gd name="connsiteX4" fmla="*/ 0 w 695325"/>
                <a:gd name="connsiteY4" fmla="*/ 257175 h 40088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70611"/>
                <a:gd name="connsiteY0" fmla="*/ 220105 h 356270"/>
                <a:gd name="connsiteX1" fmla="*/ 289611 w 670611"/>
                <a:gd name="connsiteY1" fmla="*/ 114300 h 356270"/>
                <a:gd name="connsiteX2" fmla="*/ 270561 w 670611"/>
                <a:gd name="connsiteY2" fmla="*/ 266700 h 356270"/>
                <a:gd name="connsiteX3" fmla="*/ 670611 w 670611"/>
                <a:gd name="connsiteY3" fmla="*/ 0 h 356270"/>
                <a:gd name="connsiteX4" fmla="*/ 0 w 670611"/>
                <a:gd name="connsiteY4" fmla="*/ 220105 h 356270"/>
                <a:gd name="connsiteX0" fmla="*/ 0 w 670611"/>
                <a:gd name="connsiteY0" fmla="*/ 220105 h 389008"/>
                <a:gd name="connsiteX1" fmla="*/ 289611 w 670611"/>
                <a:gd name="connsiteY1" fmla="*/ 114300 h 389008"/>
                <a:gd name="connsiteX2" fmla="*/ 270561 w 670611"/>
                <a:gd name="connsiteY2" fmla="*/ 266700 h 389008"/>
                <a:gd name="connsiteX3" fmla="*/ 670611 w 670611"/>
                <a:gd name="connsiteY3" fmla="*/ 0 h 389008"/>
                <a:gd name="connsiteX4" fmla="*/ 0 w 670611"/>
                <a:gd name="connsiteY4" fmla="*/ 220105 h 389008"/>
                <a:gd name="connsiteX0" fmla="*/ 0 w 670611"/>
                <a:gd name="connsiteY0" fmla="*/ 220105 h 402667"/>
                <a:gd name="connsiteX1" fmla="*/ 289611 w 670611"/>
                <a:gd name="connsiteY1" fmla="*/ 114300 h 402667"/>
                <a:gd name="connsiteX2" fmla="*/ 270561 w 670611"/>
                <a:gd name="connsiteY2" fmla="*/ 266700 h 402667"/>
                <a:gd name="connsiteX3" fmla="*/ 670611 w 670611"/>
                <a:gd name="connsiteY3" fmla="*/ 0 h 402667"/>
                <a:gd name="connsiteX4" fmla="*/ 0 w 670611"/>
                <a:gd name="connsiteY4" fmla="*/ 220105 h 40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611" h="402667">
                  <a:moveTo>
                    <a:pt x="0" y="220105"/>
                  </a:moveTo>
                  <a:cubicBezTo>
                    <a:pt x="83107" y="137811"/>
                    <a:pt x="184836" y="131590"/>
                    <a:pt x="289611" y="114300"/>
                  </a:cubicBezTo>
                  <a:cubicBezTo>
                    <a:pt x="257259" y="165100"/>
                    <a:pt x="255243" y="207232"/>
                    <a:pt x="270561" y="266700"/>
                  </a:cubicBezTo>
                  <a:cubicBezTo>
                    <a:pt x="356241" y="91127"/>
                    <a:pt x="524261" y="15228"/>
                    <a:pt x="670611" y="0"/>
                  </a:cubicBezTo>
                  <a:cubicBezTo>
                    <a:pt x="594848" y="211400"/>
                    <a:pt x="399674" y="651109"/>
                    <a:pt x="0" y="220105"/>
                  </a:cubicBezTo>
                  <a:close/>
                </a:path>
              </a:pathLst>
            </a:custGeom>
            <a:solidFill>
              <a:srgbClr val="F8A78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2694440" y="3936254"/>
              <a:ext cx="1954678" cy="1195978"/>
            </a:xfrm>
            <a:custGeom>
              <a:avLst/>
              <a:gdLst>
                <a:gd name="connsiteX0" fmla="*/ 616944 w 1784732"/>
                <a:gd name="connsiteY0" fmla="*/ 187286 h 661012"/>
                <a:gd name="connsiteX1" fmla="*/ 0 w 1784732"/>
                <a:gd name="connsiteY1" fmla="*/ 0 h 661012"/>
                <a:gd name="connsiteX2" fmla="*/ 1784732 w 1784732"/>
                <a:gd name="connsiteY2" fmla="*/ 661012 h 661012"/>
                <a:gd name="connsiteX0" fmla="*/ 616944 w 1784732"/>
                <a:gd name="connsiteY0" fmla="*/ 187286 h 1002374"/>
                <a:gd name="connsiteX1" fmla="*/ 0 w 1784732"/>
                <a:gd name="connsiteY1" fmla="*/ 0 h 1002374"/>
                <a:gd name="connsiteX2" fmla="*/ 1784732 w 1784732"/>
                <a:gd name="connsiteY2" fmla="*/ 661012 h 1002374"/>
                <a:gd name="connsiteX0" fmla="*/ 679598 w 1847386"/>
                <a:gd name="connsiteY0" fmla="*/ 243413 h 1052839"/>
                <a:gd name="connsiteX1" fmla="*/ 62654 w 1847386"/>
                <a:gd name="connsiteY1" fmla="*/ 56127 h 1052839"/>
                <a:gd name="connsiteX2" fmla="*/ 1847386 w 1847386"/>
                <a:gd name="connsiteY2" fmla="*/ 717139 h 1052839"/>
                <a:gd name="connsiteX0" fmla="*/ 816401 w 1984189"/>
                <a:gd name="connsiteY0" fmla="*/ 69182 h 918155"/>
                <a:gd name="connsiteX1" fmla="*/ 56238 w 1984189"/>
                <a:gd name="connsiteY1" fmla="*/ 113250 h 918155"/>
                <a:gd name="connsiteX2" fmla="*/ 1984189 w 1984189"/>
                <a:gd name="connsiteY2" fmla="*/ 542908 h 918155"/>
                <a:gd name="connsiteX0" fmla="*/ 790729 w 1958517"/>
                <a:gd name="connsiteY0" fmla="*/ 234875 h 1158664"/>
                <a:gd name="connsiteX1" fmla="*/ 30566 w 1958517"/>
                <a:gd name="connsiteY1" fmla="*/ 278943 h 1158664"/>
                <a:gd name="connsiteX2" fmla="*/ 1958517 w 1958517"/>
                <a:gd name="connsiteY2" fmla="*/ 708601 h 1158664"/>
                <a:gd name="connsiteX0" fmla="*/ 790729 w 1958517"/>
                <a:gd name="connsiteY0" fmla="*/ 272189 h 1195978"/>
                <a:gd name="connsiteX1" fmla="*/ 30566 w 1958517"/>
                <a:gd name="connsiteY1" fmla="*/ 316257 h 1195978"/>
                <a:gd name="connsiteX2" fmla="*/ 1958517 w 1958517"/>
                <a:gd name="connsiteY2" fmla="*/ 745915 h 1195978"/>
                <a:gd name="connsiteX0" fmla="*/ 786890 w 1954678"/>
                <a:gd name="connsiteY0" fmla="*/ 272189 h 1195978"/>
                <a:gd name="connsiteX1" fmla="*/ 26727 w 1954678"/>
                <a:gd name="connsiteY1" fmla="*/ 316257 h 1195978"/>
                <a:gd name="connsiteX2" fmla="*/ 1954678 w 1954678"/>
                <a:gd name="connsiteY2" fmla="*/ 745915 h 11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4678" h="1195978">
                  <a:moveTo>
                    <a:pt x="786890" y="272189"/>
                  </a:moveTo>
                  <a:cubicBezTo>
                    <a:pt x="669377" y="77557"/>
                    <a:pt x="243393" y="-249275"/>
                    <a:pt x="26727" y="316257"/>
                  </a:cubicBezTo>
                  <a:cubicBezTo>
                    <a:pt x="-189939" y="881789"/>
                    <a:pt x="952144" y="1726417"/>
                    <a:pt x="1954678" y="745915"/>
                  </a:cubicBezTo>
                </a:path>
              </a:pathLst>
            </a:custGeom>
            <a:solidFill>
              <a:srgbClr val="FEEAD2"/>
            </a:solidFill>
            <a:ln w="444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2564907" y="3467828"/>
              <a:ext cx="583924" cy="847621"/>
            </a:xfrm>
            <a:custGeom>
              <a:avLst/>
              <a:gdLst>
                <a:gd name="connsiteX0" fmla="*/ 152400 w 152400"/>
                <a:gd name="connsiteY0" fmla="*/ 838200 h 838200"/>
                <a:gd name="connsiteX1" fmla="*/ 0 w 152400"/>
                <a:gd name="connsiteY1" fmla="*/ 0 h 838200"/>
                <a:gd name="connsiteX0" fmla="*/ 152400 w 237902"/>
                <a:gd name="connsiteY0" fmla="*/ 844030 h 844030"/>
                <a:gd name="connsiteX1" fmla="*/ 0 w 237902"/>
                <a:gd name="connsiteY1" fmla="*/ 5830 h 844030"/>
                <a:gd name="connsiteX0" fmla="*/ 152400 w 237902"/>
                <a:gd name="connsiteY0" fmla="*/ 844030 h 844030"/>
                <a:gd name="connsiteX1" fmla="*/ 0 w 237902"/>
                <a:gd name="connsiteY1" fmla="*/ 5830 h 844030"/>
                <a:gd name="connsiteX2" fmla="*/ 152400 w 237902"/>
                <a:gd name="connsiteY2" fmla="*/ 844030 h 844030"/>
                <a:gd name="connsiteX0" fmla="*/ 296378 w 346606"/>
                <a:gd name="connsiteY0" fmla="*/ 848153 h 848153"/>
                <a:gd name="connsiteX1" fmla="*/ 143978 w 346606"/>
                <a:gd name="connsiteY1" fmla="*/ 9953 h 848153"/>
                <a:gd name="connsiteX2" fmla="*/ 296378 w 346606"/>
                <a:gd name="connsiteY2" fmla="*/ 848153 h 848153"/>
                <a:gd name="connsiteX0" fmla="*/ 348925 w 533334"/>
                <a:gd name="connsiteY0" fmla="*/ 845633 h 846251"/>
                <a:gd name="connsiteX1" fmla="*/ 196525 w 533334"/>
                <a:gd name="connsiteY1" fmla="*/ 7433 h 846251"/>
                <a:gd name="connsiteX2" fmla="*/ 348925 w 533334"/>
                <a:gd name="connsiteY2" fmla="*/ 845633 h 846251"/>
                <a:gd name="connsiteX0" fmla="*/ 378318 w 583924"/>
                <a:gd name="connsiteY0" fmla="*/ 846996 h 847621"/>
                <a:gd name="connsiteX1" fmla="*/ 225918 w 583924"/>
                <a:gd name="connsiteY1" fmla="*/ 8796 h 847621"/>
                <a:gd name="connsiteX2" fmla="*/ 378318 w 583924"/>
                <a:gd name="connsiteY2" fmla="*/ 846996 h 84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924" h="847621">
                  <a:moveTo>
                    <a:pt x="378318" y="846996"/>
                  </a:moveTo>
                  <a:cubicBezTo>
                    <a:pt x="676768" y="821596"/>
                    <a:pt x="670418" y="-99154"/>
                    <a:pt x="225918" y="8796"/>
                  </a:cubicBezTo>
                  <a:cubicBezTo>
                    <a:pt x="-218582" y="116746"/>
                    <a:pt x="79868" y="872396"/>
                    <a:pt x="378318" y="84699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6" name="TextBox 196"/>
          <p:cNvSpPr txBox="1"/>
          <p:nvPr/>
        </p:nvSpPr>
        <p:spPr>
          <a:xfrm>
            <a:off x="3951824" y="5049011"/>
            <a:ext cx="4288353" cy="79329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简单的鼠绘小作品</a:t>
            </a:r>
            <a:endParaRPr lang="zh-CN" altLang="en-US" sz="40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48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3217" y="1496208"/>
            <a:ext cx="2904862" cy="3674283"/>
            <a:chOff x="2292045" y="1268760"/>
            <a:chExt cx="3648107" cy="4383894"/>
          </a:xfrm>
        </p:grpSpPr>
        <p:grpSp>
          <p:nvGrpSpPr>
            <p:cNvPr id="5" name="组合 4"/>
            <p:cNvGrpSpPr/>
            <p:nvPr/>
          </p:nvGrpSpPr>
          <p:grpSpPr>
            <a:xfrm>
              <a:off x="2292045" y="1321607"/>
              <a:ext cx="891879" cy="492294"/>
              <a:chOff x="1532007" y="1465673"/>
              <a:chExt cx="891879" cy="492294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1532007" y="1465673"/>
                <a:ext cx="891879" cy="492294"/>
              </a:xfrm>
              <a:custGeom>
                <a:avLst/>
                <a:gdLst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92294"/>
                  <a:gd name="connsiteX1" fmla="*/ 51883 w 893712"/>
                  <a:gd name="connsiteY1" fmla="*/ 141784 h 492294"/>
                  <a:gd name="connsiteX2" fmla="*/ 55512 w 893712"/>
                  <a:gd name="connsiteY2" fmla="*/ 43813 h 492294"/>
                  <a:gd name="connsiteX3" fmla="*/ 893712 w 893712"/>
                  <a:gd name="connsiteY3" fmla="*/ 188956 h 492294"/>
                  <a:gd name="connsiteX4" fmla="*/ 563512 w 893712"/>
                  <a:gd name="connsiteY4" fmla="*/ 482870 h 492294"/>
                  <a:gd name="connsiteX0" fmla="*/ 576910 w 907110"/>
                  <a:gd name="connsiteY0" fmla="*/ 482870 h 492294"/>
                  <a:gd name="connsiteX1" fmla="*/ 65281 w 907110"/>
                  <a:gd name="connsiteY1" fmla="*/ 141784 h 492294"/>
                  <a:gd name="connsiteX2" fmla="*/ 68910 w 907110"/>
                  <a:gd name="connsiteY2" fmla="*/ 43813 h 492294"/>
                  <a:gd name="connsiteX3" fmla="*/ 907110 w 907110"/>
                  <a:gd name="connsiteY3" fmla="*/ 188956 h 492294"/>
                  <a:gd name="connsiteX4" fmla="*/ 576910 w 907110"/>
                  <a:gd name="connsiteY4" fmla="*/ 482870 h 492294"/>
                  <a:gd name="connsiteX0" fmla="*/ 561679 w 891879"/>
                  <a:gd name="connsiteY0" fmla="*/ 482870 h 492294"/>
                  <a:gd name="connsiteX1" fmla="*/ 50050 w 891879"/>
                  <a:gd name="connsiteY1" fmla="*/ 141784 h 492294"/>
                  <a:gd name="connsiteX2" fmla="*/ 53679 w 891879"/>
                  <a:gd name="connsiteY2" fmla="*/ 43813 h 492294"/>
                  <a:gd name="connsiteX3" fmla="*/ 891879 w 891879"/>
                  <a:gd name="connsiteY3" fmla="*/ 188956 h 492294"/>
                  <a:gd name="connsiteX4" fmla="*/ 561679 w 891879"/>
                  <a:gd name="connsiteY4" fmla="*/ 482870 h 49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879" h="492294">
                    <a:moveTo>
                      <a:pt x="561679" y="482870"/>
                    </a:moveTo>
                    <a:cubicBezTo>
                      <a:pt x="536279" y="412717"/>
                      <a:pt x="398393" y="197421"/>
                      <a:pt x="50050" y="141784"/>
                    </a:cubicBezTo>
                    <a:cubicBezTo>
                      <a:pt x="460" y="149042"/>
                      <a:pt x="-33407" y="115175"/>
                      <a:pt x="53679" y="43813"/>
                    </a:cubicBezTo>
                    <a:cubicBezTo>
                      <a:pt x="177050" y="-52949"/>
                      <a:pt x="645136" y="17204"/>
                      <a:pt x="891879" y="188956"/>
                    </a:cubicBezTo>
                    <a:cubicBezTo>
                      <a:pt x="781812" y="286927"/>
                      <a:pt x="1012831" y="544556"/>
                      <a:pt x="561679" y="482870"/>
                    </a:cubicBezTo>
                    <a:close/>
                  </a:path>
                </a:pathLst>
              </a:custGeom>
              <a:gradFill>
                <a:gsLst>
                  <a:gs pos="63000">
                    <a:srgbClr val="896941"/>
                  </a:gs>
                  <a:gs pos="29000">
                    <a:srgbClr val="B59A6F"/>
                  </a:gs>
                </a:gsLst>
                <a:lin ang="2700000" scaled="1"/>
              </a:gradFill>
              <a:ln>
                <a:solidFill>
                  <a:srgbClr val="0D0D0D"/>
                </a:solidFill>
              </a:ln>
              <a:effectLst>
                <a:innerShdw blurRad="114300" dist="50800" dir="2700000">
                  <a:schemeClr val="bg1">
                    <a:alpha val="7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769266" y="1476829"/>
                <a:ext cx="59533" cy="143111"/>
              </a:xfrm>
              <a:custGeom>
                <a:avLst/>
                <a:gdLst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9228 w 69228"/>
                  <a:gd name="connsiteY0" fmla="*/ 0 h 177800"/>
                  <a:gd name="connsiteX1" fmla="*/ 285 w 69228"/>
                  <a:gd name="connsiteY1" fmla="*/ 17780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228" h="177800">
                    <a:moveTo>
                      <a:pt x="69228" y="0"/>
                    </a:moveTo>
                    <a:cubicBezTo>
                      <a:pt x="9962" y="30238"/>
                      <a:pt x="-2134" y="111276"/>
                      <a:pt x="285" y="1778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977815" y="1527630"/>
                <a:ext cx="134014" cy="231342"/>
              </a:xfrm>
              <a:custGeom>
                <a:avLst/>
                <a:gdLst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286" h="254000">
                    <a:moveTo>
                      <a:pt x="163286" y="0"/>
                    </a:moveTo>
                    <a:cubicBezTo>
                      <a:pt x="83457" y="66524"/>
                      <a:pt x="32658" y="151190"/>
                      <a:pt x="0" y="2540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2122194" y="1698171"/>
                <a:ext cx="272664" cy="231916"/>
              </a:xfrm>
              <a:custGeom>
                <a:avLst/>
                <a:gdLst>
                  <a:gd name="connsiteX0" fmla="*/ 0 w 123371"/>
                  <a:gd name="connsiteY0" fmla="*/ 72572 h 72572"/>
                  <a:gd name="connsiteX1" fmla="*/ 123371 w 123371"/>
                  <a:gd name="connsiteY1" fmla="*/ 0 h 72572"/>
                  <a:gd name="connsiteX0" fmla="*/ 0 w 123371"/>
                  <a:gd name="connsiteY0" fmla="*/ 72572 h 72572"/>
                  <a:gd name="connsiteX1" fmla="*/ 123371 w 123371"/>
                  <a:gd name="connsiteY1" fmla="*/ 0 h 72572"/>
                  <a:gd name="connsiteX0" fmla="*/ 0 w 123371"/>
                  <a:gd name="connsiteY0" fmla="*/ 72572 h 72572"/>
                  <a:gd name="connsiteX1" fmla="*/ 123371 w 123371"/>
                  <a:gd name="connsiteY1" fmla="*/ 0 h 72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3371" h="72572">
                    <a:moveTo>
                      <a:pt x="0" y="72572"/>
                    </a:moveTo>
                    <a:cubicBezTo>
                      <a:pt x="19353" y="44752"/>
                      <a:pt x="78619" y="6048"/>
                      <a:pt x="123371" y="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324730" y="5138448"/>
              <a:ext cx="600218" cy="411073"/>
              <a:chOff x="2564692" y="5282514"/>
              <a:chExt cx="600218" cy="411073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2564692" y="5324773"/>
                <a:ext cx="600218" cy="368814"/>
              </a:xfrm>
              <a:custGeom>
                <a:avLst/>
                <a:gdLst>
                  <a:gd name="connsiteX0" fmla="*/ 0 w 500448"/>
                  <a:gd name="connsiteY0" fmla="*/ 129745 h 339810"/>
                  <a:gd name="connsiteX1" fmla="*/ 240956 w 500448"/>
                  <a:gd name="connsiteY1" fmla="*/ 0 h 339810"/>
                  <a:gd name="connsiteX2" fmla="*/ 432486 w 500448"/>
                  <a:gd name="connsiteY2" fmla="*/ 37070 h 339810"/>
                  <a:gd name="connsiteX3" fmla="*/ 500448 w 500448"/>
                  <a:gd name="connsiteY3" fmla="*/ 203886 h 339810"/>
                  <a:gd name="connsiteX4" fmla="*/ 259492 w 500448"/>
                  <a:gd name="connsiteY4" fmla="*/ 339810 h 339810"/>
                  <a:gd name="connsiteX5" fmla="*/ 0 w 500448"/>
                  <a:gd name="connsiteY5" fmla="*/ 129745 h 339810"/>
                  <a:gd name="connsiteX0" fmla="*/ 7037 w 507485"/>
                  <a:gd name="connsiteY0" fmla="*/ 129745 h 369298"/>
                  <a:gd name="connsiteX1" fmla="*/ 247993 w 507485"/>
                  <a:gd name="connsiteY1" fmla="*/ 0 h 369298"/>
                  <a:gd name="connsiteX2" fmla="*/ 439523 w 507485"/>
                  <a:gd name="connsiteY2" fmla="*/ 37070 h 369298"/>
                  <a:gd name="connsiteX3" fmla="*/ 507485 w 507485"/>
                  <a:gd name="connsiteY3" fmla="*/ 203886 h 369298"/>
                  <a:gd name="connsiteX4" fmla="*/ 266529 w 507485"/>
                  <a:gd name="connsiteY4" fmla="*/ 339810 h 369298"/>
                  <a:gd name="connsiteX5" fmla="*/ 7037 w 507485"/>
                  <a:gd name="connsiteY5" fmla="*/ 129745 h 369298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218" h="368814">
                    <a:moveTo>
                      <a:pt x="92010" y="129745"/>
                    </a:moveTo>
                    <a:lnTo>
                      <a:pt x="332966" y="0"/>
                    </a:lnTo>
                    <a:lnTo>
                      <a:pt x="524496" y="37070"/>
                    </a:lnTo>
                    <a:cubicBezTo>
                      <a:pt x="571863" y="67962"/>
                      <a:pt x="619231" y="123567"/>
                      <a:pt x="592458" y="203886"/>
                    </a:cubicBezTo>
                    <a:cubicBezTo>
                      <a:pt x="540419" y="272761"/>
                      <a:pt x="445962" y="313355"/>
                      <a:pt x="351502" y="339810"/>
                    </a:cubicBezTo>
                    <a:cubicBezTo>
                      <a:pt x="-99520" y="455140"/>
                      <a:pt x="-31558" y="193588"/>
                      <a:pt x="92010" y="129745"/>
                    </a:cubicBezTo>
                    <a:close/>
                  </a:path>
                </a:pathLst>
              </a:custGeom>
              <a:gradFill>
                <a:gsLst>
                  <a:gs pos="44000">
                    <a:srgbClr val="9DC3E6"/>
                  </a:gs>
                  <a:gs pos="0">
                    <a:schemeClr val="bg1"/>
                  </a:gs>
                </a:gsLst>
                <a:path path="circle">
                  <a:fillToRect t="100000" r="100000"/>
                </a:path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2564692" y="5282514"/>
                <a:ext cx="600218" cy="368814"/>
              </a:xfrm>
              <a:custGeom>
                <a:avLst/>
                <a:gdLst>
                  <a:gd name="connsiteX0" fmla="*/ 0 w 500448"/>
                  <a:gd name="connsiteY0" fmla="*/ 129745 h 339810"/>
                  <a:gd name="connsiteX1" fmla="*/ 240956 w 500448"/>
                  <a:gd name="connsiteY1" fmla="*/ 0 h 339810"/>
                  <a:gd name="connsiteX2" fmla="*/ 432486 w 500448"/>
                  <a:gd name="connsiteY2" fmla="*/ 37070 h 339810"/>
                  <a:gd name="connsiteX3" fmla="*/ 500448 w 500448"/>
                  <a:gd name="connsiteY3" fmla="*/ 203886 h 339810"/>
                  <a:gd name="connsiteX4" fmla="*/ 259492 w 500448"/>
                  <a:gd name="connsiteY4" fmla="*/ 339810 h 339810"/>
                  <a:gd name="connsiteX5" fmla="*/ 0 w 500448"/>
                  <a:gd name="connsiteY5" fmla="*/ 129745 h 339810"/>
                  <a:gd name="connsiteX0" fmla="*/ 7037 w 507485"/>
                  <a:gd name="connsiteY0" fmla="*/ 129745 h 369298"/>
                  <a:gd name="connsiteX1" fmla="*/ 247993 w 507485"/>
                  <a:gd name="connsiteY1" fmla="*/ 0 h 369298"/>
                  <a:gd name="connsiteX2" fmla="*/ 439523 w 507485"/>
                  <a:gd name="connsiteY2" fmla="*/ 37070 h 369298"/>
                  <a:gd name="connsiteX3" fmla="*/ 507485 w 507485"/>
                  <a:gd name="connsiteY3" fmla="*/ 203886 h 369298"/>
                  <a:gd name="connsiteX4" fmla="*/ 266529 w 507485"/>
                  <a:gd name="connsiteY4" fmla="*/ 339810 h 369298"/>
                  <a:gd name="connsiteX5" fmla="*/ 7037 w 507485"/>
                  <a:gd name="connsiteY5" fmla="*/ 129745 h 369298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592458"/>
                  <a:gd name="connsiteY0" fmla="*/ 129745 h 368814"/>
                  <a:gd name="connsiteX1" fmla="*/ 332966 w 592458"/>
                  <a:gd name="connsiteY1" fmla="*/ 0 h 368814"/>
                  <a:gd name="connsiteX2" fmla="*/ 524496 w 592458"/>
                  <a:gd name="connsiteY2" fmla="*/ 37070 h 368814"/>
                  <a:gd name="connsiteX3" fmla="*/ 592458 w 592458"/>
                  <a:gd name="connsiteY3" fmla="*/ 203886 h 368814"/>
                  <a:gd name="connsiteX4" fmla="*/ 351502 w 592458"/>
                  <a:gd name="connsiteY4" fmla="*/ 339810 h 368814"/>
                  <a:gd name="connsiteX5" fmla="*/ 92010 w 59245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  <a:gd name="connsiteX0" fmla="*/ 92010 w 600218"/>
                  <a:gd name="connsiteY0" fmla="*/ 129745 h 368814"/>
                  <a:gd name="connsiteX1" fmla="*/ 332966 w 600218"/>
                  <a:gd name="connsiteY1" fmla="*/ 0 h 368814"/>
                  <a:gd name="connsiteX2" fmla="*/ 524496 w 600218"/>
                  <a:gd name="connsiteY2" fmla="*/ 37070 h 368814"/>
                  <a:gd name="connsiteX3" fmla="*/ 592458 w 600218"/>
                  <a:gd name="connsiteY3" fmla="*/ 203886 h 368814"/>
                  <a:gd name="connsiteX4" fmla="*/ 351502 w 600218"/>
                  <a:gd name="connsiteY4" fmla="*/ 339810 h 368814"/>
                  <a:gd name="connsiteX5" fmla="*/ 92010 w 600218"/>
                  <a:gd name="connsiteY5" fmla="*/ 129745 h 36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0218" h="368814">
                    <a:moveTo>
                      <a:pt x="92010" y="129745"/>
                    </a:moveTo>
                    <a:lnTo>
                      <a:pt x="332966" y="0"/>
                    </a:lnTo>
                    <a:cubicBezTo>
                      <a:pt x="377956" y="35924"/>
                      <a:pt x="432373" y="81274"/>
                      <a:pt x="524496" y="37070"/>
                    </a:cubicBezTo>
                    <a:cubicBezTo>
                      <a:pt x="571863" y="67962"/>
                      <a:pt x="619231" y="123567"/>
                      <a:pt x="592458" y="203886"/>
                    </a:cubicBezTo>
                    <a:cubicBezTo>
                      <a:pt x="540419" y="272761"/>
                      <a:pt x="445962" y="313355"/>
                      <a:pt x="351502" y="339810"/>
                    </a:cubicBezTo>
                    <a:cubicBezTo>
                      <a:pt x="-99520" y="455140"/>
                      <a:pt x="-31558" y="193588"/>
                      <a:pt x="92010" y="129745"/>
                    </a:cubicBezTo>
                    <a:close/>
                  </a:path>
                </a:pathLst>
              </a:custGeom>
              <a:gradFill flip="none" rotWithShape="1">
                <a:gsLst>
                  <a:gs pos="43000">
                    <a:schemeClr val="bg1"/>
                  </a:gs>
                  <a:gs pos="100000">
                    <a:srgbClr val="0070C0"/>
                  </a:gs>
                  <a:gs pos="44000">
                    <a:srgbClr val="003399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980304" y="5224499"/>
              <a:ext cx="574990" cy="428155"/>
              <a:chOff x="3220266" y="5368565"/>
              <a:chExt cx="574990" cy="428155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3230661" y="5403006"/>
                <a:ext cx="564595" cy="393714"/>
              </a:xfrm>
              <a:custGeom>
                <a:avLst/>
                <a:gdLst>
                  <a:gd name="connsiteX0" fmla="*/ 179109 w 490194"/>
                  <a:gd name="connsiteY0" fmla="*/ 9427 h 315798"/>
                  <a:gd name="connsiteX1" fmla="*/ 386499 w 490194"/>
                  <a:gd name="connsiteY1" fmla="*/ 0 h 315798"/>
                  <a:gd name="connsiteX2" fmla="*/ 490194 w 490194"/>
                  <a:gd name="connsiteY2" fmla="*/ 141402 h 315798"/>
                  <a:gd name="connsiteX3" fmla="*/ 292231 w 490194"/>
                  <a:gd name="connsiteY3" fmla="*/ 315798 h 315798"/>
                  <a:gd name="connsiteX4" fmla="*/ 0 w 490194"/>
                  <a:gd name="connsiteY4" fmla="*/ 169682 h 315798"/>
                  <a:gd name="connsiteX5" fmla="*/ 179109 w 490194"/>
                  <a:gd name="connsiteY5" fmla="*/ 9427 h 315798"/>
                  <a:gd name="connsiteX0" fmla="*/ 179109 w 490194"/>
                  <a:gd name="connsiteY0" fmla="*/ 9427 h 378744"/>
                  <a:gd name="connsiteX1" fmla="*/ 386499 w 490194"/>
                  <a:gd name="connsiteY1" fmla="*/ 0 h 378744"/>
                  <a:gd name="connsiteX2" fmla="*/ 490194 w 490194"/>
                  <a:gd name="connsiteY2" fmla="*/ 141402 h 378744"/>
                  <a:gd name="connsiteX3" fmla="*/ 292231 w 490194"/>
                  <a:gd name="connsiteY3" fmla="*/ 315798 h 378744"/>
                  <a:gd name="connsiteX4" fmla="*/ 0 w 490194"/>
                  <a:gd name="connsiteY4" fmla="*/ 169682 h 378744"/>
                  <a:gd name="connsiteX5" fmla="*/ 179109 w 490194"/>
                  <a:gd name="connsiteY5" fmla="*/ 9427 h 37874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595" h="393714">
                    <a:moveTo>
                      <a:pt x="253510" y="9427"/>
                    </a:moveTo>
                    <a:lnTo>
                      <a:pt x="460900" y="0"/>
                    </a:lnTo>
                    <a:cubicBezTo>
                      <a:pt x="523745" y="9427"/>
                      <a:pt x="563024" y="56561"/>
                      <a:pt x="564595" y="141402"/>
                    </a:cubicBezTo>
                    <a:cubicBezTo>
                      <a:pt x="522174" y="208961"/>
                      <a:pt x="437333" y="285946"/>
                      <a:pt x="366632" y="315798"/>
                    </a:cubicBezTo>
                    <a:cubicBezTo>
                      <a:pt x="61832" y="502763"/>
                      <a:pt x="-106279" y="312655"/>
                      <a:pt x="74401" y="169682"/>
                    </a:cubicBezTo>
                    <a:lnTo>
                      <a:pt x="253510" y="9427"/>
                    </a:lnTo>
                    <a:close/>
                  </a:path>
                </a:pathLst>
              </a:custGeom>
              <a:gradFill>
                <a:gsLst>
                  <a:gs pos="44000">
                    <a:srgbClr val="9DC3E6"/>
                  </a:gs>
                  <a:gs pos="0">
                    <a:schemeClr val="bg1"/>
                  </a:gs>
                </a:gsLst>
                <a:path path="circle">
                  <a:fillToRect t="100000" r="100000"/>
                </a:path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220266" y="5368565"/>
                <a:ext cx="564595" cy="393714"/>
              </a:xfrm>
              <a:custGeom>
                <a:avLst/>
                <a:gdLst>
                  <a:gd name="connsiteX0" fmla="*/ 179109 w 490194"/>
                  <a:gd name="connsiteY0" fmla="*/ 9427 h 315798"/>
                  <a:gd name="connsiteX1" fmla="*/ 386499 w 490194"/>
                  <a:gd name="connsiteY1" fmla="*/ 0 h 315798"/>
                  <a:gd name="connsiteX2" fmla="*/ 490194 w 490194"/>
                  <a:gd name="connsiteY2" fmla="*/ 141402 h 315798"/>
                  <a:gd name="connsiteX3" fmla="*/ 292231 w 490194"/>
                  <a:gd name="connsiteY3" fmla="*/ 315798 h 315798"/>
                  <a:gd name="connsiteX4" fmla="*/ 0 w 490194"/>
                  <a:gd name="connsiteY4" fmla="*/ 169682 h 315798"/>
                  <a:gd name="connsiteX5" fmla="*/ 179109 w 490194"/>
                  <a:gd name="connsiteY5" fmla="*/ 9427 h 315798"/>
                  <a:gd name="connsiteX0" fmla="*/ 179109 w 490194"/>
                  <a:gd name="connsiteY0" fmla="*/ 9427 h 378744"/>
                  <a:gd name="connsiteX1" fmla="*/ 386499 w 490194"/>
                  <a:gd name="connsiteY1" fmla="*/ 0 h 378744"/>
                  <a:gd name="connsiteX2" fmla="*/ 490194 w 490194"/>
                  <a:gd name="connsiteY2" fmla="*/ 141402 h 378744"/>
                  <a:gd name="connsiteX3" fmla="*/ 292231 w 490194"/>
                  <a:gd name="connsiteY3" fmla="*/ 315798 h 378744"/>
                  <a:gd name="connsiteX4" fmla="*/ 0 w 490194"/>
                  <a:gd name="connsiteY4" fmla="*/ 169682 h 378744"/>
                  <a:gd name="connsiteX5" fmla="*/ 179109 w 490194"/>
                  <a:gd name="connsiteY5" fmla="*/ 9427 h 37874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  <a:gd name="connsiteX0" fmla="*/ 253510 w 564595"/>
                  <a:gd name="connsiteY0" fmla="*/ 9427 h 393714"/>
                  <a:gd name="connsiteX1" fmla="*/ 460900 w 564595"/>
                  <a:gd name="connsiteY1" fmla="*/ 0 h 393714"/>
                  <a:gd name="connsiteX2" fmla="*/ 564595 w 564595"/>
                  <a:gd name="connsiteY2" fmla="*/ 141402 h 393714"/>
                  <a:gd name="connsiteX3" fmla="*/ 366632 w 564595"/>
                  <a:gd name="connsiteY3" fmla="*/ 315798 h 393714"/>
                  <a:gd name="connsiteX4" fmla="*/ 74401 w 564595"/>
                  <a:gd name="connsiteY4" fmla="*/ 169682 h 393714"/>
                  <a:gd name="connsiteX5" fmla="*/ 253510 w 564595"/>
                  <a:gd name="connsiteY5" fmla="*/ 9427 h 393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4595" h="393714">
                    <a:moveTo>
                      <a:pt x="253510" y="9427"/>
                    </a:moveTo>
                    <a:lnTo>
                      <a:pt x="460900" y="0"/>
                    </a:lnTo>
                    <a:cubicBezTo>
                      <a:pt x="523745" y="9427"/>
                      <a:pt x="563024" y="56561"/>
                      <a:pt x="564595" y="141402"/>
                    </a:cubicBezTo>
                    <a:cubicBezTo>
                      <a:pt x="522174" y="208961"/>
                      <a:pt x="437333" y="285946"/>
                      <a:pt x="366632" y="315798"/>
                    </a:cubicBezTo>
                    <a:cubicBezTo>
                      <a:pt x="61832" y="502763"/>
                      <a:pt x="-106279" y="312655"/>
                      <a:pt x="74401" y="169682"/>
                    </a:cubicBezTo>
                    <a:lnTo>
                      <a:pt x="253510" y="9427"/>
                    </a:lnTo>
                    <a:close/>
                  </a:path>
                </a:pathLst>
              </a:custGeom>
              <a:gradFill flip="none" rotWithShape="1">
                <a:gsLst>
                  <a:gs pos="43000">
                    <a:schemeClr val="bg1"/>
                  </a:gs>
                  <a:gs pos="100000">
                    <a:srgbClr val="0070C0"/>
                  </a:gs>
                  <a:gs pos="44000">
                    <a:srgbClr val="003399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任意多边形 7"/>
            <p:cNvSpPr/>
            <p:nvPr/>
          </p:nvSpPr>
          <p:spPr>
            <a:xfrm>
              <a:off x="3207956" y="3787854"/>
              <a:ext cx="1573919" cy="1278127"/>
            </a:xfrm>
            <a:custGeom>
              <a:avLst/>
              <a:gdLst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0 h 1306830"/>
                <a:gd name="connsiteX18" fmla="*/ 1459230 w 1524000"/>
                <a:gd name="connsiteY18" fmla="*/ 0 h 1306830"/>
                <a:gd name="connsiteX19" fmla="*/ 765810 w 1524000"/>
                <a:gd name="connsiteY19" fmla="*/ 278130 h 1306830"/>
                <a:gd name="connsiteX20" fmla="*/ 114300 w 1524000"/>
                <a:gd name="connsiteY20" fmla="*/ 129540 h 1306830"/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0 h 1306830"/>
                <a:gd name="connsiteX18" fmla="*/ 1459230 w 1524000"/>
                <a:gd name="connsiteY18" fmla="*/ 45720 h 1306830"/>
                <a:gd name="connsiteX19" fmla="*/ 765810 w 1524000"/>
                <a:gd name="connsiteY19" fmla="*/ 278130 h 1306830"/>
                <a:gd name="connsiteX20" fmla="*/ 114300 w 1524000"/>
                <a:gd name="connsiteY20" fmla="*/ 129540 h 1306830"/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0 h 1306830"/>
                <a:gd name="connsiteX18" fmla="*/ 1459230 w 1524000"/>
                <a:gd name="connsiteY18" fmla="*/ 45720 h 1306830"/>
                <a:gd name="connsiteX19" fmla="*/ 765810 w 1524000"/>
                <a:gd name="connsiteY19" fmla="*/ 278130 h 1306830"/>
                <a:gd name="connsiteX20" fmla="*/ 114300 w 1524000"/>
                <a:gd name="connsiteY20" fmla="*/ 129540 h 1306830"/>
                <a:gd name="connsiteX0" fmla="*/ 114300 w 1524000"/>
                <a:gd name="connsiteY0" fmla="*/ 129540 h 1306830"/>
                <a:gd name="connsiteX1" fmla="*/ 57150 w 1524000"/>
                <a:gd name="connsiteY1" fmla="*/ 274320 h 1306830"/>
                <a:gd name="connsiteX2" fmla="*/ 34290 w 1524000"/>
                <a:gd name="connsiteY2" fmla="*/ 407670 h 1306830"/>
                <a:gd name="connsiteX3" fmla="*/ 0 w 1524000"/>
                <a:gd name="connsiteY3" fmla="*/ 605790 h 1306830"/>
                <a:gd name="connsiteX4" fmla="*/ 15240 w 1524000"/>
                <a:gd name="connsiteY4" fmla="*/ 765810 h 1306830"/>
                <a:gd name="connsiteX5" fmla="*/ 95250 w 1524000"/>
                <a:gd name="connsiteY5" fmla="*/ 1032510 h 1306830"/>
                <a:gd name="connsiteX6" fmla="*/ 220980 w 1524000"/>
                <a:gd name="connsiteY6" fmla="*/ 1196340 h 1306830"/>
                <a:gd name="connsiteX7" fmla="*/ 373380 w 1524000"/>
                <a:gd name="connsiteY7" fmla="*/ 1257300 h 1306830"/>
                <a:gd name="connsiteX8" fmla="*/ 544830 w 1524000"/>
                <a:gd name="connsiteY8" fmla="*/ 1245870 h 1306830"/>
                <a:gd name="connsiteX9" fmla="*/ 845820 w 1524000"/>
                <a:gd name="connsiteY9" fmla="*/ 1306830 h 1306830"/>
                <a:gd name="connsiteX10" fmla="*/ 1116330 w 1524000"/>
                <a:gd name="connsiteY10" fmla="*/ 1249680 h 1306830"/>
                <a:gd name="connsiteX11" fmla="*/ 1318260 w 1524000"/>
                <a:gd name="connsiteY11" fmla="*/ 1177290 h 1306830"/>
                <a:gd name="connsiteX12" fmla="*/ 1470660 w 1524000"/>
                <a:gd name="connsiteY12" fmla="*/ 982980 h 1306830"/>
                <a:gd name="connsiteX13" fmla="*/ 1501140 w 1524000"/>
                <a:gd name="connsiteY13" fmla="*/ 758190 h 1306830"/>
                <a:gd name="connsiteX14" fmla="*/ 1524000 w 1524000"/>
                <a:gd name="connsiteY14" fmla="*/ 609600 h 1306830"/>
                <a:gd name="connsiteX15" fmla="*/ 1451610 w 1524000"/>
                <a:gd name="connsiteY15" fmla="*/ 339090 h 1306830"/>
                <a:gd name="connsiteX16" fmla="*/ 1459230 w 1524000"/>
                <a:gd name="connsiteY16" fmla="*/ 0 h 1306830"/>
                <a:gd name="connsiteX17" fmla="*/ 1459230 w 1524000"/>
                <a:gd name="connsiteY17" fmla="*/ 45720 h 1306830"/>
                <a:gd name="connsiteX18" fmla="*/ 765810 w 1524000"/>
                <a:gd name="connsiteY18" fmla="*/ 278130 h 1306830"/>
                <a:gd name="connsiteX19" fmla="*/ 114300 w 1524000"/>
                <a:gd name="connsiteY19" fmla="*/ 129540 h 1306830"/>
                <a:gd name="connsiteX0" fmla="*/ 114300 w 1524000"/>
                <a:gd name="connsiteY0" fmla="*/ 83820 h 1261110"/>
                <a:gd name="connsiteX1" fmla="*/ 57150 w 1524000"/>
                <a:gd name="connsiteY1" fmla="*/ 228600 h 1261110"/>
                <a:gd name="connsiteX2" fmla="*/ 34290 w 1524000"/>
                <a:gd name="connsiteY2" fmla="*/ 361950 h 1261110"/>
                <a:gd name="connsiteX3" fmla="*/ 0 w 1524000"/>
                <a:gd name="connsiteY3" fmla="*/ 560070 h 1261110"/>
                <a:gd name="connsiteX4" fmla="*/ 15240 w 1524000"/>
                <a:gd name="connsiteY4" fmla="*/ 720090 h 1261110"/>
                <a:gd name="connsiteX5" fmla="*/ 95250 w 1524000"/>
                <a:gd name="connsiteY5" fmla="*/ 986790 h 1261110"/>
                <a:gd name="connsiteX6" fmla="*/ 220980 w 1524000"/>
                <a:gd name="connsiteY6" fmla="*/ 1150620 h 1261110"/>
                <a:gd name="connsiteX7" fmla="*/ 373380 w 1524000"/>
                <a:gd name="connsiteY7" fmla="*/ 1211580 h 1261110"/>
                <a:gd name="connsiteX8" fmla="*/ 544830 w 1524000"/>
                <a:gd name="connsiteY8" fmla="*/ 1200150 h 1261110"/>
                <a:gd name="connsiteX9" fmla="*/ 845820 w 1524000"/>
                <a:gd name="connsiteY9" fmla="*/ 1261110 h 1261110"/>
                <a:gd name="connsiteX10" fmla="*/ 1116330 w 1524000"/>
                <a:gd name="connsiteY10" fmla="*/ 1203960 h 1261110"/>
                <a:gd name="connsiteX11" fmla="*/ 1318260 w 1524000"/>
                <a:gd name="connsiteY11" fmla="*/ 1131570 h 1261110"/>
                <a:gd name="connsiteX12" fmla="*/ 1470660 w 1524000"/>
                <a:gd name="connsiteY12" fmla="*/ 937260 h 1261110"/>
                <a:gd name="connsiteX13" fmla="*/ 1501140 w 1524000"/>
                <a:gd name="connsiteY13" fmla="*/ 712470 h 1261110"/>
                <a:gd name="connsiteX14" fmla="*/ 1524000 w 1524000"/>
                <a:gd name="connsiteY14" fmla="*/ 563880 h 1261110"/>
                <a:gd name="connsiteX15" fmla="*/ 1451610 w 1524000"/>
                <a:gd name="connsiteY15" fmla="*/ 293370 h 1261110"/>
                <a:gd name="connsiteX16" fmla="*/ 1459230 w 1524000"/>
                <a:gd name="connsiteY16" fmla="*/ 0 h 1261110"/>
                <a:gd name="connsiteX17" fmla="*/ 765810 w 1524000"/>
                <a:gd name="connsiteY17" fmla="*/ 232410 h 1261110"/>
                <a:gd name="connsiteX18" fmla="*/ 114300 w 1524000"/>
                <a:gd name="connsiteY18" fmla="*/ 83820 h 1261110"/>
                <a:gd name="connsiteX0" fmla="*/ 114300 w 1524000"/>
                <a:gd name="connsiteY0" fmla="*/ 83820 h 1261110"/>
                <a:gd name="connsiteX1" fmla="*/ 57150 w 1524000"/>
                <a:gd name="connsiteY1" fmla="*/ 228600 h 1261110"/>
                <a:gd name="connsiteX2" fmla="*/ 34290 w 1524000"/>
                <a:gd name="connsiteY2" fmla="*/ 361950 h 1261110"/>
                <a:gd name="connsiteX3" fmla="*/ 0 w 1524000"/>
                <a:gd name="connsiteY3" fmla="*/ 560070 h 1261110"/>
                <a:gd name="connsiteX4" fmla="*/ 15240 w 1524000"/>
                <a:gd name="connsiteY4" fmla="*/ 720090 h 1261110"/>
                <a:gd name="connsiteX5" fmla="*/ 95250 w 1524000"/>
                <a:gd name="connsiteY5" fmla="*/ 986790 h 1261110"/>
                <a:gd name="connsiteX6" fmla="*/ 220980 w 1524000"/>
                <a:gd name="connsiteY6" fmla="*/ 1150620 h 1261110"/>
                <a:gd name="connsiteX7" fmla="*/ 373380 w 1524000"/>
                <a:gd name="connsiteY7" fmla="*/ 1211580 h 1261110"/>
                <a:gd name="connsiteX8" fmla="*/ 544830 w 1524000"/>
                <a:gd name="connsiteY8" fmla="*/ 1200150 h 1261110"/>
                <a:gd name="connsiteX9" fmla="*/ 845820 w 1524000"/>
                <a:gd name="connsiteY9" fmla="*/ 1261110 h 1261110"/>
                <a:gd name="connsiteX10" fmla="*/ 1116330 w 1524000"/>
                <a:gd name="connsiteY10" fmla="*/ 1203960 h 1261110"/>
                <a:gd name="connsiteX11" fmla="*/ 1318260 w 1524000"/>
                <a:gd name="connsiteY11" fmla="*/ 1131570 h 1261110"/>
                <a:gd name="connsiteX12" fmla="*/ 1470660 w 1524000"/>
                <a:gd name="connsiteY12" fmla="*/ 937260 h 1261110"/>
                <a:gd name="connsiteX13" fmla="*/ 1501140 w 1524000"/>
                <a:gd name="connsiteY13" fmla="*/ 712470 h 1261110"/>
                <a:gd name="connsiteX14" fmla="*/ 1524000 w 1524000"/>
                <a:gd name="connsiteY14" fmla="*/ 563880 h 1261110"/>
                <a:gd name="connsiteX15" fmla="*/ 1451610 w 1524000"/>
                <a:gd name="connsiteY15" fmla="*/ 293370 h 1261110"/>
                <a:gd name="connsiteX16" fmla="*/ 1459230 w 1524000"/>
                <a:gd name="connsiteY16" fmla="*/ 0 h 1261110"/>
                <a:gd name="connsiteX17" fmla="*/ 765810 w 1524000"/>
                <a:gd name="connsiteY17" fmla="*/ 232410 h 1261110"/>
                <a:gd name="connsiteX18" fmla="*/ 114300 w 1524000"/>
                <a:gd name="connsiteY18" fmla="*/ 83820 h 1261110"/>
                <a:gd name="connsiteX0" fmla="*/ 114300 w 1524000"/>
                <a:gd name="connsiteY0" fmla="*/ 83820 h 1261110"/>
                <a:gd name="connsiteX1" fmla="*/ 57150 w 1524000"/>
                <a:gd name="connsiteY1" fmla="*/ 228600 h 1261110"/>
                <a:gd name="connsiteX2" fmla="*/ 34290 w 1524000"/>
                <a:gd name="connsiteY2" fmla="*/ 361950 h 1261110"/>
                <a:gd name="connsiteX3" fmla="*/ 0 w 1524000"/>
                <a:gd name="connsiteY3" fmla="*/ 560070 h 1261110"/>
                <a:gd name="connsiteX4" fmla="*/ 15240 w 1524000"/>
                <a:gd name="connsiteY4" fmla="*/ 720090 h 1261110"/>
                <a:gd name="connsiteX5" fmla="*/ 95250 w 1524000"/>
                <a:gd name="connsiteY5" fmla="*/ 986790 h 1261110"/>
                <a:gd name="connsiteX6" fmla="*/ 220980 w 1524000"/>
                <a:gd name="connsiteY6" fmla="*/ 1150620 h 1261110"/>
                <a:gd name="connsiteX7" fmla="*/ 373380 w 1524000"/>
                <a:gd name="connsiteY7" fmla="*/ 1211580 h 1261110"/>
                <a:gd name="connsiteX8" fmla="*/ 544830 w 1524000"/>
                <a:gd name="connsiteY8" fmla="*/ 1200150 h 1261110"/>
                <a:gd name="connsiteX9" fmla="*/ 845820 w 1524000"/>
                <a:gd name="connsiteY9" fmla="*/ 1261110 h 1261110"/>
                <a:gd name="connsiteX10" fmla="*/ 1116330 w 1524000"/>
                <a:gd name="connsiteY10" fmla="*/ 1203960 h 1261110"/>
                <a:gd name="connsiteX11" fmla="*/ 1318260 w 1524000"/>
                <a:gd name="connsiteY11" fmla="*/ 1131570 h 1261110"/>
                <a:gd name="connsiteX12" fmla="*/ 1470660 w 1524000"/>
                <a:gd name="connsiteY12" fmla="*/ 937260 h 1261110"/>
                <a:gd name="connsiteX13" fmla="*/ 1501140 w 1524000"/>
                <a:gd name="connsiteY13" fmla="*/ 712470 h 1261110"/>
                <a:gd name="connsiteX14" fmla="*/ 1524000 w 1524000"/>
                <a:gd name="connsiteY14" fmla="*/ 563880 h 1261110"/>
                <a:gd name="connsiteX15" fmla="*/ 1451610 w 1524000"/>
                <a:gd name="connsiteY15" fmla="*/ 293370 h 1261110"/>
                <a:gd name="connsiteX16" fmla="*/ 1459230 w 1524000"/>
                <a:gd name="connsiteY16" fmla="*/ 0 h 1261110"/>
                <a:gd name="connsiteX17" fmla="*/ 765810 w 1524000"/>
                <a:gd name="connsiteY17" fmla="*/ 232410 h 1261110"/>
                <a:gd name="connsiteX18" fmla="*/ 114300 w 1524000"/>
                <a:gd name="connsiteY18" fmla="*/ 83820 h 1261110"/>
                <a:gd name="connsiteX0" fmla="*/ 114300 w 1538073"/>
                <a:gd name="connsiteY0" fmla="*/ 83820 h 1261110"/>
                <a:gd name="connsiteX1" fmla="*/ 57150 w 1538073"/>
                <a:gd name="connsiteY1" fmla="*/ 228600 h 1261110"/>
                <a:gd name="connsiteX2" fmla="*/ 34290 w 1538073"/>
                <a:gd name="connsiteY2" fmla="*/ 361950 h 1261110"/>
                <a:gd name="connsiteX3" fmla="*/ 0 w 1538073"/>
                <a:gd name="connsiteY3" fmla="*/ 560070 h 1261110"/>
                <a:gd name="connsiteX4" fmla="*/ 15240 w 1538073"/>
                <a:gd name="connsiteY4" fmla="*/ 720090 h 1261110"/>
                <a:gd name="connsiteX5" fmla="*/ 95250 w 1538073"/>
                <a:gd name="connsiteY5" fmla="*/ 986790 h 1261110"/>
                <a:gd name="connsiteX6" fmla="*/ 220980 w 1538073"/>
                <a:gd name="connsiteY6" fmla="*/ 1150620 h 1261110"/>
                <a:gd name="connsiteX7" fmla="*/ 373380 w 1538073"/>
                <a:gd name="connsiteY7" fmla="*/ 1211580 h 1261110"/>
                <a:gd name="connsiteX8" fmla="*/ 544830 w 1538073"/>
                <a:gd name="connsiteY8" fmla="*/ 1200150 h 1261110"/>
                <a:gd name="connsiteX9" fmla="*/ 845820 w 1538073"/>
                <a:gd name="connsiteY9" fmla="*/ 1261110 h 1261110"/>
                <a:gd name="connsiteX10" fmla="*/ 1116330 w 1538073"/>
                <a:gd name="connsiteY10" fmla="*/ 1203960 h 1261110"/>
                <a:gd name="connsiteX11" fmla="*/ 1318260 w 1538073"/>
                <a:gd name="connsiteY11" fmla="*/ 1131570 h 1261110"/>
                <a:gd name="connsiteX12" fmla="*/ 1470660 w 1538073"/>
                <a:gd name="connsiteY12" fmla="*/ 937260 h 1261110"/>
                <a:gd name="connsiteX13" fmla="*/ 1501140 w 1538073"/>
                <a:gd name="connsiteY13" fmla="*/ 712470 h 1261110"/>
                <a:gd name="connsiteX14" fmla="*/ 1524000 w 1538073"/>
                <a:gd name="connsiteY14" fmla="*/ 563880 h 1261110"/>
                <a:gd name="connsiteX15" fmla="*/ 1451610 w 1538073"/>
                <a:gd name="connsiteY15" fmla="*/ 293370 h 1261110"/>
                <a:gd name="connsiteX16" fmla="*/ 1459230 w 1538073"/>
                <a:gd name="connsiteY16" fmla="*/ 0 h 1261110"/>
                <a:gd name="connsiteX17" fmla="*/ 765810 w 1538073"/>
                <a:gd name="connsiteY17" fmla="*/ 232410 h 1261110"/>
                <a:gd name="connsiteX18" fmla="*/ 114300 w 1538073"/>
                <a:gd name="connsiteY18" fmla="*/ 83820 h 1261110"/>
                <a:gd name="connsiteX0" fmla="*/ 114300 w 1545803"/>
                <a:gd name="connsiteY0" fmla="*/ 83820 h 1261110"/>
                <a:gd name="connsiteX1" fmla="*/ 57150 w 1545803"/>
                <a:gd name="connsiteY1" fmla="*/ 228600 h 1261110"/>
                <a:gd name="connsiteX2" fmla="*/ 34290 w 1545803"/>
                <a:gd name="connsiteY2" fmla="*/ 361950 h 1261110"/>
                <a:gd name="connsiteX3" fmla="*/ 0 w 1545803"/>
                <a:gd name="connsiteY3" fmla="*/ 560070 h 1261110"/>
                <a:gd name="connsiteX4" fmla="*/ 15240 w 1545803"/>
                <a:gd name="connsiteY4" fmla="*/ 720090 h 1261110"/>
                <a:gd name="connsiteX5" fmla="*/ 95250 w 1545803"/>
                <a:gd name="connsiteY5" fmla="*/ 986790 h 1261110"/>
                <a:gd name="connsiteX6" fmla="*/ 220980 w 1545803"/>
                <a:gd name="connsiteY6" fmla="*/ 1150620 h 1261110"/>
                <a:gd name="connsiteX7" fmla="*/ 373380 w 1545803"/>
                <a:gd name="connsiteY7" fmla="*/ 1211580 h 1261110"/>
                <a:gd name="connsiteX8" fmla="*/ 544830 w 1545803"/>
                <a:gd name="connsiteY8" fmla="*/ 1200150 h 1261110"/>
                <a:gd name="connsiteX9" fmla="*/ 845820 w 1545803"/>
                <a:gd name="connsiteY9" fmla="*/ 1261110 h 1261110"/>
                <a:gd name="connsiteX10" fmla="*/ 1116330 w 1545803"/>
                <a:gd name="connsiteY10" fmla="*/ 1203960 h 1261110"/>
                <a:gd name="connsiteX11" fmla="*/ 1318260 w 1545803"/>
                <a:gd name="connsiteY11" fmla="*/ 1131570 h 1261110"/>
                <a:gd name="connsiteX12" fmla="*/ 1470660 w 1545803"/>
                <a:gd name="connsiteY12" fmla="*/ 937260 h 1261110"/>
                <a:gd name="connsiteX13" fmla="*/ 1501140 w 1545803"/>
                <a:gd name="connsiteY13" fmla="*/ 712470 h 1261110"/>
                <a:gd name="connsiteX14" fmla="*/ 1524000 w 1545803"/>
                <a:gd name="connsiteY14" fmla="*/ 563880 h 1261110"/>
                <a:gd name="connsiteX15" fmla="*/ 1451610 w 1545803"/>
                <a:gd name="connsiteY15" fmla="*/ 293370 h 1261110"/>
                <a:gd name="connsiteX16" fmla="*/ 1459230 w 1545803"/>
                <a:gd name="connsiteY16" fmla="*/ 0 h 1261110"/>
                <a:gd name="connsiteX17" fmla="*/ 765810 w 1545803"/>
                <a:gd name="connsiteY17" fmla="*/ 232410 h 1261110"/>
                <a:gd name="connsiteX18" fmla="*/ 114300 w 1545803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61110"/>
                <a:gd name="connsiteX1" fmla="*/ 57150 w 1552957"/>
                <a:gd name="connsiteY1" fmla="*/ 228600 h 1261110"/>
                <a:gd name="connsiteX2" fmla="*/ 34290 w 1552957"/>
                <a:gd name="connsiteY2" fmla="*/ 361950 h 1261110"/>
                <a:gd name="connsiteX3" fmla="*/ 0 w 1552957"/>
                <a:gd name="connsiteY3" fmla="*/ 560070 h 1261110"/>
                <a:gd name="connsiteX4" fmla="*/ 15240 w 1552957"/>
                <a:gd name="connsiteY4" fmla="*/ 720090 h 1261110"/>
                <a:gd name="connsiteX5" fmla="*/ 95250 w 1552957"/>
                <a:gd name="connsiteY5" fmla="*/ 986790 h 1261110"/>
                <a:gd name="connsiteX6" fmla="*/ 220980 w 1552957"/>
                <a:gd name="connsiteY6" fmla="*/ 1150620 h 1261110"/>
                <a:gd name="connsiteX7" fmla="*/ 373380 w 1552957"/>
                <a:gd name="connsiteY7" fmla="*/ 1211580 h 1261110"/>
                <a:gd name="connsiteX8" fmla="*/ 544830 w 1552957"/>
                <a:gd name="connsiteY8" fmla="*/ 1200150 h 1261110"/>
                <a:gd name="connsiteX9" fmla="*/ 845820 w 1552957"/>
                <a:gd name="connsiteY9" fmla="*/ 1261110 h 1261110"/>
                <a:gd name="connsiteX10" fmla="*/ 1116330 w 1552957"/>
                <a:gd name="connsiteY10" fmla="*/ 1203960 h 1261110"/>
                <a:gd name="connsiteX11" fmla="*/ 1318260 w 1552957"/>
                <a:gd name="connsiteY11" fmla="*/ 1131570 h 1261110"/>
                <a:gd name="connsiteX12" fmla="*/ 1470660 w 1552957"/>
                <a:gd name="connsiteY12" fmla="*/ 937260 h 1261110"/>
                <a:gd name="connsiteX13" fmla="*/ 1501140 w 1552957"/>
                <a:gd name="connsiteY13" fmla="*/ 712470 h 1261110"/>
                <a:gd name="connsiteX14" fmla="*/ 1524000 w 1552957"/>
                <a:gd name="connsiteY14" fmla="*/ 563880 h 1261110"/>
                <a:gd name="connsiteX15" fmla="*/ 1451610 w 1552957"/>
                <a:gd name="connsiteY15" fmla="*/ 293370 h 1261110"/>
                <a:gd name="connsiteX16" fmla="*/ 1459230 w 1552957"/>
                <a:gd name="connsiteY16" fmla="*/ 0 h 1261110"/>
                <a:gd name="connsiteX17" fmla="*/ 765810 w 1552957"/>
                <a:gd name="connsiteY17" fmla="*/ 232410 h 1261110"/>
                <a:gd name="connsiteX18" fmla="*/ 114300 w 1552957"/>
                <a:gd name="connsiteY18" fmla="*/ 83820 h 1261110"/>
                <a:gd name="connsiteX0" fmla="*/ 114300 w 1552957"/>
                <a:gd name="connsiteY0" fmla="*/ 83820 h 1273911"/>
                <a:gd name="connsiteX1" fmla="*/ 57150 w 1552957"/>
                <a:gd name="connsiteY1" fmla="*/ 228600 h 1273911"/>
                <a:gd name="connsiteX2" fmla="*/ 34290 w 1552957"/>
                <a:gd name="connsiteY2" fmla="*/ 361950 h 1273911"/>
                <a:gd name="connsiteX3" fmla="*/ 0 w 1552957"/>
                <a:gd name="connsiteY3" fmla="*/ 560070 h 1273911"/>
                <a:gd name="connsiteX4" fmla="*/ 15240 w 1552957"/>
                <a:gd name="connsiteY4" fmla="*/ 720090 h 1273911"/>
                <a:gd name="connsiteX5" fmla="*/ 95250 w 1552957"/>
                <a:gd name="connsiteY5" fmla="*/ 986790 h 1273911"/>
                <a:gd name="connsiteX6" fmla="*/ 220980 w 1552957"/>
                <a:gd name="connsiteY6" fmla="*/ 1150620 h 1273911"/>
                <a:gd name="connsiteX7" fmla="*/ 373380 w 1552957"/>
                <a:gd name="connsiteY7" fmla="*/ 1211580 h 1273911"/>
                <a:gd name="connsiteX8" fmla="*/ 544830 w 1552957"/>
                <a:gd name="connsiteY8" fmla="*/ 1200150 h 1273911"/>
                <a:gd name="connsiteX9" fmla="*/ 845820 w 1552957"/>
                <a:gd name="connsiteY9" fmla="*/ 1261110 h 1273911"/>
                <a:gd name="connsiteX10" fmla="*/ 1116330 w 1552957"/>
                <a:gd name="connsiteY10" fmla="*/ 1203960 h 1273911"/>
                <a:gd name="connsiteX11" fmla="*/ 1318260 w 1552957"/>
                <a:gd name="connsiteY11" fmla="*/ 1131570 h 1273911"/>
                <a:gd name="connsiteX12" fmla="*/ 1470660 w 1552957"/>
                <a:gd name="connsiteY12" fmla="*/ 937260 h 1273911"/>
                <a:gd name="connsiteX13" fmla="*/ 1501140 w 1552957"/>
                <a:gd name="connsiteY13" fmla="*/ 712470 h 1273911"/>
                <a:gd name="connsiteX14" fmla="*/ 1524000 w 1552957"/>
                <a:gd name="connsiteY14" fmla="*/ 563880 h 1273911"/>
                <a:gd name="connsiteX15" fmla="*/ 1451610 w 1552957"/>
                <a:gd name="connsiteY15" fmla="*/ 293370 h 1273911"/>
                <a:gd name="connsiteX16" fmla="*/ 1459230 w 1552957"/>
                <a:gd name="connsiteY16" fmla="*/ 0 h 1273911"/>
                <a:gd name="connsiteX17" fmla="*/ 765810 w 1552957"/>
                <a:gd name="connsiteY17" fmla="*/ 232410 h 1273911"/>
                <a:gd name="connsiteX18" fmla="*/ 114300 w 1552957"/>
                <a:gd name="connsiteY18" fmla="*/ 83820 h 1273911"/>
                <a:gd name="connsiteX0" fmla="*/ 114300 w 1552957"/>
                <a:gd name="connsiteY0" fmla="*/ 83820 h 1273911"/>
                <a:gd name="connsiteX1" fmla="*/ 57150 w 1552957"/>
                <a:gd name="connsiteY1" fmla="*/ 228600 h 1273911"/>
                <a:gd name="connsiteX2" fmla="*/ 34290 w 1552957"/>
                <a:gd name="connsiteY2" fmla="*/ 361950 h 1273911"/>
                <a:gd name="connsiteX3" fmla="*/ 0 w 1552957"/>
                <a:gd name="connsiteY3" fmla="*/ 560070 h 1273911"/>
                <a:gd name="connsiteX4" fmla="*/ 15240 w 1552957"/>
                <a:gd name="connsiteY4" fmla="*/ 720090 h 1273911"/>
                <a:gd name="connsiteX5" fmla="*/ 95250 w 1552957"/>
                <a:gd name="connsiteY5" fmla="*/ 986790 h 1273911"/>
                <a:gd name="connsiteX6" fmla="*/ 220980 w 1552957"/>
                <a:gd name="connsiteY6" fmla="*/ 1150620 h 1273911"/>
                <a:gd name="connsiteX7" fmla="*/ 373380 w 1552957"/>
                <a:gd name="connsiteY7" fmla="*/ 1211580 h 1273911"/>
                <a:gd name="connsiteX8" fmla="*/ 544830 w 1552957"/>
                <a:gd name="connsiteY8" fmla="*/ 1200150 h 1273911"/>
                <a:gd name="connsiteX9" fmla="*/ 845820 w 1552957"/>
                <a:gd name="connsiteY9" fmla="*/ 1261110 h 1273911"/>
                <a:gd name="connsiteX10" fmla="*/ 1116330 w 1552957"/>
                <a:gd name="connsiteY10" fmla="*/ 1203960 h 1273911"/>
                <a:gd name="connsiteX11" fmla="*/ 1318260 w 1552957"/>
                <a:gd name="connsiteY11" fmla="*/ 1131570 h 1273911"/>
                <a:gd name="connsiteX12" fmla="*/ 1470660 w 1552957"/>
                <a:gd name="connsiteY12" fmla="*/ 937260 h 1273911"/>
                <a:gd name="connsiteX13" fmla="*/ 1501140 w 1552957"/>
                <a:gd name="connsiteY13" fmla="*/ 712470 h 1273911"/>
                <a:gd name="connsiteX14" fmla="*/ 1524000 w 1552957"/>
                <a:gd name="connsiteY14" fmla="*/ 563880 h 1273911"/>
                <a:gd name="connsiteX15" fmla="*/ 1451610 w 1552957"/>
                <a:gd name="connsiteY15" fmla="*/ 293370 h 1273911"/>
                <a:gd name="connsiteX16" fmla="*/ 1459230 w 1552957"/>
                <a:gd name="connsiteY16" fmla="*/ 0 h 1273911"/>
                <a:gd name="connsiteX17" fmla="*/ 765810 w 1552957"/>
                <a:gd name="connsiteY17" fmla="*/ 232410 h 1273911"/>
                <a:gd name="connsiteX18" fmla="*/ 114300 w 1552957"/>
                <a:gd name="connsiteY18" fmla="*/ 83820 h 1273911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14300 w 1552957"/>
                <a:gd name="connsiteY0" fmla="*/ 83820 h 1278127"/>
                <a:gd name="connsiteX1" fmla="*/ 57150 w 1552957"/>
                <a:gd name="connsiteY1" fmla="*/ 228600 h 1278127"/>
                <a:gd name="connsiteX2" fmla="*/ 34290 w 1552957"/>
                <a:gd name="connsiteY2" fmla="*/ 361950 h 1278127"/>
                <a:gd name="connsiteX3" fmla="*/ 0 w 1552957"/>
                <a:gd name="connsiteY3" fmla="*/ 560070 h 1278127"/>
                <a:gd name="connsiteX4" fmla="*/ 15240 w 1552957"/>
                <a:gd name="connsiteY4" fmla="*/ 720090 h 1278127"/>
                <a:gd name="connsiteX5" fmla="*/ 95250 w 1552957"/>
                <a:gd name="connsiteY5" fmla="*/ 986790 h 1278127"/>
                <a:gd name="connsiteX6" fmla="*/ 220980 w 1552957"/>
                <a:gd name="connsiteY6" fmla="*/ 1150620 h 1278127"/>
                <a:gd name="connsiteX7" fmla="*/ 373380 w 1552957"/>
                <a:gd name="connsiteY7" fmla="*/ 1211580 h 1278127"/>
                <a:gd name="connsiteX8" fmla="*/ 544830 w 1552957"/>
                <a:gd name="connsiteY8" fmla="*/ 1200150 h 1278127"/>
                <a:gd name="connsiteX9" fmla="*/ 845820 w 1552957"/>
                <a:gd name="connsiteY9" fmla="*/ 1261110 h 1278127"/>
                <a:gd name="connsiteX10" fmla="*/ 1116330 w 1552957"/>
                <a:gd name="connsiteY10" fmla="*/ 1203960 h 1278127"/>
                <a:gd name="connsiteX11" fmla="*/ 1318260 w 1552957"/>
                <a:gd name="connsiteY11" fmla="*/ 1131570 h 1278127"/>
                <a:gd name="connsiteX12" fmla="*/ 1470660 w 1552957"/>
                <a:gd name="connsiteY12" fmla="*/ 937260 h 1278127"/>
                <a:gd name="connsiteX13" fmla="*/ 1501140 w 1552957"/>
                <a:gd name="connsiteY13" fmla="*/ 712470 h 1278127"/>
                <a:gd name="connsiteX14" fmla="*/ 1524000 w 1552957"/>
                <a:gd name="connsiteY14" fmla="*/ 563880 h 1278127"/>
                <a:gd name="connsiteX15" fmla="*/ 1451610 w 1552957"/>
                <a:gd name="connsiteY15" fmla="*/ 293370 h 1278127"/>
                <a:gd name="connsiteX16" fmla="*/ 1459230 w 1552957"/>
                <a:gd name="connsiteY16" fmla="*/ 0 h 1278127"/>
                <a:gd name="connsiteX17" fmla="*/ 765810 w 1552957"/>
                <a:gd name="connsiteY17" fmla="*/ 232410 h 1278127"/>
                <a:gd name="connsiteX18" fmla="*/ 114300 w 1552957"/>
                <a:gd name="connsiteY18" fmla="*/ 83820 h 1278127"/>
                <a:gd name="connsiteX0" fmla="*/ 126566 w 1565223"/>
                <a:gd name="connsiteY0" fmla="*/ 83820 h 1278127"/>
                <a:gd name="connsiteX1" fmla="*/ 69416 w 1565223"/>
                <a:gd name="connsiteY1" fmla="*/ 228600 h 1278127"/>
                <a:gd name="connsiteX2" fmla="*/ 46556 w 1565223"/>
                <a:gd name="connsiteY2" fmla="*/ 361950 h 1278127"/>
                <a:gd name="connsiteX3" fmla="*/ 12266 w 1565223"/>
                <a:gd name="connsiteY3" fmla="*/ 560070 h 1278127"/>
                <a:gd name="connsiteX4" fmla="*/ 27506 w 1565223"/>
                <a:gd name="connsiteY4" fmla="*/ 720090 h 1278127"/>
                <a:gd name="connsiteX5" fmla="*/ 107516 w 1565223"/>
                <a:gd name="connsiteY5" fmla="*/ 986790 h 1278127"/>
                <a:gd name="connsiteX6" fmla="*/ 233246 w 1565223"/>
                <a:gd name="connsiteY6" fmla="*/ 1150620 h 1278127"/>
                <a:gd name="connsiteX7" fmla="*/ 385646 w 1565223"/>
                <a:gd name="connsiteY7" fmla="*/ 1211580 h 1278127"/>
                <a:gd name="connsiteX8" fmla="*/ 557096 w 1565223"/>
                <a:gd name="connsiteY8" fmla="*/ 1200150 h 1278127"/>
                <a:gd name="connsiteX9" fmla="*/ 858086 w 1565223"/>
                <a:gd name="connsiteY9" fmla="*/ 1261110 h 1278127"/>
                <a:gd name="connsiteX10" fmla="*/ 1128596 w 1565223"/>
                <a:gd name="connsiteY10" fmla="*/ 1203960 h 1278127"/>
                <a:gd name="connsiteX11" fmla="*/ 1330526 w 1565223"/>
                <a:gd name="connsiteY11" fmla="*/ 1131570 h 1278127"/>
                <a:gd name="connsiteX12" fmla="*/ 1482926 w 1565223"/>
                <a:gd name="connsiteY12" fmla="*/ 937260 h 1278127"/>
                <a:gd name="connsiteX13" fmla="*/ 1513406 w 1565223"/>
                <a:gd name="connsiteY13" fmla="*/ 712470 h 1278127"/>
                <a:gd name="connsiteX14" fmla="*/ 1536266 w 1565223"/>
                <a:gd name="connsiteY14" fmla="*/ 563880 h 1278127"/>
                <a:gd name="connsiteX15" fmla="*/ 1463876 w 1565223"/>
                <a:gd name="connsiteY15" fmla="*/ 293370 h 1278127"/>
                <a:gd name="connsiteX16" fmla="*/ 1471496 w 1565223"/>
                <a:gd name="connsiteY16" fmla="*/ 0 h 1278127"/>
                <a:gd name="connsiteX17" fmla="*/ 778076 w 1565223"/>
                <a:gd name="connsiteY17" fmla="*/ 232410 h 1278127"/>
                <a:gd name="connsiteX18" fmla="*/ 126566 w 1565223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  <a:gd name="connsiteX0" fmla="*/ 135262 w 1573919"/>
                <a:gd name="connsiteY0" fmla="*/ 83820 h 1278127"/>
                <a:gd name="connsiteX1" fmla="*/ 78112 w 1573919"/>
                <a:gd name="connsiteY1" fmla="*/ 228600 h 1278127"/>
                <a:gd name="connsiteX2" fmla="*/ 55252 w 1573919"/>
                <a:gd name="connsiteY2" fmla="*/ 361950 h 1278127"/>
                <a:gd name="connsiteX3" fmla="*/ 20962 w 1573919"/>
                <a:gd name="connsiteY3" fmla="*/ 560070 h 1278127"/>
                <a:gd name="connsiteX4" fmla="*/ 36202 w 1573919"/>
                <a:gd name="connsiteY4" fmla="*/ 720090 h 1278127"/>
                <a:gd name="connsiteX5" fmla="*/ 116212 w 1573919"/>
                <a:gd name="connsiteY5" fmla="*/ 986790 h 1278127"/>
                <a:gd name="connsiteX6" fmla="*/ 241942 w 1573919"/>
                <a:gd name="connsiteY6" fmla="*/ 1150620 h 1278127"/>
                <a:gd name="connsiteX7" fmla="*/ 394342 w 1573919"/>
                <a:gd name="connsiteY7" fmla="*/ 1211580 h 1278127"/>
                <a:gd name="connsiteX8" fmla="*/ 565792 w 1573919"/>
                <a:gd name="connsiteY8" fmla="*/ 1200150 h 1278127"/>
                <a:gd name="connsiteX9" fmla="*/ 866782 w 1573919"/>
                <a:gd name="connsiteY9" fmla="*/ 1261110 h 1278127"/>
                <a:gd name="connsiteX10" fmla="*/ 1137292 w 1573919"/>
                <a:gd name="connsiteY10" fmla="*/ 1203960 h 1278127"/>
                <a:gd name="connsiteX11" fmla="*/ 1339222 w 1573919"/>
                <a:gd name="connsiteY11" fmla="*/ 1131570 h 1278127"/>
                <a:gd name="connsiteX12" fmla="*/ 1491622 w 1573919"/>
                <a:gd name="connsiteY12" fmla="*/ 937260 h 1278127"/>
                <a:gd name="connsiteX13" fmla="*/ 1522102 w 1573919"/>
                <a:gd name="connsiteY13" fmla="*/ 712470 h 1278127"/>
                <a:gd name="connsiteX14" fmla="*/ 1544962 w 1573919"/>
                <a:gd name="connsiteY14" fmla="*/ 563880 h 1278127"/>
                <a:gd name="connsiteX15" fmla="*/ 1472572 w 1573919"/>
                <a:gd name="connsiteY15" fmla="*/ 293370 h 1278127"/>
                <a:gd name="connsiteX16" fmla="*/ 1480192 w 1573919"/>
                <a:gd name="connsiteY16" fmla="*/ 0 h 1278127"/>
                <a:gd name="connsiteX17" fmla="*/ 786772 w 1573919"/>
                <a:gd name="connsiteY17" fmla="*/ 232410 h 1278127"/>
                <a:gd name="connsiteX18" fmla="*/ 135262 w 1573919"/>
                <a:gd name="connsiteY18" fmla="*/ 83820 h 127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73919" h="1278127">
                  <a:moveTo>
                    <a:pt x="135262" y="83820"/>
                  </a:moveTo>
                  <a:cubicBezTo>
                    <a:pt x="100972" y="116840"/>
                    <a:pt x="59062" y="161290"/>
                    <a:pt x="78112" y="228600"/>
                  </a:cubicBezTo>
                  <a:cubicBezTo>
                    <a:pt x="32392" y="250190"/>
                    <a:pt x="32392" y="302260"/>
                    <a:pt x="55252" y="361950"/>
                  </a:cubicBezTo>
                  <a:cubicBezTo>
                    <a:pt x="-9518" y="386080"/>
                    <a:pt x="-5708" y="490220"/>
                    <a:pt x="20962" y="560070"/>
                  </a:cubicBezTo>
                  <a:cubicBezTo>
                    <a:pt x="-628" y="605790"/>
                    <a:pt x="-18408" y="666750"/>
                    <a:pt x="36202" y="720090"/>
                  </a:cubicBezTo>
                  <a:cubicBezTo>
                    <a:pt x="13342" y="808990"/>
                    <a:pt x="36202" y="920750"/>
                    <a:pt x="116212" y="986790"/>
                  </a:cubicBezTo>
                  <a:cubicBezTo>
                    <a:pt x="120022" y="1052830"/>
                    <a:pt x="161932" y="1126490"/>
                    <a:pt x="241942" y="1150620"/>
                  </a:cubicBezTo>
                  <a:cubicBezTo>
                    <a:pt x="254642" y="1193800"/>
                    <a:pt x="324492" y="1236980"/>
                    <a:pt x="394342" y="1211580"/>
                  </a:cubicBezTo>
                  <a:cubicBezTo>
                    <a:pt x="451492" y="1242060"/>
                    <a:pt x="504832" y="1245870"/>
                    <a:pt x="565792" y="1200150"/>
                  </a:cubicBezTo>
                  <a:cubicBezTo>
                    <a:pt x="628022" y="1273810"/>
                    <a:pt x="758832" y="1297940"/>
                    <a:pt x="866782" y="1261110"/>
                  </a:cubicBezTo>
                  <a:cubicBezTo>
                    <a:pt x="953142" y="1276350"/>
                    <a:pt x="1077602" y="1295400"/>
                    <a:pt x="1137292" y="1203960"/>
                  </a:cubicBezTo>
                  <a:cubicBezTo>
                    <a:pt x="1208412" y="1225550"/>
                    <a:pt x="1287152" y="1228090"/>
                    <a:pt x="1339222" y="1131570"/>
                  </a:cubicBezTo>
                  <a:cubicBezTo>
                    <a:pt x="1431932" y="1127760"/>
                    <a:pt x="1517022" y="1024890"/>
                    <a:pt x="1491622" y="937260"/>
                  </a:cubicBezTo>
                  <a:cubicBezTo>
                    <a:pt x="1558932" y="915670"/>
                    <a:pt x="1565282" y="787400"/>
                    <a:pt x="1522102" y="712470"/>
                  </a:cubicBezTo>
                  <a:cubicBezTo>
                    <a:pt x="1564012" y="689610"/>
                    <a:pt x="1602112" y="613410"/>
                    <a:pt x="1544962" y="563880"/>
                  </a:cubicBezTo>
                  <a:cubicBezTo>
                    <a:pt x="1566552" y="500380"/>
                    <a:pt x="1576712" y="322580"/>
                    <a:pt x="1472572" y="293370"/>
                  </a:cubicBezTo>
                  <a:cubicBezTo>
                    <a:pt x="1461777" y="199390"/>
                    <a:pt x="1510672" y="105410"/>
                    <a:pt x="1480192" y="0"/>
                  </a:cubicBezTo>
                  <a:lnTo>
                    <a:pt x="786772" y="232410"/>
                  </a:lnTo>
                  <a:lnTo>
                    <a:pt x="135262" y="83820"/>
                  </a:lnTo>
                  <a:close/>
                </a:path>
              </a:pathLst>
            </a:custGeom>
            <a:gradFill flip="none" rotWithShape="1">
              <a:gsLst>
                <a:gs pos="58000">
                  <a:schemeClr val="accent1">
                    <a:lumMod val="5000"/>
                    <a:lumOff val="95000"/>
                  </a:schemeClr>
                </a:gs>
                <a:gs pos="78000">
                  <a:srgbClr val="E2E4E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190500" dist="139700" dir="18900000">
                <a:schemeClr val="bg1">
                  <a:alpha val="7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780056" y="3857734"/>
              <a:ext cx="626305" cy="1008645"/>
            </a:xfrm>
            <a:custGeom>
              <a:avLst/>
              <a:gdLst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490582 w 490582"/>
                <a:gd name="connsiteY0" fmla="*/ 0 h 1007292"/>
                <a:gd name="connsiteX1" fmla="*/ 107405 w 490582"/>
                <a:gd name="connsiteY1" fmla="*/ 627017 h 1007292"/>
                <a:gd name="connsiteX2" fmla="*/ 0 w 490582"/>
                <a:gd name="connsiteY2" fmla="*/ 775063 h 1007292"/>
                <a:gd name="connsiteX3" fmla="*/ 29028 w 490582"/>
                <a:gd name="connsiteY3" fmla="*/ 946332 h 1007292"/>
                <a:gd name="connsiteX4" fmla="*/ 46445 w 490582"/>
                <a:gd name="connsiteY4" fmla="*/ 798286 h 1007292"/>
                <a:gd name="connsiteX5" fmla="*/ 95794 w 490582"/>
                <a:gd name="connsiteY5" fmla="*/ 975360 h 1007292"/>
                <a:gd name="connsiteX6" fmla="*/ 121920 w 490582"/>
                <a:gd name="connsiteY6" fmla="*/ 827315 h 1007292"/>
                <a:gd name="connsiteX7" fmla="*/ 174171 w 490582"/>
                <a:gd name="connsiteY7" fmla="*/ 1007292 h 1007292"/>
                <a:gd name="connsiteX8" fmla="*/ 217714 w 490582"/>
                <a:gd name="connsiteY8" fmla="*/ 838926 h 1007292"/>
                <a:gd name="connsiteX9" fmla="*/ 296091 w 490582"/>
                <a:gd name="connsiteY9" fmla="*/ 955040 h 1007292"/>
                <a:gd name="connsiteX10" fmla="*/ 313508 w 490582"/>
                <a:gd name="connsiteY10" fmla="*/ 841829 h 1007292"/>
                <a:gd name="connsiteX11" fmla="*/ 301897 w 490582"/>
                <a:gd name="connsiteY11" fmla="*/ 699589 h 1007292"/>
                <a:gd name="connsiteX12" fmla="*/ 426720 w 490582"/>
                <a:gd name="connsiteY12" fmla="*/ 435429 h 1007292"/>
                <a:gd name="connsiteX0" fmla="*/ 512816 w 512816"/>
                <a:gd name="connsiteY0" fmla="*/ 0 h 1007292"/>
                <a:gd name="connsiteX1" fmla="*/ 129639 w 512816"/>
                <a:gd name="connsiteY1" fmla="*/ 627017 h 1007292"/>
                <a:gd name="connsiteX2" fmla="*/ 22234 w 512816"/>
                <a:gd name="connsiteY2" fmla="*/ 775063 h 1007292"/>
                <a:gd name="connsiteX3" fmla="*/ 51262 w 512816"/>
                <a:gd name="connsiteY3" fmla="*/ 946332 h 1007292"/>
                <a:gd name="connsiteX4" fmla="*/ 68679 w 512816"/>
                <a:gd name="connsiteY4" fmla="*/ 798286 h 1007292"/>
                <a:gd name="connsiteX5" fmla="*/ 118028 w 512816"/>
                <a:gd name="connsiteY5" fmla="*/ 975360 h 1007292"/>
                <a:gd name="connsiteX6" fmla="*/ 144154 w 512816"/>
                <a:gd name="connsiteY6" fmla="*/ 827315 h 1007292"/>
                <a:gd name="connsiteX7" fmla="*/ 196405 w 512816"/>
                <a:gd name="connsiteY7" fmla="*/ 1007292 h 1007292"/>
                <a:gd name="connsiteX8" fmla="*/ 239948 w 512816"/>
                <a:gd name="connsiteY8" fmla="*/ 838926 h 1007292"/>
                <a:gd name="connsiteX9" fmla="*/ 318325 w 512816"/>
                <a:gd name="connsiteY9" fmla="*/ 955040 h 1007292"/>
                <a:gd name="connsiteX10" fmla="*/ 335742 w 512816"/>
                <a:gd name="connsiteY10" fmla="*/ 841829 h 1007292"/>
                <a:gd name="connsiteX11" fmla="*/ 324131 w 512816"/>
                <a:gd name="connsiteY11" fmla="*/ 699589 h 1007292"/>
                <a:gd name="connsiteX12" fmla="*/ 448954 w 512816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7292"/>
                <a:gd name="connsiteX1" fmla="*/ 138624 w 521801"/>
                <a:gd name="connsiteY1" fmla="*/ 627017 h 1007292"/>
                <a:gd name="connsiteX2" fmla="*/ 31219 w 521801"/>
                <a:gd name="connsiteY2" fmla="*/ 775063 h 1007292"/>
                <a:gd name="connsiteX3" fmla="*/ 60247 w 521801"/>
                <a:gd name="connsiteY3" fmla="*/ 946332 h 1007292"/>
                <a:gd name="connsiteX4" fmla="*/ 77664 w 521801"/>
                <a:gd name="connsiteY4" fmla="*/ 798286 h 1007292"/>
                <a:gd name="connsiteX5" fmla="*/ 127013 w 521801"/>
                <a:gd name="connsiteY5" fmla="*/ 975360 h 1007292"/>
                <a:gd name="connsiteX6" fmla="*/ 153139 w 521801"/>
                <a:gd name="connsiteY6" fmla="*/ 827315 h 1007292"/>
                <a:gd name="connsiteX7" fmla="*/ 205390 w 521801"/>
                <a:gd name="connsiteY7" fmla="*/ 1007292 h 1007292"/>
                <a:gd name="connsiteX8" fmla="*/ 248933 w 521801"/>
                <a:gd name="connsiteY8" fmla="*/ 838926 h 1007292"/>
                <a:gd name="connsiteX9" fmla="*/ 327310 w 521801"/>
                <a:gd name="connsiteY9" fmla="*/ 955040 h 1007292"/>
                <a:gd name="connsiteX10" fmla="*/ 344727 w 521801"/>
                <a:gd name="connsiteY10" fmla="*/ 841829 h 1007292"/>
                <a:gd name="connsiteX11" fmla="*/ 333116 w 521801"/>
                <a:gd name="connsiteY11" fmla="*/ 699589 h 1007292"/>
                <a:gd name="connsiteX12" fmla="*/ 457939 w 521801"/>
                <a:gd name="connsiteY12" fmla="*/ 435429 h 1007292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0" fmla="*/ 521801 w 521801"/>
                <a:gd name="connsiteY0" fmla="*/ 0 h 1008645"/>
                <a:gd name="connsiteX1" fmla="*/ 138624 w 521801"/>
                <a:gd name="connsiteY1" fmla="*/ 627017 h 1008645"/>
                <a:gd name="connsiteX2" fmla="*/ 31219 w 521801"/>
                <a:gd name="connsiteY2" fmla="*/ 775063 h 1008645"/>
                <a:gd name="connsiteX3" fmla="*/ 60247 w 521801"/>
                <a:gd name="connsiteY3" fmla="*/ 946332 h 1008645"/>
                <a:gd name="connsiteX4" fmla="*/ 77664 w 521801"/>
                <a:gd name="connsiteY4" fmla="*/ 798286 h 1008645"/>
                <a:gd name="connsiteX5" fmla="*/ 127013 w 521801"/>
                <a:gd name="connsiteY5" fmla="*/ 975360 h 1008645"/>
                <a:gd name="connsiteX6" fmla="*/ 153139 w 521801"/>
                <a:gd name="connsiteY6" fmla="*/ 827315 h 1008645"/>
                <a:gd name="connsiteX7" fmla="*/ 205390 w 521801"/>
                <a:gd name="connsiteY7" fmla="*/ 1007292 h 1008645"/>
                <a:gd name="connsiteX8" fmla="*/ 248933 w 521801"/>
                <a:gd name="connsiteY8" fmla="*/ 838926 h 1008645"/>
                <a:gd name="connsiteX9" fmla="*/ 327310 w 521801"/>
                <a:gd name="connsiteY9" fmla="*/ 955040 h 1008645"/>
                <a:gd name="connsiteX10" fmla="*/ 344727 w 521801"/>
                <a:gd name="connsiteY10" fmla="*/ 841829 h 1008645"/>
                <a:gd name="connsiteX11" fmla="*/ 333116 w 521801"/>
                <a:gd name="connsiteY11" fmla="*/ 699589 h 1008645"/>
                <a:gd name="connsiteX12" fmla="*/ 457939 w 521801"/>
                <a:gd name="connsiteY12" fmla="*/ 435429 h 1008645"/>
                <a:gd name="connsiteX13" fmla="*/ 521801 w 521801"/>
                <a:gd name="connsiteY13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7939 w 626305"/>
                <a:gd name="connsiteY12" fmla="*/ 435429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7939 w 626305"/>
                <a:gd name="connsiteY12" fmla="*/ 435429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7939 w 626305"/>
                <a:gd name="connsiteY12" fmla="*/ 435429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453479 w 626305"/>
                <a:gd name="connsiteY12" fmla="*/ 408666 h 1008645"/>
                <a:gd name="connsiteX13" fmla="*/ 626305 w 626305"/>
                <a:gd name="connsiteY13" fmla="*/ 78377 h 1008645"/>
                <a:gd name="connsiteX14" fmla="*/ 521801 w 626305"/>
                <a:gd name="connsiteY14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21801 w 626305"/>
                <a:gd name="connsiteY13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21801 w 626305"/>
                <a:gd name="connsiteY13" fmla="*/ 0 h 1008645"/>
                <a:gd name="connsiteX0" fmla="*/ 521801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21801 w 626305"/>
                <a:gd name="connsiteY13" fmla="*/ 0 h 1008645"/>
                <a:gd name="connsiteX0" fmla="*/ 553025 w 626305"/>
                <a:gd name="connsiteY0" fmla="*/ 0 h 995263"/>
                <a:gd name="connsiteX1" fmla="*/ 138624 w 626305"/>
                <a:gd name="connsiteY1" fmla="*/ 613635 h 995263"/>
                <a:gd name="connsiteX2" fmla="*/ 31219 w 626305"/>
                <a:gd name="connsiteY2" fmla="*/ 761681 h 995263"/>
                <a:gd name="connsiteX3" fmla="*/ 60247 w 626305"/>
                <a:gd name="connsiteY3" fmla="*/ 932950 h 995263"/>
                <a:gd name="connsiteX4" fmla="*/ 77664 w 626305"/>
                <a:gd name="connsiteY4" fmla="*/ 784904 h 995263"/>
                <a:gd name="connsiteX5" fmla="*/ 127013 w 626305"/>
                <a:gd name="connsiteY5" fmla="*/ 961978 h 995263"/>
                <a:gd name="connsiteX6" fmla="*/ 153139 w 626305"/>
                <a:gd name="connsiteY6" fmla="*/ 813933 h 995263"/>
                <a:gd name="connsiteX7" fmla="*/ 205390 w 626305"/>
                <a:gd name="connsiteY7" fmla="*/ 993910 h 995263"/>
                <a:gd name="connsiteX8" fmla="*/ 248933 w 626305"/>
                <a:gd name="connsiteY8" fmla="*/ 825544 h 995263"/>
                <a:gd name="connsiteX9" fmla="*/ 327310 w 626305"/>
                <a:gd name="connsiteY9" fmla="*/ 941658 h 995263"/>
                <a:gd name="connsiteX10" fmla="*/ 344727 w 626305"/>
                <a:gd name="connsiteY10" fmla="*/ 828447 h 995263"/>
                <a:gd name="connsiteX11" fmla="*/ 333116 w 626305"/>
                <a:gd name="connsiteY11" fmla="*/ 686207 h 995263"/>
                <a:gd name="connsiteX12" fmla="*/ 626305 w 626305"/>
                <a:gd name="connsiteY12" fmla="*/ 64995 h 995263"/>
                <a:gd name="connsiteX13" fmla="*/ 553025 w 626305"/>
                <a:gd name="connsiteY13" fmla="*/ 0 h 995263"/>
                <a:gd name="connsiteX0" fmla="*/ 530722 w 626305"/>
                <a:gd name="connsiteY0" fmla="*/ 0 h 1008645"/>
                <a:gd name="connsiteX1" fmla="*/ 138624 w 626305"/>
                <a:gd name="connsiteY1" fmla="*/ 627017 h 1008645"/>
                <a:gd name="connsiteX2" fmla="*/ 31219 w 626305"/>
                <a:gd name="connsiteY2" fmla="*/ 775063 h 1008645"/>
                <a:gd name="connsiteX3" fmla="*/ 60247 w 626305"/>
                <a:gd name="connsiteY3" fmla="*/ 946332 h 1008645"/>
                <a:gd name="connsiteX4" fmla="*/ 77664 w 626305"/>
                <a:gd name="connsiteY4" fmla="*/ 798286 h 1008645"/>
                <a:gd name="connsiteX5" fmla="*/ 127013 w 626305"/>
                <a:gd name="connsiteY5" fmla="*/ 975360 h 1008645"/>
                <a:gd name="connsiteX6" fmla="*/ 153139 w 626305"/>
                <a:gd name="connsiteY6" fmla="*/ 827315 h 1008645"/>
                <a:gd name="connsiteX7" fmla="*/ 205390 w 626305"/>
                <a:gd name="connsiteY7" fmla="*/ 1007292 h 1008645"/>
                <a:gd name="connsiteX8" fmla="*/ 248933 w 626305"/>
                <a:gd name="connsiteY8" fmla="*/ 838926 h 1008645"/>
                <a:gd name="connsiteX9" fmla="*/ 327310 w 626305"/>
                <a:gd name="connsiteY9" fmla="*/ 955040 h 1008645"/>
                <a:gd name="connsiteX10" fmla="*/ 344727 w 626305"/>
                <a:gd name="connsiteY10" fmla="*/ 841829 h 1008645"/>
                <a:gd name="connsiteX11" fmla="*/ 333116 w 626305"/>
                <a:gd name="connsiteY11" fmla="*/ 699589 h 1008645"/>
                <a:gd name="connsiteX12" fmla="*/ 626305 w 626305"/>
                <a:gd name="connsiteY12" fmla="*/ 78377 h 1008645"/>
                <a:gd name="connsiteX13" fmla="*/ 530722 w 626305"/>
                <a:gd name="connsiteY13" fmla="*/ 0 h 1008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26305" h="1008645">
                  <a:moveTo>
                    <a:pt x="530722" y="0"/>
                  </a:moveTo>
                  <a:cubicBezTo>
                    <a:pt x="356550" y="159020"/>
                    <a:pt x="214099" y="377371"/>
                    <a:pt x="138624" y="627017"/>
                  </a:cubicBezTo>
                  <a:cubicBezTo>
                    <a:pt x="73794" y="661852"/>
                    <a:pt x="49604" y="719909"/>
                    <a:pt x="31219" y="775063"/>
                  </a:cubicBezTo>
                  <a:cubicBezTo>
                    <a:pt x="-28773" y="864085"/>
                    <a:pt x="7028" y="953105"/>
                    <a:pt x="60247" y="946332"/>
                  </a:cubicBezTo>
                  <a:cubicBezTo>
                    <a:pt x="48636" y="879566"/>
                    <a:pt x="60246" y="847635"/>
                    <a:pt x="77664" y="798286"/>
                  </a:cubicBezTo>
                  <a:cubicBezTo>
                    <a:pt x="47668" y="860214"/>
                    <a:pt x="32185" y="994712"/>
                    <a:pt x="127013" y="975360"/>
                  </a:cubicBezTo>
                  <a:cubicBezTo>
                    <a:pt x="118305" y="908595"/>
                    <a:pt x="132819" y="867954"/>
                    <a:pt x="153139" y="827315"/>
                  </a:cubicBezTo>
                  <a:cubicBezTo>
                    <a:pt x="95081" y="901821"/>
                    <a:pt x="124110" y="1022774"/>
                    <a:pt x="205390" y="1007292"/>
                  </a:cubicBezTo>
                  <a:cubicBezTo>
                    <a:pt x="234419" y="997616"/>
                    <a:pt x="234419" y="895048"/>
                    <a:pt x="248933" y="838926"/>
                  </a:cubicBezTo>
                  <a:cubicBezTo>
                    <a:pt x="275059" y="877631"/>
                    <a:pt x="260544" y="945363"/>
                    <a:pt x="327310" y="955040"/>
                  </a:cubicBezTo>
                  <a:cubicBezTo>
                    <a:pt x="382465" y="940526"/>
                    <a:pt x="338921" y="879566"/>
                    <a:pt x="344727" y="841829"/>
                  </a:cubicBezTo>
                  <a:cubicBezTo>
                    <a:pt x="366983" y="791513"/>
                    <a:pt x="360209" y="732488"/>
                    <a:pt x="333116" y="699589"/>
                  </a:cubicBezTo>
                  <a:cubicBezTo>
                    <a:pt x="366665" y="474216"/>
                    <a:pt x="563635" y="177133"/>
                    <a:pt x="626305" y="78377"/>
                  </a:cubicBezTo>
                  <a:lnTo>
                    <a:pt x="530722" y="0"/>
                  </a:lnTo>
                  <a:close/>
                </a:path>
              </a:pathLst>
            </a:custGeom>
            <a:gradFill>
              <a:gsLst>
                <a:gs pos="77000">
                  <a:srgbClr val="FDD0AF"/>
                </a:gs>
                <a:gs pos="20000">
                  <a:srgbClr val="FEEDE1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63500" dist="50800" dir="189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681251" y="1762556"/>
              <a:ext cx="2339502" cy="2165275"/>
            </a:xfrm>
            <a:custGeom>
              <a:avLst/>
              <a:gdLst>
                <a:gd name="connsiteX0" fmla="*/ 306421 w 2339502"/>
                <a:gd name="connsiteY0" fmla="*/ 1794753 h 1979579"/>
                <a:gd name="connsiteX1" fmla="*/ 2023353 w 2339502"/>
                <a:gd name="connsiteY1" fmla="*/ 1979579 h 1979579"/>
                <a:gd name="connsiteX2" fmla="*/ 2329774 w 2339502"/>
                <a:gd name="connsiteY2" fmla="*/ 1186775 h 1979579"/>
                <a:gd name="connsiteX3" fmla="*/ 2339502 w 2339502"/>
                <a:gd name="connsiteY3" fmla="*/ 486383 h 1979579"/>
                <a:gd name="connsiteX4" fmla="*/ 1702340 w 2339502"/>
                <a:gd name="connsiteY4" fmla="*/ 0 h 1979579"/>
                <a:gd name="connsiteX5" fmla="*/ 228600 w 2339502"/>
                <a:gd name="connsiteY5" fmla="*/ 350196 h 1979579"/>
                <a:gd name="connsiteX6" fmla="*/ 0 w 2339502"/>
                <a:gd name="connsiteY6" fmla="*/ 768485 h 1979579"/>
                <a:gd name="connsiteX7" fmla="*/ 306421 w 2339502"/>
                <a:gd name="connsiteY7" fmla="*/ 1794753 h 1979579"/>
                <a:gd name="connsiteX0" fmla="*/ 306421 w 2339502"/>
                <a:gd name="connsiteY0" fmla="*/ 1794753 h 2027123"/>
                <a:gd name="connsiteX1" fmla="*/ 2023353 w 2339502"/>
                <a:gd name="connsiteY1" fmla="*/ 1979579 h 2027123"/>
                <a:gd name="connsiteX2" fmla="*/ 2329774 w 2339502"/>
                <a:gd name="connsiteY2" fmla="*/ 1186775 h 2027123"/>
                <a:gd name="connsiteX3" fmla="*/ 2339502 w 2339502"/>
                <a:gd name="connsiteY3" fmla="*/ 486383 h 2027123"/>
                <a:gd name="connsiteX4" fmla="*/ 1702340 w 2339502"/>
                <a:gd name="connsiteY4" fmla="*/ 0 h 2027123"/>
                <a:gd name="connsiteX5" fmla="*/ 228600 w 2339502"/>
                <a:gd name="connsiteY5" fmla="*/ 350196 h 2027123"/>
                <a:gd name="connsiteX6" fmla="*/ 0 w 2339502"/>
                <a:gd name="connsiteY6" fmla="*/ 768485 h 2027123"/>
                <a:gd name="connsiteX7" fmla="*/ 306421 w 2339502"/>
                <a:gd name="connsiteY7" fmla="*/ 1794753 h 2027123"/>
                <a:gd name="connsiteX0" fmla="*/ 306421 w 2339502"/>
                <a:gd name="connsiteY0" fmla="*/ 1794753 h 2147960"/>
                <a:gd name="connsiteX1" fmla="*/ 2023353 w 2339502"/>
                <a:gd name="connsiteY1" fmla="*/ 1979579 h 2147960"/>
                <a:gd name="connsiteX2" fmla="*/ 2329774 w 2339502"/>
                <a:gd name="connsiteY2" fmla="*/ 1186775 h 2147960"/>
                <a:gd name="connsiteX3" fmla="*/ 2339502 w 2339502"/>
                <a:gd name="connsiteY3" fmla="*/ 486383 h 2147960"/>
                <a:gd name="connsiteX4" fmla="*/ 1702340 w 2339502"/>
                <a:gd name="connsiteY4" fmla="*/ 0 h 2147960"/>
                <a:gd name="connsiteX5" fmla="*/ 228600 w 2339502"/>
                <a:gd name="connsiteY5" fmla="*/ 350196 h 2147960"/>
                <a:gd name="connsiteX6" fmla="*/ 0 w 2339502"/>
                <a:gd name="connsiteY6" fmla="*/ 768485 h 2147960"/>
                <a:gd name="connsiteX7" fmla="*/ 306421 w 2339502"/>
                <a:gd name="connsiteY7" fmla="*/ 1794753 h 2147960"/>
                <a:gd name="connsiteX0" fmla="*/ 306421 w 2339502"/>
                <a:gd name="connsiteY0" fmla="*/ 1794753 h 2155689"/>
                <a:gd name="connsiteX1" fmla="*/ 2023353 w 2339502"/>
                <a:gd name="connsiteY1" fmla="*/ 1979579 h 2155689"/>
                <a:gd name="connsiteX2" fmla="*/ 2329774 w 2339502"/>
                <a:gd name="connsiteY2" fmla="*/ 1186775 h 2155689"/>
                <a:gd name="connsiteX3" fmla="*/ 2339502 w 2339502"/>
                <a:gd name="connsiteY3" fmla="*/ 486383 h 2155689"/>
                <a:gd name="connsiteX4" fmla="*/ 1702340 w 2339502"/>
                <a:gd name="connsiteY4" fmla="*/ 0 h 2155689"/>
                <a:gd name="connsiteX5" fmla="*/ 228600 w 2339502"/>
                <a:gd name="connsiteY5" fmla="*/ 350196 h 2155689"/>
                <a:gd name="connsiteX6" fmla="*/ 0 w 2339502"/>
                <a:gd name="connsiteY6" fmla="*/ 768485 h 2155689"/>
                <a:gd name="connsiteX7" fmla="*/ 306421 w 2339502"/>
                <a:gd name="connsiteY7" fmla="*/ 1794753 h 2155689"/>
                <a:gd name="connsiteX0" fmla="*/ 306421 w 2339502"/>
                <a:gd name="connsiteY0" fmla="*/ 1794753 h 2165275"/>
                <a:gd name="connsiteX1" fmla="*/ 2023353 w 2339502"/>
                <a:gd name="connsiteY1" fmla="*/ 1979579 h 2165275"/>
                <a:gd name="connsiteX2" fmla="*/ 2329774 w 2339502"/>
                <a:gd name="connsiteY2" fmla="*/ 1186775 h 2165275"/>
                <a:gd name="connsiteX3" fmla="*/ 2339502 w 2339502"/>
                <a:gd name="connsiteY3" fmla="*/ 486383 h 2165275"/>
                <a:gd name="connsiteX4" fmla="*/ 1702340 w 2339502"/>
                <a:gd name="connsiteY4" fmla="*/ 0 h 2165275"/>
                <a:gd name="connsiteX5" fmla="*/ 228600 w 2339502"/>
                <a:gd name="connsiteY5" fmla="*/ 350196 h 2165275"/>
                <a:gd name="connsiteX6" fmla="*/ 0 w 2339502"/>
                <a:gd name="connsiteY6" fmla="*/ 768485 h 2165275"/>
                <a:gd name="connsiteX7" fmla="*/ 306421 w 2339502"/>
                <a:gd name="connsiteY7" fmla="*/ 1794753 h 216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9502" h="2165275">
                  <a:moveTo>
                    <a:pt x="306421" y="1794753"/>
                  </a:moveTo>
                  <a:cubicBezTo>
                    <a:pt x="732817" y="2274651"/>
                    <a:pt x="1558046" y="2234119"/>
                    <a:pt x="2023353" y="1979579"/>
                  </a:cubicBezTo>
                  <a:lnTo>
                    <a:pt x="2329774" y="1186775"/>
                  </a:lnTo>
                  <a:lnTo>
                    <a:pt x="2339502" y="486383"/>
                  </a:lnTo>
                  <a:lnTo>
                    <a:pt x="1702340" y="0"/>
                  </a:lnTo>
                  <a:lnTo>
                    <a:pt x="228600" y="350196"/>
                  </a:lnTo>
                  <a:lnTo>
                    <a:pt x="0" y="768485"/>
                  </a:lnTo>
                  <a:lnTo>
                    <a:pt x="306421" y="1794753"/>
                  </a:lnTo>
                  <a:close/>
                </a:path>
              </a:pathLst>
            </a:custGeom>
            <a:gradFill>
              <a:gsLst>
                <a:gs pos="100000">
                  <a:srgbClr val="FDD0AF"/>
                </a:gs>
                <a:gs pos="37000">
                  <a:srgbClr val="FEEDE1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457200" dist="101600" dir="189000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263208" y="3738324"/>
              <a:ext cx="1428750" cy="319266"/>
            </a:xfrm>
            <a:custGeom>
              <a:avLst/>
              <a:gdLst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090"/>
                <a:gd name="connsiteX1" fmla="*/ 1428750 w 1428750"/>
                <a:gd name="connsiteY1" fmla="*/ 0 h 339090"/>
                <a:gd name="connsiteX2" fmla="*/ 640080 w 1428750"/>
                <a:gd name="connsiteY2" fmla="*/ 339090 h 339090"/>
                <a:gd name="connsiteX3" fmla="*/ 0 w 1428750"/>
                <a:gd name="connsiteY3" fmla="*/ 57150 h 339090"/>
                <a:gd name="connsiteX0" fmla="*/ 0 w 1428750"/>
                <a:gd name="connsiteY0" fmla="*/ 57150 h 339190"/>
                <a:gd name="connsiteX1" fmla="*/ 1428750 w 1428750"/>
                <a:gd name="connsiteY1" fmla="*/ 0 h 339190"/>
                <a:gd name="connsiteX2" fmla="*/ 640080 w 1428750"/>
                <a:gd name="connsiteY2" fmla="*/ 339090 h 339190"/>
                <a:gd name="connsiteX3" fmla="*/ 0 w 1428750"/>
                <a:gd name="connsiteY3" fmla="*/ 57150 h 339190"/>
                <a:gd name="connsiteX0" fmla="*/ 0 w 1428750"/>
                <a:gd name="connsiteY0" fmla="*/ 57150 h 316343"/>
                <a:gd name="connsiteX1" fmla="*/ 1428750 w 1428750"/>
                <a:gd name="connsiteY1" fmla="*/ 0 h 316343"/>
                <a:gd name="connsiteX2" fmla="*/ 640080 w 1428750"/>
                <a:gd name="connsiteY2" fmla="*/ 316230 h 316343"/>
                <a:gd name="connsiteX3" fmla="*/ 0 w 1428750"/>
                <a:gd name="connsiteY3" fmla="*/ 57150 h 316343"/>
                <a:gd name="connsiteX0" fmla="*/ 0 w 1428750"/>
                <a:gd name="connsiteY0" fmla="*/ 57150 h 316343"/>
                <a:gd name="connsiteX1" fmla="*/ 1428750 w 1428750"/>
                <a:gd name="connsiteY1" fmla="*/ 0 h 316343"/>
                <a:gd name="connsiteX2" fmla="*/ 640080 w 1428750"/>
                <a:gd name="connsiteY2" fmla="*/ 316230 h 316343"/>
                <a:gd name="connsiteX3" fmla="*/ 0 w 1428750"/>
                <a:gd name="connsiteY3" fmla="*/ 57150 h 316343"/>
                <a:gd name="connsiteX0" fmla="*/ 0 w 1428750"/>
                <a:gd name="connsiteY0" fmla="*/ 57150 h 194615"/>
                <a:gd name="connsiteX1" fmla="*/ 1428750 w 1428750"/>
                <a:gd name="connsiteY1" fmla="*/ 0 h 194615"/>
                <a:gd name="connsiteX2" fmla="*/ 0 w 1428750"/>
                <a:gd name="connsiteY2" fmla="*/ 57150 h 194615"/>
                <a:gd name="connsiteX0" fmla="*/ 0 w 1428750"/>
                <a:gd name="connsiteY0" fmla="*/ 57150 h 250327"/>
                <a:gd name="connsiteX1" fmla="*/ 1428750 w 1428750"/>
                <a:gd name="connsiteY1" fmla="*/ 0 h 250327"/>
                <a:gd name="connsiteX2" fmla="*/ 0 w 1428750"/>
                <a:gd name="connsiteY2" fmla="*/ 57150 h 250327"/>
                <a:gd name="connsiteX0" fmla="*/ 0 w 1428750"/>
                <a:gd name="connsiteY0" fmla="*/ 57150 h 319266"/>
                <a:gd name="connsiteX1" fmla="*/ 1428750 w 1428750"/>
                <a:gd name="connsiteY1" fmla="*/ 0 h 319266"/>
                <a:gd name="connsiteX2" fmla="*/ 0 w 1428750"/>
                <a:gd name="connsiteY2" fmla="*/ 57150 h 319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750" h="319266">
                  <a:moveTo>
                    <a:pt x="0" y="57150"/>
                  </a:moveTo>
                  <a:cubicBezTo>
                    <a:pt x="480060" y="278130"/>
                    <a:pt x="1017270" y="213360"/>
                    <a:pt x="1428750" y="0"/>
                  </a:cubicBezTo>
                  <a:cubicBezTo>
                    <a:pt x="1082040" y="293370"/>
                    <a:pt x="552450" y="514350"/>
                    <a:pt x="0" y="57150"/>
                  </a:cubicBez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77000">
                  <a:srgbClr val="003399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347028" y="3896807"/>
              <a:ext cx="323850" cy="613410"/>
            </a:xfrm>
            <a:custGeom>
              <a:avLst/>
              <a:gdLst>
                <a:gd name="connsiteX0" fmla="*/ 41910 w 323850"/>
                <a:gd name="connsiteY0" fmla="*/ 0 h 613410"/>
                <a:gd name="connsiteX1" fmla="*/ 0 w 323850"/>
                <a:gd name="connsiteY1" fmla="*/ 548640 h 613410"/>
                <a:gd name="connsiteX2" fmla="*/ 118110 w 323850"/>
                <a:gd name="connsiteY2" fmla="*/ 594360 h 613410"/>
                <a:gd name="connsiteX3" fmla="*/ 240030 w 323850"/>
                <a:gd name="connsiteY3" fmla="*/ 613410 h 613410"/>
                <a:gd name="connsiteX4" fmla="*/ 293370 w 323850"/>
                <a:gd name="connsiteY4" fmla="*/ 598170 h 613410"/>
                <a:gd name="connsiteX5" fmla="*/ 323850 w 323850"/>
                <a:gd name="connsiteY5" fmla="*/ 140970 h 613410"/>
                <a:gd name="connsiteX6" fmla="*/ 41910 w 323850"/>
                <a:gd name="connsiteY6" fmla="*/ 0 h 613410"/>
                <a:gd name="connsiteX0" fmla="*/ 41910 w 323850"/>
                <a:gd name="connsiteY0" fmla="*/ 0 h 613410"/>
                <a:gd name="connsiteX1" fmla="*/ 0 w 323850"/>
                <a:gd name="connsiteY1" fmla="*/ 548640 h 613410"/>
                <a:gd name="connsiteX2" fmla="*/ 118110 w 323850"/>
                <a:gd name="connsiteY2" fmla="*/ 594360 h 613410"/>
                <a:gd name="connsiteX3" fmla="*/ 240030 w 323850"/>
                <a:gd name="connsiteY3" fmla="*/ 613410 h 613410"/>
                <a:gd name="connsiteX4" fmla="*/ 293370 w 323850"/>
                <a:gd name="connsiteY4" fmla="*/ 598170 h 613410"/>
                <a:gd name="connsiteX5" fmla="*/ 323850 w 323850"/>
                <a:gd name="connsiteY5" fmla="*/ 140970 h 613410"/>
                <a:gd name="connsiteX6" fmla="*/ 41910 w 323850"/>
                <a:gd name="connsiteY6" fmla="*/ 0 h 613410"/>
                <a:gd name="connsiteX0" fmla="*/ 41910 w 323850"/>
                <a:gd name="connsiteY0" fmla="*/ 0 h 613410"/>
                <a:gd name="connsiteX1" fmla="*/ 0 w 323850"/>
                <a:gd name="connsiteY1" fmla="*/ 548640 h 613410"/>
                <a:gd name="connsiteX2" fmla="*/ 118110 w 323850"/>
                <a:gd name="connsiteY2" fmla="*/ 594360 h 613410"/>
                <a:gd name="connsiteX3" fmla="*/ 240030 w 323850"/>
                <a:gd name="connsiteY3" fmla="*/ 613410 h 613410"/>
                <a:gd name="connsiteX4" fmla="*/ 293370 w 323850"/>
                <a:gd name="connsiteY4" fmla="*/ 598170 h 613410"/>
                <a:gd name="connsiteX5" fmla="*/ 323850 w 323850"/>
                <a:gd name="connsiteY5" fmla="*/ 140970 h 613410"/>
                <a:gd name="connsiteX6" fmla="*/ 41910 w 323850"/>
                <a:gd name="connsiteY6" fmla="*/ 0 h 613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850" h="613410">
                  <a:moveTo>
                    <a:pt x="41910" y="0"/>
                  </a:moveTo>
                  <a:lnTo>
                    <a:pt x="0" y="548640"/>
                  </a:lnTo>
                  <a:lnTo>
                    <a:pt x="118110" y="594360"/>
                  </a:lnTo>
                  <a:cubicBezTo>
                    <a:pt x="167671" y="533802"/>
                    <a:pt x="208311" y="562455"/>
                    <a:pt x="240030" y="613410"/>
                  </a:cubicBezTo>
                  <a:lnTo>
                    <a:pt x="293370" y="598170"/>
                  </a:lnTo>
                  <a:lnTo>
                    <a:pt x="323850" y="140970"/>
                  </a:lnTo>
                  <a:lnTo>
                    <a:pt x="41910" y="0"/>
                  </a:ln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77000">
                  <a:srgbClr val="003399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660098" y="4030157"/>
              <a:ext cx="182880" cy="350520"/>
            </a:xfrm>
            <a:custGeom>
              <a:avLst/>
              <a:gdLst>
                <a:gd name="connsiteX0" fmla="*/ 0 w 182880"/>
                <a:gd name="connsiteY0" fmla="*/ 327660 h 350520"/>
                <a:gd name="connsiteX1" fmla="*/ 80010 w 182880"/>
                <a:gd name="connsiteY1" fmla="*/ 346710 h 350520"/>
                <a:gd name="connsiteX2" fmla="*/ 167640 w 182880"/>
                <a:gd name="connsiteY2" fmla="*/ 350520 h 350520"/>
                <a:gd name="connsiteX3" fmla="*/ 182880 w 182880"/>
                <a:gd name="connsiteY3" fmla="*/ 327660 h 350520"/>
                <a:gd name="connsiteX4" fmla="*/ 175260 w 182880"/>
                <a:gd name="connsiteY4" fmla="*/ 38100 h 350520"/>
                <a:gd name="connsiteX5" fmla="*/ 7620 w 182880"/>
                <a:gd name="connsiteY5" fmla="*/ 0 h 350520"/>
                <a:gd name="connsiteX6" fmla="*/ 0 w 182880"/>
                <a:gd name="connsiteY6" fmla="*/ 327660 h 350520"/>
                <a:gd name="connsiteX0" fmla="*/ 0 w 182880"/>
                <a:gd name="connsiteY0" fmla="*/ 327660 h 350520"/>
                <a:gd name="connsiteX1" fmla="*/ 80010 w 182880"/>
                <a:gd name="connsiteY1" fmla="*/ 346710 h 350520"/>
                <a:gd name="connsiteX2" fmla="*/ 167640 w 182880"/>
                <a:gd name="connsiteY2" fmla="*/ 350520 h 350520"/>
                <a:gd name="connsiteX3" fmla="*/ 182880 w 182880"/>
                <a:gd name="connsiteY3" fmla="*/ 327660 h 350520"/>
                <a:gd name="connsiteX4" fmla="*/ 175260 w 182880"/>
                <a:gd name="connsiteY4" fmla="*/ 38100 h 350520"/>
                <a:gd name="connsiteX5" fmla="*/ 7620 w 182880"/>
                <a:gd name="connsiteY5" fmla="*/ 0 h 350520"/>
                <a:gd name="connsiteX6" fmla="*/ 0 w 182880"/>
                <a:gd name="connsiteY6" fmla="*/ 327660 h 350520"/>
                <a:gd name="connsiteX0" fmla="*/ 0 w 182880"/>
                <a:gd name="connsiteY0" fmla="*/ 327660 h 350520"/>
                <a:gd name="connsiteX1" fmla="*/ 80010 w 182880"/>
                <a:gd name="connsiteY1" fmla="*/ 346710 h 350520"/>
                <a:gd name="connsiteX2" fmla="*/ 167640 w 182880"/>
                <a:gd name="connsiteY2" fmla="*/ 350520 h 350520"/>
                <a:gd name="connsiteX3" fmla="*/ 182880 w 182880"/>
                <a:gd name="connsiteY3" fmla="*/ 327660 h 350520"/>
                <a:gd name="connsiteX4" fmla="*/ 175260 w 182880"/>
                <a:gd name="connsiteY4" fmla="*/ 38100 h 350520"/>
                <a:gd name="connsiteX5" fmla="*/ 7620 w 182880"/>
                <a:gd name="connsiteY5" fmla="*/ 0 h 350520"/>
                <a:gd name="connsiteX6" fmla="*/ 0 w 182880"/>
                <a:gd name="connsiteY6" fmla="*/ 32766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880" h="350520">
                  <a:moveTo>
                    <a:pt x="0" y="327660"/>
                  </a:moveTo>
                  <a:lnTo>
                    <a:pt x="80010" y="346710"/>
                  </a:lnTo>
                  <a:cubicBezTo>
                    <a:pt x="109220" y="303375"/>
                    <a:pt x="138430" y="322487"/>
                    <a:pt x="167640" y="350520"/>
                  </a:cubicBezTo>
                  <a:lnTo>
                    <a:pt x="182880" y="327660"/>
                  </a:lnTo>
                  <a:lnTo>
                    <a:pt x="175260" y="38100"/>
                  </a:lnTo>
                  <a:lnTo>
                    <a:pt x="7620" y="0"/>
                  </a:lnTo>
                  <a:lnTo>
                    <a:pt x="0" y="327660"/>
                  </a:lnTo>
                  <a:close/>
                </a:path>
              </a:pathLst>
            </a:custGeom>
            <a:gradFill>
              <a:gsLst>
                <a:gs pos="0">
                  <a:srgbClr val="00B0F0"/>
                </a:gs>
                <a:gs pos="77000">
                  <a:srgbClr val="003399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58403" y="3168580"/>
              <a:ext cx="387334" cy="246677"/>
              <a:chOff x="2698365" y="3312646"/>
              <a:chExt cx="387334" cy="246677"/>
            </a:xfrm>
          </p:grpSpPr>
          <p:sp>
            <p:nvSpPr>
              <p:cNvPr id="47" name="椭圆 46"/>
              <p:cNvSpPr/>
              <p:nvPr/>
            </p:nvSpPr>
            <p:spPr>
              <a:xfrm rot="10800000" flipV="1">
                <a:off x="2698365" y="3312646"/>
                <a:ext cx="387334" cy="246677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6E6F70"/>
                  </a:gs>
                  <a:gs pos="68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10800000" flipV="1">
                <a:off x="2726655" y="3352730"/>
                <a:ext cx="72000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464327" y="3440577"/>
              <a:ext cx="607979" cy="440347"/>
              <a:chOff x="2704289" y="3584643"/>
              <a:chExt cx="607979" cy="440347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704289" y="3584643"/>
                <a:ext cx="607979" cy="257493"/>
                <a:chOff x="2704289" y="3584643"/>
                <a:chExt cx="607979" cy="257493"/>
              </a:xfrm>
            </p:grpSpPr>
            <p:sp>
              <p:nvSpPr>
                <p:cNvPr id="45" name="任意多边形 44"/>
                <p:cNvSpPr/>
                <p:nvPr/>
              </p:nvSpPr>
              <p:spPr>
                <a:xfrm>
                  <a:off x="2704289" y="3584643"/>
                  <a:ext cx="607979" cy="75699"/>
                </a:xfrm>
                <a:custGeom>
                  <a:avLst/>
                  <a:gdLst>
                    <a:gd name="connsiteX0" fmla="*/ 9728 w 607979"/>
                    <a:gd name="connsiteY0" fmla="*/ 0 h 58366"/>
                    <a:gd name="connsiteX1" fmla="*/ 0 w 607979"/>
                    <a:gd name="connsiteY1" fmla="*/ 58366 h 58366"/>
                    <a:gd name="connsiteX2" fmla="*/ 578796 w 607979"/>
                    <a:gd name="connsiteY2" fmla="*/ 9727 h 58366"/>
                    <a:gd name="connsiteX3" fmla="*/ 607979 w 607979"/>
                    <a:gd name="connsiteY3" fmla="*/ 53502 h 58366"/>
                    <a:gd name="connsiteX0" fmla="*/ 9728 w 607979"/>
                    <a:gd name="connsiteY0" fmla="*/ 0 h 58366"/>
                    <a:gd name="connsiteX1" fmla="*/ 0 w 607979"/>
                    <a:gd name="connsiteY1" fmla="*/ 58366 h 58366"/>
                    <a:gd name="connsiteX2" fmla="*/ 578796 w 607979"/>
                    <a:gd name="connsiteY2" fmla="*/ 9727 h 58366"/>
                    <a:gd name="connsiteX3" fmla="*/ 607979 w 607979"/>
                    <a:gd name="connsiteY3" fmla="*/ 53502 h 58366"/>
                    <a:gd name="connsiteX0" fmla="*/ 9728 w 607979"/>
                    <a:gd name="connsiteY0" fmla="*/ 0 h 75699"/>
                    <a:gd name="connsiteX1" fmla="*/ 0 w 607979"/>
                    <a:gd name="connsiteY1" fmla="*/ 58366 h 75699"/>
                    <a:gd name="connsiteX2" fmla="*/ 578796 w 607979"/>
                    <a:gd name="connsiteY2" fmla="*/ 9727 h 75699"/>
                    <a:gd name="connsiteX3" fmla="*/ 607979 w 607979"/>
                    <a:gd name="connsiteY3" fmla="*/ 53502 h 75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7979" h="75699">
                      <a:moveTo>
                        <a:pt x="9728" y="0"/>
                      </a:moveTo>
                      <a:lnTo>
                        <a:pt x="0" y="58366"/>
                      </a:lnTo>
                      <a:cubicBezTo>
                        <a:pt x="192932" y="90791"/>
                        <a:pt x="390728" y="79442"/>
                        <a:pt x="578796" y="9727"/>
                      </a:cubicBezTo>
                      <a:lnTo>
                        <a:pt x="607979" y="53502"/>
                      </a:lnTo>
                    </a:path>
                  </a:pathLst>
                </a:custGeom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2844999" y="3613825"/>
                  <a:ext cx="414891" cy="228311"/>
                </a:xfrm>
                <a:custGeom>
                  <a:avLst/>
                  <a:gdLst>
                    <a:gd name="connsiteX0" fmla="*/ 0 w 403698"/>
                    <a:gd name="connsiteY0" fmla="*/ 43774 h 418289"/>
                    <a:gd name="connsiteX1" fmla="*/ 209145 w 403698"/>
                    <a:gd name="connsiteY1" fmla="*/ 418289 h 418289"/>
                    <a:gd name="connsiteX2" fmla="*/ 403698 w 403698"/>
                    <a:gd name="connsiteY2" fmla="*/ 0 h 418289"/>
                    <a:gd name="connsiteX0" fmla="*/ 0 w 403698"/>
                    <a:gd name="connsiteY0" fmla="*/ 43774 h 418752"/>
                    <a:gd name="connsiteX1" fmla="*/ 209145 w 403698"/>
                    <a:gd name="connsiteY1" fmla="*/ 418289 h 418752"/>
                    <a:gd name="connsiteX2" fmla="*/ 403698 w 403698"/>
                    <a:gd name="connsiteY2" fmla="*/ 0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0792"/>
                    <a:gd name="connsiteY0" fmla="*/ 43774 h 418752"/>
                    <a:gd name="connsiteX1" fmla="*/ 209145 w 410792"/>
                    <a:gd name="connsiteY1" fmla="*/ 418289 h 418752"/>
                    <a:gd name="connsiteX2" fmla="*/ 403698 w 410792"/>
                    <a:gd name="connsiteY2" fmla="*/ 0 h 418752"/>
                    <a:gd name="connsiteX3" fmla="*/ 0 w 410792"/>
                    <a:gd name="connsiteY3" fmla="*/ 43774 h 418752"/>
                    <a:gd name="connsiteX0" fmla="*/ 0 w 412578"/>
                    <a:gd name="connsiteY0" fmla="*/ 43774 h 149381"/>
                    <a:gd name="connsiteX1" fmla="*/ 228601 w 412578"/>
                    <a:gd name="connsiteY1" fmla="*/ 141051 h 149381"/>
                    <a:gd name="connsiteX2" fmla="*/ 403698 w 412578"/>
                    <a:gd name="connsiteY2" fmla="*/ 0 h 149381"/>
                    <a:gd name="connsiteX3" fmla="*/ 0 w 412578"/>
                    <a:gd name="connsiteY3" fmla="*/ 43774 h 149381"/>
                    <a:gd name="connsiteX0" fmla="*/ 0 w 414431"/>
                    <a:gd name="connsiteY0" fmla="*/ 43774 h 129920"/>
                    <a:gd name="connsiteX1" fmla="*/ 243192 w 414431"/>
                    <a:gd name="connsiteY1" fmla="*/ 111868 h 129920"/>
                    <a:gd name="connsiteX2" fmla="*/ 403698 w 414431"/>
                    <a:gd name="connsiteY2" fmla="*/ 0 h 129920"/>
                    <a:gd name="connsiteX3" fmla="*/ 0 w 414431"/>
                    <a:gd name="connsiteY3" fmla="*/ 43774 h 129920"/>
                    <a:gd name="connsiteX0" fmla="*/ 0 w 504227"/>
                    <a:gd name="connsiteY0" fmla="*/ 43774 h 129920"/>
                    <a:gd name="connsiteX1" fmla="*/ 428017 w 504227"/>
                    <a:gd name="connsiteY1" fmla="*/ 111868 h 129920"/>
                    <a:gd name="connsiteX2" fmla="*/ 403698 w 504227"/>
                    <a:gd name="connsiteY2" fmla="*/ 0 h 129920"/>
                    <a:gd name="connsiteX3" fmla="*/ 0 w 504227"/>
                    <a:gd name="connsiteY3" fmla="*/ 43774 h 129920"/>
                    <a:gd name="connsiteX0" fmla="*/ 21309 w 474755"/>
                    <a:gd name="connsiteY0" fmla="*/ 43774 h 234406"/>
                    <a:gd name="connsiteX1" fmla="*/ 79675 w 474755"/>
                    <a:gd name="connsiteY1" fmla="*/ 233463 h 234406"/>
                    <a:gd name="connsiteX2" fmla="*/ 449326 w 474755"/>
                    <a:gd name="connsiteY2" fmla="*/ 111868 h 234406"/>
                    <a:gd name="connsiteX3" fmla="*/ 425007 w 474755"/>
                    <a:gd name="connsiteY3" fmla="*/ 0 h 234406"/>
                    <a:gd name="connsiteX4" fmla="*/ 21309 w 474755"/>
                    <a:gd name="connsiteY4" fmla="*/ 43774 h 234406"/>
                    <a:gd name="connsiteX0" fmla="*/ 16302 w 469748"/>
                    <a:gd name="connsiteY0" fmla="*/ 43774 h 234406"/>
                    <a:gd name="connsiteX1" fmla="*/ 74668 w 469748"/>
                    <a:gd name="connsiteY1" fmla="*/ 233463 h 234406"/>
                    <a:gd name="connsiteX2" fmla="*/ 444319 w 469748"/>
                    <a:gd name="connsiteY2" fmla="*/ 111868 h 234406"/>
                    <a:gd name="connsiteX3" fmla="*/ 420000 w 469748"/>
                    <a:gd name="connsiteY3" fmla="*/ 0 h 234406"/>
                    <a:gd name="connsiteX4" fmla="*/ 16302 w 469748"/>
                    <a:gd name="connsiteY4" fmla="*/ 43774 h 234406"/>
                    <a:gd name="connsiteX0" fmla="*/ 0 w 453446"/>
                    <a:gd name="connsiteY0" fmla="*/ 43774 h 234406"/>
                    <a:gd name="connsiteX1" fmla="*/ 58366 w 453446"/>
                    <a:gd name="connsiteY1" fmla="*/ 233463 h 234406"/>
                    <a:gd name="connsiteX2" fmla="*/ 428017 w 453446"/>
                    <a:gd name="connsiteY2" fmla="*/ 111868 h 234406"/>
                    <a:gd name="connsiteX3" fmla="*/ 403698 w 453446"/>
                    <a:gd name="connsiteY3" fmla="*/ 0 h 234406"/>
                    <a:gd name="connsiteX4" fmla="*/ 0 w 453446"/>
                    <a:gd name="connsiteY4" fmla="*/ 43774 h 234406"/>
                    <a:gd name="connsiteX0" fmla="*/ 0 w 454526"/>
                    <a:gd name="connsiteY0" fmla="*/ 43774 h 234406"/>
                    <a:gd name="connsiteX1" fmla="*/ 43775 w 454526"/>
                    <a:gd name="connsiteY1" fmla="*/ 233463 h 234406"/>
                    <a:gd name="connsiteX2" fmla="*/ 428017 w 454526"/>
                    <a:gd name="connsiteY2" fmla="*/ 111868 h 234406"/>
                    <a:gd name="connsiteX3" fmla="*/ 403698 w 454526"/>
                    <a:gd name="connsiteY3" fmla="*/ 0 h 234406"/>
                    <a:gd name="connsiteX4" fmla="*/ 0 w 454526"/>
                    <a:gd name="connsiteY4" fmla="*/ 43774 h 234406"/>
                    <a:gd name="connsiteX0" fmla="*/ 0 w 454526"/>
                    <a:gd name="connsiteY0" fmla="*/ 43774 h 233463"/>
                    <a:gd name="connsiteX1" fmla="*/ 43775 w 454526"/>
                    <a:gd name="connsiteY1" fmla="*/ 233463 h 233463"/>
                    <a:gd name="connsiteX2" fmla="*/ 428017 w 454526"/>
                    <a:gd name="connsiteY2" fmla="*/ 111868 h 233463"/>
                    <a:gd name="connsiteX3" fmla="*/ 403698 w 454526"/>
                    <a:gd name="connsiteY3" fmla="*/ 0 h 233463"/>
                    <a:gd name="connsiteX4" fmla="*/ 0 w 454526"/>
                    <a:gd name="connsiteY4" fmla="*/ 43774 h 233463"/>
                    <a:gd name="connsiteX0" fmla="*/ 0 w 428017"/>
                    <a:gd name="connsiteY0" fmla="*/ 43774 h 233463"/>
                    <a:gd name="connsiteX1" fmla="*/ 43775 w 428017"/>
                    <a:gd name="connsiteY1" fmla="*/ 233463 h 233463"/>
                    <a:gd name="connsiteX2" fmla="*/ 428017 w 428017"/>
                    <a:gd name="connsiteY2" fmla="*/ 111868 h 233463"/>
                    <a:gd name="connsiteX3" fmla="*/ 403698 w 428017"/>
                    <a:gd name="connsiteY3" fmla="*/ 0 h 233463"/>
                    <a:gd name="connsiteX4" fmla="*/ 0 w 428017"/>
                    <a:gd name="connsiteY4" fmla="*/ 43774 h 233463"/>
                    <a:gd name="connsiteX0" fmla="*/ 0 w 409842"/>
                    <a:gd name="connsiteY0" fmla="*/ 43774 h 233463"/>
                    <a:gd name="connsiteX1" fmla="*/ 43775 w 409842"/>
                    <a:gd name="connsiteY1" fmla="*/ 233463 h 233463"/>
                    <a:gd name="connsiteX2" fmla="*/ 364788 w 409842"/>
                    <a:gd name="connsiteY2" fmla="*/ 121595 h 233463"/>
                    <a:gd name="connsiteX3" fmla="*/ 403698 w 409842"/>
                    <a:gd name="connsiteY3" fmla="*/ 0 h 233463"/>
                    <a:gd name="connsiteX4" fmla="*/ 0 w 409842"/>
                    <a:gd name="connsiteY4" fmla="*/ 43774 h 233463"/>
                    <a:gd name="connsiteX0" fmla="*/ 0 w 418461"/>
                    <a:gd name="connsiteY0" fmla="*/ 43774 h 233463"/>
                    <a:gd name="connsiteX1" fmla="*/ 43775 w 418461"/>
                    <a:gd name="connsiteY1" fmla="*/ 233463 h 233463"/>
                    <a:gd name="connsiteX2" fmla="*/ 418290 w 418461"/>
                    <a:gd name="connsiteY2" fmla="*/ 116732 h 233463"/>
                    <a:gd name="connsiteX3" fmla="*/ 403698 w 418461"/>
                    <a:gd name="connsiteY3" fmla="*/ 0 h 233463"/>
                    <a:gd name="connsiteX4" fmla="*/ 0 w 418461"/>
                    <a:gd name="connsiteY4" fmla="*/ 43774 h 233463"/>
                    <a:gd name="connsiteX0" fmla="*/ 0 w 418461"/>
                    <a:gd name="connsiteY0" fmla="*/ 43774 h 233463"/>
                    <a:gd name="connsiteX1" fmla="*/ 43775 w 418461"/>
                    <a:gd name="connsiteY1" fmla="*/ 233463 h 233463"/>
                    <a:gd name="connsiteX2" fmla="*/ 418290 w 418461"/>
                    <a:gd name="connsiteY2" fmla="*/ 116732 h 233463"/>
                    <a:gd name="connsiteX3" fmla="*/ 403698 w 418461"/>
                    <a:gd name="connsiteY3" fmla="*/ 0 h 233463"/>
                    <a:gd name="connsiteX4" fmla="*/ 0 w 418461"/>
                    <a:gd name="connsiteY4" fmla="*/ 43774 h 233463"/>
                    <a:gd name="connsiteX0" fmla="*/ 0 w 418290"/>
                    <a:gd name="connsiteY0" fmla="*/ 43774 h 233463"/>
                    <a:gd name="connsiteX1" fmla="*/ 43775 w 418290"/>
                    <a:gd name="connsiteY1" fmla="*/ 233463 h 233463"/>
                    <a:gd name="connsiteX2" fmla="*/ 418290 w 418290"/>
                    <a:gd name="connsiteY2" fmla="*/ 116732 h 233463"/>
                    <a:gd name="connsiteX3" fmla="*/ 403698 w 418290"/>
                    <a:gd name="connsiteY3" fmla="*/ 0 h 233463"/>
                    <a:gd name="connsiteX4" fmla="*/ 0 w 418290"/>
                    <a:gd name="connsiteY4" fmla="*/ 43774 h 233463"/>
                    <a:gd name="connsiteX0" fmla="*/ 0 w 418290"/>
                    <a:gd name="connsiteY0" fmla="*/ 43774 h 233463"/>
                    <a:gd name="connsiteX1" fmla="*/ 43775 w 418290"/>
                    <a:gd name="connsiteY1" fmla="*/ 233463 h 233463"/>
                    <a:gd name="connsiteX2" fmla="*/ 418290 w 418290"/>
                    <a:gd name="connsiteY2" fmla="*/ 116732 h 233463"/>
                    <a:gd name="connsiteX3" fmla="*/ 403698 w 418290"/>
                    <a:gd name="connsiteY3" fmla="*/ 0 h 233463"/>
                    <a:gd name="connsiteX4" fmla="*/ 0 w 418290"/>
                    <a:gd name="connsiteY4" fmla="*/ 43774 h 233463"/>
                    <a:gd name="connsiteX0" fmla="*/ 0 w 418290"/>
                    <a:gd name="connsiteY0" fmla="*/ 43774 h 233463"/>
                    <a:gd name="connsiteX1" fmla="*/ 43775 w 418290"/>
                    <a:gd name="connsiteY1" fmla="*/ 233463 h 233463"/>
                    <a:gd name="connsiteX2" fmla="*/ 418290 w 418290"/>
                    <a:gd name="connsiteY2" fmla="*/ 116732 h 233463"/>
                    <a:gd name="connsiteX3" fmla="*/ 403698 w 418290"/>
                    <a:gd name="connsiteY3" fmla="*/ 0 h 233463"/>
                    <a:gd name="connsiteX4" fmla="*/ 0 w 418290"/>
                    <a:gd name="connsiteY4" fmla="*/ 43774 h 233463"/>
                    <a:gd name="connsiteX0" fmla="*/ 0 w 418290"/>
                    <a:gd name="connsiteY0" fmla="*/ 43774 h 228311"/>
                    <a:gd name="connsiteX1" fmla="*/ 28320 w 418290"/>
                    <a:gd name="connsiteY1" fmla="*/ 228311 h 228311"/>
                    <a:gd name="connsiteX2" fmla="*/ 418290 w 418290"/>
                    <a:gd name="connsiteY2" fmla="*/ 116732 h 228311"/>
                    <a:gd name="connsiteX3" fmla="*/ 403698 w 418290"/>
                    <a:gd name="connsiteY3" fmla="*/ 0 h 228311"/>
                    <a:gd name="connsiteX4" fmla="*/ 0 w 418290"/>
                    <a:gd name="connsiteY4" fmla="*/ 43774 h 228311"/>
                    <a:gd name="connsiteX0" fmla="*/ 0 w 418290"/>
                    <a:gd name="connsiteY0" fmla="*/ 43774 h 228311"/>
                    <a:gd name="connsiteX1" fmla="*/ 28320 w 418290"/>
                    <a:gd name="connsiteY1" fmla="*/ 228311 h 228311"/>
                    <a:gd name="connsiteX2" fmla="*/ 418290 w 418290"/>
                    <a:gd name="connsiteY2" fmla="*/ 116732 h 228311"/>
                    <a:gd name="connsiteX3" fmla="*/ 403698 w 418290"/>
                    <a:gd name="connsiteY3" fmla="*/ 0 h 228311"/>
                    <a:gd name="connsiteX4" fmla="*/ 0 w 418290"/>
                    <a:gd name="connsiteY4" fmla="*/ 43774 h 228311"/>
                    <a:gd name="connsiteX0" fmla="*/ 340 w 418630"/>
                    <a:gd name="connsiteY0" fmla="*/ 43774 h 228311"/>
                    <a:gd name="connsiteX1" fmla="*/ 28660 w 418630"/>
                    <a:gd name="connsiteY1" fmla="*/ 228311 h 228311"/>
                    <a:gd name="connsiteX2" fmla="*/ 418630 w 418630"/>
                    <a:gd name="connsiteY2" fmla="*/ 116732 h 228311"/>
                    <a:gd name="connsiteX3" fmla="*/ 404038 w 418630"/>
                    <a:gd name="connsiteY3" fmla="*/ 0 h 228311"/>
                    <a:gd name="connsiteX4" fmla="*/ 340 w 418630"/>
                    <a:gd name="connsiteY4" fmla="*/ 43774 h 228311"/>
                    <a:gd name="connsiteX0" fmla="*/ 340 w 413478"/>
                    <a:gd name="connsiteY0" fmla="*/ 43774 h 228311"/>
                    <a:gd name="connsiteX1" fmla="*/ 28660 w 413478"/>
                    <a:gd name="connsiteY1" fmla="*/ 228311 h 228311"/>
                    <a:gd name="connsiteX2" fmla="*/ 413478 w 413478"/>
                    <a:gd name="connsiteY2" fmla="*/ 116732 h 228311"/>
                    <a:gd name="connsiteX3" fmla="*/ 404038 w 413478"/>
                    <a:gd name="connsiteY3" fmla="*/ 0 h 228311"/>
                    <a:gd name="connsiteX4" fmla="*/ 340 w 413478"/>
                    <a:gd name="connsiteY4" fmla="*/ 43774 h 228311"/>
                    <a:gd name="connsiteX0" fmla="*/ 340 w 414891"/>
                    <a:gd name="connsiteY0" fmla="*/ 43774 h 228311"/>
                    <a:gd name="connsiteX1" fmla="*/ 28660 w 414891"/>
                    <a:gd name="connsiteY1" fmla="*/ 228311 h 228311"/>
                    <a:gd name="connsiteX2" fmla="*/ 413478 w 414891"/>
                    <a:gd name="connsiteY2" fmla="*/ 116732 h 228311"/>
                    <a:gd name="connsiteX3" fmla="*/ 404038 w 414891"/>
                    <a:gd name="connsiteY3" fmla="*/ 0 h 228311"/>
                    <a:gd name="connsiteX4" fmla="*/ 340 w 414891"/>
                    <a:gd name="connsiteY4" fmla="*/ 43774 h 228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91" h="228311">
                      <a:moveTo>
                        <a:pt x="340" y="43774"/>
                      </a:moveTo>
                      <a:cubicBezTo>
                        <a:pt x="-2668" y="100663"/>
                        <a:pt x="14840" y="182053"/>
                        <a:pt x="28660" y="228311"/>
                      </a:cubicBezTo>
                      <a:cubicBezTo>
                        <a:pt x="95133" y="152111"/>
                        <a:pt x="348627" y="102140"/>
                        <a:pt x="413478" y="116732"/>
                      </a:cubicBezTo>
                      <a:cubicBezTo>
                        <a:pt x="415675" y="77822"/>
                        <a:pt x="417009" y="42154"/>
                        <a:pt x="404038" y="0"/>
                      </a:cubicBezTo>
                      <a:cubicBezTo>
                        <a:pt x="293791" y="34047"/>
                        <a:pt x="144634" y="72957"/>
                        <a:pt x="340" y="437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B2D22"/>
                    </a:gs>
                    <a:gs pos="100000">
                      <a:srgbClr val="85321F"/>
                    </a:gs>
                  </a:gsLst>
                  <a:path path="circle">
                    <a:fillToRect r="100000" b="100000"/>
                  </a:path>
                </a:gradFill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4" name="任意多边形 43"/>
              <p:cNvSpPr/>
              <p:nvPr/>
            </p:nvSpPr>
            <p:spPr>
              <a:xfrm>
                <a:off x="2875770" y="3727336"/>
                <a:ext cx="384120" cy="297654"/>
              </a:xfrm>
              <a:custGeom>
                <a:avLst/>
                <a:gdLst>
                  <a:gd name="connsiteX0" fmla="*/ 0 w 393970"/>
                  <a:gd name="connsiteY0" fmla="*/ 107005 h 296694"/>
                  <a:gd name="connsiteX1" fmla="*/ 393970 w 393970"/>
                  <a:gd name="connsiteY1" fmla="*/ 0 h 296694"/>
                  <a:gd name="connsiteX2" fmla="*/ 204281 w 393970"/>
                  <a:gd name="connsiteY2" fmla="*/ 296694 h 296694"/>
                  <a:gd name="connsiteX3" fmla="*/ 0 w 393970"/>
                  <a:gd name="connsiteY3" fmla="*/ 107005 h 296694"/>
                  <a:gd name="connsiteX0" fmla="*/ 0 w 393970"/>
                  <a:gd name="connsiteY0" fmla="*/ 107005 h 296694"/>
                  <a:gd name="connsiteX1" fmla="*/ 393970 w 393970"/>
                  <a:gd name="connsiteY1" fmla="*/ 0 h 296694"/>
                  <a:gd name="connsiteX2" fmla="*/ 204281 w 393970"/>
                  <a:gd name="connsiteY2" fmla="*/ 296694 h 296694"/>
                  <a:gd name="connsiteX3" fmla="*/ 0 w 393970"/>
                  <a:gd name="connsiteY3" fmla="*/ 107005 h 296694"/>
                  <a:gd name="connsiteX0" fmla="*/ 0 w 393970"/>
                  <a:gd name="connsiteY0" fmla="*/ 107234 h 296923"/>
                  <a:gd name="connsiteX1" fmla="*/ 393970 w 393970"/>
                  <a:gd name="connsiteY1" fmla="*/ 229 h 296923"/>
                  <a:gd name="connsiteX2" fmla="*/ 204281 w 393970"/>
                  <a:gd name="connsiteY2" fmla="*/ 296923 h 296923"/>
                  <a:gd name="connsiteX3" fmla="*/ 0 w 393970"/>
                  <a:gd name="connsiteY3" fmla="*/ 107234 h 296923"/>
                  <a:gd name="connsiteX0" fmla="*/ 0 w 393970"/>
                  <a:gd name="connsiteY0" fmla="*/ 107234 h 296923"/>
                  <a:gd name="connsiteX1" fmla="*/ 393970 w 393970"/>
                  <a:gd name="connsiteY1" fmla="*/ 229 h 296923"/>
                  <a:gd name="connsiteX2" fmla="*/ 204281 w 393970"/>
                  <a:gd name="connsiteY2" fmla="*/ 296923 h 296923"/>
                  <a:gd name="connsiteX3" fmla="*/ 0 w 393970"/>
                  <a:gd name="connsiteY3" fmla="*/ 107234 h 296923"/>
                  <a:gd name="connsiteX0" fmla="*/ 0 w 393970"/>
                  <a:gd name="connsiteY0" fmla="*/ 107234 h 296923"/>
                  <a:gd name="connsiteX1" fmla="*/ 393970 w 393970"/>
                  <a:gd name="connsiteY1" fmla="*/ 229 h 296923"/>
                  <a:gd name="connsiteX2" fmla="*/ 204281 w 393970"/>
                  <a:gd name="connsiteY2" fmla="*/ 296923 h 296923"/>
                  <a:gd name="connsiteX3" fmla="*/ 0 w 393970"/>
                  <a:gd name="connsiteY3" fmla="*/ 107234 h 296923"/>
                  <a:gd name="connsiteX0" fmla="*/ 0 w 393970"/>
                  <a:gd name="connsiteY0" fmla="*/ 107234 h 297654"/>
                  <a:gd name="connsiteX1" fmla="*/ 393970 w 393970"/>
                  <a:gd name="connsiteY1" fmla="*/ 229 h 297654"/>
                  <a:gd name="connsiteX2" fmla="*/ 204281 w 393970"/>
                  <a:gd name="connsiteY2" fmla="*/ 296923 h 297654"/>
                  <a:gd name="connsiteX3" fmla="*/ 0 w 393970"/>
                  <a:gd name="connsiteY3" fmla="*/ 107234 h 29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70" h="297654">
                    <a:moveTo>
                      <a:pt x="0" y="107234"/>
                    </a:moveTo>
                    <a:cubicBezTo>
                      <a:pt x="155642" y="27791"/>
                      <a:pt x="262647" y="-3013"/>
                      <a:pt x="393970" y="229"/>
                    </a:cubicBezTo>
                    <a:cubicBezTo>
                      <a:pt x="369650" y="191540"/>
                      <a:pt x="321013" y="285574"/>
                      <a:pt x="204281" y="296923"/>
                    </a:cubicBezTo>
                    <a:cubicBezTo>
                      <a:pt x="87549" y="308272"/>
                      <a:pt x="14592" y="185056"/>
                      <a:pt x="0" y="107234"/>
                    </a:cubicBezTo>
                    <a:close/>
                  </a:path>
                </a:pathLst>
              </a:custGeom>
              <a:gradFill>
                <a:gsLst>
                  <a:gs pos="5000">
                    <a:schemeClr val="accent1">
                      <a:lumMod val="5000"/>
                      <a:lumOff val="95000"/>
                    </a:schemeClr>
                  </a:gs>
                  <a:gs pos="100000">
                    <a:srgbClr val="EBB7AF"/>
                  </a:gs>
                </a:gsLst>
                <a:path path="circle">
                  <a:fillToRect r="100000" b="100000"/>
                </a:path>
              </a:gradFill>
              <a:ln w="254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2327581" y="2283449"/>
              <a:ext cx="250170" cy="359394"/>
            </a:xfrm>
            <a:custGeom>
              <a:avLst/>
              <a:gdLst>
                <a:gd name="connsiteX0" fmla="*/ 206828 w 206828"/>
                <a:gd name="connsiteY0" fmla="*/ 0 h 359229"/>
                <a:gd name="connsiteX1" fmla="*/ 163286 w 206828"/>
                <a:gd name="connsiteY1" fmla="*/ 359229 h 359229"/>
                <a:gd name="connsiteX2" fmla="*/ 0 w 206828"/>
                <a:gd name="connsiteY2" fmla="*/ 239486 h 359229"/>
                <a:gd name="connsiteX3" fmla="*/ 206828 w 206828"/>
                <a:gd name="connsiteY3" fmla="*/ 0 h 359229"/>
                <a:gd name="connsiteX0" fmla="*/ 206828 w 250170"/>
                <a:gd name="connsiteY0" fmla="*/ 0 h 359229"/>
                <a:gd name="connsiteX1" fmla="*/ 163286 w 250170"/>
                <a:gd name="connsiteY1" fmla="*/ 359229 h 359229"/>
                <a:gd name="connsiteX2" fmla="*/ 0 w 250170"/>
                <a:gd name="connsiteY2" fmla="*/ 239486 h 359229"/>
                <a:gd name="connsiteX3" fmla="*/ 206828 w 250170"/>
                <a:gd name="connsiteY3" fmla="*/ 0 h 359229"/>
                <a:gd name="connsiteX0" fmla="*/ 206828 w 250170"/>
                <a:gd name="connsiteY0" fmla="*/ 0 h 359358"/>
                <a:gd name="connsiteX1" fmla="*/ 163286 w 250170"/>
                <a:gd name="connsiteY1" fmla="*/ 359229 h 359358"/>
                <a:gd name="connsiteX2" fmla="*/ 0 w 250170"/>
                <a:gd name="connsiteY2" fmla="*/ 239486 h 359358"/>
                <a:gd name="connsiteX3" fmla="*/ 206828 w 250170"/>
                <a:gd name="connsiteY3" fmla="*/ 0 h 359358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  <a:gd name="connsiteX0" fmla="*/ 206828 w 250170"/>
                <a:gd name="connsiteY0" fmla="*/ 0 h 359394"/>
                <a:gd name="connsiteX1" fmla="*/ 163286 w 250170"/>
                <a:gd name="connsiteY1" fmla="*/ 359229 h 359394"/>
                <a:gd name="connsiteX2" fmla="*/ 0 w 250170"/>
                <a:gd name="connsiteY2" fmla="*/ 239486 h 359394"/>
                <a:gd name="connsiteX3" fmla="*/ 206828 w 250170"/>
                <a:gd name="connsiteY3" fmla="*/ 0 h 35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170" h="359394">
                  <a:moveTo>
                    <a:pt x="206828" y="0"/>
                  </a:moveTo>
                  <a:cubicBezTo>
                    <a:pt x="192314" y="119743"/>
                    <a:pt x="338306" y="288124"/>
                    <a:pt x="163286" y="359229"/>
                  </a:cubicBezTo>
                  <a:cubicBezTo>
                    <a:pt x="99129" y="363090"/>
                    <a:pt x="25246" y="298855"/>
                    <a:pt x="0" y="239486"/>
                  </a:cubicBezTo>
                  <a:cubicBezTo>
                    <a:pt x="117581" y="247206"/>
                    <a:pt x="137885" y="40919"/>
                    <a:pt x="206828" y="0"/>
                  </a:cubicBezTo>
                  <a:close/>
                </a:path>
              </a:pathLst>
            </a:custGeom>
            <a:gradFill>
              <a:gsLst>
                <a:gs pos="77000">
                  <a:srgbClr val="FDD0AF"/>
                </a:gs>
                <a:gs pos="20000">
                  <a:srgbClr val="FEEDE1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63500" dist="50800" dir="189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 flipH="1">
              <a:off x="5031831" y="1487420"/>
              <a:ext cx="908321" cy="501370"/>
              <a:chOff x="1532008" y="1465672"/>
              <a:chExt cx="891879" cy="492294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1532008" y="1465672"/>
                <a:ext cx="891879" cy="492294"/>
              </a:xfrm>
              <a:custGeom>
                <a:avLst/>
                <a:gdLst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11629 w 841829"/>
                  <a:gd name="connsiteY0" fmla="*/ 439057 h 439057"/>
                  <a:gd name="connsiteX1" fmla="*/ 0 w 841829"/>
                  <a:gd name="connsiteY1" fmla="*/ 97971 h 439057"/>
                  <a:gd name="connsiteX2" fmla="*/ 3629 w 841829"/>
                  <a:gd name="connsiteY2" fmla="*/ 0 h 439057"/>
                  <a:gd name="connsiteX3" fmla="*/ 841829 w 841829"/>
                  <a:gd name="connsiteY3" fmla="*/ 145143 h 439057"/>
                  <a:gd name="connsiteX4" fmla="*/ 511629 w 841829"/>
                  <a:gd name="connsiteY4" fmla="*/ 439057 h 439057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82870"/>
                  <a:gd name="connsiteX1" fmla="*/ 51883 w 893712"/>
                  <a:gd name="connsiteY1" fmla="*/ 141784 h 482870"/>
                  <a:gd name="connsiteX2" fmla="*/ 55512 w 893712"/>
                  <a:gd name="connsiteY2" fmla="*/ 43813 h 482870"/>
                  <a:gd name="connsiteX3" fmla="*/ 893712 w 893712"/>
                  <a:gd name="connsiteY3" fmla="*/ 188956 h 482870"/>
                  <a:gd name="connsiteX4" fmla="*/ 563512 w 893712"/>
                  <a:gd name="connsiteY4" fmla="*/ 482870 h 482870"/>
                  <a:gd name="connsiteX0" fmla="*/ 563512 w 893712"/>
                  <a:gd name="connsiteY0" fmla="*/ 482870 h 492294"/>
                  <a:gd name="connsiteX1" fmla="*/ 51883 w 893712"/>
                  <a:gd name="connsiteY1" fmla="*/ 141784 h 492294"/>
                  <a:gd name="connsiteX2" fmla="*/ 55512 w 893712"/>
                  <a:gd name="connsiteY2" fmla="*/ 43813 h 492294"/>
                  <a:gd name="connsiteX3" fmla="*/ 893712 w 893712"/>
                  <a:gd name="connsiteY3" fmla="*/ 188956 h 492294"/>
                  <a:gd name="connsiteX4" fmla="*/ 563512 w 893712"/>
                  <a:gd name="connsiteY4" fmla="*/ 482870 h 492294"/>
                  <a:gd name="connsiteX0" fmla="*/ 576910 w 907110"/>
                  <a:gd name="connsiteY0" fmla="*/ 482870 h 492294"/>
                  <a:gd name="connsiteX1" fmla="*/ 65281 w 907110"/>
                  <a:gd name="connsiteY1" fmla="*/ 141784 h 492294"/>
                  <a:gd name="connsiteX2" fmla="*/ 68910 w 907110"/>
                  <a:gd name="connsiteY2" fmla="*/ 43813 h 492294"/>
                  <a:gd name="connsiteX3" fmla="*/ 907110 w 907110"/>
                  <a:gd name="connsiteY3" fmla="*/ 188956 h 492294"/>
                  <a:gd name="connsiteX4" fmla="*/ 576910 w 907110"/>
                  <a:gd name="connsiteY4" fmla="*/ 482870 h 492294"/>
                  <a:gd name="connsiteX0" fmla="*/ 561679 w 891879"/>
                  <a:gd name="connsiteY0" fmla="*/ 482870 h 492294"/>
                  <a:gd name="connsiteX1" fmla="*/ 50050 w 891879"/>
                  <a:gd name="connsiteY1" fmla="*/ 141784 h 492294"/>
                  <a:gd name="connsiteX2" fmla="*/ 53679 w 891879"/>
                  <a:gd name="connsiteY2" fmla="*/ 43813 h 492294"/>
                  <a:gd name="connsiteX3" fmla="*/ 891879 w 891879"/>
                  <a:gd name="connsiteY3" fmla="*/ 188956 h 492294"/>
                  <a:gd name="connsiteX4" fmla="*/ 561679 w 891879"/>
                  <a:gd name="connsiteY4" fmla="*/ 482870 h 492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1879" h="492294">
                    <a:moveTo>
                      <a:pt x="561679" y="482870"/>
                    </a:moveTo>
                    <a:cubicBezTo>
                      <a:pt x="536279" y="412717"/>
                      <a:pt x="398393" y="197421"/>
                      <a:pt x="50050" y="141784"/>
                    </a:cubicBezTo>
                    <a:cubicBezTo>
                      <a:pt x="460" y="149042"/>
                      <a:pt x="-33407" y="115175"/>
                      <a:pt x="53679" y="43813"/>
                    </a:cubicBezTo>
                    <a:cubicBezTo>
                      <a:pt x="177050" y="-52949"/>
                      <a:pt x="645136" y="17204"/>
                      <a:pt x="891879" y="188956"/>
                    </a:cubicBezTo>
                    <a:cubicBezTo>
                      <a:pt x="781812" y="286927"/>
                      <a:pt x="1012831" y="544556"/>
                      <a:pt x="561679" y="482870"/>
                    </a:cubicBezTo>
                    <a:close/>
                  </a:path>
                </a:pathLst>
              </a:custGeom>
              <a:gradFill>
                <a:gsLst>
                  <a:gs pos="63000">
                    <a:srgbClr val="896941"/>
                  </a:gs>
                  <a:gs pos="29000">
                    <a:srgbClr val="B59A6F"/>
                  </a:gs>
                </a:gsLst>
                <a:lin ang="2700000" scaled="1"/>
              </a:gradFill>
              <a:ln>
                <a:solidFill>
                  <a:srgbClr val="0D0D0D"/>
                </a:solidFill>
              </a:ln>
              <a:effectLst>
                <a:innerShdw blurRad="114300" dist="50800" dir="2700000">
                  <a:schemeClr val="bg1">
                    <a:alpha val="7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772774" y="1476829"/>
                <a:ext cx="56025" cy="140273"/>
              </a:xfrm>
              <a:custGeom>
                <a:avLst/>
                <a:gdLst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8943 w 68943"/>
                  <a:gd name="connsiteY0" fmla="*/ 0 h 177800"/>
                  <a:gd name="connsiteX1" fmla="*/ 0 w 68943"/>
                  <a:gd name="connsiteY1" fmla="*/ 177800 h 177800"/>
                  <a:gd name="connsiteX0" fmla="*/ 69228 w 69228"/>
                  <a:gd name="connsiteY0" fmla="*/ 0 h 177800"/>
                  <a:gd name="connsiteX1" fmla="*/ 285 w 69228"/>
                  <a:gd name="connsiteY1" fmla="*/ 17780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228" h="177800">
                    <a:moveTo>
                      <a:pt x="69228" y="0"/>
                    </a:moveTo>
                    <a:cubicBezTo>
                      <a:pt x="9962" y="30238"/>
                      <a:pt x="-2134" y="111276"/>
                      <a:pt x="285" y="1778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972296" y="1527629"/>
                <a:ext cx="139533" cy="236489"/>
              </a:xfrm>
              <a:custGeom>
                <a:avLst/>
                <a:gdLst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  <a:gd name="connsiteX0" fmla="*/ 163286 w 163286"/>
                  <a:gd name="connsiteY0" fmla="*/ 0 h 254000"/>
                  <a:gd name="connsiteX1" fmla="*/ 0 w 163286"/>
                  <a:gd name="connsiteY1" fmla="*/ 254000 h 25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286" h="254000">
                    <a:moveTo>
                      <a:pt x="163286" y="0"/>
                    </a:moveTo>
                    <a:cubicBezTo>
                      <a:pt x="83457" y="66524"/>
                      <a:pt x="32658" y="151190"/>
                      <a:pt x="0" y="254000"/>
                    </a:cubicBezTo>
                  </a:path>
                </a:pathLst>
              </a:cu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>
              <a:off x="2489875" y="1268760"/>
              <a:ext cx="3116218" cy="2526176"/>
            </a:xfrm>
            <a:custGeom>
              <a:avLst/>
              <a:gdLst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27706"/>
                <a:gd name="connsiteX1" fmla="*/ 534737 w 3021263"/>
                <a:gd name="connsiteY1" fmla="*/ 882316 h 2427706"/>
                <a:gd name="connsiteX2" fmla="*/ 363621 w 3021263"/>
                <a:gd name="connsiteY2" fmla="*/ 1074821 h 2427706"/>
                <a:gd name="connsiteX3" fmla="*/ 368968 w 3021263"/>
                <a:gd name="connsiteY3" fmla="*/ 1395664 h 2427706"/>
                <a:gd name="connsiteX4" fmla="*/ 358273 w 3021263"/>
                <a:gd name="connsiteY4" fmla="*/ 1769979 h 2427706"/>
                <a:gd name="connsiteX5" fmla="*/ 390358 w 3021263"/>
                <a:gd name="connsiteY5" fmla="*/ 1727200 h 2427706"/>
                <a:gd name="connsiteX6" fmla="*/ 438484 w 3021263"/>
                <a:gd name="connsiteY6" fmla="*/ 1994569 h 2427706"/>
                <a:gd name="connsiteX7" fmla="*/ 304800 w 3021263"/>
                <a:gd name="connsiteY7" fmla="*/ 2192421 h 2427706"/>
                <a:gd name="connsiteX8" fmla="*/ 160421 w 3021263"/>
                <a:gd name="connsiteY8" fmla="*/ 2005264 h 2427706"/>
                <a:gd name="connsiteX9" fmla="*/ 37431 w 3021263"/>
                <a:gd name="connsiteY9" fmla="*/ 1769979 h 2427706"/>
                <a:gd name="connsiteX10" fmla="*/ 0 w 3021263"/>
                <a:gd name="connsiteY10" fmla="*/ 1449137 h 2427706"/>
                <a:gd name="connsiteX11" fmla="*/ 10694 w 3021263"/>
                <a:gd name="connsiteY11" fmla="*/ 1149685 h 2427706"/>
                <a:gd name="connsiteX12" fmla="*/ 106947 w 3021263"/>
                <a:gd name="connsiteY12" fmla="*/ 807453 h 2427706"/>
                <a:gd name="connsiteX13" fmla="*/ 315494 w 3021263"/>
                <a:gd name="connsiteY13" fmla="*/ 529390 h 2427706"/>
                <a:gd name="connsiteX14" fmla="*/ 582863 w 3021263"/>
                <a:gd name="connsiteY14" fmla="*/ 288758 h 2427706"/>
                <a:gd name="connsiteX15" fmla="*/ 850231 w 3021263"/>
                <a:gd name="connsiteY15" fmla="*/ 144379 h 2427706"/>
                <a:gd name="connsiteX16" fmla="*/ 1208505 w 3021263"/>
                <a:gd name="connsiteY16" fmla="*/ 0 h 2427706"/>
                <a:gd name="connsiteX17" fmla="*/ 1529347 w 3021263"/>
                <a:gd name="connsiteY17" fmla="*/ 5348 h 2427706"/>
                <a:gd name="connsiteX18" fmla="*/ 1834147 w 3021263"/>
                <a:gd name="connsiteY18" fmla="*/ 0 h 2427706"/>
                <a:gd name="connsiteX19" fmla="*/ 2187073 w 3021263"/>
                <a:gd name="connsiteY19" fmla="*/ 128337 h 2427706"/>
                <a:gd name="connsiteX20" fmla="*/ 2449094 w 3021263"/>
                <a:gd name="connsiteY20" fmla="*/ 272716 h 2427706"/>
                <a:gd name="connsiteX21" fmla="*/ 2400968 w 3021263"/>
                <a:gd name="connsiteY21" fmla="*/ 267369 h 2427706"/>
                <a:gd name="connsiteX22" fmla="*/ 2422358 w 3021263"/>
                <a:gd name="connsiteY22" fmla="*/ 481264 h 2427706"/>
                <a:gd name="connsiteX23" fmla="*/ 2614863 w 3021263"/>
                <a:gd name="connsiteY23" fmla="*/ 647032 h 2427706"/>
                <a:gd name="connsiteX24" fmla="*/ 2727158 w 3021263"/>
                <a:gd name="connsiteY24" fmla="*/ 775369 h 2427706"/>
                <a:gd name="connsiteX25" fmla="*/ 2876884 w 3021263"/>
                <a:gd name="connsiteY25" fmla="*/ 748632 h 2427706"/>
                <a:gd name="connsiteX26" fmla="*/ 2887579 w 3021263"/>
                <a:gd name="connsiteY26" fmla="*/ 582864 h 2427706"/>
                <a:gd name="connsiteX27" fmla="*/ 2919663 w 3021263"/>
                <a:gd name="connsiteY27" fmla="*/ 791411 h 2427706"/>
                <a:gd name="connsiteX28" fmla="*/ 3021263 w 3021263"/>
                <a:gd name="connsiteY28" fmla="*/ 1080169 h 2427706"/>
                <a:gd name="connsiteX29" fmla="*/ 3005221 w 3021263"/>
                <a:gd name="connsiteY29" fmla="*/ 1443790 h 2427706"/>
                <a:gd name="connsiteX30" fmla="*/ 2983831 w 3021263"/>
                <a:gd name="connsiteY30" fmla="*/ 1769979 h 2427706"/>
                <a:gd name="connsiteX31" fmla="*/ 2828758 w 3021263"/>
                <a:gd name="connsiteY31" fmla="*/ 2090821 h 2427706"/>
                <a:gd name="connsiteX32" fmla="*/ 2657642 w 3021263"/>
                <a:gd name="connsiteY32" fmla="*/ 2299369 h 2427706"/>
                <a:gd name="connsiteX33" fmla="*/ 2406315 w 3021263"/>
                <a:gd name="connsiteY33" fmla="*/ 2427706 h 2427706"/>
                <a:gd name="connsiteX34" fmla="*/ 2144294 w 3021263"/>
                <a:gd name="connsiteY34" fmla="*/ 2406316 h 2427706"/>
                <a:gd name="connsiteX35" fmla="*/ 2117558 w 3021263"/>
                <a:gd name="connsiteY35" fmla="*/ 2229853 h 2427706"/>
                <a:gd name="connsiteX36" fmla="*/ 2192421 w 3021263"/>
                <a:gd name="connsiteY36" fmla="*/ 2010611 h 2427706"/>
                <a:gd name="connsiteX37" fmla="*/ 2310063 w 3021263"/>
                <a:gd name="connsiteY37" fmla="*/ 1812758 h 2427706"/>
                <a:gd name="connsiteX38" fmla="*/ 2374231 w 3021263"/>
                <a:gd name="connsiteY38" fmla="*/ 1481221 h 2427706"/>
                <a:gd name="connsiteX39" fmla="*/ 2299368 w 3021263"/>
                <a:gd name="connsiteY39" fmla="*/ 1208506 h 2427706"/>
                <a:gd name="connsiteX40" fmla="*/ 2138947 w 3021263"/>
                <a:gd name="connsiteY40" fmla="*/ 951832 h 2427706"/>
                <a:gd name="connsiteX41" fmla="*/ 1844842 w 3021263"/>
                <a:gd name="connsiteY41" fmla="*/ 770021 h 2427706"/>
                <a:gd name="connsiteX42" fmla="*/ 1459831 w 3021263"/>
                <a:gd name="connsiteY42" fmla="*/ 753979 h 2427706"/>
                <a:gd name="connsiteX43" fmla="*/ 839537 w 3021263"/>
                <a:gd name="connsiteY43" fmla="*/ 770021 h 2427706"/>
                <a:gd name="connsiteX0" fmla="*/ 839537 w 3021263"/>
                <a:gd name="connsiteY0" fmla="*/ 770021 h 2439953"/>
                <a:gd name="connsiteX1" fmla="*/ 534737 w 3021263"/>
                <a:gd name="connsiteY1" fmla="*/ 882316 h 2439953"/>
                <a:gd name="connsiteX2" fmla="*/ 363621 w 3021263"/>
                <a:gd name="connsiteY2" fmla="*/ 1074821 h 2439953"/>
                <a:gd name="connsiteX3" fmla="*/ 368968 w 3021263"/>
                <a:gd name="connsiteY3" fmla="*/ 1395664 h 2439953"/>
                <a:gd name="connsiteX4" fmla="*/ 358273 w 3021263"/>
                <a:gd name="connsiteY4" fmla="*/ 1769979 h 2439953"/>
                <a:gd name="connsiteX5" fmla="*/ 390358 w 3021263"/>
                <a:gd name="connsiteY5" fmla="*/ 1727200 h 2439953"/>
                <a:gd name="connsiteX6" fmla="*/ 438484 w 3021263"/>
                <a:gd name="connsiteY6" fmla="*/ 1994569 h 2439953"/>
                <a:gd name="connsiteX7" fmla="*/ 304800 w 3021263"/>
                <a:gd name="connsiteY7" fmla="*/ 2192421 h 2439953"/>
                <a:gd name="connsiteX8" fmla="*/ 160421 w 3021263"/>
                <a:gd name="connsiteY8" fmla="*/ 2005264 h 2439953"/>
                <a:gd name="connsiteX9" fmla="*/ 37431 w 3021263"/>
                <a:gd name="connsiteY9" fmla="*/ 1769979 h 2439953"/>
                <a:gd name="connsiteX10" fmla="*/ 0 w 3021263"/>
                <a:gd name="connsiteY10" fmla="*/ 1449137 h 2439953"/>
                <a:gd name="connsiteX11" fmla="*/ 10694 w 3021263"/>
                <a:gd name="connsiteY11" fmla="*/ 1149685 h 2439953"/>
                <a:gd name="connsiteX12" fmla="*/ 106947 w 3021263"/>
                <a:gd name="connsiteY12" fmla="*/ 807453 h 2439953"/>
                <a:gd name="connsiteX13" fmla="*/ 315494 w 3021263"/>
                <a:gd name="connsiteY13" fmla="*/ 529390 h 2439953"/>
                <a:gd name="connsiteX14" fmla="*/ 582863 w 3021263"/>
                <a:gd name="connsiteY14" fmla="*/ 288758 h 2439953"/>
                <a:gd name="connsiteX15" fmla="*/ 850231 w 3021263"/>
                <a:gd name="connsiteY15" fmla="*/ 144379 h 2439953"/>
                <a:gd name="connsiteX16" fmla="*/ 1208505 w 3021263"/>
                <a:gd name="connsiteY16" fmla="*/ 0 h 2439953"/>
                <a:gd name="connsiteX17" fmla="*/ 1529347 w 3021263"/>
                <a:gd name="connsiteY17" fmla="*/ 5348 h 2439953"/>
                <a:gd name="connsiteX18" fmla="*/ 1834147 w 3021263"/>
                <a:gd name="connsiteY18" fmla="*/ 0 h 2439953"/>
                <a:gd name="connsiteX19" fmla="*/ 2187073 w 3021263"/>
                <a:gd name="connsiteY19" fmla="*/ 128337 h 2439953"/>
                <a:gd name="connsiteX20" fmla="*/ 2449094 w 3021263"/>
                <a:gd name="connsiteY20" fmla="*/ 272716 h 2439953"/>
                <a:gd name="connsiteX21" fmla="*/ 2400968 w 3021263"/>
                <a:gd name="connsiteY21" fmla="*/ 267369 h 2439953"/>
                <a:gd name="connsiteX22" fmla="*/ 2422358 w 3021263"/>
                <a:gd name="connsiteY22" fmla="*/ 481264 h 2439953"/>
                <a:gd name="connsiteX23" fmla="*/ 2614863 w 3021263"/>
                <a:gd name="connsiteY23" fmla="*/ 647032 h 2439953"/>
                <a:gd name="connsiteX24" fmla="*/ 2727158 w 3021263"/>
                <a:gd name="connsiteY24" fmla="*/ 775369 h 2439953"/>
                <a:gd name="connsiteX25" fmla="*/ 2876884 w 3021263"/>
                <a:gd name="connsiteY25" fmla="*/ 748632 h 2439953"/>
                <a:gd name="connsiteX26" fmla="*/ 2887579 w 3021263"/>
                <a:gd name="connsiteY26" fmla="*/ 582864 h 2439953"/>
                <a:gd name="connsiteX27" fmla="*/ 2919663 w 3021263"/>
                <a:gd name="connsiteY27" fmla="*/ 791411 h 2439953"/>
                <a:gd name="connsiteX28" fmla="*/ 3021263 w 3021263"/>
                <a:gd name="connsiteY28" fmla="*/ 1080169 h 2439953"/>
                <a:gd name="connsiteX29" fmla="*/ 3005221 w 3021263"/>
                <a:gd name="connsiteY29" fmla="*/ 1443790 h 2439953"/>
                <a:gd name="connsiteX30" fmla="*/ 2983831 w 3021263"/>
                <a:gd name="connsiteY30" fmla="*/ 1769979 h 2439953"/>
                <a:gd name="connsiteX31" fmla="*/ 2828758 w 3021263"/>
                <a:gd name="connsiteY31" fmla="*/ 2090821 h 2439953"/>
                <a:gd name="connsiteX32" fmla="*/ 2657642 w 3021263"/>
                <a:gd name="connsiteY32" fmla="*/ 2299369 h 2439953"/>
                <a:gd name="connsiteX33" fmla="*/ 2406315 w 3021263"/>
                <a:gd name="connsiteY33" fmla="*/ 2427706 h 2439953"/>
                <a:gd name="connsiteX34" fmla="*/ 2144294 w 3021263"/>
                <a:gd name="connsiteY34" fmla="*/ 2406316 h 2439953"/>
                <a:gd name="connsiteX35" fmla="*/ 2117558 w 3021263"/>
                <a:gd name="connsiteY35" fmla="*/ 2229853 h 2439953"/>
                <a:gd name="connsiteX36" fmla="*/ 2192421 w 3021263"/>
                <a:gd name="connsiteY36" fmla="*/ 2010611 h 2439953"/>
                <a:gd name="connsiteX37" fmla="*/ 2310063 w 3021263"/>
                <a:gd name="connsiteY37" fmla="*/ 1812758 h 2439953"/>
                <a:gd name="connsiteX38" fmla="*/ 2374231 w 3021263"/>
                <a:gd name="connsiteY38" fmla="*/ 1481221 h 2439953"/>
                <a:gd name="connsiteX39" fmla="*/ 2299368 w 3021263"/>
                <a:gd name="connsiteY39" fmla="*/ 1208506 h 2439953"/>
                <a:gd name="connsiteX40" fmla="*/ 2138947 w 3021263"/>
                <a:gd name="connsiteY40" fmla="*/ 951832 h 2439953"/>
                <a:gd name="connsiteX41" fmla="*/ 1844842 w 3021263"/>
                <a:gd name="connsiteY41" fmla="*/ 770021 h 2439953"/>
                <a:gd name="connsiteX42" fmla="*/ 1459831 w 3021263"/>
                <a:gd name="connsiteY42" fmla="*/ 753979 h 2439953"/>
                <a:gd name="connsiteX43" fmla="*/ 839537 w 3021263"/>
                <a:gd name="connsiteY43" fmla="*/ 770021 h 2439953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21263"/>
                <a:gd name="connsiteY0" fmla="*/ 770021 h 2452435"/>
                <a:gd name="connsiteX1" fmla="*/ 534737 w 3021263"/>
                <a:gd name="connsiteY1" fmla="*/ 882316 h 2452435"/>
                <a:gd name="connsiteX2" fmla="*/ 363621 w 3021263"/>
                <a:gd name="connsiteY2" fmla="*/ 1074821 h 2452435"/>
                <a:gd name="connsiteX3" fmla="*/ 368968 w 3021263"/>
                <a:gd name="connsiteY3" fmla="*/ 1395664 h 2452435"/>
                <a:gd name="connsiteX4" fmla="*/ 358273 w 3021263"/>
                <a:gd name="connsiteY4" fmla="*/ 1769979 h 2452435"/>
                <a:gd name="connsiteX5" fmla="*/ 390358 w 3021263"/>
                <a:gd name="connsiteY5" fmla="*/ 1727200 h 2452435"/>
                <a:gd name="connsiteX6" fmla="*/ 438484 w 3021263"/>
                <a:gd name="connsiteY6" fmla="*/ 1994569 h 2452435"/>
                <a:gd name="connsiteX7" fmla="*/ 304800 w 3021263"/>
                <a:gd name="connsiteY7" fmla="*/ 2192421 h 2452435"/>
                <a:gd name="connsiteX8" fmla="*/ 160421 w 3021263"/>
                <a:gd name="connsiteY8" fmla="*/ 2005264 h 2452435"/>
                <a:gd name="connsiteX9" fmla="*/ 37431 w 3021263"/>
                <a:gd name="connsiteY9" fmla="*/ 1769979 h 2452435"/>
                <a:gd name="connsiteX10" fmla="*/ 0 w 3021263"/>
                <a:gd name="connsiteY10" fmla="*/ 1449137 h 2452435"/>
                <a:gd name="connsiteX11" fmla="*/ 10694 w 3021263"/>
                <a:gd name="connsiteY11" fmla="*/ 1149685 h 2452435"/>
                <a:gd name="connsiteX12" fmla="*/ 106947 w 3021263"/>
                <a:gd name="connsiteY12" fmla="*/ 807453 h 2452435"/>
                <a:gd name="connsiteX13" fmla="*/ 315494 w 3021263"/>
                <a:gd name="connsiteY13" fmla="*/ 529390 h 2452435"/>
                <a:gd name="connsiteX14" fmla="*/ 582863 w 3021263"/>
                <a:gd name="connsiteY14" fmla="*/ 288758 h 2452435"/>
                <a:gd name="connsiteX15" fmla="*/ 850231 w 3021263"/>
                <a:gd name="connsiteY15" fmla="*/ 144379 h 2452435"/>
                <a:gd name="connsiteX16" fmla="*/ 1208505 w 3021263"/>
                <a:gd name="connsiteY16" fmla="*/ 0 h 2452435"/>
                <a:gd name="connsiteX17" fmla="*/ 1529347 w 3021263"/>
                <a:gd name="connsiteY17" fmla="*/ 5348 h 2452435"/>
                <a:gd name="connsiteX18" fmla="*/ 1834147 w 3021263"/>
                <a:gd name="connsiteY18" fmla="*/ 0 h 2452435"/>
                <a:gd name="connsiteX19" fmla="*/ 2187073 w 3021263"/>
                <a:gd name="connsiteY19" fmla="*/ 128337 h 2452435"/>
                <a:gd name="connsiteX20" fmla="*/ 2449094 w 3021263"/>
                <a:gd name="connsiteY20" fmla="*/ 272716 h 2452435"/>
                <a:gd name="connsiteX21" fmla="*/ 2400968 w 3021263"/>
                <a:gd name="connsiteY21" fmla="*/ 267369 h 2452435"/>
                <a:gd name="connsiteX22" fmla="*/ 2422358 w 3021263"/>
                <a:gd name="connsiteY22" fmla="*/ 481264 h 2452435"/>
                <a:gd name="connsiteX23" fmla="*/ 2614863 w 3021263"/>
                <a:gd name="connsiteY23" fmla="*/ 647032 h 2452435"/>
                <a:gd name="connsiteX24" fmla="*/ 2727158 w 3021263"/>
                <a:gd name="connsiteY24" fmla="*/ 775369 h 2452435"/>
                <a:gd name="connsiteX25" fmla="*/ 2876884 w 3021263"/>
                <a:gd name="connsiteY25" fmla="*/ 748632 h 2452435"/>
                <a:gd name="connsiteX26" fmla="*/ 2887579 w 3021263"/>
                <a:gd name="connsiteY26" fmla="*/ 582864 h 2452435"/>
                <a:gd name="connsiteX27" fmla="*/ 2919663 w 3021263"/>
                <a:gd name="connsiteY27" fmla="*/ 791411 h 2452435"/>
                <a:gd name="connsiteX28" fmla="*/ 3021263 w 3021263"/>
                <a:gd name="connsiteY28" fmla="*/ 1080169 h 2452435"/>
                <a:gd name="connsiteX29" fmla="*/ 3005221 w 3021263"/>
                <a:gd name="connsiteY29" fmla="*/ 1443790 h 2452435"/>
                <a:gd name="connsiteX30" fmla="*/ 2983831 w 3021263"/>
                <a:gd name="connsiteY30" fmla="*/ 1769979 h 2452435"/>
                <a:gd name="connsiteX31" fmla="*/ 2828758 w 3021263"/>
                <a:gd name="connsiteY31" fmla="*/ 2090821 h 2452435"/>
                <a:gd name="connsiteX32" fmla="*/ 2657642 w 3021263"/>
                <a:gd name="connsiteY32" fmla="*/ 2299369 h 2452435"/>
                <a:gd name="connsiteX33" fmla="*/ 2406315 w 3021263"/>
                <a:gd name="connsiteY33" fmla="*/ 2427706 h 2452435"/>
                <a:gd name="connsiteX34" fmla="*/ 2144294 w 3021263"/>
                <a:gd name="connsiteY34" fmla="*/ 2406316 h 2452435"/>
                <a:gd name="connsiteX35" fmla="*/ 2117558 w 3021263"/>
                <a:gd name="connsiteY35" fmla="*/ 2229853 h 2452435"/>
                <a:gd name="connsiteX36" fmla="*/ 2192421 w 3021263"/>
                <a:gd name="connsiteY36" fmla="*/ 2010611 h 2452435"/>
                <a:gd name="connsiteX37" fmla="*/ 2310063 w 3021263"/>
                <a:gd name="connsiteY37" fmla="*/ 1812758 h 2452435"/>
                <a:gd name="connsiteX38" fmla="*/ 2374231 w 3021263"/>
                <a:gd name="connsiteY38" fmla="*/ 1481221 h 2452435"/>
                <a:gd name="connsiteX39" fmla="*/ 2299368 w 3021263"/>
                <a:gd name="connsiteY39" fmla="*/ 1208506 h 2452435"/>
                <a:gd name="connsiteX40" fmla="*/ 2138947 w 3021263"/>
                <a:gd name="connsiteY40" fmla="*/ 951832 h 2452435"/>
                <a:gd name="connsiteX41" fmla="*/ 1844842 w 3021263"/>
                <a:gd name="connsiteY41" fmla="*/ 770021 h 2452435"/>
                <a:gd name="connsiteX42" fmla="*/ 1459831 w 3021263"/>
                <a:gd name="connsiteY42" fmla="*/ 753979 h 2452435"/>
                <a:gd name="connsiteX43" fmla="*/ 839537 w 3021263"/>
                <a:gd name="connsiteY43" fmla="*/ 770021 h 2452435"/>
                <a:gd name="connsiteX0" fmla="*/ 839537 w 3036506"/>
                <a:gd name="connsiteY0" fmla="*/ 770021 h 2452435"/>
                <a:gd name="connsiteX1" fmla="*/ 534737 w 3036506"/>
                <a:gd name="connsiteY1" fmla="*/ 882316 h 2452435"/>
                <a:gd name="connsiteX2" fmla="*/ 363621 w 3036506"/>
                <a:gd name="connsiteY2" fmla="*/ 1074821 h 2452435"/>
                <a:gd name="connsiteX3" fmla="*/ 368968 w 3036506"/>
                <a:gd name="connsiteY3" fmla="*/ 1395664 h 2452435"/>
                <a:gd name="connsiteX4" fmla="*/ 358273 w 3036506"/>
                <a:gd name="connsiteY4" fmla="*/ 1769979 h 2452435"/>
                <a:gd name="connsiteX5" fmla="*/ 390358 w 3036506"/>
                <a:gd name="connsiteY5" fmla="*/ 1727200 h 2452435"/>
                <a:gd name="connsiteX6" fmla="*/ 438484 w 3036506"/>
                <a:gd name="connsiteY6" fmla="*/ 1994569 h 2452435"/>
                <a:gd name="connsiteX7" fmla="*/ 304800 w 3036506"/>
                <a:gd name="connsiteY7" fmla="*/ 2192421 h 2452435"/>
                <a:gd name="connsiteX8" fmla="*/ 160421 w 3036506"/>
                <a:gd name="connsiteY8" fmla="*/ 2005264 h 2452435"/>
                <a:gd name="connsiteX9" fmla="*/ 37431 w 3036506"/>
                <a:gd name="connsiteY9" fmla="*/ 1769979 h 2452435"/>
                <a:gd name="connsiteX10" fmla="*/ 0 w 3036506"/>
                <a:gd name="connsiteY10" fmla="*/ 1449137 h 2452435"/>
                <a:gd name="connsiteX11" fmla="*/ 10694 w 3036506"/>
                <a:gd name="connsiteY11" fmla="*/ 1149685 h 2452435"/>
                <a:gd name="connsiteX12" fmla="*/ 106947 w 3036506"/>
                <a:gd name="connsiteY12" fmla="*/ 807453 h 2452435"/>
                <a:gd name="connsiteX13" fmla="*/ 315494 w 3036506"/>
                <a:gd name="connsiteY13" fmla="*/ 529390 h 2452435"/>
                <a:gd name="connsiteX14" fmla="*/ 582863 w 3036506"/>
                <a:gd name="connsiteY14" fmla="*/ 288758 h 2452435"/>
                <a:gd name="connsiteX15" fmla="*/ 850231 w 3036506"/>
                <a:gd name="connsiteY15" fmla="*/ 144379 h 2452435"/>
                <a:gd name="connsiteX16" fmla="*/ 1208505 w 3036506"/>
                <a:gd name="connsiteY16" fmla="*/ 0 h 2452435"/>
                <a:gd name="connsiteX17" fmla="*/ 1529347 w 3036506"/>
                <a:gd name="connsiteY17" fmla="*/ 5348 h 2452435"/>
                <a:gd name="connsiteX18" fmla="*/ 1834147 w 3036506"/>
                <a:gd name="connsiteY18" fmla="*/ 0 h 2452435"/>
                <a:gd name="connsiteX19" fmla="*/ 2187073 w 3036506"/>
                <a:gd name="connsiteY19" fmla="*/ 128337 h 2452435"/>
                <a:gd name="connsiteX20" fmla="*/ 2449094 w 3036506"/>
                <a:gd name="connsiteY20" fmla="*/ 272716 h 2452435"/>
                <a:gd name="connsiteX21" fmla="*/ 2400968 w 3036506"/>
                <a:gd name="connsiteY21" fmla="*/ 267369 h 2452435"/>
                <a:gd name="connsiteX22" fmla="*/ 2422358 w 3036506"/>
                <a:gd name="connsiteY22" fmla="*/ 481264 h 2452435"/>
                <a:gd name="connsiteX23" fmla="*/ 2614863 w 3036506"/>
                <a:gd name="connsiteY23" fmla="*/ 647032 h 2452435"/>
                <a:gd name="connsiteX24" fmla="*/ 2727158 w 3036506"/>
                <a:gd name="connsiteY24" fmla="*/ 775369 h 2452435"/>
                <a:gd name="connsiteX25" fmla="*/ 2876884 w 3036506"/>
                <a:gd name="connsiteY25" fmla="*/ 748632 h 2452435"/>
                <a:gd name="connsiteX26" fmla="*/ 2887579 w 3036506"/>
                <a:gd name="connsiteY26" fmla="*/ 582864 h 2452435"/>
                <a:gd name="connsiteX27" fmla="*/ 2919663 w 3036506"/>
                <a:gd name="connsiteY27" fmla="*/ 791411 h 2452435"/>
                <a:gd name="connsiteX28" fmla="*/ 3021263 w 3036506"/>
                <a:gd name="connsiteY28" fmla="*/ 1080169 h 2452435"/>
                <a:gd name="connsiteX29" fmla="*/ 3005221 w 3036506"/>
                <a:gd name="connsiteY29" fmla="*/ 1443790 h 2452435"/>
                <a:gd name="connsiteX30" fmla="*/ 2983831 w 3036506"/>
                <a:gd name="connsiteY30" fmla="*/ 1769979 h 2452435"/>
                <a:gd name="connsiteX31" fmla="*/ 2828758 w 3036506"/>
                <a:gd name="connsiteY31" fmla="*/ 2090821 h 2452435"/>
                <a:gd name="connsiteX32" fmla="*/ 2657642 w 3036506"/>
                <a:gd name="connsiteY32" fmla="*/ 2299369 h 2452435"/>
                <a:gd name="connsiteX33" fmla="*/ 2406315 w 3036506"/>
                <a:gd name="connsiteY33" fmla="*/ 2427706 h 2452435"/>
                <a:gd name="connsiteX34" fmla="*/ 2144294 w 3036506"/>
                <a:gd name="connsiteY34" fmla="*/ 2406316 h 2452435"/>
                <a:gd name="connsiteX35" fmla="*/ 2117558 w 3036506"/>
                <a:gd name="connsiteY35" fmla="*/ 2229853 h 2452435"/>
                <a:gd name="connsiteX36" fmla="*/ 2192421 w 3036506"/>
                <a:gd name="connsiteY36" fmla="*/ 2010611 h 2452435"/>
                <a:gd name="connsiteX37" fmla="*/ 2310063 w 3036506"/>
                <a:gd name="connsiteY37" fmla="*/ 1812758 h 2452435"/>
                <a:gd name="connsiteX38" fmla="*/ 2374231 w 3036506"/>
                <a:gd name="connsiteY38" fmla="*/ 1481221 h 2452435"/>
                <a:gd name="connsiteX39" fmla="*/ 2299368 w 3036506"/>
                <a:gd name="connsiteY39" fmla="*/ 1208506 h 2452435"/>
                <a:gd name="connsiteX40" fmla="*/ 2138947 w 3036506"/>
                <a:gd name="connsiteY40" fmla="*/ 951832 h 2452435"/>
                <a:gd name="connsiteX41" fmla="*/ 1844842 w 3036506"/>
                <a:gd name="connsiteY41" fmla="*/ 770021 h 2452435"/>
                <a:gd name="connsiteX42" fmla="*/ 1459831 w 3036506"/>
                <a:gd name="connsiteY42" fmla="*/ 753979 h 2452435"/>
                <a:gd name="connsiteX43" fmla="*/ 839537 w 3036506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76884 w 3065380"/>
                <a:gd name="connsiteY25" fmla="*/ 748632 h 2452435"/>
                <a:gd name="connsiteX26" fmla="*/ 2887579 w 3065380"/>
                <a:gd name="connsiteY26" fmla="*/ 582864 h 2452435"/>
                <a:gd name="connsiteX27" fmla="*/ 2919663 w 3065380"/>
                <a:gd name="connsiteY27" fmla="*/ 791411 h 2452435"/>
                <a:gd name="connsiteX28" fmla="*/ 3021263 w 3065380"/>
                <a:gd name="connsiteY28" fmla="*/ 1080169 h 2452435"/>
                <a:gd name="connsiteX29" fmla="*/ 3005221 w 3065380"/>
                <a:gd name="connsiteY29" fmla="*/ 1443790 h 2452435"/>
                <a:gd name="connsiteX30" fmla="*/ 2983831 w 3065380"/>
                <a:gd name="connsiteY30" fmla="*/ 1769979 h 2452435"/>
                <a:gd name="connsiteX31" fmla="*/ 2828758 w 3065380"/>
                <a:gd name="connsiteY31" fmla="*/ 2090821 h 2452435"/>
                <a:gd name="connsiteX32" fmla="*/ 2657642 w 3065380"/>
                <a:gd name="connsiteY32" fmla="*/ 2299369 h 2452435"/>
                <a:gd name="connsiteX33" fmla="*/ 2406315 w 3065380"/>
                <a:gd name="connsiteY33" fmla="*/ 2427706 h 2452435"/>
                <a:gd name="connsiteX34" fmla="*/ 2144294 w 3065380"/>
                <a:gd name="connsiteY34" fmla="*/ 2406316 h 2452435"/>
                <a:gd name="connsiteX35" fmla="*/ 2117558 w 3065380"/>
                <a:gd name="connsiteY35" fmla="*/ 2229853 h 2452435"/>
                <a:gd name="connsiteX36" fmla="*/ 2192421 w 3065380"/>
                <a:gd name="connsiteY36" fmla="*/ 2010611 h 2452435"/>
                <a:gd name="connsiteX37" fmla="*/ 2310063 w 3065380"/>
                <a:gd name="connsiteY37" fmla="*/ 1812758 h 2452435"/>
                <a:gd name="connsiteX38" fmla="*/ 2374231 w 3065380"/>
                <a:gd name="connsiteY38" fmla="*/ 1481221 h 2452435"/>
                <a:gd name="connsiteX39" fmla="*/ 2299368 w 3065380"/>
                <a:gd name="connsiteY39" fmla="*/ 1208506 h 2452435"/>
                <a:gd name="connsiteX40" fmla="*/ 2138947 w 3065380"/>
                <a:gd name="connsiteY40" fmla="*/ 951832 h 2452435"/>
                <a:gd name="connsiteX41" fmla="*/ 1844842 w 3065380"/>
                <a:gd name="connsiteY41" fmla="*/ 770021 h 2452435"/>
                <a:gd name="connsiteX42" fmla="*/ 1459831 w 3065380"/>
                <a:gd name="connsiteY42" fmla="*/ 753979 h 2452435"/>
                <a:gd name="connsiteX43" fmla="*/ 839537 w 3065380"/>
                <a:gd name="connsiteY43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00968 w 3065380"/>
                <a:gd name="connsiteY21" fmla="*/ 267369 h 2452435"/>
                <a:gd name="connsiteX22" fmla="*/ 2422358 w 3065380"/>
                <a:gd name="connsiteY22" fmla="*/ 481264 h 2452435"/>
                <a:gd name="connsiteX23" fmla="*/ 2614863 w 3065380"/>
                <a:gd name="connsiteY23" fmla="*/ 647032 h 2452435"/>
                <a:gd name="connsiteX24" fmla="*/ 2727158 w 3065380"/>
                <a:gd name="connsiteY24" fmla="*/ 775369 h 2452435"/>
                <a:gd name="connsiteX25" fmla="*/ 2887579 w 3065380"/>
                <a:gd name="connsiteY25" fmla="*/ 582864 h 2452435"/>
                <a:gd name="connsiteX26" fmla="*/ 2919663 w 3065380"/>
                <a:gd name="connsiteY26" fmla="*/ 791411 h 2452435"/>
                <a:gd name="connsiteX27" fmla="*/ 3021263 w 3065380"/>
                <a:gd name="connsiteY27" fmla="*/ 1080169 h 2452435"/>
                <a:gd name="connsiteX28" fmla="*/ 3005221 w 3065380"/>
                <a:gd name="connsiteY28" fmla="*/ 1443790 h 2452435"/>
                <a:gd name="connsiteX29" fmla="*/ 2983831 w 3065380"/>
                <a:gd name="connsiteY29" fmla="*/ 1769979 h 2452435"/>
                <a:gd name="connsiteX30" fmla="*/ 2828758 w 3065380"/>
                <a:gd name="connsiteY30" fmla="*/ 2090821 h 2452435"/>
                <a:gd name="connsiteX31" fmla="*/ 2657642 w 3065380"/>
                <a:gd name="connsiteY31" fmla="*/ 2299369 h 2452435"/>
                <a:gd name="connsiteX32" fmla="*/ 2406315 w 3065380"/>
                <a:gd name="connsiteY32" fmla="*/ 2427706 h 2452435"/>
                <a:gd name="connsiteX33" fmla="*/ 2144294 w 3065380"/>
                <a:gd name="connsiteY33" fmla="*/ 2406316 h 2452435"/>
                <a:gd name="connsiteX34" fmla="*/ 2117558 w 3065380"/>
                <a:gd name="connsiteY34" fmla="*/ 2229853 h 2452435"/>
                <a:gd name="connsiteX35" fmla="*/ 2192421 w 3065380"/>
                <a:gd name="connsiteY35" fmla="*/ 2010611 h 2452435"/>
                <a:gd name="connsiteX36" fmla="*/ 2310063 w 3065380"/>
                <a:gd name="connsiteY36" fmla="*/ 1812758 h 2452435"/>
                <a:gd name="connsiteX37" fmla="*/ 2374231 w 3065380"/>
                <a:gd name="connsiteY37" fmla="*/ 1481221 h 2452435"/>
                <a:gd name="connsiteX38" fmla="*/ 2299368 w 3065380"/>
                <a:gd name="connsiteY38" fmla="*/ 1208506 h 2452435"/>
                <a:gd name="connsiteX39" fmla="*/ 2138947 w 3065380"/>
                <a:gd name="connsiteY39" fmla="*/ 951832 h 2452435"/>
                <a:gd name="connsiteX40" fmla="*/ 1844842 w 3065380"/>
                <a:gd name="connsiteY40" fmla="*/ 770021 h 2452435"/>
                <a:gd name="connsiteX41" fmla="*/ 1459831 w 3065380"/>
                <a:gd name="connsiteY41" fmla="*/ 753979 h 2452435"/>
                <a:gd name="connsiteX42" fmla="*/ 839537 w 3065380"/>
                <a:gd name="connsiteY42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770021 h 2452435"/>
                <a:gd name="connsiteX1" fmla="*/ 534737 w 3065380"/>
                <a:gd name="connsiteY1" fmla="*/ 882316 h 2452435"/>
                <a:gd name="connsiteX2" fmla="*/ 363621 w 3065380"/>
                <a:gd name="connsiteY2" fmla="*/ 1074821 h 2452435"/>
                <a:gd name="connsiteX3" fmla="*/ 368968 w 3065380"/>
                <a:gd name="connsiteY3" fmla="*/ 1395664 h 2452435"/>
                <a:gd name="connsiteX4" fmla="*/ 358273 w 3065380"/>
                <a:gd name="connsiteY4" fmla="*/ 1769979 h 2452435"/>
                <a:gd name="connsiteX5" fmla="*/ 390358 w 3065380"/>
                <a:gd name="connsiteY5" fmla="*/ 1727200 h 2452435"/>
                <a:gd name="connsiteX6" fmla="*/ 438484 w 3065380"/>
                <a:gd name="connsiteY6" fmla="*/ 1994569 h 2452435"/>
                <a:gd name="connsiteX7" fmla="*/ 304800 w 3065380"/>
                <a:gd name="connsiteY7" fmla="*/ 2192421 h 2452435"/>
                <a:gd name="connsiteX8" fmla="*/ 160421 w 3065380"/>
                <a:gd name="connsiteY8" fmla="*/ 2005264 h 2452435"/>
                <a:gd name="connsiteX9" fmla="*/ 37431 w 3065380"/>
                <a:gd name="connsiteY9" fmla="*/ 1769979 h 2452435"/>
                <a:gd name="connsiteX10" fmla="*/ 0 w 3065380"/>
                <a:gd name="connsiteY10" fmla="*/ 1449137 h 2452435"/>
                <a:gd name="connsiteX11" fmla="*/ 10694 w 3065380"/>
                <a:gd name="connsiteY11" fmla="*/ 1149685 h 2452435"/>
                <a:gd name="connsiteX12" fmla="*/ 106947 w 3065380"/>
                <a:gd name="connsiteY12" fmla="*/ 807453 h 2452435"/>
                <a:gd name="connsiteX13" fmla="*/ 315494 w 3065380"/>
                <a:gd name="connsiteY13" fmla="*/ 529390 h 2452435"/>
                <a:gd name="connsiteX14" fmla="*/ 582863 w 3065380"/>
                <a:gd name="connsiteY14" fmla="*/ 288758 h 2452435"/>
                <a:gd name="connsiteX15" fmla="*/ 850231 w 3065380"/>
                <a:gd name="connsiteY15" fmla="*/ 144379 h 2452435"/>
                <a:gd name="connsiteX16" fmla="*/ 1208505 w 3065380"/>
                <a:gd name="connsiteY16" fmla="*/ 0 h 2452435"/>
                <a:gd name="connsiteX17" fmla="*/ 1529347 w 3065380"/>
                <a:gd name="connsiteY17" fmla="*/ 5348 h 2452435"/>
                <a:gd name="connsiteX18" fmla="*/ 1834147 w 3065380"/>
                <a:gd name="connsiteY18" fmla="*/ 0 h 2452435"/>
                <a:gd name="connsiteX19" fmla="*/ 2187073 w 3065380"/>
                <a:gd name="connsiteY19" fmla="*/ 128337 h 2452435"/>
                <a:gd name="connsiteX20" fmla="*/ 2449094 w 3065380"/>
                <a:gd name="connsiteY20" fmla="*/ 272716 h 2452435"/>
                <a:gd name="connsiteX21" fmla="*/ 2422358 w 3065380"/>
                <a:gd name="connsiteY21" fmla="*/ 481264 h 2452435"/>
                <a:gd name="connsiteX22" fmla="*/ 2614863 w 3065380"/>
                <a:gd name="connsiteY22" fmla="*/ 647032 h 2452435"/>
                <a:gd name="connsiteX23" fmla="*/ 2727158 w 3065380"/>
                <a:gd name="connsiteY23" fmla="*/ 775369 h 2452435"/>
                <a:gd name="connsiteX24" fmla="*/ 2887579 w 3065380"/>
                <a:gd name="connsiteY24" fmla="*/ 582864 h 2452435"/>
                <a:gd name="connsiteX25" fmla="*/ 2919663 w 3065380"/>
                <a:gd name="connsiteY25" fmla="*/ 791411 h 2452435"/>
                <a:gd name="connsiteX26" fmla="*/ 3021263 w 3065380"/>
                <a:gd name="connsiteY26" fmla="*/ 1080169 h 2452435"/>
                <a:gd name="connsiteX27" fmla="*/ 3005221 w 3065380"/>
                <a:gd name="connsiteY27" fmla="*/ 1443790 h 2452435"/>
                <a:gd name="connsiteX28" fmla="*/ 2983831 w 3065380"/>
                <a:gd name="connsiteY28" fmla="*/ 1769979 h 2452435"/>
                <a:gd name="connsiteX29" fmla="*/ 2828758 w 3065380"/>
                <a:gd name="connsiteY29" fmla="*/ 2090821 h 2452435"/>
                <a:gd name="connsiteX30" fmla="*/ 2657642 w 3065380"/>
                <a:gd name="connsiteY30" fmla="*/ 2299369 h 2452435"/>
                <a:gd name="connsiteX31" fmla="*/ 2406315 w 3065380"/>
                <a:gd name="connsiteY31" fmla="*/ 2427706 h 2452435"/>
                <a:gd name="connsiteX32" fmla="*/ 2144294 w 3065380"/>
                <a:gd name="connsiteY32" fmla="*/ 2406316 h 2452435"/>
                <a:gd name="connsiteX33" fmla="*/ 2117558 w 3065380"/>
                <a:gd name="connsiteY33" fmla="*/ 2229853 h 2452435"/>
                <a:gd name="connsiteX34" fmla="*/ 2192421 w 3065380"/>
                <a:gd name="connsiteY34" fmla="*/ 2010611 h 2452435"/>
                <a:gd name="connsiteX35" fmla="*/ 2310063 w 3065380"/>
                <a:gd name="connsiteY35" fmla="*/ 1812758 h 2452435"/>
                <a:gd name="connsiteX36" fmla="*/ 2374231 w 3065380"/>
                <a:gd name="connsiteY36" fmla="*/ 1481221 h 2452435"/>
                <a:gd name="connsiteX37" fmla="*/ 2299368 w 3065380"/>
                <a:gd name="connsiteY37" fmla="*/ 1208506 h 2452435"/>
                <a:gd name="connsiteX38" fmla="*/ 2138947 w 3065380"/>
                <a:gd name="connsiteY38" fmla="*/ 951832 h 2452435"/>
                <a:gd name="connsiteX39" fmla="*/ 1844842 w 3065380"/>
                <a:gd name="connsiteY39" fmla="*/ 770021 h 2452435"/>
                <a:gd name="connsiteX40" fmla="*/ 1459831 w 3065380"/>
                <a:gd name="connsiteY40" fmla="*/ 753979 h 2452435"/>
                <a:gd name="connsiteX41" fmla="*/ 839537 w 3065380"/>
                <a:gd name="connsiteY41" fmla="*/ 770021 h 2452435"/>
                <a:gd name="connsiteX0" fmla="*/ 839537 w 3065380"/>
                <a:gd name="connsiteY0" fmla="*/ 818424 h 2500838"/>
                <a:gd name="connsiteX1" fmla="*/ 534737 w 3065380"/>
                <a:gd name="connsiteY1" fmla="*/ 930719 h 2500838"/>
                <a:gd name="connsiteX2" fmla="*/ 363621 w 3065380"/>
                <a:gd name="connsiteY2" fmla="*/ 1123224 h 2500838"/>
                <a:gd name="connsiteX3" fmla="*/ 368968 w 3065380"/>
                <a:gd name="connsiteY3" fmla="*/ 1444067 h 2500838"/>
                <a:gd name="connsiteX4" fmla="*/ 358273 w 3065380"/>
                <a:gd name="connsiteY4" fmla="*/ 1818382 h 2500838"/>
                <a:gd name="connsiteX5" fmla="*/ 390358 w 3065380"/>
                <a:gd name="connsiteY5" fmla="*/ 1775603 h 2500838"/>
                <a:gd name="connsiteX6" fmla="*/ 438484 w 3065380"/>
                <a:gd name="connsiteY6" fmla="*/ 2042972 h 2500838"/>
                <a:gd name="connsiteX7" fmla="*/ 304800 w 3065380"/>
                <a:gd name="connsiteY7" fmla="*/ 2240824 h 2500838"/>
                <a:gd name="connsiteX8" fmla="*/ 160421 w 3065380"/>
                <a:gd name="connsiteY8" fmla="*/ 2053667 h 2500838"/>
                <a:gd name="connsiteX9" fmla="*/ 37431 w 3065380"/>
                <a:gd name="connsiteY9" fmla="*/ 1818382 h 2500838"/>
                <a:gd name="connsiteX10" fmla="*/ 0 w 3065380"/>
                <a:gd name="connsiteY10" fmla="*/ 1497540 h 2500838"/>
                <a:gd name="connsiteX11" fmla="*/ 10694 w 3065380"/>
                <a:gd name="connsiteY11" fmla="*/ 1198088 h 2500838"/>
                <a:gd name="connsiteX12" fmla="*/ 106947 w 3065380"/>
                <a:gd name="connsiteY12" fmla="*/ 855856 h 2500838"/>
                <a:gd name="connsiteX13" fmla="*/ 315494 w 3065380"/>
                <a:gd name="connsiteY13" fmla="*/ 577793 h 2500838"/>
                <a:gd name="connsiteX14" fmla="*/ 582863 w 3065380"/>
                <a:gd name="connsiteY14" fmla="*/ 337161 h 2500838"/>
                <a:gd name="connsiteX15" fmla="*/ 850231 w 3065380"/>
                <a:gd name="connsiteY15" fmla="*/ 192782 h 2500838"/>
                <a:gd name="connsiteX16" fmla="*/ 1208505 w 3065380"/>
                <a:gd name="connsiteY16" fmla="*/ 48403 h 2500838"/>
                <a:gd name="connsiteX17" fmla="*/ 1529347 w 3065380"/>
                <a:gd name="connsiteY17" fmla="*/ 53751 h 2500838"/>
                <a:gd name="connsiteX18" fmla="*/ 1834147 w 3065380"/>
                <a:gd name="connsiteY18" fmla="*/ 48403 h 2500838"/>
                <a:gd name="connsiteX19" fmla="*/ 2187073 w 3065380"/>
                <a:gd name="connsiteY19" fmla="*/ 176740 h 2500838"/>
                <a:gd name="connsiteX20" fmla="*/ 2449094 w 3065380"/>
                <a:gd name="connsiteY20" fmla="*/ 321119 h 2500838"/>
                <a:gd name="connsiteX21" fmla="*/ 2422358 w 3065380"/>
                <a:gd name="connsiteY21" fmla="*/ 529667 h 2500838"/>
                <a:gd name="connsiteX22" fmla="*/ 2614863 w 3065380"/>
                <a:gd name="connsiteY22" fmla="*/ 695435 h 2500838"/>
                <a:gd name="connsiteX23" fmla="*/ 2727158 w 3065380"/>
                <a:gd name="connsiteY23" fmla="*/ 823772 h 2500838"/>
                <a:gd name="connsiteX24" fmla="*/ 2887579 w 3065380"/>
                <a:gd name="connsiteY24" fmla="*/ 631267 h 2500838"/>
                <a:gd name="connsiteX25" fmla="*/ 2919663 w 3065380"/>
                <a:gd name="connsiteY25" fmla="*/ 839814 h 2500838"/>
                <a:gd name="connsiteX26" fmla="*/ 3021263 w 3065380"/>
                <a:gd name="connsiteY26" fmla="*/ 1128572 h 2500838"/>
                <a:gd name="connsiteX27" fmla="*/ 3005221 w 3065380"/>
                <a:gd name="connsiteY27" fmla="*/ 1492193 h 2500838"/>
                <a:gd name="connsiteX28" fmla="*/ 2983831 w 3065380"/>
                <a:gd name="connsiteY28" fmla="*/ 1818382 h 2500838"/>
                <a:gd name="connsiteX29" fmla="*/ 2828758 w 3065380"/>
                <a:gd name="connsiteY29" fmla="*/ 2139224 h 2500838"/>
                <a:gd name="connsiteX30" fmla="*/ 2657642 w 3065380"/>
                <a:gd name="connsiteY30" fmla="*/ 2347772 h 2500838"/>
                <a:gd name="connsiteX31" fmla="*/ 2406315 w 3065380"/>
                <a:gd name="connsiteY31" fmla="*/ 2476109 h 2500838"/>
                <a:gd name="connsiteX32" fmla="*/ 2144294 w 3065380"/>
                <a:gd name="connsiteY32" fmla="*/ 2454719 h 2500838"/>
                <a:gd name="connsiteX33" fmla="*/ 2117558 w 3065380"/>
                <a:gd name="connsiteY33" fmla="*/ 2278256 h 2500838"/>
                <a:gd name="connsiteX34" fmla="*/ 2192421 w 3065380"/>
                <a:gd name="connsiteY34" fmla="*/ 2059014 h 2500838"/>
                <a:gd name="connsiteX35" fmla="*/ 2310063 w 3065380"/>
                <a:gd name="connsiteY35" fmla="*/ 1861161 h 2500838"/>
                <a:gd name="connsiteX36" fmla="*/ 2374231 w 3065380"/>
                <a:gd name="connsiteY36" fmla="*/ 1529624 h 2500838"/>
                <a:gd name="connsiteX37" fmla="*/ 2299368 w 3065380"/>
                <a:gd name="connsiteY37" fmla="*/ 1256909 h 2500838"/>
                <a:gd name="connsiteX38" fmla="*/ 2138947 w 3065380"/>
                <a:gd name="connsiteY38" fmla="*/ 1000235 h 2500838"/>
                <a:gd name="connsiteX39" fmla="*/ 1844842 w 3065380"/>
                <a:gd name="connsiteY39" fmla="*/ 818424 h 2500838"/>
                <a:gd name="connsiteX40" fmla="*/ 1459831 w 3065380"/>
                <a:gd name="connsiteY40" fmla="*/ 802382 h 2500838"/>
                <a:gd name="connsiteX41" fmla="*/ 839537 w 3065380"/>
                <a:gd name="connsiteY41" fmla="*/ 818424 h 2500838"/>
                <a:gd name="connsiteX0" fmla="*/ 839537 w 3065380"/>
                <a:gd name="connsiteY0" fmla="*/ 818424 h 2500838"/>
                <a:gd name="connsiteX1" fmla="*/ 534737 w 3065380"/>
                <a:gd name="connsiteY1" fmla="*/ 930719 h 2500838"/>
                <a:gd name="connsiteX2" fmla="*/ 363621 w 3065380"/>
                <a:gd name="connsiteY2" fmla="*/ 1123224 h 2500838"/>
                <a:gd name="connsiteX3" fmla="*/ 368968 w 3065380"/>
                <a:gd name="connsiteY3" fmla="*/ 1444067 h 2500838"/>
                <a:gd name="connsiteX4" fmla="*/ 358273 w 3065380"/>
                <a:gd name="connsiteY4" fmla="*/ 1818382 h 2500838"/>
                <a:gd name="connsiteX5" fmla="*/ 390358 w 3065380"/>
                <a:gd name="connsiteY5" fmla="*/ 1775603 h 2500838"/>
                <a:gd name="connsiteX6" fmla="*/ 438484 w 3065380"/>
                <a:gd name="connsiteY6" fmla="*/ 2042972 h 2500838"/>
                <a:gd name="connsiteX7" fmla="*/ 304800 w 3065380"/>
                <a:gd name="connsiteY7" fmla="*/ 2240824 h 2500838"/>
                <a:gd name="connsiteX8" fmla="*/ 160421 w 3065380"/>
                <a:gd name="connsiteY8" fmla="*/ 2053667 h 2500838"/>
                <a:gd name="connsiteX9" fmla="*/ 37431 w 3065380"/>
                <a:gd name="connsiteY9" fmla="*/ 1818382 h 2500838"/>
                <a:gd name="connsiteX10" fmla="*/ 0 w 3065380"/>
                <a:gd name="connsiteY10" fmla="*/ 1497540 h 2500838"/>
                <a:gd name="connsiteX11" fmla="*/ 10694 w 3065380"/>
                <a:gd name="connsiteY11" fmla="*/ 1198088 h 2500838"/>
                <a:gd name="connsiteX12" fmla="*/ 106947 w 3065380"/>
                <a:gd name="connsiteY12" fmla="*/ 855856 h 2500838"/>
                <a:gd name="connsiteX13" fmla="*/ 315494 w 3065380"/>
                <a:gd name="connsiteY13" fmla="*/ 577793 h 2500838"/>
                <a:gd name="connsiteX14" fmla="*/ 582863 w 3065380"/>
                <a:gd name="connsiteY14" fmla="*/ 337161 h 2500838"/>
                <a:gd name="connsiteX15" fmla="*/ 850231 w 3065380"/>
                <a:gd name="connsiteY15" fmla="*/ 192782 h 2500838"/>
                <a:gd name="connsiteX16" fmla="*/ 1208505 w 3065380"/>
                <a:gd name="connsiteY16" fmla="*/ 48403 h 2500838"/>
                <a:gd name="connsiteX17" fmla="*/ 1529347 w 3065380"/>
                <a:gd name="connsiteY17" fmla="*/ 53751 h 2500838"/>
                <a:gd name="connsiteX18" fmla="*/ 1834147 w 3065380"/>
                <a:gd name="connsiteY18" fmla="*/ 48403 h 2500838"/>
                <a:gd name="connsiteX19" fmla="*/ 2187073 w 3065380"/>
                <a:gd name="connsiteY19" fmla="*/ 176740 h 2500838"/>
                <a:gd name="connsiteX20" fmla="*/ 2449094 w 3065380"/>
                <a:gd name="connsiteY20" fmla="*/ 321119 h 2500838"/>
                <a:gd name="connsiteX21" fmla="*/ 2422358 w 3065380"/>
                <a:gd name="connsiteY21" fmla="*/ 529667 h 2500838"/>
                <a:gd name="connsiteX22" fmla="*/ 2614863 w 3065380"/>
                <a:gd name="connsiteY22" fmla="*/ 695435 h 2500838"/>
                <a:gd name="connsiteX23" fmla="*/ 2727158 w 3065380"/>
                <a:gd name="connsiteY23" fmla="*/ 823772 h 2500838"/>
                <a:gd name="connsiteX24" fmla="*/ 2887579 w 3065380"/>
                <a:gd name="connsiteY24" fmla="*/ 631267 h 2500838"/>
                <a:gd name="connsiteX25" fmla="*/ 2919663 w 3065380"/>
                <a:gd name="connsiteY25" fmla="*/ 839814 h 2500838"/>
                <a:gd name="connsiteX26" fmla="*/ 3021263 w 3065380"/>
                <a:gd name="connsiteY26" fmla="*/ 1128572 h 2500838"/>
                <a:gd name="connsiteX27" fmla="*/ 3005221 w 3065380"/>
                <a:gd name="connsiteY27" fmla="*/ 1492193 h 2500838"/>
                <a:gd name="connsiteX28" fmla="*/ 2983831 w 3065380"/>
                <a:gd name="connsiteY28" fmla="*/ 1818382 h 2500838"/>
                <a:gd name="connsiteX29" fmla="*/ 2828758 w 3065380"/>
                <a:gd name="connsiteY29" fmla="*/ 2139224 h 2500838"/>
                <a:gd name="connsiteX30" fmla="*/ 2657642 w 3065380"/>
                <a:gd name="connsiteY30" fmla="*/ 2347772 h 2500838"/>
                <a:gd name="connsiteX31" fmla="*/ 2406315 w 3065380"/>
                <a:gd name="connsiteY31" fmla="*/ 2476109 h 2500838"/>
                <a:gd name="connsiteX32" fmla="*/ 2144294 w 3065380"/>
                <a:gd name="connsiteY32" fmla="*/ 2454719 h 2500838"/>
                <a:gd name="connsiteX33" fmla="*/ 2117558 w 3065380"/>
                <a:gd name="connsiteY33" fmla="*/ 2278256 h 2500838"/>
                <a:gd name="connsiteX34" fmla="*/ 2192421 w 3065380"/>
                <a:gd name="connsiteY34" fmla="*/ 2059014 h 2500838"/>
                <a:gd name="connsiteX35" fmla="*/ 2310063 w 3065380"/>
                <a:gd name="connsiteY35" fmla="*/ 1861161 h 2500838"/>
                <a:gd name="connsiteX36" fmla="*/ 2374231 w 3065380"/>
                <a:gd name="connsiteY36" fmla="*/ 1529624 h 2500838"/>
                <a:gd name="connsiteX37" fmla="*/ 2299368 w 3065380"/>
                <a:gd name="connsiteY37" fmla="*/ 1256909 h 2500838"/>
                <a:gd name="connsiteX38" fmla="*/ 2138947 w 3065380"/>
                <a:gd name="connsiteY38" fmla="*/ 1000235 h 2500838"/>
                <a:gd name="connsiteX39" fmla="*/ 1844842 w 3065380"/>
                <a:gd name="connsiteY39" fmla="*/ 818424 h 2500838"/>
                <a:gd name="connsiteX40" fmla="*/ 1459831 w 3065380"/>
                <a:gd name="connsiteY40" fmla="*/ 802382 h 2500838"/>
                <a:gd name="connsiteX41" fmla="*/ 839537 w 3065380"/>
                <a:gd name="connsiteY41" fmla="*/ 818424 h 2500838"/>
                <a:gd name="connsiteX0" fmla="*/ 839537 w 3065380"/>
                <a:gd name="connsiteY0" fmla="*/ 842677 h 2525091"/>
                <a:gd name="connsiteX1" fmla="*/ 534737 w 3065380"/>
                <a:gd name="connsiteY1" fmla="*/ 954972 h 2525091"/>
                <a:gd name="connsiteX2" fmla="*/ 363621 w 3065380"/>
                <a:gd name="connsiteY2" fmla="*/ 1147477 h 2525091"/>
                <a:gd name="connsiteX3" fmla="*/ 368968 w 3065380"/>
                <a:gd name="connsiteY3" fmla="*/ 1468320 h 2525091"/>
                <a:gd name="connsiteX4" fmla="*/ 358273 w 3065380"/>
                <a:gd name="connsiteY4" fmla="*/ 1842635 h 2525091"/>
                <a:gd name="connsiteX5" fmla="*/ 390358 w 3065380"/>
                <a:gd name="connsiteY5" fmla="*/ 1799856 h 2525091"/>
                <a:gd name="connsiteX6" fmla="*/ 438484 w 3065380"/>
                <a:gd name="connsiteY6" fmla="*/ 2067225 h 2525091"/>
                <a:gd name="connsiteX7" fmla="*/ 304800 w 3065380"/>
                <a:gd name="connsiteY7" fmla="*/ 2265077 h 2525091"/>
                <a:gd name="connsiteX8" fmla="*/ 160421 w 3065380"/>
                <a:gd name="connsiteY8" fmla="*/ 2077920 h 2525091"/>
                <a:gd name="connsiteX9" fmla="*/ 37431 w 3065380"/>
                <a:gd name="connsiteY9" fmla="*/ 1842635 h 2525091"/>
                <a:gd name="connsiteX10" fmla="*/ 0 w 3065380"/>
                <a:gd name="connsiteY10" fmla="*/ 1521793 h 2525091"/>
                <a:gd name="connsiteX11" fmla="*/ 10694 w 3065380"/>
                <a:gd name="connsiteY11" fmla="*/ 1222341 h 2525091"/>
                <a:gd name="connsiteX12" fmla="*/ 106947 w 3065380"/>
                <a:gd name="connsiteY12" fmla="*/ 880109 h 2525091"/>
                <a:gd name="connsiteX13" fmla="*/ 315494 w 3065380"/>
                <a:gd name="connsiteY13" fmla="*/ 602046 h 2525091"/>
                <a:gd name="connsiteX14" fmla="*/ 582863 w 3065380"/>
                <a:gd name="connsiteY14" fmla="*/ 361414 h 2525091"/>
                <a:gd name="connsiteX15" fmla="*/ 850231 w 3065380"/>
                <a:gd name="connsiteY15" fmla="*/ 217035 h 2525091"/>
                <a:gd name="connsiteX16" fmla="*/ 1208505 w 3065380"/>
                <a:gd name="connsiteY16" fmla="*/ 72656 h 2525091"/>
                <a:gd name="connsiteX17" fmla="*/ 1529347 w 3065380"/>
                <a:gd name="connsiteY17" fmla="*/ 78004 h 2525091"/>
                <a:gd name="connsiteX18" fmla="*/ 1834147 w 3065380"/>
                <a:gd name="connsiteY18" fmla="*/ 72656 h 2525091"/>
                <a:gd name="connsiteX19" fmla="*/ 2187073 w 3065380"/>
                <a:gd name="connsiteY19" fmla="*/ 200993 h 2525091"/>
                <a:gd name="connsiteX20" fmla="*/ 2449094 w 3065380"/>
                <a:gd name="connsiteY20" fmla="*/ 345372 h 2525091"/>
                <a:gd name="connsiteX21" fmla="*/ 2422358 w 3065380"/>
                <a:gd name="connsiteY21" fmla="*/ 553920 h 2525091"/>
                <a:gd name="connsiteX22" fmla="*/ 2614863 w 3065380"/>
                <a:gd name="connsiteY22" fmla="*/ 719688 h 2525091"/>
                <a:gd name="connsiteX23" fmla="*/ 2727158 w 3065380"/>
                <a:gd name="connsiteY23" fmla="*/ 848025 h 2525091"/>
                <a:gd name="connsiteX24" fmla="*/ 2887579 w 3065380"/>
                <a:gd name="connsiteY24" fmla="*/ 655520 h 2525091"/>
                <a:gd name="connsiteX25" fmla="*/ 2919663 w 3065380"/>
                <a:gd name="connsiteY25" fmla="*/ 864067 h 2525091"/>
                <a:gd name="connsiteX26" fmla="*/ 3021263 w 3065380"/>
                <a:gd name="connsiteY26" fmla="*/ 1152825 h 2525091"/>
                <a:gd name="connsiteX27" fmla="*/ 3005221 w 3065380"/>
                <a:gd name="connsiteY27" fmla="*/ 1516446 h 2525091"/>
                <a:gd name="connsiteX28" fmla="*/ 2983831 w 3065380"/>
                <a:gd name="connsiteY28" fmla="*/ 1842635 h 2525091"/>
                <a:gd name="connsiteX29" fmla="*/ 2828758 w 3065380"/>
                <a:gd name="connsiteY29" fmla="*/ 2163477 h 2525091"/>
                <a:gd name="connsiteX30" fmla="*/ 2657642 w 3065380"/>
                <a:gd name="connsiteY30" fmla="*/ 2372025 h 2525091"/>
                <a:gd name="connsiteX31" fmla="*/ 2406315 w 3065380"/>
                <a:gd name="connsiteY31" fmla="*/ 2500362 h 2525091"/>
                <a:gd name="connsiteX32" fmla="*/ 2144294 w 3065380"/>
                <a:gd name="connsiteY32" fmla="*/ 2478972 h 2525091"/>
                <a:gd name="connsiteX33" fmla="*/ 2117558 w 3065380"/>
                <a:gd name="connsiteY33" fmla="*/ 2302509 h 2525091"/>
                <a:gd name="connsiteX34" fmla="*/ 2192421 w 3065380"/>
                <a:gd name="connsiteY34" fmla="*/ 2083267 h 2525091"/>
                <a:gd name="connsiteX35" fmla="*/ 2310063 w 3065380"/>
                <a:gd name="connsiteY35" fmla="*/ 1885414 h 2525091"/>
                <a:gd name="connsiteX36" fmla="*/ 2374231 w 3065380"/>
                <a:gd name="connsiteY36" fmla="*/ 1553877 h 2525091"/>
                <a:gd name="connsiteX37" fmla="*/ 2299368 w 3065380"/>
                <a:gd name="connsiteY37" fmla="*/ 1281162 h 2525091"/>
                <a:gd name="connsiteX38" fmla="*/ 2138947 w 3065380"/>
                <a:gd name="connsiteY38" fmla="*/ 1024488 h 2525091"/>
                <a:gd name="connsiteX39" fmla="*/ 1844842 w 3065380"/>
                <a:gd name="connsiteY39" fmla="*/ 842677 h 2525091"/>
                <a:gd name="connsiteX40" fmla="*/ 1459831 w 3065380"/>
                <a:gd name="connsiteY40" fmla="*/ 826635 h 2525091"/>
                <a:gd name="connsiteX41" fmla="*/ 839537 w 3065380"/>
                <a:gd name="connsiteY41" fmla="*/ 842677 h 2525091"/>
                <a:gd name="connsiteX0" fmla="*/ 839537 w 3065380"/>
                <a:gd name="connsiteY0" fmla="*/ 842677 h 2525091"/>
                <a:gd name="connsiteX1" fmla="*/ 534737 w 3065380"/>
                <a:gd name="connsiteY1" fmla="*/ 954972 h 2525091"/>
                <a:gd name="connsiteX2" fmla="*/ 363621 w 3065380"/>
                <a:gd name="connsiteY2" fmla="*/ 1147477 h 2525091"/>
                <a:gd name="connsiteX3" fmla="*/ 368968 w 3065380"/>
                <a:gd name="connsiteY3" fmla="*/ 1468320 h 2525091"/>
                <a:gd name="connsiteX4" fmla="*/ 358273 w 3065380"/>
                <a:gd name="connsiteY4" fmla="*/ 1842635 h 2525091"/>
                <a:gd name="connsiteX5" fmla="*/ 390358 w 3065380"/>
                <a:gd name="connsiteY5" fmla="*/ 1799856 h 2525091"/>
                <a:gd name="connsiteX6" fmla="*/ 438484 w 3065380"/>
                <a:gd name="connsiteY6" fmla="*/ 2067225 h 2525091"/>
                <a:gd name="connsiteX7" fmla="*/ 304800 w 3065380"/>
                <a:gd name="connsiteY7" fmla="*/ 2265077 h 2525091"/>
                <a:gd name="connsiteX8" fmla="*/ 160421 w 3065380"/>
                <a:gd name="connsiteY8" fmla="*/ 2077920 h 2525091"/>
                <a:gd name="connsiteX9" fmla="*/ 37431 w 3065380"/>
                <a:gd name="connsiteY9" fmla="*/ 1842635 h 2525091"/>
                <a:gd name="connsiteX10" fmla="*/ 0 w 3065380"/>
                <a:gd name="connsiteY10" fmla="*/ 1521793 h 2525091"/>
                <a:gd name="connsiteX11" fmla="*/ 10694 w 3065380"/>
                <a:gd name="connsiteY11" fmla="*/ 1222341 h 2525091"/>
                <a:gd name="connsiteX12" fmla="*/ 106947 w 3065380"/>
                <a:gd name="connsiteY12" fmla="*/ 880109 h 2525091"/>
                <a:gd name="connsiteX13" fmla="*/ 315494 w 3065380"/>
                <a:gd name="connsiteY13" fmla="*/ 602046 h 2525091"/>
                <a:gd name="connsiteX14" fmla="*/ 582863 w 3065380"/>
                <a:gd name="connsiteY14" fmla="*/ 361414 h 2525091"/>
                <a:gd name="connsiteX15" fmla="*/ 850231 w 3065380"/>
                <a:gd name="connsiteY15" fmla="*/ 217035 h 2525091"/>
                <a:gd name="connsiteX16" fmla="*/ 1208505 w 3065380"/>
                <a:gd name="connsiteY16" fmla="*/ 72656 h 2525091"/>
                <a:gd name="connsiteX17" fmla="*/ 1529347 w 3065380"/>
                <a:gd name="connsiteY17" fmla="*/ 78004 h 2525091"/>
                <a:gd name="connsiteX18" fmla="*/ 1834147 w 3065380"/>
                <a:gd name="connsiteY18" fmla="*/ 72656 h 2525091"/>
                <a:gd name="connsiteX19" fmla="*/ 2187073 w 3065380"/>
                <a:gd name="connsiteY19" fmla="*/ 200993 h 2525091"/>
                <a:gd name="connsiteX20" fmla="*/ 2449094 w 3065380"/>
                <a:gd name="connsiteY20" fmla="*/ 345372 h 2525091"/>
                <a:gd name="connsiteX21" fmla="*/ 2422358 w 3065380"/>
                <a:gd name="connsiteY21" fmla="*/ 553920 h 2525091"/>
                <a:gd name="connsiteX22" fmla="*/ 2614863 w 3065380"/>
                <a:gd name="connsiteY22" fmla="*/ 719688 h 2525091"/>
                <a:gd name="connsiteX23" fmla="*/ 2727158 w 3065380"/>
                <a:gd name="connsiteY23" fmla="*/ 848025 h 2525091"/>
                <a:gd name="connsiteX24" fmla="*/ 2887579 w 3065380"/>
                <a:gd name="connsiteY24" fmla="*/ 655520 h 2525091"/>
                <a:gd name="connsiteX25" fmla="*/ 2919663 w 3065380"/>
                <a:gd name="connsiteY25" fmla="*/ 864067 h 2525091"/>
                <a:gd name="connsiteX26" fmla="*/ 3021263 w 3065380"/>
                <a:gd name="connsiteY26" fmla="*/ 1152825 h 2525091"/>
                <a:gd name="connsiteX27" fmla="*/ 3005221 w 3065380"/>
                <a:gd name="connsiteY27" fmla="*/ 1516446 h 2525091"/>
                <a:gd name="connsiteX28" fmla="*/ 2983831 w 3065380"/>
                <a:gd name="connsiteY28" fmla="*/ 1842635 h 2525091"/>
                <a:gd name="connsiteX29" fmla="*/ 2828758 w 3065380"/>
                <a:gd name="connsiteY29" fmla="*/ 2163477 h 2525091"/>
                <a:gd name="connsiteX30" fmla="*/ 2657642 w 3065380"/>
                <a:gd name="connsiteY30" fmla="*/ 2372025 h 2525091"/>
                <a:gd name="connsiteX31" fmla="*/ 2406315 w 3065380"/>
                <a:gd name="connsiteY31" fmla="*/ 2500362 h 2525091"/>
                <a:gd name="connsiteX32" fmla="*/ 2144294 w 3065380"/>
                <a:gd name="connsiteY32" fmla="*/ 2478972 h 2525091"/>
                <a:gd name="connsiteX33" fmla="*/ 2117558 w 3065380"/>
                <a:gd name="connsiteY33" fmla="*/ 2302509 h 2525091"/>
                <a:gd name="connsiteX34" fmla="*/ 2192421 w 3065380"/>
                <a:gd name="connsiteY34" fmla="*/ 2083267 h 2525091"/>
                <a:gd name="connsiteX35" fmla="*/ 2310063 w 3065380"/>
                <a:gd name="connsiteY35" fmla="*/ 1885414 h 2525091"/>
                <a:gd name="connsiteX36" fmla="*/ 2374231 w 3065380"/>
                <a:gd name="connsiteY36" fmla="*/ 1553877 h 2525091"/>
                <a:gd name="connsiteX37" fmla="*/ 2299368 w 3065380"/>
                <a:gd name="connsiteY37" fmla="*/ 1281162 h 2525091"/>
                <a:gd name="connsiteX38" fmla="*/ 2138947 w 3065380"/>
                <a:gd name="connsiteY38" fmla="*/ 1024488 h 2525091"/>
                <a:gd name="connsiteX39" fmla="*/ 1844842 w 3065380"/>
                <a:gd name="connsiteY39" fmla="*/ 842677 h 2525091"/>
                <a:gd name="connsiteX40" fmla="*/ 1459831 w 3065380"/>
                <a:gd name="connsiteY40" fmla="*/ 826635 h 2525091"/>
                <a:gd name="connsiteX41" fmla="*/ 839537 w 3065380"/>
                <a:gd name="connsiteY41" fmla="*/ 842677 h 2525091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39537 w 3065380"/>
                <a:gd name="connsiteY0" fmla="*/ 843762 h 2526176"/>
                <a:gd name="connsiteX1" fmla="*/ 534737 w 3065380"/>
                <a:gd name="connsiteY1" fmla="*/ 956057 h 2526176"/>
                <a:gd name="connsiteX2" fmla="*/ 363621 w 3065380"/>
                <a:gd name="connsiteY2" fmla="*/ 1148562 h 2526176"/>
                <a:gd name="connsiteX3" fmla="*/ 368968 w 3065380"/>
                <a:gd name="connsiteY3" fmla="*/ 1469405 h 2526176"/>
                <a:gd name="connsiteX4" fmla="*/ 358273 w 3065380"/>
                <a:gd name="connsiteY4" fmla="*/ 1843720 h 2526176"/>
                <a:gd name="connsiteX5" fmla="*/ 390358 w 3065380"/>
                <a:gd name="connsiteY5" fmla="*/ 1800941 h 2526176"/>
                <a:gd name="connsiteX6" fmla="*/ 438484 w 3065380"/>
                <a:gd name="connsiteY6" fmla="*/ 2068310 h 2526176"/>
                <a:gd name="connsiteX7" fmla="*/ 304800 w 3065380"/>
                <a:gd name="connsiteY7" fmla="*/ 2266162 h 2526176"/>
                <a:gd name="connsiteX8" fmla="*/ 160421 w 3065380"/>
                <a:gd name="connsiteY8" fmla="*/ 2079005 h 2526176"/>
                <a:gd name="connsiteX9" fmla="*/ 37431 w 3065380"/>
                <a:gd name="connsiteY9" fmla="*/ 1843720 h 2526176"/>
                <a:gd name="connsiteX10" fmla="*/ 0 w 3065380"/>
                <a:gd name="connsiteY10" fmla="*/ 1522878 h 2526176"/>
                <a:gd name="connsiteX11" fmla="*/ 10694 w 3065380"/>
                <a:gd name="connsiteY11" fmla="*/ 1223426 h 2526176"/>
                <a:gd name="connsiteX12" fmla="*/ 106947 w 3065380"/>
                <a:gd name="connsiteY12" fmla="*/ 881194 h 2526176"/>
                <a:gd name="connsiteX13" fmla="*/ 315494 w 3065380"/>
                <a:gd name="connsiteY13" fmla="*/ 603131 h 2526176"/>
                <a:gd name="connsiteX14" fmla="*/ 582863 w 3065380"/>
                <a:gd name="connsiteY14" fmla="*/ 362499 h 2526176"/>
                <a:gd name="connsiteX15" fmla="*/ 850231 w 3065380"/>
                <a:gd name="connsiteY15" fmla="*/ 218120 h 2526176"/>
                <a:gd name="connsiteX16" fmla="*/ 1208505 w 3065380"/>
                <a:gd name="connsiteY16" fmla="*/ 73741 h 2526176"/>
                <a:gd name="connsiteX17" fmla="*/ 1529347 w 3065380"/>
                <a:gd name="connsiteY17" fmla="*/ 79089 h 2526176"/>
                <a:gd name="connsiteX18" fmla="*/ 1834147 w 3065380"/>
                <a:gd name="connsiteY18" fmla="*/ 73741 h 2526176"/>
                <a:gd name="connsiteX19" fmla="*/ 2187073 w 3065380"/>
                <a:gd name="connsiteY19" fmla="*/ 202078 h 2526176"/>
                <a:gd name="connsiteX20" fmla="*/ 2449094 w 3065380"/>
                <a:gd name="connsiteY20" fmla="*/ 346457 h 2526176"/>
                <a:gd name="connsiteX21" fmla="*/ 2422358 w 3065380"/>
                <a:gd name="connsiteY21" fmla="*/ 555005 h 2526176"/>
                <a:gd name="connsiteX22" fmla="*/ 2614863 w 3065380"/>
                <a:gd name="connsiteY22" fmla="*/ 720773 h 2526176"/>
                <a:gd name="connsiteX23" fmla="*/ 2727158 w 3065380"/>
                <a:gd name="connsiteY23" fmla="*/ 849110 h 2526176"/>
                <a:gd name="connsiteX24" fmla="*/ 2887579 w 3065380"/>
                <a:gd name="connsiteY24" fmla="*/ 656605 h 2526176"/>
                <a:gd name="connsiteX25" fmla="*/ 2919663 w 3065380"/>
                <a:gd name="connsiteY25" fmla="*/ 865152 h 2526176"/>
                <a:gd name="connsiteX26" fmla="*/ 3021263 w 3065380"/>
                <a:gd name="connsiteY26" fmla="*/ 1153910 h 2526176"/>
                <a:gd name="connsiteX27" fmla="*/ 3005221 w 3065380"/>
                <a:gd name="connsiteY27" fmla="*/ 1517531 h 2526176"/>
                <a:gd name="connsiteX28" fmla="*/ 2983831 w 3065380"/>
                <a:gd name="connsiteY28" fmla="*/ 1843720 h 2526176"/>
                <a:gd name="connsiteX29" fmla="*/ 2828758 w 3065380"/>
                <a:gd name="connsiteY29" fmla="*/ 2164562 h 2526176"/>
                <a:gd name="connsiteX30" fmla="*/ 2657642 w 3065380"/>
                <a:gd name="connsiteY30" fmla="*/ 2373110 h 2526176"/>
                <a:gd name="connsiteX31" fmla="*/ 2406315 w 3065380"/>
                <a:gd name="connsiteY31" fmla="*/ 2501447 h 2526176"/>
                <a:gd name="connsiteX32" fmla="*/ 2144294 w 3065380"/>
                <a:gd name="connsiteY32" fmla="*/ 2480057 h 2526176"/>
                <a:gd name="connsiteX33" fmla="*/ 2117558 w 3065380"/>
                <a:gd name="connsiteY33" fmla="*/ 2303594 h 2526176"/>
                <a:gd name="connsiteX34" fmla="*/ 2192421 w 3065380"/>
                <a:gd name="connsiteY34" fmla="*/ 2084352 h 2526176"/>
                <a:gd name="connsiteX35" fmla="*/ 2310063 w 3065380"/>
                <a:gd name="connsiteY35" fmla="*/ 1886499 h 2526176"/>
                <a:gd name="connsiteX36" fmla="*/ 2374231 w 3065380"/>
                <a:gd name="connsiteY36" fmla="*/ 1554962 h 2526176"/>
                <a:gd name="connsiteX37" fmla="*/ 2299368 w 3065380"/>
                <a:gd name="connsiteY37" fmla="*/ 1282247 h 2526176"/>
                <a:gd name="connsiteX38" fmla="*/ 2138947 w 3065380"/>
                <a:gd name="connsiteY38" fmla="*/ 1025573 h 2526176"/>
                <a:gd name="connsiteX39" fmla="*/ 1844842 w 3065380"/>
                <a:gd name="connsiteY39" fmla="*/ 843762 h 2526176"/>
                <a:gd name="connsiteX40" fmla="*/ 1459831 w 3065380"/>
                <a:gd name="connsiteY40" fmla="*/ 827720 h 2526176"/>
                <a:gd name="connsiteX41" fmla="*/ 839537 w 3065380"/>
                <a:gd name="connsiteY41" fmla="*/ 843762 h 2526176"/>
                <a:gd name="connsiteX0" fmla="*/ 864165 w 3090008"/>
                <a:gd name="connsiteY0" fmla="*/ 843762 h 2526176"/>
                <a:gd name="connsiteX1" fmla="*/ 559365 w 3090008"/>
                <a:gd name="connsiteY1" fmla="*/ 956057 h 2526176"/>
                <a:gd name="connsiteX2" fmla="*/ 388249 w 3090008"/>
                <a:gd name="connsiteY2" fmla="*/ 1148562 h 2526176"/>
                <a:gd name="connsiteX3" fmla="*/ 393596 w 3090008"/>
                <a:gd name="connsiteY3" fmla="*/ 1469405 h 2526176"/>
                <a:gd name="connsiteX4" fmla="*/ 382901 w 3090008"/>
                <a:gd name="connsiteY4" fmla="*/ 1843720 h 2526176"/>
                <a:gd name="connsiteX5" fmla="*/ 414986 w 3090008"/>
                <a:gd name="connsiteY5" fmla="*/ 1800941 h 2526176"/>
                <a:gd name="connsiteX6" fmla="*/ 463112 w 3090008"/>
                <a:gd name="connsiteY6" fmla="*/ 2068310 h 2526176"/>
                <a:gd name="connsiteX7" fmla="*/ 329428 w 3090008"/>
                <a:gd name="connsiteY7" fmla="*/ 2266162 h 2526176"/>
                <a:gd name="connsiteX8" fmla="*/ 185049 w 3090008"/>
                <a:gd name="connsiteY8" fmla="*/ 2079005 h 2526176"/>
                <a:gd name="connsiteX9" fmla="*/ 62059 w 3090008"/>
                <a:gd name="connsiteY9" fmla="*/ 1843720 h 2526176"/>
                <a:gd name="connsiteX10" fmla="*/ 24628 w 3090008"/>
                <a:gd name="connsiteY10" fmla="*/ 1522878 h 2526176"/>
                <a:gd name="connsiteX11" fmla="*/ 35322 w 3090008"/>
                <a:gd name="connsiteY11" fmla="*/ 1223426 h 2526176"/>
                <a:gd name="connsiteX12" fmla="*/ 131575 w 3090008"/>
                <a:gd name="connsiteY12" fmla="*/ 881194 h 2526176"/>
                <a:gd name="connsiteX13" fmla="*/ 340122 w 3090008"/>
                <a:gd name="connsiteY13" fmla="*/ 603131 h 2526176"/>
                <a:gd name="connsiteX14" fmla="*/ 607491 w 3090008"/>
                <a:gd name="connsiteY14" fmla="*/ 362499 h 2526176"/>
                <a:gd name="connsiteX15" fmla="*/ 874859 w 3090008"/>
                <a:gd name="connsiteY15" fmla="*/ 218120 h 2526176"/>
                <a:gd name="connsiteX16" fmla="*/ 1233133 w 3090008"/>
                <a:gd name="connsiteY16" fmla="*/ 73741 h 2526176"/>
                <a:gd name="connsiteX17" fmla="*/ 1553975 w 3090008"/>
                <a:gd name="connsiteY17" fmla="*/ 79089 h 2526176"/>
                <a:gd name="connsiteX18" fmla="*/ 1858775 w 3090008"/>
                <a:gd name="connsiteY18" fmla="*/ 73741 h 2526176"/>
                <a:gd name="connsiteX19" fmla="*/ 2211701 w 3090008"/>
                <a:gd name="connsiteY19" fmla="*/ 202078 h 2526176"/>
                <a:gd name="connsiteX20" fmla="*/ 2473722 w 3090008"/>
                <a:gd name="connsiteY20" fmla="*/ 346457 h 2526176"/>
                <a:gd name="connsiteX21" fmla="*/ 2446986 w 3090008"/>
                <a:gd name="connsiteY21" fmla="*/ 555005 h 2526176"/>
                <a:gd name="connsiteX22" fmla="*/ 2639491 w 3090008"/>
                <a:gd name="connsiteY22" fmla="*/ 720773 h 2526176"/>
                <a:gd name="connsiteX23" fmla="*/ 2751786 w 3090008"/>
                <a:gd name="connsiteY23" fmla="*/ 849110 h 2526176"/>
                <a:gd name="connsiteX24" fmla="*/ 2912207 w 3090008"/>
                <a:gd name="connsiteY24" fmla="*/ 656605 h 2526176"/>
                <a:gd name="connsiteX25" fmla="*/ 2944291 w 3090008"/>
                <a:gd name="connsiteY25" fmla="*/ 865152 h 2526176"/>
                <a:gd name="connsiteX26" fmla="*/ 3045891 w 3090008"/>
                <a:gd name="connsiteY26" fmla="*/ 1153910 h 2526176"/>
                <a:gd name="connsiteX27" fmla="*/ 3029849 w 3090008"/>
                <a:gd name="connsiteY27" fmla="*/ 1517531 h 2526176"/>
                <a:gd name="connsiteX28" fmla="*/ 3008459 w 3090008"/>
                <a:gd name="connsiteY28" fmla="*/ 1843720 h 2526176"/>
                <a:gd name="connsiteX29" fmla="*/ 2853386 w 3090008"/>
                <a:gd name="connsiteY29" fmla="*/ 2164562 h 2526176"/>
                <a:gd name="connsiteX30" fmla="*/ 2682270 w 3090008"/>
                <a:gd name="connsiteY30" fmla="*/ 2373110 h 2526176"/>
                <a:gd name="connsiteX31" fmla="*/ 2430943 w 3090008"/>
                <a:gd name="connsiteY31" fmla="*/ 2501447 h 2526176"/>
                <a:gd name="connsiteX32" fmla="*/ 2168922 w 3090008"/>
                <a:gd name="connsiteY32" fmla="*/ 2480057 h 2526176"/>
                <a:gd name="connsiteX33" fmla="*/ 2142186 w 3090008"/>
                <a:gd name="connsiteY33" fmla="*/ 2303594 h 2526176"/>
                <a:gd name="connsiteX34" fmla="*/ 2217049 w 3090008"/>
                <a:gd name="connsiteY34" fmla="*/ 2084352 h 2526176"/>
                <a:gd name="connsiteX35" fmla="*/ 2334691 w 3090008"/>
                <a:gd name="connsiteY35" fmla="*/ 1886499 h 2526176"/>
                <a:gd name="connsiteX36" fmla="*/ 2398859 w 3090008"/>
                <a:gd name="connsiteY36" fmla="*/ 1554962 h 2526176"/>
                <a:gd name="connsiteX37" fmla="*/ 2323996 w 3090008"/>
                <a:gd name="connsiteY37" fmla="*/ 1282247 h 2526176"/>
                <a:gd name="connsiteX38" fmla="*/ 2163575 w 3090008"/>
                <a:gd name="connsiteY38" fmla="*/ 1025573 h 2526176"/>
                <a:gd name="connsiteX39" fmla="*/ 1869470 w 3090008"/>
                <a:gd name="connsiteY39" fmla="*/ 843762 h 2526176"/>
                <a:gd name="connsiteX40" fmla="*/ 1484459 w 3090008"/>
                <a:gd name="connsiteY40" fmla="*/ 827720 h 2526176"/>
                <a:gd name="connsiteX41" fmla="*/ 864165 w 3090008"/>
                <a:gd name="connsiteY41" fmla="*/ 843762 h 2526176"/>
                <a:gd name="connsiteX0" fmla="*/ 864165 w 3090008"/>
                <a:gd name="connsiteY0" fmla="*/ 843762 h 2526176"/>
                <a:gd name="connsiteX1" fmla="*/ 559365 w 3090008"/>
                <a:gd name="connsiteY1" fmla="*/ 956057 h 2526176"/>
                <a:gd name="connsiteX2" fmla="*/ 388249 w 3090008"/>
                <a:gd name="connsiteY2" fmla="*/ 1148562 h 2526176"/>
                <a:gd name="connsiteX3" fmla="*/ 393596 w 3090008"/>
                <a:gd name="connsiteY3" fmla="*/ 1469405 h 2526176"/>
                <a:gd name="connsiteX4" fmla="*/ 382901 w 3090008"/>
                <a:gd name="connsiteY4" fmla="*/ 1843720 h 2526176"/>
                <a:gd name="connsiteX5" fmla="*/ 414986 w 3090008"/>
                <a:gd name="connsiteY5" fmla="*/ 1800941 h 2526176"/>
                <a:gd name="connsiteX6" fmla="*/ 463112 w 3090008"/>
                <a:gd name="connsiteY6" fmla="*/ 2068310 h 2526176"/>
                <a:gd name="connsiteX7" fmla="*/ 329428 w 3090008"/>
                <a:gd name="connsiteY7" fmla="*/ 2266162 h 2526176"/>
                <a:gd name="connsiteX8" fmla="*/ 185049 w 3090008"/>
                <a:gd name="connsiteY8" fmla="*/ 2079005 h 2526176"/>
                <a:gd name="connsiteX9" fmla="*/ 62059 w 3090008"/>
                <a:gd name="connsiteY9" fmla="*/ 1843720 h 2526176"/>
                <a:gd name="connsiteX10" fmla="*/ 24628 w 3090008"/>
                <a:gd name="connsiteY10" fmla="*/ 1522878 h 2526176"/>
                <a:gd name="connsiteX11" fmla="*/ 35322 w 3090008"/>
                <a:gd name="connsiteY11" fmla="*/ 1223426 h 2526176"/>
                <a:gd name="connsiteX12" fmla="*/ 131575 w 3090008"/>
                <a:gd name="connsiteY12" fmla="*/ 881194 h 2526176"/>
                <a:gd name="connsiteX13" fmla="*/ 340122 w 3090008"/>
                <a:gd name="connsiteY13" fmla="*/ 603131 h 2526176"/>
                <a:gd name="connsiteX14" fmla="*/ 607491 w 3090008"/>
                <a:gd name="connsiteY14" fmla="*/ 362499 h 2526176"/>
                <a:gd name="connsiteX15" fmla="*/ 874859 w 3090008"/>
                <a:gd name="connsiteY15" fmla="*/ 218120 h 2526176"/>
                <a:gd name="connsiteX16" fmla="*/ 1233133 w 3090008"/>
                <a:gd name="connsiteY16" fmla="*/ 73741 h 2526176"/>
                <a:gd name="connsiteX17" fmla="*/ 1553975 w 3090008"/>
                <a:gd name="connsiteY17" fmla="*/ 79089 h 2526176"/>
                <a:gd name="connsiteX18" fmla="*/ 1858775 w 3090008"/>
                <a:gd name="connsiteY18" fmla="*/ 73741 h 2526176"/>
                <a:gd name="connsiteX19" fmla="*/ 2211701 w 3090008"/>
                <a:gd name="connsiteY19" fmla="*/ 202078 h 2526176"/>
                <a:gd name="connsiteX20" fmla="*/ 2473722 w 3090008"/>
                <a:gd name="connsiteY20" fmla="*/ 346457 h 2526176"/>
                <a:gd name="connsiteX21" fmla="*/ 2446986 w 3090008"/>
                <a:gd name="connsiteY21" fmla="*/ 555005 h 2526176"/>
                <a:gd name="connsiteX22" fmla="*/ 2639491 w 3090008"/>
                <a:gd name="connsiteY22" fmla="*/ 720773 h 2526176"/>
                <a:gd name="connsiteX23" fmla="*/ 2751786 w 3090008"/>
                <a:gd name="connsiteY23" fmla="*/ 849110 h 2526176"/>
                <a:gd name="connsiteX24" fmla="*/ 2912207 w 3090008"/>
                <a:gd name="connsiteY24" fmla="*/ 656605 h 2526176"/>
                <a:gd name="connsiteX25" fmla="*/ 2944291 w 3090008"/>
                <a:gd name="connsiteY25" fmla="*/ 865152 h 2526176"/>
                <a:gd name="connsiteX26" fmla="*/ 3045891 w 3090008"/>
                <a:gd name="connsiteY26" fmla="*/ 1153910 h 2526176"/>
                <a:gd name="connsiteX27" fmla="*/ 3029849 w 3090008"/>
                <a:gd name="connsiteY27" fmla="*/ 1517531 h 2526176"/>
                <a:gd name="connsiteX28" fmla="*/ 3008459 w 3090008"/>
                <a:gd name="connsiteY28" fmla="*/ 1843720 h 2526176"/>
                <a:gd name="connsiteX29" fmla="*/ 2853386 w 3090008"/>
                <a:gd name="connsiteY29" fmla="*/ 2164562 h 2526176"/>
                <a:gd name="connsiteX30" fmla="*/ 2682270 w 3090008"/>
                <a:gd name="connsiteY30" fmla="*/ 2373110 h 2526176"/>
                <a:gd name="connsiteX31" fmla="*/ 2430943 w 3090008"/>
                <a:gd name="connsiteY31" fmla="*/ 2501447 h 2526176"/>
                <a:gd name="connsiteX32" fmla="*/ 2168922 w 3090008"/>
                <a:gd name="connsiteY32" fmla="*/ 2480057 h 2526176"/>
                <a:gd name="connsiteX33" fmla="*/ 2142186 w 3090008"/>
                <a:gd name="connsiteY33" fmla="*/ 2303594 h 2526176"/>
                <a:gd name="connsiteX34" fmla="*/ 2217049 w 3090008"/>
                <a:gd name="connsiteY34" fmla="*/ 2084352 h 2526176"/>
                <a:gd name="connsiteX35" fmla="*/ 2334691 w 3090008"/>
                <a:gd name="connsiteY35" fmla="*/ 1886499 h 2526176"/>
                <a:gd name="connsiteX36" fmla="*/ 2398859 w 3090008"/>
                <a:gd name="connsiteY36" fmla="*/ 1554962 h 2526176"/>
                <a:gd name="connsiteX37" fmla="*/ 2323996 w 3090008"/>
                <a:gd name="connsiteY37" fmla="*/ 1282247 h 2526176"/>
                <a:gd name="connsiteX38" fmla="*/ 2163575 w 3090008"/>
                <a:gd name="connsiteY38" fmla="*/ 1025573 h 2526176"/>
                <a:gd name="connsiteX39" fmla="*/ 1869470 w 3090008"/>
                <a:gd name="connsiteY39" fmla="*/ 843762 h 2526176"/>
                <a:gd name="connsiteX40" fmla="*/ 1484459 w 3090008"/>
                <a:gd name="connsiteY40" fmla="*/ 827720 h 2526176"/>
                <a:gd name="connsiteX41" fmla="*/ 864165 w 309000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473196 w 3116218"/>
                <a:gd name="connsiteY21" fmla="*/ 555005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65701 w 3116218"/>
                <a:gd name="connsiteY22" fmla="*/ 720773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777996 w 3116218"/>
                <a:gd name="connsiteY23" fmla="*/ 849110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  <a:gd name="connsiteX0" fmla="*/ 890375 w 3116218"/>
                <a:gd name="connsiteY0" fmla="*/ 843762 h 2526176"/>
                <a:gd name="connsiteX1" fmla="*/ 585575 w 3116218"/>
                <a:gd name="connsiteY1" fmla="*/ 956057 h 2526176"/>
                <a:gd name="connsiteX2" fmla="*/ 414459 w 3116218"/>
                <a:gd name="connsiteY2" fmla="*/ 1148562 h 2526176"/>
                <a:gd name="connsiteX3" fmla="*/ 419806 w 3116218"/>
                <a:gd name="connsiteY3" fmla="*/ 1469405 h 2526176"/>
                <a:gd name="connsiteX4" fmla="*/ 409111 w 3116218"/>
                <a:gd name="connsiteY4" fmla="*/ 1843720 h 2526176"/>
                <a:gd name="connsiteX5" fmla="*/ 441196 w 3116218"/>
                <a:gd name="connsiteY5" fmla="*/ 1800941 h 2526176"/>
                <a:gd name="connsiteX6" fmla="*/ 489322 w 3116218"/>
                <a:gd name="connsiteY6" fmla="*/ 2068310 h 2526176"/>
                <a:gd name="connsiteX7" fmla="*/ 355638 w 3116218"/>
                <a:gd name="connsiteY7" fmla="*/ 2266162 h 2526176"/>
                <a:gd name="connsiteX8" fmla="*/ 211259 w 3116218"/>
                <a:gd name="connsiteY8" fmla="*/ 2079005 h 2526176"/>
                <a:gd name="connsiteX9" fmla="*/ 88269 w 3116218"/>
                <a:gd name="connsiteY9" fmla="*/ 1843720 h 2526176"/>
                <a:gd name="connsiteX10" fmla="*/ 50838 w 3116218"/>
                <a:gd name="connsiteY10" fmla="*/ 1522878 h 2526176"/>
                <a:gd name="connsiteX11" fmla="*/ 61532 w 3116218"/>
                <a:gd name="connsiteY11" fmla="*/ 1223426 h 2526176"/>
                <a:gd name="connsiteX12" fmla="*/ 157785 w 3116218"/>
                <a:gd name="connsiteY12" fmla="*/ 881194 h 2526176"/>
                <a:gd name="connsiteX13" fmla="*/ 366332 w 3116218"/>
                <a:gd name="connsiteY13" fmla="*/ 603131 h 2526176"/>
                <a:gd name="connsiteX14" fmla="*/ 633701 w 3116218"/>
                <a:gd name="connsiteY14" fmla="*/ 362499 h 2526176"/>
                <a:gd name="connsiteX15" fmla="*/ 901069 w 3116218"/>
                <a:gd name="connsiteY15" fmla="*/ 218120 h 2526176"/>
                <a:gd name="connsiteX16" fmla="*/ 1259343 w 3116218"/>
                <a:gd name="connsiteY16" fmla="*/ 73741 h 2526176"/>
                <a:gd name="connsiteX17" fmla="*/ 1580185 w 3116218"/>
                <a:gd name="connsiteY17" fmla="*/ 79089 h 2526176"/>
                <a:gd name="connsiteX18" fmla="*/ 1884985 w 3116218"/>
                <a:gd name="connsiteY18" fmla="*/ 73741 h 2526176"/>
                <a:gd name="connsiteX19" fmla="*/ 2237911 w 3116218"/>
                <a:gd name="connsiteY19" fmla="*/ 202078 h 2526176"/>
                <a:gd name="connsiteX20" fmla="*/ 2499932 w 3116218"/>
                <a:gd name="connsiteY20" fmla="*/ 346457 h 2526176"/>
                <a:gd name="connsiteX21" fmla="*/ 2526722 w 3116218"/>
                <a:gd name="connsiteY21" fmla="*/ 537163 h 2526176"/>
                <a:gd name="connsiteX22" fmla="*/ 2652320 w 3116218"/>
                <a:gd name="connsiteY22" fmla="*/ 685089 h 2526176"/>
                <a:gd name="connsiteX23" fmla="*/ 2818140 w 3116218"/>
                <a:gd name="connsiteY23" fmla="*/ 733138 h 2526176"/>
                <a:gd name="connsiteX24" fmla="*/ 2938417 w 3116218"/>
                <a:gd name="connsiteY24" fmla="*/ 656605 h 2526176"/>
                <a:gd name="connsiteX25" fmla="*/ 2970501 w 3116218"/>
                <a:gd name="connsiteY25" fmla="*/ 865152 h 2526176"/>
                <a:gd name="connsiteX26" fmla="*/ 3072101 w 3116218"/>
                <a:gd name="connsiteY26" fmla="*/ 1153910 h 2526176"/>
                <a:gd name="connsiteX27" fmla="*/ 3056059 w 3116218"/>
                <a:gd name="connsiteY27" fmla="*/ 1517531 h 2526176"/>
                <a:gd name="connsiteX28" fmla="*/ 3034669 w 3116218"/>
                <a:gd name="connsiteY28" fmla="*/ 1843720 h 2526176"/>
                <a:gd name="connsiteX29" fmla="*/ 2879596 w 3116218"/>
                <a:gd name="connsiteY29" fmla="*/ 2164562 h 2526176"/>
                <a:gd name="connsiteX30" fmla="*/ 2708480 w 3116218"/>
                <a:gd name="connsiteY30" fmla="*/ 2373110 h 2526176"/>
                <a:gd name="connsiteX31" fmla="*/ 2457153 w 3116218"/>
                <a:gd name="connsiteY31" fmla="*/ 2501447 h 2526176"/>
                <a:gd name="connsiteX32" fmla="*/ 2195132 w 3116218"/>
                <a:gd name="connsiteY32" fmla="*/ 2480057 h 2526176"/>
                <a:gd name="connsiteX33" fmla="*/ 2168396 w 3116218"/>
                <a:gd name="connsiteY33" fmla="*/ 2303594 h 2526176"/>
                <a:gd name="connsiteX34" fmla="*/ 2243259 w 3116218"/>
                <a:gd name="connsiteY34" fmla="*/ 2084352 h 2526176"/>
                <a:gd name="connsiteX35" fmla="*/ 2360901 w 3116218"/>
                <a:gd name="connsiteY35" fmla="*/ 1886499 h 2526176"/>
                <a:gd name="connsiteX36" fmla="*/ 2425069 w 3116218"/>
                <a:gd name="connsiteY36" fmla="*/ 1554962 h 2526176"/>
                <a:gd name="connsiteX37" fmla="*/ 2350206 w 3116218"/>
                <a:gd name="connsiteY37" fmla="*/ 1282247 h 2526176"/>
                <a:gd name="connsiteX38" fmla="*/ 2189785 w 3116218"/>
                <a:gd name="connsiteY38" fmla="*/ 1025573 h 2526176"/>
                <a:gd name="connsiteX39" fmla="*/ 1895680 w 3116218"/>
                <a:gd name="connsiteY39" fmla="*/ 843762 h 2526176"/>
                <a:gd name="connsiteX40" fmla="*/ 1510669 w 3116218"/>
                <a:gd name="connsiteY40" fmla="*/ 827720 h 2526176"/>
                <a:gd name="connsiteX41" fmla="*/ 890375 w 3116218"/>
                <a:gd name="connsiteY41" fmla="*/ 843762 h 252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116218" h="2526176">
                  <a:moveTo>
                    <a:pt x="890375" y="843762"/>
                  </a:moveTo>
                  <a:cubicBezTo>
                    <a:pt x="804817" y="923973"/>
                    <a:pt x="687175" y="966752"/>
                    <a:pt x="585575" y="956057"/>
                  </a:cubicBezTo>
                  <a:cubicBezTo>
                    <a:pt x="565968" y="1041614"/>
                    <a:pt x="535667" y="1137868"/>
                    <a:pt x="414459" y="1148562"/>
                  </a:cubicBezTo>
                  <a:cubicBezTo>
                    <a:pt x="485757" y="1255510"/>
                    <a:pt x="482193" y="1373152"/>
                    <a:pt x="419806" y="1469405"/>
                  </a:cubicBezTo>
                  <a:cubicBezTo>
                    <a:pt x="501799" y="1594177"/>
                    <a:pt x="508929" y="1745685"/>
                    <a:pt x="409111" y="1843720"/>
                  </a:cubicBezTo>
                  <a:lnTo>
                    <a:pt x="441196" y="1800941"/>
                  </a:lnTo>
                  <a:cubicBezTo>
                    <a:pt x="497153" y="1857407"/>
                    <a:pt x="498680" y="1979187"/>
                    <a:pt x="489322" y="2068310"/>
                  </a:cubicBezTo>
                  <a:cubicBezTo>
                    <a:pt x="644333" y="2127004"/>
                    <a:pt x="563485" y="2468725"/>
                    <a:pt x="355638" y="2266162"/>
                  </a:cubicBezTo>
                  <a:cubicBezTo>
                    <a:pt x="274855" y="2261833"/>
                    <a:pt x="165042" y="2199448"/>
                    <a:pt x="211259" y="2079005"/>
                  </a:cubicBezTo>
                  <a:cubicBezTo>
                    <a:pt x="68662" y="2080405"/>
                    <a:pt x="45809" y="1936663"/>
                    <a:pt x="88269" y="1843720"/>
                  </a:cubicBezTo>
                  <a:cubicBezTo>
                    <a:pt x="14106" y="1751287"/>
                    <a:pt x="-16514" y="1608054"/>
                    <a:pt x="50838" y="1522878"/>
                  </a:cubicBezTo>
                  <a:cubicBezTo>
                    <a:pt x="-25425" y="1426690"/>
                    <a:pt x="-10976" y="1301472"/>
                    <a:pt x="61532" y="1223426"/>
                  </a:cubicBezTo>
                  <a:cubicBezTo>
                    <a:pt x="-15241" y="1123863"/>
                    <a:pt x="40504" y="882361"/>
                    <a:pt x="157785" y="881194"/>
                  </a:cubicBezTo>
                  <a:cubicBezTo>
                    <a:pt x="143843" y="784877"/>
                    <a:pt x="216988" y="634133"/>
                    <a:pt x="366332" y="603131"/>
                  </a:cubicBezTo>
                  <a:cubicBezTo>
                    <a:pt x="357484" y="432205"/>
                    <a:pt x="472007" y="370139"/>
                    <a:pt x="633701" y="362499"/>
                  </a:cubicBezTo>
                  <a:cubicBezTo>
                    <a:pt x="675653" y="274459"/>
                    <a:pt x="710346" y="168274"/>
                    <a:pt x="901069" y="218120"/>
                  </a:cubicBezTo>
                  <a:cubicBezTo>
                    <a:pt x="944294" y="32108"/>
                    <a:pt x="1125404" y="-5133"/>
                    <a:pt x="1259343" y="73741"/>
                  </a:cubicBezTo>
                  <a:cubicBezTo>
                    <a:pt x="1359032" y="-33333"/>
                    <a:pt x="1495010" y="-17037"/>
                    <a:pt x="1580185" y="79089"/>
                  </a:cubicBezTo>
                  <a:cubicBezTo>
                    <a:pt x="1699928" y="-9779"/>
                    <a:pt x="1790642" y="-36961"/>
                    <a:pt x="1884985" y="73741"/>
                  </a:cubicBezTo>
                  <a:cubicBezTo>
                    <a:pt x="2096970" y="-43137"/>
                    <a:pt x="2218241" y="72214"/>
                    <a:pt x="2237911" y="202078"/>
                  </a:cubicBezTo>
                  <a:cubicBezTo>
                    <a:pt x="2343394" y="203032"/>
                    <a:pt x="2481535" y="156817"/>
                    <a:pt x="2499932" y="346457"/>
                  </a:cubicBezTo>
                  <a:cubicBezTo>
                    <a:pt x="2598072" y="383263"/>
                    <a:pt x="2571318" y="473594"/>
                    <a:pt x="2526722" y="537163"/>
                  </a:cubicBezTo>
                  <a:cubicBezTo>
                    <a:pt x="2639956" y="501723"/>
                    <a:pt x="2659519" y="604557"/>
                    <a:pt x="2652320" y="685089"/>
                  </a:cubicBezTo>
                  <a:cubicBezTo>
                    <a:pt x="2747738" y="601488"/>
                    <a:pt x="2810601" y="657596"/>
                    <a:pt x="2818140" y="733138"/>
                  </a:cubicBezTo>
                  <a:cubicBezTo>
                    <a:pt x="2885346" y="651466"/>
                    <a:pt x="2880483" y="676168"/>
                    <a:pt x="2938417" y="656605"/>
                  </a:cubicBezTo>
                  <a:cubicBezTo>
                    <a:pt x="2981769" y="711607"/>
                    <a:pt x="3017863" y="781121"/>
                    <a:pt x="2970501" y="865152"/>
                  </a:cubicBezTo>
                  <a:cubicBezTo>
                    <a:pt x="3033396" y="925119"/>
                    <a:pt x="3114434" y="1032257"/>
                    <a:pt x="3072101" y="1153910"/>
                  </a:cubicBezTo>
                  <a:cubicBezTo>
                    <a:pt x="3113926" y="1253346"/>
                    <a:pt x="3126720" y="1396324"/>
                    <a:pt x="3056059" y="1517531"/>
                  </a:cubicBezTo>
                  <a:cubicBezTo>
                    <a:pt x="3136014" y="1571833"/>
                    <a:pt x="3143399" y="1713219"/>
                    <a:pt x="3034669" y="1843720"/>
                  </a:cubicBezTo>
                  <a:cubicBezTo>
                    <a:pt x="3044664" y="1950667"/>
                    <a:pt x="2978458" y="2090272"/>
                    <a:pt x="2879596" y="2164562"/>
                  </a:cubicBezTo>
                  <a:lnTo>
                    <a:pt x="2708480" y="2373110"/>
                  </a:lnTo>
                  <a:cubicBezTo>
                    <a:pt x="2624704" y="2415889"/>
                    <a:pt x="2577215" y="2476811"/>
                    <a:pt x="2457153" y="2501447"/>
                  </a:cubicBezTo>
                  <a:cubicBezTo>
                    <a:pt x="2369813" y="2530603"/>
                    <a:pt x="2278844" y="2545244"/>
                    <a:pt x="2195132" y="2480057"/>
                  </a:cubicBezTo>
                  <a:cubicBezTo>
                    <a:pt x="2157192" y="2439379"/>
                    <a:pt x="2119251" y="2362415"/>
                    <a:pt x="2168396" y="2303594"/>
                  </a:cubicBezTo>
                  <a:cubicBezTo>
                    <a:pt x="2128036" y="2226885"/>
                    <a:pt x="2156619" y="2121148"/>
                    <a:pt x="2243259" y="2084352"/>
                  </a:cubicBezTo>
                  <a:cubicBezTo>
                    <a:pt x="2213531" y="2014772"/>
                    <a:pt x="2212830" y="1901650"/>
                    <a:pt x="2360901" y="1886499"/>
                  </a:cubicBezTo>
                  <a:cubicBezTo>
                    <a:pt x="2349633" y="1772359"/>
                    <a:pt x="2367394" y="1661846"/>
                    <a:pt x="2425069" y="1554962"/>
                  </a:cubicBezTo>
                  <a:cubicBezTo>
                    <a:pt x="2341294" y="1464057"/>
                    <a:pt x="2343075" y="1373152"/>
                    <a:pt x="2350206" y="1282247"/>
                  </a:cubicBezTo>
                  <a:cubicBezTo>
                    <a:pt x="2237911" y="1218079"/>
                    <a:pt x="2195133" y="1127173"/>
                    <a:pt x="2189785" y="1025573"/>
                  </a:cubicBezTo>
                  <a:cubicBezTo>
                    <a:pt x="2086403" y="1018442"/>
                    <a:pt x="1977673" y="947145"/>
                    <a:pt x="1895680" y="843762"/>
                  </a:cubicBezTo>
                  <a:cubicBezTo>
                    <a:pt x="1761995" y="886541"/>
                    <a:pt x="1639006" y="881194"/>
                    <a:pt x="1510669" y="827720"/>
                  </a:cubicBezTo>
                  <a:lnTo>
                    <a:pt x="890375" y="843762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accent1">
                    <a:lumMod val="5000"/>
                    <a:lumOff val="95000"/>
                  </a:schemeClr>
                </a:gs>
                <a:gs pos="100000">
                  <a:srgbClr val="E2E4E5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55766" y="2391172"/>
              <a:ext cx="466927" cy="101674"/>
            </a:xfrm>
            <a:custGeom>
              <a:avLst/>
              <a:gdLst>
                <a:gd name="connsiteX0" fmla="*/ 0 w 466927"/>
                <a:gd name="connsiteY0" fmla="*/ 0 h 9727"/>
                <a:gd name="connsiteX1" fmla="*/ 466927 w 466927"/>
                <a:gd name="connsiteY1" fmla="*/ 9727 h 9727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2" fmla="*/ 0 w 10000"/>
                <a:gd name="connsiteY2" fmla="*/ 68943 h 78943"/>
                <a:gd name="connsiteX0" fmla="*/ 0 w 10000"/>
                <a:gd name="connsiteY0" fmla="*/ 68943 h 79585"/>
                <a:gd name="connsiteX1" fmla="*/ 10000 w 10000"/>
                <a:gd name="connsiteY1" fmla="*/ 78943 h 79585"/>
                <a:gd name="connsiteX2" fmla="*/ 0 w 10000"/>
                <a:gd name="connsiteY2" fmla="*/ 68943 h 79585"/>
                <a:gd name="connsiteX0" fmla="*/ 0 w 10000"/>
                <a:gd name="connsiteY0" fmla="*/ 92439 h 103081"/>
                <a:gd name="connsiteX1" fmla="*/ 10000 w 10000"/>
                <a:gd name="connsiteY1" fmla="*/ 102439 h 103081"/>
                <a:gd name="connsiteX2" fmla="*/ 0 w 10000"/>
                <a:gd name="connsiteY2" fmla="*/ 92439 h 103081"/>
                <a:gd name="connsiteX0" fmla="*/ 0 w 10000"/>
                <a:gd name="connsiteY0" fmla="*/ 94528 h 105170"/>
                <a:gd name="connsiteX1" fmla="*/ 10000 w 10000"/>
                <a:gd name="connsiteY1" fmla="*/ 104528 h 105170"/>
                <a:gd name="connsiteX2" fmla="*/ 0 w 10000"/>
                <a:gd name="connsiteY2" fmla="*/ 94528 h 105170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104528">
                  <a:moveTo>
                    <a:pt x="0" y="94528"/>
                  </a:moveTo>
                  <a:cubicBezTo>
                    <a:pt x="1145" y="12855"/>
                    <a:pt x="6980" y="-73816"/>
                    <a:pt x="10000" y="104528"/>
                  </a:cubicBezTo>
                  <a:cubicBezTo>
                    <a:pt x="6667" y="86194"/>
                    <a:pt x="2916" y="72859"/>
                    <a:pt x="0" y="9452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047984" y="2391172"/>
              <a:ext cx="466927" cy="101674"/>
            </a:xfrm>
            <a:custGeom>
              <a:avLst/>
              <a:gdLst>
                <a:gd name="connsiteX0" fmla="*/ 0 w 466927"/>
                <a:gd name="connsiteY0" fmla="*/ 0 h 9727"/>
                <a:gd name="connsiteX1" fmla="*/ 466927 w 466927"/>
                <a:gd name="connsiteY1" fmla="*/ 9727 h 9727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0" fmla="*/ 0 w 10000"/>
                <a:gd name="connsiteY0" fmla="*/ 68943 h 78943"/>
                <a:gd name="connsiteX1" fmla="*/ 10000 w 10000"/>
                <a:gd name="connsiteY1" fmla="*/ 78943 h 78943"/>
                <a:gd name="connsiteX2" fmla="*/ 0 w 10000"/>
                <a:gd name="connsiteY2" fmla="*/ 68943 h 78943"/>
                <a:gd name="connsiteX0" fmla="*/ 0 w 10000"/>
                <a:gd name="connsiteY0" fmla="*/ 68943 h 79585"/>
                <a:gd name="connsiteX1" fmla="*/ 10000 w 10000"/>
                <a:gd name="connsiteY1" fmla="*/ 78943 h 79585"/>
                <a:gd name="connsiteX2" fmla="*/ 0 w 10000"/>
                <a:gd name="connsiteY2" fmla="*/ 68943 h 79585"/>
                <a:gd name="connsiteX0" fmla="*/ 0 w 10000"/>
                <a:gd name="connsiteY0" fmla="*/ 92439 h 103081"/>
                <a:gd name="connsiteX1" fmla="*/ 10000 w 10000"/>
                <a:gd name="connsiteY1" fmla="*/ 102439 h 103081"/>
                <a:gd name="connsiteX2" fmla="*/ 0 w 10000"/>
                <a:gd name="connsiteY2" fmla="*/ 92439 h 103081"/>
                <a:gd name="connsiteX0" fmla="*/ 0 w 10000"/>
                <a:gd name="connsiteY0" fmla="*/ 94528 h 105170"/>
                <a:gd name="connsiteX1" fmla="*/ 10000 w 10000"/>
                <a:gd name="connsiteY1" fmla="*/ 104528 h 105170"/>
                <a:gd name="connsiteX2" fmla="*/ 0 w 10000"/>
                <a:gd name="connsiteY2" fmla="*/ 94528 h 105170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  <a:gd name="connsiteX0" fmla="*/ 0 w 10000"/>
                <a:gd name="connsiteY0" fmla="*/ 94528 h 104528"/>
                <a:gd name="connsiteX1" fmla="*/ 10000 w 10000"/>
                <a:gd name="connsiteY1" fmla="*/ 104528 h 104528"/>
                <a:gd name="connsiteX2" fmla="*/ 0 w 10000"/>
                <a:gd name="connsiteY2" fmla="*/ 94528 h 104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104528">
                  <a:moveTo>
                    <a:pt x="0" y="94528"/>
                  </a:moveTo>
                  <a:cubicBezTo>
                    <a:pt x="1145" y="12855"/>
                    <a:pt x="6980" y="-73816"/>
                    <a:pt x="10000" y="104528"/>
                  </a:cubicBezTo>
                  <a:cubicBezTo>
                    <a:pt x="6667" y="86194"/>
                    <a:pt x="2916" y="72859"/>
                    <a:pt x="0" y="9452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056348" y="2602584"/>
              <a:ext cx="485218" cy="485218"/>
              <a:chOff x="2296310" y="2746650"/>
              <a:chExt cx="485218" cy="48521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296310" y="2746650"/>
                <a:ext cx="485218" cy="485218"/>
              </a:xfrm>
              <a:prstGeom prst="ellipse">
                <a:avLst/>
              </a:prstGeom>
              <a:gradFill>
                <a:gsLst>
                  <a:gs pos="28778">
                    <a:schemeClr val="bg1"/>
                  </a:gs>
                  <a:gs pos="65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 rot="10800000" flipV="1">
                <a:off x="2489884" y="2884762"/>
                <a:ext cx="256206" cy="256206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6E6F70"/>
                  </a:gs>
                  <a:gs pos="68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 rot="10800000" flipV="1">
                <a:off x="2531464" y="292304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057314" y="2602584"/>
              <a:ext cx="485218" cy="485218"/>
              <a:chOff x="2296310" y="2746650"/>
              <a:chExt cx="485218" cy="48521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296310" y="2746650"/>
                <a:ext cx="485218" cy="485218"/>
              </a:xfrm>
              <a:prstGeom prst="ellipse">
                <a:avLst/>
              </a:prstGeom>
              <a:gradFill>
                <a:gsLst>
                  <a:gs pos="28778">
                    <a:schemeClr val="bg1"/>
                  </a:gs>
                  <a:gs pos="65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 rot="10800000" flipV="1">
                <a:off x="2489884" y="2884762"/>
                <a:ext cx="256206" cy="256206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6E6F70"/>
                  </a:gs>
                  <a:gs pos="68000">
                    <a:schemeClr val="tx1">
                      <a:lumMod val="95000"/>
                      <a:lumOff val="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 rot="10800000" flipV="1">
                <a:off x="2531464" y="2923040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任意多边形 22"/>
            <p:cNvSpPr/>
            <p:nvPr/>
          </p:nvSpPr>
          <p:spPr>
            <a:xfrm>
              <a:off x="5185503" y="2193798"/>
              <a:ext cx="572417" cy="419890"/>
            </a:xfrm>
            <a:custGeom>
              <a:avLst/>
              <a:gdLst>
                <a:gd name="connsiteX0" fmla="*/ 517358 w 517358"/>
                <a:gd name="connsiteY0" fmla="*/ 248652 h 248652"/>
                <a:gd name="connsiteX1" fmla="*/ 0 w 517358"/>
                <a:gd name="connsiteY1" fmla="*/ 0 h 248652"/>
                <a:gd name="connsiteX2" fmla="*/ 517358 w 517358"/>
                <a:gd name="connsiteY2" fmla="*/ 248652 h 248652"/>
                <a:gd name="connsiteX0" fmla="*/ 517358 w 532872"/>
                <a:gd name="connsiteY0" fmla="*/ 248652 h 326575"/>
                <a:gd name="connsiteX1" fmla="*/ 0 w 532872"/>
                <a:gd name="connsiteY1" fmla="*/ 0 h 326575"/>
                <a:gd name="connsiteX2" fmla="*/ 517358 w 532872"/>
                <a:gd name="connsiteY2" fmla="*/ 248652 h 326575"/>
                <a:gd name="connsiteX0" fmla="*/ 540018 w 554679"/>
                <a:gd name="connsiteY0" fmla="*/ 319227 h 409457"/>
                <a:gd name="connsiteX1" fmla="*/ 22660 w 554679"/>
                <a:gd name="connsiteY1" fmla="*/ 70575 h 409457"/>
                <a:gd name="connsiteX2" fmla="*/ 540018 w 554679"/>
                <a:gd name="connsiteY2" fmla="*/ 319227 h 409457"/>
                <a:gd name="connsiteX0" fmla="*/ 539125 w 547695"/>
                <a:gd name="connsiteY0" fmla="*/ 311702 h 381513"/>
                <a:gd name="connsiteX1" fmla="*/ 21767 w 547695"/>
                <a:gd name="connsiteY1" fmla="*/ 63050 h 381513"/>
                <a:gd name="connsiteX2" fmla="*/ 539125 w 547695"/>
                <a:gd name="connsiteY2" fmla="*/ 311702 h 381513"/>
                <a:gd name="connsiteX0" fmla="*/ 539125 w 539125"/>
                <a:gd name="connsiteY0" fmla="*/ 294748 h 364559"/>
                <a:gd name="connsiteX1" fmla="*/ 21767 w 539125"/>
                <a:gd name="connsiteY1" fmla="*/ 46096 h 364559"/>
                <a:gd name="connsiteX2" fmla="*/ 539125 w 539125"/>
                <a:gd name="connsiteY2" fmla="*/ 294748 h 364559"/>
                <a:gd name="connsiteX0" fmla="*/ 539125 w 539125"/>
                <a:gd name="connsiteY0" fmla="*/ 292166 h 361977"/>
                <a:gd name="connsiteX1" fmla="*/ 21767 w 539125"/>
                <a:gd name="connsiteY1" fmla="*/ 43514 h 361977"/>
                <a:gd name="connsiteX2" fmla="*/ 539125 w 539125"/>
                <a:gd name="connsiteY2" fmla="*/ 292166 h 361977"/>
                <a:gd name="connsiteX0" fmla="*/ 539125 w 539125"/>
                <a:gd name="connsiteY0" fmla="*/ 290682 h 360493"/>
                <a:gd name="connsiteX1" fmla="*/ 21767 w 539125"/>
                <a:gd name="connsiteY1" fmla="*/ 42030 h 360493"/>
                <a:gd name="connsiteX2" fmla="*/ 539125 w 539125"/>
                <a:gd name="connsiteY2" fmla="*/ 290682 h 360493"/>
                <a:gd name="connsiteX0" fmla="*/ 539125 w 539125"/>
                <a:gd name="connsiteY0" fmla="*/ 291860 h 361671"/>
                <a:gd name="connsiteX1" fmla="*/ 21767 w 539125"/>
                <a:gd name="connsiteY1" fmla="*/ 43208 h 361671"/>
                <a:gd name="connsiteX2" fmla="*/ 539125 w 539125"/>
                <a:gd name="connsiteY2" fmla="*/ 291860 h 361671"/>
                <a:gd name="connsiteX0" fmla="*/ 539125 w 539125"/>
                <a:gd name="connsiteY0" fmla="*/ 315707 h 385518"/>
                <a:gd name="connsiteX1" fmla="*/ 21767 w 539125"/>
                <a:gd name="connsiteY1" fmla="*/ 67055 h 385518"/>
                <a:gd name="connsiteX2" fmla="*/ 539125 w 539125"/>
                <a:gd name="connsiteY2" fmla="*/ 315707 h 385518"/>
                <a:gd name="connsiteX0" fmla="*/ 568538 w 568538"/>
                <a:gd name="connsiteY0" fmla="*/ 315707 h 397486"/>
                <a:gd name="connsiteX1" fmla="*/ 51180 w 568538"/>
                <a:gd name="connsiteY1" fmla="*/ 67055 h 397486"/>
                <a:gd name="connsiteX2" fmla="*/ 568538 w 568538"/>
                <a:gd name="connsiteY2" fmla="*/ 315707 h 397486"/>
                <a:gd name="connsiteX0" fmla="*/ 568538 w 568538"/>
                <a:gd name="connsiteY0" fmla="*/ 313467 h 395246"/>
                <a:gd name="connsiteX1" fmla="*/ 51180 w 568538"/>
                <a:gd name="connsiteY1" fmla="*/ 64815 h 395246"/>
                <a:gd name="connsiteX2" fmla="*/ 568538 w 568538"/>
                <a:gd name="connsiteY2" fmla="*/ 313467 h 395246"/>
                <a:gd name="connsiteX0" fmla="*/ 572417 w 572417"/>
                <a:gd name="connsiteY0" fmla="*/ 313467 h 419890"/>
                <a:gd name="connsiteX1" fmla="*/ 55059 w 572417"/>
                <a:gd name="connsiteY1" fmla="*/ 64815 h 419890"/>
                <a:gd name="connsiteX2" fmla="*/ 572417 w 572417"/>
                <a:gd name="connsiteY2" fmla="*/ 313467 h 41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2417" h="419890">
                  <a:moveTo>
                    <a:pt x="572417" y="313467"/>
                  </a:moveTo>
                  <a:cubicBezTo>
                    <a:pt x="432048" y="568804"/>
                    <a:pt x="-185572" y="316141"/>
                    <a:pt x="55059" y="64815"/>
                  </a:cubicBezTo>
                  <a:cubicBezTo>
                    <a:pt x="363869" y="-174479"/>
                    <a:pt x="383922" y="326836"/>
                    <a:pt x="572417" y="313467"/>
                  </a:cubicBezTo>
                  <a:close/>
                </a:path>
              </a:pathLst>
            </a:custGeom>
            <a:gradFill>
              <a:gsLst>
                <a:gs pos="77000">
                  <a:srgbClr val="FDD0AF"/>
                </a:gs>
                <a:gs pos="20000">
                  <a:srgbClr val="FEEDE1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63500" dist="50800" dir="189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862806" y="1567643"/>
              <a:ext cx="539409" cy="506112"/>
            </a:xfrm>
            <a:custGeom>
              <a:avLst/>
              <a:gdLst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204537 w 537411"/>
                <a:gd name="connsiteY3" fmla="*/ 89017 h 506112"/>
                <a:gd name="connsiteX4" fmla="*/ 156411 w 537411"/>
                <a:gd name="connsiteY4" fmla="*/ 233396 h 506112"/>
                <a:gd name="connsiteX5" fmla="*/ 276727 w 537411"/>
                <a:gd name="connsiteY5" fmla="*/ 381786 h 506112"/>
                <a:gd name="connsiteX6" fmla="*/ 437148 w 537411"/>
                <a:gd name="connsiteY6" fmla="*/ 425902 h 506112"/>
                <a:gd name="connsiteX7" fmla="*/ 537411 w 537411"/>
                <a:gd name="connsiteY7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7411"/>
                <a:gd name="connsiteY0" fmla="*/ 20838 h 506112"/>
                <a:gd name="connsiteX1" fmla="*/ 52137 w 537411"/>
                <a:gd name="connsiteY1" fmla="*/ 786 h 506112"/>
                <a:gd name="connsiteX2" fmla="*/ 80211 w 537411"/>
                <a:gd name="connsiteY2" fmla="*/ 44902 h 506112"/>
                <a:gd name="connsiteX3" fmla="*/ 156411 w 537411"/>
                <a:gd name="connsiteY3" fmla="*/ 233396 h 506112"/>
                <a:gd name="connsiteX4" fmla="*/ 276727 w 537411"/>
                <a:gd name="connsiteY4" fmla="*/ 381786 h 506112"/>
                <a:gd name="connsiteX5" fmla="*/ 437148 w 537411"/>
                <a:gd name="connsiteY5" fmla="*/ 425902 h 506112"/>
                <a:gd name="connsiteX6" fmla="*/ 537411 w 537411"/>
                <a:gd name="connsiteY6" fmla="*/ 506112 h 506112"/>
                <a:gd name="connsiteX0" fmla="*/ 0 w 539409"/>
                <a:gd name="connsiteY0" fmla="*/ 20838 h 506112"/>
                <a:gd name="connsiteX1" fmla="*/ 52137 w 539409"/>
                <a:gd name="connsiteY1" fmla="*/ 786 h 506112"/>
                <a:gd name="connsiteX2" fmla="*/ 80211 w 539409"/>
                <a:gd name="connsiteY2" fmla="*/ 44902 h 506112"/>
                <a:gd name="connsiteX3" fmla="*/ 156411 w 539409"/>
                <a:gd name="connsiteY3" fmla="*/ 233396 h 506112"/>
                <a:gd name="connsiteX4" fmla="*/ 276727 w 539409"/>
                <a:gd name="connsiteY4" fmla="*/ 381786 h 506112"/>
                <a:gd name="connsiteX5" fmla="*/ 437148 w 539409"/>
                <a:gd name="connsiteY5" fmla="*/ 425902 h 506112"/>
                <a:gd name="connsiteX6" fmla="*/ 537411 w 539409"/>
                <a:gd name="connsiteY6" fmla="*/ 506112 h 506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9409" h="506112">
                  <a:moveTo>
                    <a:pt x="0" y="20838"/>
                  </a:moveTo>
                  <a:cubicBezTo>
                    <a:pt x="19384" y="8806"/>
                    <a:pt x="38769" y="-3225"/>
                    <a:pt x="52137" y="786"/>
                  </a:cubicBezTo>
                  <a:cubicBezTo>
                    <a:pt x="65505" y="4797"/>
                    <a:pt x="62832" y="6134"/>
                    <a:pt x="80211" y="44902"/>
                  </a:cubicBezTo>
                  <a:cubicBezTo>
                    <a:pt x="217905" y="27522"/>
                    <a:pt x="223921" y="177249"/>
                    <a:pt x="156411" y="233396"/>
                  </a:cubicBezTo>
                  <a:cubicBezTo>
                    <a:pt x="245311" y="225375"/>
                    <a:pt x="294106" y="317618"/>
                    <a:pt x="276727" y="381786"/>
                  </a:cubicBezTo>
                  <a:cubicBezTo>
                    <a:pt x="419770" y="289544"/>
                    <a:pt x="441828" y="381118"/>
                    <a:pt x="437148" y="425902"/>
                  </a:cubicBezTo>
                  <a:cubicBezTo>
                    <a:pt x="508669" y="410528"/>
                    <a:pt x="549108" y="440272"/>
                    <a:pt x="537411" y="506112"/>
                  </a:cubicBezTo>
                </a:path>
              </a:pathLst>
            </a:custGeom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378024" y="1771822"/>
              <a:ext cx="789781" cy="631921"/>
            </a:xfrm>
            <a:custGeom>
              <a:avLst/>
              <a:gdLst>
                <a:gd name="connsiteX0" fmla="*/ 0 w 544286"/>
                <a:gd name="connsiteY0" fmla="*/ 0 h 377371"/>
                <a:gd name="connsiteX1" fmla="*/ 428172 w 544286"/>
                <a:gd name="connsiteY1" fmla="*/ 116114 h 377371"/>
                <a:gd name="connsiteX2" fmla="*/ 489857 w 544286"/>
                <a:gd name="connsiteY2" fmla="*/ 377371 h 377371"/>
                <a:gd name="connsiteX3" fmla="*/ 544286 w 544286"/>
                <a:gd name="connsiteY3" fmla="*/ 279400 h 377371"/>
                <a:gd name="connsiteX4" fmla="*/ 0 w 544286"/>
                <a:gd name="connsiteY4" fmla="*/ 0 h 377371"/>
                <a:gd name="connsiteX0" fmla="*/ 154178 w 698464"/>
                <a:gd name="connsiteY0" fmla="*/ 0 h 377371"/>
                <a:gd name="connsiteX1" fmla="*/ 582350 w 698464"/>
                <a:gd name="connsiteY1" fmla="*/ 116114 h 377371"/>
                <a:gd name="connsiteX2" fmla="*/ 644035 w 698464"/>
                <a:gd name="connsiteY2" fmla="*/ 377371 h 377371"/>
                <a:gd name="connsiteX3" fmla="*/ 698464 w 698464"/>
                <a:gd name="connsiteY3" fmla="*/ 279400 h 377371"/>
                <a:gd name="connsiteX4" fmla="*/ 154178 w 698464"/>
                <a:gd name="connsiteY4" fmla="*/ 0 h 377371"/>
                <a:gd name="connsiteX0" fmla="*/ 108551 w 715364"/>
                <a:gd name="connsiteY0" fmla="*/ 0 h 497116"/>
                <a:gd name="connsiteX1" fmla="*/ 536723 w 715364"/>
                <a:gd name="connsiteY1" fmla="*/ 116114 h 497116"/>
                <a:gd name="connsiteX2" fmla="*/ 598408 w 715364"/>
                <a:gd name="connsiteY2" fmla="*/ 377371 h 497116"/>
                <a:gd name="connsiteX3" fmla="*/ 652837 w 715364"/>
                <a:gd name="connsiteY3" fmla="*/ 279400 h 497116"/>
                <a:gd name="connsiteX4" fmla="*/ 108551 w 715364"/>
                <a:gd name="connsiteY4" fmla="*/ 0 h 497116"/>
                <a:gd name="connsiteX0" fmla="*/ 180899 w 780885"/>
                <a:gd name="connsiteY0" fmla="*/ 0 h 536033"/>
                <a:gd name="connsiteX1" fmla="*/ 609071 w 780885"/>
                <a:gd name="connsiteY1" fmla="*/ 116114 h 536033"/>
                <a:gd name="connsiteX2" fmla="*/ 670756 w 780885"/>
                <a:gd name="connsiteY2" fmla="*/ 377371 h 536033"/>
                <a:gd name="connsiteX3" fmla="*/ 725185 w 780885"/>
                <a:gd name="connsiteY3" fmla="*/ 279400 h 536033"/>
                <a:gd name="connsiteX4" fmla="*/ 180899 w 780885"/>
                <a:gd name="connsiteY4" fmla="*/ 0 h 536033"/>
                <a:gd name="connsiteX0" fmla="*/ 174011 w 797230"/>
                <a:gd name="connsiteY0" fmla="*/ 0 h 540752"/>
                <a:gd name="connsiteX1" fmla="*/ 602183 w 797230"/>
                <a:gd name="connsiteY1" fmla="*/ 116114 h 540752"/>
                <a:gd name="connsiteX2" fmla="*/ 663868 w 797230"/>
                <a:gd name="connsiteY2" fmla="*/ 377371 h 540752"/>
                <a:gd name="connsiteX3" fmla="*/ 718297 w 797230"/>
                <a:gd name="connsiteY3" fmla="*/ 279400 h 540752"/>
                <a:gd name="connsiteX4" fmla="*/ 174011 w 797230"/>
                <a:gd name="connsiteY4" fmla="*/ 0 h 540752"/>
                <a:gd name="connsiteX0" fmla="*/ 10680 w 554966"/>
                <a:gd name="connsiteY0" fmla="*/ 0 h 599494"/>
                <a:gd name="connsiteX1" fmla="*/ 438852 w 554966"/>
                <a:gd name="connsiteY1" fmla="*/ 116114 h 599494"/>
                <a:gd name="connsiteX2" fmla="*/ 500537 w 554966"/>
                <a:gd name="connsiteY2" fmla="*/ 377371 h 599494"/>
                <a:gd name="connsiteX3" fmla="*/ 554966 w 554966"/>
                <a:gd name="connsiteY3" fmla="*/ 279400 h 599494"/>
                <a:gd name="connsiteX4" fmla="*/ 144936 w 554966"/>
                <a:gd name="connsiteY4" fmla="*/ 595083 h 599494"/>
                <a:gd name="connsiteX5" fmla="*/ 10680 w 554966"/>
                <a:gd name="connsiteY5" fmla="*/ 0 h 599494"/>
                <a:gd name="connsiteX0" fmla="*/ 129575 w 673861"/>
                <a:gd name="connsiteY0" fmla="*/ 0 h 633861"/>
                <a:gd name="connsiteX1" fmla="*/ 557747 w 673861"/>
                <a:gd name="connsiteY1" fmla="*/ 116114 h 633861"/>
                <a:gd name="connsiteX2" fmla="*/ 619432 w 673861"/>
                <a:gd name="connsiteY2" fmla="*/ 377371 h 633861"/>
                <a:gd name="connsiteX3" fmla="*/ 673861 w 673861"/>
                <a:gd name="connsiteY3" fmla="*/ 279400 h 633861"/>
                <a:gd name="connsiteX4" fmla="*/ 263831 w 673861"/>
                <a:gd name="connsiteY4" fmla="*/ 595083 h 633861"/>
                <a:gd name="connsiteX5" fmla="*/ 129575 w 673861"/>
                <a:gd name="connsiteY5" fmla="*/ 0 h 633861"/>
                <a:gd name="connsiteX0" fmla="*/ 165129 w 709415"/>
                <a:gd name="connsiteY0" fmla="*/ 0 h 633861"/>
                <a:gd name="connsiteX1" fmla="*/ 593301 w 709415"/>
                <a:gd name="connsiteY1" fmla="*/ 116114 h 633861"/>
                <a:gd name="connsiteX2" fmla="*/ 654986 w 709415"/>
                <a:gd name="connsiteY2" fmla="*/ 377371 h 633861"/>
                <a:gd name="connsiteX3" fmla="*/ 709415 w 709415"/>
                <a:gd name="connsiteY3" fmla="*/ 279400 h 633861"/>
                <a:gd name="connsiteX4" fmla="*/ 299385 w 709415"/>
                <a:gd name="connsiteY4" fmla="*/ 595083 h 633861"/>
                <a:gd name="connsiteX5" fmla="*/ 165129 w 709415"/>
                <a:gd name="connsiteY5" fmla="*/ 0 h 633861"/>
                <a:gd name="connsiteX0" fmla="*/ 165129 w 734086"/>
                <a:gd name="connsiteY0" fmla="*/ 0 h 633861"/>
                <a:gd name="connsiteX1" fmla="*/ 593301 w 734086"/>
                <a:gd name="connsiteY1" fmla="*/ 116114 h 633861"/>
                <a:gd name="connsiteX2" fmla="*/ 654986 w 734086"/>
                <a:gd name="connsiteY2" fmla="*/ 377371 h 633861"/>
                <a:gd name="connsiteX3" fmla="*/ 709415 w 734086"/>
                <a:gd name="connsiteY3" fmla="*/ 279400 h 633861"/>
                <a:gd name="connsiteX4" fmla="*/ 299385 w 734086"/>
                <a:gd name="connsiteY4" fmla="*/ 595083 h 633861"/>
                <a:gd name="connsiteX5" fmla="*/ 165129 w 734086"/>
                <a:gd name="connsiteY5" fmla="*/ 0 h 63386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654986 w 789781"/>
                <a:gd name="connsiteY2" fmla="*/ 377371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54986 w 789781"/>
                <a:gd name="connsiteY3" fmla="*/ 377371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54986 w 789781"/>
                <a:gd name="connsiteY3" fmla="*/ 377371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54986 w 789781"/>
                <a:gd name="connsiteY3" fmla="*/ 377371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62243 w 789781"/>
                <a:gd name="connsiteY3" fmla="*/ 446313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165129 w 789781"/>
                <a:gd name="connsiteY0" fmla="*/ 0 h 631921"/>
                <a:gd name="connsiteX1" fmla="*/ 593301 w 789781"/>
                <a:gd name="connsiteY1" fmla="*/ 116114 h 631921"/>
                <a:gd name="connsiteX2" fmla="*/ 586043 w 789781"/>
                <a:gd name="connsiteY2" fmla="*/ 272141 h 631921"/>
                <a:gd name="connsiteX3" fmla="*/ 676758 w 789781"/>
                <a:gd name="connsiteY3" fmla="*/ 373742 h 631921"/>
                <a:gd name="connsiteX4" fmla="*/ 709415 w 789781"/>
                <a:gd name="connsiteY4" fmla="*/ 279400 h 631921"/>
                <a:gd name="connsiteX5" fmla="*/ 299385 w 789781"/>
                <a:gd name="connsiteY5" fmla="*/ 595083 h 631921"/>
                <a:gd name="connsiteX6" fmla="*/ 165129 w 789781"/>
                <a:gd name="connsiteY6" fmla="*/ 0 h 631921"/>
                <a:gd name="connsiteX0" fmla="*/ 593301 w 789781"/>
                <a:gd name="connsiteY0" fmla="*/ 116114 h 631921"/>
                <a:gd name="connsiteX1" fmla="*/ 586043 w 789781"/>
                <a:gd name="connsiteY1" fmla="*/ 272141 h 631921"/>
                <a:gd name="connsiteX2" fmla="*/ 676758 w 789781"/>
                <a:gd name="connsiteY2" fmla="*/ 373742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  <a:gd name="connsiteX6" fmla="*/ 684741 w 789781"/>
                <a:gd name="connsiteY6" fmla="*/ 207554 h 631921"/>
                <a:gd name="connsiteX0" fmla="*/ 593301 w 789781"/>
                <a:gd name="connsiteY0" fmla="*/ 116114 h 631921"/>
                <a:gd name="connsiteX1" fmla="*/ 586043 w 789781"/>
                <a:gd name="connsiteY1" fmla="*/ 272141 h 631921"/>
                <a:gd name="connsiteX2" fmla="*/ 676758 w 789781"/>
                <a:gd name="connsiteY2" fmla="*/ 373742 h 631921"/>
                <a:gd name="connsiteX3" fmla="*/ 709415 w 789781"/>
                <a:gd name="connsiteY3" fmla="*/ 279400 h 631921"/>
                <a:gd name="connsiteX4" fmla="*/ 299385 w 789781"/>
                <a:gd name="connsiteY4" fmla="*/ 595083 h 631921"/>
                <a:gd name="connsiteX5" fmla="*/ 165129 w 789781"/>
                <a:gd name="connsiteY5" fmla="*/ 0 h 631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9781" h="631921">
                  <a:moveTo>
                    <a:pt x="593301" y="116114"/>
                  </a:moveTo>
                  <a:cubicBezTo>
                    <a:pt x="663453" y="161471"/>
                    <a:pt x="575762" y="228598"/>
                    <a:pt x="586043" y="272141"/>
                  </a:cubicBezTo>
                  <a:cubicBezTo>
                    <a:pt x="567296" y="330199"/>
                    <a:pt x="656196" y="372532"/>
                    <a:pt x="676758" y="373742"/>
                  </a:cubicBezTo>
                  <a:cubicBezTo>
                    <a:pt x="744491" y="374952"/>
                    <a:pt x="764448" y="326572"/>
                    <a:pt x="709415" y="279400"/>
                  </a:cubicBezTo>
                  <a:cubicBezTo>
                    <a:pt x="890238" y="272143"/>
                    <a:pt x="771099" y="768650"/>
                    <a:pt x="299385" y="595083"/>
                  </a:cubicBezTo>
                  <a:cubicBezTo>
                    <a:pt x="-172329" y="421516"/>
                    <a:pt x="18776" y="29027"/>
                    <a:pt x="165129" y="0"/>
                  </a:cubicBezTo>
                </a:path>
              </a:pathLst>
            </a:custGeom>
            <a:gradFill flip="none" rotWithShape="1">
              <a:gsLst>
                <a:gs pos="44000">
                  <a:schemeClr val="accent1">
                    <a:lumMod val="5000"/>
                    <a:lumOff val="95000"/>
                  </a:schemeClr>
                </a:gs>
                <a:gs pos="100000">
                  <a:srgbClr val="E2E4E5"/>
                </a:gs>
              </a:gsLst>
              <a:lin ang="27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466905" y="3175463"/>
              <a:ext cx="1062355" cy="844328"/>
            </a:xfrm>
            <a:custGeom>
              <a:avLst/>
              <a:gdLst>
                <a:gd name="connsiteX0" fmla="*/ 0 w 689610"/>
                <a:gd name="connsiteY0" fmla="*/ 308610 h 502920"/>
                <a:gd name="connsiteX1" fmla="*/ 106680 w 689610"/>
                <a:gd name="connsiteY1" fmla="*/ 502920 h 502920"/>
                <a:gd name="connsiteX2" fmla="*/ 392430 w 689610"/>
                <a:gd name="connsiteY2" fmla="*/ 247650 h 502920"/>
                <a:gd name="connsiteX3" fmla="*/ 537210 w 689610"/>
                <a:gd name="connsiteY3" fmla="*/ 198120 h 502920"/>
                <a:gd name="connsiteX4" fmla="*/ 674370 w 689610"/>
                <a:gd name="connsiteY4" fmla="*/ 205740 h 502920"/>
                <a:gd name="connsiteX5" fmla="*/ 552450 w 689610"/>
                <a:gd name="connsiteY5" fmla="*/ 133350 h 502920"/>
                <a:gd name="connsiteX6" fmla="*/ 537210 w 689610"/>
                <a:gd name="connsiteY6" fmla="*/ 160020 h 502920"/>
                <a:gd name="connsiteX7" fmla="*/ 533400 w 689610"/>
                <a:gd name="connsiteY7" fmla="*/ 102870 h 502920"/>
                <a:gd name="connsiteX8" fmla="*/ 689610 w 689610"/>
                <a:gd name="connsiteY8" fmla="*/ 26670 h 502920"/>
                <a:gd name="connsiteX9" fmla="*/ 487680 w 689610"/>
                <a:gd name="connsiteY9" fmla="*/ 53340 h 502920"/>
                <a:gd name="connsiteX10" fmla="*/ 438150 w 689610"/>
                <a:gd name="connsiteY10" fmla="*/ 0 h 502920"/>
                <a:gd name="connsiteX11" fmla="*/ 476250 w 689610"/>
                <a:gd name="connsiteY11" fmla="*/ 0 h 502920"/>
                <a:gd name="connsiteX0" fmla="*/ 0 w 689610"/>
                <a:gd name="connsiteY0" fmla="*/ 323850 h 518160"/>
                <a:gd name="connsiteX1" fmla="*/ 106680 w 689610"/>
                <a:gd name="connsiteY1" fmla="*/ 518160 h 518160"/>
                <a:gd name="connsiteX2" fmla="*/ 392430 w 689610"/>
                <a:gd name="connsiteY2" fmla="*/ 262890 h 518160"/>
                <a:gd name="connsiteX3" fmla="*/ 537210 w 689610"/>
                <a:gd name="connsiteY3" fmla="*/ 213360 h 518160"/>
                <a:gd name="connsiteX4" fmla="*/ 674370 w 689610"/>
                <a:gd name="connsiteY4" fmla="*/ 220980 h 518160"/>
                <a:gd name="connsiteX5" fmla="*/ 552450 w 689610"/>
                <a:gd name="connsiteY5" fmla="*/ 148590 h 518160"/>
                <a:gd name="connsiteX6" fmla="*/ 537210 w 689610"/>
                <a:gd name="connsiteY6" fmla="*/ 175260 h 518160"/>
                <a:gd name="connsiteX7" fmla="*/ 533400 w 689610"/>
                <a:gd name="connsiteY7" fmla="*/ 118110 h 518160"/>
                <a:gd name="connsiteX8" fmla="*/ 689610 w 689610"/>
                <a:gd name="connsiteY8" fmla="*/ 41910 h 518160"/>
                <a:gd name="connsiteX9" fmla="*/ 487680 w 689610"/>
                <a:gd name="connsiteY9" fmla="*/ 68580 h 518160"/>
                <a:gd name="connsiteX10" fmla="*/ 438150 w 689610"/>
                <a:gd name="connsiteY10" fmla="*/ 15240 h 518160"/>
                <a:gd name="connsiteX11" fmla="*/ 476250 w 689610"/>
                <a:gd name="connsiteY11" fmla="*/ 15240 h 518160"/>
                <a:gd name="connsiteX12" fmla="*/ 472440 w 689610"/>
                <a:gd name="connsiteY12" fmla="*/ 0 h 518160"/>
                <a:gd name="connsiteX0" fmla="*/ 0 w 689610"/>
                <a:gd name="connsiteY0" fmla="*/ 480060 h 674370"/>
                <a:gd name="connsiteX1" fmla="*/ 106680 w 689610"/>
                <a:gd name="connsiteY1" fmla="*/ 674370 h 674370"/>
                <a:gd name="connsiteX2" fmla="*/ 392430 w 689610"/>
                <a:gd name="connsiteY2" fmla="*/ 419100 h 674370"/>
                <a:gd name="connsiteX3" fmla="*/ 537210 w 689610"/>
                <a:gd name="connsiteY3" fmla="*/ 369570 h 674370"/>
                <a:gd name="connsiteX4" fmla="*/ 674370 w 689610"/>
                <a:gd name="connsiteY4" fmla="*/ 377190 h 674370"/>
                <a:gd name="connsiteX5" fmla="*/ 552450 w 689610"/>
                <a:gd name="connsiteY5" fmla="*/ 304800 h 674370"/>
                <a:gd name="connsiteX6" fmla="*/ 537210 w 689610"/>
                <a:gd name="connsiteY6" fmla="*/ 331470 h 674370"/>
                <a:gd name="connsiteX7" fmla="*/ 533400 w 689610"/>
                <a:gd name="connsiteY7" fmla="*/ 274320 h 674370"/>
                <a:gd name="connsiteX8" fmla="*/ 689610 w 689610"/>
                <a:gd name="connsiteY8" fmla="*/ 198120 h 674370"/>
                <a:gd name="connsiteX9" fmla="*/ 487680 w 689610"/>
                <a:gd name="connsiteY9" fmla="*/ 224790 h 674370"/>
                <a:gd name="connsiteX10" fmla="*/ 438150 w 689610"/>
                <a:gd name="connsiteY10" fmla="*/ 171450 h 674370"/>
                <a:gd name="connsiteX11" fmla="*/ 476250 w 689610"/>
                <a:gd name="connsiteY11" fmla="*/ 171450 h 674370"/>
                <a:gd name="connsiteX12" fmla="*/ 563880 w 689610"/>
                <a:gd name="connsiteY12" fmla="*/ 0 h 674370"/>
                <a:gd name="connsiteX0" fmla="*/ 0 w 689610"/>
                <a:gd name="connsiteY0" fmla="*/ 493909 h 688219"/>
                <a:gd name="connsiteX1" fmla="*/ 106680 w 689610"/>
                <a:gd name="connsiteY1" fmla="*/ 688219 h 688219"/>
                <a:gd name="connsiteX2" fmla="*/ 392430 w 689610"/>
                <a:gd name="connsiteY2" fmla="*/ 432949 h 688219"/>
                <a:gd name="connsiteX3" fmla="*/ 537210 w 689610"/>
                <a:gd name="connsiteY3" fmla="*/ 383419 h 688219"/>
                <a:gd name="connsiteX4" fmla="*/ 674370 w 689610"/>
                <a:gd name="connsiteY4" fmla="*/ 391039 h 688219"/>
                <a:gd name="connsiteX5" fmla="*/ 552450 w 689610"/>
                <a:gd name="connsiteY5" fmla="*/ 318649 h 688219"/>
                <a:gd name="connsiteX6" fmla="*/ 537210 w 689610"/>
                <a:gd name="connsiteY6" fmla="*/ 345319 h 688219"/>
                <a:gd name="connsiteX7" fmla="*/ 533400 w 689610"/>
                <a:gd name="connsiteY7" fmla="*/ 288169 h 688219"/>
                <a:gd name="connsiteX8" fmla="*/ 689610 w 689610"/>
                <a:gd name="connsiteY8" fmla="*/ 211969 h 688219"/>
                <a:gd name="connsiteX9" fmla="*/ 487680 w 689610"/>
                <a:gd name="connsiteY9" fmla="*/ 238639 h 688219"/>
                <a:gd name="connsiteX10" fmla="*/ 438150 w 689610"/>
                <a:gd name="connsiteY10" fmla="*/ 185299 h 688219"/>
                <a:gd name="connsiteX11" fmla="*/ 476250 w 689610"/>
                <a:gd name="connsiteY11" fmla="*/ 185299 h 688219"/>
                <a:gd name="connsiteX12" fmla="*/ 563880 w 689610"/>
                <a:gd name="connsiteY12" fmla="*/ 13849 h 688219"/>
                <a:gd name="connsiteX13" fmla="*/ 567690 w 689610"/>
                <a:gd name="connsiteY13" fmla="*/ 10039 h 688219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407670 w 689610"/>
                <a:gd name="connsiteY14" fmla="*/ 1293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50520 w 689610"/>
                <a:gd name="connsiteY15" fmla="*/ 13700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58140 w 689610"/>
                <a:gd name="connsiteY16" fmla="*/ 28178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312420 w 689610"/>
                <a:gd name="connsiteY17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47650 w 689610"/>
                <a:gd name="connsiteY18" fmla="*/ 1889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19" fmla="*/ 243840 w 689610"/>
                <a:gd name="connsiteY19" fmla="*/ 14081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19" fmla="*/ 236220 w 689610"/>
                <a:gd name="connsiteY19" fmla="*/ 289400 h 678020"/>
                <a:gd name="connsiteX0" fmla="*/ 0 w 689610"/>
                <a:gd name="connsiteY0" fmla="*/ 483710 h 678020"/>
                <a:gd name="connsiteX1" fmla="*/ 106680 w 689610"/>
                <a:gd name="connsiteY1" fmla="*/ 678020 h 678020"/>
                <a:gd name="connsiteX2" fmla="*/ 392430 w 689610"/>
                <a:gd name="connsiteY2" fmla="*/ 422750 h 678020"/>
                <a:gd name="connsiteX3" fmla="*/ 537210 w 689610"/>
                <a:gd name="connsiteY3" fmla="*/ 373220 h 678020"/>
                <a:gd name="connsiteX4" fmla="*/ 674370 w 689610"/>
                <a:gd name="connsiteY4" fmla="*/ 380840 h 678020"/>
                <a:gd name="connsiteX5" fmla="*/ 552450 w 689610"/>
                <a:gd name="connsiteY5" fmla="*/ 308450 h 678020"/>
                <a:gd name="connsiteX6" fmla="*/ 537210 w 689610"/>
                <a:gd name="connsiteY6" fmla="*/ 335120 h 678020"/>
                <a:gd name="connsiteX7" fmla="*/ 533400 w 689610"/>
                <a:gd name="connsiteY7" fmla="*/ 277970 h 678020"/>
                <a:gd name="connsiteX8" fmla="*/ 689610 w 689610"/>
                <a:gd name="connsiteY8" fmla="*/ 201770 h 678020"/>
                <a:gd name="connsiteX9" fmla="*/ 487680 w 689610"/>
                <a:gd name="connsiteY9" fmla="*/ 228440 h 678020"/>
                <a:gd name="connsiteX10" fmla="*/ 438150 w 689610"/>
                <a:gd name="connsiteY10" fmla="*/ 175100 h 678020"/>
                <a:gd name="connsiteX11" fmla="*/ 476250 w 689610"/>
                <a:gd name="connsiteY11" fmla="*/ 175100 h 678020"/>
                <a:gd name="connsiteX12" fmla="*/ 563880 w 689610"/>
                <a:gd name="connsiteY12" fmla="*/ 3650 h 678020"/>
                <a:gd name="connsiteX13" fmla="*/ 415290 w 689610"/>
                <a:gd name="connsiteY13" fmla="*/ 129380 h 678020"/>
                <a:gd name="connsiteX14" fmla="*/ 350520 w 689610"/>
                <a:gd name="connsiteY14" fmla="*/ 140810 h 678020"/>
                <a:gd name="connsiteX15" fmla="*/ 361950 w 689610"/>
                <a:gd name="connsiteY15" fmla="*/ 281780 h 678020"/>
                <a:gd name="connsiteX16" fmla="*/ 320040 w 689610"/>
                <a:gd name="connsiteY16" fmla="*/ 137000 h 678020"/>
                <a:gd name="connsiteX17" fmla="*/ 251460 w 689610"/>
                <a:gd name="connsiteY17" fmla="*/ 26510 h 678020"/>
                <a:gd name="connsiteX18" fmla="*/ 251460 w 689610"/>
                <a:gd name="connsiteY18" fmla="*/ 140810 h 678020"/>
                <a:gd name="connsiteX19" fmla="*/ 236220 w 689610"/>
                <a:gd name="connsiteY19" fmla="*/ 289400 h 678020"/>
                <a:gd name="connsiteX20" fmla="*/ 0 w 689610"/>
                <a:gd name="connsiteY20" fmla="*/ 483710 h 678020"/>
                <a:gd name="connsiteX0" fmla="*/ 346524 w 1036134"/>
                <a:gd name="connsiteY0" fmla="*/ 483710 h 736539"/>
                <a:gd name="connsiteX1" fmla="*/ 453204 w 1036134"/>
                <a:gd name="connsiteY1" fmla="*/ 678020 h 736539"/>
                <a:gd name="connsiteX2" fmla="*/ 738954 w 1036134"/>
                <a:gd name="connsiteY2" fmla="*/ 422750 h 736539"/>
                <a:gd name="connsiteX3" fmla="*/ 883734 w 1036134"/>
                <a:gd name="connsiteY3" fmla="*/ 373220 h 736539"/>
                <a:gd name="connsiteX4" fmla="*/ 1020894 w 1036134"/>
                <a:gd name="connsiteY4" fmla="*/ 380840 h 736539"/>
                <a:gd name="connsiteX5" fmla="*/ 898974 w 1036134"/>
                <a:gd name="connsiteY5" fmla="*/ 308450 h 736539"/>
                <a:gd name="connsiteX6" fmla="*/ 883734 w 1036134"/>
                <a:gd name="connsiteY6" fmla="*/ 335120 h 736539"/>
                <a:gd name="connsiteX7" fmla="*/ 879924 w 1036134"/>
                <a:gd name="connsiteY7" fmla="*/ 277970 h 736539"/>
                <a:gd name="connsiteX8" fmla="*/ 1036134 w 1036134"/>
                <a:gd name="connsiteY8" fmla="*/ 201770 h 736539"/>
                <a:gd name="connsiteX9" fmla="*/ 834204 w 1036134"/>
                <a:gd name="connsiteY9" fmla="*/ 228440 h 736539"/>
                <a:gd name="connsiteX10" fmla="*/ 784674 w 1036134"/>
                <a:gd name="connsiteY10" fmla="*/ 175100 h 736539"/>
                <a:gd name="connsiteX11" fmla="*/ 822774 w 1036134"/>
                <a:gd name="connsiteY11" fmla="*/ 175100 h 736539"/>
                <a:gd name="connsiteX12" fmla="*/ 910404 w 1036134"/>
                <a:gd name="connsiteY12" fmla="*/ 3650 h 736539"/>
                <a:gd name="connsiteX13" fmla="*/ 761814 w 1036134"/>
                <a:gd name="connsiteY13" fmla="*/ 129380 h 736539"/>
                <a:gd name="connsiteX14" fmla="*/ 697044 w 1036134"/>
                <a:gd name="connsiteY14" fmla="*/ 140810 h 736539"/>
                <a:gd name="connsiteX15" fmla="*/ 708474 w 1036134"/>
                <a:gd name="connsiteY15" fmla="*/ 281780 h 736539"/>
                <a:gd name="connsiteX16" fmla="*/ 666564 w 1036134"/>
                <a:gd name="connsiteY16" fmla="*/ 137000 h 736539"/>
                <a:gd name="connsiteX17" fmla="*/ 597984 w 1036134"/>
                <a:gd name="connsiteY17" fmla="*/ 26510 h 736539"/>
                <a:gd name="connsiteX18" fmla="*/ 597984 w 1036134"/>
                <a:gd name="connsiteY18" fmla="*/ 140810 h 736539"/>
                <a:gd name="connsiteX19" fmla="*/ 582744 w 1036134"/>
                <a:gd name="connsiteY19" fmla="*/ 289400 h 736539"/>
                <a:gd name="connsiteX20" fmla="*/ 346524 w 1036134"/>
                <a:gd name="connsiteY20" fmla="*/ 483710 h 736539"/>
                <a:gd name="connsiteX0" fmla="*/ 365782 w 1055392"/>
                <a:gd name="connsiteY0" fmla="*/ 483710 h 829809"/>
                <a:gd name="connsiteX1" fmla="*/ 472462 w 1055392"/>
                <a:gd name="connsiteY1" fmla="*/ 678020 h 829809"/>
                <a:gd name="connsiteX2" fmla="*/ 758212 w 1055392"/>
                <a:gd name="connsiteY2" fmla="*/ 422750 h 829809"/>
                <a:gd name="connsiteX3" fmla="*/ 902992 w 1055392"/>
                <a:gd name="connsiteY3" fmla="*/ 373220 h 829809"/>
                <a:gd name="connsiteX4" fmla="*/ 1040152 w 1055392"/>
                <a:gd name="connsiteY4" fmla="*/ 380840 h 829809"/>
                <a:gd name="connsiteX5" fmla="*/ 918232 w 1055392"/>
                <a:gd name="connsiteY5" fmla="*/ 308450 h 829809"/>
                <a:gd name="connsiteX6" fmla="*/ 902992 w 1055392"/>
                <a:gd name="connsiteY6" fmla="*/ 335120 h 829809"/>
                <a:gd name="connsiteX7" fmla="*/ 899182 w 1055392"/>
                <a:gd name="connsiteY7" fmla="*/ 277970 h 829809"/>
                <a:gd name="connsiteX8" fmla="*/ 1055392 w 1055392"/>
                <a:gd name="connsiteY8" fmla="*/ 201770 h 829809"/>
                <a:gd name="connsiteX9" fmla="*/ 853462 w 1055392"/>
                <a:gd name="connsiteY9" fmla="*/ 228440 h 829809"/>
                <a:gd name="connsiteX10" fmla="*/ 803932 w 1055392"/>
                <a:gd name="connsiteY10" fmla="*/ 175100 h 829809"/>
                <a:gd name="connsiteX11" fmla="*/ 842032 w 1055392"/>
                <a:gd name="connsiteY11" fmla="*/ 175100 h 829809"/>
                <a:gd name="connsiteX12" fmla="*/ 929662 w 1055392"/>
                <a:gd name="connsiteY12" fmla="*/ 3650 h 829809"/>
                <a:gd name="connsiteX13" fmla="*/ 781072 w 1055392"/>
                <a:gd name="connsiteY13" fmla="*/ 129380 h 829809"/>
                <a:gd name="connsiteX14" fmla="*/ 716302 w 1055392"/>
                <a:gd name="connsiteY14" fmla="*/ 140810 h 829809"/>
                <a:gd name="connsiteX15" fmla="*/ 727732 w 1055392"/>
                <a:gd name="connsiteY15" fmla="*/ 281780 h 829809"/>
                <a:gd name="connsiteX16" fmla="*/ 685822 w 1055392"/>
                <a:gd name="connsiteY16" fmla="*/ 137000 h 829809"/>
                <a:gd name="connsiteX17" fmla="*/ 617242 w 1055392"/>
                <a:gd name="connsiteY17" fmla="*/ 26510 h 829809"/>
                <a:gd name="connsiteX18" fmla="*/ 617242 w 1055392"/>
                <a:gd name="connsiteY18" fmla="*/ 140810 h 829809"/>
                <a:gd name="connsiteX19" fmla="*/ 602002 w 1055392"/>
                <a:gd name="connsiteY19" fmla="*/ 289400 h 829809"/>
                <a:gd name="connsiteX20" fmla="*/ 365782 w 1055392"/>
                <a:gd name="connsiteY20" fmla="*/ 483710 h 829809"/>
                <a:gd name="connsiteX0" fmla="*/ 376881 w 1066491"/>
                <a:gd name="connsiteY0" fmla="*/ 483710 h 829809"/>
                <a:gd name="connsiteX1" fmla="*/ 483561 w 1066491"/>
                <a:gd name="connsiteY1" fmla="*/ 678020 h 829809"/>
                <a:gd name="connsiteX2" fmla="*/ 769311 w 1066491"/>
                <a:gd name="connsiteY2" fmla="*/ 422750 h 829809"/>
                <a:gd name="connsiteX3" fmla="*/ 914091 w 1066491"/>
                <a:gd name="connsiteY3" fmla="*/ 373220 h 829809"/>
                <a:gd name="connsiteX4" fmla="*/ 1051251 w 1066491"/>
                <a:gd name="connsiteY4" fmla="*/ 380840 h 829809"/>
                <a:gd name="connsiteX5" fmla="*/ 929331 w 1066491"/>
                <a:gd name="connsiteY5" fmla="*/ 308450 h 829809"/>
                <a:gd name="connsiteX6" fmla="*/ 914091 w 1066491"/>
                <a:gd name="connsiteY6" fmla="*/ 335120 h 829809"/>
                <a:gd name="connsiteX7" fmla="*/ 910281 w 1066491"/>
                <a:gd name="connsiteY7" fmla="*/ 277970 h 829809"/>
                <a:gd name="connsiteX8" fmla="*/ 1066491 w 1066491"/>
                <a:gd name="connsiteY8" fmla="*/ 201770 h 829809"/>
                <a:gd name="connsiteX9" fmla="*/ 864561 w 1066491"/>
                <a:gd name="connsiteY9" fmla="*/ 228440 h 829809"/>
                <a:gd name="connsiteX10" fmla="*/ 815031 w 1066491"/>
                <a:gd name="connsiteY10" fmla="*/ 175100 h 829809"/>
                <a:gd name="connsiteX11" fmla="*/ 853131 w 1066491"/>
                <a:gd name="connsiteY11" fmla="*/ 175100 h 829809"/>
                <a:gd name="connsiteX12" fmla="*/ 940761 w 1066491"/>
                <a:gd name="connsiteY12" fmla="*/ 3650 h 829809"/>
                <a:gd name="connsiteX13" fmla="*/ 792171 w 1066491"/>
                <a:gd name="connsiteY13" fmla="*/ 129380 h 829809"/>
                <a:gd name="connsiteX14" fmla="*/ 727401 w 1066491"/>
                <a:gd name="connsiteY14" fmla="*/ 140810 h 829809"/>
                <a:gd name="connsiteX15" fmla="*/ 738831 w 1066491"/>
                <a:gd name="connsiteY15" fmla="*/ 281780 h 829809"/>
                <a:gd name="connsiteX16" fmla="*/ 696921 w 1066491"/>
                <a:gd name="connsiteY16" fmla="*/ 137000 h 829809"/>
                <a:gd name="connsiteX17" fmla="*/ 628341 w 1066491"/>
                <a:gd name="connsiteY17" fmla="*/ 26510 h 829809"/>
                <a:gd name="connsiteX18" fmla="*/ 628341 w 1066491"/>
                <a:gd name="connsiteY18" fmla="*/ 140810 h 829809"/>
                <a:gd name="connsiteX19" fmla="*/ 613101 w 1066491"/>
                <a:gd name="connsiteY19" fmla="*/ 289400 h 829809"/>
                <a:gd name="connsiteX20" fmla="*/ 376881 w 1066491"/>
                <a:gd name="connsiteY20" fmla="*/ 483710 h 829809"/>
                <a:gd name="connsiteX0" fmla="*/ 336256 w 1025866"/>
                <a:gd name="connsiteY0" fmla="*/ 483710 h 818395"/>
                <a:gd name="connsiteX1" fmla="*/ 442936 w 1025866"/>
                <a:gd name="connsiteY1" fmla="*/ 678020 h 818395"/>
                <a:gd name="connsiteX2" fmla="*/ 728686 w 1025866"/>
                <a:gd name="connsiteY2" fmla="*/ 422750 h 818395"/>
                <a:gd name="connsiteX3" fmla="*/ 873466 w 1025866"/>
                <a:gd name="connsiteY3" fmla="*/ 373220 h 818395"/>
                <a:gd name="connsiteX4" fmla="*/ 1010626 w 1025866"/>
                <a:gd name="connsiteY4" fmla="*/ 380840 h 818395"/>
                <a:gd name="connsiteX5" fmla="*/ 888706 w 1025866"/>
                <a:gd name="connsiteY5" fmla="*/ 308450 h 818395"/>
                <a:gd name="connsiteX6" fmla="*/ 873466 w 1025866"/>
                <a:gd name="connsiteY6" fmla="*/ 335120 h 818395"/>
                <a:gd name="connsiteX7" fmla="*/ 869656 w 1025866"/>
                <a:gd name="connsiteY7" fmla="*/ 277970 h 818395"/>
                <a:gd name="connsiteX8" fmla="*/ 1025866 w 1025866"/>
                <a:gd name="connsiteY8" fmla="*/ 201770 h 818395"/>
                <a:gd name="connsiteX9" fmla="*/ 823936 w 1025866"/>
                <a:gd name="connsiteY9" fmla="*/ 228440 h 818395"/>
                <a:gd name="connsiteX10" fmla="*/ 774406 w 1025866"/>
                <a:gd name="connsiteY10" fmla="*/ 175100 h 818395"/>
                <a:gd name="connsiteX11" fmla="*/ 812506 w 1025866"/>
                <a:gd name="connsiteY11" fmla="*/ 175100 h 818395"/>
                <a:gd name="connsiteX12" fmla="*/ 900136 w 1025866"/>
                <a:gd name="connsiteY12" fmla="*/ 3650 h 818395"/>
                <a:gd name="connsiteX13" fmla="*/ 751546 w 1025866"/>
                <a:gd name="connsiteY13" fmla="*/ 129380 h 818395"/>
                <a:gd name="connsiteX14" fmla="*/ 686776 w 1025866"/>
                <a:gd name="connsiteY14" fmla="*/ 140810 h 818395"/>
                <a:gd name="connsiteX15" fmla="*/ 698206 w 1025866"/>
                <a:gd name="connsiteY15" fmla="*/ 281780 h 818395"/>
                <a:gd name="connsiteX16" fmla="*/ 656296 w 1025866"/>
                <a:gd name="connsiteY16" fmla="*/ 137000 h 818395"/>
                <a:gd name="connsiteX17" fmla="*/ 587716 w 1025866"/>
                <a:gd name="connsiteY17" fmla="*/ 26510 h 818395"/>
                <a:gd name="connsiteX18" fmla="*/ 587716 w 1025866"/>
                <a:gd name="connsiteY18" fmla="*/ 140810 h 818395"/>
                <a:gd name="connsiteX19" fmla="*/ 572476 w 1025866"/>
                <a:gd name="connsiteY19" fmla="*/ 289400 h 818395"/>
                <a:gd name="connsiteX20" fmla="*/ 336256 w 1025866"/>
                <a:gd name="connsiteY20" fmla="*/ 483710 h 818395"/>
                <a:gd name="connsiteX0" fmla="*/ 337948 w 1027558"/>
                <a:gd name="connsiteY0" fmla="*/ 483710 h 798367"/>
                <a:gd name="connsiteX1" fmla="*/ 444628 w 1027558"/>
                <a:gd name="connsiteY1" fmla="*/ 678020 h 798367"/>
                <a:gd name="connsiteX2" fmla="*/ 730378 w 1027558"/>
                <a:gd name="connsiteY2" fmla="*/ 422750 h 798367"/>
                <a:gd name="connsiteX3" fmla="*/ 875158 w 1027558"/>
                <a:gd name="connsiteY3" fmla="*/ 373220 h 798367"/>
                <a:gd name="connsiteX4" fmla="*/ 1012318 w 1027558"/>
                <a:gd name="connsiteY4" fmla="*/ 380840 h 798367"/>
                <a:gd name="connsiteX5" fmla="*/ 890398 w 1027558"/>
                <a:gd name="connsiteY5" fmla="*/ 308450 h 798367"/>
                <a:gd name="connsiteX6" fmla="*/ 875158 w 1027558"/>
                <a:gd name="connsiteY6" fmla="*/ 335120 h 798367"/>
                <a:gd name="connsiteX7" fmla="*/ 871348 w 1027558"/>
                <a:gd name="connsiteY7" fmla="*/ 277970 h 798367"/>
                <a:gd name="connsiteX8" fmla="*/ 1027558 w 1027558"/>
                <a:gd name="connsiteY8" fmla="*/ 201770 h 798367"/>
                <a:gd name="connsiteX9" fmla="*/ 825628 w 1027558"/>
                <a:gd name="connsiteY9" fmla="*/ 228440 h 798367"/>
                <a:gd name="connsiteX10" fmla="*/ 776098 w 1027558"/>
                <a:gd name="connsiteY10" fmla="*/ 175100 h 798367"/>
                <a:gd name="connsiteX11" fmla="*/ 814198 w 1027558"/>
                <a:gd name="connsiteY11" fmla="*/ 175100 h 798367"/>
                <a:gd name="connsiteX12" fmla="*/ 901828 w 1027558"/>
                <a:gd name="connsiteY12" fmla="*/ 3650 h 798367"/>
                <a:gd name="connsiteX13" fmla="*/ 753238 w 1027558"/>
                <a:gd name="connsiteY13" fmla="*/ 129380 h 798367"/>
                <a:gd name="connsiteX14" fmla="*/ 688468 w 1027558"/>
                <a:gd name="connsiteY14" fmla="*/ 140810 h 798367"/>
                <a:gd name="connsiteX15" fmla="*/ 699898 w 1027558"/>
                <a:gd name="connsiteY15" fmla="*/ 281780 h 798367"/>
                <a:gd name="connsiteX16" fmla="*/ 657988 w 1027558"/>
                <a:gd name="connsiteY16" fmla="*/ 137000 h 798367"/>
                <a:gd name="connsiteX17" fmla="*/ 589408 w 1027558"/>
                <a:gd name="connsiteY17" fmla="*/ 26510 h 798367"/>
                <a:gd name="connsiteX18" fmla="*/ 589408 w 1027558"/>
                <a:gd name="connsiteY18" fmla="*/ 140810 h 798367"/>
                <a:gd name="connsiteX19" fmla="*/ 574168 w 1027558"/>
                <a:gd name="connsiteY19" fmla="*/ 289400 h 798367"/>
                <a:gd name="connsiteX20" fmla="*/ 337948 w 1027558"/>
                <a:gd name="connsiteY20" fmla="*/ 483710 h 798367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1974"/>
                <a:gd name="connsiteY0" fmla="*/ 483710 h 678020"/>
                <a:gd name="connsiteX1" fmla="*/ 449044 w 1031974"/>
                <a:gd name="connsiteY1" fmla="*/ 678020 h 678020"/>
                <a:gd name="connsiteX2" fmla="*/ 734794 w 1031974"/>
                <a:gd name="connsiteY2" fmla="*/ 422750 h 678020"/>
                <a:gd name="connsiteX3" fmla="*/ 879574 w 1031974"/>
                <a:gd name="connsiteY3" fmla="*/ 373220 h 678020"/>
                <a:gd name="connsiteX4" fmla="*/ 1016734 w 1031974"/>
                <a:gd name="connsiteY4" fmla="*/ 380840 h 678020"/>
                <a:gd name="connsiteX5" fmla="*/ 894814 w 1031974"/>
                <a:gd name="connsiteY5" fmla="*/ 308450 h 678020"/>
                <a:gd name="connsiteX6" fmla="*/ 879574 w 1031974"/>
                <a:gd name="connsiteY6" fmla="*/ 335120 h 678020"/>
                <a:gd name="connsiteX7" fmla="*/ 875764 w 1031974"/>
                <a:gd name="connsiteY7" fmla="*/ 277970 h 678020"/>
                <a:gd name="connsiteX8" fmla="*/ 1031974 w 1031974"/>
                <a:gd name="connsiteY8" fmla="*/ 201770 h 678020"/>
                <a:gd name="connsiteX9" fmla="*/ 830044 w 1031974"/>
                <a:gd name="connsiteY9" fmla="*/ 228440 h 678020"/>
                <a:gd name="connsiteX10" fmla="*/ 780514 w 1031974"/>
                <a:gd name="connsiteY10" fmla="*/ 175100 h 678020"/>
                <a:gd name="connsiteX11" fmla="*/ 818614 w 1031974"/>
                <a:gd name="connsiteY11" fmla="*/ 175100 h 678020"/>
                <a:gd name="connsiteX12" fmla="*/ 906244 w 1031974"/>
                <a:gd name="connsiteY12" fmla="*/ 3650 h 678020"/>
                <a:gd name="connsiteX13" fmla="*/ 757654 w 1031974"/>
                <a:gd name="connsiteY13" fmla="*/ 129380 h 678020"/>
                <a:gd name="connsiteX14" fmla="*/ 692884 w 1031974"/>
                <a:gd name="connsiteY14" fmla="*/ 140810 h 678020"/>
                <a:gd name="connsiteX15" fmla="*/ 704314 w 1031974"/>
                <a:gd name="connsiteY15" fmla="*/ 281780 h 678020"/>
                <a:gd name="connsiteX16" fmla="*/ 662404 w 1031974"/>
                <a:gd name="connsiteY16" fmla="*/ 137000 h 678020"/>
                <a:gd name="connsiteX17" fmla="*/ 593824 w 1031974"/>
                <a:gd name="connsiteY17" fmla="*/ 26510 h 678020"/>
                <a:gd name="connsiteX18" fmla="*/ 593824 w 1031974"/>
                <a:gd name="connsiteY18" fmla="*/ 140810 h 678020"/>
                <a:gd name="connsiteX19" fmla="*/ 578584 w 1031974"/>
                <a:gd name="connsiteY19" fmla="*/ 289400 h 678020"/>
                <a:gd name="connsiteX20" fmla="*/ 342364 w 1031974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92884 w 1034887"/>
                <a:gd name="connsiteY14" fmla="*/ 140810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81273 w 1034887"/>
                <a:gd name="connsiteY14" fmla="*/ 146616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83710 h 678020"/>
                <a:gd name="connsiteX1" fmla="*/ 449044 w 1034887"/>
                <a:gd name="connsiteY1" fmla="*/ 678020 h 678020"/>
                <a:gd name="connsiteX2" fmla="*/ 734794 w 1034887"/>
                <a:gd name="connsiteY2" fmla="*/ 422750 h 678020"/>
                <a:gd name="connsiteX3" fmla="*/ 879574 w 1034887"/>
                <a:gd name="connsiteY3" fmla="*/ 373220 h 678020"/>
                <a:gd name="connsiteX4" fmla="*/ 1016734 w 1034887"/>
                <a:gd name="connsiteY4" fmla="*/ 380840 h 678020"/>
                <a:gd name="connsiteX5" fmla="*/ 894814 w 1034887"/>
                <a:gd name="connsiteY5" fmla="*/ 308450 h 678020"/>
                <a:gd name="connsiteX6" fmla="*/ 879574 w 1034887"/>
                <a:gd name="connsiteY6" fmla="*/ 335120 h 678020"/>
                <a:gd name="connsiteX7" fmla="*/ 875764 w 1034887"/>
                <a:gd name="connsiteY7" fmla="*/ 277970 h 678020"/>
                <a:gd name="connsiteX8" fmla="*/ 1031974 w 1034887"/>
                <a:gd name="connsiteY8" fmla="*/ 201770 h 678020"/>
                <a:gd name="connsiteX9" fmla="*/ 830044 w 1034887"/>
                <a:gd name="connsiteY9" fmla="*/ 228440 h 678020"/>
                <a:gd name="connsiteX10" fmla="*/ 780514 w 1034887"/>
                <a:gd name="connsiteY10" fmla="*/ 175100 h 678020"/>
                <a:gd name="connsiteX11" fmla="*/ 818614 w 1034887"/>
                <a:gd name="connsiteY11" fmla="*/ 175100 h 678020"/>
                <a:gd name="connsiteX12" fmla="*/ 906244 w 1034887"/>
                <a:gd name="connsiteY12" fmla="*/ 3650 h 678020"/>
                <a:gd name="connsiteX13" fmla="*/ 757654 w 1034887"/>
                <a:gd name="connsiteY13" fmla="*/ 129380 h 678020"/>
                <a:gd name="connsiteX14" fmla="*/ 672564 w 1034887"/>
                <a:gd name="connsiteY14" fmla="*/ 149519 h 678020"/>
                <a:gd name="connsiteX15" fmla="*/ 704314 w 1034887"/>
                <a:gd name="connsiteY15" fmla="*/ 281780 h 678020"/>
                <a:gd name="connsiteX16" fmla="*/ 662404 w 1034887"/>
                <a:gd name="connsiteY16" fmla="*/ 137000 h 678020"/>
                <a:gd name="connsiteX17" fmla="*/ 593824 w 1034887"/>
                <a:gd name="connsiteY17" fmla="*/ 26510 h 678020"/>
                <a:gd name="connsiteX18" fmla="*/ 593824 w 1034887"/>
                <a:gd name="connsiteY18" fmla="*/ 140810 h 678020"/>
                <a:gd name="connsiteX19" fmla="*/ 578584 w 1034887"/>
                <a:gd name="connsiteY19" fmla="*/ 289400 h 678020"/>
                <a:gd name="connsiteX20" fmla="*/ 342364 w 1034887"/>
                <a:gd name="connsiteY20" fmla="*/ 483710 h 678020"/>
                <a:gd name="connsiteX0" fmla="*/ 342364 w 1034887"/>
                <a:gd name="connsiteY0" fmla="*/ 498224 h 824885"/>
                <a:gd name="connsiteX1" fmla="*/ 449044 w 1034887"/>
                <a:gd name="connsiteY1" fmla="*/ 678020 h 824885"/>
                <a:gd name="connsiteX2" fmla="*/ 734794 w 1034887"/>
                <a:gd name="connsiteY2" fmla="*/ 422750 h 824885"/>
                <a:gd name="connsiteX3" fmla="*/ 879574 w 1034887"/>
                <a:gd name="connsiteY3" fmla="*/ 373220 h 824885"/>
                <a:gd name="connsiteX4" fmla="*/ 1016734 w 1034887"/>
                <a:gd name="connsiteY4" fmla="*/ 380840 h 824885"/>
                <a:gd name="connsiteX5" fmla="*/ 894814 w 1034887"/>
                <a:gd name="connsiteY5" fmla="*/ 308450 h 824885"/>
                <a:gd name="connsiteX6" fmla="*/ 879574 w 1034887"/>
                <a:gd name="connsiteY6" fmla="*/ 335120 h 824885"/>
                <a:gd name="connsiteX7" fmla="*/ 875764 w 1034887"/>
                <a:gd name="connsiteY7" fmla="*/ 277970 h 824885"/>
                <a:gd name="connsiteX8" fmla="*/ 1031974 w 1034887"/>
                <a:gd name="connsiteY8" fmla="*/ 201770 h 824885"/>
                <a:gd name="connsiteX9" fmla="*/ 830044 w 1034887"/>
                <a:gd name="connsiteY9" fmla="*/ 228440 h 824885"/>
                <a:gd name="connsiteX10" fmla="*/ 780514 w 1034887"/>
                <a:gd name="connsiteY10" fmla="*/ 175100 h 824885"/>
                <a:gd name="connsiteX11" fmla="*/ 818614 w 1034887"/>
                <a:gd name="connsiteY11" fmla="*/ 175100 h 824885"/>
                <a:gd name="connsiteX12" fmla="*/ 906244 w 1034887"/>
                <a:gd name="connsiteY12" fmla="*/ 3650 h 824885"/>
                <a:gd name="connsiteX13" fmla="*/ 757654 w 1034887"/>
                <a:gd name="connsiteY13" fmla="*/ 129380 h 824885"/>
                <a:gd name="connsiteX14" fmla="*/ 672564 w 1034887"/>
                <a:gd name="connsiteY14" fmla="*/ 149519 h 824885"/>
                <a:gd name="connsiteX15" fmla="*/ 704314 w 1034887"/>
                <a:gd name="connsiteY15" fmla="*/ 281780 h 824885"/>
                <a:gd name="connsiteX16" fmla="*/ 662404 w 1034887"/>
                <a:gd name="connsiteY16" fmla="*/ 137000 h 824885"/>
                <a:gd name="connsiteX17" fmla="*/ 593824 w 1034887"/>
                <a:gd name="connsiteY17" fmla="*/ 26510 h 824885"/>
                <a:gd name="connsiteX18" fmla="*/ 593824 w 1034887"/>
                <a:gd name="connsiteY18" fmla="*/ 140810 h 824885"/>
                <a:gd name="connsiteX19" fmla="*/ 578584 w 1034887"/>
                <a:gd name="connsiteY19" fmla="*/ 289400 h 824885"/>
                <a:gd name="connsiteX20" fmla="*/ 342364 w 1034887"/>
                <a:gd name="connsiteY20" fmla="*/ 498224 h 824885"/>
                <a:gd name="connsiteX0" fmla="*/ 328187 w 1020710"/>
                <a:gd name="connsiteY0" fmla="*/ 498224 h 808752"/>
                <a:gd name="connsiteX1" fmla="*/ 434867 w 1020710"/>
                <a:gd name="connsiteY1" fmla="*/ 678020 h 808752"/>
                <a:gd name="connsiteX2" fmla="*/ 720617 w 1020710"/>
                <a:gd name="connsiteY2" fmla="*/ 422750 h 808752"/>
                <a:gd name="connsiteX3" fmla="*/ 865397 w 1020710"/>
                <a:gd name="connsiteY3" fmla="*/ 373220 h 808752"/>
                <a:gd name="connsiteX4" fmla="*/ 1002557 w 1020710"/>
                <a:gd name="connsiteY4" fmla="*/ 380840 h 808752"/>
                <a:gd name="connsiteX5" fmla="*/ 880637 w 1020710"/>
                <a:gd name="connsiteY5" fmla="*/ 308450 h 808752"/>
                <a:gd name="connsiteX6" fmla="*/ 865397 w 1020710"/>
                <a:gd name="connsiteY6" fmla="*/ 335120 h 808752"/>
                <a:gd name="connsiteX7" fmla="*/ 861587 w 1020710"/>
                <a:gd name="connsiteY7" fmla="*/ 277970 h 808752"/>
                <a:gd name="connsiteX8" fmla="*/ 1017797 w 1020710"/>
                <a:gd name="connsiteY8" fmla="*/ 201770 h 808752"/>
                <a:gd name="connsiteX9" fmla="*/ 815867 w 1020710"/>
                <a:gd name="connsiteY9" fmla="*/ 228440 h 808752"/>
                <a:gd name="connsiteX10" fmla="*/ 766337 w 1020710"/>
                <a:gd name="connsiteY10" fmla="*/ 175100 h 808752"/>
                <a:gd name="connsiteX11" fmla="*/ 804437 w 1020710"/>
                <a:gd name="connsiteY11" fmla="*/ 175100 h 808752"/>
                <a:gd name="connsiteX12" fmla="*/ 892067 w 1020710"/>
                <a:gd name="connsiteY12" fmla="*/ 3650 h 808752"/>
                <a:gd name="connsiteX13" fmla="*/ 743477 w 1020710"/>
                <a:gd name="connsiteY13" fmla="*/ 129380 h 808752"/>
                <a:gd name="connsiteX14" fmla="*/ 658387 w 1020710"/>
                <a:gd name="connsiteY14" fmla="*/ 149519 h 808752"/>
                <a:gd name="connsiteX15" fmla="*/ 690137 w 1020710"/>
                <a:gd name="connsiteY15" fmla="*/ 281780 h 808752"/>
                <a:gd name="connsiteX16" fmla="*/ 648227 w 1020710"/>
                <a:gd name="connsiteY16" fmla="*/ 137000 h 808752"/>
                <a:gd name="connsiteX17" fmla="*/ 579647 w 1020710"/>
                <a:gd name="connsiteY17" fmla="*/ 26510 h 808752"/>
                <a:gd name="connsiteX18" fmla="*/ 579647 w 1020710"/>
                <a:gd name="connsiteY18" fmla="*/ 140810 h 808752"/>
                <a:gd name="connsiteX19" fmla="*/ 564407 w 1020710"/>
                <a:gd name="connsiteY19" fmla="*/ 289400 h 808752"/>
                <a:gd name="connsiteX20" fmla="*/ 328187 w 1020710"/>
                <a:gd name="connsiteY20" fmla="*/ 498224 h 808752"/>
                <a:gd name="connsiteX0" fmla="*/ 310162 w 1002685"/>
                <a:gd name="connsiteY0" fmla="*/ 498224 h 743740"/>
                <a:gd name="connsiteX1" fmla="*/ 416842 w 1002685"/>
                <a:gd name="connsiteY1" fmla="*/ 678020 h 743740"/>
                <a:gd name="connsiteX2" fmla="*/ 702592 w 1002685"/>
                <a:gd name="connsiteY2" fmla="*/ 422750 h 743740"/>
                <a:gd name="connsiteX3" fmla="*/ 847372 w 1002685"/>
                <a:gd name="connsiteY3" fmla="*/ 373220 h 743740"/>
                <a:gd name="connsiteX4" fmla="*/ 984532 w 1002685"/>
                <a:gd name="connsiteY4" fmla="*/ 380840 h 743740"/>
                <a:gd name="connsiteX5" fmla="*/ 862612 w 1002685"/>
                <a:gd name="connsiteY5" fmla="*/ 308450 h 743740"/>
                <a:gd name="connsiteX6" fmla="*/ 847372 w 1002685"/>
                <a:gd name="connsiteY6" fmla="*/ 335120 h 743740"/>
                <a:gd name="connsiteX7" fmla="*/ 843562 w 1002685"/>
                <a:gd name="connsiteY7" fmla="*/ 277970 h 743740"/>
                <a:gd name="connsiteX8" fmla="*/ 999772 w 1002685"/>
                <a:gd name="connsiteY8" fmla="*/ 201770 h 743740"/>
                <a:gd name="connsiteX9" fmla="*/ 797842 w 1002685"/>
                <a:gd name="connsiteY9" fmla="*/ 228440 h 743740"/>
                <a:gd name="connsiteX10" fmla="*/ 748312 w 1002685"/>
                <a:gd name="connsiteY10" fmla="*/ 175100 h 743740"/>
                <a:gd name="connsiteX11" fmla="*/ 786412 w 1002685"/>
                <a:gd name="connsiteY11" fmla="*/ 175100 h 743740"/>
                <a:gd name="connsiteX12" fmla="*/ 874042 w 1002685"/>
                <a:gd name="connsiteY12" fmla="*/ 3650 h 743740"/>
                <a:gd name="connsiteX13" fmla="*/ 725452 w 1002685"/>
                <a:gd name="connsiteY13" fmla="*/ 129380 h 743740"/>
                <a:gd name="connsiteX14" fmla="*/ 640362 w 1002685"/>
                <a:gd name="connsiteY14" fmla="*/ 149519 h 743740"/>
                <a:gd name="connsiteX15" fmla="*/ 672112 w 1002685"/>
                <a:gd name="connsiteY15" fmla="*/ 281780 h 743740"/>
                <a:gd name="connsiteX16" fmla="*/ 630202 w 1002685"/>
                <a:gd name="connsiteY16" fmla="*/ 137000 h 743740"/>
                <a:gd name="connsiteX17" fmla="*/ 561622 w 1002685"/>
                <a:gd name="connsiteY17" fmla="*/ 26510 h 743740"/>
                <a:gd name="connsiteX18" fmla="*/ 561622 w 1002685"/>
                <a:gd name="connsiteY18" fmla="*/ 140810 h 743740"/>
                <a:gd name="connsiteX19" fmla="*/ 546382 w 1002685"/>
                <a:gd name="connsiteY19" fmla="*/ 289400 h 743740"/>
                <a:gd name="connsiteX20" fmla="*/ 310162 w 1002685"/>
                <a:gd name="connsiteY20" fmla="*/ 498224 h 743740"/>
                <a:gd name="connsiteX0" fmla="*/ 345405 w 1037928"/>
                <a:gd name="connsiteY0" fmla="*/ 498224 h 815936"/>
                <a:gd name="connsiteX1" fmla="*/ 452085 w 1037928"/>
                <a:gd name="connsiteY1" fmla="*/ 678020 h 815936"/>
                <a:gd name="connsiteX2" fmla="*/ 737835 w 1037928"/>
                <a:gd name="connsiteY2" fmla="*/ 422750 h 815936"/>
                <a:gd name="connsiteX3" fmla="*/ 882615 w 1037928"/>
                <a:gd name="connsiteY3" fmla="*/ 373220 h 815936"/>
                <a:gd name="connsiteX4" fmla="*/ 1019775 w 1037928"/>
                <a:gd name="connsiteY4" fmla="*/ 380840 h 815936"/>
                <a:gd name="connsiteX5" fmla="*/ 897855 w 1037928"/>
                <a:gd name="connsiteY5" fmla="*/ 308450 h 815936"/>
                <a:gd name="connsiteX6" fmla="*/ 882615 w 1037928"/>
                <a:gd name="connsiteY6" fmla="*/ 335120 h 815936"/>
                <a:gd name="connsiteX7" fmla="*/ 878805 w 1037928"/>
                <a:gd name="connsiteY7" fmla="*/ 277970 h 815936"/>
                <a:gd name="connsiteX8" fmla="*/ 1035015 w 1037928"/>
                <a:gd name="connsiteY8" fmla="*/ 201770 h 815936"/>
                <a:gd name="connsiteX9" fmla="*/ 833085 w 1037928"/>
                <a:gd name="connsiteY9" fmla="*/ 228440 h 815936"/>
                <a:gd name="connsiteX10" fmla="*/ 783555 w 1037928"/>
                <a:gd name="connsiteY10" fmla="*/ 175100 h 815936"/>
                <a:gd name="connsiteX11" fmla="*/ 821655 w 1037928"/>
                <a:gd name="connsiteY11" fmla="*/ 175100 h 815936"/>
                <a:gd name="connsiteX12" fmla="*/ 909285 w 1037928"/>
                <a:gd name="connsiteY12" fmla="*/ 3650 h 815936"/>
                <a:gd name="connsiteX13" fmla="*/ 760695 w 1037928"/>
                <a:gd name="connsiteY13" fmla="*/ 129380 h 815936"/>
                <a:gd name="connsiteX14" fmla="*/ 675605 w 1037928"/>
                <a:gd name="connsiteY14" fmla="*/ 149519 h 815936"/>
                <a:gd name="connsiteX15" fmla="*/ 707355 w 1037928"/>
                <a:gd name="connsiteY15" fmla="*/ 281780 h 815936"/>
                <a:gd name="connsiteX16" fmla="*/ 665445 w 1037928"/>
                <a:gd name="connsiteY16" fmla="*/ 137000 h 815936"/>
                <a:gd name="connsiteX17" fmla="*/ 596865 w 1037928"/>
                <a:gd name="connsiteY17" fmla="*/ 26510 h 815936"/>
                <a:gd name="connsiteX18" fmla="*/ 596865 w 1037928"/>
                <a:gd name="connsiteY18" fmla="*/ 140810 h 815936"/>
                <a:gd name="connsiteX19" fmla="*/ 581625 w 1037928"/>
                <a:gd name="connsiteY19" fmla="*/ 289400 h 815936"/>
                <a:gd name="connsiteX20" fmla="*/ 345405 w 1037928"/>
                <a:gd name="connsiteY20" fmla="*/ 498224 h 815936"/>
                <a:gd name="connsiteX0" fmla="*/ 351300 w 1043823"/>
                <a:gd name="connsiteY0" fmla="*/ 498224 h 826166"/>
                <a:gd name="connsiteX1" fmla="*/ 457980 w 1043823"/>
                <a:gd name="connsiteY1" fmla="*/ 678020 h 826166"/>
                <a:gd name="connsiteX2" fmla="*/ 743730 w 1043823"/>
                <a:gd name="connsiteY2" fmla="*/ 422750 h 826166"/>
                <a:gd name="connsiteX3" fmla="*/ 888510 w 1043823"/>
                <a:gd name="connsiteY3" fmla="*/ 373220 h 826166"/>
                <a:gd name="connsiteX4" fmla="*/ 1025670 w 1043823"/>
                <a:gd name="connsiteY4" fmla="*/ 380840 h 826166"/>
                <a:gd name="connsiteX5" fmla="*/ 903750 w 1043823"/>
                <a:gd name="connsiteY5" fmla="*/ 308450 h 826166"/>
                <a:gd name="connsiteX6" fmla="*/ 888510 w 1043823"/>
                <a:gd name="connsiteY6" fmla="*/ 335120 h 826166"/>
                <a:gd name="connsiteX7" fmla="*/ 884700 w 1043823"/>
                <a:gd name="connsiteY7" fmla="*/ 277970 h 826166"/>
                <a:gd name="connsiteX8" fmla="*/ 1040910 w 1043823"/>
                <a:gd name="connsiteY8" fmla="*/ 201770 h 826166"/>
                <a:gd name="connsiteX9" fmla="*/ 838980 w 1043823"/>
                <a:gd name="connsiteY9" fmla="*/ 228440 h 826166"/>
                <a:gd name="connsiteX10" fmla="*/ 789450 w 1043823"/>
                <a:gd name="connsiteY10" fmla="*/ 175100 h 826166"/>
                <a:gd name="connsiteX11" fmla="*/ 827550 w 1043823"/>
                <a:gd name="connsiteY11" fmla="*/ 175100 h 826166"/>
                <a:gd name="connsiteX12" fmla="*/ 915180 w 1043823"/>
                <a:gd name="connsiteY12" fmla="*/ 3650 h 826166"/>
                <a:gd name="connsiteX13" fmla="*/ 766590 w 1043823"/>
                <a:gd name="connsiteY13" fmla="*/ 129380 h 826166"/>
                <a:gd name="connsiteX14" fmla="*/ 681500 w 1043823"/>
                <a:gd name="connsiteY14" fmla="*/ 149519 h 826166"/>
                <a:gd name="connsiteX15" fmla="*/ 713250 w 1043823"/>
                <a:gd name="connsiteY15" fmla="*/ 281780 h 826166"/>
                <a:gd name="connsiteX16" fmla="*/ 671340 w 1043823"/>
                <a:gd name="connsiteY16" fmla="*/ 137000 h 826166"/>
                <a:gd name="connsiteX17" fmla="*/ 602760 w 1043823"/>
                <a:gd name="connsiteY17" fmla="*/ 26510 h 826166"/>
                <a:gd name="connsiteX18" fmla="*/ 602760 w 1043823"/>
                <a:gd name="connsiteY18" fmla="*/ 140810 h 826166"/>
                <a:gd name="connsiteX19" fmla="*/ 587520 w 1043823"/>
                <a:gd name="connsiteY19" fmla="*/ 289400 h 826166"/>
                <a:gd name="connsiteX20" fmla="*/ 351300 w 1043823"/>
                <a:gd name="connsiteY20" fmla="*/ 498224 h 826166"/>
                <a:gd name="connsiteX0" fmla="*/ 351300 w 1043823"/>
                <a:gd name="connsiteY0" fmla="*/ 498224 h 826166"/>
                <a:gd name="connsiteX1" fmla="*/ 457980 w 1043823"/>
                <a:gd name="connsiteY1" fmla="*/ 678020 h 826166"/>
                <a:gd name="connsiteX2" fmla="*/ 743730 w 1043823"/>
                <a:gd name="connsiteY2" fmla="*/ 422750 h 826166"/>
                <a:gd name="connsiteX3" fmla="*/ 888510 w 1043823"/>
                <a:gd name="connsiteY3" fmla="*/ 373220 h 826166"/>
                <a:gd name="connsiteX4" fmla="*/ 1025670 w 1043823"/>
                <a:gd name="connsiteY4" fmla="*/ 380840 h 826166"/>
                <a:gd name="connsiteX5" fmla="*/ 903750 w 1043823"/>
                <a:gd name="connsiteY5" fmla="*/ 308450 h 826166"/>
                <a:gd name="connsiteX6" fmla="*/ 888510 w 1043823"/>
                <a:gd name="connsiteY6" fmla="*/ 335120 h 826166"/>
                <a:gd name="connsiteX7" fmla="*/ 884700 w 1043823"/>
                <a:gd name="connsiteY7" fmla="*/ 277970 h 826166"/>
                <a:gd name="connsiteX8" fmla="*/ 1040910 w 1043823"/>
                <a:gd name="connsiteY8" fmla="*/ 201770 h 826166"/>
                <a:gd name="connsiteX9" fmla="*/ 838980 w 1043823"/>
                <a:gd name="connsiteY9" fmla="*/ 228440 h 826166"/>
                <a:gd name="connsiteX10" fmla="*/ 789450 w 1043823"/>
                <a:gd name="connsiteY10" fmla="*/ 175100 h 826166"/>
                <a:gd name="connsiteX11" fmla="*/ 827550 w 1043823"/>
                <a:gd name="connsiteY11" fmla="*/ 175100 h 826166"/>
                <a:gd name="connsiteX12" fmla="*/ 915180 w 1043823"/>
                <a:gd name="connsiteY12" fmla="*/ 3650 h 826166"/>
                <a:gd name="connsiteX13" fmla="*/ 766590 w 1043823"/>
                <a:gd name="connsiteY13" fmla="*/ 129380 h 826166"/>
                <a:gd name="connsiteX14" fmla="*/ 681500 w 1043823"/>
                <a:gd name="connsiteY14" fmla="*/ 149519 h 826166"/>
                <a:gd name="connsiteX15" fmla="*/ 713250 w 1043823"/>
                <a:gd name="connsiteY15" fmla="*/ 281780 h 826166"/>
                <a:gd name="connsiteX16" fmla="*/ 671340 w 1043823"/>
                <a:gd name="connsiteY16" fmla="*/ 137000 h 826166"/>
                <a:gd name="connsiteX17" fmla="*/ 602760 w 1043823"/>
                <a:gd name="connsiteY17" fmla="*/ 26510 h 826166"/>
                <a:gd name="connsiteX18" fmla="*/ 602760 w 1043823"/>
                <a:gd name="connsiteY18" fmla="*/ 140810 h 826166"/>
                <a:gd name="connsiteX19" fmla="*/ 587520 w 1043823"/>
                <a:gd name="connsiteY19" fmla="*/ 289400 h 826166"/>
                <a:gd name="connsiteX20" fmla="*/ 351300 w 1043823"/>
                <a:gd name="connsiteY20" fmla="*/ 498224 h 826166"/>
                <a:gd name="connsiteX0" fmla="*/ 351300 w 1043823"/>
                <a:gd name="connsiteY0" fmla="*/ 498224 h 826166"/>
                <a:gd name="connsiteX1" fmla="*/ 457980 w 1043823"/>
                <a:gd name="connsiteY1" fmla="*/ 678020 h 826166"/>
                <a:gd name="connsiteX2" fmla="*/ 743730 w 1043823"/>
                <a:gd name="connsiteY2" fmla="*/ 422750 h 826166"/>
                <a:gd name="connsiteX3" fmla="*/ 888510 w 1043823"/>
                <a:gd name="connsiteY3" fmla="*/ 373220 h 826166"/>
                <a:gd name="connsiteX4" fmla="*/ 1025670 w 1043823"/>
                <a:gd name="connsiteY4" fmla="*/ 380840 h 826166"/>
                <a:gd name="connsiteX5" fmla="*/ 903750 w 1043823"/>
                <a:gd name="connsiteY5" fmla="*/ 308450 h 826166"/>
                <a:gd name="connsiteX6" fmla="*/ 888510 w 1043823"/>
                <a:gd name="connsiteY6" fmla="*/ 335120 h 826166"/>
                <a:gd name="connsiteX7" fmla="*/ 884700 w 1043823"/>
                <a:gd name="connsiteY7" fmla="*/ 277970 h 826166"/>
                <a:gd name="connsiteX8" fmla="*/ 1040910 w 1043823"/>
                <a:gd name="connsiteY8" fmla="*/ 201770 h 826166"/>
                <a:gd name="connsiteX9" fmla="*/ 838980 w 1043823"/>
                <a:gd name="connsiteY9" fmla="*/ 228440 h 826166"/>
                <a:gd name="connsiteX10" fmla="*/ 789450 w 1043823"/>
                <a:gd name="connsiteY10" fmla="*/ 175100 h 826166"/>
                <a:gd name="connsiteX11" fmla="*/ 827550 w 1043823"/>
                <a:gd name="connsiteY11" fmla="*/ 175100 h 826166"/>
                <a:gd name="connsiteX12" fmla="*/ 915180 w 1043823"/>
                <a:gd name="connsiteY12" fmla="*/ 3650 h 826166"/>
                <a:gd name="connsiteX13" fmla="*/ 766590 w 1043823"/>
                <a:gd name="connsiteY13" fmla="*/ 129380 h 826166"/>
                <a:gd name="connsiteX14" fmla="*/ 681500 w 1043823"/>
                <a:gd name="connsiteY14" fmla="*/ 149519 h 826166"/>
                <a:gd name="connsiteX15" fmla="*/ 713250 w 1043823"/>
                <a:gd name="connsiteY15" fmla="*/ 281780 h 826166"/>
                <a:gd name="connsiteX16" fmla="*/ 671340 w 1043823"/>
                <a:gd name="connsiteY16" fmla="*/ 137000 h 826166"/>
                <a:gd name="connsiteX17" fmla="*/ 602760 w 1043823"/>
                <a:gd name="connsiteY17" fmla="*/ 26510 h 826166"/>
                <a:gd name="connsiteX18" fmla="*/ 602760 w 1043823"/>
                <a:gd name="connsiteY18" fmla="*/ 140810 h 826166"/>
                <a:gd name="connsiteX19" fmla="*/ 587520 w 1043823"/>
                <a:gd name="connsiteY19" fmla="*/ 289400 h 826166"/>
                <a:gd name="connsiteX20" fmla="*/ 351300 w 1043823"/>
                <a:gd name="connsiteY20" fmla="*/ 498224 h 826166"/>
                <a:gd name="connsiteX0" fmla="*/ 351300 w 1043823"/>
                <a:gd name="connsiteY0" fmla="*/ 495151 h 823093"/>
                <a:gd name="connsiteX1" fmla="*/ 457980 w 1043823"/>
                <a:gd name="connsiteY1" fmla="*/ 674947 h 823093"/>
                <a:gd name="connsiteX2" fmla="*/ 743730 w 1043823"/>
                <a:gd name="connsiteY2" fmla="*/ 419677 h 823093"/>
                <a:gd name="connsiteX3" fmla="*/ 888510 w 1043823"/>
                <a:gd name="connsiteY3" fmla="*/ 370147 h 823093"/>
                <a:gd name="connsiteX4" fmla="*/ 1025670 w 1043823"/>
                <a:gd name="connsiteY4" fmla="*/ 377767 h 823093"/>
                <a:gd name="connsiteX5" fmla="*/ 903750 w 1043823"/>
                <a:gd name="connsiteY5" fmla="*/ 305377 h 823093"/>
                <a:gd name="connsiteX6" fmla="*/ 888510 w 1043823"/>
                <a:gd name="connsiteY6" fmla="*/ 332047 h 823093"/>
                <a:gd name="connsiteX7" fmla="*/ 884700 w 1043823"/>
                <a:gd name="connsiteY7" fmla="*/ 274897 h 823093"/>
                <a:gd name="connsiteX8" fmla="*/ 1040910 w 1043823"/>
                <a:gd name="connsiteY8" fmla="*/ 198697 h 823093"/>
                <a:gd name="connsiteX9" fmla="*/ 838980 w 1043823"/>
                <a:gd name="connsiteY9" fmla="*/ 225367 h 823093"/>
                <a:gd name="connsiteX10" fmla="*/ 789450 w 1043823"/>
                <a:gd name="connsiteY10" fmla="*/ 172027 h 823093"/>
                <a:gd name="connsiteX11" fmla="*/ 813036 w 1043823"/>
                <a:gd name="connsiteY11" fmla="*/ 189444 h 823093"/>
                <a:gd name="connsiteX12" fmla="*/ 915180 w 1043823"/>
                <a:gd name="connsiteY12" fmla="*/ 577 h 823093"/>
                <a:gd name="connsiteX13" fmla="*/ 766590 w 1043823"/>
                <a:gd name="connsiteY13" fmla="*/ 126307 h 823093"/>
                <a:gd name="connsiteX14" fmla="*/ 681500 w 1043823"/>
                <a:gd name="connsiteY14" fmla="*/ 146446 h 823093"/>
                <a:gd name="connsiteX15" fmla="*/ 713250 w 1043823"/>
                <a:gd name="connsiteY15" fmla="*/ 278707 h 823093"/>
                <a:gd name="connsiteX16" fmla="*/ 671340 w 1043823"/>
                <a:gd name="connsiteY16" fmla="*/ 133927 h 823093"/>
                <a:gd name="connsiteX17" fmla="*/ 602760 w 1043823"/>
                <a:gd name="connsiteY17" fmla="*/ 23437 h 823093"/>
                <a:gd name="connsiteX18" fmla="*/ 602760 w 1043823"/>
                <a:gd name="connsiteY18" fmla="*/ 137737 h 823093"/>
                <a:gd name="connsiteX19" fmla="*/ 587520 w 1043823"/>
                <a:gd name="connsiteY19" fmla="*/ 286327 h 823093"/>
                <a:gd name="connsiteX20" fmla="*/ 351300 w 1043823"/>
                <a:gd name="connsiteY20" fmla="*/ 495151 h 823093"/>
                <a:gd name="connsiteX0" fmla="*/ 351300 w 1043823"/>
                <a:gd name="connsiteY0" fmla="*/ 497366 h 825308"/>
                <a:gd name="connsiteX1" fmla="*/ 457980 w 1043823"/>
                <a:gd name="connsiteY1" fmla="*/ 677162 h 825308"/>
                <a:gd name="connsiteX2" fmla="*/ 743730 w 1043823"/>
                <a:gd name="connsiteY2" fmla="*/ 421892 h 825308"/>
                <a:gd name="connsiteX3" fmla="*/ 888510 w 1043823"/>
                <a:gd name="connsiteY3" fmla="*/ 372362 h 825308"/>
                <a:gd name="connsiteX4" fmla="*/ 1025670 w 1043823"/>
                <a:gd name="connsiteY4" fmla="*/ 379982 h 825308"/>
                <a:gd name="connsiteX5" fmla="*/ 903750 w 1043823"/>
                <a:gd name="connsiteY5" fmla="*/ 307592 h 825308"/>
                <a:gd name="connsiteX6" fmla="*/ 888510 w 1043823"/>
                <a:gd name="connsiteY6" fmla="*/ 334262 h 825308"/>
                <a:gd name="connsiteX7" fmla="*/ 884700 w 1043823"/>
                <a:gd name="connsiteY7" fmla="*/ 277112 h 825308"/>
                <a:gd name="connsiteX8" fmla="*/ 1040910 w 1043823"/>
                <a:gd name="connsiteY8" fmla="*/ 200912 h 825308"/>
                <a:gd name="connsiteX9" fmla="*/ 838980 w 1043823"/>
                <a:gd name="connsiteY9" fmla="*/ 227582 h 825308"/>
                <a:gd name="connsiteX10" fmla="*/ 789450 w 1043823"/>
                <a:gd name="connsiteY10" fmla="*/ 174242 h 825308"/>
                <a:gd name="connsiteX11" fmla="*/ 813036 w 1043823"/>
                <a:gd name="connsiteY11" fmla="*/ 191659 h 825308"/>
                <a:gd name="connsiteX12" fmla="*/ 915180 w 1043823"/>
                <a:gd name="connsiteY12" fmla="*/ 2792 h 825308"/>
                <a:gd name="connsiteX13" fmla="*/ 766590 w 1043823"/>
                <a:gd name="connsiteY13" fmla="*/ 128522 h 825308"/>
                <a:gd name="connsiteX14" fmla="*/ 681500 w 1043823"/>
                <a:gd name="connsiteY14" fmla="*/ 148661 h 825308"/>
                <a:gd name="connsiteX15" fmla="*/ 713250 w 1043823"/>
                <a:gd name="connsiteY15" fmla="*/ 280922 h 825308"/>
                <a:gd name="connsiteX16" fmla="*/ 671340 w 1043823"/>
                <a:gd name="connsiteY16" fmla="*/ 136142 h 825308"/>
                <a:gd name="connsiteX17" fmla="*/ 602760 w 1043823"/>
                <a:gd name="connsiteY17" fmla="*/ 25652 h 825308"/>
                <a:gd name="connsiteX18" fmla="*/ 602760 w 1043823"/>
                <a:gd name="connsiteY18" fmla="*/ 139952 h 825308"/>
                <a:gd name="connsiteX19" fmla="*/ 587520 w 1043823"/>
                <a:gd name="connsiteY19" fmla="*/ 288542 h 825308"/>
                <a:gd name="connsiteX20" fmla="*/ 351300 w 1043823"/>
                <a:gd name="connsiteY20" fmla="*/ 497366 h 825308"/>
                <a:gd name="connsiteX0" fmla="*/ 351300 w 1043823"/>
                <a:gd name="connsiteY0" fmla="*/ 497366 h 825308"/>
                <a:gd name="connsiteX1" fmla="*/ 457980 w 1043823"/>
                <a:gd name="connsiteY1" fmla="*/ 677162 h 825308"/>
                <a:gd name="connsiteX2" fmla="*/ 743730 w 1043823"/>
                <a:gd name="connsiteY2" fmla="*/ 421892 h 825308"/>
                <a:gd name="connsiteX3" fmla="*/ 888510 w 1043823"/>
                <a:gd name="connsiteY3" fmla="*/ 372362 h 825308"/>
                <a:gd name="connsiteX4" fmla="*/ 1025670 w 1043823"/>
                <a:gd name="connsiteY4" fmla="*/ 379982 h 825308"/>
                <a:gd name="connsiteX5" fmla="*/ 892139 w 1043823"/>
                <a:gd name="connsiteY5" fmla="*/ 307592 h 825308"/>
                <a:gd name="connsiteX6" fmla="*/ 888510 w 1043823"/>
                <a:gd name="connsiteY6" fmla="*/ 334262 h 825308"/>
                <a:gd name="connsiteX7" fmla="*/ 884700 w 1043823"/>
                <a:gd name="connsiteY7" fmla="*/ 277112 h 825308"/>
                <a:gd name="connsiteX8" fmla="*/ 1040910 w 1043823"/>
                <a:gd name="connsiteY8" fmla="*/ 200912 h 825308"/>
                <a:gd name="connsiteX9" fmla="*/ 838980 w 1043823"/>
                <a:gd name="connsiteY9" fmla="*/ 227582 h 825308"/>
                <a:gd name="connsiteX10" fmla="*/ 789450 w 1043823"/>
                <a:gd name="connsiteY10" fmla="*/ 174242 h 825308"/>
                <a:gd name="connsiteX11" fmla="*/ 813036 w 1043823"/>
                <a:gd name="connsiteY11" fmla="*/ 191659 h 825308"/>
                <a:gd name="connsiteX12" fmla="*/ 915180 w 1043823"/>
                <a:gd name="connsiteY12" fmla="*/ 2792 h 825308"/>
                <a:gd name="connsiteX13" fmla="*/ 766590 w 1043823"/>
                <a:gd name="connsiteY13" fmla="*/ 128522 h 825308"/>
                <a:gd name="connsiteX14" fmla="*/ 681500 w 1043823"/>
                <a:gd name="connsiteY14" fmla="*/ 148661 h 825308"/>
                <a:gd name="connsiteX15" fmla="*/ 713250 w 1043823"/>
                <a:gd name="connsiteY15" fmla="*/ 280922 h 825308"/>
                <a:gd name="connsiteX16" fmla="*/ 671340 w 1043823"/>
                <a:gd name="connsiteY16" fmla="*/ 136142 h 825308"/>
                <a:gd name="connsiteX17" fmla="*/ 602760 w 1043823"/>
                <a:gd name="connsiteY17" fmla="*/ 25652 h 825308"/>
                <a:gd name="connsiteX18" fmla="*/ 602760 w 1043823"/>
                <a:gd name="connsiteY18" fmla="*/ 139952 h 825308"/>
                <a:gd name="connsiteX19" fmla="*/ 587520 w 1043823"/>
                <a:gd name="connsiteY19" fmla="*/ 288542 h 825308"/>
                <a:gd name="connsiteX20" fmla="*/ 351300 w 1043823"/>
                <a:gd name="connsiteY20" fmla="*/ 497366 h 825308"/>
                <a:gd name="connsiteX0" fmla="*/ 351300 w 1043823"/>
                <a:gd name="connsiteY0" fmla="*/ 497366 h 825308"/>
                <a:gd name="connsiteX1" fmla="*/ 457980 w 1043823"/>
                <a:gd name="connsiteY1" fmla="*/ 677162 h 825308"/>
                <a:gd name="connsiteX2" fmla="*/ 743730 w 1043823"/>
                <a:gd name="connsiteY2" fmla="*/ 421892 h 825308"/>
                <a:gd name="connsiteX3" fmla="*/ 888510 w 1043823"/>
                <a:gd name="connsiteY3" fmla="*/ 372362 h 825308"/>
                <a:gd name="connsiteX4" fmla="*/ 1025670 w 1043823"/>
                <a:gd name="connsiteY4" fmla="*/ 379982 h 825308"/>
                <a:gd name="connsiteX5" fmla="*/ 892139 w 1043823"/>
                <a:gd name="connsiteY5" fmla="*/ 307592 h 825308"/>
                <a:gd name="connsiteX6" fmla="*/ 888510 w 1043823"/>
                <a:gd name="connsiteY6" fmla="*/ 334262 h 825308"/>
                <a:gd name="connsiteX7" fmla="*/ 884700 w 1043823"/>
                <a:gd name="connsiteY7" fmla="*/ 277112 h 825308"/>
                <a:gd name="connsiteX8" fmla="*/ 1040910 w 1043823"/>
                <a:gd name="connsiteY8" fmla="*/ 200912 h 825308"/>
                <a:gd name="connsiteX9" fmla="*/ 838980 w 1043823"/>
                <a:gd name="connsiteY9" fmla="*/ 227582 h 825308"/>
                <a:gd name="connsiteX10" fmla="*/ 789450 w 1043823"/>
                <a:gd name="connsiteY10" fmla="*/ 174242 h 825308"/>
                <a:gd name="connsiteX11" fmla="*/ 813036 w 1043823"/>
                <a:gd name="connsiteY11" fmla="*/ 191659 h 825308"/>
                <a:gd name="connsiteX12" fmla="*/ 915180 w 1043823"/>
                <a:gd name="connsiteY12" fmla="*/ 2792 h 825308"/>
                <a:gd name="connsiteX13" fmla="*/ 766590 w 1043823"/>
                <a:gd name="connsiteY13" fmla="*/ 128522 h 825308"/>
                <a:gd name="connsiteX14" fmla="*/ 681500 w 1043823"/>
                <a:gd name="connsiteY14" fmla="*/ 148661 h 825308"/>
                <a:gd name="connsiteX15" fmla="*/ 713250 w 1043823"/>
                <a:gd name="connsiteY15" fmla="*/ 280922 h 825308"/>
                <a:gd name="connsiteX16" fmla="*/ 671340 w 1043823"/>
                <a:gd name="connsiteY16" fmla="*/ 136142 h 825308"/>
                <a:gd name="connsiteX17" fmla="*/ 602760 w 1043823"/>
                <a:gd name="connsiteY17" fmla="*/ 25652 h 825308"/>
                <a:gd name="connsiteX18" fmla="*/ 602760 w 1043823"/>
                <a:gd name="connsiteY18" fmla="*/ 139952 h 825308"/>
                <a:gd name="connsiteX19" fmla="*/ 587520 w 1043823"/>
                <a:gd name="connsiteY19" fmla="*/ 288542 h 825308"/>
                <a:gd name="connsiteX20" fmla="*/ 351300 w 1043823"/>
                <a:gd name="connsiteY20" fmla="*/ 497366 h 825308"/>
                <a:gd name="connsiteX0" fmla="*/ 348576 w 1041099"/>
                <a:gd name="connsiteY0" fmla="*/ 497366 h 799304"/>
                <a:gd name="connsiteX1" fmla="*/ 844 w 1041099"/>
                <a:gd name="connsiteY1" fmla="*/ 793042 h 799304"/>
                <a:gd name="connsiteX2" fmla="*/ 455256 w 1041099"/>
                <a:gd name="connsiteY2" fmla="*/ 677162 h 799304"/>
                <a:gd name="connsiteX3" fmla="*/ 741006 w 1041099"/>
                <a:gd name="connsiteY3" fmla="*/ 421892 h 799304"/>
                <a:gd name="connsiteX4" fmla="*/ 885786 w 1041099"/>
                <a:gd name="connsiteY4" fmla="*/ 372362 h 799304"/>
                <a:gd name="connsiteX5" fmla="*/ 1022946 w 1041099"/>
                <a:gd name="connsiteY5" fmla="*/ 379982 h 799304"/>
                <a:gd name="connsiteX6" fmla="*/ 889415 w 1041099"/>
                <a:gd name="connsiteY6" fmla="*/ 307592 h 799304"/>
                <a:gd name="connsiteX7" fmla="*/ 885786 w 1041099"/>
                <a:gd name="connsiteY7" fmla="*/ 334262 h 799304"/>
                <a:gd name="connsiteX8" fmla="*/ 881976 w 1041099"/>
                <a:gd name="connsiteY8" fmla="*/ 277112 h 799304"/>
                <a:gd name="connsiteX9" fmla="*/ 1038186 w 1041099"/>
                <a:gd name="connsiteY9" fmla="*/ 200912 h 799304"/>
                <a:gd name="connsiteX10" fmla="*/ 836256 w 1041099"/>
                <a:gd name="connsiteY10" fmla="*/ 227582 h 799304"/>
                <a:gd name="connsiteX11" fmla="*/ 786726 w 1041099"/>
                <a:gd name="connsiteY11" fmla="*/ 174242 h 799304"/>
                <a:gd name="connsiteX12" fmla="*/ 810312 w 1041099"/>
                <a:gd name="connsiteY12" fmla="*/ 191659 h 799304"/>
                <a:gd name="connsiteX13" fmla="*/ 912456 w 1041099"/>
                <a:gd name="connsiteY13" fmla="*/ 2792 h 799304"/>
                <a:gd name="connsiteX14" fmla="*/ 763866 w 1041099"/>
                <a:gd name="connsiteY14" fmla="*/ 128522 h 799304"/>
                <a:gd name="connsiteX15" fmla="*/ 678776 w 1041099"/>
                <a:gd name="connsiteY15" fmla="*/ 148661 h 799304"/>
                <a:gd name="connsiteX16" fmla="*/ 710526 w 1041099"/>
                <a:gd name="connsiteY16" fmla="*/ 280922 h 799304"/>
                <a:gd name="connsiteX17" fmla="*/ 668616 w 1041099"/>
                <a:gd name="connsiteY17" fmla="*/ 136142 h 799304"/>
                <a:gd name="connsiteX18" fmla="*/ 600036 w 1041099"/>
                <a:gd name="connsiteY18" fmla="*/ 25652 h 799304"/>
                <a:gd name="connsiteX19" fmla="*/ 600036 w 1041099"/>
                <a:gd name="connsiteY19" fmla="*/ 139952 h 799304"/>
                <a:gd name="connsiteX20" fmla="*/ 584796 w 1041099"/>
                <a:gd name="connsiteY20" fmla="*/ 288542 h 799304"/>
                <a:gd name="connsiteX21" fmla="*/ 348576 w 1041099"/>
                <a:gd name="connsiteY21" fmla="*/ 497366 h 799304"/>
                <a:gd name="connsiteX0" fmla="*/ 367509 w 1060032"/>
                <a:gd name="connsiteY0" fmla="*/ 497366 h 830197"/>
                <a:gd name="connsiteX1" fmla="*/ 19777 w 1060032"/>
                <a:gd name="connsiteY1" fmla="*/ 793042 h 830197"/>
                <a:gd name="connsiteX2" fmla="*/ 474189 w 1060032"/>
                <a:gd name="connsiteY2" fmla="*/ 677162 h 830197"/>
                <a:gd name="connsiteX3" fmla="*/ 759939 w 1060032"/>
                <a:gd name="connsiteY3" fmla="*/ 421892 h 830197"/>
                <a:gd name="connsiteX4" fmla="*/ 904719 w 1060032"/>
                <a:gd name="connsiteY4" fmla="*/ 372362 h 830197"/>
                <a:gd name="connsiteX5" fmla="*/ 1041879 w 1060032"/>
                <a:gd name="connsiteY5" fmla="*/ 379982 h 830197"/>
                <a:gd name="connsiteX6" fmla="*/ 908348 w 1060032"/>
                <a:gd name="connsiteY6" fmla="*/ 307592 h 830197"/>
                <a:gd name="connsiteX7" fmla="*/ 904719 w 1060032"/>
                <a:gd name="connsiteY7" fmla="*/ 334262 h 830197"/>
                <a:gd name="connsiteX8" fmla="*/ 900909 w 1060032"/>
                <a:gd name="connsiteY8" fmla="*/ 277112 h 830197"/>
                <a:gd name="connsiteX9" fmla="*/ 1057119 w 1060032"/>
                <a:gd name="connsiteY9" fmla="*/ 200912 h 830197"/>
                <a:gd name="connsiteX10" fmla="*/ 855189 w 1060032"/>
                <a:gd name="connsiteY10" fmla="*/ 227582 h 830197"/>
                <a:gd name="connsiteX11" fmla="*/ 805659 w 1060032"/>
                <a:gd name="connsiteY11" fmla="*/ 174242 h 830197"/>
                <a:gd name="connsiteX12" fmla="*/ 829245 w 1060032"/>
                <a:gd name="connsiteY12" fmla="*/ 191659 h 830197"/>
                <a:gd name="connsiteX13" fmla="*/ 931389 w 1060032"/>
                <a:gd name="connsiteY13" fmla="*/ 2792 h 830197"/>
                <a:gd name="connsiteX14" fmla="*/ 782799 w 1060032"/>
                <a:gd name="connsiteY14" fmla="*/ 128522 h 830197"/>
                <a:gd name="connsiteX15" fmla="*/ 697709 w 1060032"/>
                <a:gd name="connsiteY15" fmla="*/ 148661 h 830197"/>
                <a:gd name="connsiteX16" fmla="*/ 729459 w 1060032"/>
                <a:gd name="connsiteY16" fmla="*/ 280922 h 830197"/>
                <a:gd name="connsiteX17" fmla="*/ 687549 w 1060032"/>
                <a:gd name="connsiteY17" fmla="*/ 136142 h 830197"/>
                <a:gd name="connsiteX18" fmla="*/ 618969 w 1060032"/>
                <a:gd name="connsiteY18" fmla="*/ 25652 h 830197"/>
                <a:gd name="connsiteX19" fmla="*/ 618969 w 1060032"/>
                <a:gd name="connsiteY19" fmla="*/ 139952 h 830197"/>
                <a:gd name="connsiteX20" fmla="*/ 603729 w 1060032"/>
                <a:gd name="connsiteY20" fmla="*/ 288542 h 830197"/>
                <a:gd name="connsiteX21" fmla="*/ 367509 w 1060032"/>
                <a:gd name="connsiteY21" fmla="*/ 497366 h 830197"/>
                <a:gd name="connsiteX0" fmla="*/ 368823 w 1061346"/>
                <a:gd name="connsiteY0" fmla="*/ 497366 h 837675"/>
                <a:gd name="connsiteX1" fmla="*/ 21091 w 1061346"/>
                <a:gd name="connsiteY1" fmla="*/ 793042 h 837675"/>
                <a:gd name="connsiteX2" fmla="*/ 475503 w 1061346"/>
                <a:gd name="connsiteY2" fmla="*/ 677162 h 837675"/>
                <a:gd name="connsiteX3" fmla="*/ 761253 w 1061346"/>
                <a:gd name="connsiteY3" fmla="*/ 421892 h 837675"/>
                <a:gd name="connsiteX4" fmla="*/ 906033 w 1061346"/>
                <a:gd name="connsiteY4" fmla="*/ 372362 h 837675"/>
                <a:gd name="connsiteX5" fmla="*/ 1043193 w 1061346"/>
                <a:gd name="connsiteY5" fmla="*/ 379982 h 837675"/>
                <a:gd name="connsiteX6" fmla="*/ 909662 w 1061346"/>
                <a:gd name="connsiteY6" fmla="*/ 307592 h 837675"/>
                <a:gd name="connsiteX7" fmla="*/ 906033 w 1061346"/>
                <a:gd name="connsiteY7" fmla="*/ 334262 h 837675"/>
                <a:gd name="connsiteX8" fmla="*/ 902223 w 1061346"/>
                <a:gd name="connsiteY8" fmla="*/ 277112 h 837675"/>
                <a:gd name="connsiteX9" fmla="*/ 1058433 w 1061346"/>
                <a:gd name="connsiteY9" fmla="*/ 200912 h 837675"/>
                <a:gd name="connsiteX10" fmla="*/ 856503 w 1061346"/>
                <a:gd name="connsiteY10" fmla="*/ 227582 h 837675"/>
                <a:gd name="connsiteX11" fmla="*/ 806973 w 1061346"/>
                <a:gd name="connsiteY11" fmla="*/ 174242 h 837675"/>
                <a:gd name="connsiteX12" fmla="*/ 830559 w 1061346"/>
                <a:gd name="connsiteY12" fmla="*/ 191659 h 837675"/>
                <a:gd name="connsiteX13" fmla="*/ 932703 w 1061346"/>
                <a:gd name="connsiteY13" fmla="*/ 2792 h 837675"/>
                <a:gd name="connsiteX14" fmla="*/ 784113 w 1061346"/>
                <a:gd name="connsiteY14" fmla="*/ 128522 h 837675"/>
                <a:gd name="connsiteX15" fmla="*/ 699023 w 1061346"/>
                <a:gd name="connsiteY15" fmla="*/ 148661 h 837675"/>
                <a:gd name="connsiteX16" fmla="*/ 730773 w 1061346"/>
                <a:gd name="connsiteY16" fmla="*/ 280922 h 837675"/>
                <a:gd name="connsiteX17" fmla="*/ 688863 w 1061346"/>
                <a:gd name="connsiteY17" fmla="*/ 136142 h 837675"/>
                <a:gd name="connsiteX18" fmla="*/ 620283 w 1061346"/>
                <a:gd name="connsiteY18" fmla="*/ 25652 h 837675"/>
                <a:gd name="connsiteX19" fmla="*/ 620283 w 1061346"/>
                <a:gd name="connsiteY19" fmla="*/ 139952 h 837675"/>
                <a:gd name="connsiteX20" fmla="*/ 605043 w 1061346"/>
                <a:gd name="connsiteY20" fmla="*/ 288542 h 837675"/>
                <a:gd name="connsiteX21" fmla="*/ 368823 w 1061346"/>
                <a:gd name="connsiteY21" fmla="*/ 497366 h 837675"/>
                <a:gd name="connsiteX0" fmla="*/ 369832 w 1062355"/>
                <a:gd name="connsiteY0" fmla="*/ 497366 h 837675"/>
                <a:gd name="connsiteX1" fmla="*/ 22100 w 1062355"/>
                <a:gd name="connsiteY1" fmla="*/ 793042 h 837675"/>
                <a:gd name="connsiteX2" fmla="*/ 476512 w 1062355"/>
                <a:gd name="connsiteY2" fmla="*/ 677162 h 837675"/>
                <a:gd name="connsiteX3" fmla="*/ 762262 w 1062355"/>
                <a:gd name="connsiteY3" fmla="*/ 421892 h 837675"/>
                <a:gd name="connsiteX4" fmla="*/ 907042 w 1062355"/>
                <a:gd name="connsiteY4" fmla="*/ 372362 h 837675"/>
                <a:gd name="connsiteX5" fmla="*/ 1044202 w 1062355"/>
                <a:gd name="connsiteY5" fmla="*/ 379982 h 837675"/>
                <a:gd name="connsiteX6" fmla="*/ 910671 w 1062355"/>
                <a:gd name="connsiteY6" fmla="*/ 307592 h 837675"/>
                <a:gd name="connsiteX7" fmla="*/ 907042 w 1062355"/>
                <a:gd name="connsiteY7" fmla="*/ 334262 h 837675"/>
                <a:gd name="connsiteX8" fmla="*/ 903232 w 1062355"/>
                <a:gd name="connsiteY8" fmla="*/ 277112 h 837675"/>
                <a:gd name="connsiteX9" fmla="*/ 1059442 w 1062355"/>
                <a:gd name="connsiteY9" fmla="*/ 200912 h 837675"/>
                <a:gd name="connsiteX10" fmla="*/ 857512 w 1062355"/>
                <a:gd name="connsiteY10" fmla="*/ 227582 h 837675"/>
                <a:gd name="connsiteX11" fmla="*/ 807982 w 1062355"/>
                <a:gd name="connsiteY11" fmla="*/ 174242 h 837675"/>
                <a:gd name="connsiteX12" fmla="*/ 831568 w 1062355"/>
                <a:gd name="connsiteY12" fmla="*/ 191659 h 837675"/>
                <a:gd name="connsiteX13" fmla="*/ 933712 w 1062355"/>
                <a:gd name="connsiteY13" fmla="*/ 2792 h 837675"/>
                <a:gd name="connsiteX14" fmla="*/ 785122 w 1062355"/>
                <a:gd name="connsiteY14" fmla="*/ 128522 h 837675"/>
                <a:gd name="connsiteX15" fmla="*/ 700032 w 1062355"/>
                <a:gd name="connsiteY15" fmla="*/ 148661 h 837675"/>
                <a:gd name="connsiteX16" fmla="*/ 731782 w 1062355"/>
                <a:gd name="connsiteY16" fmla="*/ 280922 h 837675"/>
                <a:gd name="connsiteX17" fmla="*/ 689872 w 1062355"/>
                <a:gd name="connsiteY17" fmla="*/ 136142 h 837675"/>
                <a:gd name="connsiteX18" fmla="*/ 621292 w 1062355"/>
                <a:gd name="connsiteY18" fmla="*/ 25652 h 837675"/>
                <a:gd name="connsiteX19" fmla="*/ 621292 w 1062355"/>
                <a:gd name="connsiteY19" fmla="*/ 139952 h 837675"/>
                <a:gd name="connsiteX20" fmla="*/ 606052 w 1062355"/>
                <a:gd name="connsiteY20" fmla="*/ 288542 h 837675"/>
                <a:gd name="connsiteX21" fmla="*/ 369832 w 1062355"/>
                <a:gd name="connsiteY21" fmla="*/ 497366 h 837675"/>
                <a:gd name="connsiteX0" fmla="*/ 369832 w 1062355"/>
                <a:gd name="connsiteY0" fmla="*/ 497366 h 844328"/>
                <a:gd name="connsiteX1" fmla="*/ 22100 w 1062355"/>
                <a:gd name="connsiteY1" fmla="*/ 793042 h 844328"/>
                <a:gd name="connsiteX2" fmla="*/ 476512 w 1062355"/>
                <a:gd name="connsiteY2" fmla="*/ 677162 h 844328"/>
                <a:gd name="connsiteX3" fmla="*/ 762262 w 1062355"/>
                <a:gd name="connsiteY3" fmla="*/ 421892 h 844328"/>
                <a:gd name="connsiteX4" fmla="*/ 907042 w 1062355"/>
                <a:gd name="connsiteY4" fmla="*/ 372362 h 844328"/>
                <a:gd name="connsiteX5" fmla="*/ 1044202 w 1062355"/>
                <a:gd name="connsiteY5" fmla="*/ 379982 h 844328"/>
                <a:gd name="connsiteX6" fmla="*/ 910671 w 1062355"/>
                <a:gd name="connsiteY6" fmla="*/ 307592 h 844328"/>
                <a:gd name="connsiteX7" fmla="*/ 907042 w 1062355"/>
                <a:gd name="connsiteY7" fmla="*/ 334262 h 844328"/>
                <a:gd name="connsiteX8" fmla="*/ 903232 w 1062355"/>
                <a:gd name="connsiteY8" fmla="*/ 277112 h 844328"/>
                <a:gd name="connsiteX9" fmla="*/ 1059442 w 1062355"/>
                <a:gd name="connsiteY9" fmla="*/ 200912 h 844328"/>
                <a:gd name="connsiteX10" fmla="*/ 857512 w 1062355"/>
                <a:gd name="connsiteY10" fmla="*/ 227582 h 844328"/>
                <a:gd name="connsiteX11" fmla="*/ 807982 w 1062355"/>
                <a:gd name="connsiteY11" fmla="*/ 174242 h 844328"/>
                <a:gd name="connsiteX12" fmla="*/ 831568 w 1062355"/>
                <a:gd name="connsiteY12" fmla="*/ 191659 h 844328"/>
                <a:gd name="connsiteX13" fmla="*/ 933712 w 1062355"/>
                <a:gd name="connsiteY13" fmla="*/ 2792 h 844328"/>
                <a:gd name="connsiteX14" fmla="*/ 785122 w 1062355"/>
                <a:gd name="connsiteY14" fmla="*/ 128522 h 844328"/>
                <a:gd name="connsiteX15" fmla="*/ 700032 w 1062355"/>
                <a:gd name="connsiteY15" fmla="*/ 148661 h 844328"/>
                <a:gd name="connsiteX16" fmla="*/ 731782 w 1062355"/>
                <a:gd name="connsiteY16" fmla="*/ 280922 h 844328"/>
                <a:gd name="connsiteX17" fmla="*/ 689872 w 1062355"/>
                <a:gd name="connsiteY17" fmla="*/ 136142 h 844328"/>
                <a:gd name="connsiteX18" fmla="*/ 621292 w 1062355"/>
                <a:gd name="connsiteY18" fmla="*/ 25652 h 844328"/>
                <a:gd name="connsiteX19" fmla="*/ 621292 w 1062355"/>
                <a:gd name="connsiteY19" fmla="*/ 139952 h 844328"/>
                <a:gd name="connsiteX20" fmla="*/ 606052 w 1062355"/>
                <a:gd name="connsiteY20" fmla="*/ 288542 h 844328"/>
                <a:gd name="connsiteX21" fmla="*/ 369832 w 1062355"/>
                <a:gd name="connsiteY21" fmla="*/ 497366 h 844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62355" h="844328">
                  <a:moveTo>
                    <a:pt x="369832" y="497366"/>
                  </a:moveTo>
                  <a:cubicBezTo>
                    <a:pt x="250948" y="566974"/>
                    <a:pt x="-89350" y="664946"/>
                    <a:pt x="22100" y="793042"/>
                  </a:cubicBezTo>
                  <a:cubicBezTo>
                    <a:pt x="133550" y="921138"/>
                    <a:pt x="340622" y="781439"/>
                    <a:pt x="476512" y="677162"/>
                  </a:cubicBezTo>
                  <a:cubicBezTo>
                    <a:pt x="612402" y="572885"/>
                    <a:pt x="698943" y="506982"/>
                    <a:pt x="762262" y="421892"/>
                  </a:cubicBezTo>
                  <a:cubicBezTo>
                    <a:pt x="821952" y="424432"/>
                    <a:pt x="870212" y="400302"/>
                    <a:pt x="907042" y="372362"/>
                  </a:cubicBezTo>
                  <a:cubicBezTo>
                    <a:pt x="952762" y="374902"/>
                    <a:pt x="1043597" y="419806"/>
                    <a:pt x="1044202" y="379982"/>
                  </a:cubicBezTo>
                  <a:cubicBezTo>
                    <a:pt x="1044807" y="340158"/>
                    <a:pt x="951311" y="331722"/>
                    <a:pt x="910671" y="307592"/>
                  </a:cubicBezTo>
                  <a:lnTo>
                    <a:pt x="907042" y="334262"/>
                  </a:lnTo>
                  <a:lnTo>
                    <a:pt x="903232" y="277112"/>
                  </a:lnTo>
                  <a:cubicBezTo>
                    <a:pt x="955302" y="251712"/>
                    <a:pt x="1083209" y="235564"/>
                    <a:pt x="1059442" y="200912"/>
                  </a:cubicBezTo>
                  <a:cubicBezTo>
                    <a:pt x="1035675" y="166260"/>
                    <a:pt x="924822" y="218692"/>
                    <a:pt x="857512" y="227582"/>
                  </a:cubicBezTo>
                  <a:lnTo>
                    <a:pt x="807982" y="174242"/>
                  </a:lnTo>
                  <a:lnTo>
                    <a:pt x="831568" y="191659"/>
                  </a:lnTo>
                  <a:cubicBezTo>
                    <a:pt x="837283" y="189119"/>
                    <a:pt x="976287" y="27830"/>
                    <a:pt x="933712" y="2792"/>
                  </a:cubicBezTo>
                  <a:cubicBezTo>
                    <a:pt x="891137" y="-22246"/>
                    <a:pt x="784328" y="129316"/>
                    <a:pt x="785122" y="128522"/>
                  </a:cubicBezTo>
                  <a:cubicBezTo>
                    <a:pt x="759087" y="149477"/>
                    <a:pt x="701619" y="148661"/>
                    <a:pt x="700032" y="148661"/>
                  </a:cubicBezTo>
                  <a:cubicBezTo>
                    <a:pt x="689237" y="149931"/>
                    <a:pt x="776957" y="208078"/>
                    <a:pt x="731782" y="280922"/>
                  </a:cubicBezTo>
                  <a:cubicBezTo>
                    <a:pt x="770790" y="211526"/>
                    <a:pt x="690666" y="136142"/>
                    <a:pt x="689872" y="136142"/>
                  </a:cubicBezTo>
                  <a:cubicBezTo>
                    <a:pt x="722257" y="48784"/>
                    <a:pt x="636259" y="22114"/>
                    <a:pt x="621292" y="25652"/>
                  </a:cubicBezTo>
                  <a:cubicBezTo>
                    <a:pt x="597616" y="32093"/>
                    <a:pt x="581922" y="48330"/>
                    <a:pt x="621292" y="139952"/>
                  </a:cubicBezTo>
                  <a:cubicBezTo>
                    <a:pt x="596799" y="167710"/>
                    <a:pt x="600610" y="223772"/>
                    <a:pt x="606052" y="288542"/>
                  </a:cubicBezTo>
                  <a:cubicBezTo>
                    <a:pt x="527312" y="358150"/>
                    <a:pt x="488716" y="427758"/>
                    <a:pt x="369832" y="497366"/>
                  </a:cubicBezTo>
                  <a:close/>
                </a:path>
              </a:pathLst>
            </a:custGeom>
            <a:gradFill>
              <a:gsLst>
                <a:gs pos="77000">
                  <a:srgbClr val="FDD0AF"/>
                </a:gs>
                <a:gs pos="20000">
                  <a:srgbClr val="FEEDE1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63500" dist="50800" dir="189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26763" y="3946386"/>
              <a:ext cx="338346" cy="338346"/>
            </a:xfrm>
            <a:prstGeom prst="ellipse">
              <a:avLst/>
            </a:prstGeom>
            <a:gradFill>
              <a:gsLst>
                <a:gs pos="1000">
                  <a:srgbClr val="F7EBCA"/>
                </a:gs>
                <a:gs pos="100000">
                  <a:srgbClr val="EAC76D"/>
                </a:gs>
              </a:gsLst>
              <a:path path="circle">
                <a:fillToRect t="100000" r="100000"/>
              </a:path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flipV="1">
              <a:off x="3954799" y="4078601"/>
              <a:ext cx="130258" cy="13025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4038707" y="4175790"/>
              <a:ext cx="44605" cy="86924"/>
            </a:xfrm>
            <a:custGeom>
              <a:avLst/>
              <a:gdLst>
                <a:gd name="connsiteX0" fmla="*/ 0 w 49066"/>
                <a:gd name="connsiteY0" fmla="*/ 0 h 49066"/>
                <a:gd name="connsiteX1" fmla="*/ 49066 w 49066"/>
                <a:gd name="connsiteY1" fmla="*/ 49066 h 4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066" h="49066">
                  <a:moveTo>
                    <a:pt x="0" y="0"/>
                  </a:moveTo>
                  <a:lnTo>
                    <a:pt x="49066" y="49066"/>
                  </a:lnTo>
                </a:path>
              </a:pathLst>
            </a:cu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64747" y="4057590"/>
              <a:ext cx="80055" cy="80055"/>
            </a:xfrm>
            <a:prstGeom prst="ellipse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59"/>
            <p:cNvSpPr/>
            <p:nvPr/>
          </p:nvSpPr>
          <p:spPr>
            <a:xfrm rot="1249622">
              <a:off x="3871257" y="4164937"/>
              <a:ext cx="128127" cy="80496"/>
            </a:xfrm>
            <a:custGeom>
              <a:avLst/>
              <a:gdLst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05698 w 145726"/>
                <a:gd name="connsiteY2" fmla="*/ 43656 h 123712"/>
                <a:gd name="connsiteX3" fmla="*/ 145726 w 145726"/>
                <a:gd name="connsiteY3" fmla="*/ 83684 h 123712"/>
                <a:gd name="connsiteX4" fmla="*/ 105698 w 145726"/>
                <a:gd name="connsiteY4" fmla="*/ 123712 h 123712"/>
                <a:gd name="connsiteX5" fmla="*/ 73638 w 145726"/>
                <a:gd name="connsiteY5" fmla="*/ 102920 h 123712"/>
                <a:gd name="connsiteX6" fmla="*/ 68236 w 145726"/>
                <a:gd name="connsiteY6" fmla="*/ 105157 h 123712"/>
                <a:gd name="connsiteX7" fmla="*/ 33224 w 145726"/>
                <a:gd name="connsiteY7" fmla="*/ 77238 h 123712"/>
                <a:gd name="connsiteX8" fmla="*/ 0 w 145726"/>
                <a:gd name="connsiteY8" fmla="*/ 40028 h 123712"/>
                <a:gd name="connsiteX9" fmla="*/ 40028 w 145726"/>
                <a:gd name="connsiteY9" fmla="*/ 0 h 123712"/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45726 w 145726"/>
                <a:gd name="connsiteY2" fmla="*/ 83684 h 123712"/>
                <a:gd name="connsiteX3" fmla="*/ 105698 w 145726"/>
                <a:gd name="connsiteY3" fmla="*/ 123712 h 123712"/>
                <a:gd name="connsiteX4" fmla="*/ 73638 w 145726"/>
                <a:gd name="connsiteY4" fmla="*/ 102920 h 123712"/>
                <a:gd name="connsiteX5" fmla="*/ 68236 w 145726"/>
                <a:gd name="connsiteY5" fmla="*/ 105157 h 123712"/>
                <a:gd name="connsiteX6" fmla="*/ 33224 w 145726"/>
                <a:gd name="connsiteY6" fmla="*/ 77238 h 123712"/>
                <a:gd name="connsiteX7" fmla="*/ 0 w 145726"/>
                <a:gd name="connsiteY7" fmla="*/ 40028 h 123712"/>
                <a:gd name="connsiteX8" fmla="*/ 40028 w 145726"/>
                <a:gd name="connsiteY8" fmla="*/ 0 h 123712"/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45726 w 145726"/>
                <a:gd name="connsiteY2" fmla="*/ 83684 h 123712"/>
                <a:gd name="connsiteX3" fmla="*/ 105698 w 145726"/>
                <a:gd name="connsiteY3" fmla="*/ 123712 h 123712"/>
                <a:gd name="connsiteX4" fmla="*/ 73638 w 145726"/>
                <a:gd name="connsiteY4" fmla="*/ 102920 h 123712"/>
                <a:gd name="connsiteX5" fmla="*/ 68236 w 145726"/>
                <a:gd name="connsiteY5" fmla="*/ 105157 h 123712"/>
                <a:gd name="connsiteX6" fmla="*/ 0 w 145726"/>
                <a:gd name="connsiteY6" fmla="*/ 40028 h 123712"/>
                <a:gd name="connsiteX7" fmla="*/ 40028 w 145726"/>
                <a:gd name="connsiteY7" fmla="*/ 0 h 123712"/>
                <a:gd name="connsiteX0" fmla="*/ 40028 w 145726"/>
                <a:gd name="connsiteY0" fmla="*/ 0 h 123712"/>
                <a:gd name="connsiteX1" fmla="*/ 101020 w 145726"/>
                <a:gd name="connsiteY1" fmla="*/ 45594 h 123712"/>
                <a:gd name="connsiteX2" fmla="*/ 145726 w 145726"/>
                <a:gd name="connsiteY2" fmla="*/ 83684 h 123712"/>
                <a:gd name="connsiteX3" fmla="*/ 105698 w 145726"/>
                <a:gd name="connsiteY3" fmla="*/ 123712 h 123712"/>
                <a:gd name="connsiteX4" fmla="*/ 73638 w 145726"/>
                <a:gd name="connsiteY4" fmla="*/ 102920 h 123712"/>
                <a:gd name="connsiteX5" fmla="*/ 0 w 145726"/>
                <a:gd name="connsiteY5" fmla="*/ 40028 h 123712"/>
                <a:gd name="connsiteX6" fmla="*/ 40028 w 145726"/>
                <a:gd name="connsiteY6" fmla="*/ 0 h 123712"/>
                <a:gd name="connsiteX0" fmla="*/ 40028 w 145726"/>
                <a:gd name="connsiteY0" fmla="*/ 0 h 123712"/>
                <a:gd name="connsiteX1" fmla="*/ 145726 w 145726"/>
                <a:gd name="connsiteY1" fmla="*/ 83684 h 123712"/>
                <a:gd name="connsiteX2" fmla="*/ 105698 w 145726"/>
                <a:gd name="connsiteY2" fmla="*/ 123712 h 123712"/>
                <a:gd name="connsiteX3" fmla="*/ 73638 w 145726"/>
                <a:gd name="connsiteY3" fmla="*/ 102920 h 123712"/>
                <a:gd name="connsiteX4" fmla="*/ 0 w 145726"/>
                <a:gd name="connsiteY4" fmla="*/ 40028 h 123712"/>
                <a:gd name="connsiteX5" fmla="*/ 40028 w 145726"/>
                <a:gd name="connsiteY5" fmla="*/ 0 h 123712"/>
                <a:gd name="connsiteX0" fmla="*/ 40028 w 145726"/>
                <a:gd name="connsiteY0" fmla="*/ 0 h 124989"/>
                <a:gd name="connsiteX1" fmla="*/ 145726 w 145726"/>
                <a:gd name="connsiteY1" fmla="*/ 83684 h 124989"/>
                <a:gd name="connsiteX2" fmla="*/ 105698 w 145726"/>
                <a:gd name="connsiteY2" fmla="*/ 123712 h 124989"/>
                <a:gd name="connsiteX3" fmla="*/ 0 w 145726"/>
                <a:gd name="connsiteY3" fmla="*/ 40028 h 124989"/>
                <a:gd name="connsiteX4" fmla="*/ 40028 w 145726"/>
                <a:gd name="connsiteY4" fmla="*/ 0 h 124989"/>
                <a:gd name="connsiteX0" fmla="*/ 40028 w 159285"/>
                <a:gd name="connsiteY0" fmla="*/ 0 h 123863"/>
                <a:gd name="connsiteX1" fmla="*/ 159285 w 159285"/>
                <a:gd name="connsiteY1" fmla="*/ 58784 h 123863"/>
                <a:gd name="connsiteX2" fmla="*/ 105698 w 159285"/>
                <a:gd name="connsiteY2" fmla="*/ 123712 h 123863"/>
                <a:gd name="connsiteX3" fmla="*/ 0 w 159285"/>
                <a:gd name="connsiteY3" fmla="*/ 40028 h 123863"/>
                <a:gd name="connsiteX4" fmla="*/ 40028 w 159285"/>
                <a:gd name="connsiteY4" fmla="*/ 0 h 123863"/>
                <a:gd name="connsiteX0" fmla="*/ 40028 w 161301"/>
                <a:gd name="connsiteY0" fmla="*/ 0 h 100552"/>
                <a:gd name="connsiteX1" fmla="*/ 159285 w 161301"/>
                <a:gd name="connsiteY1" fmla="*/ 58784 h 100552"/>
                <a:gd name="connsiteX2" fmla="*/ 106667 w 161301"/>
                <a:gd name="connsiteY2" fmla="*/ 100311 h 100552"/>
                <a:gd name="connsiteX3" fmla="*/ 0 w 161301"/>
                <a:gd name="connsiteY3" fmla="*/ 40028 h 100552"/>
                <a:gd name="connsiteX4" fmla="*/ 40028 w 161301"/>
                <a:gd name="connsiteY4" fmla="*/ 0 h 100552"/>
                <a:gd name="connsiteX0" fmla="*/ 40028 w 161301"/>
                <a:gd name="connsiteY0" fmla="*/ 0 h 100552"/>
                <a:gd name="connsiteX1" fmla="*/ 159285 w 161301"/>
                <a:gd name="connsiteY1" fmla="*/ 58784 h 100552"/>
                <a:gd name="connsiteX2" fmla="*/ 106667 w 161301"/>
                <a:gd name="connsiteY2" fmla="*/ 100311 h 100552"/>
                <a:gd name="connsiteX3" fmla="*/ 0 w 161301"/>
                <a:gd name="connsiteY3" fmla="*/ 40028 h 100552"/>
                <a:gd name="connsiteX4" fmla="*/ 40028 w 161301"/>
                <a:gd name="connsiteY4" fmla="*/ 0 h 100552"/>
                <a:gd name="connsiteX0" fmla="*/ 40028 w 172494"/>
                <a:gd name="connsiteY0" fmla="*/ 0 h 100475"/>
                <a:gd name="connsiteX1" fmla="*/ 159285 w 172494"/>
                <a:gd name="connsiteY1" fmla="*/ 58784 h 100475"/>
                <a:gd name="connsiteX2" fmla="*/ 106667 w 172494"/>
                <a:gd name="connsiteY2" fmla="*/ 100311 h 100475"/>
                <a:gd name="connsiteX3" fmla="*/ 0 w 172494"/>
                <a:gd name="connsiteY3" fmla="*/ 40028 h 100475"/>
                <a:gd name="connsiteX4" fmla="*/ 40028 w 172494"/>
                <a:gd name="connsiteY4" fmla="*/ 0 h 100475"/>
                <a:gd name="connsiteX0" fmla="*/ 40028 w 181834"/>
                <a:gd name="connsiteY0" fmla="*/ 0 h 100450"/>
                <a:gd name="connsiteX1" fmla="*/ 159285 w 181834"/>
                <a:gd name="connsiteY1" fmla="*/ 58784 h 100450"/>
                <a:gd name="connsiteX2" fmla="*/ 106667 w 181834"/>
                <a:gd name="connsiteY2" fmla="*/ 100311 h 100450"/>
                <a:gd name="connsiteX3" fmla="*/ 0 w 181834"/>
                <a:gd name="connsiteY3" fmla="*/ 40028 h 100450"/>
                <a:gd name="connsiteX4" fmla="*/ 40028 w 181834"/>
                <a:gd name="connsiteY4" fmla="*/ 0 h 100450"/>
                <a:gd name="connsiteX0" fmla="*/ 40028 w 182484"/>
                <a:gd name="connsiteY0" fmla="*/ 0 h 103889"/>
                <a:gd name="connsiteX1" fmla="*/ 159285 w 182484"/>
                <a:gd name="connsiteY1" fmla="*/ 58784 h 103889"/>
                <a:gd name="connsiteX2" fmla="*/ 106667 w 182484"/>
                <a:gd name="connsiteY2" fmla="*/ 100311 h 103889"/>
                <a:gd name="connsiteX3" fmla="*/ 0 w 182484"/>
                <a:gd name="connsiteY3" fmla="*/ 40028 h 103889"/>
                <a:gd name="connsiteX4" fmla="*/ 40028 w 182484"/>
                <a:gd name="connsiteY4" fmla="*/ 0 h 103889"/>
                <a:gd name="connsiteX0" fmla="*/ 44425 w 186881"/>
                <a:gd name="connsiteY0" fmla="*/ 591 h 104480"/>
                <a:gd name="connsiteX1" fmla="*/ 163682 w 186881"/>
                <a:gd name="connsiteY1" fmla="*/ 59375 h 104480"/>
                <a:gd name="connsiteX2" fmla="*/ 111064 w 186881"/>
                <a:gd name="connsiteY2" fmla="*/ 100902 h 104480"/>
                <a:gd name="connsiteX3" fmla="*/ 4397 w 186881"/>
                <a:gd name="connsiteY3" fmla="*/ 40619 h 104480"/>
                <a:gd name="connsiteX4" fmla="*/ 44425 w 186881"/>
                <a:gd name="connsiteY4" fmla="*/ 591 h 104480"/>
                <a:gd name="connsiteX0" fmla="*/ 46654 w 189110"/>
                <a:gd name="connsiteY0" fmla="*/ 7339 h 111228"/>
                <a:gd name="connsiteX1" fmla="*/ 165911 w 189110"/>
                <a:gd name="connsiteY1" fmla="*/ 66123 h 111228"/>
                <a:gd name="connsiteX2" fmla="*/ 113293 w 189110"/>
                <a:gd name="connsiteY2" fmla="*/ 107650 h 111228"/>
                <a:gd name="connsiteX3" fmla="*/ 6626 w 189110"/>
                <a:gd name="connsiteY3" fmla="*/ 47367 h 111228"/>
                <a:gd name="connsiteX4" fmla="*/ 46654 w 189110"/>
                <a:gd name="connsiteY4" fmla="*/ 7339 h 111228"/>
                <a:gd name="connsiteX0" fmla="*/ 46654 w 165836"/>
                <a:gd name="connsiteY0" fmla="*/ 7339 h 107658"/>
                <a:gd name="connsiteX1" fmla="*/ 150728 w 165836"/>
                <a:gd name="connsiteY1" fmla="*/ 52157 h 107658"/>
                <a:gd name="connsiteX2" fmla="*/ 113293 w 165836"/>
                <a:gd name="connsiteY2" fmla="*/ 107650 h 107658"/>
                <a:gd name="connsiteX3" fmla="*/ 6626 w 165836"/>
                <a:gd name="connsiteY3" fmla="*/ 47367 h 107658"/>
                <a:gd name="connsiteX4" fmla="*/ 46654 w 165836"/>
                <a:gd name="connsiteY4" fmla="*/ 7339 h 107658"/>
                <a:gd name="connsiteX0" fmla="*/ 46654 w 156754"/>
                <a:gd name="connsiteY0" fmla="*/ 7339 h 98230"/>
                <a:gd name="connsiteX1" fmla="*/ 150728 w 156754"/>
                <a:gd name="connsiteY1" fmla="*/ 52157 h 98230"/>
                <a:gd name="connsiteX2" fmla="*/ 129447 w 156754"/>
                <a:gd name="connsiteY2" fmla="*/ 98216 h 98230"/>
                <a:gd name="connsiteX3" fmla="*/ 6626 w 156754"/>
                <a:gd name="connsiteY3" fmla="*/ 47367 h 98230"/>
                <a:gd name="connsiteX4" fmla="*/ 46654 w 156754"/>
                <a:gd name="connsiteY4" fmla="*/ 7339 h 98230"/>
                <a:gd name="connsiteX0" fmla="*/ 46654 w 166452"/>
                <a:gd name="connsiteY0" fmla="*/ 7339 h 98226"/>
                <a:gd name="connsiteX1" fmla="*/ 150728 w 166452"/>
                <a:gd name="connsiteY1" fmla="*/ 52157 h 98226"/>
                <a:gd name="connsiteX2" fmla="*/ 129447 w 166452"/>
                <a:gd name="connsiteY2" fmla="*/ 98216 h 98226"/>
                <a:gd name="connsiteX3" fmla="*/ 6626 w 166452"/>
                <a:gd name="connsiteY3" fmla="*/ 47367 h 98226"/>
                <a:gd name="connsiteX4" fmla="*/ 46654 w 166452"/>
                <a:gd name="connsiteY4" fmla="*/ 7339 h 98226"/>
                <a:gd name="connsiteX0" fmla="*/ 45675 w 165472"/>
                <a:gd name="connsiteY0" fmla="*/ 13071 h 103958"/>
                <a:gd name="connsiteX1" fmla="*/ 149749 w 165472"/>
                <a:gd name="connsiteY1" fmla="*/ 57889 h 103958"/>
                <a:gd name="connsiteX2" fmla="*/ 128468 w 165472"/>
                <a:gd name="connsiteY2" fmla="*/ 103948 h 103958"/>
                <a:gd name="connsiteX3" fmla="*/ 5647 w 165472"/>
                <a:gd name="connsiteY3" fmla="*/ 53099 h 103958"/>
                <a:gd name="connsiteX4" fmla="*/ 45675 w 165472"/>
                <a:gd name="connsiteY4" fmla="*/ 13071 h 103958"/>
                <a:gd name="connsiteX0" fmla="*/ 45675 w 165472"/>
                <a:gd name="connsiteY0" fmla="*/ 13071 h 103958"/>
                <a:gd name="connsiteX1" fmla="*/ 149749 w 165472"/>
                <a:gd name="connsiteY1" fmla="*/ 57889 h 103958"/>
                <a:gd name="connsiteX2" fmla="*/ 128468 w 165472"/>
                <a:gd name="connsiteY2" fmla="*/ 103948 h 103958"/>
                <a:gd name="connsiteX3" fmla="*/ 5647 w 165472"/>
                <a:gd name="connsiteY3" fmla="*/ 53099 h 103958"/>
                <a:gd name="connsiteX4" fmla="*/ 45675 w 165472"/>
                <a:gd name="connsiteY4" fmla="*/ 13071 h 103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472" h="103958">
                  <a:moveTo>
                    <a:pt x="45675" y="13071"/>
                  </a:moveTo>
                  <a:cubicBezTo>
                    <a:pt x="86647" y="46902"/>
                    <a:pt x="114049" y="54364"/>
                    <a:pt x="149749" y="57889"/>
                  </a:cubicBezTo>
                  <a:cubicBezTo>
                    <a:pt x="185449" y="61414"/>
                    <a:pt x="152485" y="104746"/>
                    <a:pt x="128468" y="103948"/>
                  </a:cubicBezTo>
                  <a:cubicBezTo>
                    <a:pt x="104451" y="103150"/>
                    <a:pt x="22465" y="97806"/>
                    <a:pt x="5647" y="53099"/>
                  </a:cubicBezTo>
                  <a:cubicBezTo>
                    <a:pt x="-16909" y="-19653"/>
                    <a:pt x="34661" y="-1018"/>
                    <a:pt x="45675" y="13071"/>
                  </a:cubicBezTo>
                  <a:close/>
                </a:path>
              </a:pathLst>
            </a:cu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657698" y="4966093"/>
              <a:ext cx="203887" cy="275100"/>
            </a:xfrm>
            <a:custGeom>
              <a:avLst/>
              <a:gdLst>
                <a:gd name="connsiteX0" fmla="*/ 0 w 203887"/>
                <a:gd name="connsiteY0" fmla="*/ 0 h 172995"/>
                <a:gd name="connsiteX1" fmla="*/ 203887 w 203887"/>
                <a:gd name="connsiteY1" fmla="*/ 30892 h 172995"/>
                <a:gd name="connsiteX2" fmla="*/ 191530 w 203887"/>
                <a:gd name="connsiteY2" fmla="*/ 172995 h 172995"/>
                <a:gd name="connsiteX3" fmla="*/ 0 w 203887"/>
                <a:gd name="connsiteY3" fmla="*/ 154459 h 172995"/>
                <a:gd name="connsiteX4" fmla="*/ 0 w 203887"/>
                <a:gd name="connsiteY4" fmla="*/ 0 h 172995"/>
                <a:gd name="connsiteX0" fmla="*/ 0 w 203887"/>
                <a:gd name="connsiteY0" fmla="*/ 0 h 191286"/>
                <a:gd name="connsiteX1" fmla="*/ 203887 w 203887"/>
                <a:gd name="connsiteY1" fmla="*/ 30892 h 191286"/>
                <a:gd name="connsiteX2" fmla="*/ 191530 w 203887"/>
                <a:gd name="connsiteY2" fmla="*/ 172995 h 191286"/>
                <a:gd name="connsiteX3" fmla="*/ 0 w 203887"/>
                <a:gd name="connsiteY3" fmla="*/ 154459 h 191286"/>
                <a:gd name="connsiteX4" fmla="*/ 0 w 203887"/>
                <a:gd name="connsiteY4" fmla="*/ 0 h 191286"/>
                <a:gd name="connsiteX0" fmla="*/ 0 w 203887"/>
                <a:gd name="connsiteY0" fmla="*/ 0 h 207778"/>
                <a:gd name="connsiteX1" fmla="*/ 203887 w 203887"/>
                <a:gd name="connsiteY1" fmla="*/ 30892 h 207778"/>
                <a:gd name="connsiteX2" fmla="*/ 191530 w 203887"/>
                <a:gd name="connsiteY2" fmla="*/ 172995 h 207778"/>
                <a:gd name="connsiteX3" fmla="*/ 0 w 203887"/>
                <a:gd name="connsiteY3" fmla="*/ 154459 h 207778"/>
                <a:gd name="connsiteX4" fmla="*/ 0 w 203887"/>
                <a:gd name="connsiteY4" fmla="*/ 0 h 207778"/>
                <a:gd name="connsiteX0" fmla="*/ 0 w 203887"/>
                <a:gd name="connsiteY0" fmla="*/ 43249 h 251027"/>
                <a:gd name="connsiteX1" fmla="*/ 203887 w 203887"/>
                <a:gd name="connsiteY1" fmla="*/ 0 h 251027"/>
                <a:gd name="connsiteX2" fmla="*/ 191530 w 203887"/>
                <a:gd name="connsiteY2" fmla="*/ 216244 h 251027"/>
                <a:gd name="connsiteX3" fmla="*/ 0 w 203887"/>
                <a:gd name="connsiteY3" fmla="*/ 197708 h 251027"/>
                <a:gd name="connsiteX4" fmla="*/ 0 w 203887"/>
                <a:gd name="connsiteY4" fmla="*/ 43249 h 251027"/>
                <a:gd name="connsiteX0" fmla="*/ 0 w 203887"/>
                <a:gd name="connsiteY0" fmla="*/ 61132 h 268910"/>
                <a:gd name="connsiteX1" fmla="*/ 203887 w 203887"/>
                <a:gd name="connsiteY1" fmla="*/ 17883 h 268910"/>
                <a:gd name="connsiteX2" fmla="*/ 191530 w 203887"/>
                <a:gd name="connsiteY2" fmla="*/ 234127 h 268910"/>
                <a:gd name="connsiteX3" fmla="*/ 0 w 203887"/>
                <a:gd name="connsiteY3" fmla="*/ 215591 h 268910"/>
                <a:gd name="connsiteX4" fmla="*/ 0 w 203887"/>
                <a:gd name="connsiteY4" fmla="*/ 61132 h 268910"/>
                <a:gd name="connsiteX0" fmla="*/ 0 w 203887"/>
                <a:gd name="connsiteY0" fmla="*/ 67322 h 275100"/>
                <a:gd name="connsiteX1" fmla="*/ 203887 w 203887"/>
                <a:gd name="connsiteY1" fmla="*/ 24073 h 275100"/>
                <a:gd name="connsiteX2" fmla="*/ 191530 w 203887"/>
                <a:gd name="connsiteY2" fmla="*/ 240317 h 275100"/>
                <a:gd name="connsiteX3" fmla="*/ 0 w 203887"/>
                <a:gd name="connsiteY3" fmla="*/ 221781 h 275100"/>
                <a:gd name="connsiteX4" fmla="*/ 0 w 203887"/>
                <a:gd name="connsiteY4" fmla="*/ 67322 h 27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887" h="275100">
                  <a:moveTo>
                    <a:pt x="0" y="67322"/>
                  </a:moveTo>
                  <a:cubicBezTo>
                    <a:pt x="24714" y="15836"/>
                    <a:pt x="111212" y="-29473"/>
                    <a:pt x="203887" y="24073"/>
                  </a:cubicBezTo>
                  <a:lnTo>
                    <a:pt x="191530" y="240317"/>
                  </a:lnTo>
                  <a:cubicBezTo>
                    <a:pt x="127687" y="283565"/>
                    <a:pt x="45308" y="295923"/>
                    <a:pt x="0" y="221781"/>
                  </a:cubicBezTo>
                  <a:lnTo>
                    <a:pt x="0" y="67322"/>
                  </a:lnTo>
                  <a:close/>
                </a:path>
              </a:pathLst>
            </a:custGeom>
            <a:gradFill>
              <a:gsLst>
                <a:gs pos="0">
                  <a:srgbClr val="FEE1CC"/>
                </a:gs>
                <a:gs pos="77000">
                  <a:srgbClr val="FDD0AF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63500" dist="50800" dir="189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21018702">
              <a:off x="4234528" y="4976380"/>
              <a:ext cx="207750" cy="310295"/>
            </a:xfrm>
            <a:custGeom>
              <a:avLst/>
              <a:gdLst>
                <a:gd name="connsiteX0" fmla="*/ 0 w 203887"/>
                <a:gd name="connsiteY0" fmla="*/ 0 h 172995"/>
                <a:gd name="connsiteX1" fmla="*/ 203887 w 203887"/>
                <a:gd name="connsiteY1" fmla="*/ 30892 h 172995"/>
                <a:gd name="connsiteX2" fmla="*/ 191530 w 203887"/>
                <a:gd name="connsiteY2" fmla="*/ 172995 h 172995"/>
                <a:gd name="connsiteX3" fmla="*/ 0 w 203887"/>
                <a:gd name="connsiteY3" fmla="*/ 154459 h 172995"/>
                <a:gd name="connsiteX4" fmla="*/ 0 w 203887"/>
                <a:gd name="connsiteY4" fmla="*/ 0 h 172995"/>
                <a:gd name="connsiteX0" fmla="*/ 0 w 203887"/>
                <a:gd name="connsiteY0" fmla="*/ 0 h 191286"/>
                <a:gd name="connsiteX1" fmla="*/ 203887 w 203887"/>
                <a:gd name="connsiteY1" fmla="*/ 30892 h 191286"/>
                <a:gd name="connsiteX2" fmla="*/ 191530 w 203887"/>
                <a:gd name="connsiteY2" fmla="*/ 172995 h 191286"/>
                <a:gd name="connsiteX3" fmla="*/ 0 w 203887"/>
                <a:gd name="connsiteY3" fmla="*/ 154459 h 191286"/>
                <a:gd name="connsiteX4" fmla="*/ 0 w 203887"/>
                <a:gd name="connsiteY4" fmla="*/ 0 h 191286"/>
                <a:gd name="connsiteX0" fmla="*/ 0 w 203887"/>
                <a:gd name="connsiteY0" fmla="*/ 0 h 207778"/>
                <a:gd name="connsiteX1" fmla="*/ 203887 w 203887"/>
                <a:gd name="connsiteY1" fmla="*/ 30892 h 207778"/>
                <a:gd name="connsiteX2" fmla="*/ 191530 w 203887"/>
                <a:gd name="connsiteY2" fmla="*/ 172995 h 207778"/>
                <a:gd name="connsiteX3" fmla="*/ 0 w 203887"/>
                <a:gd name="connsiteY3" fmla="*/ 154459 h 207778"/>
                <a:gd name="connsiteX4" fmla="*/ 0 w 203887"/>
                <a:gd name="connsiteY4" fmla="*/ 0 h 207778"/>
                <a:gd name="connsiteX0" fmla="*/ 0 w 203887"/>
                <a:gd name="connsiteY0" fmla="*/ 43249 h 251027"/>
                <a:gd name="connsiteX1" fmla="*/ 203887 w 203887"/>
                <a:gd name="connsiteY1" fmla="*/ 0 h 251027"/>
                <a:gd name="connsiteX2" fmla="*/ 191530 w 203887"/>
                <a:gd name="connsiteY2" fmla="*/ 216244 h 251027"/>
                <a:gd name="connsiteX3" fmla="*/ 0 w 203887"/>
                <a:gd name="connsiteY3" fmla="*/ 197708 h 251027"/>
                <a:gd name="connsiteX4" fmla="*/ 0 w 203887"/>
                <a:gd name="connsiteY4" fmla="*/ 43249 h 251027"/>
                <a:gd name="connsiteX0" fmla="*/ 0 w 203887"/>
                <a:gd name="connsiteY0" fmla="*/ 61132 h 268910"/>
                <a:gd name="connsiteX1" fmla="*/ 203887 w 203887"/>
                <a:gd name="connsiteY1" fmla="*/ 17883 h 268910"/>
                <a:gd name="connsiteX2" fmla="*/ 191530 w 203887"/>
                <a:gd name="connsiteY2" fmla="*/ 234127 h 268910"/>
                <a:gd name="connsiteX3" fmla="*/ 0 w 203887"/>
                <a:gd name="connsiteY3" fmla="*/ 215591 h 268910"/>
                <a:gd name="connsiteX4" fmla="*/ 0 w 203887"/>
                <a:gd name="connsiteY4" fmla="*/ 61132 h 268910"/>
                <a:gd name="connsiteX0" fmla="*/ 0 w 203887"/>
                <a:gd name="connsiteY0" fmla="*/ 67322 h 275100"/>
                <a:gd name="connsiteX1" fmla="*/ 203887 w 203887"/>
                <a:gd name="connsiteY1" fmla="*/ 24073 h 275100"/>
                <a:gd name="connsiteX2" fmla="*/ 191530 w 203887"/>
                <a:gd name="connsiteY2" fmla="*/ 240317 h 275100"/>
                <a:gd name="connsiteX3" fmla="*/ 0 w 203887"/>
                <a:gd name="connsiteY3" fmla="*/ 221781 h 275100"/>
                <a:gd name="connsiteX4" fmla="*/ 0 w 203887"/>
                <a:gd name="connsiteY4" fmla="*/ 67322 h 275100"/>
                <a:gd name="connsiteX0" fmla="*/ 0 w 207750"/>
                <a:gd name="connsiteY0" fmla="*/ 35762 h 294342"/>
                <a:gd name="connsiteX1" fmla="*/ 207750 w 207750"/>
                <a:gd name="connsiteY1" fmla="*/ 43315 h 294342"/>
                <a:gd name="connsiteX2" fmla="*/ 195393 w 207750"/>
                <a:gd name="connsiteY2" fmla="*/ 259559 h 294342"/>
                <a:gd name="connsiteX3" fmla="*/ 3863 w 207750"/>
                <a:gd name="connsiteY3" fmla="*/ 241023 h 294342"/>
                <a:gd name="connsiteX4" fmla="*/ 0 w 207750"/>
                <a:gd name="connsiteY4" fmla="*/ 35762 h 294342"/>
                <a:gd name="connsiteX0" fmla="*/ 0 w 207750"/>
                <a:gd name="connsiteY0" fmla="*/ 51715 h 310295"/>
                <a:gd name="connsiteX1" fmla="*/ 207750 w 207750"/>
                <a:gd name="connsiteY1" fmla="*/ 59268 h 310295"/>
                <a:gd name="connsiteX2" fmla="*/ 195393 w 207750"/>
                <a:gd name="connsiteY2" fmla="*/ 275512 h 310295"/>
                <a:gd name="connsiteX3" fmla="*/ 3863 w 207750"/>
                <a:gd name="connsiteY3" fmla="*/ 256976 h 310295"/>
                <a:gd name="connsiteX4" fmla="*/ 0 w 207750"/>
                <a:gd name="connsiteY4" fmla="*/ 51715 h 310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750" h="310295">
                  <a:moveTo>
                    <a:pt x="0" y="51715"/>
                  </a:moveTo>
                  <a:cubicBezTo>
                    <a:pt x="24714" y="229"/>
                    <a:pt x="128443" y="-35870"/>
                    <a:pt x="207750" y="59268"/>
                  </a:cubicBezTo>
                  <a:lnTo>
                    <a:pt x="195393" y="275512"/>
                  </a:lnTo>
                  <a:cubicBezTo>
                    <a:pt x="131550" y="318760"/>
                    <a:pt x="49171" y="331118"/>
                    <a:pt x="3863" y="256976"/>
                  </a:cubicBezTo>
                  <a:cubicBezTo>
                    <a:pt x="2575" y="188556"/>
                    <a:pt x="1288" y="120135"/>
                    <a:pt x="0" y="51715"/>
                  </a:cubicBezTo>
                  <a:close/>
                </a:path>
              </a:pathLst>
            </a:custGeom>
            <a:gradFill>
              <a:gsLst>
                <a:gs pos="0">
                  <a:srgbClr val="FEE1CC"/>
                </a:gs>
                <a:gs pos="77000">
                  <a:srgbClr val="FDD0AF"/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63500" dist="50800" dir="18900000">
                <a:schemeClr val="bg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201915" y="1531394"/>
            <a:ext cx="1985573" cy="5340613"/>
            <a:chOff x="2679153" y="1527512"/>
            <a:chExt cx="1985573" cy="5340613"/>
          </a:xfrm>
        </p:grpSpPr>
        <p:sp>
          <p:nvSpPr>
            <p:cNvPr id="58" name="任意多边形 57"/>
            <p:cNvSpPr/>
            <p:nvPr/>
          </p:nvSpPr>
          <p:spPr>
            <a:xfrm>
              <a:off x="3596721" y="3054639"/>
              <a:ext cx="352926" cy="204537"/>
            </a:xfrm>
            <a:custGeom>
              <a:avLst/>
              <a:gdLst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  <a:gd name="connsiteX0" fmla="*/ 0 w 360947"/>
                <a:gd name="connsiteY0" fmla="*/ 0 h 188495"/>
                <a:gd name="connsiteX1" fmla="*/ 0 w 360947"/>
                <a:gd name="connsiteY1" fmla="*/ 116305 h 188495"/>
                <a:gd name="connsiteX2" fmla="*/ 144379 w 360947"/>
                <a:gd name="connsiteY2" fmla="*/ 132348 h 188495"/>
                <a:gd name="connsiteX3" fmla="*/ 172453 w 360947"/>
                <a:gd name="connsiteY3" fmla="*/ 160421 h 188495"/>
                <a:gd name="connsiteX4" fmla="*/ 220579 w 360947"/>
                <a:gd name="connsiteY4" fmla="*/ 172453 h 188495"/>
                <a:gd name="connsiteX5" fmla="*/ 348916 w 360947"/>
                <a:gd name="connsiteY5" fmla="*/ 188495 h 188495"/>
                <a:gd name="connsiteX6" fmla="*/ 360947 w 360947"/>
                <a:gd name="connsiteY6" fmla="*/ 96253 h 188495"/>
                <a:gd name="connsiteX7" fmla="*/ 0 w 360947"/>
                <a:gd name="connsiteY7" fmla="*/ 0 h 18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947" h="188495">
                  <a:moveTo>
                    <a:pt x="0" y="0"/>
                  </a:moveTo>
                  <a:lnTo>
                    <a:pt x="0" y="116305"/>
                  </a:lnTo>
                  <a:lnTo>
                    <a:pt x="144379" y="132348"/>
                  </a:lnTo>
                  <a:lnTo>
                    <a:pt x="172453" y="160421"/>
                  </a:lnTo>
                  <a:lnTo>
                    <a:pt x="220579" y="172453"/>
                  </a:lnTo>
                  <a:lnTo>
                    <a:pt x="348916" y="188495"/>
                  </a:lnTo>
                  <a:lnTo>
                    <a:pt x="360947" y="96253"/>
                  </a:lnTo>
                  <a:cubicBezTo>
                    <a:pt x="192505" y="92242"/>
                    <a:pt x="92242" y="48126"/>
                    <a:pt x="0" y="0"/>
                  </a:cubicBezTo>
                  <a:close/>
                </a:path>
              </a:pathLst>
            </a:custGeom>
            <a:solidFill>
              <a:srgbClr val="F8E7C9"/>
            </a:solidFill>
            <a:ln w="15875"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dist="38100" dir="16200000">
                <a:srgbClr val="DCBCA3"/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2679153" y="1527512"/>
              <a:ext cx="1985573" cy="5340613"/>
              <a:chOff x="2976654" y="935336"/>
              <a:chExt cx="1985573" cy="5340613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3409930" y="3360118"/>
                <a:ext cx="779668" cy="1320800"/>
                <a:chOff x="3409930" y="3360118"/>
                <a:chExt cx="779668" cy="1320800"/>
              </a:xfrm>
            </p:grpSpPr>
            <p:sp>
              <p:nvSpPr>
                <p:cNvPr id="129" name="任意多边形 128"/>
                <p:cNvSpPr/>
                <p:nvPr/>
              </p:nvSpPr>
              <p:spPr>
                <a:xfrm>
                  <a:off x="3945169" y="4255879"/>
                  <a:ext cx="244429" cy="276619"/>
                </a:xfrm>
                <a:custGeom>
                  <a:avLst/>
                  <a:gdLst>
                    <a:gd name="connsiteX0" fmla="*/ 195943 w 199571"/>
                    <a:gd name="connsiteY0" fmla="*/ 0 h 264885"/>
                    <a:gd name="connsiteX1" fmla="*/ 199571 w 199571"/>
                    <a:gd name="connsiteY1" fmla="*/ 156028 h 264885"/>
                    <a:gd name="connsiteX2" fmla="*/ 0 w 199571"/>
                    <a:gd name="connsiteY2" fmla="*/ 264885 h 264885"/>
                    <a:gd name="connsiteX0" fmla="*/ 195943 w 200039"/>
                    <a:gd name="connsiteY0" fmla="*/ 0 h 264885"/>
                    <a:gd name="connsiteX1" fmla="*/ 199571 w 200039"/>
                    <a:gd name="connsiteY1" fmla="*/ 156028 h 264885"/>
                    <a:gd name="connsiteX2" fmla="*/ 0 w 200039"/>
                    <a:gd name="connsiteY2" fmla="*/ 264885 h 264885"/>
                    <a:gd name="connsiteX0" fmla="*/ 195943 w 200075"/>
                    <a:gd name="connsiteY0" fmla="*/ 0 h 264885"/>
                    <a:gd name="connsiteX1" fmla="*/ 199571 w 200075"/>
                    <a:gd name="connsiteY1" fmla="*/ 156028 h 264885"/>
                    <a:gd name="connsiteX2" fmla="*/ 0 w 200075"/>
                    <a:gd name="connsiteY2" fmla="*/ 264885 h 264885"/>
                    <a:gd name="connsiteX0" fmla="*/ 195943 w 200039"/>
                    <a:gd name="connsiteY0" fmla="*/ 0 h 264885"/>
                    <a:gd name="connsiteX1" fmla="*/ 199571 w 200039"/>
                    <a:gd name="connsiteY1" fmla="*/ 156028 h 264885"/>
                    <a:gd name="connsiteX2" fmla="*/ 0 w 200039"/>
                    <a:gd name="connsiteY2" fmla="*/ 264885 h 264885"/>
                    <a:gd name="connsiteX0" fmla="*/ 195943 w 200039"/>
                    <a:gd name="connsiteY0" fmla="*/ 0 h 264885"/>
                    <a:gd name="connsiteX1" fmla="*/ 199571 w 200039"/>
                    <a:gd name="connsiteY1" fmla="*/ 156028 h 264885"/>
                    <a:gd name="connsiteX2" fmla="*/ 0 w 200039"/>
                    <a:gd name="connsiteY2" fmla="*/ 264885 h 264885"/>
                    <a:gd name="connsiteX3" fmla="*/ 195943 w 200039"/>
                    <a:gd name="connsiteY3" fmla="*/ 0 h 264885"/>
                    <a:gd name="connsiteX0" fmla="*/ 208600 w 212696"/>
                    <a:gd name="connsiteY0" fmla="*/ 10886 h 275771"/>
                    <a:gd name="connsiteX1" fmla="*/ 212228 w 212696"/>
                    <a:gd name="connsiteY1" fmla="*/ 166914 h 275771"/>
                    <a:gd name="connsiteX2" fmla="*/ 12657 w 212696"/>
                    <a:gd name="connsiteY2" fmla="*/ 275771 h 275771"/>
                    <a:gd name="connsiteX3" fmla="*/ 9028 w 212696"/>
                    <a:gd name="connsiteY3" fmla="*/ 0 h 275771"/>
                    <a:gd name="connsiteX4" fmla="*/ 208600 w 212696"/>
                    <a:gd name="connsiteY4" fmla="*/ 10886 h 275771"/>
                    <a:gd name="connsiteX0" fmla="*/ 208600 w 212696"/>
                    <a:gd name="connsiteY0" fmla="*/ 10886 h 275771"/>
                    <a:gd name="connsiteX1" fmla="*/ 212228 w 212696"/>
                    <a:gd name="connsiteY1" fmla="*/ 166914 h 275771"/>
                    <a:gd name="connsiteX2" fmla="*/ 12657 w 212696"/>
                    <a:gd name="connsiteY2" fmla="*/ 275771 h 275771"/>
                    <a:gd name="connsiteX3" fmla="*/ 9028 w 212696"/>
                    <a:gd name="connsiteY3" fmla="*/ 0 h 275771"/>
                    <a:gd name="connsiteX4" fmla="*/ 208600 w 212696"/>
                    <a:gd name="connsiteY4" fmla="*/ 10886 h 275771"/>
                    <a:gd name="connsiteX0" fmla="*/ 208600 w 212696"/>
                    <a:gd name="connsiteY0" fmla="*/ 21772 h 275771"/>
                    <a:gd name="connsiteX1" fmla="*/ 212228 w 212696"/>
                    <a:gd name="connsiteY1" fmla="*/ 166914 h 275771"/>
                    <a:gd name="connsiteX2" fmla="*/ 12657 w 212696"/>
                    <a:gd name="connsiteY2" fmla="*/ 275771 h 275771"/>
                    <a:gd name="connsiteX3" fmla="*/ 9028 w 212696"/>
                    <a:gd name="connsiteY3" fmla="*/ 0 h 275771"/>
                    <a:gd name="connsiteX4" fmla="*/ 208600 w 212696"/>
                    <a:gd name="connsiteY4" fmla="*/ 21772 h 275771"/>
                    <a:gd name="connsiteX0" fmla="*/ 214772 w 218868"/>
                    <a:gd name="connsiteY0" fmla="*/ 21772 h 275771"/>
                    <a:gd name="connsiteX1" fmla="*/ 218400 w 218868"/>
                    <a:gd name="connsiteY1" fmla="*/ 166914 h 275771"/>
                    <a:gd name="connsiteX2" fmla="*/ 18829 w 218868"/>
                    <a:gd name="connsiteY2" fmla="*/ 275771 h 275771"/>
                    <a:gd name="connsiteX3" fmla="*/ 15200 w 218868"/>
                    <a:gd name="connsiteY3" fmla="*/ 0 h 275771"/>
                    <a:gd name="connsiteX4" fmla="*/ 214772 w 218868"/>
                    <a:gd name="connsiteY4" fmla="*/ 21772 h 275771"/>
                    <a:gd name="connsiteX0" fmla="*/ 217460 w 221556"/>
                    <a:gd name="connsiteY0" fmla="*/ 7258 h 261257"/>
                    <a:gd name="connsiteX1" fmla="*/ 221088 w 221556"/>
                    <a:gd name="connsiteY1" fmla="*/ 152400 h 261257"/>
                    <a:gd name="connsiteX2" fmla="*/ 21517 w 221556"/>
                    <a:gd name="connsiteY2" fmla="*/ 261257 h 261257"/>
                    <a:gd name="connsiteX3" fmla="*/ 14259 w 221556"/>
                    <a:gd name="connsiteY3" fmla="*/ 0 h 261257"/>
                    <a:gd name="connsiteX4" fmla="*/ 217460 w 221556"/>
                    <a:gd name="connsiteY4" fmla="*/ 7258 h 261257"/>
                    <a:gd name="connsiteX0" fmla="*/ 217460 w 221556"/>
                    <a:gd name="connsiteY0" fmla="*/ 7258 h 261257"/>
                    <a:gd name="connsiteX1" fmla="*/ 221088 w 221556"/>
                    <a:gd name="connsiteY1" fmla="*/ 152400 h 261257"/>
                    <a:gd name="connsiteX2" fmla="*/ 21517 w 221556"/>
                    <a:gd name="connsiteY2" fmla="*/ 261257 h 261257"/>
                    <a:gd name="connsiteX3" fmla="*/ 14259 w 221556"/>
                    <a:gd name="connsiteY3" fmla="*/ 0 h 261257"/>
                    <a:gd name="connsiteX4" fmla="*/ 217460 w 221556"/>
                    <a:gd name="connsiteY4" fmla="*/ 7258 h 261257"/>
                    <a:gd name="connsiteX0" fmla="*/ 221035 w 225097"/>
                    <a:gd name="connsiteY0" fmla="*/ 7258 h 255320"/>
                    <a:gd name="connsiteX1" fmla="*/ 224663 w 225097"/>
                    <a:gd name="connsiteY1" fmla="*/ 152400 h 255320"/>
                    <a:gd name="connsiteX2" fmla="*/ 13217 w 225097"/>
                    <a:gd name="connsiteY2" fmla="*/ 255320 h 255320"/>
                    <a:gd name="connsiteX3" fmla="*/ 17834 w 225097"/>
                    <a:gd name="connsiteY3" fmla="*/ 0 h 255320"/>
                    <a:gd name="connsiteX4" fmla="*/ 221035 w 225097"/>
                    <a:gd name="connsiteY4" fmla="*/ 7258 h 255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097" h="255320">
                      <a:moveTo>
                        <a:pt x="221035" y="7258"/>
                      </a:moveTo>
                      <a:cubicBezTo>
                        <a:pt x="222244" y="59267"/>
                        <a:pt x="223454" y="100391"/>
                        <a:pt x="224663" y="152400"/>
                      </a:cubicBezTo>
                      <a:cubicBezTo>
                        <a:pt x="234339" y="228600"/>
                        <a:pt x="79741" y="255320"/>
                        <a:pt x="13217" y="255320"/>
                      </a:cubicBezTo>
                      <a:cubicBezTo>
                        <a:pt x="5959" y="203310"/>
                        <a:pt x="-14823" y="48381"/>
                        <a:pt x="17834" y="0"/>
                      </a:cubicBezTo>
                      <a:cubicBezTo>
                        <a:pt x="87986" y="7258"/>
                        <a:pt x="154511" y="3629"/>
                        <a:pt x="221035" y="725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49000">
                      <a:srgbClr val="E7E7E7"/>
                    </a:gs>
                  </a:gsLst>
                  <a:lin ang="54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任意多边形 129"/>
                <p:cNvSpPr/>
                <p:nvPr/>
              </p:nvSpPr>
              <p:spPr>
                <a:xfrm>
                  <a:off x="3409930" y="3360118"/>
                  <a:ext cx="192314" cy="1320800"/>
                </a:xfrm>
                <a:custGeom>
                  <a:avLst/>
                  <a:gdLst>
                    <a:gd name="connsiteX0" fmla="*/ 47171 w 192314"/>
                    <a:gd name="connsiteY0" fmla="*/ 540657 h 1320800"/>
                    <a:gd name="connsiteX1" fmla="*/ 0 w 192314"/>
                    <a:gd name="connsiteY1" fmla="*/ 1244600 h 1320800"/>
                    <a:gd name="connsiteX2" fmla="*/ 119742 w 192314"/>
                    <a:gd name="connsiteY2" fmla="*/ 1320800 h 1320800"/>
                    <a:gd name="connsiteX3" fmla="*/ 145142 w 192314"/>
                    <a:gd name="connsiteY3" fmla="*/ 990600 h 1320800"/>
                    <a:gd name="connsiteX4" fmla="*/ 192314 w 192314"/>
                    <a:gd name="connsiteY4" fmla="*/ 261257 h 1320800"/>
                    <a:gd name="connsiteX5" fmla="*/ 148771 w 192314"/>
                    <a:gd name="connsiteY5" fmla="*/ 0 h 1320800"/>
                    <a:gd name="connsiteX6" fmla="*/ 47171 w 192314"/>
                    <a:gd name="connsiteY6" fmla="*/ 540657 h 132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2314" h="1320800">
                      <a:moveTo>
                        <a:pt x="47171" y="540657"/>
                      </a:moveTo>
                      <a:lnTo>
                        <a:pt x="0" y="1244600"/>
                      </a:lnTo>
                      <a:lnTo>
                        <a:pt x="119742" y="1320800"/>
                      </a:lnTo>
                      <a:lnTo>
                        <a:pt x="145142" y="990600"/>
                      </a:lnTo>
                      <a:lnTo>
                        <a:pt x="192314" y="261257"/>
                      </a:lnTo>
                      <a:lnTo>
                        <a:pt x="148771" y="0"/>
                      </a:lnTo>
                      <a:lnTo>
                        <a:pt x="47171" y="540657"/>
                      </a:lnTo>
                      <a:close/>
                    </a:path>
                  </a:pathLst>
                </a:custGeom>
                <a:gradFill>
                  <a:gsLst>
                    <a:gs pos="34000">
                      <a:schemeClr val="bg1"/>
                    </a:gs>
                    <a:gs pos="60000">
                      <a:srgbClr val="E7E7E7"/>
                    </a:gs>
                  </a:gsLst>
                  <a:lin ang="54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3458907" y="4469392"/>
                <a:ext cx="1463040" cy="1806557"/>
                <a:chOff x="3458907" y="4469392"/>
                <a:chExt cx="1463040" cy="1806557"/>
              </a:xfrm>
            </p:grpSpPr>
            <p:sp>
              <p:nvSpPr>
                <p:cNvPr id="119" name="任意多边形 118"/>
                <p:cNvSpPr/>
                <p:nvPr/>
              </p:nvSpPr>
              <p:spPr>
                <a:xfrm>
                  <a:off x="3580033" y="4573758"/>
                  <a:ext cx="1322363" cy="1702191"/>
                </a:xfrm>
                <a:custGeom>
                  <a:avLst/>
                  <a:gdLst>
                    <a:gd name="connsiteX0" fmla="*/ 1322363 w 1322363"/>
                    <a:gd name="connsiteY0" fmla="*/ 1153551 h 1575581"/>
                    <a:gd name="connsiteX1" fmla="*/ 1294228 w 1322363"/>
                    <a:gd name="connsiteY1" fmla="*/ 1575581 h 1575581"/>
                    <a:gd name="connsiteX2" fmla="*/ 0 w 1322363"/>
                    <a:gd name="connsiteY2" fmla="*/ 1575581 h 1575581"/>
                    <a:gd name="connsiteX3" fmla="*/ 14068 w 1322363"/>
                    <a:gd name="connsiteY3" fmla="*/ 886264 h 1575581"/>
                    <a:gd name="connsiteX4" fmla="*/ 225083 w 1322363"/>
                    <a:gd name="connsiteY4" fmla="*/ 154744 h 1575581"/>
                    <a:gd name="connsiteX5" fmla="*/ 436098 w 1322363"/>
                    <a:gd name="connsiteY5" fmla="*/ 0 h 1575581"/>
                    <a:gd name="connsiteX6" fmla="*/ 1322363 w 1322363"/>
                    <a:gd name="connsiteY6" fmla="*/ 1153551 h 1575581"/>
                    <a:gd name="connsiteX0" fmla="*/ 1322363 w 1322363"/>
                    <a:gd name="connsiteY0" fmla="*/ 1280161 h 1702191"/>
                    <a:gd name="connsiteX1" fmla="*/ 1294228 w 1322363"/>
                    <a:gd name="connsiteY1" fmla="*/ 1702191 h 1702191"/>
                    <a:gd name="connsiteX2" fmla="*/ 0 w 1322363"/>
                    <a:gd name="connsiteY2" fmla="*/ 1702191 h 1702191"/>
                    <a:gd name="connsiteX3" fmla="*/ 14068 w 1322363"/>
                    <a:gd name="connsiteY3" fmla="*/ 1012874 h 1702191"/>
                    <a:gd name="connsiteX4" fmla="*/ 225083 w 1322363"/>
                    <a:gd name="connsiteY4" fmla="*/ 281354 h 1702191"/>
                    <a:gd name="connsiteX5" fmla="*/ 422030 w 1322363"/>
                    <a:gd name="connsiteY5" fmla="*/ 0 h 1702191"/>
                    <a:gd name="connsiteX6" fmla="*/ 1322363 w 1322363"/>
                    <a:gd name="connsiteY6" fmla="*/ 1280161 h 1702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2363" h="1702191">
                      <a:moveTo>
                        <a:pt x="1322363" y="1280161"/>
                      </a:moveTo>
                      <a:lnTo>
                        <a:pt x="1294228" y="1702191"/>
                      </a:lnTo>
                      <a:lnTo>
                        <a:pt x="0" y="1702191"/>
                      </a:lnTo>
                      <a:lnTo>
                        <a:pt x="14068" y="1012874"/>
                      </a:lnTo>
                      <a:lnTo>
                        <a:pt x="225083" y="281354"/>
                      </a:lnTo>
                      <a:lnTo>
                        <a:pt x="422030" y="0"/>
                      </a:lnTo>
                      <a:lnTo>
                        <a:pt x="1322363" y="12801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B8583"/>
                    </a:gs>
                    <a:gs pos="30000">
                      <a:srgbClr val="F0AE9A"/>
                    </a:gs>
                    <a:gs pos="0">
                      <a:schemeClr val="bg1"/>
                    </a:gs>
                    <a:gs pos="69000">
                      <a:srgbClr val="F0AE9A"/>
                    </a:gs>
                    <a:gs pos="70000">
                      <a:srgbClr val="D57A7C"/>
                    </a:gs>
                  </a:gsLst>
                  <a:lin ang="6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63500" dist="50800" dir="18900000">
                    <a:srgbClr val="F0AE9A">
                      <a:alpha val="66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任意多边形 119"/>
                <p:cNvSpPr/>
                <p:nvPr/>
              </p:nvSpPr>
              <p:spPr>
                <a:xfrm>
                  <a:off x="3458907" y="4469392"/>
                  <a:ext cx="1463040" cy="1757918"/>
                </a:xfrm>
                <a:custGeom>
                  <a:avLst/>
                  <a:gdLst>
                    <a:gd name="connsiteX0" fmla="*/ 1294228 w 1463040"/>
                    <a:gd name="connsiteY0" fmla="*/ 225083 h 1406769"/>
                    <a:gd name="connsiteX1" fmla="*/ 1378634 w 1463040"/>
                    <a:gd name="connsiteY1" fmla="*/ 450166 h 1406769"/>
                    <a:gd name="connsiteX2" fmla="*/ 1463040 w 1463040"/>
                    <a:gd name="connsiteY2" fmla="*/ 1364566 h 1406769"/>
                    <a:gd name="connsiteX3" fmla="*/ 1139483 w 1463040"/>
                    <a:gd name="connsiteY3" fmla="*/ 1350498 h 1406769"/>
                    <a:gd name="connsiteX4" fmla="*/ 914400 w 1463040"/>
                    <a:gd name="connsiteY4" fmla="*/ 1364566 h 1406769"/>
                    <a:gd name="connsiteX5" fmla="*/ 731520 w 1463040"/>
                    <a:gd name="connsiteY5" fmla="*/ 1406769 h 1406769"/>
                    <a:gd name="connsiteX6" fmla="*/ 506437 w 1463040"/>
                    <a:gd name="connsiteY6" fmla="*/ 112541 h 1406769"/>
                    <a:gd name="connsiteX7" fmla="*/ 126610 w 1463040"/>
                    <a:gd name="connsiteY7" fmla="*/ 1097280 h 1406769"/>
                    <a:gd name="connsiteX8" fmla="*/ 0 w 1463040"/>
                    <a:gd name="connsiteY8" fmla="*/ 1012874 h 1406769"/>
                    <a:gd name="connsiteX9" fmla="*/ 112542 w 1463040"/>
                    <a:gd name="connsiteY9" fmla="*/ 309489 h 1406769"/>
                    <a:gd name="connsiteX10" fmla="*/ 267286 w 1463040"/>
                    <a:gd name="connsiteY10" fmla="*/ 0 h 1406769"/>
                    <a:gd name="connsiteX11" fmla="*/ 520505 w 1463040"/>
                    <a:gd name="connsiteY11" fmla="*/ 98474 h 1406769"/>
                    <a:gd name="connsiteX12" fmla="*/ 1294228 w 1463040"/>
                    <a:gd name="connsiteY12" fmla="*/ 225083 h 1406769"/>
                    <a:gd name="connsiteX0" fmla="*/ 1313684 w 1463040"/>
                    <a:gd name="connsiteY0" fmla="*/ 205627 h 1406769"/>
                    <a:gd name="connsiteX1" fmla="*/ 1378634 w 1463040"/>
                    <a:gd name="connsiteY1" fmla="*/ 450166 h 1406769"/>
                    <a:gd name="connsiteX2" fmla="*/ 1463040 w 1463040"/>
                    <a:gd name="connsiteY2" fmla="*/ 1364566 h 1406769"/>
                    <a:gd name="connsiteX3" fmla="*/ 1139483 w 1463040"/>
                    <a:gd name="connsiteY3" fmla="*/ 1350498 h 1406769"/>
                    <a:gd name="connsiteX4" fmla="*/ 914400 w 1463040"/>
                    <a:gd name="connsiteY4" fmla="*/ 1364566 h 1406769"/>
                    <a:gd name="connsiteX5" fmla="*/ 731520 w 1463040"/>
                    <a:gd name="connsiteY5" fmla="*/ 1406769 h 1406769"/>
                    <a:gd name="connsiteX6" fmla="*/ 506437 w 1463040"/>
                    <a:gd name="connsiteY6" fmla="*/ 112541 h 1406769"/>
                    <a:gd name="connsiteX7" fmla="*/ 126610 w 1463040"/>
                    <a:gd name="connsiteY7" fmla="*/ 1097280 h 1406769"/>
                    <a:gd name="connsiteX8" fmla="*/ 0 w 1463040"/>
                    <a:gd name="connsiteY8" fmla="*/ 1012874 h 1406769"/>
                    <a:gd name="connsiteX9" fmla="*/ 112542 w 1463040"/>
                    <a:gd name="connsiteY9" fmla="*/ 309489 h 1406769"/>
                    <a:gd name="connsiteX10" fmla="*/ 267286 w 1463040"/>
                    <a:gd name="connsiteY10" fmla="*/ 0 h 1406769"/>
                    <a:gd name="connsiteX11" fmla="*/ 520505 w 1463040"/>
                    <a:gd name="connsiteY11" fmla="*/ 98474 h 1406769"/>
                    <a:gd name="connsiteX12" fmla="*/ 1313684 w 1463040"/>
                    <a:gd name="connsiteY12" fmla="*/ 205627 h 1406769"/>
                    <a:gd name="connsiteX0" fmla="*/ 1313684 w 1463040"/>
                    <a:gd name="connsiteY0" fmla="*/ 205627 h 1406769"/>
                    <a:gd name="connsiteX1" fmla="*/ 1378634 w 1463040"/>
                    <a:gd name="connsiteY1" fmla="*/ 450166 h 1406769"/>
                    <a:gd name="connsiteX2" fmla="*/ 1463040 w 1463040"/>
                    <a:gd name="connsiteY2" fmla="*/ 1364566 h 1406769"/>
                    <a:gd name="connsiteX3" fmla="*/ 1291223 w 1463040"/>
                    <a:gd name="connsiteY3" fmla="*/ 1355456 h 1406769"/>
                    <a:gd name="connsiteX4" fmla="*/ 1139483 w 1463040"/>
                    <a:gd name="connsiteY4" fmla="*/ 1350498 h 1406769"/>
                    <a:gd name="connsiteX5" fmla="*/ 914400 w 1463040"/>
                    <a:gd name="connsiteY5" fmla="*/ 1364566 h 1406769"/>
                    <a:gd name="connsiteX6" fmla="*/ 731520 w 1463040"/>
                    <a:gd name="connsiteY6" fmla="*/ 1406769 h 1406769"/>
                    <a:gd name="connsiteX7" fmla="*/ 506437 w 1463040"/>
                    <a:gd name="connsiteY7" fmla="*/ 112541 h 1406769"/>
                    <a:gd name="connsiteX8" fmla="*/ 126610 w 1463040"/>
                    <a:gd name="connsiteY8" fmla="*/ 1097280 h 1406769"/>
                    <a:gd name="connsiteX9" fmla="*/ 0 w 1463040"/>
                    <a:gd name="connsiteY9" fmla="*/ 1012874 h 1406769"/>
                    <a:gd name="connsiteX10" fmla="*/ 112542 w 1463040"/>
                    <a:gd name="connsiteY10" fmla="*/ 309489 h 1406769"/>
                    <a:gd name="connsiteX11" fmla="*/ 267286 w 1463040"/>
                    <a:gd name="connsiteY11" fmla="*/ 0 h 1406769"/>
                    <a:gd name="connsiteX12" fmla="*/ 520505 w 1463040"/>
                    <a:gd name="connsiteY12" fmla="*/ 98474 h 1406769"/>
                    <a:gd name="connsiteX13" fmla="*/ 1313684 w 1463040"/>
                    <a:gd name="connsiteY13" fmla="*/ 205627 h 1406769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1846 w 1463040"/>
                    <a:gd name="connsiteY3" fmla="*/ 1800780 h 1800780"/>
                    <a:gd name="connsiteX4" fmla="*/ 1139483 w 1463040"/>
                    <a:gd name="connsiteY4" fmla="*/ 1350498 h 1800780"/>
                    <a:gd name="connsiteX5" fmla="*/ 914400 w 1463040"/>
                    <a:gd name="connsiteY5" fmla="*/ 1364566 h 1800780"/>
                    <a:gd name="connsiteX6" fmla="*/ 731520 w 1463040"/>
                    <a:gd name="connsiteY6" fmla="*/ 1406769 h 1800780"/>
                    <a:gd name="connsiteX7" fmla="*/ 506437 w 1463040"/>
                    <a:gd name="connsiteY7" fmla="*/ 112541 h 1800780"/>
                    <a:gd name="connsiteX8" fmla="*/ 126610 w 1463040"/>
                    <a:gd name="connsiteY8" fmla="*/ 1097280 h 1800780"/>
                    <a:gd name="connsiteX9" fmla="*/ 0 w 1463040"/>
                    <a:gd name="connsiteY9" fmla="*/ 1012874 h 1800780"/>
                    <a:gd name="connsiteX10" fmla="*/ 112542 w 1463040"/>
                    <a:gd name="connsiteY10" fmla="*/ 309489 h 1800780"/>
                    <a:gd name="connsiteX11" fmla="*/ 267286 w 1463040"/>
                    <a:gd name="connsiteY11" fmla="*/ 0 h 1800780"/>
                    <a:gd name="connsiteX12" fmla="*/ 520505 w 1463040"/>
                    <a:gd name="connsiteY12" fmla="*/ 98474 h 1800780"/>
                    <a:gd name="connsiteX13" fmla="*/ 1313684 w 1463040"/>
                    <a:gd name="connsiteY13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309036 w 1463040"/>
                    <a:gd name="connsiteY3" fmla="*/ 1373268 h 1800780"/>
                    <a:gd name="connsiteX4" fmla="*/ 1231846 w 1463040"/>
                    <a:gd name="connsiteY4" fmla="*/ 1800780 h 1800780"/>
                    <a:gd name="connsiteX5" fmla="*/ 1139483 w 1463040"/>
                    <a:gd name="connsiteY5" fmla="*/ 1350498 h 1800780"/>
                    <a:gd name="connsiteX6" fmla="*/ 914400 w 1463040"/>
                    <a:gd name="connsiteY6" fmla="*/ 1364566 h 1800780"/>
                    <a:gd name="connsiteX7" fmla="*/ 731520 w 1463040"/>
                    <a:gd name="connsiteY7" fmla="*/ 1406769 h 1800780"/>
                    <a:gd name="connsiteX8" fmla="*/ 506437 w 1463040"/>
                    <a:gd name="connsiteY8" fmla="*/ 112541 h 1800780"/>
                    <a:gd name="connsiteX9" fmla="*/ 126610 w 1463040"/>
                    <a:gd name="connsiteY9" fmla="*/ 1097280 h 1800780"/>
                    <a:gd name="connsiteX10" fmla="*/ 0 w 1463040"/>
                    <a:gd name="connsiteY10" fmla="*/ 1012874 h 1800780"/>
                    <a:gd name="connsiteX11" fmla="*/ 112542 w 1463040"/>
                    <a:gd name="connsiteY11" fmla="*/ 309489 h 1800780"/>
                    <a:gd name="connsiteX12" fmla="*/ 267286 w 1463040"/>
                    <a:gd name="connsiteY12" fmla="*/ 0 h 1800780"/>
                    <a:gd name="connsiteX13" fmla="*/ 520505 w 1463040"/>
                    <a:gd name="connsiteY13" fmla="*/ 98474 h 1800780"/>
                    <a:gd name="connsiteX14" fmla="*/ 1313684 w 1463040"/>
                    <a:gd name="connsiteY14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309036 w 1463040"/>
                    <a:gd name="connsiteY3" fmla="*/ 1373268 h 1800780"/>
                    <a:gd name="connsiteX4" fmla="*/ 1231846 w 1463040"/>
                    <a:gd name="connsiteY4" fmla="*/ 1800780 h 1800780"/>
                    <a:gd name="connsiteX5" fmla="*/ 131497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309036 w 1463040"/>
                    <a:gd name="connsiteY3" fmla="*/ 1373268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25909 w 1463040"/>
                    <a:gd name="connsiteY3" fmla="*/ 1385143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25909 w 1463040"/>
                    <a:gd name="connsiteY3" fmla="*/ 1385143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406769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231846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800780"/>
                    <a:gd name="connsiteX1" fmla="*/ 1378634 w 1463040"/>
                    <a:gd name="connsiteY1" fmla="*/ 450166 h 1800780"/>
                    <a:gd name="connsiteX2" fmla="*/ 1463040 w 1463040"/>
                    <a:gd name="connsiteY2" fmla="*/ 1364566 h 1800780"/>
                    <a:gd name="connsiteX3" fmla="*/ 1237746 w 1463040"/>
                    <a:gd name="connsiteY3" fmla="*/ 1364429 h 1800780"/>
                    <a:gd name="connsiteX4" fmla="*/ 1186741 w 1463040"/>
                    <a:gd name="connsiteY4" fmla="*/ 1800780 h 1800780"/>
                    <a:gd name="connsiteX5" fmla="*/ 1237784 w 1463040"/>
                    <a:gd name="connsiteY5" fmla="*/ 1367330 h 1800780"/>
                    <a:gd name="connsiteX6" fmla="*/ 1139483 w 1463040"/>
                    <a:gd name="connsiteY6" fmla="*/ 1350498 h 1800780"/>
                    <a:gd name="connsiteX7" fmla="*/ 914400 w 1463040"/>
                    <a:gd name="connsiteY7" fmla="*/ 1364566 h 1800780"/>
                    <a:gd name="connsiteX8" fmla="*/ 731520 w 1463040"/>
                    <a:gd name="connsiteY8" fmla="*/ 1337061 h 1800780"/>
                    <a:gd name="connsiteX9" fmla="*/ 506437 w 1463040"/>
                    <a:gd name="connsiteY9" fmla="*/ 112541 h 1800780"/>
                    <a:gd name="connsiteX10" fmla="*/ 126610 w 1463040"/>
                    <a:gd name="connsiteY10" fmla="*/ 1097280 h 1800780"/>
                    <a:gd name="connsiteX11" fmla="*/ 0 w 1463040"/>
                    <a:gd name="connsiteY11" fmla="*/ 1012874 h 1800780"/>
                    <a:gd name="connsiteX12" fmla="*/ 112542 w 1463040"/>
                    <a:gd name="connsiteY12" fmla="*/ 309489 h 1800780"/>
                    <a:gd name="connsiteX13" fmla="*/ 267286 w 1463040"/>
                    <a:gd name="connsiteY13" fmla="*/ 0 h 1800780"/>
                    <a:gd name="connsiteX14" fmla="*/ 520505 w 1463040"/>
                    <a:gd name="connsiteY14" fmla="*/ 98474 h 1800780"/>
                    <a:gd name="connsiteX15" fmla="*/ 1313684 w 1463040"/>
                    <a:gd name="connsiteY15" fmla="*/ 205627 h 1800780"/>
                    <a:gd name="connsiteX0" fmla="*/ 1313684 w 1463040"/>
                    <a:gd name="connsiteY0" fmla="*/ 205627 h 1757918"/>
                    <a:gd name="connsiteX1" fmla="*/ 1378634 w 1463040"/>
                    <a:gd name="connsiteY1" fmla="*/ 450166 h 1757918"/>
                    <a:gd name="connsiteX2" fmla="*/ 1463040 w 1463040"/>
                    <a:gd name="connsiteY2" fmla="*/ 1364566 h 1757918"/>
                    <a:gd name="connsiteX3" fmla="*/ 1237746 w 1463040"/>
                    <a:gd name="connsiteY3" fmla="*/ 1364429 h 1757918"/>
                    <a:gd name="connsiteX4" fmla="*/ 1193885 w 1463040"/>
                    <a:gd name="connsiteY4" fmla="*/ 1757918 h 1757918"/>
                    <a:gd name="connsiteX5" fmla="*/ 1237784 w 1463040"/>
                    <a:gd name="connsiteY5" fmla="*/ 1367330 h 1757918"/>
                    <a:gd name="connsiteX6" fmla="*/ 1139483 w 1463040"/>
                    <a:gd name="connsiteY6" fmla="*/ 1350498 h 1757918"/>
                    <a:gd name="connsiteX7" fmla="*/ 914400 w 1463040"/>
                    <a:gd name="connsiteY7" fmla="*/ 1364566 h 1757918"/>
                    <a:gd name="connsiteX8" fmla="*/ 731520 w 1463040"/>
                    <a:gd name="connsiteY8" fmla="*/ 1337061 h 1757918"/>
                    <a:gd name="connsiteX9" fmla="*/ 506437 w 1463040"/>
                    <a:gd name="connsiteY9" fmla="*/ 112541 h 1757918"/>
                    <a:gd name="connsiteX10" fmla="*/ 126610 w 1463040"/>
                    <a:gd name="connsiteY10" fmla="*/ 1097280 h 1757918"/>
                    <a:gd name="connsiteX11" fmla="*/ 0 w 1463040"/>
                    <a:gd name="connsiteY11" fmla="*/ 1012874 h 1757918"/>
                    <a:gd name="connsiteX12" fmla="*/ 112542 w 1463040"/>
                    <a:gd name="connsiteY12" fmla="*/ 309489 h 1757918"/>
                    <a:gd name="connsiteX13" fmla="*/ 267286 w 1463040"/>
                    <a:gd name="connsiteY13" fmla="*/ 0 h 1757918"/>
                    <a:gd name="connsiteX14" fmla="*/ 520505 w 1463040"/>
                    <a:gd name="connsiteY14" fmla="*/ 98474 h 1757918"/>
                    <a:gd name="connsiteX15" fmla="*/ 1313684 w 1463040"/>
                    <a:gd name="connsiteY15" fmla="*/ 205627 h 1757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463040" h="1757918">
                      <a:moveTo>
                        <a:pt x="1313684" y="205627"/>
                      </a:moveTo>
                      <a:lnTo>
                        <a:pt x="1378634" y="450166"/>
                      </a:lnTo>
                      <a:lnTo>
                        <a:pt x="1463040" y="1364566"/>
                      </a:lnTo>
                      <a:cubicBezTo>
                        <a:pt x="1435456" y="1412989"/>
                        <a:pt x="1244616" y="1363353"/>
                        <a:pt x="1237746" y="1364429"/>
                      </a:cubicBezTo>
                      <a:cubicBezTo>
                        <a:pt x="1242742" y="1375710"/>
                        <a:pt x="1238617" y="1639874"/>
                        <a:pt x="1193885" y="1757918"/>
                      </a:cubicBezTo>
                      <a:cubicBezTo>
                        <a:pt x="1236115" y="1651040"/>
                        <a:pt x="1241799" y="1474208"/>
                        <a:pt x="1237784" y="1367330"/>
                      </a:cubicBezTo>
                      <a:lnTo>
                        <a:pt x="1139483" y="1350498"/>
                      </a:lnTo>
                      <a:lnTo>
                        <a:pt x="914400" y="1364566"/>
                      </a:lnTo>
                      <a:lnTo>
                        <a:pt x="731520" y="1337061"/>
                      </a:lnTo>
                      <a:cubicBezTo>
                        <a:pt x="717998" y="850980"/>
                        <a:pt x="692177" y="483810"/>
                        <a:pt x="506437" y="112541"/>
                      </a:cubicBezTo>
                      <a:lnTo>
                        <a:pt x="126610" y="1097280"/>
                      </a:lnTo>
                      <a:lnTo>
                        <a:pt x="0" y="1012874"/>
                      </a:lnTo>
                      <a:cubicBezTo>
                        <a:pt x="37514" y="778412"/>
                        <a:pt x="76947" y="422244"/>
                        <a:pt x="112542" y="309489"/>
                      </a:cubicBezTo>
                      <a:cubicBezTo>
                        <a:pt x="148137" y="196734"/>
                        <a:pt x="215705" y="103163"/>
                        <a:pt x="267286" y="0"/>
                      </a:cubicBezTo>
                      <a:lnTo>
                        <a:pt x="520505" y="98474"/>
                      </a:lnTo>
                      <a:lnTo>
                        <a:pt x="1313684" y="20562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9000">
                      <a:srgbClr val="F5CCBF"/>
                    </a:gs>
                    <a:gs pos="100000">
                      <a:srgbClr val="F3BDAD"/>
                    </a:gs>
                    <a:gs pos="69000">
                      <a:srgbClr val="F0AE9A"/>
                    </a:gs>
                  </a:gsLst>
                  <a:lin ang="2700000" scaled="1"/>
                  <a:tileRect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114300" dist="50800">
                    <a:schemeClr val="bg1">
                      <a:alpha val="66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1" name="组合 120"/>
                <p:cNvGrpSpPr/>
                <p:nvPr/>
              </p:nvGrpSpPr>
              <p:grpSpPr>
                <a:xfrm>
                  <a:off x="3997522" y="4577492"/>
                  <a:ext cx="586690" cy="528675"/>
                  <a:chOff x="3997522" y="4577492"/>
                  <a:chExt cx="586690" cy="528675"/>
                </a:xfrm>
              </p:grpSpPr>
              <p:sp>
                <p:nvSpPr>
                  <p:cNvPr id="125" name="任意多边形 124"/>
                  <p:cNvSpPr/>
                  <p:nvPr/>
                </p:nvSpPr>
                <p:spPr>
                  <a:xfrm>
                    <a:off x="3997522" y="4577492"/>
                    <a:ext cx="555040" cy="519366"/>
                  </a:xfrm>
                  <a:custGeom>
                    <a:avLst/>
                    <a:gdLst>
                      <a:gd name="connsiteX0" fmla="*/ 110713 w 537159"/>
                      <a:gd name="connsiteY0" fmla="*/ 287031 h 528957"/>
                      <a:gd name="connsiteX1" fmla="*/ 159918 w 537159"/>
                      <a:gd name="connsiteY1" fmla="*/ 106611 h 528957"/>
                      <a:gd name="connsiteX2" fmla="*/ 217324 w 537159"/>
                      <a:gd name="connsiteY2" fmla="*/ 106611 h 528957"/>
                      <a:gd name="connsiteX3" fmla="*/ 430548 w 537159"/>
                      <a:gd name="connsiteY3" fmla="*/ 528957 h 528957"/>
                      <a:gd name="connsiteX4" fmla="*/ 369041 w 537159"/>
                      <a:gd name="connsiteY4" fmla="*/ 151716 h 528957"/>
                      <a:gd name="connsiteX5" fmla="*/ 537159 w 537159"/>
                      <a:gd name="connsiteY5" fmla="*/ 262428 h 528957"/>
                      <a:gd name="connsiteX6" fmla="*/ 520757 w 537159"/>
                      <a:gd name="connsiteY6" fmla="*/ 86109 h 528957"/>
                      <a:gd name="connsiteX7" fmla="*/ 0 w 537159"/>
                      <a:gd name="connsiteY7" fmla="*/ 0 h 528957"/>
                      <a:gd name="connsiteX8" fmla="*/ 12302 w 537159"/>
                      <a:gd name="connsiteY8" fmla="*/ 65607 h 528957"/>
                      <a:gd name="connsiteX9" fmla="*/ 110713 w 537159"/>
                      <a:gd name="connsiteY9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41337"/>
                      <a:gd name="connsiteY0" fmla="*/ 287031 h 528957"/>
                      <a:gd name="connsiteX1" fmla="*/ 217324 w 541337"/>
                      <a:gd name="connsiteY1" fmla="*/ 106611 h 528957"/>
                      <a:gd name="connsiteX2" fmla="*/ 430548 w 541337"/>
                      <a:gd name="connsiteY2" fmla="*/ 528957 h 528957"/>
                      <a:gd name="connsiteX3" fmla="*/ 369041 w 541337"/>
                      <a:gd name="connsiteY3" fmla="*/ 151716 h 528957"/>
                      <a:gd name="connsiteX4" fmla="*/ 537159 w 541337"/>
                      <a:gd name="connsiteY4" fmla="*/ 262428 h 528957"/>
                      <a:gd name="connsiteX5" fmla="*/ 520757 w 541337"/>
                      <a:gd name="connsiteY5" fmla="*/ 86109 h 528957"/>
                      <a:gd name="connsiteX6" fmla="*/ 0 w 541337"/>
                      <a:gd name="connsiteY6" fmla="*/ 0 h 528957"/>
                      <a:gd name="connsiteX7" fmla="*/ 12302 w 541337"/>
                      <a:gd name="connsiteY7" fmla="*/ 65607 h 528957"/>
                      <a:gd name="connsiteX8" fmla="*/ 110713 w 541337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110713 w 537159"/>
                      <a:gd name="connsiteY0" fmla="*/ 287031 h 528957"/>
                      <a:gd name="connsiteX1" fmla="*/ 217324 w 537159"/>
                      <a:gd name="connsiteY1" fmla="*/ 106611 h 528957"/>
                      <a:gd name="connsiteX2" fmla="*/ 430548 w 537159"/>
                      <a:gd name="connsiteY2" fmla="*/ 528957 h 528957"/>
                      <a:gd name="connsiteX3" fmla="*/ 369041 w 537159"/>
                      <a:gd name="connsiteY3" fmla="*/ 151716 h 528957"/>
                      <a:gd name="connsiteX4" fmla="*/ 537159 w 537159"/>
                      <a:gd name="connsiteY4" fmla="*/ 262428 h 528957"/>
                      <a:gd name="connsiteX5" fmla="*/ 520757 w 537159"/>
                      <a:gd name="connsiteY5" fmla="*/ 86109 h 528957"/>
                      <a:gd name="connsiteX6" fmla="*/ 0 w 537159"/>
                      <a:gd name="connsiteY6" fmla="*/ 0 h 528957"/>
                      <a:gd name="connsiteX7" fmla="*/ 12302 w 537159"/>
                      <a:gd name="connsiteY7" fmla="*/ 65607 h 528957"/>
                      <a:gd name="connsiteX8" fmla="*/ 110713 w 537159"/>
                      <a:gd name="connsiteY8" fmla="*/ 287031 h 528957"/>
                      <a:gd name="connsiteX0" fmla="*/ 98411 w 524857"/>
                      <a:gd name="connsiteY0" fmla="*/ 277440 h 519366"/>
                      <a:gd name="connsiteX1" fmla="*/ 205022 w 524857"/>
                      <a:gd name="connsiteY1" fmla="*/ 97020 h 519366"/>
                      <a:gd name="connsiteX2" fmla="*/ 418246 w 524857"/>
                      <a:gd name="connsiteY2" fmla="*/ 519366 h 519366"/>
                      <a:gd name="connsiteX3" fmla="*/ 356739 w 524857"/>
                      <a:gd name="connsiteY3" fmla="*/ 142125 h 519366"/>
                      <a:gd name="connsiteX4" fmla="*/ 524857 w 524857"/>
                      <a:gd name="connsiteY4" fmla="*/ 252837 h 519366"/>
                      <a:gd name="connsiteX5" fmla="*/ 508455 w 524857"/>
                      <a:gd name="connsiteY5" fmla="*/ 76518 h 519366"/>
                      <a:gd name="connsiteX6" fmla="*/ 3684 w 524857"/>
                      <a:gd name="connsiteY6" fmla="*/ 0 h 519366"/>
                      <a:gd name="connsiteX7" fmla="*/ 0 w 524857"/>
                      <a:gd name="connsiteY7" fmla="*/ 56016 h 519366"/>
                      <a:gd name="connsiteX8" fmla="*/ 98411 w 524857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201338 w 521173"/>
                      <a:gd name="connsiteY1" fmla="*/ 97020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175760 w 521173"/>
                      <a:gd name="connsiteY1" fmla="*/ 97020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153379 w 521173"/>
                      <a:gd name="connsiteY1" fmla="*/ 109809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21173"/>
                      <a:gd name="connsiteY0" fmla="*/ 277440 h 519366"/>
                      <a:gd name="connsiteX1" fmla="*/ 153379 w 521173"/>
                      <a:gd name="connsiteY1" fmla="*/ 109809 h 519366"/>
                      <a:gd name="connsiteX2" fmla="*/ 414562 w 521173"/>
                      <a:gd name="connsiteY2" fmla="*/ 519366 h 519366"/>
                      <a:gd name="connsiteX3" fmla="*/ 353055 w 521173"/>
                      <a:gd name="connsiteY3" fmla="*/ 142125 h 519366"/>
                      <a:gd name="connsiteX4" fmla="*/ 521173 w 521173"/>
                      <a:gd name="connsiteY4" fmla="*/ 252837 h 519366"/>
                      <a:gd name="connsiteX5" fmla="*/ 504771 w 521173"/>
                      <a:gd name="connsiteY5" fmla="*/ 76518 h 519366"/>
                      <a:gd name="connsiteX6" fmla="*/ 0 w 521173"/>
                      <a:gd name="connsiteY6" fmla="*/ 0 h 519366"/>
                      <a:gd name="connsiteX7" fmla="*/ 5908 w 521173"/>
                      <a:gd name="connsiteY7" fmla="*/ 56016 h 519366"/>
                      <a:gd name="connsiteX8" fmla="*/ 94727 w 521173"/>
                      <a:gd name="connsiteY8" fmla="*/ 277440 h 519366"/>
                      <a:gd name="connsiteX0" fmla="*/ 94727 w 555040"/>
                      <a:gd name="connsiteY0" fmla="*/ 277440 h 519366"/>
                      <a:gd name="connsiteX1" fmla="*/ 153379 w 555040"/>
                      <a:gd name="connsiteY1" fmla="*/ 109809 h 519366"/>
                      <a:gd name="connsiteX2" fmla="*/ 414562 w 555040"/>
                      <a:gd name="connsiteY2" fmla="*/ 519366 h 519366"/>
                      <a:gd name="connsiteX3" fmla="*/ 353055 w 555040"/>
                      <a:gd name="connsiteY3" fmla="*/ 142125 h 519366"/>
                      <a:gd name="connsiteX4" fmla="*/ 555040 w 555040"/>
                      <a:gd name="connsiteY4" fmla="*/ 252837 h 519366"/>
                      <a:gd name="connsiteX5" fmla="*/ 504771 w 555040"/>
                      <a:gd name="connsiteY5" fmla="*/ 76518 h 519366"/>
                      <a:gd name="connsiteX6" fmla="*/ 0 w 555040"/>
                      <a:gd name="connsiteY6" fmla="*/ 0 h 519366"/>
                      <a:gd name="connsiteX7" fmla="*/ 5908 w 555040"/>
                      <a:gd name="connsiteY7" fmla="*/ 56016 h 519366"/>
                      <a:gd name="connsiteX8" fmla="*/ 94727 w 555040"/>
                      <a:gd name="connsiteY8" fmla="*/ 277440 h 519366"/>
                      <a:gd name="connsiteX0" fmla="*/ 94727 w 555040"/>
                      <a:gd name="connsiteY0" fmla="*/ 277440 h 519366"/>
                      <a:gd name="connsiteX1" fmla="*/ 153379 w 555040"/>
                      <a:gd name="connsiteY1" fmla="*/ 109809 h 519366"/>
                      <a:gd name="connsiteX2" fmla="*/ 414562 w 555040"/>
                      <a:gd name="connsiteY2" fmla="*/ 519366 h 519366"/>
                      <a:gd name="connsiteX3" fmla="*/ 353055 w 555040"/>
                      <a:gd name="connsiteY3" fmla="*/ 142125 h 519366"/>
                      <a:gd name="connsiteX4" fmla="*/ 555040 w 555040"/>
                      <a:gd name="connsiteY4" fmla="*/ 252837 h 519366"/>
                      <a:gd name="connsiteX5" fmla="*/ 547104 w 555040"/>
                      <a:gd name="connsiteY5" fmla="*/ 76518 h 519366"/>
                      <a:gd name="connsiteX6" fmla="*/ 0 w 555040"/>
                      <a:gd name="connsiteY6" fmla="*/ 0 h 519366"/>
                      <a:gd name="connsiteX7" fmla="*/ 5908 w 555040"/>
                      <a:gd name="connsiteY7" fmla="*/ 56016 h 519366"/>
                      <a:gd name="connsiteX8" fmla="*/ 94727 w 555040"/>
                      <a:gd name="connsiteY8" fmla="*/ 277440 h 5193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5040" h="519366">
                        <a:moveTo>
                          <a:pt x="94727" y="277440"/>
                        </a:moveTo>
                        <a:cubicBezTo>
                          <a:pt x="130264" y="217300"/>
                          <a:pt x="85870" y="90019"/>
                          <a:pt x="153379" y="109809"/>
                        </a:cubicBezTo>
                        <a:cubicBezTo>
                          <a:pt x="224454" y="137623"/>
                          <a:pt x="327501" y="382847"/>
                          <a:pt x="414562" y="519366"/>
                        </a:cubicBezTo>
                        <a:cubicBezTo>
                          <a:pt x="413243" y="393619"/>
                          <a:pt x="399135" y="235900"/>
                          <a:pt x="353055" y="142125"/>
                        </a:cubicBezTo>
                        <a:cubicBezTo>
                          <a:pt x="409094" y="179029"/>
                          <a:pt x="543762" y="171172"/>
                          <a:pt x="555040" y="252837"/>
                        </a:cubicBezTo>
                        <a:lnTo>
                          <a:pt x="547104" y="76518"/>
                        </a:lnTo>
                        <a:lnTo>
                          <a:pt x="0" y="0"/>
                        </a:lnTo>
                        <a:lnTo>
                          <a:pt x="5908" y="56016"/>
                        </a:lnTo>
                        <a:lnTo>
                          <a:pt x="94727" y="277440"/>
                        </a:lnTo>
                        <a:close/>
                      </a:path>
                    </a:pathLst>
                  </a:custGeom>
                  <a:solidFill>
                    <a:srgbClr val="D57A7C"/>
                  </a:solidFill>
                  <a:ln w="158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4157573" y="4627525"/>
                    <a:ext cx="426639" cy="478642"/>
                    <a:chOff x="4157573" y="4627525"/>
                    <a:chExt cx="426639" cy="478642"/>
                  </a:xfrm>
                </p:grpSpPr>
                <p:sp>
                  <p:nvSpPr>
                    <p:cNvPr id="127" name="任意多边形 126"/>
                    <p:cNvSpPr/>
                    <p:nvPr/>
                  </p:nvSpPr>
                  <p:spPr>
                    <a:xfrm>
                      <a:off x="4157573" y="4634616"/>
                      <a:ext cx="254228" cy="471551"/>
                    </a:xfrm>
                    <a:custGeom>
                      <a:avLst/>
                      <a:gdLst>
                        <a:gd name="connsiteX0" fmla="*/ 0 w 254228"/>
                        <a:gd name="connsiteY0" fmla="*/ 0 h 471551"/>
                        <a:gd name="connsiteX1" fmla="*/ 254228 w 254228"/>
                        <a:gd name="connsiteY1" fmla="*/ 471551 h 471551"/>
                        <a:gd name="connsiteX0" fmla="*/ 0 w 254228"/>
                        <a:gd name="connsiteY0" fmla="*/ 0 h 471551"/>
                        <a:gd name="connsiteX1" fmla="*/ 254228 w 254228"/>
                        <a:gd name="connsiteY1" fmla="*/ 471551 h 471551"/>
                        <a:gd name="connsiteX0" fmla="*/ 0 w 254228"/>
                        <a:gd name="connsiteY0" fmla="*/ 0 h 471551"/>
                        <a:gd name="connsiteX1" fmla="*/ 254228 w 254228"/>
                        <a:gd name="connsiteY1" fmla="*/ 471551 h 4715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54228" h="471551">
                          <a:moveTo>
                            <a:pt x="0" y="0"/>
                          </a:moveTo>
                          <a:cubicBezTo>
                            <a:pt x="117547" y="99778"/>
                            <a:pt x="226891" y="269262"/>
                            <a:pt x="254228" y="471551"/>
                          </a:cubicBezTo>
                        </a:path>
                      </a:pathLst>
                    </a:cu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8" name="任意多边形 127"/>
                    <p:cNvSpPr/>
                    <p:nvPr/>
                  </p:nvSpPr>
                  <p:spPr>
                    <a:xfrm>
                      <a:off x="4329985" y="4627525"/>
                      <a:ext cx="254227" cy="133435"/>
                    </a:xfrm>
                    <a:custGeom>
                      <a:avLst/>
                      <a:gdLst>
                        <a:gd name="connsiteX0" fmla="*/ 0 w 221424"/>
                        <a:gd name="connsiteY0" fmla="*/ 0 h 159917"/>
                        <a:gd name="connsiteX1" fmla="*/ 221424 w 221424"/>
                        <a:gd name="connsiteY1" fmla="*/ 159917 h 159917"/>
                        <a:gd name="connsiteX0" fmla="*/ 0 w 254227"/>
                        <a:gd name="connsiteY0" fmla="*/ 0 h 131213"/>
                        <a:gd name="connsiteX1" fmla="*/ 254227 w 254227"/>
                        <a:gd name="connsiteY1" fmla="*/ 131213 h 131213"/>
                        <a:gd name="connsiteX0" fmla="*/ 0 w 254227"/>
                        <a:gd name="connsiteY0" fmla="*/ 0 h 133213"/>
                        <a:gd name="connsiteX1" fmla="*/ 254227 w 254227"/>
                        <a:gd name="connsiteY1" fmla="*/ 131213 h 133213"/>
                        <a:gd name="connsiteX0" fmla="*/ 0 w 254227"/>
                        <a:gd name="connsiteY0" fmla="*/ 0 h 133435"/>
                        <a:gd name="connsiteX1" fmla="*/ 254227 w 254227"/>
                        <a:gd name="connsiteY1" fmla="*/ 131213 h 133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54227" h="133435">
                          <a:moveTo>
                            <a:pt x="0" y="0"/>
                          </a:moveTo>
                          <a:cubicBezTo>
                            <a:pt x="60140" y="56039"/>
                            <a:pt x="144882" y="148982"/>
                            <a:pt x="254227" y="131213"/>
                          </a:cubicBezTo>
                        </a:path>
                      </a:pathLst>
                    </a:cu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122" name="组合 121"/>
                <p:cNvGrpSpPr/>
                <p:nvPr/>
              </p:nvGrpSpPr>
              <p:grpSpPr>
                <a:xfrm>
                  <a:off x="3638550" y="5419726"/>
                  <a:ext cx="133350" cy="521621"/>
                  <a:chOff x="3638550" y="5419726"/>
                  <a:chExt cx="133350" cy="521621"/>
                </a:xfrm>
              </p:grpSpPr>
              <p:sp>
                <p:nvSpPr>
                  <p:cNvPr id="123" name="任意多边形 122"/>
                  <p:cNvSpPr/>
                  <p:nvPr/>
                </p:nvSpPr>
                <p:spPr>
                  <a:xfrm>
                    <a:off x="3639497" y="5445103"/>
                    <a:ext cx="132403" cy="496244"/>
                  </a:xfrm>
                  <a:custGeom>
                    <a:avLst/>
                    <a:gdLst>
                      <a:gd name="connsiteX0" fmla="*/ 3197 w 137479"/>
                      <a:gd name="connsiteY0" fmla="*/ 0 h 463595"/>
                      <a:gd name="connsiteX1" fmla="*/ 137479 w 137479"/>
                      <a:gd name="connsiteY1" fmla="*/ 463595 h 463595"/>
                      <a:gd name="connsiteX2" fmla="*/ 0 w 137479"/>
                      <a:gd name="connsiteY2" fmla="*/ 287748 h 463595"/>
                      <a:gd name="connsiteX3" fmla="*/ 3197 w 137479"/>
                      <a:gd name="connsiteY3" fmla="*/ 0 h 463595"/>
                      <a:gd name="connsiteX0" fmla="*/ 3197 w 137479"/>
                      <a:gd name="connsiteY0" fmla="*/ 0 h 463595"/>
                      <a:gd name="connsiteX1" fmla="*/ 137479 w 137479"/>
                      <a:gd name="connsiteY1" fmla="*/ 463595 h 463595"/>
                      <a:gd name="connsiteX2" fmla="*/ 0 w 137479"/>
                      <a:gd name="connsiteY2" fmla="*/ 287748 h 463595"/>
                      <a:gd name="connsiteX3" fmla="*/ 3197 w 137479"/>
                      <a:gd name="connsiteY3" fmla="*/ 0 h 463595"/>
                      <a:gd name="connsiteX0" fmla="*/ 3197 w 137479"/>
                      <a:gd name="connsiteY0" fmla="*/ 0 h 463595"/>
                      <a:gd name="connsiteX1" fmla="*/ 137479 w 137479"/>
                      <a:gd name="connsiteY1" fmla="*/ 463595 h 463595"/>
                      <a:gd name="connsiteX2" fmla="*/ 0 w 137479"/>
                      <a:gd name="connsiteY2" fmla="*/ 287748 h 463595"/>
                      <a:gd name="connsiteX3" fmla="*/ 3197 w 137479"/>
                      <a:gd name="connsiteY3" fmla="*/ 0 h 463595"/>
                      <a:gd name="connsiteX0" fmla="*/ 14948 w 149230"/>
                      <a:gd name="connsiteY0" fmla="*/ 0 h 463595"/>
                      <a:gd name="connsiteX1" fmla="*/ 149230 w 149230"/>
                      <a:gd name="connsiteY1" fmla="*/ 463595 h 463595"/>
                      <a:gd name="connsiteX2" fmla="*/ 11751 w 149230"/>
                      <a:gd name="connsiteY2" fmla="*/ 287748 h 463595"/>
                      <a:gd name="connsiteX3" fmla="*/ 14948 w 149230"/>
                      <a:gd name="connsiteY3" fmla="*/ 0 h 463595"/>
                      <a:gd name="connsiteX0" fmla="*/ 14948 w 149230"/>
                      <a:gd name="connsiteY0" fmla="*/ 0 h 463595"/>
                      <a:gd name="connsiteX1" fmla="*/ 149230 w 149230"/>
                      <a:gd name="connsiteY1" fmla="*/ 463595 h 463595"/>
                      <a:gd name="connsiteX2" fmla="*/ 11751 w 149230"/>
                      <a:gd name="connsiteY2" fmla="*/ 287748 h 463595"/>
                      <a:gd name="connsiteX3" fmla="*/ 14948 w 149230"/>
                      <a:gd name="connsiteY3" fmla="*/ 0 h 463595"/>
                      <a:gd name="connsiteX0" fmla="*/ 10937 w 122839"/>
                      <a:gd name="connsiteY0" fmla="*/ 0 h 460398"/>
                      <a:gd name="connsiteX1" fmla="*/ 122839 w 122839"/>
                      <a:gd name="connsiteY1" fmla="*/ 460398 h 460398"/>
                      <a:gd name="connsiteX2" fmla="*/ 7740 w 122839"/>
                      <a:gd name="connsiteY2" fmla="*/ 287748 h 460398"/>
                      <a:gd name="connsiteX3" fmla="*/ 10937 w 122839"/>
                      <a:gd name="connsiteY3" fmla="*/ 0 h 460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2839" h="460398">
                        <a:moveTo>
                          <a:pt x="10937" y="0"/>
                        </a:moveTo>
                        <a:cubicBezTo>
                          <a:pt x="17332" y="154532"/>
                          <a:pt x="23726" y="305866"/>
                          <a:pt x="122839" y="460398"/>
                        </a:cubicBezTo>
                        <a:cubicBezTo>
                          <a:pt x="67422" y="411374"/>
                          <a:pt x="26390" y="364481"/>
                          <a:pt x="7740" y="287748"/>
                        </a:cubicBezTo>
                        <a:cubicBezTo>
                          <a:pt x="-10910" y="211015"/>
                          <a:pt x="9871" y="100179"/>
                          <a:pt x="10937" y="0"/>
                        </a:cubicBezTo>
                        <a:close/>
                      </a:path>
                    </a:pathLst>
                  </a:custGeom>
                  <a:solidFill>
                    <a:srgbClr val="D57A7C"/>
                  </a:solidFill>
                  <a:ln w="158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24" name="任意多边形 123"/>
                  <p:cNvSpPr/>
                  <p:nvPr/>
                </p:nvSpPr>
                <p:spPr>
                  <a:xfrm>
                    <a:off x="3638550" y="5419726"/>
                    <a:ext cx="133350" cy="514350"/>
                  </a:xfrm>
                  <a:custGeom>
                    <a:avLst/>
                    <a:gdLst>
                      <a:gd name="connsiteX0" fmla="*/ 0 w 76200"/>
                      <a:gd name="connsiteY0" fmla="*/ 0 h 504825"/>
                      <a:gd name="connsiteX1" fmla="*/ 76200 w 76200"/>
                      <a:gd name="connsiteY1" fmla="*/ 504825 h 504825"/>
                      <a:gd name="connsiteX0" fmla="*/ 0 w 133350"/>
                      <a:gd name="connsiteY0" fmla="*/ 0 h 514350"/>
                      <a:gd name="connsiteX1" fmla="*/ 133350 w 133350"/>
                      <a:gd name="connsiteY1" fmla="*/ 514350 h 514350"/>
                      <a:gd name="connsiteX0" fmla="*/ 0 w 133350"/>
                      <a:gd name="connsiteY0" fmla="*/ 0 h 514350"/>
                      <a:gd name="connsiteX1" fmla="*/ 133350 w 133350"/>
                      <a:gd name="connsiteY1" fmla="*/ 514350 h 514350"/>
                      <a:gd name="connsiteX0" fmla="*/ 0 w 133350"/>
                      <a:gd name="connsiteY0" fmla="*/ 0 h 514350"/>
                      <a:gd name="connsiteX1" fmla="*/ 133350 w 133350"/>
                      <a:gd name="connsiteY1" fmla="*/ 514350 h 514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3350" h="514350">
                        <a:moveTo>
                          <a:pt x="0" y="0"/>
                        </a:moveTo>
                        <a:cubicBezTo>
                          <a:pt x="6350" y="171450"/>
                          <a:pt x="31750" y="342900"/>
                          <a:pt x="133350" y="514350"/>
                        </a:cubicBezTo>
                      </a:path>
                    </a:pathLst>
                  </a:custGeom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2" name="组合 61"/>
              <p:cNvGrpSpPr/>
              <p:nvPr/>
            </p:nvGrpSpPr>
            <p:grpSpPr>
              <a:xfrm>
                <a:off x="3482771" y="2546684"/>
                <a:ext cx="1371418" cy="2056397"/>
                <a:chOff x="3482771" y="2546684"/>
                <a:chExt cx="1371418" cy="2056397"/>
              </a:xfrm>
            </p:grpSpPr>
            <p:sp>
              <p:nvSpPr>
                <p:cNvPr id="113" name="任意多边形 112"/>
                <p:cNvSpPr/>
                <p:nvPr/>
              </p:nvSpPr>
              <p:spPr>
                <a:xfrm>
                  <a:off x="3482771" y="2691062"/>
                  <a:ext cx="1371418" cy="1912019"/>
                </a:xfrm>
                <a:custGeom>
                  <a:avLst/>
                  <a:gdLst>
                    <a:gd name="connsiteX0" fmla="*/ 236621 w 1355558"/>
                    <a:gd name="connsiteY0" fmla="*/ 0 h 1740569"/>
                    <a:gd name="connsiteX1" fmla="*/ 974558 w 1355558"/>
                    <a:gd name="connsiteY1" fmla="*/ 192505 h 1740569"/>
                    <a:gd name="connsiteX2" fmla="*/ 1114927 w 1355558"/>
                    <a:gd name="connsiteY2" fmla="*/ 397042 h 1740569"/>
                    <a:gd name="connsiteX3" fmla="*/ 1343527 w 1355558"/>
                    <a:gd name="connsiteY3" fmla="*/ 1247274 h 1740569"/>
                    <a:gd name="connsiteX4" fmla="*/ 1355558 w 1355558"/>
                    <a:gd name="connsiteY4" fmla="*/ 1720516 h 1740569"/>
                    <a:gd name="connsiteX5" fmla="*/ 1355558 w 1355558"/>
                    <a:gd name="connsiteY5" fmla="*/ 1740569 h 1740569"/>
                    <a:gd name="connsiteX6" fmla="*/ 701842 w 1355558"/>
                    <a:gd name="connsiteY6" fmla="*/ 1732548 h 1740569"/>
                    <a:gd name="connsiteX7" fmla="*/ 693821 w 1355558"/>
                    <a:gd name="connsiteY7" fmla="*/ 1584158 h 1740569"/>
                    <a:gd name="connsiteX8" fmla="*/ 88232 w 1355558"/>
                    <a:gd name="connsiteY8" fmla="*/ 1495926 h 1740569"/>
                    <a:gd name="connsiteX9" fmla="*/ 136358 w 1355558"/>
                    <a:gd name="connsiteY9" fmla="*/ 1515979 h 1740569"/>
                    <a:gd name="connsiteX10" fmla="*/ 128337 w 1355558"/>
                    <a:gd name="connsiteY10" fmla="*/ 1580148 h 1740569"/>
                    <a:gd name="connsiteX11" fmla="*/ 0 w 1355558"/>
                    <a:gd name="connsiteY11" fmla="*/ 1503948 h 1740569"/>
                    <a:gd name="connsiteX12" fmla="*/ 64169 w 1355558"/>
                    <a:gd name="connsiteY12" fmla="*/ 1335505 h 1740569"/>
                    <a:gd name="connsiteX13" fmla="*/ 56148 w 1355558"/>
                    <a:gd name="connsiteY13" fmla="*/ 1030705 h 1740569"/>
                    <a:gd name="connsiteX14" fmla="*/ 59736 w 1355558"/>
                    <a:gd name="connsiteY14" fmla="*/ 1026292 h 1740569"/>
                    <a:gd name="connsiteX15" fmla="*/ 52137 w 1355558"/>
                    <a:gd name="connsiteY15" fmla="*/ 657727 h 1740569"/>
                    <a:gd name="connsiteX16" fmla="*/ 100264 w 1355558"/>
                    <a:gd name="connsiteY16" fmla="*/ 445170 h 1740569"/>
                    <a:gd name="connsiteX17" fmla="*/ 92242 w 1355558"/>
                    <a:gd name="connsiteY17" fmla="*/ 397043 h 1740569"/>
                    <a:gd name="connsiteX18" fmla="*/ 128337 w 1355558"/>
                    <a:gd name="connsiteY18" fmla="*/ 300791 h 1740569"/>
                    <a:gd name="connsiteX19" fmla="*/ 155073 w 1355558"/>
                    <a:gd name="connsiteY19" fmla="*/ 220583 h 1740569"/>
                    <a:gd name="connsiteX20" fmla="*/ 158718 w 1355558"/>
                    <a:gd name="connsiteY20" fmla="*/ 191339 h 1740569"/>
                    <a:gd name="connsiteX21" fmla="*/ 144379 w 1355558"/>
                    <a:gd name="connsiteY21" fmla="*/ 80212 h 1740569"/>
                    <a:gd name="connsiteX22" fmla="*/ 220217 w 1355558"/>
                    <a:gd name="connsiteY22" fmla="*/ 20174 h 1740569"/>
                    <a:gd name="connsiteX23" fmla="*/ 236621 w 1355558"/>
                    <a:gd name="connsiteY23" fmla="*/ 0 h 1740569"/>
                    <a:gd name="connsiteX0" fmla="*/ 236621 w 1355558"/>
                    <a:gd name="connsiteY0" fmla="*/ 0 h 1740569"/>
                    <a:gd name="connsiteX1" fmla="*/ 974558 w 1355558"/>
                    <a:gd name="connsiteY1" fmla="*/ 192505 h 1740569"/>
                    <a:gd name="connsiteX2" fmla="*/ 1114927 w 1355558"/>
                    <a:gd name="connsiteY2" fmla="*/ 397042 h 1740569"/>
                    <a:gd name="connsiteX3" fmla="*/ 1343527 w 1355558"/>
                    <a:gd name="connsiteY3" fmla="*/ 1247274 h 1740569"/>
                    <a:gd name="connsiteX4" fmla="*/ 1355558 w 1355558"/>
                    <a:gd name="connsiteY4" fmla="*/ 1720516 h 1740569"/>
                    <a:gd name="connsiteX5" fmla="*/ 1355558 w 1355558"/>
                    <a:gd name="connsiteY5" fmla="*/ 1740569 h 1740569"/>
                    <a:gd name="connsiteX6" fmla="*/ 701842 w 1355558"/>
                    <a:gd name="connsiteY6" fmla="*/ 1732548 h 1740569"/>
                    <a:gd name="connsiteX7" fmla="*/ 693821 w 1355558"/>
                    <a:gd name="connsiteY7" fmla="*/ 1584158 h 1740569"/>
                    <a:gd name="connsiteX8" fmla="*/ 88232 w 1355558"/>
                    <a:gd name="connsiteY8" fmla="*/ 1495926 h 1740569"/>
                    <a:gd name="connsiteX9" fmla="*/ 136358 w 1355558"/>
                    <a:gd name="connsiteY9" fmla="*/ 1515979 h 1740569"/>
                    <a:gd name="connsiteX10" fmla="*/ 128337 w 1355558"/>
                    <a:gd name="connsiteY10" fmla="*/ 1580148 h 1740569"/>
                    <a:gd name="connsiteX11" fmla="*/ 0 w 1355558"/>
                    <a:gd name="connsiteY11" fmla="*/ 1503948 h 1740569"/>
                    <a:gd name="connsiteX12" fmla="*/ 64169 w 1355558"/>
                    <a:gd name="connsiteY12" fmla="*/ 1335505 h 1740569"/>
                    <a:gd name="connsiteX13" fmla="*/ 56148 w 1355558"/>
                    <a:gd name="connsiteY13" fmla="*/ 1030705 h 1740569"/>
                    <a:gd name="connsiteX14" fmla="*/ 59736 w 1355558"/>
                    <a:gd name="connsiteY14" fmla="*/ 1026292 h 1740569"/>
                    <a:gd name="connsiteX15" fmla="*/ 52137 w 1355558"/>
                    <a:gd name="connsiteY15" fmla="*/ 657727 h 1740569"/>
                    <a:gd name="connsiteX16" fmla="*/ 100264 w 1355558"/>
                    <a:gd name="connsiteY16" fmla="*/ 445170 h 1740569"/>
                    <a:gd name="connsiteX17" fmla="*/ 92242 w 1355558"/>
                    <a:gd name="connsiteY17" fmla="*/ 397043 h 1740569"/>
                    <a:gd name="connsiteX18" fmla="*/ 128337 w 1355558"/>
                    <a:gd name="connsiteY18" fmla="*/ 300791 h 1740569"/>
                    <a:gd name="connsiteX19" fmla="*/ 155073 w 1355558"/>
                    <a:gd name="connsiteY19" fmla="*/ 220583 h 1740569"/>
                    <a:gd name="connsiteX20" fmla="*/ 158718 w 1355558"/>
                    <a:gd name="connsiteY20" fmla="*/ 191339 h 1740569"/>
                    <a:gd name="connsiteX21" fmla="*/ 144379 w 1355558"/>
                    <a:gd name="connsiteY21" fmla="*/ 80212 h 1740569"/>
                    <a:gd name="connsiteX22" fmla="*/ 220217 w 1355558"/>
                    <a:gd name="connsiteY22" fmla="*/ 20174 h 1740569"/>
                    <a:gd name="connsiteX23" fmla="*/ 236621 w 1355558"/>
                    <a:gd name="connsiteY23" fmla="*/ 0 h 1740569"/>
                    <a:gd name="connsiteX0" fmla="*/ 236621 w 1363935"/>
                    <a:gd name="connsiteY0" fmla="*/ 0 h 1740569"/>
                    <a:gd name="connsiteX1" fmla="*/ 974558 w 1363935"/>
                    <a:gd name="connsiteY1" fmla="*/ 192505 h 1740569"/>
                    <a:gd name="connsiteX2" fmla="*/ 1114927 w 1363935"/>
                    <a:gd name="connsiteY2" fmla="*/ 397042 h 1740569"/>
                    <a:gd name="connsiteX3" fmla="*/ 1343527 w 1363935"/>
                    <a:gd name="connsiteY3" fmla="*/ 1247274 h 1740569"/>
                    <a:gd name="connsiteX4" fmla="*/ 1355558 w 1363935"/>
                    <a:gd name="connsiteY4" fmla="*/ 1612232 h 1740569"/>
                    <a:gd name="connsiteX5" fmla="*/ 1355558 w 1363935"/>
                    <a:gd name="connsiteY5" fmla="*/ 1740569 h 1740569"/>
                    <a:gd name="connsiteX6" fmla="*/ 701842 w 1363935"/>
                    <a:gd name="connsiteY6" fmla="*/ 1732548 h 1740569"/>
                    <a:gd name="connsiteX7" fmla="*/ 693821 w 1363935"/>
                    <a:gd name="connsiteY7" fmla="*/ 1584158 h 1740569"/>
                    <a:gd name="connsiteX8" fmla="*/ 88232 w 1363935"/>
                    <a:gd name="connsiteY8" fmla="*/ 1495926 h 1740569"/>
                    <a:gd name="connsiteX9" fmla="*/ 136358 w 1363935"/>
                    <a:gd name="connsiteY9" fmla="*/ 1515979 h 1740569"/>
                    <a:gd name="connsiteX10" fmla="*/ 128337 w 1363935"/>
                    <a:gd name="connsiteY10" fmla="*/ 1580148 h 1740569"/>
                    <a:gd name="connsiteX11" fmla="*/ 0 w 1363935"/>
                    <a:gd name="connsiteY11" fmla="*/ 1503948 h 1740569"/>
                    <a:gd name="connsiteX12" fmla="*/ 64169 w 1363935"/>
                    <a:gd name="connsiteY12" fmla="*/ 1335505 h 1740569"/>
                    <a:gd name="connsiteX13" fmla="*/ 56148 w 1363935"/>
                    <a:gd name="connsiteY13" fmla="*/ 1030705 h 1740569"/>
                    <a:gd name="connsiteX14" fmla="*/ 59736 w 1363935"/>
                    <a:gd name="connsiteY14" fmla="*/ 1026292 h 1740569"/>
                    <a:gd name="connsiteX15" fmla="*/ 52137 w 1363935"/>
                    <a:gd name="connsiteY15" fmla="*/ 657727 h 1740569"/>
                    <a:gd name="connsiteX16" fmla="*/ 100264 w 1363935"/>
                    <a:gd name="connsiteY16" fmla="*/ 445170 h 1740569"/>
                    <a:gd name="connsiteX17" fmla="*/ 92242 w 1363935"/>
                    <a:gd name="connsiteY17" fmla="*/ 397043 h 1740569"/>
                    <a:gd name="connsiteX18" fmla="*/ 128337 w 1363935"/>
                    <a:gd name="connsiteY18" fmla="*/ 300791 h 1740569"/>
                    <a:gd name="connsiteX19" fmla="*/ 155073 w 1363935"/>
                    <a:gd name="connsiteY19" fmla="*/ 220583 h 1740569"/>
                    <a:gd name="connsiteX20" fmla="*/ 158718 w 1363935"/>
                    <a:gd name="connsiteY20" fmla="*/ 191339 h 1740569"/>
                    <a:gd name="connsiteX21" fmla="*/ 144379 w 1363935"/>
                    <a:gd name="connsiteY21" fmla="*/ 80212 h 1740569"/>
                    <a:gd name="connsiteX22" fmla="*/ 220217 w 1363935"/>
                    <a:gd name="connsiteY22" fmla="*/ 20174 h 1740569"/>
                    <a:gd name="connsiteX23" fmla="*/ 236621 w 1363935"/>
                    <a:gd name="connsiteY23" fmla="*/ 0 h 1740569"/>
                    <a:gd name="connsiteX0" fmla="*/ 236621 w 1363935"/>
                    <a:gd name="connsiteY0" fmla="*/ 0 h 1740569"/>
                    <a:gd name="connsiteX1" fmla="*/ 974558 w 1363935"/>
                    <a:gd name="connsiteY1" fmla="*/ 192505 h 1740569"/>
                    <a:gd name="connsiteX2" fmla="*/ 1114927 w 1363935"/>
                    <a:gd name="connsiteY2" fmla="*/ 397042 h 1740569"/>
                    <a:gd name="connsiteX3" fmla="*/ 1343527 w 1363935"/>
                    <a:gd name="connsiteY3" fmla="*/ 1247274 h 1740569"/>
                    <a:gd name="connsiteX4" fmla="*/ 1355558 w 1363935"/>
                    <a:gd name="connsiteY4" fmla="*/ 1612232 h 1740569"/>
                    <a:gd name="connsiteX5" fmla="*/ 1355558 w 1363935"/>
                    <a:gd name="connsiteY5" fmla="*/ 1740569 h 1740569"/>
                    <a:gd name="connsiteX6" fmla="*/ 701842 w 1363935"/>
                    <a:gd name="connsiteY6" fmla="*/ 1732548 h 1740569"/>
                    <a:gd name="connsiteX7" fmla="*/ 693821 w 1363935"/>
                    <a:gd name="connsiteY7" fmla="*/ 1584158 h 1740569"/>
                    <a:gd name="connsiteX8" fmla="*/ 88232 w 1363935"/>
                    <a:gd name="connsiteY8" fmla="*/ 1495926 h 1740569"/>
                    <a:gd name="connsiteX9" fmla="*/ 136358 w 1363935"/>
                    <a:gd name="connsiteY9" fmla="*/ 1503948 h 1740569"/>
                    <a:gd name="connsiteX10" fmla="*/ 128337 w 1363935"/>
                    <a:gd name="connsiteY10" fmla="*/ 1580148 h 1740569"/>
                    <a:gd name="connsiteX11" fmla="*/ 0 w 1363935"/>
                    <a:gd name="connsiteY11" fmla="*/ 1503948 h 1740569"/>
                    <a:gd name="connsiteX12" fmla="*/ 64169 w 1363935"/>
                    <a:gd name="connsiteY12" fmla="*/ 1335505 h 1740569"/>
                    <a:gd name="connsiteX13" fmla="*/ 56148 w 1363935"/>
                    <a:gd name="connsiteY13" fmla="*/ 1030705 h 1740569"/>
                    <a:gd name="connsiteX14" fmla="*/ 59736 w 1363935"/>
                    <a:gd name="connsiteY14" fmla="*/ 1026292 h 1740569"/>
                    <a:gd name="connsiteX15" fmla="*/ 52137 w 1363935"/>
                    <a:gd name="connsiteY15" fmla="*/ 657727 h 1740569"/>
                    <a:gd name="connsiteX16" fmla="*/ 100264 w 1363935"/>
                    <a:gd name="connsiteY16" fmla="*/ 445170 h 1740569"/>
                    <a:gd name="connsiteX17" fmla="*/ 92242 w 1363935"/>
                    <a:gd name="connsiteY17" fmla="*/ 397043 h 1740569"/>
                    <a:gd name="connsiteX18" fmla="*/ 128337 w 1363935"/>
                    <a:gd name="connsiteY18" fmla="*/ 300791 h 1740569"/>
                    <a:gd name="connsiteX19" fmla="*/ 155073 w 1363935"/>
                    <a:gd name="connsiteY19" fmla="*/ 220583 h 1740569"/>
                    <a:gd name="connsiteX20" fmla="*/ 158718 w 1363935"/>
                    <a:gd name="connsiteY20" fmla="*/ 191339 h 1740569"/>
                    <a:gd name="connsiteX21" fmla="*/ 144379 w 1363935"/>
                    <a:gd name="connsiteY21" fmla="*/ 80212 h 1740569"/>
                    <a:gd name="connsiteX22" fmla="*/ 220217 w 1363935"/>
                    <a:gd name="connsiteY22" fmla="*/ 20174 h 1740569"/>
                    <a:gd name="connsiteX23" fmla="*/ 236621 w 1363935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62112 w 1366311"/>
                    <a:gd name="connsiteY14" fmla="*/ 1026292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62112 w 1366311"/>
                    <a:gd name="connsiteY14" fmla="*/ 1026292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78154 w 1366311"/>
                    <a:gd name="connsiteY14" fmla="*/ 942071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78154 w 1366311"/>
                    <a:gd name="connsiteY14" fmla="*/ 942071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66311"/>
                    <a:gd name="connsiteY0" fmla="*/ 0 h 1740569"/>
                    <a:gd name="connsiteX1" fmla="*/ 976934 w 1366311"/>
                    <a:gd name="connsiteY1" fmla="*/ 192505 h 1740569"/>
                    <a:gd name="connsiteX2" fmla="*/ 1117303 w 1366311"/>
                    <a:gd name="connsiteY2" fmla="*/ 397042 h 1740569"/>
                    <a:gd name="connsiteX3" fmla="*/ 1345903 w 1366311"/>
                    <a:gd name="connsiteY3" fmla="*/ 1247274 h 1740569"/>
                    <a:gd name="connsiteX4" fmla="*/ 1357934 w 1366311"/>
                    <a:gd name="connsiteY4" fmla="*/ 1612232 h 1740569"/>
                    <a:gd name="connsiteX5" fmla="*/ 1357934 w 1366311"/>
                    <a:gd name="connsiteY5" fmla="*/ 1740569 h 1740569"/>
                    <a:gd name="connsiteX6" fmla="*/ 704218 w 1366311"/>
                    <a:gd name="connsiteY6" fmla="*/ 1732548 h 1740569"/>
                    <a:gd name="connsiteX7" fmla="*/ 696197 w 1366311"/>
                    <a:gd name="connsiteY7" fmla="*/ 1584158 h 1740569"/>
                    <a:gd name="connsiteX8" fmla="*/ 90608 w 1366311"/>
                    <a:gd name="connsiteY8" fmla="*/ 1495926 h 1740569"/>
                    <a:gd name="connsiteX9" fmla="*/ 138734 w 1366311"/>
                    <a:gd name="connsiteY9" fmla="*/ 1503948 h 1740569"/>
                    <a:gd name="connsiteX10" fmla="*/ 130713 w 1366311"/>
                    <a:gd name="connsiteY10" fmla="*/ 1580148 h 1740569"/>
                    <a:gd name="connsiteX11" fmla="*/ 2376 w 1366311"/>
                    <a:gd name="connsiteY11" fmla="*/ 1503948 h 1740569"/>
                    <a:gd name="connsiteX12" fmla="*/ 66545 w 1366311"/>
                    <a:gd name="connsiteY12" fmla="*/ 1335505 h 1740569"/>
                    <a:gd name="connsiteX13" fmla="*/ 58524 w 1366311"/>
                    <a:gd name="connsiteY13" fmla="*/ 1030705 h 1740569"/>
                    <a:gd name="connsiteX14" fmla="*/ 78154 w 1366311"/>
                    <a:gd name="connsiteY14" fmla="*/ 942071 h 1740569"/>
                    <a:gd name="connsiteX15" fmla="*/ 54513 w 1366311"/>
                    <a:gd name="connsiteY15" fmla="*/ 657727 h 1740569"/>
                    <a:gd name="connsiteX16" fmla="*/ 102640 w 1366311"/>
                    <a:gd name="connsiteY16" fmla="*/ 445170 h 1740569"/>
                    <a:gd name="connsiteX17" fmla="*/ 94618 w 1366311"/>
                    <a:gd name="connsiteY17" fmla="*/ 397043 h 1740569"/>
                    <a:gd name="connsiteX18" fmla="*/ 130713 w 1366311"/>
                    <a:gd name="connsiteY18" fmla="*/ 300791 h 1740569"/>
                    <a:gd name="connsiteX19" fmla="*/ 157449 w 1366311"/>
                    <a:gd name="connsiteY19" fmla="*/ 220583 h 1740569"/>
                    <a:gd name="connsiteX20" fmla="*/ 161094 w 1366311"/>
                    <a:gd name="connsiteY20" fmla="*/ 191339 h 1740569"/>
                    <a:gd name="connsiteX21" fmla="*/ 146755 w 1366311"/>
                    <a:gd name="connsiteY21" fmla="*/ 80212 h 1740569"/>
                    <a:gd name="connsiteX22" fmla="*/ 222593 w 1366311"/>
                    <a:gd name="connsiteY22" fmla="*/ 20174 h 1740569"/>
                    <a:gd name="connsiteX23" fmla="*/ 238997 w 1366311"/>
                    <a:gd name="connsiteY23" fmla="*/ 0 h 1740569"/>
                    <a:gd name="connsiteX0" fmla="*/ 238997 w 1357934"/>
                    <a:gd name="connsiteY0" fmla="*/ 0 h 1740569"/>
                    <a:gd name="connsiteX1" fmla="*/ 976934 w 1357934"/>
                    <a:gd name="connsiteY1" fmla="*/ 192505 h 1740569"/>
                    <a:gd name="connsiteX2" fmla="*/ 1117303 w 1357934"/>
                    <a:gd name="connsiteY2" fmla="*/ 397042 h 1740569"/>
                    <a:gd name="connsiteX3" fmla="*/ 1345903 w 1357934"/>
                    <a:gd name="connsiteY3" fmla="*/ 1247274 h 1740569"/>
                    <a:gd name="connsiteX4" fmla="*/ 1357934 w 1357934"/>
                    <a:gd name="connsiteY4" fmla="*/ 1612232 h 1740569"/>
                    <a:gd name="connsiteX5" fmla="*/ 1357934 w 1357934"/>
                    <a:gd name="connsiteY5" fmla="*/ 1740569 h 1740569"/>
                    <a:gd name="connsiteX6" fmla="*/ 704218 w 1357934"/>
                    <a:gd name="connsiteY6" fmla="*/ 1732548 h 1740569"/>
                    <a:gd name="connsiteX7" fmla="*/ 696197 w 1357934"/>
                    <a:gd name="connsiteY7" fmla="*/ 1584158 h 1740569"/>
                    <a:gd name="connsiteX8" fmla="*/ 90608 w 1357934"/>
                    <a:gd name="connsiteY8" fmla="*/ 1495926 h 1740569"/>
                    <a:gd name="connsiteX9" fmla="*/ 138734 w 1357934"/>
                    <a:gd name="connsiteY9" fmla="*/ 1503948 h 1740569"/>
                    <a:gd name="connsiteX10" fmla="*/ 130713 w 1357934"/>
                    <a:gd name="connsiteY10" fmla="*/ 1580148 h 1740569"/>
                    <a:gd name="connsiteX11" fmla="*/ 2376 w 1357934"/>
                    <a:gd name="connsiteY11" fmla="*/ 1503948 h 1740569"/>
                    <a:gd name="connsiteX12" fmla="*/ 66545 w 1357934"/>
                    <a:gd name="connsiteY12" fmla="*/ 1335505 h 1740569"/>
                    <a:gd name="connsiteX13" fmla="*/ 58524 w 1357934"/>
                    <a:gd name="connsiteY13" fmla="*/ 1030705 h 1740569"/>
                    <a:gd name="connsiteX14" fmla="*/ 78154 w 1357934"/>
                    <a:gd name="connsiteY14" fmla="*/ 942071 h 1740569"/>
                    <a:gd name="connsiteX15" fmla="*/ 54513 w 1357934"/>
                    <a:gd name="connsiteY15" fmla="*/ 657727 h 1740569"/>
                    <a:gd name="connsiteX16" fmla="*/ 102640 w 1357934"/>
                    <a:gd name="connsiteY16" fmla="*/ 445170 h 1740569"/>
                    <a:gd name="connsiteX17" fmla="*/ 94618 w 1357934"/>
                    <a:gd name="connsiteY17" fmla="*/ 397043 h 1740569"/>
                    <a:gd name="connsiteX18" fmla="*/ 130713 w 1357934"/>
                    <a:gd name="connsiteY18" fmla="*/ 300791 h 1740569"/>
                    <a:gd name="connsiteX19" fmla="*/ 157449 w 1357934"/>
                    <a:gd name="connsiteY19" fmla="*/ 220583 h 1740569"/>
                    <a:gd name="connsiteX20" fmla="*/ 161094 w 1357934"/>
                    <a:gd name="connsiteY20" fmla="*/ 191339 h 1740569"/>
                    <a:gd name="connsiteX21" fmla="*/ 146755 w 1357934"/>
                    <a:gd name="connsiteY21" fmla="*/ 80212 h 1740569"/>
                    <a:gd name="connsiteX22" fmla="*/ 222593 w 1357934"/>
                    <a:gd name="connsiteY22" fmla="*/ 20174 h 1740569"/>
                    <a:gd name="connsiteX23" fmla="*/ 238997 w 1357934"/>
                    <a:gd name="connsiteY23" fmla="*/ 0 h 1740569"/>
                    <a:gd name="connsiteX0" fmla="*/ 238997 w 1357934"/>
                    <a:gd name="connsiteY0" fmla="*/ 0 h 1740569"/>
                    <a:gd name="connsiteX1" fmla="*/ 976934 w 1357934"/>
                    <a:gd name="connsiteY1" fmla="*/ 192505 h 1740569"/>
                    <a:gd name="connsiteX2" fmla="*/ 1117303 w 1357934"/>
                    <a:gd name="connsiteY2" fmla="*/ 397042 h 1740569"/>
                    <a:gd name="connsiteX3" fmla="*/ 1345903 w 1357934"/>
                    <a:gd name="connsiteY3" fmla="*/ 1247274 h 1740569"/>
                    <a:gd name="connsiteX4" fmla="*/ 1357934 w 1357934"/>
                    <a:gd name="connsiteY4" fmla="*/ 1612232 h 1740569"/>
                    <a:gd name="connsiteX5" fmla="*/ 1357934 w 1357934"/>
                    <a:gd name="connsiteY5" fmla="*/ 1740569 h 1740569"/>
                    <a:gd name="connsiteX6" fmla="*/ 704218 w 1357934"/>
                    <a:gd name="connsiteY6" fmla="*/ 1732548 h 1740569"/>
                    <a:gd name="connsiteX7" fmla="*/ 696197 w 1357934"/>
                    <a:gd name="connsiteY7" fmla="*/ 1584158 h 1740569"/>
                    <a:gd name="connsiteX8" fmla="*/ 90608 w 1357934"/>
                    <a:gd name="connsiteY8" fmla="*/ 1495926 h 1740569"/>
                    <a:gd name="connsiteX9" fmla="*/ 138734 w 1357934"/>
                    <a:gd name="connsiteY9" fmla="*/ 1503948 h 1740569"/>
                    <a:gd name="connsiteX10" fmla="*/ 130713 w 1357934"/>
                    <a:gd name="connsiteY10" fmla="*/ 1580148 h 1740569"/>
                    <a:gd name="connsiteX11" fmla="*/ 2376 w 1357934"/>
                    <a:gd name="connsiteY11" fmla="*/ 1503948 h 1740569"/>
                    <a:gd name="connsiteX12" fmla="*/ 66545 w 1357934"/>
                    <a:gd name="connsiteY12" fmla="*/ 1335505 h 1740569"/>
                    <a:gd name="connsiteX13" fmla="*/ 58524 w 1357934"/>
                    <a:gd name="connsiteY13" fmla="*/ 1030705 h 1740569"/>
                    <a:gd name="connsiteX14" fmla="*/ 78154 w 1357934"/>
                    <a:gd name="connsiteY14" fmla="*/ 942071 h 1740569"/>
                    <a:gd name="connsiteX15" fmla="*/ 54513 w 1357934"/>
                    <a:gd name="connsiteY15" fmla="*/ 657727 h 1740569"/>
                    <a:gd name="connsiteX16" fmla="*/ 102640 w 1357934"/>
                    <a:gd name="connsiteY16" fmla="*/ 445170 h 1740569"/>
                    <a:gd name="connsiteX17" fmla="*/ 94618 w 1357934"/>
                    <a:gd name="connsiteY17" fmla="*/ 397043 h 1740569"/>
                    <a:gd name="connsiteX18" fmla="*/ 130713 w 1357934"/>
                    <a:gd name="connsiteY18" fmla="*/ 300791 h 1740569"/>
                    <a:gd name="connsiteX19" fmla="*/ 157449 w 1357934"/>
                    <a:gd name="connsiteY19" fmla="*/ 220583 h 1740569"/>
                    <a:gd name="connsiteX20" fmla="*/ 161094 w 1357934"/>
                    <a:gd name="connsiteY20" fmla="*/ 191339 h 1740569"/>
                    <a:gd name="connsiteX21" fmla="*/ 146755 w 1357934"/>
                    <a:gd name="connsiteY21" fmla="*/ 80212 h 1740569"/>
                    <a:gd name="connsiteX22" fmla="*/ 222593 w 1357934"/>
                    <a:gd name="connsiteY22" fmla="*/ 20174 h 1740569"/>
                    <a:gd name="connsiteX23" fmla="*/ 238997 w 1357934"/>
                    <a:gd name="connsiteY23" fmla="*/ 0 h 1740569"/>
                    <a:gd name="connsiteX0" fmla="*/ 238997 w 1357934"/>
                    <a:gd name="connsiteY0" fmla="*/ 0 h 1854869"/>
                    <a:gd name="connsiteX1" fmla="*/ 976934 w 1357934"/>
                    <a:gd name="connsiteY1" fmla="*/ 192505 h 1854869"/>
                    <a:gd name="connsiteX2" fmla="*/ 1117303 w 1357934"/>
                    <a:gd name="connsiteY2" fmla="*/ 397042 h 1854869"/>
                    <a:gd name="connsiteX3" fmla="*/ 1345903 w 1357934"/>
                    <a:gd name="connsiteY3" fmla="*/ 1247274 h 1854869"/>
                    <a:gd name="connsiteX4" fmla="*/ 1357934 w 1357934"/>
                    <a:gd name="connsiteY4" fmla="*/ 1612232 h 1854869"/>
                    <a:gd name="connsiteX5" fmla="*/ 1215059 w 1357934"/>
                    <a:gd name="connsiteY5" fmla="*/ 1854869 h 1854869"/>
                    <a:gd name="connsiteX6" fmla="*/ 704218 w 1357934"/>
                    <a:gd name="connsiteY6" fmla="*/ 1732548 h 1854869"/>
                    <a:gd name="connsiteX7" fmla="*/ 696197 w 1357934"/>
                    <a:gd name="connsiteY7" fmla="*/ 1584158 h 1854869"/>
                    <a:gd name="connsiteX8" fmla="*/ 90608 w 1357934"/>
                    <a:gd name="connsiteY8" fmla="*/ 1495926 h 1854869"/>
                    <a:gd name="connsiteX9" fmla="*/ 138734 w 1357934"/>
                    <a:gd name="connsiteY9" fmla="*/ 1503948 h 1854869"/>
                    <a:gd name="connsiteX10" fmla="*/ 130713 w 1357934"/>
                    <a:gd name="connsiteY10" fmla="*/ 1580148 h 1854869"/>
                    <a:gd name="connsiteX11" fmla="*/ 2376 w 1357934"/>
                    <a:gd name="connsiteY11" fmla="*/ 1503948 h 1854869"/>
                    <a:gd name="connsiteX12" fmla="*/ 66545 w 1357934"/>
                    <a:gd name="connsiteY12" fmla="*/ 1335505 h 1854869"/>
                    <a:gd name="connsiteX13" fmla="*/ 58524 w 1357934"/>
                    <a:gd name="connsiteY13" fmla="*/ 1030705 h 1854869"/>
                    <a:gd name="connsiteX14" fmla="*/ 78154 w 1357934"/>
                    <a:gd name="connsiteY14" fmla="*/ 942071 h 1854869"/>
                    <a:gd name="connsiteX15" fmla="*/ 54513 w 1357934"/>
                    <a:gd name="connsiteY15" fmla="*/ 657727 h 1854869"/>
                    <a:gd name="connsiteX16" fmla="*/ 102640 w 1357934"/>
                    <a:gd name="connsiteY16" fmla="*/ 445170 h 1854869"/>
                    <a:gd name="connsiteX17" fmla="*/ 94618 w 1357934"/>
                    <a:gd name="connsiteY17" fmla="*/ 397043 h 1854869"/>
                    <a:gd name="connsiteX18" fmla="*/ 130713 w 1357934"/>
                    <a:gd name="connsiteY18" fmla="*/ 300791 h 1854869"/>
                    <a:gd name="connsiteX19" fmla="*/ 157449 w 1357934"/>
                    <a:gd name="connsiteY19" fmla="*/ 220583 h 1854869"/>
                    <a:gd name="connsiteX20" fmla="*/ 161094 w 1357934"/>
                    <a:gd name="connsiteY20" fmla="*/ 191339 h 1854869"/>
                    <a:gd name="connsiteX21" fmla="*/ 146755 w 1357934"/>
                    <a:gd name="connsiteY21" fmla="*/ 80212 h 1854869"/>
                    <a:gd name="connsiteX22" fmla="*/ 222593 w 1357934"/>
                    <a:gd name="connsiteY22" fmla="*/ 20174 h 1854869"/>
                    <a:gd name="connsiteX23" fmla="*/ 238997 w 1357934"/>
                    <a:gd name="connsiteY23" fmla="*/ 0 h 1854869"/>
                    <a:gd name="connsiteX0" fmla="*/ 238997 w 1357934"/>
                    <a:gd name="connsiteY0" fmla="*/ 0 h 1912019"/>
                    <a:gd name="connsiteX1" fmla="*/ 976934 w 1357934"/>
                    <a:gd name="connsiteY1" fmla="*/ 192505 h 1912019"/>
                    <a:gd name="connsiteX2" fmla="*/ 1117303 w 1357934"/>
                    <a:gd name="connsiteY2" fmla="*/ 397042 h 1912019"/>
                    <a:gd name="connsiteX3" fmla="*/ 1345903 w 1357934"/>
                    <a:gd name="connsiteY3" fmla="*/ 1247274 h 1912019"/>
                    <a:gd name="connsiteX4" fmla="*/ 1357934 w 1357934"/>
                    <a:gd name="connsiteY4" fmla="*/ 1612232 h 1912019"/>
                    <a:gd name="connsiteX5" fmla="*/ 1215059 w 1357934"/>
                    <a:gd name="connsiteY5" fmla="*/ 1912019 h 1912019"/>
                    <a:gd name="connsiteX6" fmla="*/ 704218 w 1357934"/>
                    <a:gd name="connsiteY6" fmla="*/ 1732548 h 1912019"/>
                    <a:gd name="connsiteX7" fmla="*/ 696197 w 1357934"/>
                    <a:gd name="connsiteY7" fmla="*/ 1584158 h 1912019"/>
                    <a:gd name="connsiteX8" fmla="*/ 90608 w 1357934"/>
                    <a:gd name="connsiteY8" fmla="*/ 1495926 h 1912019"/>
                    <a:gd name="connsiteX9" fmla="*/ 138734 w 1357934"/>
                    <a:gd name="connsiteY9" fmla="*/ 1503948 h 1912019"/>
                    <a:gd name="connsiteX10" fmla="*/ 130713 w 1357934"/>
                    <a:gd name="connsiteY10" fmla="*/ 1580148 h 1912019"/>
                    <a:gd name="connsiteX11" fmla="*/ 2376 w 1357934"/>
                    <a:gd name="connsiteY11" fmla="*/ 1503948 h 1912019"/>
                    <a:gd name="connsiteX12" fmla="*/ 66545 w 1357934"/>
                    <a:gd name="connsiteY12" fmla="*/ 1335505 h 1912019"/>
                    <a:gd name="connsiteX13" fmla="*/ 58524 w 1357934"/>
                    <a:gd name="connsiteY13" fmla="*/ 1030705 h 1912019"/>
                    <a:gd name="connsiteX14" fmla="*/ 78154 w 1357934"/>
                    <a:gd name="connsiteY14" fmla="*/ 942071 h 1912019"/>
                    <a:gd name="connsiteX15" fmla="*/ 54513 w 1357934"/>
                    <a:gd name="connsiteY15" fmla="*/ 657727 h 1912019"/>
                    <a:gd name="connsiteX16" fmla="*/ 102640 w 1357934"/>
                    <a:gd name="connsiteY16" fmla="*/ 445170 h 1912019"/>
                    <a:gd name="connsiteX17" fmla="*/ 94618 w 1357934"/>
                    <a:gd name="connsiteY17" fmla="*/ 397043 h 1912019"/>
                    <a:gd name="connsiteX18" fmla="*/ 130713 w 1357934"/>
                    <a:gd name="connsiteY18" fmla="*/ 300791 h 1912019"/>
                    <a:gd name="connsiteX19" fmla="*/ 157449 w 1357934"/>
                    <a:gd name="connsiteY19" fmla="*/ 220583 h 1912019"/>
                    <a:gd name="connsiteX20" fmla="*/ 161094 w 1357934"/>
                    <a:gd name="connsiteY20" fmla="*/ 191339 h 1912019"/>
                    <a:gd name="connsiteX21" fmla="*/ 146755 w 1357934"/>
                    <a:gd name="connsiteY21" fmla="*/ 80212 h 1912019"/>
                    <a:gd name="connsiteX22" fmla="*/ 222593 w 1357934"/>
                    <a:gd name="connsiteY22" fmla="*/ 20174 h 1912019"/>
                    <a:gd name="connsiteX23" fmla="*/ 238997 w 1357934"/>
                    <a:gd name="connsiteY23" fmla="*/ 0 h 1912019"/>
                    <a:gd name="connsiteX0" fmla="*/ 238997 w 1386509"/>
                    <a:gd name="connsiteY0" fmla="*/ 0 h 1912019"/>
                    <a:gd name="connsiteX1" fmla="*/ 976934 w 1386509"/>
                    <a:gd name="connsiteY1" fmla="*/ 192505 h 1912019"/>
                    <a:gd name="connsiteX2" fmla="*/ 1117303 w 1386509"/>
                    <a:gd name="connsiteY2" fmla="*/ 397042 h 1912019"/>
                    <a:gd name="connsiteX3" fmla="*/ 1345903 w 1386509"/>
                    <a:gd name="connsiteY3" fmla="*/ 1247274 h 1912019"/>
                    <a:gd name="connsiteX4" fmla="*/ 1386509 w 1386509"/>
                    <a:gd name="connsiteY4" fmla="*/ 1774157 h 1912019"/>
                    <a:gd name="connsiteX5" fmla="*/ 1215059 w 1386509"/>
                    <a:gd name="connsiteY5" fmla="*/ 1912019 h 1912019"/>
                    <a:gd name="connsiteX6" fmla="*/ 704218 w 1386509"/>
                    <a:gd name="connsiteY6" fmla="*/ 1732548 h 1912019"/>
                    <a:gd name="connsiteX7" fmla="*/ 696197 w 1386509"/>
                    <a:gd name="connsiteY7" fmla="*/ 1584158 h 1912019"/>
                    <a:gd name="connsiteX8" fmla="*/ 90608 w 1386509"/>
                    <a:gd name="connsiteY8" fmla="*/ 1495926 h 1912019"/>
                    <a:gd name="connsiteX9" fmla="*/ 138734 w 1386509"/>
                    <a:gd name="connsiteY9" fmla="*/ 1503948 h 1912019"/>
                    <a:gd name="connsiteX10" fmla="*/ 130713 w 1386509"/>
                    <a:gd name="connsiteY10" fmla="*/ 1580148 h 1912019"/>
                    <a:gd name="connsiteX11" fmla="*/ 2376 w 1386509"/>
                    <a:gd name="connsiteY11" fmla="*/ 1503948 h 1912019"/>
                    <a:gd name="connsiteX12" fmla="*/ 66545 w 1386509"/>
                    <a:gd name="connsiteY12" fmla="*/ 1335505 h 1912019"/>
                    <a:gd name="connsiteX13" fmla="*/ 58524 w 1386509"/>
                    <a:gd name="connsiteY13" fmla="*/ 1030705 h 1912019"/>
                    <a:gd name="connsiteX14" fmla="*/ 78154 w 1386509"/>
                    <a:gd name="connsiteY14" fmla="*/ 942071 h 1912019"/>
                    <a:gd name="connsiteX15" fmla="*/ 54513 w 1386509"/>
                    <a:gd name="connsiteY15" fmla="*/ 657727 h 1912019"/>
                    <a:gd name="connsiteX16" fmla="*/ 102640 w 1386509"/>
                    <a:gd name="connsiteY16" fmla="*/ 445170 h 1912019"/>
                    <a:gd name="connsiteX17" fmla="*/ 94618 w 1386509"/>
                    <a:gd name="connsiteY17" fmla="*/ 397043 h 1912019"/>
                    <a:gd name="connsiteX18" fmla="*/ 130713 w 1386509"/>
                    <a:gd name="connsiteY18" fmla="*/ 300791 h 1912019"/>
                    <a:gd name="connsiteX19" fmla="*/ 157449 w 1386509"/>
                    <a:gd name="connsiteY19" fmla="*/ 220583 h 1912019"/>
                    <a:gd name="connsiteX20" fmla="*/ 161094 w 1386509"/>
                    <a:gd name="connsiteY20" fmla="*/ 191339 h 1912019"/>
                    <a:gd name="connsiteX21" fmla="*/ 146755 w 1386509"/>
                    <a:gd name="connsiteY21" fmla="*/ 80212 h 1912019"/>
                    <a:gd name="connsiteX22" fmla="*/ 222593 w 1386509"/>
                    <a:gd name="connsiteY22" fmla="*/ 20174 h 1912019"/>
                    <a:gd name="connsiteX23" fmla="*/ 238997 w 1386509"/>
                    <a:gd name="connsiteY23" fmla="*/ 0 h 1912019"/>
                    <a:gd name="connsiteX0" fmla="*/ 238997 w 1386509"/>
                    <a:gd name="connsiteY0" fmla="*/ 0 h 1912019"/>
                    <a:gd name="connsiteX1" fmla="*/ 976934 w 1386509"/>
                    <a:gd name="connsiteY1" fmla="*/ 192505 h 1912019"/>
                    <a:gd name="connsiteX2" fmla="*/ 1117303 w 1386509"/>
                    <a:gd name="connsiteY2" fmla="*/ 397042 h 1912019"/>
                    <a:gd name="connsiteX3" fmla="*/ 1345903 w 1386509"/>
                    <a:gd name="connsiteY3" fmla="*/ 1247274 h 1912019"/>
                    <a:gd name="connsiteX4" fmla="*/ 1386509 w 1386509"/>
                    <a:gd name="connsiteY4" fmla="*/ 1774157 h 1912019"/>
                    <a:gd name="connsiteX5" fmla="*/ 1215059 w 1386509"/>
                    <a:gd name="connsiteY5" fmla="*/ 1912019 h 1912019"/>
                    <a:gd name="connsiteX6" fmla="*/ 618493 w 1386509"/>
                    <a:gd name="connsiteY6" fmla="*/ 1827798 h 1912019"/>
                    <a:gd name="connsiteX7" fmla="*/ 696197 w 1386509"/>
                    <a:gd name="connsiteY7" fmla="*/ 1584158 h 1912019"/>
                    <a:gd name="connsiteX8" fmla="*/ 90608 w 1386509"/>
                    <a:gd name="connsiteY8" fmla="*/ 1495926 h 1912019"/>
                    <a:gd name="connsiteX9" fmla="*/ 138734 w 1386509"/>
                    <a:gd name="connsiteY9" fmla="*/ 1503948 h 1912019"/>
                    <a:gd name="connsiteX10" fmla="*/ 130713 w 1386509"/>
                    <a:gd name="connsiteY10" fmla="*/ 1580148 h 1912019"/>
                    <a:gd name="connsiteX11" fmla="*/ 2376 w 1386509"/>
                    <a:gd name="connsiteY11" fmla="*/ 1503948 h 1912019"/>
                    <a:gd name="connsiteX12" fmla="*/ 66545 w 1386509"/>
                    <a:gd name="connsiteY12" fmla="*/ 1335505 h 1912019"/>
                    <a:gd name="connsiteX13" fmla="*/ 58524 w 1386509"/>
                    <a:gd name="connsiteY13" fmla="*/ 1030705 h 1912019"/>
                    <a:gd name="connsiteX14" fmla="*/ 78154 w 1386509"/>
                    <a:gd name="connsiteY14" fmla="*/ 942071 h 1912019"/>
                    <a:gd name="connsiteX15" fmla="*/ 54513 w 1386509"/>
                    <a:gd name="connsiteY15" fmla="*/ 657727 h 1912019"/>
                    <a:gd name="connsiteX16" fmla="*/ 102640 w 1386509"/>
                    <a:gd name="connsiteY16" fmla="*/ 445170 h 1912019"/>
                    <a:gd name="connsiteX17" fmla="*/ 94618 w 1386509"/>
                    <a:gd name="connsiteY17" fmla="*/ 397043 h 1912019"/>
                    <a:gd name="connsiteX18" fmla="*/ 130713 w 1386509"/>
                    <a:gd name="connsiteY18" fmla="*/ 300791 h 1912019"/>
                    <a:gd name="connsiteX19" fmla="*/ 157449 w 1386509"/>
                    <a:gd name="connsiteY19" fmla="*/ 220583 h 1912019"/>
                    <a:gd name="connsiteX20" fmla="*/ 161094 w 1386509"/>
                    <a:gd name="connsiteY20" fmla="*/ 191339 h 1912019"/>
                    <a:gd name="connsiteX21" fmla="*/ 146755 w 1386509"/>
                    <a:gd name="connsiteY21" fmla="*/ 80212 h 1912019"/>
                    <a:gd name="connsiteX22" fmla="*/ 222593 w 1386509"/>
                    <a:gd name="connsiteY22" fmla="*/ 20174 h 1912019"/>
                    <a:gd name="connsiteX23" fmla="*/ 238997 w 1386509"/>
                    <a:gd name="connsiteY23" fmla="*/ 0 h 1912019"/>
                    <a:gd name="connsiteX0" fmla="*/ 238997 w 1386509"/>
                    <a:gd name="connsiteY0" fmla="*/ 0 h 1912019"/>
                    <a:gd name="connsiteX1" fmla="*/ 432004 w 1386509"/>
                    <a:gd name="connsiteY1" fmla="*/ 14038 h 1912019"/>
                    <a:gd name="connsiteX2" fmla="*/ 976934 w 1386509"/>
                    <a:gd name="connsiteY2" fmla="*/ 192505 h 1912019"/>
                    <a:gd name="connsiteX3" fmla="*/ 1117303 w 1386509"/>
                    <a:gd name="connsiteY3" fmla="*/ 397042 h 1912019"/>
                    <a:gd name="connsiteX4" fmla="*/ 1345903 w 1386509"/>
                    <a:gd name="connsiteY4" fmla="*/ 1247274 h 1912019"/>
                    <a:gd name="connsiteX5" fmla="*/ 1386509 w 1386509"/>
                    <a:gd name="connsiteY5" fmla="*/ 1774157 h 1912019"/>
                    <a:gd name="connsiteX6" fmla="*/ 1215059 w 1386509"/>
                    <a:gd name="connsiteY6" fmla="*/ 1912019 h 1912019"/>
                    <a:gd name="connsiteX7" fmla="*/ 618493 w 1386509"/>
                    <a:gd name="connsiteY7" fmla="*/ 1827798 h 1912019"/>
                    <a:gd name="connsiteX8" fmla="*/ 696197 w 1386509"/>
                    <a:gd name="connsiteY8" fmla="*/ 1584158 h 1912019"/>
                    <a:gd name="connsiteX9" fmla="*/ 90608 w 1386509"/>
                    <a:gd name="connsiteY9" fmla="*/ 1495926 h 1912019"/>
                    <a:gd name="connsiteX10" fmla="*/ 138734 w 1386509"/>
                    <a:gd name="connsiteY10" fmla="*/ 1503948 h 1912019"/>
                    <a:gd name="connsiteX11" fmla="*/ 130713 w 1386509"/>
                    <a:gd name="connsiteY11" fmla="*/ 1580148 h 1912019"/>
                    <a:gd name="connsiteX12" fmla="*/ 2376 w 1386509"/>
                    <a:gd name="connsiteY12" fmla="*/ 1503948 h 1912019"/>
                    <a:gd name="connsiteX13" fmla="*/ 66545 w 1386509"/>
                    <a:gd name="connsiteY13" fmla="*/ 1335505 h 1912019"/>
                    <a:gd name="connsiteX14" fmla="*/ 58524 w 1386509"/>
                    <a:gd name="connsiteY14" fmla="*/ 1030705 h 1912019"/>
                    <a:gd name="connsiteX15" fmla="*/ 78154 w 1386509"/>
                    <a:gd name="connsiteY15" fmla="*/ 942071 h 1912019"/>
                    <a:gd name="connsiteX16" fmla="*/ 54513 w 1386509"/>
                    <a:gd name="connsiteY16" fmla="*/ 657727 h 1912019"/>
                    <a:gd name="connsiteX17" fmla="*/ 102640 w 1386509"/>
                    <a:gd name="connsiteY17" fmla="*/ 445170 h 1912019"/>
                    <a:gd name="connsiteX18" fmla="*/ 94618 w 1386509"/>
                    <a:gd name="connsiteY18" fmla="*/ 397043 h 1912019"/>
                    <a:gd name="connsiteX19" fmla="*/ 130713 w 1386509"/>
                    <a:gd name="connsiteY19" fmla="*/ 300791 h 1912019"/>
                    <a:gd name="connsiteX20" fmla="*/ 157449 w 1386509"/>
                    <a:gd name="connsiteY20" fmla="*/ 220583 h 1912019"/>
                    <a:gd name="connsiteX21" fmla="*/ 161094 w 1386509"/>
                    <a:gd name="connsiteY21" fmla="*/ 191339 h 1912019"/>
                    <a:gd name="connsiteX22" fmla="*/ 146755 w 1386509"/>
                    <a:gd name="connsiteY22" fmla="*/ 80212 h 1912019"/>
                    <a:gd name="connsiteX23" fmla="*/ 222593 w 1386509"/>
                    <a:gd name="connsiteY23" fmla="*/ 20174 h 1912019"/>
                    <a:gd name="connsiteX24" fmla="*/ 238997 w 1386509"/>
                    <a:gd name="connsiteY24" fmla="*/ 0 h 1912019"/>
                    <a:gd name="connsiteX0" fmla="*/ 238997 w 1362190"/>
                    <a:gd name="connsiteY0" fmla="*/ 0 h 1912019"/>
                    <a:gd name="connsiteX1" fmla="*/ 432004 w 1362190"/>
                    <a:gd name="connsiteY1" fmla="*/ 14038 h 1912019"/>
                    <a:gd name="connsiteX2" fmla="*/ 976934 w 1362190"/>
                    <a:gd name="connsiteY2" fmla="*/ 192505 h 1912019"/>
                    <a:gd name="connsiteX3" fmla="*/ 1117303 w 1362190"/>
                    <a:gd name="connsiteY3" fmla="*/ 397042 h 1912019"/>
                    <a:gd name="connsiteX4" fmla="*/ 1345903 w 1362190"/>
                    <a:gd name="connsiteY4" fmla="*/ 1247274 h 1912019"/>
                    <a:gd name="connsiteX5" fmla="*/ 1362190 w 1362190"/>
                    <a:gd name="connsiteY5" fmla="*/ 1817931 h 1912019"/>
                    <a:gd name="connsiteX6" fmla="*/ 1215059 w 1362190"/>
                    <a:gd name="connsiteY6" fmla="*/ 1912019 h 1912019"/>
                    <a:gd name="connsiteX7" fmla="*/ 618493 w 1362190"/>
                    <a:gd name="connsiteY7" fmla="*/ 1827798 h 1912019"/>
                    <a:gd name="connsiteX8" fmla="*/ 696197 w 1362190"/>
                    <a:gd name="connsiteY8" fmla="*/ 1584158 h 1912019"/>
                    <a:gd name="connsiteX9" fmla="*/ 90608 w 1362190"/>
                    <a:gd name="connsiteY9" fmla="*/ 1495926 h 1912019"/>
                    <a:gd name="connsiteX10" fmla="*/ 138734 w 1362190"/>
                    <a:gd name="connsiteY10" fmla="*/ 1503948 h 1912019"/>
                    <a:gd name="connsiteX11" fmla="*/ 130713 w 1362190"/>
                    <a:gd name="connsiteY11" fmla="*/ 1580148 h 1912019"/>
                    <a:gd name="connsiteX12" fmla="*/ 2376 w 1362190"/>
                    <a:gd name="connsiteY12" fmla="*/ 1503948 h 1912019"/>
                    <a:gd name="connsiteX13" fmla="*/ 66545 w 1362190"/>
                    <a:gd name="connsiteY13" fmla="*/ 1335505 h 1912019"/>
                    <a:gd name="connsiteX14" fmla="*/ 58524 w 1362190"/>
                    <a:gd name="connsiteY14" fmla="*/ 1030705 h 1912019"/>
                    <a:gd name="connsiteX15" fmla="*/ 78154 w 1362190"/>
                    <a:gd name="connsiteY15" fmla="*/ 942071 h 1912019"/>
                    <a:gd name="connsiteX16" fmla="*/ 54513 w 1362190"/>
                    <a:gd name="connsiteY16" fmla="*/ 657727 h 1912019"/>
                    <a:gd name="connsiteX17" fmla="*/ 102640 w 1362190"/>
                    <a:gd name="connsiteY17" fmla="*/ 445170 h 1912019"/>
                    <a:gd name="connsiteX18" fmla="*/ 94618 w 1362190"/>
                    <a:gd name="connsiteY18" fmla="*/ 397043 h 1912019"/>
                    <a:gd name="connsiteX19" fmla="*/ 130713 w 1362190"/>
                    <a:gd name="connsiteY19" fmla="*/ 300791 h 1912019"/>
                    <a:gd name="connsiteX20" fmla="*/ 157449 w 1362190"/>
                    <a:gd name="connsiteY20" fmla="*/ 220583 h 1912019"/>
                    <a:gd name="connsiteX21" fmla="*/ 161094 w 1362190"/>
                    <a:gd name="connsiteY21" fmla="*/ 191339 h 1912019"/>
                    <a:gd name="connsiteX22" fmla="*/ 146755 w 1362190"/>
                    <a:gd name="connsiteY22" fmla="*/ 80212 h 1912019"/>
                    <a:gd name="connsiteX23" fmla="*/ 222593 w 1362190"/>
                    <a:gd name="connsiteY23" fmla="*/ 20174 h 1912019"/>
                    <a:gd name="connsiteX24" fmla="*/ 238997 w 1362190"/>
                    <a:gd name="connsiteY24" fmla="*/ 0 h 1912019"/>
                    <a:gd name="connsiteX0" fmla="*/ 238997 w 1362190"/>
                    <a:gd name="connsiteY0" fmla="*/ 0 h 1912019"/>
                    <a:gd name="connsiteX1" fmla="*/ 432004 w 1362190"/>
                    <a:gd name="connsiteY1" fmla="*/ 14038 h 1912019"/>
                    <a:gd name="connsiteX2" fmla="*/ 976934 w 1362190"/>
                    <a:gd name="connsiteY2" fmla="*/ 192505 h 1912019"/>
                    <a:gd name="connsiteX3" fmla="*/ 1117303 w 1362190"/>
                    <a:gd name="connsiteY3" fmla="*/ 397042 h 1912019"/>
                    <a:gd name="connsiteX4" fmla="*/ 1345903 w 1362190"/>
                    <a:gd name="connsiteY4" fmla="*/ 1247274 h 1912019"/>
                    <a:gd name="connsiteX5" fmla="*/ 1362190 w 1362190"/>
                    <a:gd name="connsiteY5" fmla="*/ 1817931 h 1912019"/>
                    <a:gd name="connsiteX6" fmla="*/ 1215059 w 1362190"/>
                    <a:gd name="connsiteY6" fmla="*/ 1912019 h 1912019"/>
                    <a:gd name="connsiteX7" fmla="*/ 618493 w 1362190"/>
                    <a:gd name="connsiteY7" fmla="*/ 1827798 h 1912019"/>
                    <a:gd name="connsiteX8" fmla="*/ 696197 w 1362190"/>
                    <a:gd name="connsiteY8" fmla="*/ 1584158 h 1912019"/>
                    <a:gd name="connsiteX9" fmla="*/ 90608 w 1362190"/>
                    <a:gd name="connsiteY9" fmla="*/ 1495926 h 1912019"/>
                    <a:gd name="connsiteX10" fmla="*/ 138734 w 1362190"/>
                    <a:gd name="connsiteY10" fmla="*/ 1503948 h 1912019"/>
                    <a:gd name="connsiteX11" fmla="*/ 130713 w 1362190"/>
                    <a:gd name="connsiteY11" fmla="*/ 1580148 h 1912019"/>
                    <a:gd name="connsiteX12" fmla="*/ 2376 w 1362190"/>
                    <a:gd name="connsiteY12" fmla="*/ 1503948 h 1912019"/>
                    <a:gd name="connsiteX13" fmla="*/ 66545 w 1362190"/>
                    <a:gd name="connsiteY13" fmla="*/ 1335505 h 1912019"/>
                    <a:gd name="connsiteX14" fmla="*/ 58524 w 1362190"/>
                    <a:gd name="connsiteY14" fmla="*/ 1030705 h 1912019"/>
                    <a:gd name="connsiteX15" fmla="*/ 78154 w 1362190"/>
                    <a:gd name="connsiteY15" fmla="*/ 942071 h 1912019"/>
                    <a:gd name="connsiteX16" fmla="*/ 54513 w 1362190"/>
                    <a:gd name="connsiteY16" fmla="*/ 657727 h 1912019"/>
                    <a:gd name="connsiteX17" fmla="*/ 102640 w 1362190"/>
                    <a:gd name="connsiteY17" fmla="*/ 445170 h 1912019"/>
                    <a:gd name="connsiteX18" fmla="*/ 94618 w 1362190"/>
                    <a:gd name="connsiteY18" fmla="*/ 397043 h 1912019"/>
                    <a:gd name="connsiteX19" fmla="*/ 130713 w 1362190"/>
                    <a:gd name="connsiteY19" fmla="*/ 300791 h 1912019"/>
                    <a:gd name="connsiteX20" fmla="*/ 157449 w 1362190"/>
                    <a:gd name="connsiteY20" fmla="*/ 220583 h 1912019"/>
                    <a:gd name="connsiteX21" fmla="*/ 161094 w 1362190"/>
                    <a:gd name="connsiteY21" fmla="*/ 191339 h 1912019"/>
                    <a:gd name="connsiteX22" fmla="*/ 146755 w 1362190"/>
                    <a:gd name="connsiteY22" fmla="*/ 80212 h 1912019"/>
                    <a:gd name="connsiteX23" fmla="*/ 222593 w 1362190"/>
                    <a:gd name="connsiteY23" fmla="*/ 20174 h 1912019"/>
                    <a:gd name="connsiteX24" fmla="*/ 238997 w 1362190"/>
                    <a:gd name="connsiteY24" fmla="*/ 0 h 1912019"/>
                    <a:gd name="connsiteX0" fmla="*/ 238997 w 1371418"/>
                    <a:gd name="connsiteY0" fmla="*/ 0 h 1912019"/>
                    <a:gd name="connsiteX1" fmla="*/ 432004 w 1371418"/>
                    <a:gd name="connsiteY1" fmla="*/ 14038 h 1912019"/>
                    <a:gd name="connsiteX2" fmla="*/ 976934 w 1371418"/>
                    <a:gd name="connsiteY2" fmla="*/ 192505 h 1912019"/>
                    <a:gd name="connsiteX3" fmla="*/ 1117303 w 1371418"/>
                    <a:gd name="connsiteY3" fmla="*/ 397042 h 1912019"/>
                    <a:gd name="connsiteX4" fmla="*/ 1345903 w 1371418"/>
                    <a:gd name="connsiteY4" fmla="*/ 1247274 h 1912019"/>
                    <a:gd name="connsiteX5" fmla="*/ 1362190 w 1371418"/>
                    <a:gd name="connsiteY5" fmla="*/ 1817931 h 1912019"/>
                    <a:gd name="connsiteX6" fmla="*/ 1215059 w 1371418"/>
                    <a:gd name="connsiteY6" fmla="*/ 1912019 h 1912019"/>
                    <a:gd name="connsiteX7" fmla="*/ 618493 w 1371418"/>
                    <a:gd name="connsiteY7" fmla="*/ 1827798 h 1912019"/>
                    <a:gd name="connsiteX8" fmla="*/ 696197 w 1371418"/>
                    <a:gd name="connsiteY8" fmla="*/ 1584158 h 1912019"/>
                    <a:gd name="connsiteX9" fmla="*/ 90608 w 1371418"/>
                    <a:gd name="connsiteY9" fmla="*/ 1495926 h 1912019"/>
                    <a:gd name="connsiteX10" fmla="*/ 138734 w 1371418"/>
                    <a:gd name="connsiteY10" fmla="*/ 1503948 h 1912019"/>
                    <a:gd name="connsiteX11" fmla="*/ 130713 w 1371418"/>
                    <a:gd name="connsiteY11" fmla="*/ 1580148 h 1912019"/>
                    <a:gd name="connsiteX12" fmla="*/ 2376 w 1371418"/>
                    <a:gd name="connsiteY12" fmla="*/ 1503948 h 1912019"/>
                    <a:gd name="connsiteX13" fmla="*/ 66545 w 1371418"/>
                    <a:gd name="connsiteY13" fmla="*/ 1335505 h 1912019"/>
                    <a:gd name="connsiteX14" fmla="*/ 58524 w 1371418"/>
                    <a:gd name="connsiteY14" fmla="*/ 1030705 h 1912019"/>
                    <a:gd name="connsiteX15" fmla="*/ 78154 w 1371418"/>
                    <a:gd name="connsiteY15" fmla="*/ 942071 h 1912019"/>
                    <a:gd name="connsiteX16" fmla="*/ 54513 w 1371418"/>
                    <a:gd name="connsiteY16" fmla="*/ 657727 h 1912019"/>
                    <a:gd name="connsiteX17" fmla="*/ 102640 w 1371418"/>
                    <a:gd name="connsiteY17" fmla="*/ 445170 h 1912019"/>
                    <a:gd name="connsiteX18" fmla="*/ 94618 w 1371418"/>
                    <a:gd name="connsiteY18" fmla="*/ 397043 h 1912019"/>
                    <a:gd name="connsiteX19" fmla="*/ 130713 w 1371418"/>
                    <a:gd name="connsiteY19" fmla="*/ 300791 h 1912019"/>
                    <a:gd name="connsiteX20" fmla="*/ 157449 w 1371418"/>
                    <a:gd name="connsiteY20" fmla="*/ 220583 h 1912019"/>
                    <a:gd name="connsiteX21" fmla="*/ 161094 w 1371418"/>
                    <a:gd name="connsiteY21" fmla="*/ 191339 h 1912019"/>
                    <a:gd name="connsiteX22" fmla="*/ 146755 w 1371418"/>
                    <a:gd name="connsiteY22" fmla="*/ 80212 h 1912019"/>
                    <a:gd name="connsiteX23" fmla="*/ 222593 w 1371418"/>
                    <a:gd name="connsiteY23" fmla="*/ 20174 h 1912019"/>
                    <a:gd name="connsiteX24" fmla="*/ 238997 w 1371418"/>
                    <a:gd name="connsiteY24" fmla="*/ 0 h 1912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71418" h="1912019">
                      <a:moveTo>
                        <a:pt x="238997" y="0"/>
                      </a:moveTo>
                      <a:cubicBezTo>
                        <a:pt x="290633" y="20554"/>
                        <a:pt x="380368" y="-6516"/>
                        <a:pt x="432004" y="14038"/>
                      </a:cubicBezTo>
                      <a:lnTo>
                        <a:pt x="976934" y="192505"/>
                      </a:lnTo>
                      <a:cubicBezTo>
                        <a:pt x="1023724" y="260684"/>
                        <a:pt x="1046450" y="248652"/>
                        <a:pt x="1117303" y="397042"/>
                      </a:cubicBezTo>
                      <a:cubicBezTo>
                        <a:pt x="1188156" y="545432"/>
                        <a:pt x="1337883" y="900364"/>
                        <a:pt x="1345903" y="1247274"/>
                      </a:cubicBezTo>
                      <a:cubicBezTo>
                        <a:pt x="1353923" y="1453816"/>
                        <a:pt x="1387363" y="1742869"/>
                        <a:pt x="1362190" y="1817931"/>
                      </a:cubicBezTo>
                      <a:cubicBezTo>
                        <a:pt x="1337465" y="1873614"/>
                        <a:pt x="1264103" y="1880656"/>
                        <a:pt x="1215059" y="1912019"/>
                      </a:cubicBezTo>
                      <a:lnTo>
                        <a:pt x="618493" y="1827798"/>
                      </a:lnTo>
                      <a:lnTo>
                        <a:pt x="696197" y="1584158"/>
                      </a:lnTo>
                      <a:lnTo>
                        <a:pt x="90608" y="1495926"/>
                      </a:lnTo>
                      <a:lnTo>
                        <a:pt x="138734" y="1503948"/>
                      </a:lnTo>
                      <a:lnTo>
                        <a:pt x="130713" y="1580148"/>
                      </a:lnTo>
                      <a:cubicBezTo>
                        <a:pt x="87934" y="1554748"/>
                        <a:pt x="17081" y="1545390"/>
                        <a:pt x="2376" y="1503948"/>
                      </a:cubicBezTo>
                      <a:cubicBezTo>
                        <a:pt x="-12329" y="1462506"/>
                        <a:pt x="45155" y="1391653"/>
                        <a:pt x="66545" y="1335505"/>
                      </a:cubicBezTo>
                      <a:cubicBezTo>
                        <a:pt x="-20350" y="1241926"/>
                        <a:pt x="61198" y="1132305"/>
                        <a:pt x="58524" y="1030705"/>
                      </a:cubicBezTo>
                      <a:lnTo>
                        <a:pt x="78154" y="942071"/>
                      </a:lnTo>
                      <a:cubicBezTo>
                        <a:pt x="34179" y="839269"/>
                        <a:pt x="62393" y="752508"/>
                        <a:pt x="54513" y="657727"/>
                      </a:cubicBezTo>
                      <a:lnTo>
                        <a:pt x="102640" y="445170"/>
                      </a:lnTo>
                      <a:lnTo>
                        <a:pt x="94618" y="397043"/>
                      </a:lnTo>
                      <a:lnTo>
                        <a:pt x="130713" y="300791"/>
                      </a:lnTo>
                      <a:lnTo>
                        <a:pt x="157449" y="220583"/>
                      </a:lnTo>
                      <a:cubicBezTo>
                        <a:pt x="157939" y="210579"/>
                        <a:pt x="159156" y="200818"/>
                        <a:pt x="161094" y="191339"/>
                      </a:cubicBezTo>
                      <a:lnTo>
                        <a:pt x="146755" y="80212"/>
                      </a:lnTo>
                      <a:lnTo>
                        <a:pt x="222593" y="20174"/>
                      </a:lnTo>
                      <a:cubicBezTo>
                        <a:pt x="226759" y="12182"/>
                        <a:pt x="232659" y="5795"/>
                        <a:pt x="238997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19000">
                      <a:srgbClr val="F5CCBF"/>
                    </a:gs>
                    <a:gs pos="100000">
                      <a:srgbClr val="F3BDAD"/>
                    </a:gs>
                    <a:gs pos="69000">
                      <a:srgbClr val="F0AE9A"/>
                    </a:gs>
                  </a:gsLst>
                  <a:lin ang="2700000" scaled="1"/>
                  <a:tileRect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14" name="任意多边形 113"/>
                <p:cNvSpPr/>
                <p:nvPr/>
              </p:nvSpPr>
              <p:spPr>
                <a:xfrm>
                  <a:off x="3729789" y="2546684"/>
                  <a:ext cx="729916" cy="441158"/>
                </a:xfrm>
                <a:custGeom>
                  <a:avLst/>
                  <a:gdLst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44379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64431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64431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  <a:gd name="connsiteX0" fmla="*/ 4011 w 729916"/>
                    <a:gd name="connsiteY0" fmla="*/ 0 h 441158"/>
                    <a:gd name="connsiteX1" fmla="*/ 280737 w 729916"/>
                    <a:gd name="connsiteY1" fmla="*/ 56148 h 441158"/>
                    <a:gd name="connsiteX2" fmla="*/ 304800 w 729916"/>
                    <a:gd name="connsiteY2" fmla="*/ 60158 h 441158"/>
                    <a:gd name="connsiteX3" fmla="*/ 324853 w 729916"/>
                    <a:gd name="connsiteY3" fmla="*/ 96253 h 441158"/>
                    <a:gd name="connsiteX4" fmla="*/ 473243 w 729916"/>
                    <a:gd name="connsiteY4" fmla="*/ 108284 h 441158"/>
                    <a:gd name="connsiteX5" fmla="*/ 517358 w 729916"/>
                    <a:gd name="connsiteY5" fmla="*/ 104274 h 441158"/>
                    <a:gd name="connsiteX6" fmla="*/ 685800 w 729916"/>
                    <a:gd name="connsiteY6" fmla="*/ 188495 h 441158"/>
                    <a:gd name="connsiteX7" fmla="*/ 725906 w 729916"/>
                    <a:gd name="connsiteY7" fmla="*/ 240632 h 441158"/>
                    <a:gd name="connsiteX8" fmla="*/ 525379 w 729916"/>
                    <a:gd name="connsiteY8" fmla="*/ 164431 h 441158"/>
                    <a:gd name="connsiteX9" fmla="*/ 457200 w 729916"/>
                    <a:gd name="connsiteY9" fmla="*/ 140369 h 441158"/>
                    <a:gd name="connsiteX10" fmla="*/ 729916 w 729916"/>
                    <a:gd name="connsiteY10" fmla="*/ 248653 h 441158"/>
                    <a:gd name="connsiteX11" fmla="*/ 705853 w 729916"/>
                    <a:gd name="connsiteY11" fmla="*/ 441158 h 441158"/>
                    <a:gd name="connsiteX12" fmla="*/ 477253 w 729916"/>
                    <a:gd name="connsiteY12" fmla="*/ 332874 h 441158"/>
                    <a:gd name="connsiteX13" fmla="*/ 0 w 729916"/>
                    <a:gd name="connsiteY13" fmla="*/ 160421 h 441158"/>
                    <a:gd name="connsiteX14" fmla="*/ 4011 w 729916"/>
                    <a:gd name="connsiteY14" fmla="*/ 0 h 441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9916" h="441158">
                      <a:moveTo>
                        <a:pt x="4011" y="0"/>
                      </a:moveTo>
                      <a:lnTo>
                        <a:pt x="280737" y="56148"/>
                      </a:lnTo>
                      <a:lnTo>
                        <a:pt x="304800" y="60158"/>
                      </a:lnTo>
                      <a:lnTo>
                        <a:pt x="324853" y="96253"/>
                      </a:lnTo>
                      <a:lnTo>
                        <a:pt x="473243" y="108284"/>
                      </a:lnTo>
                      <a:lnTo>
                        <a:pt x="517358" y="104274"/>
                      </a:lnTo>
                      <a:lnTo>
                        <a:pt x="685800" y="188495"/>
                      </a:lnTo>
                      <a:lnTo>
                        <a:pt x="725906" y="240632"/>
                      </a:lnTo>
                      <a:lnTo>
                        <a:pt x="525379" y="164431"/>
                      </a:lnTo>
                      <a:lnTo>
                        <a:pt x="457200" y="140369"/>
                      </a:lnTo>
                      <a:lnTo>
                        <a:pt x="729916" y="248653"/>
                      </a:lnTo>
                      <a:lnTo>
                        <a:pt x="705853" y="441158"/>
                      </a:lnTo>
                      <a:cubicBezTo>
                        <a:pt x="629653" y="405063"/>
                        <a:pt x="588712" y="418933"/>
                        <a:pt x="477253" y="332874"/>
                      </a:cubicBezTo>
                      <a:cubicBezTo>
                        <a:pt x="365794" y="246815"/>
                        <a:pt x="159084" y="122655"/>
                        <a:pt x="0" y="160421"/>
                      </a:cubicBezTo>
                      <a:lnTo>
                        <a:pt x="4011" y="0"/>
                      </a:lnTo>
                      <a:close/>
                    </a:path>
                  </a:pathLst>
                </a:custGeom>
                <a:gradFill>
                  <a:gsLst>
                    <a:gs pos="23000">
                      <a:srgbClr val="F5CCBF"/>
                    </a:gs>
                    <a:gs pos="0">
                      <a:schemeClr val="bg1"/>
                    </a:gs>
                    <a:gs pos="64000">
                      <a:srgbClr val="F0AE9A"/>
                    </a:gs>
                    <a:gs pos="66000">
                      <a:srgbClr val="DA7E73"/>
                    </a:gs>
                  </a:gsLst>
                  <a:lin ang="6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任意多边形 114"/>
                <p:cNvSpPr/>
                <p:nvPr/>
              </p:nvSpPr>
              <p:spPr>
                <a:xfrm>
                  <a:off x="3621974" y="3420588"/>
                  <a:ext cx="237507" cy="136071"/>
                </a:xfrm>
                <a:custGeom>
                  <a:avLst/>
                  <a:gdLst>
                    <a:gd name="connsiteX0" fmla="*/ 0 w 237507"/>
                    <a:gd name="connsiteY0" fmla="*/ 124691 h 124691"/>
                    <a:gd name="connsiteX1" fmla="*/ 237507 w 237507"/>
                    <a:gd name="connsiteY1" fmla="*/ 0 h 124691"/>
                    <a:gd name="connsiteX2" fmla="*/ 124691 w 237507"/>
                    <a:gd name="connsiteY2" fmla="*/ 124691 h 124691"/>
                    <a:gd name="connsiteX3" fmla="*/ 0 w 237507"/>
                    <a:gd name="connsiteY3" fmla="*/ 124691 h 124691"/>
                    <a:gd name="connsiteX0" fmla="*/ 0 w 237507"/>
                    <a:gd name="connsiteY0" fmla="*/ 134944 h 134944"/>
                    <a:gd name="connsiteX1" fmla="*/ 237507 w 237507"/>
                    <a:gd name="connsiteY1" fmla="*/ 10253 h 134944"/>
                    <a:gd name="connsiteX2" fmla="*/ 124691 w 237507"/>
                    <a:gd name="connsiteY2" fmla="*/ 134944 h 134944"/>
                    <a:gd name="connsiteX3" fmla="*/ 0 w 237507"/>
                    <a:gd name="connsiteY3" fmla="*/ 134944 h 134944"/>
                    <a:gd name="connsiteX0" fmla="*/ 0 w 237507"/>
                    <a:gd name="connsiteY0" fmla="*/ 136071 h 136071"/>
                    <a:gd name="connsiteX1" fmla="*/ 237507 w 237507"/>
                    <a:gd name="connsiteY1" fmla="*/ 11380 h 136071"/>
                    <a:gd name="connsiteX2" fmla="*/ 124691 w 237507"/>
                    <a:gd name="connsiteY2" fmla="*/ 136071 h 136071"/>
                    <a:gd name="connsiteX3" fmla="*/ 0 w 237507"/>
                    <a:gd name="connsiteY3" fmla="*/ 136071 h 136071"/>
                    <a:gd name="connsiteX0" fmla="*/ 0 w 237507"/>
                    <a:gd name="connsiteY0" fmla="*/ 136071 h 136071"/>
                    <a:gd name="connsiteX1" fmla="*/ 237507 w 237507"/>
                    <a:gd name="connsiteY1" fmla="*/ 11380 h 136071"/>
                    <a:gd name="connsiteX2" fmla="*/ 124691 w 237507"/>
                    <a:gd name="connsiteY2" fmla="*/ 136071 h 136071"/>
                    <a:gd name="connsiteX3" fmla="*/ 0 w 237507"/>
                    <a:gd name="connsiteY3" fmla="*/ 136071 h 136071"/>
                    <a:gd name="connsiteX0" fmla="*/ 0 w 237507"/>
                    <a:gd name="connsiteY0" fmla="*/ 136071 h 136071"/>
                    <a:gd name="connsiteX1" fmla="*/ 237507 w 237507"/>
                    <a:gd name="connsiteY1" fmla="*/ 11380 h 136071"/>
                    <a:gd name="connsiteX2" fmla="*/ 124691 w 237507"/>
                    <a:gd name="connsiteY2" fmla="*/ 136071 h 136071"/>
                    <a:gd name="connsiteX3" fmla="*/ 0 w 237507"/>
                    <a:gd name="connsiteY3" fmla="*/ 136071 h 136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7507" h="136071">
                      <a:moveTo>
                        <a:pt x="0" y="136071"/>
                      </a:moveTo>
                      <a:cubicBezTo>
                        <a:pt x="49480" y="76694"/>
                        <a:pt x="122712" y="-36121"/>
                        <a:pt x="237507" y="11380"/>
                      </a:cubicBezTo>
                      <a:cubicBezTo>
                        <a:pt x="176151" y="41068"/>
                        <a:pt x="126670" y="70756"/>
                        <a:pt x="124691" y="136071"/>
                      </a:cubicBezTo>
                      <a:lnTo>
                        <a:pt x="0" y="136071"/>
                      </a:lnTo>
                      <a:close/>
                    </a:path>
                  </a:pathLst>
                </a:custGeom>
                <a:solidFill>
                  <a:srgbClr val="D57A7C">
                    <a:alpha val="58000"/>
                  </a:srgb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3586347" y="3826833"/>
                  <a:ext cx="499400" cy="151401"/>
                </a:xfrm>
                <a:custGeom>
                  <a:avLst/>
                  <a:gdLst>
                    <a:gd name="connsiteX0" fmla="*/ 0 w 498764"/>
                    <a:gd name="connsiteY0" fmla="*/ 124691 h 124691"/>
                    <a:gd name="connsiteX1" fmla="*/ 391886 w 498764"/>
                    <a:gd name="connsiteY1" fmla="*/ 0 h 124691"/>
                    <a:gd name="connsiteX2" fmla="*/ 498764 w 498764"/>
                    <a:gd name="connsiteY2" fmla="*/ 41563 h 124691"/>
                    <a:gd name="connsiteX3" fmla="*/ 0 w 498764"/>
                    <a:gd name="connsiteY3" fmla="*/ 124691 h 124691"/>
                    <a:gd name="connsiteX0" fmla="*/ 0 w 498764"/>
                    <a:gd name="connsiteY0" fmla="*/ 124691 h 135604"/>
                    <a:gd name="connsiteX1" fmla="*/ 391886 w 498764"/>
                    <a:gd name="connsiteY1" fmla="*/ 0 h 135604"/>
                    <a:gd name="connsiteX2" fmla="*/ 498764 w 498764"/>
                    <a:gd name="connsiteY2" fmla="*/ 41563 h 135604"/>
                    <a:gd name="connsiteX3" fmla="*/ 0 w 498764"/>
                    <a:gd name="connsiteY3" fmla="*/ 124691 h 135604"/>
                    <a:gd name="connsiteX0" fmla="*/ 0 w 498764"/>
                    <a:gd name="connsiteY0" fmla="*/ 124691 h 135604"/>
                    <a:gd name="connsiteX1" fmla="*/ 391886 w 498764"/>
                    <a:gd name="connsiteY1" fmla="*/ 0 h 135604"/>
                    <a:gd name="connsiteX2" fmla="*/ 498764 w 498764"/>
                    <a:gd name="connsiteY2" fmla="*/ 41563 h 135604"/>
                    <a:gd name="connsiteX3" fmla="*/ 0 w 498764"/>
                    <a:gd name="connsiteY3" fmla="*/ 124691 h 135604"/>
                    <a:gd name="connsiteX0" fmla="*/ 0 w 498764"/>
                    <a:gd name="connsiteY0" fmla="*/ 151401 h 162314"/>
                    <a:gd name="connsiteX1" fmla="*/ 391886 w 498764"/>
                    <a:gd name="connsiteY1" fmla="*/ 26710 h 162314"/>
                    <a:gd name="connsiteX2" fmla="*/ 498764 w 498764"/>
                    <a:gd name="connsiteY2" fmla="*/ 68273 h 162314"/>
                    <a:gd name="connsiteX3" fmla="*/ 0 w 498764"/>
                    <a:gd name="connsiteY3" fmla="*/ 151401 h 162314"/>
                    <a:gd name="connsiteX0" fmla="*/ 0 w 498764"/>
                    <a:gd name="connsiteY0" fmla="*/ 151401 h 162314"/>
                    <a:gd name="connsiteX1" fmla="*/ 391886 w 498764"/>
                    <a:gd name="connsiteY1" fmla="*/ 26710 h 162314"/>
                    <a:gd name="connsiteX2" fmla="*/ 498764 w 498764"/>
                    <a:gd name="connsiteY2" fmla="*/ 68273 h 162314"/>
                    <a:gd name="connsiteX3" fmla="*/ 0 w 498764"/>
                    <a:gd name="connsiteY3" fmla="*/ 151401 h 162314"/>
                    <a:gd name="connsiteX0" fmla="*/ 0 w 499400"/>
                    <a:gd name="connsiteY0" fmla="*/ 151401 h 162314"/>
                    <a:gd name="connsiteX1" fmla="*/ 391886 w 499400"/>
                    <a:gd name="connsiteY1" fmla="*/ 26710 h 162314"/>
                    <a:gd name="connsiteX2" fmla="*/ 498764 w 499400"/>
                    <a:gd name="connsiteY2" fmla="*/ 68273 h 162314"/>
                    <a:gd name="connsiteX3" fmla="*/ 0 w 499400"/>
                    <a:gd name="connsiteY3" fmla="*/ 151401 h 162314"/>
                    <a:gd name="connsiteX0" fmla="*/ 0 w 499400"/>
                    <a:gd name="connsiteY0" fmla="*/ 151401 h 165086"/>
                    <a:gd name="connsiteX1" fmla="*/ 391886 w 499400"/>
                    <a:gd name="connsiteY1" fmla="*/ 26710 h 165086"/>
                    <a:gd name="connsiteX2" fmla="*/ 498764 w 499400"/>
                    <a:gd name="connsiteY2" fmla="*/ 68273 h 165086"/>
                    <a:gd name="connsiteX3" fmla="*/ 0 w 499400"/>
                    <a:gd name="connsiteY3" fmla="*/ 151401 h 165086"/>
                    <a:gd name="connsiteX0" fmla="*/ 93 w 499493"/>
                    <a:gd name="connsiteY0" fmla="*/ 151401 h 155095"/>
                    <a:gd name="connsiteX1" fmla="*/ 391979 w 499493"/>
                    <a:gd name="connsiteY1" fmla="*/ 26710 h 155095"/>
                    <a:gd name="connsiteX2" fmla="*/ 498857 w 499493"/>
                    <a:gd name="connsiteY2" fmla="*/ 68273 h 155095"/>
                    <a:gd name="connsiteX3" fmla="*/ 356353 w 499493"/>
                    <a:gd name="connsiteY3" fmla="*/ 97961 h 155095"/>
                    <a:gd name="connsiteX4" fmla="*/ 93 w 499493"/>
                    <a:gd name="connsiteY4" fmla="*/ 151401 h 155095"/>
                    <a:gd name="connsiteX0" fmla="*/ 93 w 499493"/>
                    <a:gd name="connsiteY0" fmla="*/ 151401 h 155095"/>
                    <a:gd name="connsiteX1" fmla="*/ 391979 w 499493"/>
                    <a:gd name="connsiteY1" fmla="*/ 26710 h 155095"/>
                    <a:gd name="connsiteX2" fmla="*/ 498857 w 499493"/>
                    <a:gd name="connsiteY2" fmla="*/ 68273 h 155095"/>
                    <a:gd name="connsiteX3" fmla="*/ 356353 w 499493"/>
                    <a:gd name="connsiteY3" fmla="*/ 97961 h 155095"/>
                    <a:gd name="connsiteX4" fmla="*/ 93 w 499493"/>
                    <a:gd name="connsiteY4" fmla="*/ 151401 h 155095"/>
                    <a:gd name="connsiteX0" fmla="*/ 106 w 499506"/>
                    <a:gd name="connsiteY0" fmla="*/ 151401 h 155762"/>
                    <a:gd name="connsiteX1" fmla="*/ 391992 w 499506"/>
                    <a:gd name="connsiteY1" fmla="*/ 26710 h 155762"/>
                    <a:gd name="connsiteX2" fmla="*/ 498870 w 499506"/>
                    <a:gd name="connsiteY2" fmla="*/ 68273 h 155762"/>
                    <a:gd name="connsiteX3" fmla="*/ 356366 w 499506"/>
                    <a:gd name="connsiteY3" fmla="*/ 97961 h 155762"/>
                    <a:gd name="connsiteX4" fmla="*/ 106 w 499506"/>
                    <a:gd name="connsiteY4" fmla="*/ 151401 h 155762"/>
                    <a:gd name="connsiteX0" fmla="*/ 0 w 499400"/>
                    <a:gd name="connsiteY0" fmla="*/ 151401 h 151401"/>
                    <a:gd name="connsiteX1" fmla="*/ 391886 w 499400"/>
                    <a:gd name="connsiteY1" fmla="*/ 26710 h 151401"/>
                    <a:gd name="connsiteX2" fmla="*/ 498764 w 499400"/>
                    <a:gd name="connsiteY2" fmla="*/ 68273 h 151401"/>
                    <a:gd name="connsiteX3" fmla="*/ 356260 w 499400"/>
                    <a:gd name="connsiteY3" fmla="*/ 97961 h 151401"/>
                    <a:gd name="connsiteX4" fmla="*/ 0 w 499400"/>
                    <a:gd name="connsiteY4" fmla="*/ 151401 h 151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9400" h="151401">
                      <a:moveTo>
                        <a:pt x="0" y="151401"/>
                      </a:moveTo>
                      <a:cubicBezTo>
                        <a:pt x="148442" y="20772"/>
                        <a:pt x="279070" y="-38604"/>
                        <a:pt x="391886" y="26710"/>
                      </a:cubicBezTo>
                      <a:cubicBezTo>
                        <a:pt x="469075" y="-1000"/>
                        <a:pt x="504702" y="24731"/>
                        <a:pt x="498764" y="68273"/>
                      </a:cubicBezTo>
                      <a:cubicBezTo>
                        <a:pt x="492826" y="87075"/>
                        <a:pt x="439387" y="119732"/>
                        <a:pt x="356260" y="97961"/>
                      </a:cubicBezTo>
                      <a:cubicBezTo>
                        <a:pt x="237507" y="123691"/>
                        <a:pt x="112815" y="116764"/>
                        <a:pt x="0" y="151401"/>
                      </a:cubicBezTo>
                      <a:close/>
                    </a:path>
                  </a:pathLst>
                </a:custGeom>
                <a:solidFill>
                  <a:srgbClr val="D57A7C">
                    <a:alpha val="58000"/>
                  </a:srgbClr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3562350" y="3882725"/>
                  <a:ext cx="523875" cy="117005"/>
                </a:xfrm>
                <a:custGeom>
                  <a:avLst/>
                  <a:gdLst>
                    <a:gd name="connsiteX0" fmla="*/ 0 w 476250"/>
                    <a:gd name="connsiteY0" fmla="*/ 114300 h 114300"/>
                    <a:gd name="connsiteX1" fmla="*/ 476250 w 476250"/>
                    <a:gd name="connsiteY1" fmla="*/ 0 h 114300"/>
                    <a:gd name="connsiteX0" fmla="*/ 0 w 523875"/>
                    <a:gd name="connsiteY0" fmla="*/ 95250 h 95250"/>
                    <a:gd name="connsiteX1" fmla="*/ 523875 w 523875"/>
                    <a:gd name="connsiteY1" fmla="*/ 0 h 95250"/>
                    <a:gd name="connsiteX0" fmla="*/ 0 w 523875"/>
                    <a:gd name="connsiteY0" fmla="*/ 112785 h 112785"/>
                    <a:gd name="connsiteX1" fmla="*/ 523875 w 523875"/>
                    <a:gd name="connsiteY1" fmla="*/ 17535 h 112785"/>
                    <a:gd name="connsiteX0" fmla="*/ 0 w 523875"/>
                    <a:gd name="connsiteY0" fmla="*/ 117005 h 117005"/>
                    <a:gd name="connsiteX1" fmla="*/ 523875 w 523875"/>
                    <a:gd name="connsiteY1" fmla="*/ 21755 h 117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3875" h="117005">
                      <a:moveTo>
                        <a:pt x="0" y="117005"/>
                      </a:moveTo>
                      <a:cubicBezTo>
                        <a:pt x="146050" y="47155"/>
                        <a:pt x="387350" y="-41745"/>
                        <a:pt x="523875" y="21755"/>
                      </a:cubicBezTo>
                    </a:path>
                  </a:pathLst>
                </a:custGeom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任意多边形 117"/>
                <p:cNvSpPr/>
                <p:nvPr/>
              </p:nvSpPr>
              <p:spPr>
                <a:xfrm>
                  <a:off x="4170156" y="4448269"/>
                  <a:ext cx="364704" cy="115797"/>
                </a:xfrm>
                <a:custGeom>
                  <a:avLst/>
                  <a:gdLst>
                    <a:gd name="connsiteX0" fmla="*/ 328036 w 332136"/>
                    <a:gd name="connsiteY0" fmla="*/ 28703 h 102511"/>
                    <a:gd name="connsiteX1" fmla="*/ 328036 w 332136"/>
                    <a:gd name="connsiteY1" fmla="*/ 28703 h 102511"/>
                    <a:gd name="connsiteX2" fmla="*/ 28703 w 332136"/>
                    <a:gd name="connsiteY2" fmla="*/ 0 h 102511"/>
                    <a:gd name="connsiteX3" fmla="*/ 0 w 332136"/>
                    <a:gd name="connsiteY3" fmla="*/ 49205 h 102511"/>
                    <a:gd name="connsiteX4" fmla="*/ 332136 w 332136"/>
                    <a:gd name="connsiteY4" fmla="*/ 102511 h 102511"/>
                    <a:gd name="connsiteX5" fmla="*/ 328036 w 332136"/>
                    <a:gd name="connsiteY5" fmla="*/ 28703 h 102511"/>
                    <a:gd name="connsiteX0" fmla="*/ 317813 w 347722"/>
                    <a:gd name="connsiteY0" fmla="*/ 0 h 124964"/>
                    <a:gd name="connsiteX1" fmla="*/ 328036 w 347722"/>
                    <a:gd name="connsiteY1" fmla="*/ 51156 h 124964"/>
                    <a:gd name="connsiteX2" fmla="*/ 28703 w 347722"/>
                    <a:gd name="connsiteY2" fmla="*/ 22453 h 124964"/>
                    <a:gd name="connsiteX3" fmla="*/ 0 w 347722"/>
                    <a:gd name="connsiteY3" fmla="*/ 71658 h 124964"/>
                    <a:gd name="connsiteX4" fmla="*/ 332136 w 347722"/>
                    <a:gd name="connsiteY4" fmla="*/ 124964 h 124964"/>
                    <a:gd name="connsiteX5" fmla="*/ 317813 w 347722"/>
                    <a:gd name="connsiteY5" fmla="*/ 0 h 124964"/>
                    <a:gd name="connsiteX0" fmla="*/ 332136 w 332136"/>
                    <a:gd name="connsiteY0" fmla="*/ 102511 h 102511"/>
                    <a:gd name="connsiteX1" fmla="*/ 328036 w 332136"/>
                    <a:gd name="connsiteY1" fmla="*/ 28703 h 102511"/>
                    <a:gd name="connsiteX2" fmla="*/ 28703 w 332136"/>
                    <a:gd name="connsiteY2" fmla="*/ 0 h 102511"/>
                    <a:gd name="connsiteX3" fmla="*/ 0 w 332136"/>
                    <a:gd name="connsiteY3" fmla="*/ 49205 h 102511"/>
                    <a:gd name="connsiteX4" fmla="*/ 332136 w 332136"/>
                    <a:gd name="connsiteY4" fmla="*/ 102511 h 102511"/>
                    <a:gd name="connsiteX0" fmla="*/ 332136 w 332136"/>
                    <a:gd name="connsiteY0" fmla="*/ 105781 h 105781"/>
                    <a:gd name="connsiteX1" fmla="*/ 321221 w 332136"/>
                    <a:gd name="connsiteY1" fmla="*/ 0 h 105781"/>
                    <a:gd name="connsiteX2" fmla="*/ 28703 w 332136"/>
                    <a:gd name="connsiteY2" fmla="*/ 3270 h 105781"/>
                    <a:gd name="connsiteX3" fmla="*/ 0 w 332136"/>
                    <a:gd name="connsiteY3" fmla="*/ 52475 h 105781"/>
                    <a:gd name="connsiteX4" fmla="*/ 332136 w 332136"/>
                    <a:gd name="connsiteY4" fmla="*/ 105781 h 105781"/>
                    <a:gd name="connsiteX0" fmla="*/ 332136 w 332136"/>
                    <a:gd name="connsiteY0" fmla="*/ 111539 h 111539"/>
                    <a:gd name="connsiteX1" fmla="*/ 321221 w 332136"/>
                    <a:gd name="connsiteY1" fmla="*/ 5758 h 111539"/>
                    <a:gd name="connsiteX2" fmla="*/ 28703 w 332136"/>
                    <a:gd name="connsiteY2" fmla="*/ 9028 h 111539"/>
                    <a:gd name="connsiteX3" fmla="*/ 0 w 332136"/>
                    <a:gd name="connsiteY3" fmla="*/ 58233 h 111539"/>
                    <a:gd name="connsiteX4" fmla="*/ 332136 w 332136"/>
                    <a:gd name="connsiteY4" fmla="*/ 111539 h 111539"/>
                    <a:gd name="connsiteX0" fmla="*/ 377254 w 377254"/>
                    <a:gd name="connsiteY0" fmla="*/ 111162 h 111162"/>
                    <a:gd name="connsiteX1" fmla="*/ 321221 w 377254"/>
                    <a:gd name="connsiteY1" fmla="*/ 5381 h 111162"/>
                    <a:gd name="connsiteX2" fmla="*/ 28703 w 377254"/>
                    <a:gd name="connsiteY2" fmla="*/ 8651 h 111162"/>
                    <a:gd name="connsiteX3" fmla="*/ 0 w 377254"/>
                    <a:gd name="connsiteY3" fmla="*/ 57856 h 111162"/>
                    <a:gd name="connsiteX4" fmla="*/ 377254 w 377254"/>
                    <a:gd name="connsiteY4" fmla="*/ 111162 h 111162"/>
                    <a:gd name="connsiteX0" fmla="*/ 377254 w 388419"/>
                    <a:gd name="connsiteY0" fmla="*/ 118688 h 118688"/>
                    <a:gd name="connsiteX1" fmla="*/ 357315 w 388419"/>
                    <a:gd name="connsiteY1" fmla="*/ 4441 h 118688"/>
                    <a:gd name="connsiteX2" fmla="*/ 28703 w 388419"/>
                    <a:gd name="connsiteY2" fmla="*/ 16177 h 118688"/>
                    <a:gd name="connsiteX3" fmla="*/ 0 w 388419"/>
                    <a:gd name="connsiteY3" fmla="*/ 65382 h 118688"/>
                    <a:gd name="connsiteX4" fmla="*/ 377254 w 388419"/>
                    <a:gd name="connsiteY4" fmla="*/ 118688 h 118688"/>
                    <a:gd name="connsiteX0" fmla="*/ 377254 w 388696"/>
                    <a:gd name="connsiteY0" fmla="*/ 115797 h 115797"/>
                    <a:gd name="connsiteX1" fmla="*/ 357315 w 388696"/>
                    <a:gd name="connsiteY1" fmla="*/ 1550 h 115797"/>
                    <a:gd name="connsiteX2" fmla="*/ 28703 w 388696"/>
                    <a:gd name="connsiteY2" fmla="*/ 13286 h 115797"/>
                    <a:gd name="connsiteX3" fmla="*/ 0 w 388696"/>
                    <a:gd name="connsiteY3" fmla="*/ 62491 h 115797"/>
                    <a:gd name="connsiteX4" fmla="*/ 377254 w 388696"/>
                    <a:gd name="connsiteY4" fmla="*/ 115797 h 115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8696" h="115797">
                      <a:moveTo>
                        <a:pt x="377254" y="115797"/>
                      </a:moveTo>
                      <a:cubicBezTo>
                        <a:pt x="373616" y="80537"/>
                        <a:pt x="416059" y="-13139"/>
                        <a:pt x="357315" y="1550"/>
                      </a:cubicBezTo>
                      <a:cubicBezTo>
                        <a:pt x="290199" y="18332"/>
                        <a:pt x="128481" y="22854"/>
                        <a:pt x="28703" y="13286"/>
                      </a:cubicBezTo>
                      <a:lnTo>
                        <a:pt x="0" y="62491"/>
                      </a:lnTo>
                      <a:lnTo>
                        <a:pt x="377254" y="115797"/>
                      </a:lnTo>
                      <a:close/>
                    </a:path>
                  </a:pathLst>
                </a:custGeom>
                <a:solidFill>
                  <a:srgbClr val="D57A7C"/>
                </a:solidFill>
                <a:ln w="158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>
                <a:off x="3013497" y="935336"/>
                <a:ext cx="1734738" cy="1926841"/>
                <a:chOff x="3013497" y="935336"/>
                <a:chExt cx="1734738" cy="1926841"/>
              </a:xfrm>
            </p:grpSpPr>
            <p:sp>
              <p:nvSpPr>
                <p:cNvPr id="74" name="任意多边形 73"/>
                <p:cNvSpPr/>
                <p:nvPr/>
              </p:nvSpPr>
              <p:spPr>
                <a:xfrm>
                  <a:off x="4481999" y="1553371"/>
                  <a:ext cx="227678" cy="1067788"/>
                </a:xfrm>
                <a:custGeom>
                  <a:avLst/>
                  <a:gdLst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85558 w 187158"/>
                    <a:gd name="connsiteY4" fmla="*/ 823495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85558 w 187158"/>
                    <a:gd name="connsiteY4" fmla="*/ 823495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90248"/>
                    <a:gd name="connsiteY0" fmla="*/ 909053 h 1117600"/>
                    <a:gd name="connsiteX1" fmla="*/ 26736 w 190248"/>
                    <a:gd name="connsiteY1" fmla="*/ 1026695 h 1117600"/>
                    <a:gd name="connsiteX2" fmla="*/ 53473 w 190248"/>
                    <a:gd name="connsiteY2" fmla="*/ 882316 h 1117600"/>
                    <a:gd name="connsiteX3" fmla="*/ 74863 w 190248"/>
                    <a:gd name="connsiteY3" fmla="*/ 1117600 h 1117600"/>
                    <a:gd name="connsiteX4" fmla="*/ 85558 w 190248"/>
                    <a:gd name="connsiteY4" fmla="*/ 823495 h 1117600"/>
                    <a:gd name="connsiteX5" fmla="*/ 122989 w 190248"/>
                    <a:gd name="connsiteY5" fmla="*/ 941137 h 1117600"/>
                    <a:gd name="connsiteX6" fmla="*/ 187158 w 190248"/>
                    <a:gd name="connsiteY6" fmla="*/ 0 h 1117600"/>
                    <a:gd name="connsiteX7" fmla="*/ 0 w 190248"/>
                    <a:gd name="connsiteY7" fmla="*/ 909053 h 1117600"/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85558 w 187158"/>
                    <a:gd name="connsiteY4" fmla="*/ 823495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87158"/>
                    <a:gd name="connsiteY0" fmla="*/ 909053 h 1117600"/>
                    <a:gd name="connsiteX1" fmla="*/ 26736 w 187158"/>
                    <a:gd name="connsiteY1" fmla="*/ 1026695 h 1117600"/>
                    <a:gd name="connsiteX2" fmla="*/ 53473 w 187158"/>
                    <a:gd name="connsiteY2" fmla="*/ 882316 h 1117600"/>
                    <a:gd name="connsiteX3" fmla="*/ 74863 w 187158"/>
                    <a:gd name="connsiteY3" fmla="*/ 1117600 h 1117600"/>
                    <a:gd name="connsiteX4" fmla="*/ 90905 w 187158"/>
                    <a:gd name="connsiteY4" fmla="*/ 770022 h 1117600"/>
                    <a:gd name="connsiteX5" fmla="*/ 122989 w 187158"/>
                    <a:gd name="connsiteY5" fmla="*/ 941137 h 1117600"/>
                    <a:gd name="connsiteX6" fmla="*/ 187158 w 187158"/>
                    <a:gd name="connsiteY6" fmla="*/ 0 h 1117600"/>
                    <a:gd name="connsiteX7" fmla="*/ 0 w 187158"/>
                    <a:gd name="connsiteY7" fmla="*/ 909053 h 1117600"/>
                    <a:gd name="connsiteX0" fmla="*/ 0 w 196079"/>
                    <a:gd name="connsiteY0" fmla="*/ 909053 h 1117600"/>
                    <a:gd name="connsiteX1" fmla="*/ 26736 w 196079"/>
                    <a:gd name="connsiteY1" fmla="*/ 1026695 h 1117600"/>
                    <a:gd name="connsiteX2" fmla="*/ 53473 w 196079"/>
                    <a:gd name="connsiteY2" fmla="*/ 882316 h 1117600"/>
                    <a:gd name="connsiteX3" fmla="*/ 74863 w 196079"/>
                    <a:gd name="connsiteY3" fmla="*/ 1117600 h 1117600"/>
                    <a:gd name="connsiteX4" fmla="*/ 90905 w 196079"/>
                    <a:gd name="connsiteY4" fmla="*/ 770022 h 1117600"/>
                    <a:gd name="connsiteX5" fmla="*/ 122989 w 196079"/>
                    <a:gd name="connsiteY5" fmla="*/ 941137 h 1117600"/>
                    <a:gd name="connsiteX6" fmla="*/ 196079 w 196079"/>
                    <a:gd name="connsiteY6" fmla="*/ 0 h 1117600"/>
                    <a:gd name="connsiteX7" fmla="*/ 0 w 196079"/>
                    <a:gd name="connsiteY7" fmla="*/ 909053 h 1117600"/>
                    <a:gd name="connsiteX0" fmla="*/ 0 w 197660"/>
                    <a:gd name="connsiteY0" fmla="*/ 909053 h 1117600"/>
                    <a:gd name="connsiteX1" fmla="*/ 26736 w 197660"/>
                    <a:gd name="connsiteY1" fmla="*/ 1026695 h 1117600"/>
                    <a:gd name="connsiteX2" fmla="*/ 53473 w 197660"/>
                    <a:gd name="connsiteY2" fmla="*/ 882316 h 1117600"/>
                    <a:gd name="connsiteX3" fmla="*/ 74863 w 197660"/>
                    <a:gd name="connsiteY3" fmla="*/ 1117600 h 1117600"/>
                    <a:gd name="connsiteX4" fmla="*/ 90905 w 197660"/>
                    <a:gd name="connsiteY4" fmla="*/ 770022 h 1117600"/>
                    <a:gd name="connsiteX5" fmla="*/ 122989 w 197660"/>
                    <a:gd name="connsiteY5" fmla="*/ 941137 h 1117600"/>
                    <a:gd name="connsiteX6" fmla="*/ 196079 w 197660"/>
                    <a:gd name="connsiteY6" fmla="*/ 0 h 1117600"/>
                    <a:gd name="connsiteX7" fmla="*/ 0 w 197660"/>
                    <a:gd name="connsiteY7" fmla="*/ 909053 h 1117600"/>
                    <a:gd name="connsiteX0" fmla="*/ 0 w 196836"/>
                    <a:gd name="connsiteY0" fmla="*/ 909053 h 1117600"/>
                    <a:gd name="connsiteX1" fmla="*/ 26736 w 196836"/>
                    <a:gd name="connsiteY1" fmla="*/ 1026695 h 1117600"/>
                    <a:gd name="connsiteX2" fmla="*/ 53473 w 196836"/>
                    <a:gd name="connsiteY2" fmla="*/ 882316 h 1117600"/>
                    <a:gd name="connsiteX3" fmla="*/ 74863 w 196836"/>
                    <a:gd name="connsiteY3" fmla="*/ 1117600 h 1117600"/>
                    <a:gd name="connsiteX4" fmla="*/ 90905 w 196836"/>
                    <a:gd name="connsiteY4" fmla="*/ 770022 h 1117600"/>
                    <a:gd name="connsiteX5" fmla="*/ 122989 w 196836"/>
                    <a:gd name="connsiteY5" fmla="*/ 941137 h 1117600"/>
                    <a:gd name="connsiteX6" fmla="*/ 196079 w 196836"/>
                    <a:gd name="connsiteY6" fmla="*/ 0 h 1117600"/>
                    <a:gd name="connsiteX7" fmla="*/ 0 w 196836"/>
                    <a:gd name="connsiteY7" fmla="*/ 909053 h 1117600"/>
                    <a:gd name="connsiteX0" fmla="*/ 0 w 197113"/>
                    <a:gd name="connsiteY0" fmla="*/ 909053 h 1117600"/>
                    <a:gd name="connsiteX1" fmla="*/ 26736 w 197113"/>
                    <a:gd name="connsiteY1" fmla="*/ 1026695 h 1117600"/>
                    <a:gd name="connsiteX2" fmla="*/ 53473 w 197113"/>
                    <a:gd name="connsiteY2" fmla="*/ 882316 h 1117600"/>
                    <a:gd name="connsiteX3" fmla="*/ 74863 w 197113"/>
                    <a:gd name="connsiteY3" fmla="*/ 1117600 h 1117600"/>
                    <a:gd name="connsiteX4" fmla="*/ 90905 w 197113"/>
                    <a:gd name="connsiteY4" fmla="*/ 770022 h 1117600"/>
                    <a:gd name="connsiteX5" fmla="*/ 122989 w 197113"/>
                    <a:gd name="connsiteY5" fmla="*/ 941137 h 1117600"/>
                    <a:gd name="connsiteX6" fmla="*/ 196079 w 197113"/>
                    <a:gd name="connsiteY6" fmla="*/ 0 h 1117600"/>
                    <a:gd name="connsiteX7" fmla="*/ 0 w 197113"/>
                    <a:gd name="connsiteY7" fmla="*/ 909053 h 1117600"/>
                    <a:gd name="connsiteX0" fmla="*/ 0 w 197113"/>
                    <a:gd name="connsiteY0" fmla="*/ 909053 h 1117600"/>
                    <a:gd name="connsiteX1" fmla="*/ 26736 w 197113"/>
                    <a:gd name="connsiteY1" fmla="*/ 1026695 h 1117600"/>
                    <a:gd name="connsiteX2" fmla="*/ 53473 w 197113"/>
                    <a:gd name="connsiteY2" fmla="*/ 882316 h 1117600"/>
                    <a:gd name="connsiteX3" fmla="*/ 74863 w 197113"/>
                    <a:gd name="connsiteY3" fmla="*/ 1117600 h 1117600"/>
                    <a:gd name="connsiteX4" fmla="*/ 90905 w 197113"/>
                    <a:gd name="connsiteY4" fmla="*/ 770022 h 1117600"/>
                    <a:gd name="connsiteX5" fmla="*/ 122989 w 197113"/>
                    <a:gd name="connsiteY5" fmla="*/ 941137 h 1117600"/>
                    <a:gd name="connsiteX6" fmla="*/ 196079 w 197113"/>
                    <a:gd name="connsiteY6" fmla="*/ 0 h 1117600"/>
                    <a:gd name="connsiteX7" fmla="*/ 0 w 197113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6746"/>
                    <a:gd name="connsiteY0" fmla="*/ 909053 h 1117600"/>
                    <a:gd name="connsiteX1" fmla="*/ 26736 w 196746"/>
                    <a:gd name="connsiteY1" fmla="*/ 1026695 h 1117600"/>
                    <a:gd name="connsiteX2" fmla="*/ 53473 w 196746"/>
                    <a:gd name="connsiteY2" fmla="*/ 882316 h 1117600"/>
                    <a:gd name="connsiteX3" fmla="*/ 74863 w 196746"/>
                    <a:gd name="connsiteY3" fmla="*/ 1117600 h 1117600"/>
                    <a:gd name="connsiteX4" fmla="*/ 90905 w 196746"/>
                    <a:gd name="connsiteY4" fmla="*/ 770022 h 1117600"/>
                    <a:gd name="connsiteX5" fmla="*/ 122989 w 196746"/>
                    <a:gd name="connsiteY5" fmla="*/ 941137 h 1117600"/>
                    <a:gd name="connsiteX6" fmla="*/ 196079 w 196746"/>
                    <a:gd name="connsiteY6" fmla="*/ 0 h 1117600"/>
                    <a:gd name="connsiteX7" fmla="*/ 0 w 196746"/>
                    <a:gd name="connsiteY7" fmla="*/ 909053 h 1117600"/>
                    <a:gd name="connsiteX0" fmla="*/ 0 w 198781"/>
                    <a:gd name="connsiteY0" fmla="*/ 909053 h 1117600"/>
                    <a:gd name="connsiteX1" fmla="*/ 26736 w 198781"/>
                    <a:gd name="connsiteY1" fmla="*/ 1026695 h 1117600"/>
                    <a:gd name="connsiteX2" fmla="*/ 53473 w 198781"/>
                    <a:gd name="connsiteY2" fmla="*/ 882316 h 1117600"/>
                    <a:gd name="connsiteX3" fmla="*/ 74863 w 198781"/>
                    <a:gd name="connsiteY3" fmla="*/ 1117600 h 1117600"/>
                    <a:gd name="connsiteX4" fmla="*/ 90905 w 198781"/>
                    <a:gd name="connsiteY4" fmla="*/ 770022 h 1117600"/>
                    <a:gd name="connsiteX5" fmla="*/ 122989 w 198781"/>
                    <a:gd name="connsiteY5" fmla="*/ 941137 h 1117600"/>
                    <a:gd name="connsiteX6" fmla="*/ 196079 w 198781"/>
                    <a:gd name="connsiteY6" fmla="*/ 0 h 1117600"/>
                    <a:gd name="connsiteX7" fmla="*/ 0 w 198781"/>
                    <a:gd name="connsiteY7" fmla="*/ 909053 h 1117600"/>
                    <a:gd name="connsiteX0" fmla="*/ 0 w 198781"/>
                    <a:gd name="connsiteY0" fmla="*/ 909053 h 1117600"/>
                    <a:gd name="connsiteX1" fmla="*/ 26736 w 198781"/>
                    <a:gd name="connsiteY1" fmla="*/ 1026695 h 1117600"/>
                    <a:gd name="connsiteX2" fmla="*/ 53473 w 198781"/>
                    <a:gd name="connsiteY2" fmla="*/ 882316 h 1117600"/>
                    <a:gd name="connsiteX3" fmla="*/ 74863 w 198781"/>
                    <a:gd name="connsiteY3" fmla="*/ 1117600 h 1117600"/>
                    <a:gd name="connsiteX4" fmla="*/ 90905 w 198781"/>
                    <a:gd name="connsiteY4" fmla="*/ 770022 h 1117600"/>
                    <a:gd name="connsiteX5" fmla="*/ 122989 w 198781"/>
                    <a:gd name="connsiteY5" fmla="*/ 941137 h 1117600"/>
                    <a:gd name="connsiteX6" fmla="*/ 196079 w 198781"/>
                    <a:gd name="connsiteY6" fmla="*/ 0 h 1117600"/>
                    <a:gd name="connsiteX7" fmla="*/ 141340 w 198781"/>
                    <a:gd name="connsiteY7" fmla="*/ 49812 h 1117600"/>
                    <a:gd name="connsiteX8" fmla="*/ 0 w 198781"/>
                    <a:gd name="connsiteY8" fmla="*/ 909053 h 1117600"/>
                    <a:gd name="connsiteX0" fmla="*/ 0 w 179652"/>
                    <a:gd name="connsiteY0" fmla="*/ 943099 h 1151646"/>
                    <a:gd name="connsiteX1" fmla="*/ 26736 w 179652"/>
                    <a:gd name="connsiteY1" fmla="*/ 1060741 h 1151646"/>
                    <a:gd name="connsiteX2" fmla="*/ 53473 w 179652"/>
                    <a:gd name="connsiteY2" fmla="*/ 916362 h 1151646"/>
                    <a:gd name="connsiteX3" fmla="*/ 74863 w 179652"/>
                    <a:gd name="connsiteY3" fmla="*/ 1151646 h 1151646"/>
                    <a:gd name="connsiteX4" fmla="*/ 90905 w 179652"/>
                    <a:gd name="connsiteY4" fmla="*/ 804068 h 1151646"/>
                    <a:gd name="connsiteX5" fmla="*/ 122989 w 179652"/>
                    <a:gd name="connsiteY5" fmla="*/ 975183 h 1151646"/>
                    <a:gd name="connsiteX6" fmla="*/ 171662 w 179652"/>
                    <a:gd name="connsiteY6" fmla="*/ 0 h 1151646"/>
                    <a:gd name="connsiteX7" fmla="*/ 141340 w 179652"/>
                    <a:gd name="connsiteY7" fmla="*/ 83858 h 1151646"/>
                    <a:gd name="connsiteX8" fmla="*/ 0 w 179652"/>
                    <a:gd name="connsiteY8" fmla="*/ 943099 h 1151646"/>
                    <a:gd name="connsiteX0" fmla="*/ 0 w 190351"/>
                    <a:gd name="connsiteY0" fmla="*/ 943099 h 1151646"/>
                    <a:gd name="connsiteX1" fmla="*/ 26736 w 190351"/>
                    <a:gd name="connsiteY1" fmla="*/ 1060741 h 1151646"/>
                    <a:gd name="connsiteX2" fmla="*/ 53473 w 190351"/>
                    <a:gd name="connsiteY2" fmla="*/ 916362 h 1151646"/>
                    <a:gd name="connsiteX3" fmla="*/ 74863 w 190351"/>
                    <a:gd name="connsiteY3" fmla="*/ 1151646 h 1151646"/>
                    <a:gd name="connsiteX4" fmla="*/ 90905 w 190351"/>
                    <a:gd name="connsiteY4" fmla="*/ 804068 h 1151646"/>
                    <a:gd name="connsiteX5" fmla="*/ 122989 w 190351"/>
                    <a:gd name="connsiteY5" fmla="*/ 975183 h 1151646"/>
                    <a:gd name="connsiteX6" fmla="*/ 171662 w 190351"/>
                    <a:gd name="connsiteY6" fmla="*/ 0 h 1151646"/>
                    <a:gd name="connsiteX7" fmla="*/ 141340 w 190351"/>
                    <a:gd name="connsiteY7" fmla="*/ 83858 h 1151646"/>
                    <a:gd name="connsiteX8" fmla="*/ 0 w 190351"/>
                    <a:gd name="connsiteY8" fmla="*/ 943099 h 1151646"/>
                    <a:gd name="connsiteX0" fmla="*/ 0 w 196202"/>
                    <a:gd name="connsiteY0" fmla="*/ 962555 h 1171102"/>
                    <a:gd name="connsiteX1" fmla="*/ 26736 w 196202"/>
                    <a:gd name="connsiteY1" fmla="*/ 1080197 h 1171102"/>
                    <a:gd name="connsiteX2" fmla="*/ 53473 w 196202"/>
                    <a:gd name="connsiteY2" fmla="*/ 935818 h 1171102"/>
                    <a:gd name="connsiteX3" fmla="*/ 74863 w 196202"/>
                    <a:gd name="connsiteY3" fmla="*/ 1171102 h 1171102"/>
                    <a:gd name="connsiteX4" fmla="*/ 90905 w 196202"/>
                    <a:gd name="connsiteY4" fmla="*/ 823524 h 1171102"/>
                    <a:gd name="connsiteX5" fmla="*/ 122989 w 196202"/>
                    <a:gd name="connsiteY5" fmla="*/ 994639 h 1171102"/>
                    <a:gd name="connsiteX6" fmla="*/ 179802 w 196202"/>
                    <a:gd name="connsiteY6" fmla="*/ 0 h 1171102"/>
                    <a:gd name="connsiteX7" fmla="*/ 141340 w 196202"/>
                    <a:gd name="connsiteY7" fmla="*/ 103314 h 1171102"/>
                    <a:gd name="connsiteX8" fmla="*/ 0 w 196202"/>
                    <a:gd name="connsiteY8" fmla="*/ 962555 h 1171102"/>
                    <a:gd name="connsiteX0" fmla="*/ 0 w 187158"/>
                    <a:gd name="connsiteY0" fmla="*/ 962555 h 1171102"/>
                    <a:gd name="connsiteX1" fmla="*/ 26736 w 187158"/>
                    <a:gd name="connsiteY1" fmla="*/ 1080197 h 1171102"/>
                    <a:gd name="connsiteX2" fmla="*/ 53473 w 187158"/>
                    <a:gd name="connsiteY2" fmla="*/ 935818 h 1171102"/>
                    <a:gd name="connsiteX3" fmla="*/ 74863 w 187158"/>
                    <a:gd name="connsiteY3" fmla="*/ 1171102 h 1171102"/>
                    <a:gd name="connsiteX4" fmla="*/ 90905 w 187158"/>
                    <a:gd name="connsiteY4" fmla="*/ 823524 h 1171102"/>
                    <a:gd name="connsiteX5" fmla="*/ 122989 w 187158"/>
                    <a:gd name="connsiteY5" fmla="*/ 994639 h 1171102"/>
                    <a:gd name="connsiteX6" fmla="*/ 179802 w 187158"/>
                    <a:gd name="connsiteY6" fmla="*/ 0 h 1171102"/>
                    <a:gd name="connsiteX7" fmla="*/ 141340 w 187158"/>
                    <a:gd name="connsiteY7" fmla="*/ 103314 h 1171102"/>
                    <a:gd name="connsiteX8" fmla="*/ 0 w 187158"/>
                    <a:gd name="connsiteY8" fmla="*/ 962555 h 1171102"/>
                    <a:gd name="connsiteX0" fmla="*/ 0 w 192585"/>
                    <a:gd name="connsiteY0" fmla="*/ 962555 h 1171102"/>
                    <a:gd name="connsiteX1" fmla="*/ 26736 w 192585"/>
                    <a:gd name="connsiteY1" fmla="*/ 1080197 h 1171102"/>
                    <a:gd name="connsiteX2" fmla="*/ 53473 w 192585"/>
                    <a:gd name="connsiteY2" fmla="*/ 935818 h 1171102"/>
                    <a:gd name="connsiteX3" fmla="*/ 74863 w 192585"/>
                    <a:gd name="connsiteY3" fmla="*/ 1171102 h 1171102"/>
                    <a:gd name="connsiteX4" fmla="*/ 90905 w 192585"/>
                    <a:gd name="connsiteY4" fmla="*/ 823524 h 1171102"/>
                    <a:gd name="connsiteX5" fmla="*/ 122989 w 192585"/>
                    <a:gd name="connsiteY5" fmla="*/ 994639 h 1171102"/>
                    <a:gd name="connsiteX6" fmla="*/ 179802 w 192585"/>
                    <a:gd name="connsiteY6" fmla="*/ 0 h 1171102"/>
                    <a:gd name="connsiteX7" fmla="*/ 141340 w 192585"/>
                    <a:gd name="connsiteY7" fmla="*/ 103314 h 1171102"/>
                    <a:gd name="connsiteX8" fmla="*/ 0 w 192585"/>
                    <a:gd name="connsiteY8" fmla="*/ 962555 h 1171102"/>
                    <a:gd name="connsiteX0" fmla="*/ 0 w 192585"/>
                    <a:gd name="connsiteY0" fmla="*/ 863784 h 1072331"/>
                    <a:gd name="connsiteX1" fmla="*/ 26736 w 192585"/>
                    <a:gd name="connsiteY1" fmla="*/ 981426 h 1072331"/>
                    <a:gd name="connsiteX2" fmla="*/ 53473 w 192585"/>
                    <a:gd name="connsiteY2" fmla="*/ 837047 h 1072331"/>
                    <a:gd name="connsiteX3" fmla="*/ 74863 w 192585"/>
                    <a:gd name="connsiteY3" fmla="*/ 1072331 h 1072331"/>
                    <a:gd name="connsiteX4" fmla="*/ 90905 w 192585"/>
                    <a:gd name="connsiteY4" fmla="*/ 724753 h 1072331"/>
                    <a:gd name="connsiteX5" fmla="*/ 122989 w 192585"/>
                    <a:gd name="connsiteY5" fmla="*/ 895868 h 1072331"/>
                    <a:gd name="connsiteX6" fmla="*/ 179802 w 192585"/>
                    <a:gd name="connsiteY6" fmla="*/ 55608 h 1072331"/>
                    <a:gd name="connsiteX7" fmla="*/ 141340 w 192585"/>
                    <a:gd name="connsiteY7" fmla="*/ 4543 h 1072331"/>
                    <a:gd name="connsiteX8" fmla="*/ 0 w 192585"/>
                    <a:gd name="connsiteY8" fmla="*/ 863784 h 1072331"/>
                    <a:gd name="connsiteX0" fmla="*/ 0 w 192585"/>
                    <a:gd name="connsiteY0" fmla="*/ 863065 h 1071612"/>
                    <a:gd name="connsiteX1" fmla="*/ 26736 w 192585"/>
                    <a:gd name="connsiteY1" fmla="*/ 980707 h 1071612"/>
                    <a:gd name="connsiteX2" fmla="*/ 53473 w 192585"/>
                    <a:gd name="connsiteY2" fmla="*/ 836328 h 1071612"/>
                    <a:gd name="connsiteX3" fmla="*/ 74863 w 192585"/>
                    <a:gd name="connsiteY3" fmla="*/ 1071612 h 1071612"/>
                    <a:gd name="connsiteX4" fmla="*/ 90905 w 192585"/>
                    <a:gd name="connsiteY4" fmla="*/ 724034 h 1071612"/>
                    <a:gd name="connsiteX5" fmla="*/ 122989 w 192585"/>
                    <a:gd name="connsiteY5" fmla="*/ 895149 h 1071612"/>
                    <a:gd name="connsiteX6" fmla="*/ 179802 w 192585"/>
                    <a:gd name="connsiteY6" fmla="*/ 54889 h 1071612"/>
                    <a:gd name="connsiteX7" fmla="*/ 141340 w 192585"/>
                    <a:gd name="connsiteY7" fmla="*/ 3824 h 1071612"/>
                    <a:gd name="connsiteX8" fmla="*/ 0 w 192585"/>
                    <a:gd name="connsiteY8" fmla="*/ 863065 h 1071612"/>
                    <a:gd name="connsiteX0" fmla="*/ 0 w 148306"/>
                    <a:gd name="connsiteY0" fmla="*/ 859241 h 1067788"/>
                    <a:gd name="connsiteX1" fmla="*/ 26736 w 148306"/>
                    <a:gd name="connsiteY1" fmla="*/ 976883 h 1067788"/>
                    <a:gd name="connsiteX2" fmla="*/ 53473 w 148306"/>
                    <a:gd name="connsiteY2" fmla="*/ 832504 h 1067788"/>
                    <a:gd name="connsiteX3" fmla="*/ 74863 w 148306"/>
                    <a:gd name="connsiteY3" fmla="*/ 1067788 h 1067788"/>
                    <a:gd name="connsiteX4" fmla="*/ 90905 w 148306"/>
                    <a:gd name="connsiteY4" fmla="*/ 720210 h 1067788"/>
                    <a:gd name="connsiteX5" fmla="*/ 122989 w 148306"/>
                    <a:gd name="connsiteY5" fmla="*/ 891325 h 1067788"/>
                    <a:gd name="connsiteX6" fmla="*/ 141340 w 148306"/>
                    <a:gd name="connsiteY6" fmla="*/ 0 h 1067788"/>
                    <a:gd name="connsiteX7" fmla="*/ 0 w 148306"/>
                    <a:gd name="connsiteY7" fmla="*/ 859241 h 1067788"/>
                    <a:gd name="connsiteX0" fmla="*/ 0 w 163353"/>
                    <a:gd name="connsiteY0" fmla="*/ 859241 h 1067788"/>
                    <a:gd name="connsiteX1" fmla="*/ 26736 w 163353"/>
                    <a:gd name="connsiteY1" fmla="*/ 976883 h 1067788"/>
                    <a:gd name="connsiteX2" fmla="*/ 53473 w 163353"/>
                    <a:gd name="connsiteY2" fmla="*/ 832504 h 1067788"/>
                    <a:gd name="connsiteX3" fmla="*/ 74863 w 163353"/>
                    <a:gd name="connsiteY3" fmla="*/ 1067788 h 1067788"/>
                    <a:gd name="connsiteX4" fmla="*/ 90905 w 163353"/>
                    <a:gd name="connsiteY4" fmla="*/ 720210 h 1067788"/>
                    <a:gd name="connsiteX5" fmla="*/ 122989 w 163353"/>
                    <a:gd name="connsiteY5" fmla="*/ 891325 h 1067788"/>
                    <a:gd name="connsiteX6" fmla="*/ 141340 w 163353"/>
                    <a:gd name="connsiteY6" fmla="*/ 0 h 1067788"/>
                    <a:gd name="connsiteX7" fmla="*/ 0 w 163353"/>
                    <a:gd name="connsiteY7" fmla="*/ 859241 h 1067788"/>
                    <a:gd name="connsiteX0" fmla="*/ 0 w 172626"/>
                    <a:gd name="connsiteY0" fmla="*/ 859241 h 1067788"/>
                    <a:gd name="connsiteX1" fmla="*/ 26736 w 172626"/>
                    <a:gd name="connsiteY1" fmla="*/ 976883 h 1067788"/>
                    <a:gd name="connsiteX2" fmla="*/ 53473 w 172626"/>
                    <a:gd name="connsiteY2" fmla="*/ 832504 h 1067788"/>
                    <a:gd name="connsiteX3" fmla="*/ 74863 w 172626"/>
                    <a:gd name="connsiteY3" fmla="*/ 1067788 h 1067788"/>
                    <a:gd name="connsiteX4" fmla="*/ 90905 w 172626"/>
                    <a:gd name="connsiteY4" fmla="*/ 720210 h 1067788"/>
                    <a:gd name="connsiteX5" fmla="*/ 122989 w 172626"/>
                    <a:gd name="connsiteY5" fmla="*/ 891325 h 1067788"/>
                    <a:gd name="connsiteX6" fmla="*/ 141340 w 172626"/>
                    <a:gd name="connsiteY6" fmla="*/ 0 h 1067788"/>
                    <a:gd name="connsiteX7" fmla="*/ 0 w 172626"/>
                    <a:gd name="connsiteY7" fmla="*/ 859241 h 1067788"/>
                    <a:gd name="connsiteX0" fmla="*/ 0 w 166238"/>
                    <a:gd name="connsiteY0" fmla="*/ 859241 h 1067788"/>
                    <a:gd name="connsiteX1" fmla="*/ 26736 w 166238"/>
                    <a:gd name="connsiteY1" fmla="*/ 976883 h 1067788"/>
                    <a:gd name="connsiteX2" fmla="*/ 53473 w 166238"/>
                    <a:gd name="connsiteY2" fmla="*/ 832504 h 1067788"/>
                    <a:gd name="connsiteX3" fmla="*/ 74863 w 166238"/>
                    <a:gd name="connsiteY3" fmla="*/ 1067788 h 1067788"/>
                    <a:gd name="connsiteX4" fmla="*/ 90905 w 166238"/>
                    <a:gd name="connsiteY4" fmla="*/ 720210 h 1067788"/>
                    <a:gd name="connsiteX5" fmla="*/ 122989 w 166238"/>
                    <a:gd name="connsiteY5" fmla="*/ 891325 h 1067788"/>
                    <a:gd name="connsiteX6" fmla="*/ 141340 w 166238"/>
                    <a:gd name="connsiteY6" fmla="*/ 0 h 1067788"/>
                    <a:gd name="connsiteX7" fmla="*/ 0 w 166238"/>
                    <a:gd name="connsiteY7" fmla="*/ 859241 h 1067788"/>
                    <a:gd name="connsiteX0" fmla="*/ 0 w 154182"/>
                    <a:gd name="connsiteY0" fmla="*/ 859241 h 1067788"/>
                    <a:gd name="connsiteX1" fmla="*/ 26736 w 154182"/>
                    <a:gd name="connsiteY1" fmla="*/ 976883 h 1067788"/>
                    <a:gd name="connsiteX2" fmla="*/ 53473 w 154182"/>
                    <a:gd name="connsiteY2" fmla="*/ 832504 h 1067788"/>
                    <a:gd name="connsiteX3" fmla="*/ 74863 w 154182"/>
                    <a:gd name="connsiteY3" fmla="*/ 1067788 h 1067788"/>
                    <a:gd name="connsiteX4" fmla="*/ 90905 w 154182"/>
                    <a:gd name="connsiteY4" fmla="*/ 720210 h 1067788"/>
                    <a:gd name="connsiteX5" fmla="*/ 122989 w 154182"/>
                    <a:gd name="connsiteY5" fmla="*/ 891325 h 1067788"/>
                    <a:gd name="connsiteX6" fmla="*/ 141340 w 154182"/>
                    <a:gd name="connsiteY6" fmla="*/ 0 h 1067788"/>
                    <a:gd name="connsiteX7" fmla="*/ 0 w 154182"/>
                    <a:gd name="connsiteY7" fmla="*/ 859241 h 1067788"/>
                    <a:gd name="connsiteX0" fmla="*/ 0 w 160071"/>
                    <a:gd name="connsiteY0" fmla="*/ 859241 h 1067788"/>
                    <a:gd name="connsiteX1" fmla="*/ 26736 w 160071"/>
                    <a:gd name="connsiteY1" fmla="*/ 976883 h 1067788"/>
                    <a:gd name="connsiteX2" fmla="*/ 53473 w 160071"/>
                    <a:gd name="connsiteY2" fmla="*/ 832504 h 1067788"/>
                    <a:gd name="connsiteX3" fmla="*/ 74863 w 160071"/>
                    <a:gd name="connsiteY3" fmla="*/ 1067788 h 1067788"/>
                    <a:gd name="connsiteX4" fmla="*/ 90905 w 160071"/>
                    <a:gd name="connsiteY4" fmla="*/ 720210 h 1067788"/>
                    <a:gd name="connsiteX5" fmla="*/ 122989 w 160071"/>
                    <a:gd name="connsiteY5" fmla="*/ 891325 h 1067788"/>
                    <a:gd name="connsiteX6" fmla="*/ 141340 w 160071"/>
                    <a:gd name="connsiteY6" fmla="*/ 0 h 1067788"/>
                    <a:gd name="connsiteX7" fmla="*/ 0 w 160071"/>
                    <a:gd name="connsiteY7" fmla="*/ 859241 h 1067788"/>
                    <a:gd name="connsiteX0" fmla="*/ 0 w 168373"/>
                    <a:gd name="connsiteY0" fmla="*/ 859241 h 1067788"/>
                    <a:gd name="connsiteX1" fmla="*/ 26736 w 168373"/>
                    <a:gd name="connsiteY1" fmla="*/ 976883 h 1067788"/>
                    <a:gd name="connsiteX2" fmla="*/ 53473 w 168373"/>
                    <a:gd name="connsiteY2" fmla="*/ 832504 h 1067788"/>
                    <a:gd name="connsiteX3" fmla="*/ 74863 w 168373"/>
                    <a:gd name="connsiteY3" fmla="*/ 1067788 h 1067788"/>
                    <a:gd name="connsiteX4" fmla="*/ 90905 w 168373"/>
                    <a:gd name="connsiteY4" fmla="*/ 720210 h 1067788"/>
                    <a:gd name="connsiteX5" fmla="*/ 122989 w 168373"/>
                    <a:gd name="connsiteY5" fmla="*/ 891325 h 1067788"/>
                    <a:gd name="connsiteX6" fmla="*/ 141340 w 168373"/>
                    <a:gd name="connsiteY6" fmla="*/ 0 h 1067788"/>
                    <a:gd name="connsiteX7" fmla="*/ 0 w 168373"/>
                    <a:gd name="connsiteY7" fmla="*/ 859241 h 1067788"/>
                    <a:gd name="connsiteX0" fmla="*/ 0 w 158061"/>
                    <a:gd name="connsiteY0" fmla="*/ 859241 h 1067788"/>
                    <a:gd name="connsiteX1" fmla="*/ 26736 w 158061"/>
                    <a:gd name="connsiteY1" fmla="*/ 976883 h 1067788"/>
                    <a:gd name="connsiteX2" fmla="*/ 53473 w 158061"/>
                    <a:gd name="connsiteY2" fmla="*/ 832504 h 1067788"/>
                    <a:gd name="connsiteX3" fmla="*/ 74863 w 158061"/>
                    <a:gd name="connsiteY3" fmla="*/ 1067788 h 1067788"/>
                    <a:gd name="connsiteX4" fmla="*/ 90905 w 158061"/>
                    <a:gd name="connsiteY4" fmla="*/ 720210 h 1067788"/>
                    <a:gd name="connsiteX5" fmla="*/ 122989 w 158061"/>
                    <a:gd name="connsiteY5" fmla="*/ 891325 h 1067788"/>
                    <a:gd name="connsiteX6" fmla="*/ 141340 w 158061"/>
                    <a:gd name="connsiteY6" fmla="*/ 0 h 1067788"/>
                    <a:gd name="connsiteX7" fmla="*/ 0 w 158061"/>
                    <a:gd name="connsiteY7" fmla="*/ 859241 h 1067788"/>
                    <a:gd name="connsiteX0" fmla="*/ 0 w 151883"/>
                    <a:gd name="connsiteY0" fmla="*/ 859241 h 1067788"/>
                    <a:gd name="connsiteX1" fmla="*/ 26736 w 151883"/>
                    <a:gd name="connsiteY1" fmla="*/ 976883 h 1067788"/>
                    <a:gd name="connsiteX2" fmla="*/ 53473 w 151883"/>
                    <a:gd name="connsiteY2" fmla="*/ 832504 h 1067788"/>
                    <a:gd name="connsiteX3" fmla="*/ 74863 w 151883"/>
                    <a:gd name="connsiteY3" fmla="*/ 1067788 h 1067788"/>
                    <a:gd name="connsiteX4" fmla="*/ 90905 w 151883"/>
                    <a:gd name="connsiteY4" fmla="*/ 720210 h 1067788"/>
                    <a:gd name="connsiteX5" fmla="*/ 122989 w 151883"/>
                    <a:gd name="connsiteY5" fmla="*/ 891325 h 1067788"/>
                    <a:gd name="connsiteX6" fmla="*/ 141340 w 151883"/>
                    <a:gd name="connsiteY6" fmla="*/ 0 h 1067788"/>
                    <a:gd name="connsiteX7" fmla="*/ 0 w 151883"/>
                    <a:gd name="connsiteY7" fmla="*/ 859241 h 1067788"/>
                    <a:gd name="connsiteX0" fmla="*/ 0 w 160603"/>
                    <a:gd name="connsiteY0" fmla="*/ 859241 h 1067788"/>
                    <a:gd name="connsiteX1" fmla="*/ 26736 w 160603"/>
                    <a:gd name="connsiteY1" fmla="*/ 976883 h 1067788"/>
                    <a:gd name="connsiteX2" fmla="*/ 53473 w 160603"/>
                    <a:gd name="connsiteY2" fmla="*/ 832504 h 1067788"/>
                    <a:gd name="connsiteX3" fmla="*/ 74863 w 160603"/>
                    <a:gd name="connsiteY3" fmla="*/ 1067788 h 1067788"/>
                    <a:gd name="connsiteX4" fmla="*/ 90905 w 160603"/>
                    <a:gd name="connsiteY4" fmla="*/ 720210 h 1067788"/>
                    <a:gd name="connsiteX5" fmla="*/ 122989 w 160603"/>
                    <a:gd name="connsiteY5" fmla="*/ 891325 h 1067788"/>
                    <a:gd name="connsiteX6" fmla="*/ 141340 w 160603"/>
                    <a:gd name="connsiteY6" fmla="*/ 0 h 1067788"/>
                    <a:gd name="connsiteX7" fmla="*/ 0 w 160603"/>
                    <a:gd name="connsiteY7" fmla="*/ 859241 h 1067788"/>
                    <a:gd name="connsiteX0" fmla="*/ 0 w 158150"/>
                    <a:gd name="connsiteY0" fmla="*/ 859241 h 1067788"/>
                    <a:gd name="connsiteX1" fmla="*/ 26736 w 158150"/>
                    <a:gd name="connsiteY1" fmla="*/ 976883 h 1067788"/>
                    <a:gd name="connsiteX2" fmla="*/ 53473 w 158150"/>
                    <a:gd name="connsiteY2" fmla="*/ 832504 h 1067788"/>
                    <a:gd name="connsiteX3" fmla="*/ 74863 w 158150"/>
                    <a:gd name="connsiteY3" fmla="*/ 1067788 h 1067788"/>
                    <a:gd name="connsiteX4" fmla="*/ 90905 w 158150"/>
                    <a:gd name="connsiteY4" fmla="*/ 720210 h 1067788"/>
                    <a:gd name="connsiteX5" fmla="*/ 122989 w 158150"/>
                    <a:gd name="connsiteY5" fmla="*/ 891325 h 1067788"/>
                    <a:gd name="connsiteX6" fmla="*/ 141340 w 158150"/>
                    <a:gd name="connsiteY6" fmla="*/ 0 h 1067788"/>
                    <a:gd name="connsiteX7" fmla="*/ 0 w 158150"/>
                    <a:gd name="connsiteY7" fmla="*/ 859241 h 1067788"/>
                    <a:gd name="connsiteX0" fmla="*/ 0 w 158150"/>
                    <a:gd name="connsiteY0" fmla="*/ 859241 h 1067788"/>
                    <a:gd name="connsiteX1" fmla="*/ 26736 w 158150"/>
                    <a:gd name="connsiteY1" fmla="*/ 976883 h 1067788"/>
                    <a:gd name="connsiteX2" fmla="*/ 53473 w 158150"/>
                    <a:gd name="connsiteY2" fmla="*/ 832504 h 1067788"/>
                    <a:gd name="connsiteX3" fmla="*/ 74863 w 158150"/>
                    <a:gd name="connsiteY3" fmla="*/ 1067788 h 1067788"/>
                    <a:gd name="connsiteX4" fmla="*/ 90905 w 158150"/>
                    <a:gd name="connsiteY4" fmla="*/ 720210 h 1067788"/>
                    <a:gd name="connsiteX5" fmla="*/ 122989 w 158150"/>
                    <a:gd name="connsiteY5" fmla="*/ 891325 h 1067788"/>
                    <a:gd name="connsiteX6" fmla="*/ 141340 w 158150"/>
                    <a:gd name="connsiteY6" fmla="*/ 0 h 1067788"/>
                    <a:gd name="connsiteX7" fmla="*/ 0 w 158150"/>
                    <a:gd name="connsiteY7" fmla="*/ 859241 h 1067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8150" h="1067788">
                      <a:moveTo>
                        <a:pt x="0" y="859241"/>
                      </a:moveTo>
                      <a:lnTo>
                        <a:pt x="26736" y="976883"/>
                      </a:lnTo>
                      <a:lnTo>
                        <a:pt x="53473" y="832504"/>
                      </a:lnTo>
                      <a:cubicBezTo>
                        <a:pt x="60603" y="910932"/>
                        <a:pt x="49891" y="989360"/>
                        <a:pt x="74863" y="1067788"/>
                      </a:cubicBezTo>
                      <a:cubicBezTo>
                        <a:pt x="80210" y="951929"/>
                        <a:pt x="103400" y="836069"/>
                        <a:pt x="90905" y="720210"/>
                      </a:cubicBezTo>
                      <a:cubicBezTo>
                        <a:pt x="110521" y="759406"/>
                        <a:pt x="112294" y="834287"/>
                        <a:pt x="122989" y="891325"/>
                      </a:cubicBezTo>
                      <a:cubicBezTo>
                        <a:pt x="200948" y="272526"/>
                        <a:pt x="122093" y="462549"/>
                        <a:pt x="141340" y="0"/>
                      </a:cubicBezTo>
                      <a:cubicBezTo>
                        <a:pt x="83552" y="25157"/>
                        <a:pt x="47113" y="572827"/>
                        <a:pt x="0" y="859241"/>
                      </a:cubicBezTo>
                      <a:close/>
                    </a:path>
                  </a:pathLst>
                </a:custGeom>
                <a:solidFill>
                  <a:srgbClr val="37261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3635430" y="1177152"/>
                  <a:ext cx="1013017" cy="1392268"/>
                </a:xfrm>
                <a:custGeom>
                  <a:avLst/>
                  <a:gdLst>
                    <a:gd name="connsiteX0" fmla="*/ 1012166 w 1012166"/>
                    <a:gd name="connsiteY0" fmla="*/ 494581 h 1408981"/>
                    <a:gd name="connsiteX1" fmla="*/ 983412 w 1012166"/>
                    <a:gd name="connsiteY1" fmla="*/ 741871 h 1408981"/>
                    <a:gd name="connsiteX2" fmla="*/ 569344 w 1012166"/>
                    <a:gd name="connsiteY2" fmla="*/ 1408981 h 1408981"/>
                    <a:gd name="connsiteX3" fmla="*/ 92016 w 1012166"/>
                    <a:gd name="connsiteY3" fmla="*/ 1224951 h 1408981"/>
                    <a:gd name="connsiteX4" fmla="*/ 0 w 1012166"/>
                    <a:gd name="connsiteY4" fmla="*/ 356558 h 1408981"/>
                    <a:gd name="connsiteX5" fmla="*/ 327804 w 1012166"/>
                    <a:gd name="connsiteY5" fmla="*/ 97766 h 1408981"/>
                    <a:gd name="connsiteX6" fmla="*/ 626853 w 1012166"/>
                    <a:gd name="connsiteY6" fmla="*/ 0 h 1408981"/>
                    <a:gd name="connsiteX7" fmla="*/ 943155 w 1012166"/>
                    <a:gd name="connsiteY7" fmla="*/ 201283 h 1408981"/>
                    <a:gd name="connsiteX8" fmla="*/ 1012166 w 1012166"/>
                    <a:gd name="connsiteY8" fmla="*/ 494581 h 1408981"/>
                    <a:gd name="connsiteX0" fmla="*/ 1012166 w 1012166"/>
                    <a:gd name="connsiteY0" fmla="*/ 494581 h 1409269"/>
                    <a:gd name="connsiteX1" fmla="*/ 983412 w 1012166"/>
                    <a:gd name="connsiteY1" fmla="*/ 741871 h 1409269"/>
                    <a:gd name="connsiteX2" fmla="*/ 569344 w 1012166"/>
                    <a:gd name="connsiteY2" fmla="*/ 1408981 h 1409269"/>
                    <a:gd name="connsiteX3" fmla="*/ 92016 w 1012166"/>
                    <a:gd name="connsiteY3" fmla="*/ 1224951 h 1409269"/>
                    <a:gd name="connsiteX4" fmla="*/ 0 w 1012166"/>
                    <a:gd name="connsiteY4" fmla="*/ 356558 h 1409269"/>
                    <a:gd name="connsiteX5" fmla="*/ 327804 w 1012166"/>
                    <a:gd name="connsiteY5" fmla="*/ 97766 h 1409269"/>
                    <a:gd name="connsiteX6" fmla="*/ 626853 w 1012166"/>
                    <a:gd name="connsiteY6" fmla="*/ 0 h 1409269"/>
                    <a:gd name="connsiteX7" fmla="*/ 943155 w 1012166"/>
                    <a:gd name="connsiteY7" fmla="*/ 201283 h 1409269"/>
                    <a:gd name="connsiteX8" fmla="*/ 1012166 w 1012166"/>
                    <a:gd name="connsiteY8" fmla="*/ 494581 h 1409269"/>
                    <a:gd name="connsiteX0" fmla="*/ 1012166 w 1012166"/>
                    <a:gd name="connsiteY0" fmla="*/ 494581 h 1409540"/>
                    <a:gd name="connsiteX1" fmla="*/ 983412 w 1012166"/>
                    <a:gd name="connsiteY1" fmla="*/ 741871 h 1409540"/>
                    <a:gd name="connsiteX2" fmla="*/ 569344 w 1012166"/>
                    <a:gd name="connsiteY2" fmla="*/ 1408981 h 1409540"/>
                    <a:gd name="connsiteX3" fmla="*/ 92016 w 1012166"/>
                    <a:gd name="connsiteY3" fmla="*/ 1224951 h 1409540"/>
                    <a:gd name="connsiteX4" fmla="*/ 0 w 1012166"/>
                    <a:gd name="connsiteY4" fmla="*/ 356558 h 1409540"/>
                    <a:gd name="connsiteX5" fmla="*/ 327804 w 1012166"/>
                    <a:gd name="connsiteY5" fmla="*/ 97766 h 1409540"/>
                    <a:gd name="connsiteX6" fmla="*/ 626853 w 1012166"/>
                    <a:gd name="connsiteY6" fmla="*/ 0 h 1409540"/>
                    <a:gd name="connsiteX7" fmla="*/ 943155 w 1012166"/>
                    <a:gd name="connsiteY7" fmla="*/ 201283 h 1409540"/>
                    <a:gd name="connsiteX8" fmla="*/ 1012166 w 1012166"/>
                    <a:gd name="connsiteY8" fmla="*/ 494581 h 1409540"/>
                    <a:gd name="connsiteX0" fmla="*/ 1012166 w 1013017"/>
                    <a:gd name="connsiteY0" fmla="*/ 494581 h 1409540"/>
                    <a:gd name="connsiteX1" fmla="*/ 983412 w 1013017"/>
                    <a:gd name="connsiteY1" fmla="*/ 741871 h 1409540"/>
                    <a:gd name="connsiteX2" fmla="*/ 569344 w 1013017"/>
                    <a:gd name="connsiteY2" fmla="*/ 1408981 h 1409540"/>
                    <a:gd name="connsiteX3" fmla="*/ 92016 w 1013017"/>
                    <a:gd name="connsiteY3" fmla="*/ 1224951 h 1409540"/>
                    <a:gd name="connsiteX4" fmla="*/ 0 w 1013017"/>
                    <a:gd name="connsiteY4" fmla="*/ 356558 h 1409540"/>
                    <a:gd name="connsiteX5" fmla="*/ 327804 w 1013017"/>
                    <a:gd name="connsiteY5" fmla="*/ 97766 h 1409540"/>
                    <a:gd name="connsiteX6" fmla="*/ 626853 w 1013017"/>
                    <a:gd name="connsiteY6" fmla="*/ 0 h 1409540"/>
                    <a:gd name="connsiteX7" fmla="*/ 943155 w 1013017"/>
                    <a:gd name="connsiteY7" fmla="*/ 201283 h 1409540"/>
                    <a:gd name="connsiteX8" fmla="*/ 1012166 w 1013017"/>
                    <a:gd name="connsiteY8" fmla="*/ 494581 h 1409540"/>
                    <a:gd name="connsiteX0" fmla="*/ 1012166 w 1013017"/>
                    <a:gd name="connsiteY0" fmla="*/ 494581 h 1409075"/>
                    <a:gd name="connsiteX1" fmla="*/ 983412 w 1013017"/>
                    <a:gd name="connsiteY1" fmla="*/ 741871 h 1409075"/>
                    <a:gd name="connsiteX2" fmla="*/ 569344 w 1013017"/>
                    <a:gd name="connsiteY2" fmla="*/ 1408981 h 1409075"/>
                    <a:gd name="connsiteX3" fmla="*/ 92016 w 1013017"/>
                    <a:gd name="connsiteY3" fmla="*/ 1224951 h 1409075"/>
                    <a:gd name="connsiteX4" fmla="*/ 0 w 1013017"/>
                    <a:gd name="connsiteY4" fmla="*/ 356558 h 1409075"/>
                    <a:gd name="connsiteX5" fmla="*/ 327804 w 1013017"/>
                    <a:gd name="connsiteY5" fmla="*/ 97766 h 1409075"/>
                    <a:gd name="connsiteX6" fmla="*/ 626853 w 1013017"/>
                    <a:gd name="connsiteY6" fmla="*/ 0 h 1409075"/>
                    <a:gd name="connsiteX7" fmla="*/ 943155 w 1013017"/>
                    <a:gd name="connsiteY7" fmla="*/ 201283 h 1409075"/>
                    <a:gd name="connsiteX8" fmla="*/ 1012166 w 1013017"/>
                    <a:gd name="connsiteY8" fmla="*/ 494581 h 1409075"/>
                    <a:gd name="connsiteX0" fmla="*/ 1012166 w 1013017"/>
                    <a:gd name="connsiteY0" fmla="*/ 494581 h 1409075"/>
                    <a:gd name="connsiteX1" fmla="*/ 983412 w 1013017"/>
                    <a:gd name="connsiteY1" fmla="*/ 741871 h 1409075"/>
                    <a:gd name="connsiteX2" fmla="*/ 569344 w 1013017"/>
                    <a:gd name="connsiteY2" fmla="*/ 1408981 h 1409075"/>
                    <a:gd name="connsiteX3" fmla="*/ 92016 w 1013017"/>
                    <a:gd name="connsiteY3" fmla="*/ 1224951 h 1409075"/>
                    <a:gd name="connsiteX4" fmla="*/ 0 w 1013017"/>
                    <a:gd name="connsiteY4" fmla="*/ 356558 h 1409075"/>
                    <a:gd name="connsiteX5" fmla="*/ 327804 w 1013017"/>
                    <a:gd name="connsiteY5" fmla="*/ 97766 h 1409075"/>
                    <a:gd name="connsiteX6" fmla="*/ 626853 w 1013017"/>
                    <a:gd name="connsiteY6" fmla="*/ 0 h 1409075"/>
                    <a:gd name="connsiteX7" fmla="*/ 943155 w 1013017"/>
                    <a:gd name="connsiteY7" fmla="*/ 201283 h 1409075"/>
                    <a:gd name="connsiteX8" fmla="*/ 1012166 w 1013017"/>
                    <a:gd name="connsiteY8" fmla="*/ 494581 h 1409075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603"/>
                    <a:gd name="connsiteX1" fmla="*/ 983412 w 1013017"/>
                    <a:gd name="connsiteY1" fmla="*/ 741871 h 1447603"/>
                    <a:gd name="connsiteX2" fmla="*/ 563165 w 1013017"/>
                    <a:gd name="connsiteY2" fmla="*/ 1447523 h 1447603"/>
                    <a:gd name="connsiteX3" fmla="*/ 92016 w 1013017"/>
                    <a:gd name="connsiteY3" fmla="*/ 1224951 h 1447603"/>
                    <a:gd name="connsiteX4" fmla="*/ 0 w 1013017"/>
                    <a:gd name="connsiteY4" fmla="*/ 356558 h 1447603"/>
                    <a:gd name="connsiteX5" fmla="*/ 327804 w 1013017"/>
                    <a:gd name="connsiteY5" fmla="*/ 97766 h 1447603"/>
                    <a:gd name="connsiteX6" fmla="*/ 626853 w 1013017"/>
                    <a:gd name="connsiteY6" fmla="*/ 0 h 1447603"/>
                    <a:gd name="connsiteX7" fmla="*/ 943155 w 1013017"/>
                    <a:gd name="connsiteY7" fmla="*/ 201283 h 1447603"/>
                    <a:gd name="connsiteX8" fmla="*/ 1012166 w 1013017"/>
                    <a:gd name="connsiteY8" fmla="*/ 494581 h 1447603"/>
                    <a:gd name="connsiteX0" fmla="*/ 1012166 w 1013017"/>
                    <a:gd name="connsiteY0" fmla="*/ 494581 h 1447523"/>
                    <a:gd name="connsiteX1" fmla="*/ 983412 w 1013017"/>
                    <a:gd name="connsiteY1" fmla="*/ 741871 h 1447523"/>
                    <a:gd name="connsiteX2" fmla="*/ 563165 w 1013017"/>
                    <a:gd name="connsiteY2" fmla="*/ 1447523 h 1447523"/>
                    <a:gd name="connsiteX3" fmla="*/ 92016 w 1013017"/>
                    <a:gd name="connsiteY3" fmla="*/ 1224951 h 1447523"/>
                    <a:gd name="connsiteX4" fmla="*/ 0 w 1013017"/>
                    <a:gd name="connsiteY4" fmla="*/ 356558 h 1447523"/>
                    <a:gd name="connsiteX5" fmla="*/ 327804 w 1013017"/>
                    <a:gd name="connsiteY5" fmla="*/ 97766 h 1447523"/>
                    <a:gd name="connsiteX6" fmla="*/ 626853 w 1013017"/>
                    <a:gd name="connsiteY6" fmla="*/ 0 h 1447523"/>
                    <a:gd name="connsiteX7" fmla="*/ 943155 w 1013017"/>
                    <a:gd name="connsiteY7" fmla="*/ 201283 h 1447523"/>
                    <a:gd name="connsiteX8" fmla="*/ 1012166 w 1013017"/>
                    <a:gd name="connsiteY8" fmla="*/ 494581 h 1447523"/>
                    <a:gd name="connsiteX0" fmla="*/ 1012166 w 1013017"/>
                    <a:gd name="connsiteY0" fmla="*/ 494581 h 1447523"/>
                    <a:gd name="connsiteX1" fmla="*/ 983412 w 1013017"/>
                    <a:gd name="connsiteY1" fmla="*/ 741871 h 1447523"/>
                    <a:gd name="connsiteX2" fmla="*/ 563165 w 1013017"/>
                    <a:gd name="connsiteY2" fmla="*/ 1447523 h 1447523"/>
                    <a:gd name="connsiteX3" fmla="*/ 92016 w 1013017"/>
                    <a:gd name="connsiteY3" fmla="*/ 1224951 h 1447523"/>
                    <a:gd name="connsiteX4" fmla="*/ 0 w 1013017"/>
                    <a:gd name="connsiteY4" fmla="*/ 356558 h 1447523"/>
                    <a:gd name="connsiteX5" fmla="*/ 327804 w 1013017"/>
                    <a:gd name="connsiteY5" fmla="*/ 97766 h 1447523"/>
                    <a:gd name="connsiteX6" fmla="*/ 626853 w 1013017"/>
                    <a:gd name="connsiteY6" fmla="*/ 0 h 1447523"/>
                    <a:gd name="connsiteX7" fmla="*/ 943155 w 1013017"/>
                    <a:gd name="connsiteY7" fmla="*/ 201283 h 1447523"/>
                    <a:gd name="connsiteX8" fmla="*/ 1012166 w 1013017"/>
                    <a:gd name="connsiteY8" fmla="*/ 494581 h 1447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3017" h="1447523">
                      <a:moveTo>
                        <a:pt x="1012166" y="494581"/>
                      </a:moveTo>
                      <a:cubicBezTo>
                        <a:pt x="1017918" y="621102"/>
                        <a:pt x="992997" y="659441"/>
                        <a:pt x="983412" y="741871"/>
                      </a:cubicBezTo>
                      <a:cubicBezTo>
                        <a:pt x="1079923" y="1194279"/>
                        <a:pt x="770984" y="1447088"/>
                        <a:pt x="563165" y="1447523"/>
                      </a:cubicBezTo>
                      <a:cubicBezTo>
                        <a:pt x="355346" y="1447958"/>
                        <a:pt x="176984" y="1286295"/>
                        <a:pt x="92016" y="1224951"/>
                      </a:cubicBezTo>
                      <a:lnTo>
                        <a:pt x="0" y="356558"/>
                      </a:lnTo>
                      <a:lnTo>
                        <a:pt x="327804" y="97766"/>
                      </a:lnTo>
                      <a:lnTo>
                        <a:pt x="626853" y="0"/>
                      </a:lnTo>
                      <a:lnTo>
                        <a:pt x="943155" y="201283"/>
                      </a:lnTo>
                      <a:cubicBezTo>
                        <a:pt x="966159" y="299049"/>
                        <a:pt x="1006414" y="368060"/>
                        <a:pt x="1012166" y="494581"/>
                      </a:cubicBezTo>
                      <a:close/>
                    </a:path>
                  </a:pathLst>
                </a:custGeom>
                <a:gradFill>
                  <a:gsLst>
                    <a:gs pos="24000">
                      <a:schemeClr val="bg1"/>
                    </a:gs>
                    <a:gs pos="68000">
                      <a:srgbClr val="F8E7C9"/>
                    </a:gs>
                  </a:gsLst>
                  <a:path path="circle">
                    <a:fillToRect r="100000" b="100000"/>
                  </a:path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>
                  <a:innerShdw blurRad="165100" dist="76200">
                    <a:srgbClr val="DCBCA3"/>
                  </a:innerShd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6" name="组合 75"/>
                <p:cNvGrpSpPr/>
                <p:nvPr/>
              </p:nvGrpSpPr>
              <p:grpSpPr>
                <a:xfrm>
                  <a:off x="3013497" y="935336"/>
                  <a:ext cx="1734738" cy="1926841"/>
                  <a:chOff x="3013497" y="935336"/>
                  <a:chExt cx="1734738" cy="1926841"/>
                </a:xfrm>
              </p:grpSpPr>
              <p:sp>
                <p:nvSpPr>
                  <p:cNvPr id="111" name="任意多边形 110"/>
                  <p:cNvSpPr/>
                  <p:nvPr/>
                </p:nvSpPr>
                <p:spPr>
                  <a:xfrm>
                    <a:off x="3342135" y="1039128"/>
                    <a:ext cx="1406100" cy="1823049"/>
                  </a:xfrm>
                  <a:custGeom>
                    <a:avLst/>
                    <a:gdLst>
                      <a:gd name="connsiteX0" fmla="*/ 57510 w 1322717"/>
                      <a:gd name="connsiteY0" fmla="*/ 925902 h 1823049"/>
                      <a:gd name="connsiteX1" fmla="*/ 212785 w 1322717"/>
                      <a:gd name="connsiteY1" fmla="*/ 1236453 h 1823049"/>
                      <a:gd name="connsiteX2" fmla="*/ 264544 w 1322717"/>
                      <a:gd name="connsiteY2" fmla="*/ 1529751 h 1823049"/>
                      <a:gd name="connsiteX3" fmla="*/ 241540 w 1322717"/>
                      <a:gd name="connsiteY3" fmla="*/ 1213449 h 1823049"/>
                      <a:gd name="connsiteX4" fmla="*/ 391064 w 1322717"/>
                      <a:gd name="connsiteY4" fmla="*/ 1823049 h 1823049"/>
                      <a:gd name="connsiteX5" fmla="*/ 379563 w 1322717"/>
                      <a:gd name="connsiteY5" fmla="*/ 1420483 h 1823049"/>
                      <a:gd name="connsiteX6" fmla="*/ 419819 w 1322717"/>
                      <a:gd name="connsiteY6" fmla="*/ 1742536 h 1823049"/>
                      <a:gd name="connsiteX7" fmla="*/ 431321 w 1322717"/>
                      <a:gd name="connsiteY7" fmla="*/ 1454989 h 1823049"/>
                      <a:gd name="connsiteX8" fmla="*/ 460076 w 1322717"/>
                      <a:gd name="connsiteY8" fmla="*/ 1524000 h 1823049"/>
                      <a:gd name="connsiteX9" fmla="*/ 477329 w 1322717"/>
                      <a:gd name="connsiteY9" fmla="*/ 1644770 h 1823049"/>
                      <a:gd name="connsiteX10" fmla="*/ 529087 w 1322717"/>
                      <a:gd name="connsiteY10" fmla="*/ 1535502 h 1823049"/>
                      <a:gd name="connsiteX11" fmla="*/ 546340 w 1322717"/>
                      <a:gd name="connsiteY11" fmla="*/ 1431985 h 1823049"/>
                      <a:gd name="connsiteX12" fmla="*/ 437072 w 1322717"/>
                      <a:gd name="connsiteY12" fmla="*/ 1408981 h 1823049"/>
                      <a:gd name="connsiteX13" fmla="*/ 385314 w 1322717"/>
                      <a:gd name="connsiteY13" fmla="*/ 672860 h 1823049"/>
                      <a:gd name="connsiteX14" fmla="*/ 534838 w 1322717"/>
                      <a:gd name="connsiteY14" fmla="*/ 310551 h 1823049"/>
                      <a:gd name="connsiteX15" fmla="*/ 856891 w 1322717"/>
                      <a:gd name="connsiteY15" fmla="*/ 132272 h 1823049"/>
                      <a:gd name="connsiteX16" fmla="*/ 1040921 w 1322717"/>
                      <a:gd name="connsiteY16" fmla="*/ 241540 h 1823049"/>
                      <a:gd name="connsiteX17" fmla="*/ 1115683 w 1322717"/>
                      <a:gd name="connsiteY17" fmla="*/ 362309 h 1823049"/>
                      <a:gd name="connsiteX18" fmla="*/ 1144438 w 1322717"/>
                      <a:gd name="connsiteY18" fmla="*/ 586596 h 1823049"/>
                      <a:gd name="connsiteX19" fmla="*/ 1150189 w 1322717"/>
                      <a:gd name="connsiteY19" fmla="*/ 638355 h 1823049"/>
                      <a:gd name="connsiteX20" fmla="*/ 1161691 w 1322717"/>
                      <a:gd name="connsiteY20" fmla="*/ 667109 h 1823049"/>
                      <a:gd name="connsiteX21" fmla="*/ 1178944 w 1322717"/>
                      <a:gd name="connsiteY21" fmla="*/ 517585 h 1823049"/>
                      <a:gd name="connsiteX22" fmla="*/ 1178944 w 1322717"/>
                      <a:gd name="connsiteY22" fmla="*/ 442823 h 1823049"/>
                      <a:gd name="connsiteX23" fmla="*/ 1247955 w 1322717"/>
                      <a:gd name="connsiteY23" fmla="*/ 626853 h 1823049"/>
                      <a:gd name="connsiteX24" fmla="*/ 1242204 w 1322717"/>
                      <a:gd name="connsiteY24" fmla="*/ 477328 h 1823049"/>
                      <a:gd name="connsiteX25" fmla="*/ 1316966 w 1322717"/>
                      <a:gd name="connsiteY25" fmla="*/ 603849 h 1823049"/>
                      <a:gd name="connsiteX26" fmla="*/ 1322717 w 1322717"/>
                      <a:gd name="connsiteY26" fmla="*/ 649857 h 1823049"/>
                      <a:gd name="connsiteX27" fmla="*/ 1265208 w 1322717"/>
                      <a:gd name="connsiteY27" fmla="*/ 115019 h 1823049"/>
                      <a:gd name="connsiteX28" fmla="*/ 1081178 w 1322717"/>
                      <a:gd name="connsiteY28" fmla="*/ 0 h 1823049"/>
                      <a:gd name="connsiteX29" fmla="*/ 224287 w 1322717"/>
                      <a:gd name="connsiteY29" fmla="*/ 155275 h 1823049"/>
                      <a:gd name="connsiteX30" fmla="*/ 0 w 1322717"/>
                      <a:gd name="connsiteY30" fmla="*/ 586596 h 1823049"/>
                      <a:gd name="connsiteX31" fmla="*/ 57510 w 1322717"/>
                      <a:gd name="connsiteY31" fmla="*/ 925902 h 1823049"/>
                      <a:gd name="connsiteX0" fmla="*/ 57510 w 1340088"/>
                      <a:gd name="connsiteY0" fmla="*/ 925902 h 1823049"/>
                      <a:gd name="connsiteX1" fmla="*/ 212785 w 1340088"/>
                      <a:gd name="connsiteY1" fmla="*/ 1236453 h 1823049"/>
                      <a:gd name="connsiteX2" fmla="*/ 264544 w 1340088"/>
                      <a:gd name="connsiteY2" fmla="*/ 1529751 h 1823049"/>
                      <a:gd name="connsiteX3" fmla="*/ 241540 w 1340088"/>
                      <a:gd name="connsiteY3" fmla="*/ 1213449 h 1823049"/>
                      <a:gd name="connsiteX4" fmla="*/ 391064 w 1340088"/>
                      <a:gd name="connsiteY4" fmla="*/ 1823049 h 1823049"/>
                      <a:gd name="connsiteX5" fmla="*/ 379563 w 1340088"/>
                      <a:gd name="connsiteY5" fmla="*/ 1420483 h 1823049"/>
                      <a:gd name="connsiteX6" fmla="*/ 419819 w 1340088"/>
                      <a:gd name="connsiteY6" fmla="*/ 1742536 h 1823049"/>
                      <a:gd name="connsiteX7" fmla="*/ 431321 w 1340088"/>
                      <a:gd name="connsiteY7" fmla="*/ 1454989 h 1823049"/>
                      <a:gd name="connsiteX8" fmla="*/ 460076 w 1340088"/>
                      <a:gd name="connsiteY8" fmla="*/ 1524000 h 1823049"/>
                      <a:gd name="connsiteX9" fmla="*/ 477329 w 1340088"/>
                      <a:gd name="connsiteY9" fmla="*/ 1644770 h 1823049"/>
                      <a:gd name="connsiteX10" fmla="*/ 529087 w 1340088"/>
                      <a:gd name="connsiteY10" fmla="*/ 1535502 h 1823049"/>
                      <a:gd name="connsiteX11" fmla="*/ 546340 w 1340088"/>
                      <a:gd name="connsiteY11" fmla="*/ 1431985 h 1823049"/>
                      <a:gd name="connsiteX12" fmla="*/ 437072 w 1340088"/>
                      <a:gd name="connsiteY12" fmla="*/ 1408981 h 1823049"/>
                      <a:gd name="connsiteX13" fmla="*/ 385314 w 1340088"/>
                      <a:gd name="connsiteY13" fmla="*/ 672860 h 1823049"/>
                      <a:gd name="connsiteX14" fmla="*/ 534838 w 1340088"/>
                      <a:gd name="connsiteY14" fmla="*/ 310551 h 1823049"/>
                      <a:gd name="connsiteX15" fmla="*/ 856891 w 1340088"/>
                      <a:gd name="connsiteY15" fmla="*/ 132272 h 1823049"/>
                      <a:gd name="connsiteX16" fmla="*/ 1040921 w 1340088"/>
                      <a:gd name="connsiteY16" fmla="*/ 241540 h 1823049"/>
                      <a:gd name="connsiteX17" fmla="*/ 1115683 w 1340088"/>
                      <a:gd name="connsiteY17" fmla="*/ 362309 h 1823049"/>
                      <a:gd name="connsiteX18" fmla="*/ 1144438 w 1340088"/>
                      <a:gd name="connsiteY18" fmla="*/ 586596 h 1823049"/>
                      <a:gd name="connsiteX19" fmla="*/ 1150189 w 1340088"/>
                      <a:gd name="connsiteY19" fmla="*/ 638355 h 1823049"/>
                      <a:gd name="connsiteX20" fmla="*/ 1161691 w 1340088"/>
                      <a:gd name="connsiteY20" fmla="*/ 667109 h 1823049"/>
                      <a:gd name="connsiteX21" fmla="*/ 1178944 w 1340088"/>
                      <a:gd name="connsiteY21" fmla="*/ 517585 h 1823049"/>
                      <a:gd name="connsiteX22" fmla="*/ 1178944 w 1340088"/>
                      <a:gd name="connsiteY22" fmla="*/ 442823 h 1823049"/>
                      <a:gd name="connsiteX23" fmla="*/ 1247955 w 1340088"/>
                      <a:gd name="connsiteY23" fmla="*/ 626853 h 1823049"/>
                      <a:gd name="connsiteX24" fmla="*/ 1242204 w 1340088"/>
                      <a:gd name="connsiteY24" fmla="*/ 477328 h 1823049"/>
                      <a:gd name="connsiteX25" fmla="*/ 1316966 w 1340088"/>
                      <a:gd name="connsiteY25" fmla="*/ 603849 h 1823049"/>
                      <a:gd name="connsiteX26" fmla="*/ 1322717 w 1340088"/>
                      <a:gd name="connsiteY26" fmla="*/ 649857 h 1823049"/>
                      <a:gd name="connsiteX27" fmla="*/ 1265208 w 1340088"/>
                      <a:gd name="connsiteY27" fmla="*/ 115019 h 1823049"/>
                      <a:gd name="connsiteX28" fmla="*/ 1081178 w 1340088"/>
                      <a:gd name="connsiteY28" fmla="*/ 0 h 1823049"/>
                      <a:gd name="connsiteX29" fmla="*/ 224287 w 1340088"/>
                      <a:gd name="connsiteY29" fmla="*/ 155275 h 1823049"/>
                      <a:gd name="connsiteX30" fmla="*/ 0 w 1340088"/>
                      <a:gd name="connsiteY30" fmla="*/ 586596 h 1823049"/>
                      <a:gd name="connsiteX31" fmla="*/ 57510 w 1340088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37072 w 1346046"/>
                      <a:gd name="connsiteY12" fmla="*/ 1408981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42823 w 1346046"/>
                      <a:gd name="connsiteY12" fmla="*/ 1380227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42823 w 1346046"/>
                      <a:gd name="connsiteY12" fmla="*/ 1380227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7329 w 1346046"/>
                      <a:gd name="connsiteY12" fmla="*/ 1368726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7329 w 1346046"/>
                      <a:gd name="connsiteY12" fmla="*/ 1368726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46046"/>
                      <a:gd name="connsiteY0" fmla="*/ 925902 h 1823049"/>
                      <a:gd name="connsiteX1" fmla="*/ 212785 w 1346046"/>
                      <a:gd name="connsiteY1" fmla="*/ 1236453 h 1823049"/>
                      <a:gd name="connsiteX2" fmla="*/ 264544 w 1346046"/>
                      <a:gd name="connsiteY2" fmla="*/ 1529751 h 1823049"/>
                      <a:gd name="connsiteX3" fmla="*/ 241540 w 1346046"/>
                      <a:gd name="connsiteY3" fmla="*/ 1213449 h 1823049"/>
                      <a:gd name="connsiteX4" fmla="*/ 391064 w 1346046"/>
                      <a:gd name="connsiteY4" fmla="*/ 1823049 h 1823049"/>
                      <a:gd name="connsiteX5" fmla="*/ 379563 w 1346046"/>
                      <a:gd name="connsiteY5" fmla="*/ 1420483 h 1823049"/>
                      <a:gd name="connsiteX6" fmla="*/ 419819 w 1346046"/>
                      <a:gd name="connsiteY6" fmla="*/ 1742536 h 1823049"/>
                      <a:gd name="connsiteX7" fmla="*/ 431321 w 1346046"/>
                      <a:gd name="connsiteY7" fmla="*/ 1454989 h 1823049"/>
                      <a:gd name="connsiteX8" fmla="*/ 460076 w 1346046"/>
                      <a:gd name="connsiteY8" fmla="*/ 1524000 h 1823049"/>
                      <a:gd name="connsiteX9" fmla="*/ 477329 w 1346046"/>
                      <a:gd name="connsiteY9" fmla="*/ 1644770 h 1823049"/>
                      <a:gd name="connsiteX10" fmla="*/ 529087 w 1346046"/>
                      <a:gd name="connsiteY10" fmla="*/ 1535502 h 1823049"/>
                      <a:gd name="connsiteX11" fmla="*/ 546340 w 1346046"/>
                      <a:gd name="connsiteY11" fmla="*/ 1431985 h 1823049"/>
                      <a:gd name="connsiteX12" fmla="*/ 471578 w 1346046"/>
                      <a:gd name="connsiteY12" fmla="*/ 1385978 h 1823049"/>
                      <a:gd name="connsiteX13" fmla="*/ 385314 w 1346046"/>
                      <a:gd name="connsiteY13" fmla="*/ 672860 h 1823049"/>
                      <a:gd name="connsiteX14" fmla="*/ 534838 w 1346046"/>
                      <a:gd name="connsiteY14" fmla="*/ 310551 h 1823049"/>
                      <a:gd name="connsiteX15" fmla="*/ 856891 w 1346046"/>
                      <a:gd name="connsiteY15" fmla="*/ 132272 h 1823049"/>
                      <a:gd name="connsiteX16" fmla="*/ 1040921 w 1346046"/>
                      <a:gd name="connsiteY16" fmla="*/ 241540 h 1823049"/>
                      <a:gd name="connsiteX17" fmla="*/ 1115683 w 1346046"/>
                      <a:gd name="connsiteY17" fmla="*/ 362309 h 1823049"/>
                      <a:gd name="connsiteX18" fmla="*/ 1144438 w 1346046"/>
                      <a:gd name="connsiteY18" fmla="*/ 586596 h 1823049"/>
                      <a:gd name="connsiteX19" fmla="*/ 1150189 w 1346046"/>
                      <a:gd name="connsiteY19" fmla="*/ 638355 h 1823049"/>
                      <a:gd name="connsiteX20" fmla="*/ 1161691 w 1346046"/>
                      <a:gd name="connsiteY20" fmla="*/ 667109 h 1823049"/>
                      <a:gd name="connsiteX21" fmla="*/ 1178944 w 1346046"/>
                      <a:gd name="connsiteY21" fmla="*/ 517585 h 1823049"/>
                      <a:gd name="connsiteX22" fmla="*/ 1178944 w 1346046"/>
                      <a:gd name="connsiteY22" fmla="*/ 442823 h 1823049"/>
                      <a:gd name="connsiteX23" fmla="*/ 1247955 w 1346046"/>
                      <a:gd name="connsiteY23" fmla="*/ 626853 h 1823049"/>
                      <a:gd name="connsiteX24" fmla="*/ 1242204 w 1346046"/>
                      <a:gd name="connsiteY24" fmla="*/ 477328 h 1823049"/>
                      <a:gd name="connsiteX25" fmla="*/ 1316966 w 1346046"/>
                      <a:gd name="connsiteY25" fmla="*/ 603849 h 1823049"/>
                      <a:gd name="connsiteX26" fmla="*/ 1322717 w 1346046"/>
                      <a:gd name="connsiteY26" fmla="*/ 649857 h 1823049"/>
                      <a:gd name="connsiteX27" fmla="*/ 1265208 w 1346046"/>
                      <a:gd name="connsiteY27" fmla="*/ 115019 h 1823049"/>
                      <a:gd name="connsiteX28" fmla="*/ 1081178 w 1346046"/>
                      <a:gd name="connsiteY28" fmla="*/ 0 h 1823049"/>
                      <a:gd name="connsiteX29" fmla="*/ 224287 w 1346046"/>
                      <a:gd name="connsiteY29" fmla="*/ 155275 h 1823049"/>
                      <a:gd name="connsiteX30" fmla="*/ 0 w 1346046"/>
                      <a:gd name="connsiteY30" fmla="*/ 586596 h 1823049"/>
                      <a:gd name="connsiteX31" fmla="*/ 57510 w 1346046"/>
                      <a:gd name="connsiteY31" fmla="*/ 925902 h 1823049"/>
                      <a:gd name="connsiteX0" fmla="*/ 57510 w 1351419"/>
                      <a:gd name="connsiteY0" fmla="*/ 925902 h 1823049"/>
                      <a:gd name="connsiteX1" fmla="*/ 212785 w 1351419"/>
                      <a:gd name="connsiteY1" fmla="*/ 1236453 h 1823049"/>
                      <a:gd name="connsiteX2" fmla="*/ 264544 w 1351419"/>
                      <a:gd name="connsiteY2" fmla="*/ 1529751 h 1823049"/>
                      <a:gd name="connsiteX3" fmla="*/ 241540 w 1351419"/>
                      <a:gd name="connsiteY3" fmla="*/ 1213449 h 1823049"/>
                      <a:gd name="connsiteX4" fmla="*/ 391064 w 1351419"/>
                      <a:gd name="connsiteY4" fmla="*/ 1823049 h 1823049"/>
                      <a:gd name="connsiteX5" fmla="*/ 379563 w 1351419"/>
                      <a:gd name="connsiteY5" fmla="*/ 1420483 h 1823049"/>
                      <a:gd name="connsiteX6" fmla="*/ 419819 w 1351419"/>
                      <a:gd name="connsiteY6" fmla="*/ 1742536 h 1823049"/>
                      <a:gd name="connsiteX7" fmla="*/ 431321 w 1351419"/>
                      <a:gd name="connsiteY7" fmla="*/ 1454989 h 1823049"/>
                      <a:gd name="connsiteX8" fmla="*/ 460076 w 1351419"/>
                      <a:gd name="connsiteY8" fmla="*/ 1524000 h 1823049"/>
                      <a:gd name="connsiteX9" fmla="*/ 477329 w 1351419"/>
                      <a:gd name="connsiteY9" fmla="*/ 1644770 h 1823049"/>
                      <a:gd name="connsiteX10" fmla="*/ 529087 w 1351419"/>
                      <a:gd name="connsiteY10" fmla="*/ 1535502 h 1823049"/>
                      <a:gd name="connsiteX11" fmla="*/ 546340 w 1351419"/>
                      <a:gd name="connsiteY11" fmla="*/ 1431985 h 1823049"/>
                      <a:gd name="connsiteX12" fmla="*/ 471578 w 1351419"/>
                      <a:gd name="connsiteY12" fmla="*/ 1385978 h 1823049"/>
                      <a:gd name="connsiteX13" fmla="*/ 385314 w 1351419"/>
                      <a:gd name="connsiteY13" fmla="*/ 672860 h 1823049"/>
                      <a:gd name="connsiteX14" fmla="*/ 534838 w 1351419"/>
                      <a:gd name="connsiteY14" fmla="*/ 310551 h 1823049"/>
                      <a:gd name="connsiteX15" fmla="*/ 856891 w 1351419"/>
                      <a:gd name="connsiteY15" fmla="*/ 132272 h 1823049"/>
                      <a:gd name="connsiteX16" fmla="*/ 1040921 w 1351419"/>
                      <a:gd name="connsiteY16" fmla="*/ 241540 h 1823049"/>
                      <a:gd name="connsiteX17" fmla="*/ 1115683 w 1351419"/>
                      <a:gd name="connsiteY17" fmla="*/ 362309 h 1823049"/>
                      <a:gd name="connsiteX18" fmla="*/ 1144438 w 1351419"/>
                      <a:gd name="connsiteY18" fmla="*/ 586596 h 1823049"/>
                      <a:gd name="connsiteX19" fmla="*/ 1150189 w 1351419"/>
                      <a:gd name="connsiteY19" fmla="*/ 638355 h 1823049"/>
                      <a:gd name="connsiteX20" fmla="*/ 1161691 w 1351419"/>
                      <a:gd name="connsiteY20" fmla="*/ 667109 h 1823049"/>
                      <a:gd name="connsiteX21" fmla="*/ 1178944 w 1351419"/>
                      <a:gd name="connsiteY21" fmla="*/ 517585 h 1823049"/>
                      <a:gd name="connsiteX22" fmla="*/ 1178944 w 1351419"/>
                      <a:gd name="connsiteY22" fmla="*/ 442823 h 1823049"/>
                      <a:gd name="connsiteX23" fmla="*/ 1247955 w 1351419"/>
                      <a:gd name="connsiteY23" fmla="*/ 626853 h 1823049"/>
                      <a:gd name="connsiteX24" fmla="*/ 1242204 w 1351419"/>
                      <a:gd name="connsiteY24" fmla="*/ 477328 h 1823049"/>
                      <a:gd name="connsiteX25" fmla="*/ 1316966 w 1351419"/>
                      <a:gd name="connsiteY25" fmla="*/ 603849 h 1823049"/>
                      <a:gd name="connsiteX26" fmla="*/ 1322717 w 1351419"/>
                      <a:gd name="connsiteY26" fmla="*/ 649857 h 1823049"/>
                      <a:gd name="connsiteX27" fmla="*/ 1265208 w 1351419"/>
                      <a:gd name="connsiteY27" fmla="*/ 115019 h 1823049"/>
                      <a:gd name="connsiteX28" fmla="*/ 1081178 w 1351419"/>
                      <a:gd name="connsiteY28" fmla="*/ 0 h 1823049"/>
                      <a:gd name="connsiteX29" fmla="*/ 224287 w 1351419"/>
                      <a:gd name="connsiteY29" fmla="*/ 155275 h 1823049"/>
                      <a:gd name="connsiteX30" fmla="*/ 0 w 1351419"/>
                      <a:gd name="connsiteY30" fmla="*/ 586596 h 1823049"/>
                      <a:gd name="connsiteX31" fmla="*/ 57510 w 1351419"/>
                      <a:gd name="connsiteY31" fmla="*/ 925902 h 1823049"/>
                      <a:gd name="connsiteX0" fmla="*/ 57510 w 1362927"/>
                      <a:gd name="connsiteY0" fmla="*/ 925902 h 1823049"/>
                      <a:gd name="connsiteX1" fmla="*/ 212785 w 1362927"/>
                      <a:gd name="connsiteY1" fmla="*/ 1236453 h 1823049"/>
                      <a:gd name="connsiteX2" fmla="*/ 264544 w 1362927"/>
                      <a:gd name="connsiteY2" fmla="*/ 1529751 h 1823049"/>
                      <a:gd name="connsiteX3" fmla="*/ 241540 w 1362927"/>
                      <a:gd name="connsiteY3" fmla="*/ 1213449 h 1823049"/>
                      <a:gd name="connsiteX4" fmla="*/ 391064 w 1362927"/>
                      <a:gd name="connsiteY4" fmla="*/ 1823049 h 1823049"/>
                      <a:gd name="connsiteX5" fmla="*/ 379563 w 1362927"/>
                      <a:gd name="connsiteY5" fmla="*/ 1420483 h 1823049"/>
                      <a:gd name="connsiteX6" fmla="*/ 419819 w 1362927"/>
                      <a:gd name="connsiteY6" fmla="*/ 1742536 h 1823049"/>
                      <a:gd name="connsiteX7" fmla="*/ 431321 w 1362927"/>
                      <a:gd name="connsiteY7" fmla="*/ 1454989 h 1823049"/>
                      <a:gd name="connsiteX8" fmla="*/ 460076 w 1362927"/>
                      <a:gd name="connsiteY8" fmla="*/ 1524000 h 1823049"/>
                      <a:gd name="connsiteX9" fmla="*/ 477329 w 1362927"/>
                      <a:gd name="connsiteY9" fmla="*/ 1644770 h 1823049"/>
                      <a:gd name="connsiteX10" fmla="*/ 529087 w 1362927"/>
                      <a:gd name="connsiteY10" fmla="*/ 1535502 h 1823049"/>
                      <a:gd name="connsiteX11" fmla="*/ 546340 w 1362927"/>
                      <a:gd name="connsiteY11" fmla="*/ 1431985 h 1823049"/>
                      <a:gd name="connsiteX12" fmla="*/ 471578 w 1362927"/>
                      <a:gd name="connsiteY12" fmla="*/ 1385978 h 1823049"/>
                      <a:gd name="connsiteX13" fmla="*/ 385314 w 1362927"/>
                      <a:gd name="connsiteY13" fmla="*/ 672860 h 1823049"/>
                      <a:gd name="connsiteX14" fmla="*/ 534838 w 1362927"/>
                      <a:gd name="connsiteY14" fmla="*/ 310551 h 1823049"/>
                      <a:gd name="connsiteX15" fmla="*/ 856891 w 1362927"/>
                      <a:gd name="connsiteY15" fmla="*/ 132272 h 1823049"/>
                      <a:gd name="connsiteX16" fmla="*/ 1040921 w 1362927"/>
                      <a:gd name="connsiteY16" fmla="*/ 241540 h 1823049"/>
                      <a:gd name="connsiteX17" fmla="*/ 1115683 w 1362927"/>
                      <a:gd name="connsiteY17" fmla="*/ 362309 h 1823049"/>
                      <a:gd name="connsiteX18" fmla="*/ 1144438 w 1362927"/>
                      <a:gd name="connsiteY18" fmla="*/ 586596 h 1823049"/>
                      <a:gd name="connsiteX19" fmla="*/ 1150189 w 1362927"/>
                      <a:gd name="connsiteY19" fmla="*/ 638355 h 1823049"/>
                      <a:gd name="connsiteX20" fmla="*/ 1161691 w 1362927"/>
                      <a:gd name="connsiteY20" fmla="*/ 667109 h 1823049"/>
                      <a:gd name="connsiteX21" fmla="*/ 1178944 w 1362927"/>
                      <a:gd name="connsiteY21" fmla="*/ 517585 h 1823049"/>
                      <a:gd name="connsiteX22" fmla="*/ 1178944 w 1362927"/>
                      <a:gd name="connsiteY22" fmla="*/ 442823 h 1823049"/>
                      <a:gd name="connsiteX23" fmla="*/ 1247955 w 1362927"/>
                      <a:gd name="connsiteY23" fmla="*/ 626853 h 1823049"/>
                      <a:gd name="connsiteX24" fmla="*/ 1242204 w 1362927"/>
                      <a:gd name="connsiteY24" fmla="*/ 477328 h 1823049"/>
                      <a:gd name="connsiteX25" fmla="*/ 1316966 w 1362927"/>
                      <a:gd name="connsiteY25" fmla="*/ 603849 h 1823049"/>
                      <a:gd name="connsiteX26" fmla="*/ 1322717 w 1362927"/>
                      <a:gd name="connsiteY26" fmla="*/ 649857 h 1823049"/>
                      <a:gd name="connsiteX27" fmla="*/ 1265208 w 1362927"/>
                      <a:gd name="connsiteY27" fmla="*/ 115019 h 1823049"/>
                      <a:gd name="connsiteX28" fmla="*/ 1081178 w 1362927"/>
                      <a:gd name="connsiteY28" fmla="*/ 0 h 1823049"/>
                      <a:gd name="connsiteX29" fmla="*/ 224287 w 1362927"/>
                      <a:gd name="connsiteY29" fmla="*/ 155275 h 1823049"/>
                      <a:gd name="connsiteX30" fmla="*/ 0 w 1362927"/>
                      <a:gd name="connsiteY30" fmla="*/ 586596 h 1823049"/>
                      <a:gd name="connsiteX31" fmla="*/ 57510 w 1362927"/>
                      <a:gd name="connsiteY31" fmla="*/ 925902 h 1823049"/>
                      <a:gd name="connsiteX0" fmla="*/ 57510 w 1374318"/>
                      <a:gd name="connsiteY0" fmla="*/ 925902 h 1823049"/>
                      <a:gd name="connsiteX1" fmla="*/ 212785 w 1374318"/>
                      <a:gd name="connsiteY1" fmla="*/ 1236453 h 1823049"/>
                      <a:gd name="connsiteX2" fmla="*/ 264544 w 1374318"/>
                      <a:gd name="connsiteY2" fmla="*/ 1529751 h 1823049"/>
                      <a:gd name="connsiteX3" fmla="*/ 241540 w 1374318"/>
                      <a:gd name="connsiteY3" fmla="*/ 1213449 h 1823049"/>
                      <a:gd name="connsiteX4" fmla="*/ 391064 w 1374318"/>
                      <a:gd name="connsiteY4" fmla="*/ 1823049 h 1823049"/>
                      <a:gd name="connsiteX5" fmla="*/ 379563 w 1374318"/>
                      <a:gd name="connsiteY5" fmla="*/ 1420483 h 1823049"/>
                      <a:gd name="connsiteX6" fmla="*/ 419819 w 1374318"/>
                      <a:gd name="connsiteY6" fmla="*/ 1742536 h 1823049"/>
                      <a:gd name="connsiteX7" fmla="*/ 431321 w 1374318"/>
                      <a:gd name="connsiteY7" fmla="*/ 1454989 h 1823049"/>
                      <a:gd name="connsiteX8" fmla="*/ 460076 w 1374318"/>
                      <a:gd name="connsiteY8" fmla="*/ 1524000 h 1823049"/>
                      <a:gd name="connsiteX9" fmla="*/ 477329 w 1374318"/>
                      <a:gd name="connsiteY9" fmla="*/ 1644770 h 1823049"/>
                      <a:gd name="connsiteX10" fmla="*/ 529087 w 1374318"/>
                      <a:gd name="connsiteY10" fmla="*/ 1535502 h 1823049"/>
                      <a:gd name="connsiteX11" fmla="*/ 546340 w 1374318"/>
                      <a:gd name="connsiteY11" fmla="*/ 1431985 h 1823049"/>
                      <a:gd name="connsiteX12" fmla="*/ 471578 w 1374318"/>
                      <a:gd name="connsiteY12" fmla="*/ 1385978 h 1823049"/>
                      <a:gd name="connsiteX13" fmla="*/ 385314 w 1374318"/>
                      <a:gd name="connsiteY13" fmla="*/ 672860 h 1823049"/>
                      <a:gd name="connsiteX14" fmla="*/ 534838 w 1374318"/>
                      <a:gd name="connsiteY14" fmla="*/ 310551 h 1823049"/>
                      <a:gd name="connsiteX15" fmla="*/ 856891 w 1374318"/>
                      <a:gd name="connsiteY15" fmla="*/ 132272 h 1823049"/>
                      <a:gd name="connsiteX16" fmla="*/ 1040921 w 1374318"/>
                      <a:gd name="connsiteY16" fmla="*/ 241540 h 1823049"/>
                      <a:gd name="connsiteX17" fmla="*/ 1115683 w 1374318"/>
                      <a:gd name="connsiteY17" fmla="*/ 362309 h 1823049"/>
                      <a:gd name="connsiteX18" fmla="*/ 1144438 w 1374318"/>
                      <a:gd name="connsiteY18" fmla="*/ 586596 h 1823049"/>
                      <a:gd name="connsiteX19" fmla="*/ 1150189 w 1374318"/>
                      <a:gd name="connsiteY19" fmla="*/ 638355 h 1823049"/>
                      <a:gd name="connsiteX20" fmla="*/ 1161691 w 1374318"/>
                      <a:gd name="connsiteY20" fmla="*/ 667109 h 1823049"/>
                      <a:gd name="connsiteX21" fmla="*/ 1178944 w 1374318"/>
                      <a:gd name="connsiteY21" fmla="*/ 517585 h 1823049"/>
                      <a:gd name="connsiteX22" fmla="*/ 1178944 w 1374318"/>
                      <a:gd name="connsiteY22" fmla="*/ 442823 h 1823049"/>
                      <a:gd name="connsiteX23" fmla="*/ 1247955 w 1374318"/>
                      <a:gd name="connsiteY23" fmla="*/ 626853 h 1823049"/>
                      <a:gd name="connsiteX24" fmla="*/ 1242204 w 1374318"/>
                      <a:gd name="connsiteY24" fmla="*/ 477328 h 1823049"/>
                      <a:gd name="connsiteX25" fmla="*/ 1316966 w 1374318"/>
                      <a:gd name="connsiteY25" fmla="*/ 603849 h 1823049"/>
                      <a:gd name="connsiteX26" fmla="*/ 1322717 w 1374318"/>
                      <a:gd name="connsiteY26" fmla="*/ 649857 h 1823049"/>
                      <a:gd name="connsiteX27" fmla="*/ 1265208 w 1374318"/>
                      <a:gd name="connsiteY27" fmla="*/ 115019 h 1823049"/>
                      <a:gd name="connsiteX28" fmla="*/ 1081178 w 1374318"/>
                      <a:gd name="connsiteY28" fmla="*/ 0 h 1823049"/>
                      <a:gd name="connsiteX29" fmla="*/ 224287 w 1374318"/>
                      <a:gd name="connsiteY29" fmla="*/ 155275 h 1823049"/>
                      <a:gd name="connsiteX30" fmla="*/ 0 w 1374318"/>
                      <a:gd name="connsiteY30" fmla="*/ 586596 h 1823049"/>
                      <a:gd name="connsiteX31" fmla="*/ 57510 w 1374318"/>
                      <a:gd name="connsiteY31" fmla="*/ 925902 h 1823049"/>
                      <a:gd name="connsiteX0" fmla="*/ 57510 w 1362927"/>
                      <a:gd name="connsiteY0" fmla="*/ 925902 h 1823049"/>
                      <a:gd name="connsiteX1" fmla="*/ 212785 w 1362927"/>
                      <a:gd name="connsiteY1" fmla="*/ 1236453 h 1823049"/>
                      <a:gd name="connsiteX2" fmla="*/ 264544 w 1362927"/>
                      <a:gd name="connsiteY2" fmla="*/ 1529751 h 1823049"/>
                      <a:gd name="connsiteX3" fmla="*/ 241540 w 1362927"/>
                      <a:gd name="connsiteY3" fmla="*/ 1213449 h 1823049"/>
                      <a:gd name="connsiteX4" fmla="*/ 391064 w 1362927"/>
                      <a:gd name="connsiteY4" fmla="*/ 1823049 h 1823049"/>
                      <a:gd name="connsiteX5" fmla="*/ 379563 w 1362927"/>
                      <a:gd name="connsiteY5" fmla="*/ 1420483 h 1823049"/>
                      <a:gd name="connsiteX6" fmla="*/ 419819 w 1362927"/>
                      <a:gd name="connsiteY6" fmla="*/ 1742536 h 1823049"/>
                      <a:gd name="connsiteX7" fmla="*/ 431321 w 1362927"/>
                      <a:gd name="connsiteY7" fmla="*/ 1454989 h 1823049"/>
                      <a:gd name="connsiteX8" fmla="*/ 460076 w 1362927"/>
                      <a:gd name="connsiteY8" fmla="*/ 1524000 h 1823049"/>
                      <a:gd name="connsiteX9" fmla="*/ 477329 w 1362927"/>
                      <a:gd name="connsiteY9" fmla="*/ 1644770 h 1823049"/>
                      <a:gd name="connsiteX10" fmla="*/ 529087 w 1362927"/>
                      <a:gd name="connsiteY10" fmla="*/ 1535502 h 1823049"/>
                      <a:gd name="connsiteX11" fmla="*/ 546340 w 1362927"/>
                      <a:gd name="connsiteY11" fmla="*/ 1431985 h 1823049"/>
                      <a:gd name="connsiteX12" fmla="*/ 471578 w 1362927"/>
                      <a:gd name="connsiteY12" fmla="*/ 1385978 h 1823049"/>
                      <a:gd name="connsiteX13" fmla="*/ 385314 w 1362927"/>
                      <a:gd name="connsiteY13" fmla="*/ 672860 h 1823049"/>
                      <a:gd name="connsiteX14" fmla="*/ 534838 w 1362927"/>
                      <a:gd name="connsiteY14" fmla="*/ 310551 h 1823049"/>
                      <a:gd name="connsiteX15" fmla="*/ 856891 w 1362927"/>
                      <a:gd name="connsiteY15" fmla="*/ 132272 h 1823049"/>
                      <a:gd name="connsiteX16" fmla="*/ 1040921 w 1362927"/>
                      <a:gd name="connsiteY16" fmla="*/ 241540 h 1823049"/>
                      <a:gd name="connsiteX17" fmla="*/ 1115683 w 1362927"/>
                      <a:gd name="connsiteY17" fmla="*/ 362309 h 1823049"/>
                      <a:gd name="connsiteX18" fmla="*/ 1144438 w 1362927"/>
                      <a:gd name="connsiteY18" fmla="*/ 586596 h 1823049"/>
                      <a:gd name="connsiteX19" fmla="*/ 1150189 w 1362927"/>
                      <a:gd name="connsiteY19" fmla="*/ 638355 h 1823049"/>
                      <a:gd name="connsiteX20" fmla="*/ 1161691 w 1362927"/>
                      <a:gd name="connsiteY20" fmla="*/ 667109 h 1823049"/>
                      <a:gd name="connsiteX21" fmla="*/ 1178944 w 1362927"/>
                      <a:gd name="connsiteY21" fmla="*/ 517585 h 1823049"/>
                      <a:gd name="connsiteX22" fmla="*/ 1178944 w 1362927"/>
                      <a:gd name="connsiteY22" fmla="*/ 442823 h 1823049"/>
                      <a:gd name="connsiteX23" fmla="*/ 1247955 w 1362927"/>
                      <a:gd name="connsiteY23" fmla="*/ 626853 h 1823049"/>
                      <a:gd name="connsiteX24" fmla="*/ 1242204 w 1362927"/>
                      <a:gd name="connsiteY24" fmla="*/ 477328 h 1823049"/>
                      <a:gd name="connsiteX25" fmla="*/ 1316966 w 1362927"/>
                      <a:gd name="connsiteY25" fmla="*/ 603849 h 1823049"/>
                      <a:gd name="connsiteX26" fmla="*/ 1322717 w 1362927"/>
                      <a:gd name="connsiteY26" fmla="*/ 649857 h 1823049"/>
                      <a:gd name="connsiteX27" fmla="*/ 1265208 w 1362927"/>
                      <a:gd name="connsiteY27" fmla="*/ 115019 h 1823049"/>
                      <a:gd name="connsiteX28" fmla="*/ 1081178 w 1362927"/>
                      <a:gd name="connsiteY28" fmla="*/ 0 h 1823049"/>
                      <a:gd name="connsiteX29" fmla="*/ 224287 w 1362927"/>
                      <a:gd name="connsiteY29" fmla="*/ 155275 h 1823049"/>
                      <a:gd name="connsiteX30" fmla="*/ 0 w 1362927"/>
                      <a:gd name="connsiteY30" fmla="*/ 586596 h 1823049"/>
                      <a:gd name="connsiteX31" fmla="*/ 57510 w 1362927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70298"/>
                      <a:gd name="connsiteY0" fmla="*/ 925902 h 1823049"/>
                      <a:gd name="connsiteX1" fmla="*/ 212785 w 1370298"/>
                      <a:gd name="connsiteY1" fmla="*/ 1236453 h 1823049"/>
                      <a:gd name="connsiteX2" fmla="*/ 264544 w 1370298"/>
                      <a:gd name="connsiteY2" fmla="*/ 1529751 h 1823049"/>
                      <a:gd name="connsiteX3" fmla="*/ 241540 w 1370298"/>
                      <a:gd name="connsiteY3" fmla="*/ 1213449 h 1823049"/>
                      <a:gd name="connsiteX4" fmla="*/ 391064 w 1370298"/>
                      <a:gd name="connsiteY4" fmla="*/ 1823049 h 1823049"/>
                      <a:gd name="connsiteX5" fmla="*/ 379563 w 1370298"/>
                      <a:gd name="connsiteY5" fmla="*/ 1420483 h 1823049"/>
                      <a:gd name="connsiteX6" fmla="*/ 419819 w 1370298"/>
                      <a:gd name="connsiteY6" fmla="*/ 1742536 h 1823049"/>
                      <a:gd name="connsiteX7" fmla="*/ 431321 w 1370298"/>
                      <a:gd name="connsiteY7" fmla="*/ 1454989 h 1823049"/>
                      <a:gd name="connsiteX8" fmla="*/ 460076 w 1370298"/>
                      <a:gd name="connsiteY8" fmla="*/ 1524000 h 1823049"/>
                      <a:gd name="connsiteX9" fmla="*/ 477329 w 1370298"/>
                      <a:gd name="connsiteY9" fmla="*/ 1644770 h 1823049"/>
                      <a:gd name="connsiteX10" fmla="*/ 529087 w 1370298"/>
                      <a:gd name="connsiteY10" fmla="*/ 1535502 h 1823049"/>
                      <a:gd name="connsiteX11" fmla="*/ 546340 w 1370298"/>
                      <a:gd name="connsiteY11" fmla="*/ 1431985 h 1823049"/>
                      <a:gd name="connsiteX12" fmla="*/ 471578 w 1370298"/>
                      <a:gd name="connsiteY12" fmla="*/ 1385978 h 1823049"/>
                      <a:gd name="connsiteX13" fmla="*/ 385314 w 1370298"/>
                      <a:gd name="connsiteY13" fmla="*/ 672860 h 1823049"/>
                      <a:gd name="connsiteX14" fmla="*/ 534838 w 1370298"/>
                      <a:gd name="connsiteY14" fmla="*/ 310551 h 1823049"/>
                      <a:gd name="connsiteX15" fmla="*/ 856891 w 1370298"/>
                      <a:gd name="connsiteY15" fmla="*/ 132272 h 1823049"/>
                      <a:gd name="connsiteX16" fmla="*/ 1040921 w 1370298"/>
                      <a:gd name="connsiteY16" fmla="*/ 241540 h 1823049"/>
                      <a:gd name="connsiteX17" fmla="*/ 1115683 w 1370298"/>
                      <a:gd name="connsiteY17" fmla="*/ 362309 h 1823049"/>
                      <a:gd name="connsiteX18" fmla="*/ 1144438 w 1370298"/>
                      <a:gd name="connsiteY18" fmla="*/ 586596 h 1823049"/>
                      <a:gd name="connsiteX19" fmla="*/ 1150189 w 1370298"/>
                      <a:gd name="connsiteY19" fmla="*/ 638355 h 1823049"/>
                      <a:gd name="connsiteX20" fmla="*/ 1161691 w 1370298"/>
                      <a:gd name="connsiteY20" fmla="*/ 667109 h 1823049"/>
                      <a:gd name="connsiteX21" fmla="*/ 1178944 w 1370298"/>
                      <a:gd name="connsiteY21" fmla="*/ 517585 h 1823049"/>
                      <a:gd name="connsiteX22" fmla="*/ 1178944 w 1370298"/>
                      <a:gd name="connsiteY22" fmla="*/ 442823 h 1823049"/>
                      <a:gd name="connsiteX23" fmla="*/ 1247955 w 1370298"/>
                      <a:gd name="connsiteY23" fmla="*/ 626853 h 1823049"/>
                      <a:gd name="connsiteX24" fmla="*/ 1242204 w 1370298"/>
                      <a:gd name="connsiteY24" fmla="*/ 477328 h 1823049"/>
                      <a:gd name="connsiteX25" fmla="*/ 1316966 w 1370298"/>
                      <a:gd name="connsiteY25" fmla="*/ 603849 h 1823049"/>
                      <a:gd name="connsiteX26" fmla="*/ 1322717 w 1370298"/>
                      <a:gd name="connsiteY26" fmla="*/ 649857 h 1823049"/>
                      <a:gd name="connsiteX27" fmla="*/ 1265208 w 1370298"/>
                      <a:gd name="connsiteY27" fmla="*/ 115019 h 1823049"/>
                      <a:gd name="connsiteX28" fmla="*/ 1081178 w 1370298"/>
                      <a:gd name="connsiteY28" fmla="*/ 0 h 1823049"/>
                      <a:gd name="connsiteX29" fmla="*/ 224287 w 1370298"/>
                      <a:gd name="connsiteY29" fmla="*/ 155275 h 1823049"/>
                      <a:gd name="connsiteX30" fmla="*/ 0 w 1370298"/>
                      <a:gd name="connsiteY30" fmla="*/ 586596 h 1823049"/>
                      <a:gd name="connsiteX31" fmla="*/ 57510 w 1370298"/>
                      <a:gd name="connsiteY31" fmla="*/ 925902 h 1823049"/>
                      <a:gd name="connsiteX0" fmla="*/ 57510 w 1398183"/>
                      <a:gd name="connsiteY0" fmla="*/ 925902 h 1823049"/>
                      <a:gd name="connsiteX1" fmla="*/ 212785 w 1398183"/>
                      <a:gd name="connsiteY1" fmla="*/ 1236453 h 1823049"/>
                      <a:gd name="connsiteX2" fmla="*/ 264544 w 1398183"/>
                      <a:gd name="connsiteY2" fmla="*/ 1529751 h 1823049"/>
                      <a:gd name="connsiteX3" fmla="*/ 241540 w 1398183"/>
                      <a:gd name="connsiteY3" fmla="*/ 1213449 h 1823049"/>
                      <a:gd name="connsiteX4" fmla="*/ 391064 w 1398183"/>
                      <a:gd name="connsiteY4" fmla="*/ 1823049 h 1823049"/>
                      <a:gd name="connsiteX5" fmla="*/ 379563 w 1398183"/>
                      <a:gd name="connsiteY5" fmla="*/ 1420483 h 1823049"/>
                      <a:gd name="connsiteX6" fmla="*/ 419819 w 1398183"/>
                      <a:gd name="connsiteY6" fmla="*/ 1742536 h 1823049"/>
                      <a:gd name="connsiteX7" fmla="*/ 431321 w 1398183"/>
                      <a:gd name="connsiteY7" fmla="*/ 1454989 h 1823049"/>
                      <a:gd name="connsiteX8" fmla="*/ 460076 w 1398183"/>
                      <a:gd name="connsiteY8" fmla="*/ 1524000 h 1823049"/>
                      <a:gd name="connsiteX9" fmla="*/ 477329 w 1398183"/>
                      <a:gd name="connsiteY9" fmla="*/ 1644770 h 1823049"/>
                      <a:gd name="connsiteX10" fmla="*/ 529087 w 1398183"/>
                      <a:gd name="connsiteY10" fmla="*/ 1535502 h 1823049"/>
                      <a:gd name="connsiteX11" fmla="*/ 546340 w 1398183"/>
                      <a:gd name="connsiteY11" fmla="*/ 1431985 h 1823049"/>
                      <a:gd name="connsiteX12" fmla="*/ 471578 w 1398183"/>
                      <a:gd name="connsiteY12" fmla="*/ 1385978 h 1823049"/>
                      <a:gd name="connsiteX13" fmla="*/ 385314 w 1398183"/>
                      <a:gd name="connsiteY13" fmla="*/ 672860 h 1823049"/>
                      <a:gd name="connsiteX14" fmla="*/ 534838 w 1398183"/>
                      <a:gd name="connsiteY14" fmla="*/ 310551 h 1823049"/>
                      <a:gd name="connsiteX15" fmla="*/ 856891 w 1398183"/>
                      <a:gd name="connsiteY15" fmla="*/ 132272 h 1823049"/>
                      <a:gd name="connsiteX16" fmla="*/ 1040921 w 1398183"/>
                      <a:gd name="connsiteY16" fmla="*/ 241540 h 1823049"/>
                      <a:gd name="connsiteX17" fmla="*/ 1115683 w 1398183"/>
                      <a:gd name="connsiteY17" fmla="*/ 362309 h 1823049"/>
                      <a:gd name="connsiteX18" fmla="*/ 1144438 w 1398183"/>
                      <a:gd name="connsiteY18" fmla="*/ 586596 h 1823049"/>
                      <a:gd name="connsiteX19" fmla="*/ 1150189 w 1398183"/>
                      <a:gd name="connsiteY19" fmla="*/ 638355 h 1823049"/>
                      <a:gd name="connsiteX20" fmla="*/ 1161691 w 1398183"/>
                      <a:gd name="connsiteY20" fmla="*/ 667109 h 1823049"/>
                      <a:gd name="connsiteX21" fmla="*/ 1178944 w 1398183"/>
                      <a:gd name="connsiteY21" fmla="*/ 517585 h 1823049"/>
                      <a:gd name="connsiteX22" fmla="*/ 1178944 w 1398183"/>
                      <a:gd name="connsiteY22" fmla="*/ 442823 h 1823049"/>
                      <a:gd name="connsiteX23" fmla="*/ 1247955 w 1398183"/>
                      <a:gd name="connsiteY23" fmla="*/ 626853 h 1823049"/>
                      <a:gd name="connsiteX24" fmla="*/ 1242204 w 1398183"/>
                      <a:gd name="connsiteY24" fmla="*/ 477328 h 1823049"/>
                      <a:gd name="connsiteX25" fmla="*/ 1316966 w 1398183"/>
                      <a:gd name="connsiteY25" fmla="*/ 603849 h 1823049"/>
                      <a:gd name="connsiteX26" fmla="*/ 1364281 w 1398183"/>
                      <a:gd name="connsiteY26" fmla="*/ 697358 h 1823049"/>
                      <a:gd name="connsiteX27" fmla="*/ 1265208 w 1398183"/>
                      <a:gd name="connsiteY27" fmla="*/ 115019 h 1823049"/>
                      <a:gd name="connsiteX28" fmla="*/ 1081178 w 1398183"/>
                      <a:gd name="connsiteY28" fmla="*/ 0 h 1823049"/>
                      <a:gd name="connsiteX29" fmla="*/ 224287 w 1398183"/>
                      <a:gd name="connsiteY29" fmla="*/ 155275 h 1823049"/>
                      <a:gd name="connsiteX30" fmla="*/ 0 w 1398183"/>
                      <a:gd name="connsiteY30" fmla="*/ 586596 h 1823049"/>
                      <a:gd name="connsiteX31" fmla="*/ 57510 w 1398183"/>
                      <a:gd name="connsiteY31" fmla="*/ 925902 h 1823049"/>
                      <a:gd name="connsiteX0" fmla="*/ 57510 w 1406100"/>
                      <a:gd name="connsiteY0" fmla="*/ 925902 h 1823049"/>
                      <a:gd name="connsiteX1" fmla="*/ 212785 w 1406100"/>
                      <a:gd name="connsiteY1" fmla="*/ 1236453 h 1823049"/>
                      <a:gd name="connsiteX2" fmla="*/ 264544 w 1406100"/>
                      <a:gd name="connsiteY2" fmla="*/ 1529751 h 1823049"/>
                      <a:gd name="connsiteX3" fmla="*/ 241540 w 1406100"/>
                      <a:gd name="connsiteY3" fmla="*/ 1213449 h 1823049"/>
                      <a:gd name="connsiteX4" fmla="*/ 391064 w 1406100"/>
                      <a:gd name="connsiteY4" fmla="*/ 1823049 h 1823049"/>
                      <a:gd name="connsiteX5" fmla="*/ 379563 w 1406100"/>
                      <a:gd name="connsiteY5" fmla="*/ 1420483 h 1823049"/>
                      <a:gd name="connsiteX6" fmla="*/ 419819 w 1406100"/>
                      <a:gd name="connsiteY6" fmla="*/ 1742536 h 1823049"/>
                      <a:gd name="connsiteX7" fmla="*/ 431321 w 1406100"/>
                      <a:gd name="connsiteY7" fmla="*/ 1454989 h 1823049"/>
                      <a:gd name="connsiteX8" fmla="*/ 460076 w 1406100"/>
                      <a:gd name="connsiteY8" fmla="*/ 1524000 h 1823049"/>
                      <a:gd name="connsiteX9" fmla="*/ 477329 w 1406100"/>
                      <a:gd name="connsiteY9" fmla="*/ 1644770 h 1823049"/>
                      <a:gd name="connsiteX10" fmla="*/ 529087 w 1406100"/>
                      <a:gd name="connsiteY10" fmla="*/ 1535502 h 1823049"/>
                      <a:gd name="connsiteX11" fmla="*/ 546340 w 1406100"/>
                      <a:gd name="connsiteY11" fmla="*/ 1431985 h 1823049"/>
                      <a:gd name="connsiteX12" fmla="*/ 471578 w 1406100"/>
                      <a:gd name="connsiteY12" fmla="*/ 1385978 h 1823049"/>
                      <a:gd name="connsiteX13" fmla="*/ 385314 w 1406100"/>
                      <a:gd name="connsiteY13" fmla="*/ 672860 h 1823049"/>
                      <a:gd name="connsiteX14" fmla="*/ 534838 w 1406100"/>
                      <a:gd name="connsiteY14" fmla="*/ 310551 h 1823049"/>
                      <a:gd name="connsiteX15" fmla="*/ 856891 w 1406100"/>
                      <a:gd name="connsiteY15" fmla="*/ 132272 h 1823049"/>
                      <a:gd name="connsiteX16" fmla="*/ 1040921 w 1406100"/>
                      <a:gd name="connsiteY16" fmla="*/ 241540 h 1823049"/>
                      <a:gd name="connsiteX17" fmla="*/ 1115683 w 1406100"/>
                      <a:gd name="connsiteY17" fmla="*/ 362309 h 1823049"/>
                      <a:gd name="connsiteX18" fmla="*/ 1144438 w 1406100"/>
                      <a:gd name="connsiteY18" fmla="*/ 586596 h 1823049"/>
                      <a:gd name="connsiteX19" fmla="*/ 1150189 w 1406100"/>
                      <a:gd name="connsiteY19" fmla="*/ 638355 h 1823049"/>
                      <a:gd name="connsiteX20" fmla="*/ 1161691 w 1406100"/>
                      <a:gd name="connsiteY20" fmla="*/ 667109 h 1823049"/>
                      <a:gd name="connsiteX21" fmla="*/ 1178944 w 1406100"/>
                      <a:gd name="connsiteY21" fmla="*/ 517585 h 1823049"/>
                      <a:gd name="connsiteX22" fmla="*/ 1178944 w 1406100"/>
                      <a:gd name="connsiteY22" fmla="*/ 442823 h 1823049"/>
                      <a:gd name="connsiteX23" fmla="*/ 1247955 w 1406100"/>
                      <a:gd name="connsiteY23" fmla="*/ 626853 h 1823049"/>
                      <a:gd name="connsiteX24" fmla="*/ 1242204 w 1406100"/>
                      <a:gd name="connsiteY24" fmla="*/ 477328 h 1823049"/>
                      <a:gd name="connsiteX25" fmla="*/ 1316966 w 1406100"/>
                      <a:gd name="connsiteY25" fmla="*/ 603849 h 1823049"/>
                      <a:gd name="connsiteX26" fmla="*/ 1364281 w 1406100"/>
                      <a:gd name="connsiteY26" fmla="*/ 697358 h 1823049"/>
                      <a:gd name="connsiteX27" fmla="*/ 1265208 w 1406100"/>
                      <a:gd name="connsiteY27" fmla="*/ 115019 h 1823049"/>
                      <a:gd name="connsiteX28" fmla="*/ 1081178 w 1406100"/>
                      <a:gd name="connsiteY28" fmla="*/ 0 h 1823049"/>
                      <a:gd name="connsiteX29" fmla="*/ 224287 w 1406100"/>
                      <a:gd name="connsiteY29" fmla="*/ 155275 h 1823049"/>
                      <a:gd name="connsiteX30" fmla="*/ 0 w 1406100"/>
                      <a:gd name="connsiteY30" fmla="*/ 586596 h 1823049"/>
                      <a:gd name="connsiteX31" fmla="*/ 57510 w 1406100"/>
                      <a:gd name="connsiteY31" fmla="*/ 925902 h 1823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406100" h="1823049">
                        <a:moveTo>
                          <a:pt x="57510" y="925902"/>
                        </a:moveTo>
                        <a:lnTo>
                          <a:pt x="212785" y="1236453"/>
                        </a:lnTo>
                        <a:lnTo>
                          <a:pt x="264544" y="1529751"/>
                        </a:lnTo>
                        <a:lnTo>
                          <a:pt x="241540" y="1213449"/>
                        </a:lnTo>
                        <a:lnTo>
                          <a:pt x="391064" y="1823049"/>
                        </a:lnTo>
                        <a:lnTo>
                          <a:pt x="379563" y="1420483"/>
                        </a:lnTo>
                        <a:lnTo>
                          <a:pt x="419819" y="1742536"/>
                        </a:lnTo>
                        <a:lnTo>
                          <a:pt x="431321" y="1454989"/>
                        </a:lnTo>
                        <a:lnTo>
                          <a:pt x="460076" y="1524000"/>
                        </a:lnTo>
                        <a:lnTo>
                          <a:pt x="477329" y="1644770"/>
                        </a:lnTo>
                        <a:lnTo>
                          <a:pt x="529087" y="1535502"/>
                        </a:lnTo>
                        <a:lnTo>
                          <a:pt x="546340" y="1431985"/>
                        </a:lnTo>
                        <a:cubicBezTo>
                          <a:pt x="511834" y="1414732"/>
                          <a:pt x="565204" y="1449776"/>
                          <a:pt x="471578" y="1385978"/>
                        </a:cubicBezTo>
                        <a:cubicBezTo>
                          <a:pt x="377952" y="1322180"/>
                          <a:pt x="369979" y="902898"/>
                          <a:pt x="385314" y="672860"/>
                        </a:cubicBezTo>
                        <a:lnTo>
                          <a:pt x="534838" y="310551"/>
                        </a:lnTo>
                        <a:lnTo>
                          <a:pt x="856891" y="132272"/>
                        </a:lnTo>
                        <a:lnTo>
                          <a:pt x="1040921" y="241540"/>
                        </a:lnTo>
                        <a:lnTo>
                          <a:pt x="1115683" y="362309"/>
                        </a:lnTo>
                        <a:lnTo>
                          <a:pt x="1144438" y="586596"/>
                        </a:lnTo>
                        <a:lnTo>
                          <a:pt x="1150189" y="638355"/>
                        </a:lnTo>
                        <a:lnTo>
                          <a:pt x="1161691" y="667109"/>
                        </a:lnTo>
                        <a:lnTo>
                          <a:pt x="1178944" y="517585"/>
                        </a:lnTo>
                        <a:lnTo>
                          <a:pt x="1178944" y="442823"/>
                        </a:lnTo>
                        <a:lnTo>
                          <a:pt x="1247955" y="626853"/>
                        </a:lnTo>
                        <a:lnTo>
                          <a:pt x="1242204" y="477328"/>
                        </a:lnTo>
                        <a:lnTo>
                          <a:pt x="1316966" y="603849"/>
                        </a:lnTo>
                        <a:lnTo>
                          <a:pt x="1364281" y="697358"/>
                        </a:lnTo>
                        <a:cubicBezTo>
                          <a:pt x="1449878" y="519079"/>
                          <a:pt x="1397786" y="274435"/>
                          <a:pt x="1265208" y="115019"/>
                        </a:cubicBezTo>
                        <a:lnTo>
                          <a:pt x="1081178" y="0"/>
                        </a:lnTo>
                        <a:lnTo>
                          <a:pt x="224287" y="155275"/>
                        </a:lnTo>
                        <a:lnTo>
                          <a:pt x="0" y="586596"/>
                        </a:lnTo>
                        <a:lnTo>
                          <a:pt x="57510" y="925902"/>
                        </a:lnTo>
                        <a:close/>
                      </a:path>
                    </a:pathLst>
                  </a:custGeom>
                  <a:solidFill>
                    <a:srgbClr val="37261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任意多边形 111"/>
                  <p:cNvSpPr/>
                  <p:nvPr/>
                </p:nvSpPr>
                <p:spPr>
                  <a:xfrm>
                    <a:off x="3013497" y="935336"/>
                    <a:ext cx="1593843" cy="1737059"/>
                  </a:xfrm>
                  <a:custGeom>
                    <a:avLst/>
                    <a:gdLst>
                      <a:gd name="connsiteX0" fmla="*/ 569343 w 1593011"/>
                      <a:gd name="connsiteY0" fmla="*/ 5751 h 1558506"/>
                      <a:gd name="connsiteX1" fmla="*/ 109267 w 1593011"/>
                      <a:gd name="connsiteY1" fmla="*/ 442823 h 1558506"/>
                      <a:gd name="connsiteX2" fmla="*/ 149524 w 1593011"/>
                      <a:gd name="connsiteY2" fmla="*/ 437072 h 1558506"/>
                      <a:gd name="connsiteX3" fmla="*/ 5751 w 1593011"/>
                      <a:gd name="connsiteY3" fmla="*/ 885646 h 1558506"/>
                      <a:gd name="connsiteX4" fmla="*/ 178279 w 1593011"/>
                      <a:gd name="connsiteY4" fmla="*/ 546340 h 1558506"/>
                      <a:gd name="connsiteX5" fmla="*/ 0 w 1593011"/>
                      <a:gd name="connsiteY5" fmla="*/ 1322717 h 1558506"/>
                      <a:gd name="connsiteX6" fmla="*/ 80513 w 1593011"/>
                      <a:gd name="connsiteY6" fmla="*/ 1155940 h 1558506"/>
                      <a:gd name="connsiteX7" fmla="*/ 155275 w 1593011"/>
                      <a:gd name="connsiteY7" fmla="*/ 1558506 h 1558506"/>
                      <a:gd name="connsiteX8" fmla="*/ 230037 w 1593011"/>
                      <a:gd name="connsiteY8" fmla="*/ 851140 h 1558506"/>
                      <a:gd name="connsiteX9" fmla="*/ 247290 w 1593011"/>
                      <a:gd name="connsiteY9" fmla="*/ 1086929 h 1558506"/>
                      <a:gd name="connsiteX10" fmla="*/ 310551 w 1593011"/>
                      <a:gd name="connsiteY10" fmla="*/ 805132 h 1558506"/>
                      <a:gd name="connsiteX11" fmla="*/ 293298 w 1593011"/>
                      <a:gd name="connsiteY11" fmla="*/ 1190446 h 1558506"/>
                      <a:gd name="connsiteX12" fmla="*/ 385313 w 1593011"/>
                      <a:gd name="connsiteY12" fmla="*/ 845389 h 1558506"/>
                      <a:gd name="connsiteX13" fmla="*/ 368060 w 1593011"/>
                      <a:gd name="connsiteY13" fmla="*/ 442823 h 1558506"/>
                      <a:gd name="connsiteX14" fmla="*/ 419818 w 1593011"/>
                      <a:gd name="connsiteY14" fmla="*/ 856891 h 1558506"/>
                      <a:gd name="connsiteX15" fmla="*/ 471577 w 1593011"/>
                      <a:gd name="connsiteY15" fmla="*/ 718868 h 1558506"/>
                      <a:gd name="connsiteX16" fmla="*/ 465826 w 1593011"/>
                      <a:gd name="connsiteY16" fmla="*/ 615351 h 1558506"/>
                      <a:gd name="connsiteX17" fmla="*/ 465826 w 1593011"/>
                      <a:gd name="connsiteY17" fmla="*/ 718868 h 1558506"/>
                      <a:gd name="connsiteX18" fmla="*/ 529086 w 1593011"/>
                      <a:gd name="connsiteY18" fmla="*/ 741872 h 1558506"/>
                      <a:gd name="connsiteX19" fmla="*/ 580845 w 1593011"/>
                      <a:gd name="connsiteY19" fmla="*/ 1173193 h 1558506"/>
                      <a:gd name="connsiteX20" fmla="*/ 586596 w 1593011"/>
                      <a:gd name="connsiteY20" fmla="*/ 885646 h 1558506"/>
                      <a:gd name="connsiteX21" fmla="*/ 592347 w 1593011"/>
                      <a:gd name="connsiteY21" fmla="*/ 1219200 h 1558506"/>
                      <a:gd name="connsiteX22" fmla="*/ 626852 w 1593011"/>
                      <a:gd name="connsiteY22" fmla="*/ 1328468 h 1558506"/>
                      <a:gd name="connsiteX23" fmla="*/ 690113 w 1593011"/>
                      <a:gd name="connsiteY23" fmla="*/ 1535502 h 1558506"/>
                      <a:gd name="connsiteX24" fmla="*/ 684362 w 1593011"/>
                      <a:gd name="connsiteY24" fmla="*/ 667110 h 1558506"/>
                      <a:gd name="connsiteX25" fmla="*/ 707366 w 1593011"/>
                      <a:gd name="connsiteY25" fmla="*/ 425570 h 1558506"/>
                      <a:gd name="connsiteX26" fmla="*/ 718867 w 1593011"/>
                      <a:gd name="connsiteY26" fmla="*/ 730370 h 1558506"/>
                      <a:gd name="connsiteX27" fmla="*/ 759124 w 1593011"/>
                      <a:gd name="connsiteY27" fmla="*/ 494581 h 1558506"/>
                      <a:gd name="connsiteX28" fmla="*/ 759124 w 1593011"/>
                      <a:gd name="connsiteY28" fmla="*/ 747623 h 1558506"/>
                      <a:gd name="connsiteX29" fmla="*/ 828135 w 1593011"/>
                      <a:gd name="connsiteY29" fmla="*/ 368061 h 1558506"/>
                      <a:gd name="connsiteX30" fmla="*/ 822384 w 1593011"/>
                      <a:gd name="connsiteY30" fmla="*/ 667110 h 1558506"/>
                      <a:gd name="connsiteX31" fmla="*/ 960407 w 1593011"/>
                      <a:gd name="connsiteY31" fmla="*/ 235789 h 1558506"/>
                      <a:gd name="connsiteX32" fmla="*/ 954656 w 1593011"/>
                      <a:gd name="connsiteY32" fmla="*/ 569344 h 1558506"/>
                      <a:gd name="connsiteX33" fmla="*/ 1069675 w 1593011"/>
                      <a:gd name="connsiteY33" fmla="*/ 195532 h 1558506"/>
                      <a:gd name="connsiteX34" fmla="*/ 1006415 w 1593011"/>
                      <a:gd name="connsiteY34" fmla="*/ 592347 h 1558506"/>
                      <a:gd name="connsiteX35" fmla="*/ 1155939 w 1593011"/>
                      <a:gd name="connsiteY35" fmla="*/ 189781 h 1558506"/>
                      <a:gd name="connsiteX36" fmla="*/ 1201947 w 1593011"/>
                      <a:gd name="connsiteY36" fmla="*/ 534838 h 1558506"/>
                      <a:gd name="connsiteX37" fmla="*/ 1253705 w 1593011"/>
                      <a:gd name="connsiteY37" fmla="*/ 368061 h 1558506"/>
                      <a:gd name="connsiteX38" fmla="*/ 1282460 w 1593011"/>
                      <a:gd name="connsiteY38" fmla="*/ 638355 h 1558506"/>
                      <a:gd name="connsiteX39" fmla="*/ 1311215 w 1593011"/>
                      <a:gd name="connsiteY39" fmla="*/ 281796 h 1558506"/>
                      <a:gd name="connsiteX40" fmla="*/ 1345720 w 1593011"/>
                      <a:gd name="connsiteY40" fmla="*/ 385313 h 1558506"/>
                      <a:gd name="connsiteX41" fmla="*/ 1368724 w 1593011"/>
                      <a:gd name="connsiteY41" fmla="*/ 316302 h 1558506"/>
                      <a:gd name="connsiteX42" fmla="*/ 1454988 w 1593011"/>
                      <a:gd name="connsiteY42" fmla="*/ 592347 h 1558506"/>
                      <a:gd name="connsiteX43" fmla="*/ 1414732 w 1593011"/>
                      <a:gd name="connsiteY43" fmla="*/ 247291 h 1558506"/>
                      <a:gd name="connsiteX44" fmla="*/ 1495245 w 1593011"/>
                      <a:gd name="connsiteY44" fmla="*/ 580846 h 1558506"/>
                      <a:gd name="connsiteX45" fmla="*/ 1454988 w 1593011"/>
                      <a:gd name="connsiteY45" fmla="*/ 224287 h 1558506"/>
                      <a:gd name="connsiteX46" fmla="*/ 1535501 w 1593011"/>
                      <a:gd name="connsiteY46" fmla="*/ 356559 h 1558506"/>
                      <a:gd name="connsiteX47" fmla="*/ 1512498 w 1593011"/>
                      <a:gd name="connsiteY47" fmla="*/ 103517 h 1558506"/>
                      <a:gd name="connsiteX48" fmla="*/ 1558505 w 1593011"/>
                      <a:gd name="connsiteY48" fmla="*/ 264544 h 1558506"/>
                      <a:gd name="connsiteX49" fmla="*/ 1495245 w 1593011"/>
                      <a:gd name="connsiteY49" fmla="*/ 0 h 1558506"/>
                      <a:gd name="connsiteX50" fmla="*/ 1593011 w 1593011"/>
                      <a:gd name="connsiteY50" fmla="*/ 57510 h 1558506"/>
                      <a:gd name="connsiteX51" fmla="*/ 569343 w 1593011"/>
                      <a:gd name="connsiteY51" fmla="*/ 5751 h 1558506"/>
                      <a:gd name="connsiteX0" fmla="*/ 569343 w 1593011"/>
                      <a:gd name="connsiteY0" fmla="*/ 174952 h 1727707"/>
                      <a:gd name="connsiteX1" fmla="*/ 109267 w 1593011"/>
                      <a:gd name="connsiteY1" fmla="*/ 612024 h 1727707"/>
                      <a:gd name="connsiteX2" fmla="*/ 149524 w 1593011"/>
                      <a:gd name="connsiteY2" fmla="*/ 606273 h 1727707"/>
                      <a:gd name="connsiteX3" fmla="*/ 5751 w 1593011"/>
                      <a:gd name="connsiteY3" fmla="*/ 1054847 h 1727707"/>
                      <a:gd name="connsiteX4" fmla="*/ 178279 w 1593011"/>
                      <a:gd name="connsiteY4" fmla="*/ 715541 h 1727707"/>
                      <a:gd name="connsiteX5" fmla="*/ 0 w 1593011"/>
                      <a:gd name="connsiteY5" fmla="*/ 1491918 h 1727707"/>
                      <a:gd name="connsiteX6" fmla="*/ 80513 w 1593011"/>
                      <a:gd name="connsiteY6" fmla="*/ 1325141 h 1727707"/>
                      <a:gd name="connsiteX7" fmla="*/ 155275 w 1593011"/>
                      <a:gd name="connsiteY7" fmla="*/ 1727707 h 1727707"/>
                      <a:gd name="connsiteX8" fmla="*/ 230037 w 1593011"/>
                      <a:gd name="connsiteY8" fmla="*/ 1020341 h 1727707"/>
                      <a:gd name="connsiteX9" fmla="*/ 247290 w 1593011"/>
                      <a:gd name="connsiteY9" fmla="*/ 1256130 h 1727707"/>
                      <a:gd name="connsiteX10" fmla="*/ 310551 w 1593011"/>
                      <a:gd name="connsiteY10" fmla="*/ 974333 h 1727707"/>
                      <a:gd name="connsiteX11" fmla="*/ 293298 w 1593011"/>
                      <a:gd name="connsiteY11" fmla="*/ 1359647 h 1727707"/>
                      <a:gd name="connsiteX12" fmla="*/ 385313 w 1593011"/>
                      <a:gd name="connsiteY12" fmla="*/ 1014590 h 1727707"/>
                      <a:gd name="connsiteX13" fmla="*/ 368060 w 1593011"/>
                      <a:gd name="connsiteY13" fmla="*/ 612024 h 1727707"/>
                      <a:gd name="connsiteX14" fmla="*/ 419818 w 1593011"/>
                      <a:gd name="connsiteY14" fmla="*/ 1026092 h 1727707"/>
                      <a:gd name="connsiteX15" fmla="*/ 471577 w 1593011"/>
                      <a:gd name="connsiteY15" fmla="*/ 888069 h 1727707"/>
                      <a:gd name="connsiteX16" fmla="*/ 465826 w 1593011"/>
                      <a:gd name="connsiteY16" fmla="*/ 784552 h 1727707"/>
                      <a:gd name="connsiteX17" fmla="*/ 465826 w 1593011"/>
                      <a:gd name="connsiteY17" fmla="*/ 888069 h 1727707"/>
                      <a:gd name="connsiteX18" fmla="*/ 529086 w 1593011"/>
                      <a:gd name="connsiteY18" fmla="*/ 911073 h 1727707"/>
                      <a:gd name="connsiteX19" fmla="*/ 580845 w 1593011"/>
                      <a:gd name="connsiteY19" fmla="*/ 1342394 h 1727707"/>
                      <a:gd name="connsiteX20" fmla="*/ 586596 w 1593011"/>
                      <a:gd name="connsiteY20" fmla="*/ 1054847 h 1727707"/>
                      <a:gd name="connsiteX21" fmla="*/ 592347 w 1593011"/>
                      <a:gd name="connsiteY21" fmla="*/ 1388401 h 1727707"/>
                      <a:gd name="connsiteX22" fmla="*/ 626852 w 1593011"/>
                      <a:gd name="connsiteY22" fmla="*/ 1497669 h 1727707"/>
                      <a:gd name="connsiteX23" fmla="*/ 690113 w 1593011"/>
                      <a:gd name="connsiteY23" fmla="*/ 1704703 h 1727707"/>
                      <a:gd name="connsiteX24" fmla="*/ 684362 w 1593011"/>
                      <a:gd name="connsiteY24" fmla="*/ 836311 h 1727707"/>
                      <a:gd name="connsiteX25" fmla="*/ 707366 w 1593011"/>
                      <a:gd name="connsiteY25" fmla="*/ 594771 h 1727707"/>
                      <a:gd name="connsiteX26" fmla="*/ 718867 w 1593011"/>
                      <a:gd name="connsiteY26" fmla="*/ 899571 h 1727707"/>
                      <a:gd name="connsiteX27" fmla="*/ 759124 w 1593011"/>
                      <a:gd name="connsiteY27" fmla="*/ 663782 h 1727707"/>
                      <a:gd name="connsiteX28" fmla="*/ 759124 w 1593011"/>
                      <a:gd name="connsiteY28" fmla="*/ 916824 h 1727707"/>
                      <a:gd name="connsiteX29" fmla="*/ 828135 w 1593011"/>
                      <a:gd name="connsiteY29" fmla="*/ 537262 h 1727707"/>
                      <a:gd name="connsiteX30" fmla="*/ 822384 w 1593011"/>
                      <a:gd name="connsiteY30" fmla="*/ 836311 h 1727707"/>
                      <a:gd name="connsiteX31" fmla="*/ 960407 w 1593011"/>
                      <a:gd name="connsiteY31" fmla="*/ 404990 h 1727707"/>
                      <a:gd name="connsiteX32" fmla="*/ 954656 w 1593011"/>
                      <a:gd name="connsiteY32" fmla="*/ 738545 h 1727707"/>
                      <a:gd name="connsiteX33" fmla="*/ 1069675 w 1593011"/>
                      <a:gd name="connsiteY33" fmla="*/ 364733 h 1727707"/>
                      <a:gd name="connsiteX34" fmla="*/ 1006415 w 1593011"/>
                      <a:gd name="connsiteY34" fmla="*/ 761548 h 1727707"/>
                      <a:gd name="connsiteX35" fmla="*/ 1155939 w 1593011"/>
                      <a:gd name="connsiteY35" fmla="*/ 358982 h 1727707"/>
                      <a:gd name="connsiteX36" fmla="*/ 1201947 w 1593011"/>
                      <a:gd name="connsiteY36" fmla="*/ 704039 h 1727707"/>
                      <a:gd name="connsiteX37" fmla="*/ 1253705 w 1593011"/>
                      <a:gd name="connsiteY37" fmla="*/ 537262 h 1727707"/>
                      <a:gd name="connsiteX38" fmla="*/ 1282460 w 1593011"/>
                      <a:gd name="connsiteY38" fmla="*/ 807556 h 1727707"/>
                      <a:gd name="connsiteX39" fmla="*/ 1311215 w 1593011"/>
                      <a:gd name="connsiteY39" fmla="*/ 450997 h 1727707"/>
                      <a:gd name="connsiteX40" fmla="*/ 1345720 w 1593011"/>
                      <a:gd name="connsiteY40" fmla="*/ 554514 h 1727707"/>
                      <a:gd name="connsiteX41" fmla="*/ 1368724 w 1593011"/>
                      <a:gd name="connsiteY41" fmla="*/ 485503 h 1727707"/>
                      <a:gd name="connsiteX42" fmla="*/ 1454988 w 1593011"/>
                      <a:gd name="connsiteY42" fmla="*/ 761548 h 1727707"/>
                      <a:gd name="connsiteX43" fmla="*/ 1414732 w 1593011"/>
                      <a:gd name="connsiteY43" fmla="*/ 416492 h 1727707"/>
                      <a:gd name="connsiteX44" fmla="*/ 1495245 w 1593011"/>
                      <a:gd name="connsiteY44" fmla="*/ 750047 h 1727707"/>
                      <a:gd name="connsiteX45" fmla="*/ 1454988 w 1593011"/>
                      <a:gd name="connsiteY45" fmla="*/ 393488 h 1727707"/>
                      <a:gd name="connsiteX46" fmla="*/ 1535501 w 1593011"/>
                      <a:gd name="connsiteY46" fmla="*/ 525760 h 1727707"/>
                      <a:gd name="connsiteX47" fmla="*/ 1512498 w 1593011"/>
                      <a:gd name="connsiteY47" fmla="*/ 272718 h 1727707"/>
                      <a:gd name="connsiteX48" fmla="*/ 1558505 w 1593011"/>
                      <a:gd name="connsiteY48" fmla="*/ 433745 h 1727707"/>
                      <a:gd name="connsiteX49" fmla="*/ 1495245 w 1593011"/>
                      <a:gd name="connsiteY49" fmla="*/ 169201 h 1727707"/>
                      <a:gd name="connsiteX50" fmla="*/ 1593011 w 1593011"/>
                      <a:gd name="connsiteY50" fmla="*/ 226711 h 1727707"/>
                      <a:gd name="connsiteX51" fmla="*/ 569343 w 1593011"/>
                      <a:gd name="connsiteY51" fmla="*/ 174952 h 1727707"/>
                      <a:gd name="connsiteX0" fmla="*/ 569343 w 1593011"/>
                      <a:gd name="connsiteY0" fmla="*/ 209568 h 1762323"/>
                      <a:gd name="connsiteX1" fmla="*/ 109267 w 1593011"/>
                      <a:gd name="connsiteY1" fmla="*/ 646640 h 1762323"/>
                      <a:gd name="connsiteX2" fmla="*/ 149524 w 1593011"/>
                      <a:gd name="connsiteY2" fmla="*/ 640889 h 1762323"/>
                      <a:gd name="connsiteX3" fmla="*/ 5751 w 1593011"/>
                      <a:gd name="connsiteY3" fmla="*/ 1089463 h 1762323"/>
                      <a:gd name="connsiteX4" fmla="*/ 178279 w 1593011"/>
                      <a:gd name="connsiteY4" fmla="*/ 750157 h 1762323"/>
                      <a:gd name="connsiteX5" fmla="*/ 0 w 1593011"/>
                      <a:gd name="connsiteY5" fmla="*/ 1526534 h 1762323"/>
                      <a:gd name="connsiteX6" fmla="*/ 80513 w 1593011"/>
                      <a:gd name="connsiteY6" fmla="*/ 1359757 h 1762323"/>
                      <a:gd name="connsiteX7" fmla="*/ 155275 w 1593011"/>
                      <a:gd name="connsiteY7" fmla="*/ 1762323 h 1762323"/>
                      <a:gd name="connsiteX8" fmla="*/ 230037 w 1593011"/>
                      <a:gd name="connsiteY8" fmla="*/ 1054957 h 1762323"/>
                      <a:gd name="connsiteX9" fmla="*/ 247290 w 1593011"/>
                      <a:gd name="connsiteY9" fmla="*/ 1290746 h 1762323"/>
                      <a:gd name="connsiteX10" fmla="*/ 310551 w 1593011"/>
                      <a:gd name="connsiteY10" fmla="*/ 1008949 h 1762323"/>
                      <a:gd name="connsiteX11" fmla="*/ 293298 w 1593011"/>
                      <a:gd name="connsiteY11" fmla="*/ 1394263 h 1762323"/>
                      <a:gd name="connsiteX12" fmla="*/ 385313 w 1593011"/>
                      <a:gd name="connsiteY12" fmla="*/ 1049206 h 1762323"/>
                      <a:gd name="connsiteX13" fmla="*/ 368060 w 1593011"/>
                      <a:gd name="connsiteY13" fmla="*/ 646640 h 1762323"/>
                      <a:gd name="connsiteX14" fmla="*/ 419818 w 1593011"/>
                      <a:gd name="connsiteY14" fmla="*/ 1060708 h 1762323"/>
                      <a:gd name="connsiteX15" fmla="*/ 471577 w 1593011"/>
                      <a:gd name="connsiteY15" fmla="*/ 922685 h 1762323"/>
                      <a:gd name="connsiteX16" fmla="*/ 465826 w 1593011"/>
                      <a:gd name="connsiteY16" fmla="*/ 819168 h 1762323"/>
                      <a:gd name="connsiteX17" fmla="*/ 465826 w 1593011"/>
                      <a:gd name="connsiteY17" fmla="*/ 922685 h 1762323"/>
                      <a:gd name="connsiteX18" fmla="*/ 529086 w 1593011"/>
                      <a:gd name="connsiteY18" fmla="*/ 945689 h 1762323"/>
                      <a:gd name="connsiteX19" fmla="*/ 580845 w 1593011"/>
                      <a:gd name="connsiteY19" fmla="*/ 1377010 h 1762323"/>
                      <a:gd name="connsiteX20" fmla="*/ 586596 w 1593011"/>
                      <a:gd name="connsiteY20" fmla="*/ 1089463 h 1762323"/>
                      <a:gd name="connsiteX21" fmla="*/ 592347 w 1593011"/>
                      <a:gd name="connsiteY21" fmla="*/ 1423017 h 1762323"/>
                      <a:gd name="connsiteX22" fmla="*/ 626852 w 1593011"/>
                      <a:gd name="connsiteY22" fmla="*/ 1532285 h 1762323"/>
                      <a:gd name="connsiteX23" fmla="*/ 690113 w 1593011"/>
                      <a:gd name="connsiteY23" fmla="*/ 1739319 h 1762323"/>
                      <a:gd name="connsiteX24" fmla="*/ 684362 w 1593011"/>
                      <a:gd name="connsiteY24" fmla="*/ 870927 h 1762323"/>
                      <a:gd name="connsiteX25" fmla="*/ 707366 w 1593011"/>
                      <a:gd name="connsiteY25" fmla="*/ 629387 h 1762323"/>
                      <a:gd name="connsiteX26" fmla="*/ 718867 w 1593011"/>
                      <a:gd name="connsiteY26" fmla="*/ 934187 h 1762323"/>
                      <a:gd name="connsiteX27" fmla="*/ 759124 w 1593011"/>
                      <a:gd name="connsiteY27" fmla="*/ 698398 h 1762323"/>
                      <a:gd name="connsiteX28" fmla="*/ 759124 w 1593011"/>
                      <a:gd name="connsiteY28" fmla="*/ 951440 h 1762323"/>
                      <a:gd name="connsiteX29" fmla="*/ 828135 w 1593011"/>
                      <a:gd name="connsiteY29" fmla="*/ 571878 h 1762323"/>
                      <a:gd name="connsiteX30" fmla="*/ 822384 w 1593011"/>
                      <a:gd name="connsiteY30" fmla="*/ 870927 h 1762323"/>
                      <a:gd name="connsiteX31" fmla="*/ 960407 w 1593011"/>
                      <a:gd name="connsiteY31" fmla="*/ 439606 h 1762323"/>
                      <a:gd name="connsiteX32" fmla="*/ 954656 w 1593011"/>
                      <a:gd name="connsiteY32" fmla="*/ 773161 h 1762323"/>
                      <a:gd name="connsiteX33" fmla="*/ 1069675 w 1593011"/>
                      <a:gd name="connsiteY33" fmla="*/ 399349 h 1762323"/>
                      <a:gd name="connsiteX34" fmla="*/ 1006415 w 1593011"/>
                      <a:gd name="connsiteY34" fmla="*/ 796164 h 1762323"/>
                      <a:gd name="connsiteX35" fmla="*/ 1155939 w 1593011"/>
                      <a:gd name="connsiteY35" fmla="*/ 393598 h 1762323"/>
                      <a:gd name="connsiteX36" fmla="*/ 1201947 w 1593011"/>
                      <a:gd name="connsiteY36" fmla="*/ 738655 h 1762323"/>
                      <a:gd name="connsiteX37" fmla="*/ 1253705 w 1593011"/>
                      <a:gd name="connsiteY37" fmla="*/ 571878 h 1762323"/>
                      <a:gd name="connsiteX38" fmla="*/ 1282460 w 1593011"/>
                      <a:gd name="connsiteY38" fmla="*/ 842172 h 1762323"/>
                      <a:gd name="connsiteX39" fmla="*/ 1311215 w 1593011"/>
                      <a:gd name="connsiteY39" fmla="*/ 485613 h 1762323"/>
                      <a:gd name="connsiteX40" fmla="*/ 1345720 w 1593011"/>
                      <a:gd name="connsiteY40" fmla="*/ 589130 h 1762323"/>
                      <a:gd name="connsiteX41" fmla="*/ 1368724 w 1593011"/>
                      <a:gd name="connsiteY41" fmla="*/ 520119 h 1762323"/>
                      <a:gd name="connsiteX42" fmla="*/ 1454988 w 1593011"/>
                      <a:gd name="connsiteY42" fmla="*/ 796164 h 1762323"/>
                      <a:gd name="connsiteX43" fmla="*/ 1414732 w 1593011"/>
                      <a:gd name="connsiteY43" fmla="*/ 451108 h 1762323"/>
                      <a:gd name="connsiteX44" fmla="*/ 1495245 w 1593011"/>
                      <a:gd name="connsiteY44" fmla="*/ 784663 h 1762323"/>
                      <a:gd name="connsiteX45" fmla="*/ 1454988 w 1593011"/>
                      <a:gd name="connsiteY45" fmla="*/ 428104 h 1762323"/>
                      <a:gd name="connsiteX46" fmla="*/ 1535501 w 1593011"/>
                      <a:gd name="connsiteY46" fmla="*/ 560376 h 1762323"/>
                      <a:gd name="connsiteX47" fmla="*/ 1512498 w 1593011"/>
                      <a:gd name="connsiteY47" fmla="*/ 307334 h 1762323"/>
                      <a:gd name="connsiteX48" fmla="*/ 1558505 w 1593011"/>
                      <a:gd name="connsiteY48" fmla="*/ 468361 h 1762323"/>
                      <a:gd name="connsiteX49" fmla="*/ 1495245 w 1593011"/>
                      <a:gd name="connsiteY49" fmla="*/ 203817 h 1762323"/>
                      <a:gd name="connsiteX50" fmla="*/ 1593011 w 1593011"/>
                      <a:gd name="connsiteY50" fmla="*/ 261327 h 1762323"/>
                      <a:gd name="connsiteX51" fmla="*/ 569343 w 1593011"/>
                      <a:gd name="connsiteY51" fmla="*/ 209568 h 1762323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385313 w 1593011"/>
                      <a:gd name="connsiteY12" fmla="*/ 1023942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368060 w 1593011"/>
                      <a:gd name="connsiteY13" fmla="*/ 6213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486932 w 1593011"/>
                      <a:gd name="connsiteY13" fmla="*/ 292192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486932 w 1593011"/>
                      <a:gd name="connsiteY13" fmla="*/ 292192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409208 w 1593011"/>
                      <a:gd name="connsiteY13" fmla="*/ 38820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00648 w 1593011"/>
                      <a:gd name="connsiteY13" fmla="*/ 296764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69343 w 1593011"/>
                      <a:gd name="connsiteY0" fmla="*/ 184304 h 1737059"/>
                      <a:gd name="connsiteX1" fmla="*/ 109267 w 1593011"/>
                      <a:gd name="connsiteY1" fmla="*/ 621376 h 1737059"/>
                      <a:gd name="connsiteX2" fmla="*/ 149524 w 1593011"/>
                      <a:gd name="connsiteY2" fmla="*/ 615625 h 1737059"/>
                      <a:gd name="connsiteX3" fmla="*/ 5751 w 1593011"/>
                      <a:gd name="connsiteY3" fmla="*/ 1064199 h 1737059"/>
                      <a:gd name="connsiteX4" fmla="*/ 178279 w 1593011"/>
                      <a:gd name="connsiteY4" fmla="*/ 724893 h 1737059"/>
                      <a:gd name="connsiteX5" fmla="*/ 0 w 1593011"/>
                      <a:gd name="connsiteY5" fmla="*/ 1501270 h 1737059"/>
                      <a:gd name="connsiteX6" fmla="*/ 80513 w 1593011"/>
                      <a:gd name="connsiteY6" fmla="*/ 1334493 h 1737059"/>
                      <a:gd name="connsiteX7" fmla="*/ 155275 w 1593011"/>
                      <a:gd name="connsiteY7" fmla="*/ 1737059 h 1737059"/>
                      <a:gd name="connsiteX8" fmla="*/ 230037 w 1593011"/>
                      <a:gd name="connsiteY8" fmla="*/ 1029693 h 1737059"/>
                      <a:gd name="connsiteX9" fmla="*/ 247290 w 1593011"/>
                      <a:gd name="connsiteY9" fmla="*/ 1265482 h 1737059"/>
                      <a:gd name="connsiteX10" fmla="*/ 310551 w 1593011"/>
                      <a:gd name="connsiteY10" fmla="*/ 983685 h 1737059"/>
                      <a:gd name="connsiteX11" fmla="*/ 293298 w 1593011"/>
                      <a:gd name="connsiteY11" fmla="*/ 1368999 h 1737059"/>
                      <a:gd name="connsiteX12" fmla="*/ 414068 w 1593011"/>
                      <a:gd name="connsiteY12" fmla="*/ 983685 h 1737059"/>
                      <a:gd name="connsiteX13" fmla="*/ 532652 w 1593011"/>
                      <a:gd name="connsiteY13" fmla="*/ 278476 h 1737059"/>
                      <a:gd name="connsiteX14" fmla="*/ 419818 w 1593011"/>
                      <a:gd name="connsiteY14" fmla="*/ 1035444 h 1737059"/>
                      <a:gd name="connsiteX15" fmla="*/ 471577 w 1593011"/>
                      <a:gd name="connsiteY15" fmla="*/ 897421 h 1737059"/>
                      <a:gd name="connsiteX16" fmla="*/ 465826 w 1593011"/>
                      <a:gd name="connsiteY16" fmla="*/ 793904 h 1737059"/>
                      <a:gd name="connsiteX17" fmla="*/ 465826 w 1593011"/>
                      <a:gd name="connsiteY17" fmla="*/ 897421 h 1737059"/>
                      <a:gd name="connsiteX18" fmla="*/ 529086 w 1593011"/>
                      <a:gd name="connsiteY18" fmla="*/ 920425 h 1737059"/>
                      <a:gd name="connsiteX19" fmla="*/ 580845 w 1593011"/>
                      <a:gd name="connsiteY19" fmla="*/ 1351746 h 1737059"/>
                      <a:gd name="connsiteX20" fmla="*/ 586596 w 1593011"/>
                      <a:gd name="connsiteY20" fmla="*/ 1064199 h 1737059"/>
                      <a:gd name="connsiteX21" fmla="*/ 592347 w 1593011"/>
                      <a:gd name="connsiteY21" fmla="*/ 1397753 h 1737059"/>
                      <a:gd name="connsiteX22" fmla="*/ 626852 w 1593011"/>
                      <a:gd name="connsiteY22" fmla="*/ 1507021 h 1737059"/>
                      <a:gd name="connsiteX23" fmla="*/ 690113 w 1593011"/>
                      <a:gd name="connsiteY23" fmla="*/ 1714055 h 1737059"/>
                      <a:gd name="connsiteX24" fmla="*/ 684362 w 1593011"/>
                      <a:gd name="connsiteY24" fmla="*/ 845663 h 1737059"/>
                      <a:gd name="connsiteX25" fmla="*/ 707366 w 1593011"/>
                      <a:gd name="connsiteY25" fmla="*/ 604123 h 1737059"/>
                      <a:gd name="connsiteX26" fmla="*/ 718867 w 1593011"/>
                      <a:gd name="connsiteY26" fmla="*/ 908923 h 1737059"/>
                      <a:gd name="connsiteX27" fmla="*/ 759124 w 1593011"/>
                      <a:gd name="connsiteY27" fmla="*/ 673134 h 1737059"/>
                      <a:gd name="connsiteX28" fmla="*/ 759124 w 1593011"/>
                      <a:gd name="connsiteY28" fmla="*/ 926176 h 1737059"/>
                      <a:gd name="connsiteX29" fmla="*/ 828135 w 1593011"/>
                      <a:gd name="connsiteY29" fmla="*/ 546614 h 1737059"/>
                      <a:gd name="connsiteX30" fmla="*/ 822384 w 1593011"/>
                      <a:gd name="connsiteY30" fmla="*/ 845663 h 1737059"/>
                      <a:gd name="connsiteX31" fmla="*/ 960407 w 1593011"/>
                      <a:gd name="connsiteY31" fmla="*/ 414342 h 1737059"/>
                      <a:gd name="connsiteX32" fmla="*/ 954656 w 1593011"/>
                      <a:gd name="connsiteY32" fmla="*/ 747897 h 1737059"/>
                      <a:gd name="connsiteX33" fmla="*/ 1069675 w 1593011"/>
                      <a:gd name="connsiteY33" fmla="*/ 374085 h 1737059"/>
                      <a:gd name="connsiteX34" fmla="*/ 1006415 w 1593011"/>
                      <a:gd name="connsiteY34" fmla="*/ 770900 h 1737059"/>
                      <a:gd name="connsiteX35" fmla="*/ 1155939 w 1593011"/>
                      <a:gd name="connsiteY35" fmla="*/ 368334 h 1737059"/>
                      <a:gd name="connsiteX36" fmla="*/ 1201947 w 1593011"/>
                      <a:gd name="connsiteY36" fmla="*/ 713391 h 1737059"/>
                      <a:gd name="connsiteX37" fmla="*/ 1253705 w 1593011"/>
                      <a:gd name="connsiteY37" fmla="*/ 546614 h 1737059"/>
                      <a:gd name="connsiteX38" fmla="*/ 1282460 w 1593011"/>
                      <a:gd name="connsiteY38" fmla="*/ 816908 h 1737059"/>
                      <a:gd name="connsiteX39" fmla="*/ 1311215 w 1593011"/>
                      <a:gd name="connsiteY39" fmla="*/ 460349 h 1737059"/>
                      <a:gd name="connsiteX40" fmla="*/ 1345720 w 1593011"/>
                      <a:gd name="connsiteY40" fmla="*/ 563866 h 1737059"/>
                      <a:gd name="connsiteX41" fmla="*/ 1368724 w 1593011"/>
                      <a:gd name="connsiteY41" fmla="*/ 494855 h 1737059"/>
                      <a:gd name="connsiteX42" fmla="*/ 1454988 w 1593011"/>
                      <a:gd name="connsiteY42" fmla="*/ 770900 h 1737059"/>
                      <a:gd name="connsiteX43" fmla="*/ 1414732 w 1593011"/>
                      <a:gd name="connsiteY43" fmla="*/ 425844 h 1737059"/>
                      <a:gd name="connsiteX44" fmla="*/ 1495245 w 1593011"/>
                      <a:gd name="connsiteY44" fmla="*/ 759399 h 1737059"/>
                      <a:gd name="connsiteX45" fmla="*/ 1454988 w 1593011"/>
                      <a:gd name="connsiteY45" fmla="*/ 402840 h 1737059"/>
                      <a:gd name="connsiteX46" fmla="*/ 1535501 w 1593011"/>
                      <a:gd name="connsiteY46" fmla="*/ 535112 h 1737059"/>
                      <a:gd name="connsiteX47" fmla="*/ 1512498 w 1593011"/>
                      <a:gd name="connsiteY47" fmla="*/ 282070 h 1737059"/>
                      <a:gd name="connsiteX48" fmla="*/ 1558505 w 1593011"/>
                      <a:gd name="connsiteY48" fmla="*/ 443097 h 1737059"/>
                      <a:gd name="connsiteX49" fmla="*/ 1495245 w 1593011"/>
                      <a:gd name="connsiteY49" fmla="*/ 178553 h 1737059"/>
                      <a:gd name="connsiteX50" fmla="*/ 1593011 w 1593011"/>
                      <a:gd name="connsiteY50" fmla="*/ 236063 h 1737059"/>
                      <a:gd name="connsiteX51" fmla="*/ 569343 w 1593011"/>
                      <a:gd name="connsiteY51" fmla="*/ 184304 h 1737059"/>
                      <a:gd name="connsiteX0" fmla="*/ 572221 w 1595889"/>
                      <a:gd name="connsiteY0" fmla="*/ 184304 h 1737059"/>
                      <a:gd name="connsiteX1" fmla="*/ 112145 w 1595889"/>
                      <a:gd name="connsiteY1" fmla="*/ 621376 h 1737059"/>
                      <a:gd name="connsiteX2" fmla="*/ 152402 w 1595889"/>
                      <a:gd name="connsiteY2" fmla="*/ 615625 h 1737059"/>
                      <a:gd name="connsiteX3" fmla="*/ 8629 w 1595889"/>
                      <a:gd name="connsiteY3" fmla="*/ 1064199 h 1737059"/>
                      <a:gd name="connsiteX4" fmla="*/ 181157 w 1595889"/>
                      <a:gd name="connsiteY4" fmla="*/ 724893 h 1737059"/>
                      <a:gd name="connsiteX5" fmla="*/ 2878 w 1595889"/>
                      <a:gd name="connsiteY5" fmla="*/ 1501270 h 1737059"/>
                      <a:gd name="connsiteX6" fmla="*/ 83391 w 1595889"/>
                      <a:gd name="connsiteY6" fmla="*/ 1334493 h 1737059"/>
                      <a:gd name="connsiteX7" fmla="*/ 158153 w 1595889"/>
                      <a:gd name="connsiteY7" fmla="*/ 1737059 h 1737059"/>
                      <a:gd name="connsiteX8" fmla="*/ 232915 w 1595889"/>
                      <a:gd name="connsiteY8" fmla="*/ 1029693 h 1737059"/>
                      <a:gd name="connsiteX9" fmla="*/ 250168 w 1595889"/>
                      <a:gd name="connsiteY9" fmla="*/ 1265482 h 1737059"/>
                      <a:gd name="connsiteX10" fmla="*/ 313429 w 1595889"/>
                      <a:gd name="connsiteY10" fmla="*/ 983685 h 1737059"/>
                      <a:gd name="connsiteX11" fmla="*/ 296176 w 1595889"/>
                      <a:gd name="connsiteY11" fmla="*/ 1368999 h 1737059"/>
                      <a:gd name="connsiteX12" fmla="*/ 416946 w 1595889"/>
                      <a:gd name="connsiteY12" fmla="*/ 983685 h 1737059"/>
                      <a:gd name="connsiteX13" fmla="*/ 535530 w 1595889"/>
                      <a:gd name="connsiteY13" fmla="*/ 278476 h 1737059"/>
                      <a:gd name="connsiteX14" fmla="*/ 422696 w 1595889"/>
                      <a:gd name="connsiteY14" fmla="*/ 1035444 h 1737059"/>
                      <a:gd name="connsiteX15" fmla="*/ 474455 w 1595889"/>
                      <a:gd name="connsiteY15" fmla="*/ 897421 h 1737059"/>
                      <a:gd name="connsiteX16" fmla="*/ 468704 w 1595889"/>
                      <a:gd name="connsiteY16" fmla="*/ 793904 h 1737059"/>
                      <a:gd name="connsiteX17" fmla="*/ 468704 w 1595889"/>
                      <a:gd name="connsiteY17" fmla="*/ 897421 h 1737059"/>
                      <a:gd name="connsiteX18" fmla="*/ 531964 w 1595889"/>
                      <a:gd name="connsiteY18" fmla="*/ 920425 h 1737059"/>
                      <a:gd name="connsiteX19" fmla="*/ 583723 w 1595889"/>
                      <a:gd name="connsiteY19" fmla="*/ 1351746 h 1737059"/>
                      <a:gd name="connsiteX20" fmla="*/ 589474 w 1595889"/>
                      <a:gd name="connsiteY20" fmla="*/ 1064199 h 1737059"/>
                      <a:gd name="connsiteX21" fmla="*/ 595225 w 1595889"/>
                      <a:gd name="connsiteY21" fmla="*/ 1397753 h 1737059"/>
                      <a:gd name="connsiteX22" fmla="*/ 629730 w 1595889"/>
                      <a:gd name="connsiteY22" fmla="*/ 1507021 h 1737059"/>
                      <a:gd name="connsiteX23" fmla="*/ 692991 w 1595889"/>
                      <a:gd name="connsiteY23" fmla="*/ 1714055 h 1737059"/>
                      <a:gd name="connsiteX24" fmla="*/ 687240 w 1595889"/>
                      <a:gd name="connsiteY24" fmla="*/ 845663 h 1737059"/>
                      <a:gd name="connsiteX25" fmla="*/ 710244 w 1595889"/>
                      <a:gd name="connsiteY25" fmla="*/ 604123 h 1737059"/>
                      <a:gd name="connsiteX26" fmla="*/ 721745 w 1595889"/>
                      <a:gd name="connsiteY26" fmla="*/ 908923 h 1737059"/>
                      <a:gd name="connsiteX27" fmla="*/ 762002 w 1595889"/>
                      <a:gd name="connsiteY27" fmla="*/ 673134 h 1737059"/>
                      <a:gd name="connsiteX28" fmla="*/ 762002 w 1595889"/>
                      <a:gd name="connsiteY28" fmla="*/ 926176 h 1737059"/>
                      <a:gd name="connsiteX29" fmla="*/ 831013 w 1595889"/>
                      <a:gd name="connsiteY29" fmla="*/ 546614 h 1737059"/>
                      <a:gd name="connsiteX30" fmla="*/ 825262 w 1595889"/>
                      <a:gd name="connsiteY30" fmla="*/ 845663 h 1737059"/>
                      <a:gd name="connsiteX31" fmla="*/ 963285 w 1595889"/>
                      <a:gd name="connsiteY31" fmla="*/ 414342 h 1737059"/>
                      <a:gd name="connsiteX32" fmla="*/ 957534 w 1595889"/>
                      <a:gd name="connsiteY32" fmla="*/ 747897 h 1737059"/>
                      <a:gd name="connsiteX33" fmla="*/ 1072553 w 1595889"/>
                      <a:gd name="connsiteY33" fmla="*/ 374085 h 1737059"/>
                      <a:gd name="connsiteX34" fmla="*/ 1009293 w 1595889"/>
                      <a:gd name="connsiteY34" fmla="*/ 770900 h 1737059"/>
                      <a:gd name="connsiteX35" fmla="*/ 1158817 w 1595889"/>
                      <a:gd name="connsiteY35" fmla="*/ 368334 h 1737059"/>
                      <a:gd name="connsiteX36" fmla="*/ 1204825 w 1595889"/>
                      <a:gd name="connsiteY36" fmla="*/ 713391 h 1737059"/>
                      <a:gd name="connsiteX37" fmla="*/ 1256583 w 1595889"/>
                      <a:gd name="connsiteY37" fmla="*/ 546614 h 1737059"/>
                      <a:gd name="connsiteX38" fmla="*/ 1285338 w 1595889"/>
                      <a:gd name="connsiteY38" fmla="*/ 816908 h 1737059"/>
                      <a:gd name="connsiteX39" fmla="*/ 1314093 w 1595889"/>
                      <a:gd name="connsiteY39" fmla="*/ 460349 h 1737059"/>
                      <a:gd name="connsiteX40" fmla="*/ 1348598 w 1595889"/>
                      <a:gd name="connsiteY40" fmla="*/ 563866 h 1737059"/>
                      <a:gd name="connsiteX41" fmla="*/ 1371602 w 1595889"/>
                      <a:gd name="connsiteY41" fmla="*/ 494855 h 1737059"/>
                      <a:gd name="connsiteX42" fmla="*/ 1457866 w 1595889"/>
                      <a:gd name="connsiteY42" fmla="*/ 770900 h 1737059"/>
                      <a:gd name="connsiteX43" fmla="*/ 1417610 w 1595889"/>
                      <a:gd name="connsiteY43" fmla="*/ 425844 h 1737059"/>
                      <a:gd name="connsiteX44" fmla="*/ 1498123 w 1595889"/>
                      <a:gd name="connsiteY44" fmla="*/ 759399 h 1737059"/>
                      <a:gd name="connsiteX45" fmla="*/ 1457866 w 1595889"/>
                      <a:gd name="connsiteY45" fmla="*/ 402840 h 1737059"/>
                      <a:gd name="connsiteX46" fmla="*/ 1538379 w 1595889"/>
                      <a:gd name="connsiteY46" fmla="*/ 535112 h 1737059"/>
                      <a:gd name="connsiteX47" fmla="*/ 1515376 w 1595889"/>
                      <a:gd name="connsiteY47" fmla="*/ 282070 h 1737059"/>
                      <a:gd name="connsiteX48" fmla="*/ 1561383 w 1595889"/>
                      <a:gd name="connsiteY48" fmla="*/ 443097 h 1737059"/>
                      <a:gd name="connsiteX49" fmla="*/ 1498123 w 1595889"/>
                      <a:gd name="connsiteY49" fmla="*/ 178553 h 1737059"/>
                      <a:gd name="connsiteX50" fmla="*/ 1595889 w 1595889"/>
                      <a:gd name="connsiteY50" fmla="*/ 236063 h 1737059"/>
                      <a:gd name="connsiteX51" fmla="*/ 572221 w 1595889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59337 w 1593843"/>
                      <a:gd name="connsiteY48" fmla="*/ 443097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  <a:gd name="connsiteX0" fmla="*/ 570175 w 1593843"/>
                      <a:gd name="connsiteY0" fmla="*/ 184304 h 1737059"/>
                      <a:gd name="connsiteX1" fmla="*/ 110099 w 1593843"/>
                      <a:gd name="connsiteY1" fmla="*/ 621376 h 1737059"/>
                      <a:gd name="connsiteX2" fmla="*/ 150356 w 1593843"/>
                      <a:gd name="connsiteY2" fmla="*/ 615625 h 1737059"/>
                      <a:gd name="connsiteX3" fmla="*/ 6583 w 1593843"/>
                      <a:gd name="connsiteY3" fmla="*/ 1064199 h 1737059"/>
                      <a:gd name="connsiteX4" fmla="*/ 179111 w 1593843"/>
                      <a:gd name="connsiteY4" fmla="*/ 724893 h 1737059"/>
                      <a:gd name="connsiteX5" fmla="*/ 832 w 1593843"/>
                      <a:gd name="connsiteY5" fmla="*/ 1501270 h 1737059"/>
                      <a:gd name="connsiteX6" fmla="*/ 81345 w 1593843"/>
                      <a:gd name="connsiteY6" fmla="*/ 1334493 h 1737059"/>
                      <a:gd name="connsiteX7" fmla="*/ 156107 w 1593843"/>
                      <a:gd name="connsiteY7" fmla="*/ 1737059 h 1737059"/>
                      <a:gd name="connsiteX8" fmla="*/ 230869 w 1593843"/>
                      <a:gd name="connsiteY8" fmla="*/ 1029693 h 1737059"/>
                      <a:gd name="connsiteX9" fmla="*/ 248122 w 1593843"/>
                      <a:gd name="connsiteY9" fmla="*/ 1265482 h 1737059"/>
                      <a:gd name="connsiteX10" fmla="*/ 311383 w 1593843"/>
                      <a:gd name="connsiteY10" fmla="*/ 983685 h 1737059"/>
                      <a:gd name="connsiteX11" fmla="*/ 294130 w 1593843"/>
                      <a:gd name="connsiteY11" fmla="*/ 1368999 h 1737059"/>
                      <a:gd name="connsiteX12" fmla="*/ 414900 w 1593843"/>
                      <a:gd name="connsiteY12" fmla="*/ 983685 h 1737059"/>
                      <a:gd name="connsiteX13" fmla="*/ 533484 w 1593843"/>
                      <a:gd name="connsiteY13" fmla="*/ 278476 h 1737059"/>
                      <a:gd name="connsiteX14" fmla="*/ 420650 w 1593843"/>
                      <a:gd name="connsiteY14" fmla="*/ 1035444 h 1737059"/>
                      <a:gd name="connsiteX15" fmla="*/ 472409 w 1593843"/>
                      <a:gd name="connsiteY15" fmla="*/ 897421 h 1737059"/>
                      <a:gd name="connsiteX16" fmla="*/ 466658 w 1593843"/>
                      <a:gd name="connsiteY16" fmla="*/ 793904 h 1737059"/>
                      <a:gd name="connsiteX17" fmla="*/ 466658 w 1593843"/>
                      <a:gd name="connsiteY17" fmla="*/ 897421 h 1737059"/>
                      <a:gd name="connsiteX18" fmla="*/ 529918 w 1593843"/>
                      <a:gd name="connsiteY18" fmla="*/ 920425 h 1737059"/>
                      <a:gd name="connsiteX19" fmla="*/ 581677 w 1593843"/>
                      <a:gd name="connsiteY19" fmla="*/ 1351746 h 1737059"/>
                      <a:gd name="connsiteX20" fmla="*/ 587428 w 1593843"/>
                      <a:gd name="connsiteY20" fmla="*/ 1064199 h 1737059"/>
                      <a:gd name="connsiteX21" fmla="*/ 593179 w 1593843"/>
                      <a:gd name="connsiteY21" fmla="*/ 1397753 h 1737059"/>
                      <a:gd name="connsiteX22" fmla="*/ 627684 w 1593843"/>
                      <a:gd name="connsiteY22" fmla="*/ 1507021 h 1737059"/>
                      <a:gd name="connsiteX23" fmla="*/ 690945 w 1593843"/>
                      <a:gd name="connsiteY23" fmla="*/ 1714055 h 1737059"/>
                      <a:gd name="connsiteX24" fmla="*/ 685194 w 1593843"/>
                      <a:gd name="connsiteY24" fmla="*/ 845663 h 1737059"/>
                      <a:gd name="connsiteX25" fmla="*/ 708198 w 1593843"/>
                      <a:gd name="connsiteY25" fmla="*/ 604123 h 1737059"/>
                      <a:gd name="connsiteX26" fmla="*/ 719699 w 1593843"/>
                      <a:gd name="connsiteY26" fmla="*/ 908923 h 1737059"/>
                      <a:gd name="connsiteX27" fmla="*/ 759956 w 1593843"/>
                      <a:gd name="connsiteY27" fmla="*/ 673134 h 1737059"/>
                      <a:gd name="connsiteX28" fmla="*/ 759956 w 1593843"/>
                      <a:gd name="connsiteY28" fmla="*/ 926176 h 1737059"/>
                      <a:gd name="connsiteX29" fmla="*/ 828967 w 1593843"/>
                      <a:gd name="connsiteY29" fmla="*/ 546614 h 1737059"/>
                      <a:gd name="connsiteX30" fmla="*/ 823216 w 1593843"/>
                      <a:gd name="connsiteY30" fmla="*/ 845663 h 1737059"/>
                      <a:gd name="connsiteX31" fmla="*/ 961239 w 1593843"/>
                      <a:gd name="connsiteY31" fmla="*/ 414342 h 1737059"/>
                      <a:gd name="connsiteX32" fmla="*/ 955488 w 1593843"/>
                      <a:gd name="connsiteY32" fmla="*/ 747897 h 1737059"/>
                      <a:gd name="connsiteX33" fmla="*/ 1070507 w 1593843"/>
                      <a:gd name="connsiteY33" fmla="*/ 374085 h 1737059"/>
                      <a:gd name="connsiteX34" fmla="*/ 1007247 w 1593843"/>
                      <a:gd name="connsiteY34" fmla="*/ 770900 h 1737059"/>
                      <a:gd name="connsiteX35" fmla="*/ 1156771 w 1593843"/>
                      <a:gd name="connsiteY35" fmla="*/ 368334 h 1737059"/>
                      <a:gd name="connsiteX36" fmla="*/ 1202779 w 1593843"/>
                      <a:gd name="connsiteY36" fmla="*/ 713391 h 1737059"/>
                      <a:gd name="connsiteX37" fmla="*/ 1254537 w 1593843"/>
                      <a:gd name="connsiteY37" fmla="*/ 546614 h 1737059"/>
                      <a:gd name="connsiteX38" fmla="*/ 1283292 w 1593843"/>
                      <a:gd name="connsiteY38" fmla="*/ 816908 h 1737059"/>
                      <a:gd name="connsiteX39" fmla="*/ 1312047 w 1593843"/>
                      <a:gd name="connsiteY39" fmla="*/ 460349 h 1737059"/>
                      <a:gd name="connsiteX40" fmla="*/ 1346552 w 1593843"/>
                      <a:gd name="connsiteY40" fmla="*/ 563866 h 1737059"/>
                      <a:gd name="connsiteX41" fmla="*/ 1369556 w 1593843"/>
                      <a:gd name="connsiteY41" fmla="*/ 494855 h 1737059"/>
                      <a:gd name="connsiteX42" fmla="*/ 1455820 w 1593843"/>
                      <a:gd name="connsiteY42" fmla="*/ 770900 h 1737059"/>
                      <a:gd name="connsiteX43" fmla="*/ 1415564 w 1593843"/>
                      <a:gd name="connsiteY43" fmla="*/ 425844 h 1737059"/>
                      <a:gd name="connsiteX44" fmla="*/ 1496077 w 1593843"/>
                      <a:gd name="connsiteY44" fmla="*/ 759399 h 1737059"/>
                      <a:gd name="connsiteX45" fmla="*/ 1455820 w 1593843"/>
                      <a:gd name="connsiteY45" fmla="*/ 402840 h 1737059"/>
                      <a:gd name="connsiteX46" fmla="*/ 1536333 w 1593843"/>
                      <a:gd name="connsiteY46" fmla="*/ 535112 h 1737059"/>
                      <a:gd name="connsiteX47" fmla="*/ 1513330 w 1593843"/>
                      <a:gd name="connsiteY47" fmla="*/ 282070 h 1737059"/>
                      <a:gd name="connsiteX48" fmla="*/ 1577625 w 1593843"/>
                      <a:gd name="connsiteY48" fmla="*/ 406521 h 1737059"/>
                      <a:gd name="connsiteX49" fmla="*/ 1496077 w 1593843"/>
                      <a:gd name="connsiteY49" fmla="*/ 178553 h 1737059"/>
                      <a:gd name="connsiteX50" fmla="*/ 1593843 w 1593843"/>
                      <a:gd name="connsiteY50" fmla="*/ 236063 h 1737059"/>
                      <a:gd name="connsiteX51" fmla="*/ 570175 w 1593843"/>
                      <a:gd name="connsiteY51" fmla="*/ 184304 h 173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1593843" h="1737059">
                        <a:moveTo>
                          <a:pt x="570175" y="184304"/>
                        </a:moveTo>
                        <a:cubicBezTo>
                          <a:pt x="319050" y="140214"/>
                          <a:pt x="194447" y="475685"/>
                          <a:pt x="110099" y="621376"/>
                        </a:cubicBezTo>
                        <a:lnTo>
                          <a:pt x="150356" y="615625"/>
                        </a:lnTo>
                        <a:cubicBezTo>
                          <a:pt x="102432" y="765150"/>
                          <a:pt x="113943" y="969538"/>
                          <a:pt x="6583" y="1064199"/>
                        </a:cubicBezTo>
                        <a:cubicBezTo>
                          <a:pt x="98597" y="979851"/>
                          <a:pt x="156108" y="953013"/>
                          <a:pt x="179111" y="724893"/>
                        </a:cubicBezTo>
                        <a:cubicBezTo>
                          <a:pt x="154191" y="937678"/>
                          <a:pt x="-13181" y="1224046"/>
                          <a:pt x="832" y="1501270"/>
                        </a:cubicBezTo>
                        <a:cubicBezTo>
                          <a:pt x="27670" y="1445678"/>
                          <a:pt x="36219" y="1376369"/>
                          <a:pt x="81345" y="1334493"/>
                        </a:cubicBezTo>
                        <a:cubicBezTo>
                          <a:pt x="106266" y="1468682"/>
                          <a:pt x="16455" y="1493602"/>
                          <a:pt x="156107" y="1737059"/>
                        </a:cubicBezTo>
                        <a:cubicBezTo>
                          <a:pt x="86942" y="1443761"/>
                          <a:pt x="205948" y="1265482"/>
                          <a:pt x="230869" y="1029693"/>
                        </a:cubicBezTo>
                        <a:cubicBezTo>
                          <a:pt x="253873" y="1108289"/>
                          <a:pt x="242371" y="1186886"/>
                          <a:pt x="248122" y="1265482"/>
                        </a:cubicBezTo>
                        <a:cubicBezTo>
                          <a:pt x="297964" y="1171550"/>
                          <a:pt x="313300" y="1077617"/>
                          <a:pt x="311383" y="983685"/>
                        </a:cubicBezTo>
                        <a:cubicBezTo>
                          <a:pt x="328636" y="1106372"/>
                          <a:pt x="340137" y="1165799"/>
                          <a:pt x="294130" y="1368999"/>
                        </a:cubicBezTo>
                        <a:cubicBezTo>
                          <a:pt x="357391" y="1257814"/>
                          <a:pt x="386145" y="1135127"/>
                          <a:pt x="414900" y="983685"/>
                        </a:cubicBezTo>
                        <a:cubicBezTo>
                          <a:pt x="335556" y="602311"/>
                          <a:pt x="532526" y="269850"/>
                          <a:pt x="533484" y="278476"/>
                        </a:cubicBezTo>
                        <a:cubicBezTo>
                          <a:pt x="534442" y="287102"/>
                          <a:pt x="316529" y="699115"/>
                          <a:pt x="420650" y="1035444"/>
                        </a:cubicBezTo>
                        <a:cubicBezTo>
                          <a:pt x="451305" y="1134465"/>
                          <a:pt x="455156" y="943429"/>
                          <a:pt x="472409" y="897421"/>
                        </a:cubicBezTo>
                        <a:lnTo>
                          <a:pt x="466658" y="793904"/>
                        </a:lnTo>
                        <a:lnTo>
                          <a:pt x="466658" y="897421"/>
                        </a:lnTo>
                        <a:lnTo>
                          <a:pt x="529918" y="920425"/>
                        </a:lnTo>
                        <a:lnTo>
                          <a:pt x="581677" y="1351746"/>
                        </a:lnTo>
                        <a:lnTo>
                          <a:pt x="587428" y="1064199"/>
                        </a:lnTo>
                        <a:lnTo>
                          <a:pt x="593179" y="1397753"/>
                        </a:lnTo>
                        <a:lnTo>
                          <a:pt x="627684" y="1507021"/>
                        </a:lnTo>
                        <a:cubicBezTo>
                          <a:pt x="648771" y="1576032"/>
                          <a:pt x="674430" y="1544460"/>
                          <a:pt x="690945" y="1714055"/>
                        </a:cubicBezTo>
                        <a:lnTo>
                          <a:pt x="685194" y="845663"/>
                        </a:lnTo>
                        <a:lnTo>
                          <a:pt x="708198" y="604123"/>
                        </a:lnTo>
                        <a:lnTo>
                          <a:pt x="719699" y="908923"/>
                        </a:lnTo>
                        <a:lnTo>
                          <a:pt x="759956" y="673134"/>
                        </a:lnTo>
                        <a:lnTo>
                          <a:pt x="759956" y="926176"/>
                        </a:lnTo>
                        <a:lnTo>
                          <a:pt x="828967" y="546614"/>
                        </a:lnTo>
                        <a:lnTo>
                          <a:pt x="823216" y="845663"/>
                        </a:lnTo>
                        <a:lnTo>
                          <a:pt x="961239" y="414342"/>
                        </a:lnTo>
                        <a:cubicBezTo>
                          <a:pt x="977610" y="525527"/>
                          <a:pt x="920829" y="600136"/>
                          <a:pt x="955488" y="747897"/>
                        </a:cubicBezTo>
                        <a:lnTo>
                          <a:pt x="1070507" y="374085"/>
                        </a:lnTo>
                        <a:cubicBezTo>
                          <a:pt x="1049420" y="506357"/>
                          <a:pt x="1060338" y="634056"/>
                          <a:pt x="1007247" y="770900"/>
                        </a:cubicBezTo>
                        <a:cubicBezTo>
                          <a:pt x="1089092" y="636711"/>
                          <a:pt x="1106930" y="502523"/>
                          <a:pt x="1156771" y="368334"/>
                        </a:cubicBezTo>
                        <a:cubicBezTo>
                          <a:pt x="1172107" y="483353"/>
                          <a:pt x="1205731" y="516076"/>
                          <a:pt x="1202779" y="713391"/>
                        </a:cubicBezTo>
                        <a:lnTo>
                          <a:pt x="1254537" y="546614"/>
                        </a:lnTo>
                        <a:cubicBezTo>
                          <a:pt x="1264122" y="636712"/>
                          <a:pt x="1278279" y="713094"/>
                          <a:pt x="1283292" y="816908"/>
                        </a:cubicBezTo>
                        <a:cubicBezTo>
                          <a:pt x="1292877" y="670623"/>
                          <a:pt x="1320750" y="574630"/>
                          <a:pt x="1312047" y="460349"/>
                        </a:cubicBezTo>
                        <a:lnTo>
                          <a:pt x="1346552" y="563866"/>
                        </a:lnTo>
                        <a:lnTo>
                          <a:pt x="1369556" y="494855"/>
                        </a:lnTo>
                        <a:cubicBezTo>
                          <a:pt x="1384595" y="586870"/>
                          <a:pt x="1395061" y="678885"/>
                          <a:pt x="1455820" y="770900"/>
                        </a:cubicBezTo>
                        <a:cubicBezTo>
                          <a:pt x="1424113" y="655881"/>
                          <a:pt x="1428983" y="540863"/>
                          <a:pt x="1415564" y="425844"/>
                        </a:cubicBezTo>
                        <a:lnTo>
                          <a:pt x="1496077" y="759399"/>
                        </a:lnTo>
                        <a:lnTo>
                          <a:pt x="1455820" y="402840"/>
                        </a:lnTo>
                        <a:lnTo>
                          <a:pt x="1536333" y="535112"/>
                        </a:lnTo>
                        <a:lnTo>
                          <a:pt x="1513330" y="282070"/>
                        </a:lnTo>
                        <a:cubicBezTo>
                          <a:pt x="1534762" y="323554"/>
                          <a:pt x="1560765" y="342177"/>
                          <a:pt x="1577625" y="406521"/>
                        </a:cubicBezTo>
                        <a:cubicBezTo>
                          <a:pt x="1582446" y="316816"/>
                          <a:pt x="1523260" y="254542"/>
                          <a:pt x="1496077" y="178553"/>
                        </a:cubicBezTo>
                        <a:lnTo>
                          <a:pt x="1593843" y="236063"/>
                        </a:lnTo>
                        <a:cubicBezTo>
                          <a:pt x="1488409" y="69285"/>
                          <a:pt x="1072425" y="-172254"/>
                          <a:pt x="570175" y="184304"/>
                        </a:cubicBezTo>
                        <a:close/>
                      </a:path>
                    </a:pathLst>
                  </a:custGeom>
                  <a:gradFill>
                    <a:gsLst>
                      <a:gs pos="15000">
                        <a:srgbClr val="B59A6F"/>
                      </a:gs>
                      <a:gs pos="58000">
                        <a:srgbClr val="6D4C3B"/>
                      </a:gs>
                    </a:gsLst>
                    <a:path path="circle">
                      <a:fillToRect r="100000" b="100000"/>
                    </a:path>
                  </a:gradFill>
                  <a:ln w="15875">
                    <a:solidFill>
                      <a:srgbClr val="37261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3871736" y="1779568"/>
                  <a:ext cx="711136" cy="174016"/>
                  <a:chOff x="3871736" y="1779568"/>
                  <a:chExt cx="711136" cy="174016"/>
                </a:xfrm>
              </p:grpSpPr>
              <p:grpSp>
                <p:nvGrpSpPr>
                  <p:cNvPr id="103" name="组合 102"/>
                  <p:cNvGrpSpPr/>
                  <p:nvPr/>
                </p:nvGrpSpPr>
                <p:grpSpPr>
                  <a:xfrm>
                    <a:off x="3871736" y="1796607"/>
                    <a:ext cx="176645" cy="156977"/>
                    <a:chOff x="3543099" y="2080196"/>
                    <a:chExt cx="152564" cy="141179"/>
                  </a:xfrm>
                </p:grpSpPr>
                <p:sp>
                  <p:nvSpPr>
                    <p:cNvPr id="108" name="椭圆 107"/>
                    <p:cNvSpPr/>
                    <p:nvPr/>
                  </p:nvSpPr>
                  <p:spPr>
                    <a:xfrm>
                      <a:off x="3543099" y="2080196"/>
                      <a:ext cx="152564" cy="14117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innerShdw dist="12700" dir="189000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9" name="椭圆 108"/>
                    <p:cNvSpPr/>
                    <p:nvPr/>
                  </p:nvSpPr>
                  <p:spPr>
                    <a:xfrm>
                      <a:off x="3543994" y="2096144"/>
                      <a:ext cx="97972" cy="99483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椭圆 109"/>
                    <p:cNvSpPr/>
                    <p:nvPr/>
                  </p:nvSpPr>
                  <p:spPr>
                    <a:xfrm>
                      <a:off x="3602499" y="2121241"/>
                      <a:ext cx="36000" cy="36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104" name="组合 103"/>
                  <p:cNvGrpSpPr/>
                  <p:nvPr/>
                </p:nvGrpSpPr>
                <p:grpSpPr>
                  <a:xfrm>
                    <a:off x="4411801" y="1779568"/>
                    <a:ext cx="171071" cy="156977"/>
                    <a:chOff x="4083164" y="2063157"/>
                    <a:chExt cx="147750" cy="141179"/>
                  </a:xfrm>
                </p:grpSpPr>
                <p:sp>
                  <p:nvSpPr>
                    <p:cNvPr id="105" name="椭圆 104"/>
                    <p:cNvSpPr/>
                    <p:nvPr/>
                  </p:nvSpPr>
                  <p:spPr>
                    <a:xfrm>
                      <a:off x="4083164" y="2063157"/>
                      <a:ext cx="147750" cy="141179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innerShdw dist="12700" dir="18900000">
                        <a:prstClr val="black"/>
                      </a:inn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椭圆 105"/>
                    <p:cNvSpPr/>
                    <p:nvPr/>
                  </p:nvSpPr>
                  <p:spPr>
                    <a:xfrm>
                      <a:off x="4083717" y="2088501"/>
                      <a:ext cx="97972" cy="99483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" name="椭圆 106"/>
                    <p:cNvSpPr/>
                    <p:nvPr/>
                  </p:nvSpPr>
                  <p:spPr>
                    <a:xfrm>
                      <a:off x="4139952" y="2113596"/>
                      <a:ext cx="36000" cy="36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78" name="任意多边形 77"/>
                <p:cNvSpPr/>
                <p:nvPr/>
              </p:nvSpPr>
              <p:spPr>
                <a:xfrm>
                  <a:off x="3452722" y="1847840"/>
                  <a:ext cx="116964" cy="361400"/>
                </a:xfrm>
                <a:custGeom>
                  <a:avLst/>
                  <a:gdLst>
                    <a:gd name="connsiteX0" fmla="*/ 79829 w 105229"/>
                    <a:gd name="connsiteY0" fmla="*/ 29029 h 301172"/>
                    <a:gd name="connsiteX1" fmla="*/ 0 w 105229"/>
                    <a:gd name="connsiteY1" fmla="*/ 0 h 301172"/>
                    <a:gd name="connsiteX2" fmla="*/ 105229 w 105229"/>
                    <a:gd name="connsiteY2" fmla="*/ 301172 h 301172"/>
                    <a:gd name="connsiteX3" fmla="*/ 101600 w 105229"/>
                    <a:gd name="connsiteY3" fmla="*/ 250372 h 301172"/>
                    <a:gd name="connsiteX4" fmla="*/ 79829 w 105229"/>
                    <a:gd name="connsiteY4" fmla="*/ 29029 h 301172"/>
                    <a:gd name="connsiteX0" fmla="*/ 79829 w 105229"/>
                    <a:gd name="connsiteY0" fmla="*/ 73086 h 345229"/>
                    <a:gd name="connsiteX1" fmla="*/ 0 w 105229"/>
                    <a:gd name="connsiteY1" fmla="*/ 44057 h 345229"/>
                    <a:gd name="connsiteX2" fmla="*/ 105229 w 105229"/>
                    <a:gd name="connsiteY2" fmla="*/ 345229 h 345229"/>
                    <a:gd name="connsiteX3" fmla="*/ 101600 w 105229"/>
                    <a:gd name="connsiteY3" fmla="*/ 294429 h 345229"/>
                    <a:gd name="connsiteX4" fmla="*/ 79829 w 105229"/>
                    <a:gd name="connsiteY4" fmla="*/ 73086 h 345229"/>
                    <a:gd name="connsiteX0" fmla="*/ 79844 w 105244"/>
                    <a:gd name="connsiteY0" fmla="*/ 90254 h 362397"/>
                    <a:gd name="connsiteX1" fmla="*/ 15 w 105244"/>
                    <a:gd name="connsiteY1" fmla="*/ 61225 h 362397"/>
                    <a:gd name="connsiteX2" fmla="*/ 105244 w 105244"/>
                    <a:gd name="connsiteY2" fmla="*/ 362397 h 362397"/>
                    <a:gd name="connsiteX3" fmla="*/ 101615 w 105244"/>
                    <a:gd name="connsiteY3" fmla="*/ 311597 h 362397"/>
                    <a:gd name="connsiteX4" fmla="*/ 79844 w 105244"/>
                    <a:gd name="connsiteY4" fmla="*/ 90254 h 362397"/>
                    <a:gd name="connsiteX0" fmla="*/ 94374 w 105259"/>
                    <a:gd name="connsiteY0" fmla="*/ 89257 h 361400"/>
                    <a:gd name="connsiteX1" fmla="*/ 30 w 105259"/>
                    <a:gd name="connsiteY1" fmla="*/ 60228 h 361400"/>
                    <a:gd name="connsiteX2" fmla="*/ 105259 w 105259"/>
                    <a:gd name="connsiteY2" fmla="*/ 361400 h 361400"/>
                    <a:gd name="connsiteX3" fmla="*/ 101630 w 105259"/>
                    <a:gd name="connsiteY3" fmla="*/ 310600 h 361400"/>
                    <a:gd name="connsiteX4" fmla="*/ 94374 w 105259"/>
                    <a:gd name="connsiteY4" fmla="*/ 89257 h 361400"/>
                    <a:gd name="connsiteX0" fmla="*/ 94374 w 105259"/>
                    <a:gd name="connsiteY0" fmla="*/ 89257 h 361400"/>
                    <a:gd name="connsiteX1" fmla="*/ 30 w 105259"/>
                    <a:gd name="connsiteY1" fmla="*/ 60228 h 361400"/>
                    <a:gd name="connsiteX2" fmla="*/ 105259 w 105259"/>
                    <a:gd name="connsiteY2" fmla="*/ 361400 h 361400"/>
                    <a:gd name="connsiteX3" fmla="*/ 101630 w 105259"/>
                    <a:gd name="connsiteY3" fmla="*/ 310600 h 361400"/>
                    <a:gd name="connsiteX4" fmla="*/ 94374 w 105259"/>
                    <a:gd name="connsiteY4" fmla="*/ 89257 h 361400"/>
                    <a:gd name="connsiteX0" fmla="*/ 94460 w 116230"/>
                    <a:gd name="connsiteY0" fmla="*/ 89257 h 361400"/>
                    <a:gd name="connsiteX1" fmla="*/ 116 w 116230"/>
                    <a:gd name="connsiteY1" fmla="*/ 60228 h 361400"/>
                    <a:gd name="connsiteX2" fmla="*/ 116230 w 116230"/>
                    <a:gd name="connsiteY2" fmla="*/ 361400 h 361400"/>
                    <a:gd name="connsiteX3" fmla="*/ 101716 w 116230"/>
                    <a:gd name="connsiteY3" fmla="*/ 310600 h 361400"/>
                    <a:gd name="connsiteX4" fmla="*/ 94460 w 116230"/>
                    <a:gd name="connsiteY4" fmla="*/ 89257 h 361400"/>
                    <a:gd name="connsiteX0" fmla="*/ 94460 w 116230"/>
                    <a:gd name="connsiteY0" fmla="*/ 89257 h 361400"/>
                    <a:gd name="connsiteX1" fmla="*/ 116 w 116230"/>
                    <a:gd name="connsiteY1" fmla="*/ 60228 h 361400"/>
                    <a:gd name="connsiteX2" fmla="*/ 116230 w 116230"/>
                    <a:gd name="connsiteY2" fmla="*/ 361400 h 361400"/>
                    <a:gd name="connsiteX3" fmla="*/ 101716 w 116230"/>
                    <a:gd name="connsiteY3" fmla="*/ 310600 h 361400"/>
                    <a:gd name="connsiteX4" fmla="*/ 94460 w 116230"/>
                    <a:gd name="connsiteY4" fmla="*/ 89257 h 361400"/>
                    <a:gd name="connsiteX0" fmla="*/ 94460 w 116964"/>
                    <a:gd name="connsiteY0" fmla="*/ 89257 h 361400"/>
                    <a:gd name="connsiteX1" fmla="*/ 116 w 116964"/>
                    <a:gd name="connsiteY1" fmla="*/ 60228 h 361400"/>
                    <a:gd name="connsiteX2" fmla="*/ 116230 w 116964"/>
                    <a:gd name="connsiteY2" fmla="*/ 361400 h 361400"/>
                    <a:gd name="connsiteX3" fmla="*/ 101716 w 116964"/>
                    <a:gd name="connsiteY3" fmla="*/ 310600 h 361400"/>
                    <a:gd name="connsiteX4" fmla="*/ 94460 w 116964"/>
                    <a:gd name="connsiteY4" fmla="*/ 89257 h 361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6964" h="361400">
                      <a:moveTo>
                        <a:pt x="94460" y="89257"/>
                      </a:moveTo>
                      <a:cubicBezTo>
                        <a:pt x="78736" y="-61933"/>
                        <a:pt x="-3512" y="14871"/>
                        <a:pt x="116" y="60228"/>
                      </a:cubicBezTo>
                      <a:cubicBezTo>
                        <a:pt x="3744" y="105585"/>
                        <a:pt x="-16818" y="311809"/>
                        <a:pt x="116230" y="361400"/>
                      </a:cubicBezTo>
                      <a:cubicBezTo>
                        <a:pt x="120270" y="335590"/>
                        <a:pt x="106554" y="327533"/>
                        <a:pt x="101716" y="310600"/>
                      </a:cubicBezTo>
                      <a:lnTo>
                        <a:pt x="94460" y="89257"/>
                      </a:lnTo>
                      <a:close/>
                    </a:path>
                  </a:pathLst>
                </a:custGeom>
                <a:solidFill>
                  <a:srgbClr val="F8E7C9"/>
                </a:solidFill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9" name="组合 78"/>
                <p:cNvGrpSpPr/>
                <p:nvPr/>
              </p:nvGrpSpPr>
              <p:grpSpPr>
                <a:xfrm>
                  <a:off x="3809918" y="1944272"/>
                  <a:ext cx="761719" cy="125969"/>
                  <a:chOff x="3809918" y="1944272"/>
                  <a:chExt cx="761719" cy="125969"/>
                </a:xfrm>
              </p:grpSpPr>
              <p:sp>
                <p:nvSpPr>
                  <p:cNvPr id="101" name="椭圆 100"/>
                  <p:cNvSpPr/>
                  <p:nvPr/>
                </p:nvSpPr>
                <p:spPr>
                  <a:xfrm rot="490679">
                    <a:off x="3809918" y="1955555"/>
                    <a:ext cx="247541" cy="114686"/>
                  </a:xfrm>
                  <a:prstGeom prst="ellipse">
                    <a:avLst/>
                  </a:prstGeom>
                  <a:solidFill>
                    <a:srgbClr val="FDD0AF"/>
                  </a:soli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2" name="椭圆 101"/>
                  <p:cNvSpPr/>
                  <p:nvPr/>
                </p:nvSpPr>
                <p:spPr>
                  <a:xfrm rot="21269925">
                    <a:off x="4388959" y="1944272"/>
                    <a:ext cx="182678" cy="119769"/>
                  </a:xfrm>
                  <a:prstGeom prst="ellipse">
                    <a:avLst/>
                  </a:prstGeom>
                  <a:solidFill>
                    <a:srgbClr val="FDD0AF"/>
                  </a:solidFill>
                  <a:ln>
                    <a:noFill/>
                  </a:ln>
                  <a:effectLst>
                    <a:softEdge rad="254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0" name="组合 79"/>
                <p:cNvGrpSpPr/>
                <p:nvPr/>
              </p:nvGrpSpPr>
              <p:grpSpPr>
                <a:xfrm>
                  <a:off x="4229178" y="2050837"/>
                  <a:ext cx="91240" cy="57366"/>
                  <a:chOff x="4229178" y="2050837"/>
                  <a:chExt cx="91240" cy="57366"/>
                </a:xfrm>
              </p:grpSpPr>
              <p:grpSp>
                <p:nvGrpSpPr>
                  <p:cNvPr id="95" name="组合 94"/>
                  <p:cNvGrpSpPr/>
                  <p:nvPr/>
                </p:nvGrpSpPr>
                <p:grpSpPr>
                  <a:xfrm rot="19800000">
                    <a:off x="4229178" y="2076664"/>
                    <a:ext cx="22957" cy="21600"/>
                    <a:chOff x="3905928" y="2359556"/>
                    <a:chExt cx="22957" cy="21600"/>
                  </a:xfrm>
                </p:grpSpPr>
                <p:sp>
                  <p:nvSpPr>
                    <p:cNvPr id="99" name="任意多边形 98"/>
                    <p:cNvSpPr/>
                    <p:nvPr/>
                  </p:nvSpPr>
                  <p:spPr>
                    <a:xfrm>
                      <a:off x="3905928" y="2362144"/>
                      <a:ext cx="18000" cy="18000"/>
                    </a:xfrm>
                    <a:custGeom>
                      <a:avLst/>
                      <a:gdLst>
                        <a:gd name="connsiteX0" fmla="*/ 0 w 6263"/>
                        <a:gd name="connsiteY0" fmla="*/ 72025 h 72025"/>
                        <a:gd name="connsiteX1" fmla="*/ 6263 w 6263"/>
                        <a:gd name="connsiteY1" fmla="*/ 0 h 72025"/>
                        <a:gd name="connsiteX0" fmla="*/ 0 w 10000"/>
                        <a:gd name="connsiteY0" fmla="*/ 10000 h 10000"/>
                        <a:gd name="connsiteX1" fmla="*/ 10000 w 10000"/>
                        <a:gd name="connsiteY1" fmla="*/ 0 h 10000"/>
                        <a:gd name="connsiteX0" fmla="*/ 0 w 10000"/>
                        <a:gd name="connsiteY0" fmla="*/ 10000 h 10000"/>
                        <a:gd name="connsiteX1" fmla="*/ 10000 w 10000"/>
                        <a:gd name="connsiteY1" fmla="*/ 0 h 10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0000" h="10000">
                          <a:moveTo>
                            <a:pt x="0" y="10000"/>
                          </a:moveTo>
                          <a:cubicBezTo>
                            <a:pt x="1223" y="5260"/>
                            <a:pt x="3853" y="1223"/>
                            <a:pt x="10000" y="0"/>
                          </a:cubicBezTo>
                        </a:path>
                      </a:pathLst>
                    </a:custGeom>
                    <a:ln w="6350" cap="rnd">
                      <a:solidFill>
                        <a:srgbClr val="37261D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3907285" y="2359556"/>
                      <a:ext cx="21600" cy="21600"/>
                    </a:xfrm>
                    <a:custGeom>
                      <a:avLst/>
                      <a:gdLst>
                        <a:gd name="connsiteX0" fmla="*/ 0 w 46446"/>
                        <a:gd name="connsiteY0" fmla="*/ 46446 h 46446"/>
                        <a:gd name="connsiteX1" fmla="*/ 46446 w 46446"/>
                        <a:gd name="connsiteY1" fmla="*/ 0 h 46446"/>
                        <a:gd name="connsiteX2" fmla="*/ 0 w 46446"/>
                        <a:gd name="connsiteY2" fmla="*/ 46446 h 46446"/>
                        <a:gd name="connsiteX0" fmla="*/ 0 w 51112"/>
                        <a:gd name="connsiteY0" fmla="*/ 46446 h 46446"/>
                        <a:gd name="connsiteX1" fmla="*/ 46446 w 51112"/>
                        <a:gd name="connsiteY1" fmla="*/ 0 h 46446"/>
                        <a:gd name="connsiteX2" fmla="*/ 0 w 51112"/>
                        <a:gd name="connsiteY2" fmla="*/ 46446 h 46446"/>
                        <a:gd name="connsiteX0" fmla="*/ 3871 w 54983"/>
                        <a:gd name="connsiteY0" fmla="*/ 46446 h 46446"/>
                        <a:gd name="connsiteX1" fmla="*/ 50317 w 54983"/>
                        <a:gd name="connsiteY1" fmla="*/ 0 h 46446"/>
                        <a:gd name="connsiteX2" fmla="*/ 3871 w 54983"/>
                        <a:gd name="connsiteY2" fmla="*/ 46446 h 46446"/>
                        <a:gd name="connsiteX0" fmla="*/ 3871 w 55495"/>
                        <a:gd name="connsiteY0" fmla="*/ 46446 h 46446"/>
                        <a:gd name="connsiteX1" fmla="*/ 50317 w 55495"/>
                        <a:gd name="connsiteY1" fmla="*/ 0 h 46446"/>
                        <a:gd name="connsiteX2" fmla="*/ 3871 w 55495"/>
                        <a:gd name="connsiteY2" fmla="*/ 46446 h 46446"/>
                        <a:gd name="connsiteX0" fmla="*/ 0 w 51624"/>
                        <a:gd name="connsiteY0" fmla="*/ 46446 h 46446"/>
                        <a:gd name="connsiteX1" fmla="*/ 46446 w 51624"/>
                        <a:gd name="connsiteY1" fmla="*/ 0 h 46446"/>
                        <a:gd name="connsiteX2" fmla="*/ 0 w 51624"/>
                        <a:gd name="connsiteY2" fmla="*/ 46446 h 46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1624" h="46446">
                          <a:moveTo>
                            <a:pt x="0" y="46446"/>
                          </a:moveTo>
                          <a:cubicBezTo>
                            <a:pt x="22625" y="45251"/>
                            <a:pt x="66683" y="44057"/>
                            <a:pt x="46446" y="0"/>
                          </a:cubicBezTo>
                          <a:cubicBezTo>
                            <a:pt x="30964" y="15482"/>
                            <a:pt x="25008" y="19057"/>
                            <a:pt x="0" y="46446"/>
                          </a:cubicBezTo>
                          <a:close/>
                        </a:path>
                      </a:pathLst>
                    </a:custGeom>
                    <a:solidFill>
                      <a:srgbClr val="DCBCA3"/>
                    </a:solidFill>
                    <a:ln w="15875">
                      <a:noFill/>
                    </a:ln>
                    <a:effectLst>
                      <a:softEdge rad="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6" name="组合 95"/>
                  <p:cNvGrpSpPr/>
                  <p:nvPr/>
                </p:nvGrpSpPr>
                <p:grpSpPr>
                  <a:xfrm rot="19800000">
                    <a:off x="4283550" y="2050837"/>
                    <a:ext cx="36868" cy="57366"/>
                    <a:chOff x="3955083" y="2333833"/>
                    <a:chExt cx="36868" cy="57366"/>
                  </a:xfrm>
                </p:grpSpPr>
                <p:sp>
                  <p:nvSpPr>
                    <p:cNvPr id="97" name="任意多边形 96"/>
                    <p:cNvSpPr/>
                    <p:nvPr/>
                  </p:nvSpPr>
                  <p:spPr>
                    <a:xfrm>
                      <a:off x="3955083" y="2333833"/>
                      <a:ext cx="36868" cy="49533"/>
                    </a:xfrm>
                    <a:custGeom>
                      <a:avLst/>
                      <a:gdLst>
                        <a:gd name="connsiteX0" fmla="*/ 0 w 48126"/>
                        <a:gd name="connsiteY0" fmla="*/ 0 h 80210"/>
                        <a:gd name="connsiteX1" fmla="*/ 48126 w 48126"/>
                        <a:gd name="connsiteY1" fmla="*/ 53474 h 80210"/>
                        <a:gd name="connsiteX2" fmla="*/ 21389 w 48126"/>
                        <a:gd name="connsiteY2" fmla="*/ 80210 h 80210"/>
                        <a:gd name="connsiteX0" fmla="*/ 0 w 45593"/>
                        <a:gd name="connsiteY0" fmla="*/ 0 h 80210"/>
                        <a:gd name="connsiteX1" fmla="*/ 45593 w 45593"/>
                        <a:gd name="connsiteY1" fmla="*/ 38276 h 80210"/>
                        <a:gd name="connsiteX2" fmla="*/ 21389 w 45593"/>
                        <a:gd name="connsiteY2" fmla="*/ 80210 h 80210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0 w 45593"/>
                        <a:gd name="connsiteY0" fmla="*/ 0 h 87809"/>
                        <a:gd name="connsiteX1" fmla="*/ 45593 w 45593"/>
                        <a:gd name="connsiteY1" fmla="*/ 38276 h 87809"/>
                        <a:gd name="connsiteX2" fmla="*/ 8725 w 45593"/>
                        <a:gd name="connsiteY2" fmla="*/ 87809 h 87809"/>
                        <a:gd name="connsiteX0" fmla="*/ 36868 w 36868"/>
                        <a:gd name="connsiteY0" fmla="*/ 0 h 49533"/>
                        <a:gd name="connsiteX1" fmla="*/ 0 w 36868"/>
                        <a:gd name="connsiteY1" fmla="*/ 49533 h 495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868" h="49533">
                          <a:moveTo>
                            <a:pt x="36868" y="0"/>
                          </a:moveTo>
                          <a:cubicBezTo>
                            <a:pt x="32178" y="16511"/>
                            <a:pt x="22420" y="33022"/>
                            <a:pt x="0" y="49533"/>
                          </a:cubicBezTo>
                        </a:path>
                      </a:pathLst>
                    </a:custGeom>
                    <a:ln w="6350" cap="rnd">
                      <a:solidFill>
                        <a:srgbClr val="37261D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8" name="任意多边形 97"/>
                    <p:cNvSpPr/>
                    <p:nvPr/>
                  </p:nvSpPr>
                  <p:spPr>
                    <a:xfrm rot="900000">
                      <a:off x="3959819" y="2334776"/>
                      <a:ext cx="32044" cy="56423"/>
                    </a:xfrm>
                    <a:custGeom>
                      <a:avLst/>
                      <a:gdLst>
                        <a:gd name="connsiteX0" fmla="*/ 0 w 46446"/>
                        <a:gd name="connsiteY0" fmla="*/ 46446 h 46446"/>
                        <a:gd name="connsiteX1" fmla="*/ 46446 w 46446"/>
                        <a:gd name="connsiteY1" fmla="*/ 0 h 46446"/>
                        <a:gd name="connsiteX2" fmla="*/ 0 w 46446"/>
                        <a:gd name="connsiteY2" fmla="*/ 46446 h 46446"/>
                        <a:gd name="connsiteX0" fmla="*/ 0 w 51112"/>
                        <a:gd name="connsiteY0" fmla="*/ 46446 h 46446"/>
                        <a:gd name="connsiteX1" fmla="*/ 46446 w 51112"/>
                        <a:gd name="connsiteY1" fmla="*/ 0 h 46446"/>
                        <a:gd name="connsiteX2" fmla="*/ 0 w 51112"/>
                        <a:gd name="connsiteY2" fmla="*/ 46446 h 46446"/>
                        <a:gd name="connsiteX0" fmla="*/ 3871 w 54983"/>
                        <a:gd name="connsiteY0" fmla="*/ 46446 h 46446"/>
                        <a:gd name="connsiteX1" fmla="*/ 50317 w 54983"/>
                        <a:gd name="connsiteY1" fmla="*/ 0 h 46446"/>
                        <a:gd name="connsiteX2" fmla="*/ 3871 w 54983"/>
                        <a:gd name="connsiteY2" fmla="*/ 46446 h 46446"/>
                        <a:gd name="connsiteX0" fmla="*/ 3871 w 55495"/>
                        <a:gd name="connsiteY0" fmla="*/ 46446 h 46446"/>
                        <a:gd name="connsiteX1" fmla="*/ 50317 w 55495"/>
                        <a:gd name="connsiteY1" fmla="*/ 0 h 46446"/>
                        <a:gd name="connsiteX2" fmla="*/ 3871 w 55495"/>
                        <a:gd name="connsiteY2" fmla="*/ 46446 h 46446"/>
                        <a:gd name="connsiteX0" fmla="*/ 0 w 51624"/>
                        <a:gd name="connsiteY0" fmla="*/ 46446 h 46446"/>
                        <a:gd name="connsiteX1" fmla="*/ 46446 w 51624"/>
                        <a:gd name="connsiteY1" fmla="*/ 0 h 46446"/>
                        <a:gd name="connsiteX2" fmla="*/ 0 w 51624"/>
                        <a:gd name="connsiteY2" fmla="*/ 46446 h 46446"/>
                        <a:gd name="connsiteX0" fmla="*/ 0 w 35032"/>
                        <a:gd name="connsiteY0" fmla="*/ 48492 h 48492"/>
                        <a:gd name="connsiteX1" fmla="*/ 27624 w 35032"/>
                        <a:gd name="connsiteY1" fmla="*/ 0 h 48492"/>
                        <a:gd name="connsiteX2" fmla="*/ 0 w 35032"/>
                        <a:gd name="connsiteY2" fmla="*/ 48492 h 48492"/>
                        <a:gd name="connsiteX0" fmla="*/ 0 w 36181"/>
                        <a:gd name="connsiteY0" fmla="*/ 48492 h 48492"/>
                        <a:gd name="connsiteX1" fmla="*/ 27624 w 36181"/>
                        <a:gd name="connsiteY1" fmla="*/ 0 h 48492"/>
                        <a:gd name="connsiteX2" fmla="*/ 0 w 36181"/>
                        <a:gd name="connsiteY2" fmla="*/ 48492 h 48492"/>
                        <a:gd name="connsiteX0" fmla="*/ 0 w 36182"/>
                        <a:gd name="connsiteY0" fmla="*/ 48492 h 48492"/>
                        <a:gd name="connsiteX1" fmla="*/ 27624 w 36182"/>
                        <a:gd name="connsiteY1" fmla="*/ 0 h 48492"/>
                        <a:gd name="connsiteX2" fmla="*/ 0 w 36182"/>
                        <a:gd name="connsiteY2" fmla="*/ 48492 h 48492"/>
                        <a:gd name="connsiteX0" fmla="*/ 0 w 36182"/>
                        <a:gd name="connsiteY0" fmla="*/ 48492 h 48492"/>
                        <a:gd name="connsiteX1" fmla="*/ 27624 w 36182"/>
                        <a:gd name="connsiteY1" fmla="*/ 0 h 48492"/>
                        <a:gd name="connsiteX2" fmla="*/ 0 w 36182"/>
                        <a:gd name="connsiteY2" fmla="*/ 48492 h 484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6182" h="48492">
                          <a:moveTo>
                            <a:pt x="0" y="48492"/>
                          </a:moveTo>
                          <a:cubicBezTo>
                            <a:pt x="22625" y="47297"/>
                            <a:pt x="50551" y="27685"/>
                            <a:pt x="27624" y="0"/>
                          </a:cubicBezTo>
                          <a:cubicBezTo>
                            <a:pt x="30963" y="19575"/>
                            <a:pt x="25008" y="21103"/>
                            <a:pt x="0" y="48492"/>
                          </a:cubicBezTo>
                          <a:close/>
                        </a:path>
                      </a:pathLst>
                    </a:custGeom>
                    <a:solidFill>
                      <a:srgbClr val="DCBCA3"/>
                    </a:solidFill>
                    <a:ln w="15875">
                      <a:noFill/>
                    </a:ln>
                    <a:effectLst>
                      <a:softEdge rad="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81" name="组合 80"/>
                <p:cNvGrpSpPr/>
                <p:nvPr/>
              </p:nvGrpSpPr>
              <p:grpSpPr>
                <a:xfrm>
                  <a:off x="4149527" y="2344921"/>
                  <a:ext cx="180000" cy="89106"/>
                  <a:chOff x="4149527" y="2344921"/>
                  <a:chExt cx="180000" cy="89106"/>
                </a:xfrm>
              </p:grpSpPr>
              <p:grpSp>
                <p:nvGrpSpPr>
                  <p:cNvPr id="89" name="组合 88"/>
                  <p:cNvGrpSpPr/>
                  <p:nvPr/>
                </p:nvGrpSpPr>
                <p:grpSpPr>
                  <a:xfrm>
                    <a:off x="4209758" y="2398462"/>
                    <a:ext cx="92891" cy="35565"/>
                    <a:chOff x="3881120" y="2651315"/>
                    <a:chExt cx="92891" cy="35565"/>
                  </a:xfrm>
                </p:grpSpPr>
                <p:sp>
                  <p:nvSpPr>
                    <p:cNvPr id="93" name="任意多边形 92"/>
                    <p:cNvSpPr/>
                    <p:nvPr/>
                  </p:nvSpPr>
                  <p:spPr>
                    <a:xfrm>
                      <a:off x="3884023" y="2656114"/>
                      <a:ext cx="63863" cy="11612"/>
                    </a:xfrm>
                    <a:custGeom>
                      <a:avLst/>
                      <a:gdLst>
                        <a:gd name="connsiteX0" fmla="*/ 0 w 63863"/>
                        <a:gd name="connsiteY0" fmla="*/ 11612 h 11612"/>
                        <a:gd name="connsiteX1" fmla="*/ 63863 w 63863"/>
                        <a:gd name="connsiteY1" fmla="*/ 0 h 116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3863" h="11612">
                          <a:moveTo>
                            <a:pt x="0" y="11612"/>
                          </a:moveTo>
                          <a:lnTo>
                            <a:pt x="63863" y="0"/>
                          </a:lnTo>
                        </a:path>
                      </a:pathLst>
                    </a:custGeom>
                    <a:ln>
                      <a:solidFill>
                        <a:srgbClr val="37261D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3881120" y="2651315"/>
                      <a:ext cx="92891" cy="35565"/>
                    </a:xfrm>
                    <a:custGeom>
                      <a:avLst/>
                      <a:gdLst>
                        <a:gd name="connsiteX0" fmla="*/ 0 w 92891"/>
                        <a:gd name="connsiteY0" fmla="*/ 23223 h 52251"/>
                        <a:gd name="connsiteX1" fmla="*/ 92891 w 92891"/>
                        <a:gd name="connsiteY1" fmla="*/ 0 h 52251"/>
                        <a:gd name="connsiteX2" fmla="*/ 55154 w 92891"/>
                        <a:gd name="connsiteY2" fmla="*/ 52251 h 52251"/>
                        <a:gd name="connsiteX3" fmla="*/ 0 w 92891"/>
                        <a:gd name="connsiteY3" fmla="*/ 23223 h 52251"/>
                        <a:gd name="connsiteX0" fmla="*/ 0 w 92891"/>
                        <a:gd name="connsiteY0" fmla="*/ 23223 h 23223"/>
                        <a:gd name="connsiteX1" fmla="*/ 92891 w 92891"/>
                        <a:gd name="connsiteY1" fmla="*/ 0 h 23223"/>
                        <a:gd name="connsiteX2" fmla="*/ 0 w 92891"/>
                        <a:gd name="connsiteY2" fmla="*/ 23223 h 23223"/>
                        <a:gd name="connsiteX0" fmla="*/ 0 w 92891"/>
                        <a:gd name="connsiteY0" fmla="*/ 23223 h 29452"/>
                        <a:gd name="connsiteX1" fmla="*/ 92891 w 92891"/>
                        <a:gd name="connsiteY1" fmla="*/ 0 h 29452"/>
                        <a:gd name="connsiteX2" fmla="*/ 0 w 92891"/>
                        <a:gd name="connsiteY2" fmla="*/ 23223 h 29452"/>
                        <a:gd name="connsiteX0" fmla="*/ 0 w 92891"/>
                        <a:gd name="connsiteY0" fmla="*/ 23223 h 29452"/>
                        <a:gd name="connsiteX1" fmla="*/ 92891 w 92891"/>
                        <a:gd name="connsiteY1" fmla="*/ 0 h 29452"/>
                        <a:gd name="connsiteX2" fmla="*/ 0 w 92891"/>
                        <a:gd name="connsiteY2" fmla="*/ 23223 h 29452"/>
                        <a:gd name="connsiteX0" fmla="*/ 0 w 92891"/>
                        <a:gd name="connsiteY0" fmla="*/ 25868 h 32097"/>
                        <a:gd name="connsiteX1" fmla="*/ 92891 w 92891"/>
                        <a:gd name="connsiteY1" fmla="*/ 2645 h 32097"/>
                        <a:gd name="connsiteX2" fmla="*/ 0 w 92891"/>
                        <a:gd name="connsiteY2" fmla="*/ 25868 h 32097"/>
                        <a:gd name="connsiteX0" fmla="*/ 0 w 92891"/>
                        <a:gd name="connsiteY0" fmla="*/ 25868 h 38210"/>
                        <a:gd name="connsiteX1" fmla="*/ 92891 w 92891"/>
                        <a:gd name="connsiteY1" fmla="*/ 2645 h 38210"/>
                        <a:gd name="connsiteX2" fmla="*/ 0 w 92891"/>
                        <a:gd name="connsiteY2" fmla="*/ 25868 h 38210"/>
                        <a:gd name="connsiteX0" fmla="*/ 0 w 92891"/>
                        <a:gd name="connsiteY0" fmla="*/ 23223 h 35565"/>
                        <a:gd name="connsiteX1" fmla="*/ 92891 w 92891"/>
                        <a:gd name="connsiteY1" fmla="*/ 0 h 35565"/>
                        <a:gd name="connsiteX2" fmla="*/ 0 w 92891"/>
                        <a:gd name="connsiteY2" fmla="*/ 23223 h 355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2891" h="35565">
                          <a:moveTo>
                            <a:pt x="0" y="23223"/>
                          </a:moveTo>
                          <a:cubicBezTo>
                            <a:pt x="28061" y="32899"/>
                            <a:pt x="67733" y="54187"/>
                            <a:pt x="92891" y="0"/>
                          </a:cubicBezTo>
                          <a:cubicBezTo>
                            <a:pt x="61927" y="7741"/>
                            <a:pt x="36769" y="12579"/>
                            <a:pt x="0" y="23223"/>
                          </a:cubicBezTo>
                          <a:close/>
                        </a:path>
                      </a:pathLst>
                    </a:custGeom>
                    <a:solidFill>
                      <a:srgbClr val="DCBCA3"/>
                    </a:solidFill>
                    <a:ln w="15875">
                      <a:noFill/>
                    </a:ln>
                    <a:effectLst>
                      <a:softEdge rad="0"/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0" name="组合 89"/>
                  <p:cNvGrpSpPr/>
                  <p:nvPr/>
                </p:nvGrpSpPr>
                <p:grpSpPr>
                  <a:xfrm rot="21413825">
                    <a:off x="4149527" y="2344921"/>
                    <a:ext cx="180000" cy="21824"/>
                    <a:chOff x="3825098" y="2596800"/>
                    <a:chExt cx="191731" cy="21824"/>
                  </a:xfrm>
                </p:grpSpPr>
                <p:sp>
                  <p:nvSpPr>
                    <p:cNvPr id="91" name="任意多边形 90"/>
                    <p:cNvSpPr/>
                    <p:nvPr/>
                  </p:nvSpPr>
                  <p:spPr>
                    <a:xfrm>
                      <a:off x="3828143" y="2604109"/>
                      <a:ext cx="188686" cy="14515"/>
                    </a:xfrm>
                    <a:custGeom>
                      <a:avLst/>
                      <a:gdLst>
                        <a:gd name="connsiteX0" fmla="*/ 0 w 188686"/>
                        <a:gd name="connsiteY0" fmla="*/ 14515 h 14515"/>
                        <a:gd name="connsiteX1" fmla="*/ 105228 w 188686"/>
                        <a:gd name="connsiteY1" fmla="*/ 3629 h 14515"/>
                        <a:gd name="connsiteX2" fmla="*/ 188686 w 188686"/>
                        <a:gd name="connsiteY2" fmla="*/ 0 h 14515"/>
                        <a:gd name="connsiteX0" fmla="*/ 0 w 188686"/>
                        <a:gd name="connsiteY0" fmla="*/ 22793 h 22793"/>
                        <a:gd name="connsiteX1" fmla="*/ 74272 w 188686"/>
                        <a:gd name="connsiteY1" fmla="*/ 0 h 22793"/>
                        <a:gd name="connsiteX2" fmla="*/ 188686 w 188686"/>
                        <a:gd name="connsiteY2" fmla="*/ 8278 h 22793"/>
                        <a:gd name="connsiteX0" fmla="*/ 0 w 188686"/>
                        <a:gd name="connsiteY0" fmla="*/ 14515 h 14515"/>
                        <a:gd name="connsiteX1" fmla="*/ 71890 w 188686"/>
                        <a:gd name="connsiteY1" fmla="*/ 3628 h 14515"/>
                        <a:gd name="connsiteX2" fmla="*/ 188686 w 188686"/>
                        <a:gd name="connsiteY2" fmla="*/ 0 h 14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8686" h="14515">
                          <a:moveTo>
                            <a:pt x="0" y="14515"/>
                          </a:moveTo>
                          <a:lnTo>
                            <a:pt x="71890" y="3628"/>
                          </a:lnTo>
                          <a:lnTo>
                            <a:pt x="188686" y="0"/>
                          </a:lnTo>
                        </a:path>
                      </a:pathLst>
                    </a:custGeom>
                    <a:ln cap="rnd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effectLst>
                      <a:outerShdw dist="12700" dir="5400000" algn="t" rotWithShape="0">
                        <a:schemeClr val="bg1"/>
                      </a:outerShdw>
                    </a:effectLst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任意多边形 91"/>
                    <p:cNvSpPr/>
                    <p:nvPr/>
                  </p:nvSpPr>
                  <p:spPr>
                    <a:xfrm>
                      <a:off x="3825098" y="2596800"/>
                      <a:ext cx="188686" cy="14515"/>
                    </a:xfrm>
                    <a:custGeom>
                      <a:avLst/>
                      <a:gdLst>
                        <a:gd name="connsiteX0" fmla="*/ 0 w 188686"/>
                        <a:gd name="connsiteY0" fmla="*/ 14515 h 14515"/>
                        <a:gd name="connsiteX1" fmla="*/ 105228 w 188686"/>
                        <a:gd name="connsiteY1" fmla="*/ 3629 h 14515"/>
                        <a:gd name="connsiteX2" fmla="*/ 188686 w 188686"/>
                        <a:gd name="connsiteY2" fmla="*/ 0 h 14515"/>
                        <a:gd name="connsiteX0" fmla="*/ 0 w 188686"/>
                        <a:gd name="connsiteY0" fmla="*/ 22793 h 22793"/>
                        <a:gd name="connsiteX1" fmla="*/ 74272 w 188686"/>
                        <a:gd name="connsiteY1" fmla="*/ 0 h 22793"/>
                        <a:gd name="connsiteX2" fmla="*/ 188686 w 188686"/>
                        <a:gd name="connsiteY2" fmla="*/ 8278 h 22793"/>
                        <a:gd name="connsiteX0" fmla="*/ 0 w 188686"/>
                        <a:gd name="connsiteY0" fmla="*/ 14515 h 14515"/>
                        <a:gd name="connsiteX1" fmla="*/ 71890 w 188686"/>
                        <a:gd name="connsiteY1" fmla="*/ 3628 h 14515"/>
                        <a:gd name="connsiteX2" fmla="*/ 188686 w 188686"/>
                        <a:gd name="connsiteY2" fmla="*/ 0 h 145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8686" h="14515">
                          <a:moveTo>
                            <a:pt x="0" y="14515"/>
                          </a:moveTo>
                          <a:lnTo>
                            <a:pt x="71890" y="3628"/>
                          </a:lnTo>
                          <a:lnTo>
                            <a:pt x="188686" y="0"/>
                          </a:lnTo>
                        </a:path>
                      </a:pathLst>
                    </a:custGeom>
                    <a:ln cap="rnd">
                      <a:solidFill>
                        <a:srgbClr val="DCBCA3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82" name="任意多边形 81"/>
                <p:cNvSpPr/>
                <p:nvPr/>
              </p:nvSpPr>
              <p:spPr>
                <a:xfrm>
                  <a:off x="3478410" y="1912211"/>
                  <a:ext cx="76200" cy="52227"/>
                </a:xfrm>
                <a:custGeom>
                  <a:avLst/>
                  <a:gdLst>
                    <a:gd name="connsiteX0" fmla="*/ 0 w 76200"/>
                    <a:gd name="connsiteY0" fmla="*/ 0 h 38100"/>
                    <a:gd name="connsiteX1" fmla="*/ 76200 w 76200"/>
                    <a:gd name="connsiteY1" fmla="*/ 38100 h 38100"/>
                    <a:gd name="connsiteX0" fmla="*/ 0 w 76200"/>
                    <a:gd name="connsiteY0" fmla="*/ 0 h 38100"/>
                    <a:gd name="connsiteX1" fmla="*/ 76200 w 76200"/>
                    <a:gd name="connsiteY1" fmla="*/ 38100 h 38100"/>
                    <a:gd name="connsiteX0" fmla="*/ 0 w 76200"/>
                    <a:gd name="connsiteY0" fmla="*/ 2352 h 40452"/>
                    <a:gd name="connsiteX1" fmla="*/ 76200 w 76200"/>
                    <a:gd name="connsiteY1" fmla="*/ 40452 h 40452"/>
                    <a:gd name="connsiteX0" fmla="*/ 0 w 76200"/>
                    <a:gd name="connsiteY0" fmla="*/ 3687 h 41787"/>
                    <a:gd name="connsiteX1" fmla="*/ 76200 w 76200"/>
                    <a:gd name="connsiteY1" fmla="*/ 41787 h 41787"/>
                    <a:gd name="connsiteX0" fmla="*/ 0 w 76200"/>
                    <a:gd name="connsiteY0" fmla="*/ 9108 h 47208"/>
                    <a:gd name="connsiteX1" fmla="*/ 76200 w 76200"/>
                    <a:gd name="connsiteY1" fmla="*/ 47208 h 47208"/>
                    <a:gd name="connsiteX0" fmla="*/ 0 w 76200"/>
                    <a:gd name="connsiteY0" fmla="*/ 13272 h 35714"/>
                    <a:gd name="connsiteX1" fmla="*/ 76200 w 76200"/>
                    <a:gd name="connsiteY1" fmla="*/ 35714 h 35714"/>
                    <a:gd name="connsiteX0" fmla="*/ 0 w 76200"/>
                    <a:gd name="connsiteY0" fmla="*/ 15998 h 38440"/>
                    <a:gd name="connsiteX1" fmla="*/ 76200 w 76200"/>
                    <a:gd name="connsiteY1" fmla="*/ 38440 h 38440"/>
                    <a:gd name="connsiteX0" fmla="*/ 0 w 76200"/>
                    <a:gd name="connsiteY0" fmla="*/ 29785 h 52227"/>
                    <a:gd name="connsiteX1" fmla="*/ 76200 w 76200"/>
                    <a:gd name="connsiteY1" fmla="*/ 52227 h 52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200" h="52227">
                      <a:moveTo>
                        <a:pt x="0" y="29785"/>
                      </a:moveTo>
                      <a:cubicBezTo>
                        <a:pt x="28530" y="-29539"/>
                        <a:pt x="60195" y="11344"/>
                        <a:pt x="76200" y="52227"/>
                      </a:cubicBezTo>
                    </a:path>
                  </a:pathLst>
                </a:custGeom>
                <a:noFill/>
                <a:ln w="12700" cap="rnd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3" name="组合 82"/>
                <p:cNvGrpSpPr/>
                <p:nvPr/>
              </p:nvGrpSpPr>
              <p:grpSpPr>
                <a:xfrm>
                  <a:off x="3830963" y="1692003"/>
                  <a:ext cx="772226" cy="134263"/>
                  <a:chOff x="3830963" y="1692003"/>
                  <a:chExt cx="772226" cy="134263"/>
                </a:xfrm>
              </p:grpSpPr>
              <p:sp>
                <p:nvSpPr>
                  <p:cNvPr id="85" name="任意多边形 84"/>
                  <p:cNvSpPr/>
                  <p:nvPr/>
                </p:nvSpPr>
                <p:spPr>
                  <a:xfrm>
                    <a:off x="4417559" y="1708675"/>
                    <a:ext cx="178279" cy="32068"/>
                  </a:xfrm>
                  <a:custGeom>
                    <a:avLst/>
                    <a:gdLst>
                      <a:gd name="connsiteX0" fmla="*/ 0 w 178279"/>
                      <a:gd name="connsiteY0" fmla="*/ 23004 h 23004"/>
                      <a:gd name="connsiteX1" fmla="*/ 178279 w 178279"/>
                      <a:gd name="connsiteY1" fmla="*/ 0 h 23004"/>
                      <a:gd name="connsiteX0" fmla="*/ 0 w 178279"/>
                      <a:gd name="connsiteY0" fmla="*/ 27238 h 27238"/>
                      <a:gd name="connsiteX1" fmla="*/ 178279 w 178279"/>
                      <a:gd name="connsiteY1" fmla="*/ 4234 h 27238"/>
                      <a:gd name="connsiteX0" fmla="*/ 0 w 178279"/>
                      <a:gd name="connsiteY0" fmla="*/ 32068 h 32068"/>
                      <a:gd name="connsiteX1" fmla="*/ 178279 w 178279"/>
                      <a:gd name="connsiteY1" fmla="*/ 9064 h 32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279" h="32068">
                        <a:moveTo>
                          <a:pt x="0" y="32068"/>
                        </a:moveTo>
                        <a:cubicBezTo>
                          <a:pt x="59426" y="-4355"/>
                          <a:pt x="113102" y="-6271"/>
                          <a:pt x="178279" y="9064"/>
                        </a:cubicBezTo>
                      </a:path>
                    </a:pathLst>
                  </a:custGeom>
                  <a:ln w="1270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任意多边形 85"/>
                  <p:cNvSpPr/>
                  <p:nvPr/>
                </p:nvSpPr>
                <p:spPr>
                  <a:xfrm rot="20976968">
                    <a:off x="3968876" y="1692003"/>
                    <a:ext cx="175917" cy="134263"/>
                  </a:xfrm>
                  <a:custGeom>
                    <a:avLst/>
                    <a:gdLst>
                      <a:gd name="connsiteX0" fmla="*/ 0 w 125165"/>
                      <a:gd name="connsiteY0" fmla="*/ 0 h 100827"/>
                      <a:gd name="connsiteX1" fmla="*/ 125165 w 125165"/>
                      <a:gd name="connsiteY1" fmla="*/ 100827 h 100827"/>
                      <a:gd name="connsiteX2" fmla="*/ 66059 w 125165"/>
                      <a:gd name="connsiteY2" fmla="*/ 6953 h 100827"/>
                      <a:gd name="connsiteX3" fmla="*/ 0 w 125165"/>
                      <a:gd name="connsiteY3" fmla="*/ 0 h 100827"/>
                      <a:gd name="connsiteX0" fmla="*/ 0 w 133462"/>
                      <a:gd name="connsiteY0" fmla="*/ 0 h 100827"/>
                      <a:gd name="connsiteX1" fmla="*/ 125165 w 133462"/>
                      <a:gd name="connsiteY1" fmla="*/ 100827 h 100827"/>
                      <a:gd name="connsiteX2" fmla="*/ 66059 w 133462"/>
                      <a:gd name="connsiteY2" fmla="*/ 6953 h 100827"/>
                      <a:gd name="connsiteX3" fmla="*/ 0 w 133462"/>
                      <a:gd name="connsiteY3" fmla="*/ 0 h 100827"/>
                      <a:gd name="connsiteX0" fmla="*/ 0 w 125165"/>
                      <a:gd name="connsiteY0" fmla="*/ 0 h 100827"/>
                      <a:gd name="connsiteX1" fmla="*/ 125165 w 125165"/>
                      <a:gd name="connsiteY1" fmla="*/ 100827 h 100827"/>
                      <a:gd name="connsiteX2" fmla="*/ 0 w 125165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44"/>
                      <a:gd name="connsiteY0" fmla="*/ 0 h 100827"/>
                      <a:gd name="connsiteX1" fmla="*/ 125165 w 125544"/>
                      <a:gd name="connsiteY1" fmla="*/ 100827 h 100827"/>
                      <a:gd name="connsiteX2" fmla="*/ 0 w 125544"/>
                      <a:gd name="connsiteY2" fmla="*/ 0 h 100827"/>
                      <a:gd name="connsiteX0" fmla="*/ 0 w 125573"/>
                      <a:gd name="connsiteY0" fmla="*/ 0 h 100827"/>
                      <a:gd name="connsiteX1" fmla="*/ 125165 w 125573"/>
                      <a:gd name="connsiteY1" fmla="*/ 100827 h 100827"/>
                      <a:gd name="connsiteX2" fmla="*/ 0 w 125573"/>
                      <a:gd name="connsiteY2" fmla="*/ 0 h 100827"/>
                      <a:gd name="connsiteX0" fmla="*/ 0 w 144562"/>
                      <a:gd name="connsiteY0" fmla="*/ 0 h 142680"/>
                      <a:gd name="connsiteX1" fmla="*/ 144226 w 144562"/>
                      <a:gd name="connsiteY1" fmla="*/ 142680 h 142680"/>
                      <a:gd name="connsiteX2" fmla="*/ 0 w 144562"/>
                      <a:gd name="connsiteY2" fmla="*/ 0 h 142680"/>
                      <a:gd name="connsiteX0" fmla="*/ 0 w 144298"/>
                      <a:gd name="connsiteY0" fmla="*/ 0 h 142680"/>
                      <a:gd name="connsiteX1" fmla="*/ 144226 w 144298"/>
                      <a:gd name="connsiteY1" fmla="*/ 142680 h 142680"/>
                      <a:gd name="connsiteX2" fmla="*/ 0 w 144298"/>
                      <a:gd name="connsiteY2" fmla="*/ 0 h 142680"/>
                      <a:gd name="connsiteX0" fmla="*/ 0 w 144298"/>
                      <a:gd name="connsiteY0" fmla="*/ 0 h 142680"/>
                      <a:gd name="connsiteX1" fmla="*/ 144226 w 144298"/>
                      <a:gd name="connsiteY1" fmla="*/ 142680 h 142680"/>
                      <a:gd name="connsiteX2" fmla="*/ 0 w 144298"/>
                      <a:gd name="connsiteY2" fmla="*/ 0 h 142680"/>
                      <a:gd name="connsiteX0" fmla="*/ 0 w 137713"/>
                      <a:gd name="connsiteY0" fmla="*/ 0 h 155655"/>
                      <a:gd name="connsiteX1" fmla="*/ 137636 w 137713"/>
                      <a:gd name="connsiteY1" fmla="*/ 155655 h 155655"/>
                      <a:gd name="connsiteX2" fmla="*/ 0 w 137713"/>
                      <a:gd name="connsiteY2" fmla="*/ 0 h 155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7713" h="155655">
                        <a:moveTo>
                          <a:pt x="0" y="0"/>
                        </a:moveTo>
                        <a:cubicBezTo>
                          <a:pt x="48675" y="5795"/>
                          <a:pt x="140768" y="25294"/>
                          <a:pt x="137636" y="155655"/>
                        </a:cubicBezTo>
                        <a:cubicBezTo>
                          <a:pt x="100699" y="55866"/>
                          <a:pt x="24338" y="927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CBCA3"/>
                  </a:solidFill>
                  <a:ln w="15875">
                    <a:noFill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7" name="任意多边形 86"/>
                  <p:cNvSpPr/>
                  <p:nvPr/>
                </p:nvSpPr>
                <p:spPr>
                  <a:xfrm>
                    <a:off x="3830963" y="1698954"/>
                    <a:ext cx="241539" cy="24536"/>
                  </a:xfrm>
                  <a:custGeom>
                    <a:avLst/>
                    <a:gdLst>
                      <a:gd name="connsiteX0" fmla="*/ 0 w 241539"/>
                      <a:gd name="connsiteY0" fmla="*/ 0 h 5751"/>
                      <a:gd name="connsiteX1" fmla="*/ 241539 w 241539"/>
                      <a:gd name="connsiteY1" fmla="*/ 5751 h 5751"/>
                      <a:gd name="connsiteX0" fmla="*/ 0 w 10000"/>
                      <a:gd name="connsiteY0" fmla="*/ 15728 h 25728"/>
                      <a:gd name="connsiteX1" fmla="*/ 10000 w 10000"/>
                      <a:gd name="connsiteY1" fmla="*/ 25728 h 25728"/>
                      <a:gd name="connsiteX0" fmla="*/ 0 w 10000"/>
                      <a:gd name="connsiteY0" fmla="*/ 32664 h 42664"/>
                      <a:gd name="connsiteX1" fmla="*/ 10000 w 10000"/>
                      <a:gd name="connsiteY1" fmla="*/ 42664 h 42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000" h="42664">
                        <a:moveTo>
                          <a:pt x="0" y="32664"/>
                        </a:moveTo>
                        <a:cubicBezTo>
                          <a:pt x="3095" y="-14002"/>
                          <a:pt x="6667" y="-10668"/>
                          <a:pt x="10000" y="42664"/>
                        </a:cubicBezTo>
                      </a:path>
                    </a:pathLst>
                  </a:custGeom>
                  <a:ln w="12700" cap="rnd"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8" name="任意多边形 87"/>
                  <p:cNvSpPr/>
                  <p:nvPr/>
                </p:nvSpPr>
                <p:spPr>
                  <a:xfrm>
                    <a:off x="4490411" y="1711181"/>
                    <a:ext cx="112778" cy="50104"/>
                  </a:xfrm>
                  <a:custGeom>
                    <a:avLst/>
                    <a:gdLst>
                      <a:gd name="connsiteX0" fmla="*/ 0 w 90813"/>
                      <a:gd name="connsiteY0" fmla="*/ 0 h 62630"/>
                      <a:gd name="connsiteX1" fmla="*/ 90813 w 90813"/>
                      <a:gd name="connsiteY1" fmla="*/ 6263 h 62630"/>
                      <a:gd name="connsiteX2" fmla="*/ 78287 w 90813"/>
                      <a:gd name="connsiteY2" fmla="*/ 62630 h 62630"/>
                      <a:gd name="connsiteX3" fmla="*/ 0 w 90813"/>
                      <a:gd name="connsiteY3" fmla="*/ 0 h 62630"/>
                      <a:gd name="connsiteX0" fmla="*/ 0 w 90813"/>
                      <a:gd name="connsiteY0" fmla="*/ 0 h 50104"/>
                      <a:gd name="connsiteX1" fmla="*/ 90813 w 90813"/>
                      <a:gd name="connsiteY1" fmla="*/ 6263 h 50104"/>
                      <a:gd name="connsiteX2" fmla="*/ 84550 w 90813"/>
                      <a:gd name="connsiteY2" fmla="*/ 50104 h 50104"/>
                      <a:gd name="connsiteX3" fmla="*/ 0 w 90813"/>
                      <a:gd name="connsiteY3" fmla="*/ 0 h 50104"/>
                      <a:gd name="connsiteX0" fmla="*/ 0 w 84550"/>
                      <a:gd name="connsiteY0" fmla="*/ 0 h 50104"/>
                      <a:gd name="connsiteX1" fmla="*/ 78287 w 84550"/>
                      <a:gd name="connsiteY1" fmla="*/ 6263 h 50104"/>
                      <a:gd name="connsiteX2" fmla="*/ 84550 w 84550"/>
                      <a:gd name="connsiteY2" fmla="*/ 50104 h 50104"/>
                      <a:gd name="connsiteX3" fmla="*/ 0 w 84550"/>
                      <a:gd name="connsiteY3" fmla="*/ 0 h 50104"/>
                      <a:gd name="connsiteX0" fmla="*/ 0 w 87682"/>
                      <a:gd name="connsiteY0" fmla="*/ 0 h 50104"/>
                      <a:gd name="connsiteX1" fmla="*/ 87682 w 87682"/>
                      <a:gd name="connsiteY1" fmla="*/ 6263 h 50104"/>
                      <a:gd name="connsiteX2" fmla="*/ 84550 w 87682"/>
                      <a:gd name="connsiteY2" fmla="*/ 50104 h 50104"/>
                      <a:gd name="connsiteX3" fmla="*/ 0 w 87682"/>
                      <a:gd name="connsiteY3" fmla="*/ 0 h 50104"/>
                      <a:gd name="connsiteX0" fmla="*/ 0 w 87682"/>
                      <a:gd name="connsiteY0" fmla="*/ 0 h 50104"/>
                      <a:gd name="connsiteX1" fmla="*/ 87682 w 87682"/>
                      <a:gd name="connsiteY1" fmla="*/ 6263 h 50104"/>
                      <a:gd name="connsiteX2" fmla="*/ 84550 w 87682"/>
                      <a:gd name="connsiteY2" fmla="*/ 50104 h 50104"/>
                      <a:gd name="connsiteX3" fmla="*/ 0 w 87682"/>
                      <a:gd name="connsiteY3" fmla="*/ 0 h 50104"/>
                      <a:gd name="connsiteX0" fmla="*/ 0 w 106471"/>
                      <a:gd name="connsiteY0" fmla="*/ 0 h 50104"/>
                      <a:gd name="connsiteX1" fmla="*/ 106471 w 106471"/>
                      <a:gd name="connsiteY1" fmla="*/ 6263 h 50104"/>
                      <a:gd name="connsiteX2" fmla="*/ 103339 w 106471"/>
                      <a:gd name="connsiteY2" fmla="*/ 50104 h 50104"/>
                      <a:gd name="connsiteX3" fmla="*/ 0 w 106471"/>
                      <a:gd name="connsiteY3" fmla="*/ 0 h 50104"/>
                      <a:gd name="connsiteX0" fmla="*/ 0 w 112778"/>
                      <a:gd name="connsiteY0" fmla="*/ 0 h 50104"/>
                      <a:gd name="connsiteX1" fmla="*/ 106471 w 112778"/>
                      <a:gd name="connsiteY1" fmla="*/ 6263 h 50104"/>
                      <a:gd name="connsiteX2" fmla="*/ 103339 w 112778"/>
                      <a:gd name="connsiteY2" fmla="*/ 50104 h 50104"/>
                      <a:gd name="connsiteX3" fmla="*/ 0 w 112778"/>
                      <a:gd name="connsiteY3" fmla="*/ 0 h 50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778" h="50104">
                        <a:moveTo>
                          <a:pt x="0" y="0"/>
                        </a:moveTo>
                        <a:lnTo>
                          <a:pt x="106471" y="6263"/>
                        </a:lnTo>
                        <a:cubicBezTo>
                          <a:pt x="105427" y="20877"/>
                          <a:pt x="123172" y="32359"/>
                          <a:pt x="103339" y="50104"/>
                        </a:cubicBezTo>
                        <a:cubicBezTo>
                          <a:pt x="75156" y="14614"/>
                          <a:pt x="28183" y="16701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CBCA3"/>
                  </a:solidFill>
                  <a:ln w="15875">
                    <a:noFill/>
                  </a:ln>
                  <a:effectLst>
                    <a:softEdge rad="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84" name="任意多边形 83"/>
                <p:cNvSpPr/>
                <p:nvPr/>
              </p:nvSpPr>
              <p:spPr>
                <a:xfrm>
                  <a:off x="3474982" y="1918249"/>
                  <a:ext cx="62752" cy="255856"/>
                </a:xfrm>
                <a:custGeom>
                  <a:avLst/>
                  <a:gdLst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0143 w 62752"/>
                    <a:gd name="connsiteY2" fmla="*/ 28794 h 255856"/>
                    <a:gd name="connsiteX3" fmla="*/ 23959 w 62752"/>
                    <a:gd name="connsiteY3" fmla="*/ 123096 h 255856"/>
                    <a:gd name="connsiteX4" fmla="*/ 45718 w 62752"/>
                    <a:gd name="connsiteY4" fmla="*/ 255856 h 255856"/>
                    <a:gd name="connsiteX5" fmla="*/ 7035 w 62752"/>
                    <a:gd name="connsiteY5" fmla="*/ 147796 h 255856"/>
                    <a:gd name="connsiteX6" fmla="*/ 4618 w 62752"/>
                    <a:gd name="connsiteY6" fmla="*/ 36647 h 255856"/>
                    <a:gd name="connsiteX7" fmla="*/ 12252 w 62752"/>
                    <a:gd name="connsiteY7" fmla="*/ 28145 h 255856"/>
                    <a:gd name="connsiteX8" fmla="*/ 4550 w 62752"/>
                    <a:gd name="connsiteY8" fmla="*/ 27020 h 255856"/>
                    <a:gd name="connsiteX9" fmla="*/ 28016 w 62752"/>
                    <a:gd name="connsiteY9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0143 w 62752"/>
                    <a:gd name="connsiteY2" fmla="*/ 28794 h 255856"/>
                    <a:gd name="connsiteX3" fmla="*/ 23959 w 62752"/>
                    <a:gd name="connsiteY3" fmla="*/ 123096 h 255856"/>
                    <a:gd name="connsiteX4" fmla="*/ 45718 w 62752"/>
                    <a:gd name="connsiteY4" fmla="*/ 255856 h 255856"/>
                    <a:gd name="connsiteX5" fmla="*/ 7035 w 62752"/>
                    <a:gd name="connsiteY5" fmla="*/ 147796 h 255856"/>
                    <a:gd name="connsiteX6" fmla="*/ 4618 w 62752"/>
                    <a:gd name="connsiteY6" fmla="*/ 36647 h 255856"/>
                    <a:gd name="connsiteX7" fmla="*/ 4550 w 62752"/>
                    <a:gd name="connsiteY7" fmla="*/ 27020 h 255856"/>
                    <a:gd name="connsiteX8" fmla="*/ 28016 w 62752"/>
                    <a:gd name="connsiteY8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  <a:gd name="connsiteX0" fmla="*/ 28016 w 62752"/>
                    <a:gd name="connsiteY0" fmla="*/ 1428 h 255856"/>
                    <a:gd name="connsiteX1" fmla="*/ 56202 w 62752"/>
                    <a:gd name="connsiteY1" fmla="*/ 46393 h 255856"/>
                    <a:gd name="connsiteX2" fmla="*/ 23959 w 62752"/>
                    <a:gd name="connsiteY2" fmla="*/ 123096 h 255856"/>
                    <a:gd name="connsiteX3" fmla="*/ 45718 w 62752"/>
                    <a:gd name="connsiteY3" fmla="*/ 255856 h 255856"/>
                    <a:gd name="connsiteX4" fmla="*/ 7035 w 62752"/>
                    <a:gd name="connsiteY4" fmla="*/ 147796 h 255856"/>
                    <a:gd name="connsiteX5" fmla="*/ 4618 w 62752"/>
                    <a:gd name="connsiteY5" fmla="*/ 36647 h 255856"/>
                    <a:gd name="connsiteX6" fmla="*/ 4550 w 62752"/>
                    <a:gd name="connsiteY6" fmla="*/ 27020 h 255856"/>
                    <a:gd name="connsiteX7" fmla="*/ 28016 w 62752"/>
                    <a:gd name="connsiteY7" fmla="*/ 1428 h 255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752" h="255856">
                      <a:moveTo>
                        <a:pt x="28016" y="1428"/>
                      </a:moveTo>
                      <a:cubicBezTo>
                        <a:pt x="52153" y="-7452"/>
                        <a:pt x="74116" y="27237"/>
                        <a:pt x="56202" y="46393"/>
                      </a:cubicBezTo>
                      <a:cubicBezTo>
                        <a:pt x="18705" y="-22315"/>
                        <a:pt x="25706" y="88186"/>
                        <a:pt x="23959" y="123096"/>
                      </a:cubicBezTo>
                      <a:cubicBezTo>
                        <a:pt x="31212" y="167350"/>
                        <a:pt x="43300" y="165290"/>
                        <a:pt x="45718" y="255856"/>
                      </a:cubicBezTo>
                      <a:cubicBezTo>
                        <a:pt x="25570" y="158087"/>
                        <a:pt x="12677" y="193079"/>
                        <a:pt x="7035" y="147796"/>
                      </a:cubicBezTo>
                      <a:cubicBezTo>
                        <a:pt x="1392" y="102513"/>
                        <a:pt x="-4247" y="73696"/>
                        <a:pt x="4618" y="36647"/>
                      </a:cubicBezTo>
                      <a:cubicBezTo>
                        <a:pt x="4595" y="33438"/>
                        <a:pt x="4573" y="30229"/>
                        <a:pt x="4550" y="27020"/>
                      </a:cubicBezTo>
                      <a:cubicBezTo>
                        <a:pt x="11683" y="12189"/>
                        <a:pt x="19970" y="4388"/>
                        <a:pt x="28016" y="1428"/>
                      </a:cubicBezTo>
                      <a:close/>
                    </a:path>
                  </a:pathLst>
                </a:custGeom>
                <a:solidFill>
                  <a:srgbClr val="DCBCA3"/>
                </a:solidFill>
                <a:ln w="12700" cap="rnd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任意多边形 63"/>
              <p:cNvSpPr/>
              <p:nvPr/>
            </p:nvSpPr>
            <p:spPr>
              <a:xfrm>
                <a:off x="3985088" y="2893981"/>
                <a:ext cx="934292" cy="2946861"/>
              </a:xfrm>
              <a:custGeom>
                <a:avLst/>
                <a:gdLst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12692 w 846221"/>
                  <a:gd name="connsiteY15" fmla="*/ 559902 h 1792706"/>
                  <a:gd name="connsiteX16" fmla="*/ 412494 w 846221"/>
                  <a:gd name="connsiteY16" fmla="*/ 560527 h 1792706"/>
                  <a:gd name="connsiteX17" fmla="*/ 445168 w 846221"/>
                  <a:gd name="connsiteY17" fmla="*/ 168442 h 1792706"/>
                  <a:gd name="connsiteX18" fmla="*/ 292768 w 846221"/>
                  <a:gd name="connsiteY18" fmla="*/ 32085 h 1792706"/>
                  <a:gd name="connsiteX19" fmla="*/ 297627 w 846221"/>
                  <a:gd name="connsiteY19" fmla="*/ 35948 h 1792706"/>
                  <a:gd name="connsiteX20" fmla="*/ 296779 w 846221"/>
                  <a:gd name="connsiteY20" fmla="*/ 32085 h 1792706"/>
                  <a:gd name="connsiteX21" fmla="*/ 465221 w 846221"/>
                  <a:gd name="connsiteY21" fmla="*/ 112295 h 1792706"/>
                  <a:gd name="connsiteX22" fmla="*/ 473242 w 846221"/>
                  <a:gd name="connsiteY22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12692 w 846221"/>
                  <a:gd name="connsiteY15" fmla="*/ 559902 h 1792706"/>
                  <a:gd name="connsiteX16" fmla="*/ 445168 w 846221"/>
                  <a:gd name="connsiteY16" fmla="*/ 168442 h 1792706"/>
                  <a:gd name="connsiteX17" fmla="*/ 292768 w 846221"/>
                  <a:gd name="connsiteY17" fmla="*/ 32085 h 1792706"/>
                  <a:gd name="connsiteX18" fmla="*/ 297627 w 846221"/>
                  <a:gd name="connsiteY18" fmla="*/ 35948 h 1792706"/>
                  <a:gd name="connsiteX19" fmla="*/ 296779 w 846221"/>
                  <a:gd name="connsiteY19" fmla="*/ 32085 h 1792706"/>
                  <a:gd name="connsiteX20" fmla="*/ 465221 w 846221"/>
                  <a:gd name="connsiteY20" fmla="*/ 112295 h 1792706"/>
                  <a:gd name="connsiteX21" fmla="*/ 473242 w 846221"/>
                  <a:gd name="connsiteY21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45168 w 846221"/>
                  <a:gd name="connsiteY15" fmla="*/ 168442 h 1792706"/>
                  <a:gd name="connsiteX16" fmla="*/ 292768 w 846221"/>
                  <a:gd name="connsiteY16" fmla="*/ 32085 h 1792706"/>
                  <a:gd name="connsiteX17" fmla="*/ 297627 w 846221"/>
                  <a:gd name="connsiteY17" fmla="*/ 35948 h 1792706"/>
                  <a:gd name="connsiteX18" fmla="*/ 296779 w 846221"/>
                  <a:gd name="connsiteY18" fmla="*/ 32085 h 1792706"/>
                  <a:gd name="connsiteX19" fmla="*/ 465221 w 846221"/>
                  <a:gd name="connsiteY19" fmla="*/ 112295 h 1792706"/>
                  <a:gd name="connsiteX20" fmla="*/ 473242 w 846221"/>
                  <a:gd name="connsiteY20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21105 w 846221"/>
                  <a:gd name="connsiteY15" fmla="*/ 573506 h 1792706"/>
                  <a:gd name="connsiteX16" fmla="*/ 445168 w 846221"/>
                  <a:gd name="connsiteY16" fmla="*/ 168442 h 1792706"/>
                  <a:gd name="connsiteX17" fmla="*/ 292768 w 846221"/>
                  <a:gd name="connsiteY17" fmla="*/ 32085 h 1792706"/>
                  <a:gd name="connsiteX18" fmla="*/ 297627 w 846221"/>
                  <a:gd name="connsiteY18" fmla="*/ 35948 h 1792706"/>
                  <a:gd name="connsiteX19" fmla="*/ 296779 w 846221"/>
                  <a:gd name="connsiteY19" fmla="*/ 32085 h 1792706"/>
                  <a:gd name="connsiteX20" fmla="*/ 465221 w 846221"/>
                  <a:gd name="connsiteY20" fmla="*/ 112295 h 1792706"/>
                  <a:gd name="connsiteX21" fmla="*/ 473242 w 846221"/>
                  <a:gd name="connsiteY21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12494 w 846221"/>
                  <a:gd name="connsiteY13" fmla="*/ 560527 h 1792706"/>
                  <a:gd name="connsiteX14" fmla="*/ 423416 w 846221"/>
                  <a:gd name="connsiteY14" fmla="*/ 608736 h 1792706"/>
                  <a:gd name="connsiteX15" fmla="*/ 445168 w 846221"/>
                  <a:gd name="connsiteY15" fmla="*/ 168442 h 1792706"/>
                  <a:gd name="connsiteX16" fmla="*/ 292768 w 846221"/>
                  <a:gd name="connsiteY16" fmla="*/ 32085 h 1792706"/>
                  <a:gd name="connsiteX17" fmla="*/ 297627 w 846221"/>
                  <a:gd name="connsiteY17" fmla="*/ 35948 h 1792706"/>
                  <a:gd name="connsiteX18" fmla="*/ 296779 w 846221"/>
                  <a:gd name="connsiteY18" fmla="*/ 32085 h 1792706"/>
                  <a:gd name="connsiteX19" fmla="*/ 465221 w 846221"/>
                  <a:gd name="connsiteY19" fmla="*/ 112295 h 1792706"/>
                  <a:gd name="connsiteX20" fmla="*/ 473242 w 846221"/>
                  <a:gd name="connsiteY20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23416 w 846221"/>
                  <a:gd name="connsiteY13" fmla="*/ 608736 h 1792706"/>
                  <a:gd name="connsiteX14" fmla="*/ 445168 w 846221"/>
                  <a:gd name="connsiteY14" fmla="*/ 168442 h 1792706"/>
                  <a:gd name="connsiteX15" fmla="*/ 292768 w 846221"/>
                  <a:gd name="connsiteY15" fmla="*/ 32085 h 1792706"/>
                  <a:gd name="connsiteX16" fmla="*/ 297627 w 846221"/>
                  <a:gd name="connsiteY16" fmla="*/ 35948 h 1792706"/>
                  <a:gd name="connsiteX17" fmla="*/ 296779 w 846221"/>
                  <a:gd name="connsiteY17" fmla="*/ 32085 h 1792706"/>
                  <a:gd name="connsiteX18" fmla="*/ 465221 w 846221"/>
                  <a:gd name="connsiteY18" fmla="*/ 112295 h 1792706"/>
                  <a:gd name="connsiteX19" fmla="*/ 473242 w 846221"/>
                  <a:gd name="connsiteY19" fmla="*/ 0 h 1792706"/>
                  <a:gd name="connsiteX0" fmla="*/ 473242 w 846221"/>
                  <a:gd name="connsiteY0" fmla="*/ 0 h 1792706"/>
                  <a:gd name="connsiteX1" fmla="*/ 637673 w 846221"/>
                  <a:gd name="connsiteY1" fmla="*/ 192506 h 1792706"/>
                  <a:gd name="connsiteX2" fmla="*/ 637673 w 846221"/>
                  <a:gd name="connsiteY2" fmla="*/ 228600 h 1792706"/>
                  <a:gd name="connsiteX3" fmla="*/ 846221 w 846221"/>
                  <a:gd name="connsiteY3" fmla="*/ 1684421 h 1792706"/>
                  <a:gd name="connsiteX4" fmla="*/ 717884 w 846221"/>
                  <a:gd name="connsiteY4" fmla="*/ 1792706 h 1792706"/>
                  <a:gd name="connsiteX5" fmla="*/ 493294 w 846221"/>
                  <a:gd name="connsiteY5" fmla="*/ 1756611 h 1792706"/>
                  <a:gd name="connsiteX6" fmla="*/ 520919 w 846221"/>
                  <a:gd name="connsiteY6" fmla="*/ 1065997 h 1792706"/>
                  <a:gd name="connsiteX7" fmla="*/ 220579 w 846221"/>
                  <a:gd name="connsiteY7" fmla="*/ 1552074 h 1792706"/>
                  <a:gd name="connsiteX8" fmla="*/ 220579 w 846221"/>
                  <a:gd name="connsiteY8" fmla="*/ 1407695 h 1792706"/>
                  <a:gd name="connsiteX9" fmla="*/ 80210 w 846221"/>
                  <a:gd name="connsiteY9" fmla="*/ 1391653 h 1792706"/>
                  <a:gd name="connsiteX10" fmla="*/ 40105 w 846221"/>
                  <a:gd name="connsiteY10" fmla="*/ 1331495 h 1792706"/>
                  <a:gd name="connsiteX11" fmla="*/ 0 w 846221"/>
                  <a:gd name="connsiteY11" fmla="*/ 1251285 h 1792706"/>
                  <a:gd name="connsiteX12" fmla="*/ 260684 w 846221"/>
                  <a:gd name="connsiteY12" fmla="*/ 1038727 h 1792706"/>
                  <a:gd name="connsiteX13" fmla="*/ 423416 w 846221"/>
                  <a:gd name="connsiteY13" fmla="*/ 608736 h 1792706"/>
                  <a:gd name="connsiteX14" fmla="*/ 445168 w 846221"/>
                  <a:gd name="connsiteY14" fmla="*/ 168442 h 1792706"/>
                  <a:gd name="connsiteX15" fmla="*/ 292768 w 846221"/>
                  <a:gd name="connsiteY15" fmla="*/ 32085 h 1792706"/>
                  <a:gd name="connsiteX16" fmla="*/ 297627 w 846221"/>
                  <a:gd name="connsiteY16" fmla="*/ 35948 h 1792706"/>
                  <a:gd name="connsiteX17" fmla="*/ 296779 w 846221"/>
                  <a:gd name="connsiteY17" fmla="*/ 32085 h 1792706"/>
                  <a:gd name="connsiteX18" fmla="*/ 465221 w 846221"/>
                  <a:gd name="connsiteY18" fmla="*/ 112295 h 1792706"/>
                  <a:gd name="connsiteX19" fmla="*/ 473242 w 846221"/>
                  <a:gd name="connsiteY19" fmla="*/ 0 h 1792706"/>
                  <a:gd name="connsiteX0" fmla="*/ 473242 w 871930"/>
                  <a:gd name="connsiteY0" fmla="*/ 0 h 1792706"/>
                  <a:gd name="connsiteX1" fmla="*/ 637673 w 871930"/>
                  <a:gd name="connsiteY1" fmla="*/ 192506 h 1792706"/>
                  <a:gd name="connsiteX2" fmla="*/ 637673 w 871930"/>
                  <a:gd name="connsiteY2" fmla="*/ 228600 h 1792706"/>
                  <a:gd name="connsiteX3" fmla="*/ 846221 w 871930"/>
                  <a:gd name="connsiteY3" fmla="*/ 1684421 h 1792706"/>
                  <a:gd name="connsiteX4" fmla="*/ 717884 w 871930"/>
                  <a:gd name="connsiteY4" fmla="*/ 1792706 h 1792706"/>
                  <a:gd name="connsiteX5" fmla="*/ 493294 w 871930"/>
                  <a:gd name="connsiteY5" fmla="*/ 1756611 h 1792706"/>
                  <a:gd name="connsiteX6" fmla="*/ 520919 w 871930"/>
                  <a:gd name="connsiteY6" fmla="*/ 1065997 h 1792706"/>
                  <a:gd name="connsiteX7" fmla="*/ 220579 w 871930"/>
                  <a:gd name="connsiteY7" fmla="*/ 1552074 h 1792706"/>
                  <a:gd name="connsiteX8" fmla="*/ 220579 w 871930"/>
                  <a:gd name="connsiteY8" fmla="*/ 1407695 h 1792706"/>
                  <a:gd name="connsiteX9" fmla="*/ 80210 w 871930"/>
                  <a:gd name="connsiteY9" fmla="*/ 1391653 h 1792706"/>
                  <a:gd name="connsiteX10" fmla="*/ 40105 w 871930"/>
                  <a:gd name="connsiteY10" fmla="*/ 1331495 h 1792706"/>
                  <a:gd name="connsiteX11" fmla="*/ 0 w 871930"/>
                  <a:gd name="connsiteY11" fmla="*/ 1251285 h 1792706"/>
                  <a:gd name="connsiteX12" fmla="*/ 260684 w 871930"/>
                  <a:gd name="connsiteY12" fmla="*/ 1038727 h 1792706"/>
                  <a:gd name="connsiteX13" fmla="*/ 423416 w 871930"/>
                  <a:gd name="connsiteY13" fmla="*/ 608736 h 1792706"/>
                  <a:gd name="connsiteX14" fmla="*/ 445168 w 871930"/>
                  <a:gd name="connsiteY14" fmla="*/ 168442 h 1792706"/>
                  <a:gd name="connsiteX15" fmla="*/ 292768 w 871930"/>
                  <a:gd name="connsiteY15" fmla="*/ 32085 h 1792706"/>
                  <a:gd name="connsiteX16" fmla="*/ 297627 w 871930"/>
                  <a:gd name="connsiteY16" fmla="*/ 35948 h 1792706"/>
                  <a:gd name="connsiteX17" fmla="*/ 296779 w 871930"/>
                  <a:gd name="connsiteY17" fmla="*/ 32085 h 1792706"/>
                  <a:gd name="connsiteX18" fmla="*/ 465221 w 871930"/>
                  <a:gd name="connsiteY18" fmla="*/ 112295 h 1792706"/>
                  <a:gd name="connsiteX19" fmla="*/ 473242 w 871930"/>
                  <a:gd name="connsiteY19" fmla="*/ 0 h 1792706"/>
                  <a:gd name="connsiteX0" fmla="*/ 473242 w 871930"/>
                  <a:gd name="connsiteY0" fmla="*/ 0 h 1792706"/>
                  <a:gd name="connsiteX1" fmla="*/ 637673 w 871930"/>
                  <a:gd name="connsiteY1" fmla="*/ 192506 h 1792706"/>
                  <a:gd name="connsiteX2" fmla="*/ 637673 w 871930"/>
                  <a:gd name="connsiteY2" fmla="*/ 228600 h 1792706"/>
                  <a:gd name="connsiteX3" fmla="*/ 846221 w 871930"/>
                  <a:gd name="connsiteY3" fmla="*/ 1684421 h 1792706"/>
                  <a:gd name="connsiteX4" fmla="*/ 717884 w 871930"/>
                  <a:gd name="connsiteY4" fmla="*/ 1792706 h 1792706"/>
                  <a:gd name="connsiteX5" fmla="*/ 493294 w 871930"/>
                  <a:gd name="connsiteY5" fmla="*/ 1756611 h 1792706"/>
                  <a:gd name="connsiteX6" fmla="*/ 520919 w 871930"/>
                  <a:gd name="connsiteY6" fmla="*/ 1065997 h 1792706"/>
                  <a:gd name="connsiteX7" fmla="*/ 220579 w 871930"/>
                  <a:gd name="connsiteY7" fmla="*/ 1552074 h 1792706"/>
                  <a:gd name="connsiteX8" fmla="*/ 220579 w 871930"/>
                  <a:gd name="connsiteY8" fmla="*/ 1407695 h 1792706"/>
                  <a:gd name="connsiteX9" fmla="*/ 80210 w 871930"/>
                  <a:gd name="connsiteY9" fmla="*/ 1391653 h 1792706"/>
                  <a:gd name="connsiteX10" fmla="*/ 40105 w 871930"/>
                  <a:gd name="connsiteY10" fmla="*/ 1331495 h 1792706"/>
                  <a:gd name="connsiteX11" fmla="*/ 0 w 871930"/>
                  <a:gd name="connsiteY11" fmla="*/ 1251285 h 1792706"/>
                  <a:gd name="connsiteX12" fmla="*/ 260684 w 871930"/>
                  <a:gd name="connsiteY12" fmla="*/ 1038727 h 1792706"/>
                  <a:gd name="connsiteX13" fmla="*/ 423416 w 871930"/>
                  <a:gd name="connsiteY13" fmla="*/ 608736 h 1792706"/>
                  <a:gd name="connsiteX14" fmla="*/ 445168 w 871930"/>
                  <a:gd name="connsiteY14" fmla="*/ 168442 h 1792706"/>
                  <a:gd name="connsiteX15" fmla="*/ 292768 w 871930"/>
                  <a:gd name="connsiteY15" fmla="*/ 32085 h 1792706"/>
                  <a:gd name="connsiteX16" fmla="*/ 297627 w 871930"/>
                  <a:gd name="connsiteY16" fmla="*/ 35948 h 1792706"/>
                  <a:gd name="connsiteX17" fmla="*/ 296779 w 871930"/>
                  <a:gd name="connsiteY17" fmla="*/ 32085 h 1792706"/>
                  <a:gd name="connsiteX18" fmla="*/ 465221 w 871930"/>
                  <a:gd name="connsiteY18" fmla="*/ 112295 h 1792706"/>
                  <a:gd name="connsiteX19" fmla="*/ 473242 w 871930"/>
                  <a:gd name="connsiteY19" fmla="*/ 0 h 1792706"/>
                  <a:gd name="connsiteX0" fmla="*/ 473242 w 871930"/>
                  <a:gd name="connsiteY0" fmla="*/ 0 h 2158733"/>
                  <a:gd name="connsiteX1" fmla="*/ 637673 w 871930"/>
                  <a:gd name="connsiteY1" fmla="*/ 192506 h 2158733"/>
                  <a:gd name="connsiteX2" fmla="*/ 637673 w 871930"/>
                  <a:gd name="connsiteY2" fmla="*/ 228600 h 2158733"/>
                  <a:gd name="connsiteX3" fmla="*/ 846221 w 871930"/>
                  <a:gd name="connsiteY3" fmla="*/ 1684421 h 2158733"/>
                  <a:gd name="connsiteX4" fmla="*/ 695306 w 871930"/>
                  <a:gd name="connsiteY4" fmla="*/ 2158733 h 2158733"/>
                  <a:gd name="connsiteX5" fmla="*/ 493294 w 871930"/>
                  <a:gd name="connsiteY5" fmla="*/ 1756611 h 2158733"/>
                  <a:gd name="connsiteX6" fmla="*/ 520919 w 871930"/>
                  <a:gd name="connsiteY6" fmla="*/ 1065997 h 2158733"/>
                  <a:gd name="connsiteX7" fmla="*/ 220579 w 871930"/>
                  <a:gd name="connsiteY7" fmla="*/ 1552074 h 2158733"/>
                  <a:gd name="connsiteX8" fmla="*/ 220579 w 871930"/>
                  <a:gd name="connsiteY8" fmla="*/ 1407695 h 2158733"/>
                  <a:gd name="connsiteX9" fmla="*/ 80210 w 871930"/>
                  <a:gd name="connsiteY9" fmla="*/ 1391653 h 2158733"/>
                  <a:gd name="connsiteX10" fmla="*/ 40105 w 871930"/>
                  <a:gd name="connsiteY10" fmla="*/ 1331495 h 2158733"/>
                  <a:gd name="connsiteX11" fmla="*/ 0 w 871930"/>
                  <a:gd name="connsiteY11" fmla="*/ 1251285 h 2158733"/>
                  <a:gd name="connsiteX12" fmla="*/ 260684 w 871930"/>
                  <a:gd name="connsiteY12" fmla="*/ 1038727 h 2158733"/>
                  <a:gd name="connsiteX13" fmla="*/ 423416 w 871930"/>
                  <a:gd name="connsiteY13" fmla="*/ 608736 h 2158733"/>
                  <a:gd name="connsiteX14" fmla="*/ 445168 w 871930"/>
                  <a:gd name="connsiteY14" fmla="*/ 168442 h 2158733"/>
                  <a:gd name="connsiteX15" fmla="*/ 292768 w 871930"/>
                  <a:gd name="connsiteY15" fmla="*/ 32085 h 2158733"/>
                  <a:gd name="connsiteX16" fmla="*/ 297627 w 871930"/>
                  <a:gd name="connsiteY16" fmla="*/ 35948 h 2158733"/>
                  <a:gd name="connsiteX17" fmla="*/ 296779 w 871930"/>
                  <a:gd name="connsiteY17" fmla="*/ 32085 h 2158733"/>
                  <a:gd name="connsiteX18" fmla="*/ 465221 w 871930"/>
                  <a:gd name="connsiteY18" fmla="*/ 112295 h 2158733"/>
                  <a:gd name="connsiteX19" fmla="*/ 473242 w 871930"/>
                  <a:gd name="connsiteY19" fmla="*/ 0 h 2158733"/>
                  <a:gd name="connsiteX0" fmla="*/ 473242 w 901474"/>
                  <a:gd name="connsiteY0" fmla="*/ 0 h 2158733"/>
                  <a:gd name="connsiteX1" fmla="*/ 637673 w 901474"/>
                  <a:gd name="connsiteY1" fmla="*/ 192506 h 2158733"/>
                  <a:gd name="connsiteX2" fmla="*/ 637673 w 901474"/>
                  <a:gd name="connsiteY2" fmla="*/ 228600 h 2158733"/>
                  <a:gd name="connsiteX3" fmla="*/ 880087 w 901474"/>
                  <a:gd name="connsiteY3" fmla="*/ 1982664 h 2158733"/>
                  <a:gd name="connsiteX4" fmla="*/ 695306 w 901474"/>
                  <a:gd name="connsiteY4" fmla="*/ 2158733 h 2158733"/>
                  <a:gd name="connsiteX5" fmla="*/ 493294 w 901474"/>
                  <a:gd name="connsiteY5" fmla="*/ 1756611 h 2158733"/>
                  <a:gd name="connsiteX6" fmla="*/ 520919 w 901474"/>
                  <a:gd name="connsiteY6" fmla="*/ 1065997 h 2158733"/>
                  <a:gd name="connsiteX7" fmla="*/ 220579 w 901474"/>
                  <a:gd name="connsiteY7" fmla="*/ 1552074 h 2158733"/>
                  <a:gd name="connsiteX8" fmla="*/ 220579 w 901474"/>
                  <a:gd name="connsiteY8" fmla="*/ 1407695 h 2158733"/>
                  <a:gd name="connsiteX9" fmla="*/ 80210 w 901474"/>
                  <a:gd name="connsiteY9" fmla="*/ 1391653 h 2158733"/>
                  <a:gd name="connsiteX10" fmla="*/ 40105 w 901474"/>
                  <a:gd name="connsiteY10" fmla="*/ 1331495 h 2158733"/>
                  <a:gd name="connsiteX11" fmla="*/ 0 w 901474"/>
                  <a:gd name="connsiteY11" fmla="*/ 1251285 h 2158733"/>
                  <a:gd name="connsiteX12" fmla="*/ 260684 w 901474"/>
                  <a:gd name="connsiteY12" fmla="*/ 1038727 h 2158733"/>
                  <a:gd name="connsiteX13" fmla="*/ 423416 w 901474"/>
                  <a:gd name="connsiteY13" fmla="*/ 608736 h 2158733"/>
                  <a:gd name="connsiteX14" fmla="*/ 445168 w 901474"/>
                  <a:gd name="connsiteY14" fmla="*/ 168442 h 2158733"/>
                  <a:gd name="connsiteX15" fmla="*/ 292768 w 901474"/>
                  <a:gd name="connsiteY15" fmla="*/ 32085 h 2158733"/>
                  <a:gd name="connsiteX16" fmla="*/ 297627 w 901474"/>
                  <a:gd name="connsiteY16" fmla="*/ 35948 h 2158733"/>
                  <a:gd name="connsiteX17" fmla="*/ 296779 w 901474"/>
                  <a:gd name="connsiteY17" fmla="*/ 32085 h 2158733"/>
                  <a:gd name="connsiteX18" fmla="*/ 465221 w 901474"/>
                  <a:gd name="connsiteY18" fmla="*/ 112295 h 2158733"/>
                  <a:gd name="connsiteX19" fmla="*/ 473242 w 901474"/>
                  <a:gd name="connsiteY19" fmla="*/ 0 h 2158733"/>
                  <a:gd name="connsiteX0" fmla="*/ 473242 w 889004"/>
                  <a:gd name="connsiteY0" fmla="*/ 0 h 2158733"/>
                  <a:gd name="connsiteX1" fmla="*/ 637673 w 889004"/>
                  <a:gd name="connsiteY1" fmla="*/ 192506 h 2158733"/>
                  <a:gd name="connsiteX2" fmla="*/ 637673 w 889004"/>
                  <a:gd name="connsiteY2" fmla="*/ 228600 h 2158733"/>
                  <a:gd name="connsiteX3" fmla="*/ 880087 w 889004"/>
                  <a:gd name="connsiteY3" fmla="*/ 1982664 h 2158733"/>
                  <a:gd name="connsiteX4" fmla="*/ 695306 w 889004"/>
                  <a:gd name="connsiteY4" fmla="*/ 2158733 h 2158733"/>
                  <a:gd name="connsiteX5" fmla="*/ 493294 w 889004"/>
                  <a:gd name="connsiteY5" fmla="*/ 1756611 h 2158733"/>
                  <a:gd name="connsiteX6" fmla="*/ 520919 w 889004"/>
                  <a:gd name="connsiteY6" fmla="*/ 1065997 h 2158733"/>
                  <a:gd name="connsiteX7" fmla="*/ 220579 w 889004"/>
                  <a:gd name="connsiteY7" fmla="*/ 1552074 h 2158733"/>
                  <a:gd name="connsiteX8" fmla="*/ 220579 w 889004"/>
                  <a:gd name="connsiteY8" fmla="*/ 1407695 h 2158733"/>
                  <a:gd name="connsiteX9" fmla="*/ 80210 w 889004"/>
                  <a:gd name="connsiteY9" fmla="*/ 1391653 h 2158733"/>
                  <a:gd name="connsiteX10" fmla="*/ 40105 w 889004"/>
                  <a:gd name="connsiteY10" fmla="*/ 1331495 h 2158733"/>
                  <a:gd name="connsiteX11" fmla="*/ 0 w 889004"/>
                  <a:gd name="connsiteY11" fmla="*/ 1251285 h 2158733"/>
                  <a:gd name="connsiteX12" fmla="*/ 260684 w 889004"/>
                  <a:gd name="connsiteY12" fmla="*/ 1038727 h 2158733"/>
                  <a:gd name="connsiteX13" fmla="*/ 423416 w 889004"/>
                  <a:gd name="connsiteY13" fmla="*/ 608736 h 2158733"/>
                  <a:gd name="connsiteX14" fmla="*/ 445168 w 889004"/>
                  <a:gd name="connsiteY14" fmla="*/ 168442 h 2158733"/>
                  <a:gd name="connsiteX15" fmla="*/ 292768 w 889004"/>
                  <a:gd name="connsiteY15" fmla="*/ 32085 h 2158733"/>
                  <a:gd name="connsiteX16" fmla="*/ 297627 w 889004"/>
                  <a:gd name="connsiteY16" fmla="*/ 35948 h 2158733"/>
                  <a:gd name="connsiteX17" fmla="*/ 296779 w 889004"/>
                  <a:gd name="connsiteY17" fmla="*/ 32085 h 2158733"/>
                  <a:gd name="connsiteX18" fmla="*/ 465221 w 889004"/>
                  <a:gd name="connsiteY18" fmla="*/ 112295 h 2158733"/>
                  <a:gd name="connsiteX19" fmla="*/ 473242 w 889004"/>
                  <a:gd name="connsiteY19" fmla="*/ 0 h 2158733"/>
                  <a:gd name="connsiteX0" fmla="*/ 473242 w 889004"/>
                  <a:gd name="connsiteY0" fmla="*/ 0 h 3061388"/>
                  <a:gd name="connsiteX1" fmla="*/ 637673 w 889004"/>
                  <a:gd name="connsiteY1" fmla="*/ 192506 h 3061388"/>
                  <a:gd name="connsiteX2" fmla="*/ 637673 w 889004"/>
                  <a:gd name="connsiteY2" fmla="*/ 228600 h 3061388"/>
                  <a:gd name="connsiteX3" fmla="*/ 880087 w 889004"/>
                  <a:gd name="connsiteY3" fmla="*/ 1982664 h 3061388"/>
                  <a:gd name="connsiteX4" fmla="*/ 695306 w 889004"/>
                  <a:gd name="connsiteY4" fmla="*/ 2158733 h 3061388"/>
                  <a:gd name="connsiteX5" fmla="*/ 821302 w 889004"/>
                  <a:gd name="connsiteY5" fmla="*/ 3057502 h 3061388"/>
                  <a:gd name="connsiteX6" fmla="*/ 493294 w 889004"/>
                  <a:gd name="connsiteY6" fmla="*/ 1756611 h 3061388"/>
                  <a:gd name="connsiteX7" fmla="*/ 520919 w 889004"/>
                  <a:gd name="connsiteY7" fmla="*/ 1065997 h 3061388"/>
                  <a:gd name="connsiteX8" fmla="*/ 220579 w 889004"/>
                  <a:gd name="connsiteY8" fmla="*/ 1552074 h 3061388"/>
                  <a:gd name="connsiteX9" fmla="*/ 220579 w 889004"/>
                  <a:gd name="connsiteY9" fmla="*/ 1407695 h 3061388"/>
                  <a:gd name="connsiteX10" fmla="*/ 80210 w 889004"/>
                  <a:gd name="connsiteY10" fmla="*/ 1391653 h 3061388"/>
                  <a:gd name="connsiteX11" fmla="*/ 40105 w 889004"/>
                  <a:gd name="connsiteY11" fmla="*/ 1331495 h 3061388"/>
                  <a:gd name="connsiteX12" fmla="*/ 0 w 889004"/>
                  <a:gd name="connsiteY12" fmla="*/ 1251285 h 3061388"/>
                  <a:gd name="connsiteX13" fmla="*/ 260684 w 889004"/>
                  <a:gd name="connsiteY13" fmla="*/ 1038727 h 3061388"/>
                  <a:gd name="connsiteX14" fmla="*/ 423416 w 889004"/>
                  <a:gd name="connsiteY14" fmla="*/ 608736 h 3061388"/>
                  <a:gd name="connsiteX15" fmla="*/ 445168 w 889004"/>
                  <a:gd name="connsiteY15" fmla="*/ 168442 h 3061388"/>
                  <a:gd name="connsiteX16" fmla="*/ 292768 w 889004"/>
                  <a:gd name="connsiteY16" fmla="*/ 32085 h 3061388"/>
                  <a:gd name="connsiteX17" fmla="*/ 297627 w 889004"/>
                  <a:gd name="connsiteY17" fmla="*/ 35948 h 3061388"/>
                  <a:gd name="connsiteX18" fmla="*/ 296779 w 889004"/>
                  <a:gd name="connsiteY18" fmla="*/ 32085 h 3061388"/>
                  <a:gd name="connsiteX19" fmla="*/ 465221 w 889004"/>
                  <a:gd name="connsiteY19" fmla="*/ 112295 h 3061388"/>
                  <a:gd name="connsiteX20" fmla="*/ 473242 w 889004"/>
                  <a:gd name="connsiteY20" fmla="*/ 0 h 3061388"/>
                  <a:gd name="connsiteX0" fmla="*/ 473242 w 889004"/>
                  <a:gd name="connsiteY0" fmla="*/ 0 h 3065385"/>
                  <a:gd name="connsiteX1" fmla="*/ 637673 w 889004"/>
                  <a:gd name="connsiteY1" fmla="*/ 192506 h 3065385"/>
                  <a:gd name="connsiteX2" fmla="*/ 637673 w 889004"/>
                  <a:gd name="connsiteY2" fmla="*/ 228600 h 3065385"/>
                  <a:gd name="connsiteX3" fmla="*/ 880087 w 889004"/>
                  <a:gd name="connsiteY3" fmla="*/ 1982664 h 3065385"/>
                  <a:gd name="connsiteX4" fmla="*/ 695306 w 889004"/>
                  <a:gd name="connsiteY4" fmla="*/ 2158733 h 3065385"/>
                  <a:gd name="connsiteX5" fmla="*/ 798724 w 889004"/>
                  <a:gd name="connsiteY5" fmla="*/ 2176326 h 3065385"/>
                  <a:gd name="connsiteX6" fmla="*/ 821302 w 889004"/>
                  <a:gd name="connsiteY6" fmla="*/ 3057502 h 3065385"/>
                  <a:gd name="connsiteX7" fmla="*/ 493294 w 889004"/>
                  <a:gd name="connsiteY7" fmla="*/ 1756611 h 3065385"/>
                  <a:gd name="connsiteX8" fmla="*/ 520919 w 889004"/>
                  <a:gd name="connsiteY8" fmla="*/ 1065997 h 3065385"/>
                  <a:gd name="connsiteX9" fmla="*/ 220579 w 889004"/>
                  <a:gd name="connsiteY9" fmla="*/ 1552074 h 3065385"/>
                  <a:gd name="connsiteX10" fmla="*/ 220579 w 889004"/>
                  <a:gd name="connsiteY10" fmla="*/ 1407695 h 3065385"/>
                  <a:gd name="connsiteX11" fmla="*/ 80210 w 889004"/>
                  <a:gd name="connsiteY11" fmla="*/ 1391653 h 3065385"/>
                  <a:gd name="connsiteX12" fmla="*/ 40105 w 889004"/>
                  <a:gd name="connsiteY12" fmla="*/ 1331495 h 3065385"/>
                  <a:gd name="connsiteX13" fmla="*/ 0 w 889004"/>
                  <a:gd name="connsiteY13" fmla="*/ 1251285 h 3065385"/>
                  <a:gd name="connsiteX14" fmla="*/ 260684 w 889004"/>
                  <a:gd name="connsiteY14" fmla="*/ 1038727 h 3065385"/>
                  <a:gd name="connsiteX15" fmla="*/ 423416 w 889004"/>
                  <a:gd name="connsiteY15" fmla="*/ 608736 h 3065385"/>
                  <a:gd name="connsiteX16" fmla="*/ 445168 w 889004"/>
                  <a:gd name="connsiteY16" fmla="*/ 168442 h 3065385"/>
                  <a:gd name="connsiteX17" fmla="*/ 292768 w 889004"/>
                  <a:gd name="connsiteY17" fmla="*/ 32085 h 3065385"/>
                  <a:gd name="connsiteX18" fmla="*/ 297627 w 889004"/>
                  <a:gd name="connsiteY18" fmla="*/ 35948 h 3065385"/>
                  <a:gd name="connsiteX19" fmla="*/ 296779 w 889004"/>
                  <a:gd name="connsiteY19" fmla="*/ 32085 h 3065385"/>
                  <a:gd name="connsiteX20" fmla="*/ 465221 w 889004"/>
                  <a:gd name="connsiteY20" fmla="*/ 112295 h 3065385"/>
                  <a:gd name="connsiteX21" fmla="*/ 473242 w 889004"/>
                  <a:gd name="connsiteY21" fmla="*/ 0 h 3065385"/>
                  <a:gd name="connsiteX0" fmla="*/ 473242 w 961218"/>
                  <a:gd name="connsiteY0" fmla="*/ 0 h 3591169"/>
                  <a:gd name="connsiteX1" fmla="*/ 637673 w 961218"/>
                  <a:gd name="connsiteY1" fmla="*/ 192506 h 3591169"/>
                  <a:gd name="connsiteX2" fmla="*/ 637673 w 961218"/>
                  <a:gd name="connsiteY2" fmla="*/ 228600 h 3591169"/>
                  <a:gd name="connsiteX3" fmla="*/ 880087 w 961218"/>
                  <a:gd name="connsiteY3" fmla="*/ 1982664 h 3591169"/>
                  <a:gd name="connsiteX4" fmla="*/ 695306 w 961218"/>
                  <a:gd name="connsiteY4" fmla="*/ 2158733 h 3591169"/>
                  <a:gd name="connsiteX5" fmla="*/ 798724 w 961218"/>
                  <a:gd name="connsiteY5" fmla="*/ 2176326 h 3591169"/>
                  <a:gd name="connsiteX6" fmla="*/ 956769 w 961218"/>
                  <a:gd name="connsiteY6" fmla="*/ 3586207 h 3591169"/>
                  <a:gd name="connsiteX7" fmla="*/ 493294 w 961218"/>
                  <a:gd name="connsiteY7" fmla="*/ 1756611 h 3591169"/>
                  <a:gd name="connsiteX8" fmla="*/ 520919 w 961218"/>
                  <a:gd name="connsiteY8" fmla="*/ 1065997 h 3591169"/>
                  <a:gd name="connsiteX9" fmla="*/ 220579 w 961218"/>
                  <a:gd name="connsiteY9" fmla="*/ 1552074 h 3591169"/>
                  <a:gd name="connsiteX10" fmla="*/ 220579 w 961218"/>
                  <a:gd name="connsiteY10" fmla="*/ 1407695 h 3591169"/>
                  <a:gd name="connsiteX11" fmla="*/ 80210 w 961218"/>
                  <a:gd name="connsiteY11" fmla="*/ 1391653 h 3591169"/>
                  <a:gd name="connsiteX12" fmla="*/ 40105 w 961218"/>
                  <a:gd name="connsiteY12" fmla="*/ 1331495 h 3591169"/>
                  <a:gd name="connsiteX13" fmla="*/ 0 w 961218"/>
                  <a:gd name="connsiteY13" fmla="*/ 1251285 h 3591169"/>
                  <a:gd name="connsiteX14" fmla="*/ 260684 w 961218"/>
                  <a:gd name="connsiteY14" fmla="*/ 1038727 h 3591169"/>
                  <a:gd name="connsiteX15" fmla="*/ 423416 w 961218"/>
                  <a:gd name="connsiteY15" fmla="*/ 608736 h 3591169"/>
                  <a:gd name="connsiteX16" fmla="*/ 445168 w 961218"/>
                  <a:gd name="connsiteY16" fmla="*/ 168442 h 3591169"/>
                  <a:gd name="connsiteX17" fmla="*/ 292768 w 961218"/>
                  <a:gd name="connsiteY17" fmla="*/ 32085 h 3591169"/>
                  <a:gd name="connsiteX18" fmla="*/ 297627 w 961218"/>
                  <a:gd name="connsiteY18" fmla="*/ 35948 h 3591169"/>
                  <a:gd name="connsiteX19" fmla="*/ 296779 w 961218"/>
                  <a:gd name="connsiteY19" fmla="*/ 32085 h 3591169"/>
                  <a:gd name="connsiteX20" fmla="*/ 465221 w 961218"/>
                  <a:gd name="connsiteY20" fmla="*/ 112295 h 3591169"/>
                  <a:gd name="connsiteX21" fmla="*/ 473242 w 961218"/>
                  <a:gd name="connsiteY21" fmla="*/ 0 h 3591169"/>
                  <a:gd name="connsiteX0" fmla="*/ 473242 w 956931"/>
                  <a:gd name="connsiteY0" fmla="*/ 0 h 3586207"/>
                  <a:gd name="connsiteX1" fmla="*/ 637673 w 956931"/>
                  <a:gd name="connsiteY1" fmla="*/ 192506 h 3586207"/>
                  <a:gd name="connsiteX2" fmla="*/ 637673 w 956931"/>
                  <a:gd name="connsiteY2" fmla="*/ 228600 h 3586207"/>
                  <a:gd name="connsiteX3" fmla="*/ 880087 w 956931"/>
                  <a:gd name="connsiteY3" fmla="*/ 1982664 h 3586207"/>
                  <a:gd name="connsiteX4" fmla="*/ 695306 w 956931"/>
                  <a:gd name="connsiteY4" fmla="*/ 2158733 h 3586207"/>
                  <a:gd name="connsiteX5" fmla="*/ 798724 w 956931"/>
                  <a:gd name="connsiteY5" fmla="*/ 2176326 h 3586207"/>
                  <a:gd name="connsiteX6" fmla="*/ 956769 w 956931"/>
                  <a:gd name="connsiteY6" fmla="*/ 3586207 h 3586207"/>
                  <a:gd name="connsiteX7" fmla="*/ 889035 w 956931"/>
                  <a:gd name="connsiteY7" fmla="*/ 3491313 h 3586207"/>
                  <a:gd name="connsiteX8" fmla="*/ 493294 w 956931"/>
                  <a:gd name="connsiteY8" fmla="*/ 1756611 h 3586207"/>
                  <a:gd name="connsiteX9" fmla="*/ 520919 w 956931"/>
                  <a:gd name="connsiteY9" fmla="*/ 1065997 h 3586207"/>
                  <a:gd name="connsiteX10" fmla="*/ 220579 w 956931"/>
                  <a:gd name="connsiteY10" fmla="*/ 1552074 h 3586207"/>
                  <a:gd name="connsiteX11" fmla="*/ 220579 w 956931"/>
                  <a:gd name="connsiteY11" fmla="*/ 1407695 h 3586207"/>
                  <a:gd name="connsiteX12" fmla="*/ 80210 w 956931"/>
                  <a:gd name="connsiteY12" fmla="*/ 1391653 h 3586207"/>
                  <a:gd name="connsiteX13" fmla="*/ 40105 w 956931"/>
                  <a:gd name="connsiteY13" fmla="*/ 1331495 h 3586207"/>
                  <a:gd name="connsiteX14" fmla="*/ 0 w 956931"/>
                  <a:gd name="connsiteY14" fmla="*/ 1251285 h 3586207"/>
                  <a:gd name="connsiteX15" fmla="*/ 260684 w 956931"/>
                  <a:gd name="connsiteY15" fmla="*/ 1038727 h 3586207"/>
                  <a:gd name="connsiteX16" fmla="*/ 423416 w 956931"/>
                  <a:gd name="connsiteY16" fmla="*/ 608736 h 3586207"/>
                  <a:gd name="connsiteX17" fmla="*/ 445168 w 956931"/>
                  <a:gd name="connsiteY17" fmla="*/ 168442 h 3586207"/>
                  <a:gd name="connsiteX18" fmla="*/ 292768 w 956931"/>
                  <a:gd name="connsiteY18" fmla="*/ 32085 h 3586207"/>
                  <a:gd name="connsiteX19" fmla="*/ 297627 w 956931"/>
                  <a:gd name="connsiteY19" fmla="*/ 35948 h 3586207"/>
                  <a:gd name="connsiteX20" fmla="*/ 296779 w 956931"/>
                  <a:gd name="connsiteY20" fmla="*/ 32085 h 3586207"/>
                  <a:gd name="connsiteX21" fmla="*/ 465221 w 956931"/>
                  <a:gd name="connsiteY21" fmla="*/ 112295 h 3586207"/>
                  <a:gd name="connsiteX22" fmla="*/ 473242 w 956931"/>
                  <a:gd name="connsiteY22" fmla="*/ 0 h 3586207"/>
                  <a:gd name="connsiteX0" fmla="*/ 473242 w 956931"/>
                  <a:gd name="connsiteY0" fmla="*/ 0 h 4037800"/>
                  <a:gd name="connsiteX1" fmla="*/ 637673 w 956931"/>
                  <a:gd name="connsiteY1" fmla="*/ 192506 h 4037800"/>
                  <a:gd name="connsiteX2" fmla="*/ 637673 w 956931"/>
                  <a:gd name="connsiteY2" fmla="*/ 228600 h 4037800"/>
                  <a:gd name="connsiteX3" fmla="*/ 880087 w 956931"/>
                  <a:gd name="connsiteY3" fmla="*/ 1982664 h 4037800"/>
                  <a:gd name="connsiteX4" fmla="*/ 695306 w 956931"/>
                  <a:gd name="connsiteY4" fmla="*/ 2158733 h 4037800"/>
                  <a:gd name="connsiteX5" fmla="*/ 798724 w 956931"/>
                  <a:gd name="connsiteY5" fmla="*/ 2176326 h 4037800"/>
                  <a:gd name="connsiteX6" fmla="*/ 956769 w 956931"/>
                  <a:gd name="connsiteY6" fmla="*/ 3586207 h 4037800"/>
                  <a:gd name="connsiteX7" fmla="*/ 889035 w 956931"/>
                  <a:gd name="connsiteY7" fmla="*/ 3491313 h 4037800"/>
                  <a:gd name="connsiteX8" fmla="*/ 866458 w 956931"/>
                  <a:gd name="connsiteY8" fmla="*/ 4033574 h 4037800"/>
                  <a:gd name="connsiteX9" fmla="*/ 493294 w 956931"/>
                  <a:gd name="connsiteY9" fmla="*/ 1756611 h 4037800"/>
                  <a:gd name="connsiteX10" fmla="*/ 520919 w 956931"/>
                  <a:gd name="connsiteY10" fmla="*/ 1065997 h 4037800"/>
                  <a:gd name="connsiteX11" fmla="*/ 220579 w 956931"/>
                  <a:gd name="connsiteY11" fmla="*/ 1552074 h 4037800"/>
                  <a:gd name="connsiteX12" fmla="*/ 220579 w 956931"/>
                  <a:gd name="connsiteY12" fmla="*/ 1407695 h 4037800"/>
                  <a:gd name="connsiteX13" fmla="*/ 80210 w 956931"/>
                  <a:gd name="connsiteY13" fmla="*/ 1391653 h 4037800"/>
                  <a:gd name="connsiteX14" fmla="*/ 40105 w 956931"/>
                  <a:gd name="connsiteY14" fmla="*/ 1331495 h 4037800"/>
                  <a:gd name="connsiteX15" fmla="*/ 0 w 956931"/>
                  <a:gd name="connsiteY15" fmla="*/ 1251285 h 4037800"/>
                  <a:gd name="connsiteX16" fmla="*/ 260684 w 956931"/>
                  <a:gd name="connsiteY16" fmla="*/ 1038727 h 4037800"/>
                  <a:gd name="connsiteX17" fmla="*/ 423416 w 956931"/>
                  <a:gd name="connsiteY17" fmla="*/ 608736 h 4037800"/>
                  <a:gd name="connsiteX18" fmla="*/ 445168 w 956931"/>
                  <a:gd name="connsiteY18" fmla="*/ 168442 h 4037800"/>
                  <a:gd name="connsiteX19" fmla="*/ 292768 w 956931"/>
                  <a:gd name="connsiteY19" fmla="*/ 32085 h 4037800"/>
                  <a:gd name="connsiteX20" fmla="*/ 297627 w 956931"/>
                  <a:gd name="connsiteY20" fmla="*/ 35948 h 4037800"/>
                  <a:gd name="connsiteX21" fmla="*/ 296779 w 956931"/>
                  <a:gd name="connsiteY21" fmla="*/ 32085 h 4037800"/>
                  <a:gd name="connsiteX22" fmla="*/ 465221 w 956931"/>
                  <a:gd name="connsiteY22" fmla="*/ 112295 h 4037800"/>
                  <a:gd name="connsiteX23" fmla="*/ 473242 w 956931"/>
                  <a:gd name="connsiteY23" fmla="*/ 0 h 4037800"/>
                  <a:gd name="connsiteX0" fmla="*/ 473242 w 956931"/>
                  <a:gd name="connsiteY0" fmla="*/ 0 h 4148985"/>
                  <a:gd name="connsiteX1" fmla="*/ 637673 w 956931"/>
                  <a:gd name="connsiteY1" fmla="*/ 192506 h 4148985"/>
                  <a:gd name="connsiteX2" fmla="*/ 637673 w 956931"/>
                  <a:gd name="connsiteY2" fmla="*/ 228600 h 4148985"/>
                  <a:gd name="connsiteX3" fmla="*/ 880087 w 956931"/>
                  <a:gd name="connsiteY3" fmla="*/ 1982664 h 4148985"/>
                  <a:gd name="connsiteX4" fmla="*/ 695306 w 956931"/>
                  <a:gd name="connsiteY4" fmla="*/ 2158733 h 4148985"/>
                  <a:gd name="connsiteX5" fmla="*/ 798724 w 956931"/>
                  <a:gd name="connsiteY5" fmla="*/ 2176326 h 4148985"/>
                  <a:gd name="connsiteX6" fmla="*/ 956769 w 956931"/>
                  <a:gd name="connsiteY6" fmla="*/ 3586207 h 4148985"/>
                  <a:gd name="connsiteX7" fmla="*/ 889035 w 956931"/>
                  <a:gd name="connsiteY7" fmla="*/ 3491313 h 4148985"/>
                  <a:gd name="connsiteX8" fmla="*/ 866458 w 956931"/>
                  <a:gd name="connsiteY8" fmla="*/ 4033574 h 4148985"/>
                  <a:gd name="connsiteX9" fmla="*/ 516503 w 956931"/>
                  <a:gd name="connsiteY9" fmla="*/ 4060686 h 4148985"/>
                  <a:gd name="connsiteX10" fmla="*/ 493294 w 956931"/>
                  <a:gd name="connsiteY10" fmla="*/ 1756611 h 4148985"/>
                  <a:gd name="connsiteX11" fmla="*/ 520919 w 956931"/>
                  <a:gd name="connsiteY11" fmla="*/ 1065997 h 4148985"/>
                  <a:gd name="connsiteX12" fmla="*/ 220579 w 956931"/>
                  <a:gd name="connsiteY12" fmla="*/ 1552074 h 4148985"/>
                  <a:gd name="connsiteX13" fmla="*/ 220579 w 956931"/>
                  <a:gd name="connsiteY13" fmla="*/ 1407695 h 4148985"/>
                  <a:gd name="connsiteX14" fmla="*/ 80210 w 956931"/>
                  <a:gd name="connsiteY14" fmla="*/ 1391653 h 4148985"/>
                  <a:gd name="connsiteX15" fmla="*/ 40105 w 956931"/>
                  <a:gd name="connsiteY15" fmla="*/ 1331495 h 4148985"/>
                  <a:gd name="connsiteX16" fmla="*/ 0 w 956931"/>
                  <a:gd name="connsiteY16" fmla="*/ 1251285 h 4148985"/>
                  <a:gd name="connsiteX17" fmla="*/ 260684 w 956931"/>
                  <a:gd name="connsiteY17" fmla="*/ 1038727 h 4148985"/>
                  <a:gd name="connsiteX18" fmla="*/ 423416 w 956931"/>
                  <a:gd name="connsiteY18" fmla="*/ 608736 h 4148985"/>
                  <a:gd name="connsiteX19" fmla="*/ 445168 w 956931"/>
                  <a:gd name="connsiteY19" fmla="*/ 168442 h 4148985"/>
                  <a:gd name="connsiteX20" fmla="*/ 292768 w 956931"/>
                  <a:gd name="connsiteY20" fmla="*/ 32085 h 4148985"/>
                  <a:gd name="connsiteX21" fmla="*/ 297627 w 956931"/>
                  <a:gd name="connsiteY21" fmla="*/ 35948 h 4148985"/>
                  <a:gd name="connsiteX22" fmla="*/ 296779 w 956931"/>
                  <a:gd name="connsiteY22" fmla="*/ 32085 h 4148985"/>
                  <a:gd name="connsiteX23" fmla="*/ 465221 w 956931"/>
                  <a:gd name="connsiteY23" fmla="*/ 112295 h 4148985"/>
                  <a:gd name="connsiteX24" fmla="*/ 473242 w 956931"/>
                  <a:gd name="connsiteY24" fmla="*/ 0 h 4148985"/>
                  <a:gd name="connsiteX0" fmla="*/ 473242 w 956931"/>
                  <a:gd name="connsiteY0" fmla="*/ 0 h 4148986"/>
                  <a:gd name="connsiteX1" fmla="*/ 637673 w 956931"/>
                  <a:gd name="connsiteY1" fmla="*/ 192506 h 4148986"/>
                  <a:gd name="connsiteX2" fmla="*/ 637673 w 956931"/>
                  <a:gd name="connsiteY2" fmla="*/ 228600 h 4148986"/>
                  <a:gd name="connsiteX3" fmla="*/ 880087 w 956931"/>
                  <a:gd name="connsiteY3" fmla="*/ 1982664 h 4148986"/>
                  <a:gd name="connsiteX4" fmla="*/ 695306 w 956931"/>
                  <a:gd name="connsiteY4" fmla="*/ 2158733 h 4148986"/>
                  <a:gd name="connsiteX5" fmla="*/ 798724 w 956931"/>
                  <a:gd name="connsiteY5" fmla="*/ 2176326 h 4148986"/>
                  <a:gd name="connsiteX6" fmla="*/ 956769 w 956931"/>
                  <a:gd name="connsiteY6" fmla="*/ 3586207 h 4148986"/>
                  <a:gd name="connsiteX7" fmla="*/ 889035 w 956931"/>
                  <a:gd name="connsiteY7" fmla="*/ 3491313 h 4148986"/>
                  <a:gd name="connsiteX8" fmla="*/ 866458 w 956931"/>
                  <a:gd name="connsiteY8" fmla="*/ 4033574 h 4148986"/>
                  <a:gd name="connsiteX9" fmla="*/ 516503 w 956931"/>
                  <a:gd name="connsiteY9" fmla="*/ 4060686 h 4148986"/>
                  <a:gd name="connsiteX10" fmla="*/ 595525 w 956931"/>
                  <a:gd name="connsiteY10" fmla="*/ 3477754 h 4148986"/>
                  <a:gd name="connsiteX11" fmla="*/ 493294 w 956931"/>
                  <a:gd name="connsiteY11" fmla="*/ 1756611 h 4148986"/>
                  <a:gd name="connsiteX12" fmla="*/ 520919 w 956931"/>
                  <a:gd name="connsiteY12" fmla="*/ 1065997 h 4148986"/>
                  <a:gd name="connsiteX13" fmla="*/ 220579 w 956931"/>
                  <a:gd name="connsiteY13" fmla="*/ 1552074 h 4148986"/>
                  <a:gd name="connsiteX14" fmla="*/ 220579 w 956931"/>
                  <a:gd name="connsiteY14" fmla="*/ 1407695 h 4148986"/>
                  <a:gd name="connsiteX15" fmla="*/ 80210 w 956931"/>
                  <a:gd name="connsiteY15" fmla="*/ 1391653 h 4148986"/>
                  <a:gd name="connsiteX16" fmla="*/ 40105 w 956931"/>
                  <a:gd name="connsiteY16" fmla="*/ 1331495 h 4148986"/>
                  <a:gd name="connsiteX17" fmla="*/ 0 w 956931"/>
                  <a:gd name="connsiteY17" fmla="*/ 1251285 h 4148986"/>
                  <a:gd name="connsiteX18" fmla="*/ 260684 w 956931"/>
                  <a:gd name="connsiteY18" fmla="*/ 1038727 h 4148986"/>
                  <a:gd name="connsiteX19" fmla="*/ 423416 w 956931"/>
                  <a:gd name="connsiteY19" fmla="*/ 608736 h 4148986"/>
                  <a:gd name="connsiteX20" fmla="*/ 445168 w 956931"/>
                  <a:gd name="connsiteY20" fmla="*/ 168442 h 4148986"/>
                  <a:gd name="connsiteX21" fmla="*/ 292768 w 956931"/>
                  <a:gd name="connsiteY21" fmla="*/ 32085 h 4148986"/>
                  <a:gd name="connsiteX22" fmla="*/ 297627 w 956931"/>
                  <a:gd name="connsiteY22" fmla="*/ 35948 h 4148986"/>
                  <a:gd name="connsiteX23" fmla="*/ 296779 w 956931"/>
                  <a:gd name="connsiteY23" fmla="*/ 32085 h 4148986"/>
                  <a:gd name="connsiteX24" fmla="*/ 465221 w 956931"/>
                  <a:gd name="connsiteY24" fmla="*/ 112295 h 4148986"/>
                  <a:gd name="connsiteX25" fmla="*/ 473242 w 956931"/>
                  <a:gd name="connsiteY25" fmla="*/ 0 h 4148986"/>
                  <a:gd name="connsiteX0" fmla="*/ 473242 w 956931"/>
                  <a:gd name="connsiteY0" fmla="*/ 0 h 4148986"/>
                  <a:gd name="connsiteX1" fmla="*/ 637673 w 956931"/>
                  <a:gd name="connsiteY1" fmla="*/ 192506 h 4148986"/>
                  <a:gd name="connsiteX2" fmla="*/ 637673 w 956931"/>
                  <a:gd name="connsiteY2" fmla="*/ 228600 h 4148986"/>
                  <a:gd name="connsiteX3" fmla="*/ 880087 w 956931"/>
                  <a:gd name="connsiteY3" fmla="*/ 1982664 h 4148986"/>
                  <a:gd name="connsiteX4" fmla="*/ 695306 w 956931"/>
                  <a:gd name="connsiteY4" fmla="*/ 2158733 h 4148986"/>
                  <a:gd name="connsiteX5" fmla="*/ 798724 w 956931"/>
                  <a:gd name="connsiteY5" fmla="*/ 2176326 h 4148986"/>
                  <a:gd name="connsiteX6" fmla="*/ 956769 w 956931"/>
                  <a:gd name="connsiteY6" fmla="*/ 3586207 h 4148986"/>
                  <a:gd name="connsiteX7" fmla="*/ 889035 w 956931"/>
                  <a:gd name="connsiteY7" fmla="*/ 3491313 h 4148986"/>
                  <a:gd name="connsiteX8" fmla="*/ 866458 w 956931"/>
                  <a:gd name="connsiteY8" fmla="*/ 4033574 h 4148986"/>
                  <a:gd name="connsiteX9" fmla="*/ 516503 w 956931"/>
                  <a:gd name="connsiteY9" fmla="*/ 4060686 h 4148986"/>
                  <a:gd name="connsiteX10" fmla="*/ 595525 w 956931"/>
                  <a:gd name="connsiteY10" fmla="*/ 3477754 h 4148986"/>
                  <a:gd name="connsiteX11" fmla="*/ 730992 w 956931"/>
                  <a:gd name="connsiteY11" fmla="*/ 3504866 h 4148986"/>
                  <a:gd name="connsiteX12" fmla="*/ 493294 w 956931"/>
                  <a:gd name="connsiteY12" fmla="*/ 1756611 h 4148986"/>
                  <a:gd name="connsiteX13" fmla="*/ 520919 w 956931"/>
                  <a:gd name="connsiteY13" fmla="*/ 1065997 h 4148986"/>
                  <a:gd name="connsiteX14" fmla="*/ 220579 w 956931"/>
                  <a:gd name="connsiteY14" fmla="*/ 1552074 h 4148986"/>
                  <a:gd name="connsiteX15" fmla="*/ 220579 w 956931"/>
                  <a:gd name="connsiteY15" fmla="*/ 1407695 h 4148986"/>
                  <a:gd name="connsiteX16" fmla="*/ 80210 w 956931"/>
                  <a:gd name="connsiteY16" fmla="*/ 1391653 h 4148986"/>
                  <a:gd name="connsiteX17" fmla="*/ 40105 w 956931"/>
                  <a:gd name="connsiteY17" fmla="*/ 1331495 h 4148986"/>
                  <a:gd name="connsiteX18" fmla="*/ 0 w 956931"/>
                  <a:gd name="connsiteY18" fmla="*/ 1251285 h 4148986"/>
                  <a:gd name="connsiteX19" fmla="*/ 260684 w 956931"/>
                  <a:gd name="connsiteY19" fmla="*/ 1038727 h 4148986"/>
                  <a:gd name="connsiteX20" fmla="*/ 423416 w 956931"/>
                  <a:gd name="connsiteY20" fmla="*/ 608736 h 4148986"/>
                  <a:gd name="connsiteX21" fmla="*/ 445168 w 956931"/>
                  <a:gd name="connsiteY21" fmla="*/ 168442 h 4148986"/>
                  <a:gd name="connsiteX22" fmla="*/ 292768 w 956931"/>
                  <a:gd name="connsiteY22" fmla="*/ 32085 h 4148986"/>
                  <a:gd name="connsiteX23" fmla="*/ 297627 w 956931"/>
                  <a:gd name="connsiteY23" fmla="*/ 35948 h 4148986"/>
                  <a:gd name="connsiteX24" fmla="*/ 296779 w 956931"/>
                  <a:gd name="connsiteY24" fmla="*/ 32085 h 4148986"/>
                  <a:gd name="connsiteX25" fmla="*/ 465221 w 956931"/>
                  <a:gd name="connsiteY25" fmla="*/ 112295 h 4148986"/>
                  <a:gd name="connsiteX26" fmla="*/ 473242 w 956931"/>
                  <a:gd name="connsiteY26" fmla="*/ 0 h 4148986"/>
                  <a:gd name="connsiteX0" fmla="*/ 473242 w 956931"/>
                  <a:gd name="connsiteY0" fmla="*/ 0 h 4148986"/>
                  <a:gd name="connsiteX1" fmla="*/ 637673 w 956931"/>
                  <a:gd name="connsiteY1" fmla="*/ 192506 h 4148986"/>
                  <a:gd name="connsiteX2" fmla="*/ 637673 w 956931"/>
                  <a:gd name="connsiteY2" fmla="*/ 228600 h 4148986"/>
                  <a:gd name="connsiteX3" fmla="*/ 880087 w 956931"/>
                  <a:gd name="connsiteY3" fmla="*/ 1982664 h 4148986"/>
                  <a:gd name="connsiteX4" fmla="*/ 695306 w 956931"/>
                  <a:gd name="connsiteY4" fmla="*/ 2158733 h 4148986"/>
                  <a:gd name="connsiteX5" fmla="*/ 798724 w 956931"/>
                  <a:gd name="connsiteY5" fmla="*/ 2176326 h 4148986"/>
                  <a:gd name="connsiteX6" fmla="*/ 956769 w 956931"/>
                  <a:gd name="connsiteY6" fmla="*/ 3586207 h 4148986"/>
                  <a:gd name="connsiteX7" fmla="*/ 889035 w 956931"/>
                  <a:gd name="connsiteY7" fmla="*/ 3491313 h 4148986"/>
                  <a:gd name="connsiteX8" fmla="*/ 866458 w 956931"/>
                  <a:gd name="connsiteY8" fmla="*/ 4033574 h 4148986"/>
                  <a:gd name="connsiteX9" fmla="*/ 516503 w 956931"/>
                  <a:gd name="connsiteY9" fmla="*/ 4060686 h 4148986"/>
                  <a:gd name="connsiteX10" fmla="*/ 595525 w 956931"/>
                  <a:gd name="connsiteY10" fmla="*/ 3477754 h 4148986"/>
                  <a:gd name="connsiteX11" fmla="*/ 730992 w 956931"/>
                  <a:gd name="connsiteY11" fmla="*/ 3504866 h 4148986"/>
                  <a:gd name="connsiteX12" fmla="*/ 493294 w 956931"/>
                  <a:gd name="connsiteY12" fmla="*/ 1756611 h 4148986"/>
                  <a:gd name="connsiteX13" fmla="*/ 520919 w 956931"/>
                  <a:gd name="connsiteY13" fmla="*/ 1065997 h 4148986"/>
                  <a:gd name="connsiteX14" fmla="*/ 220579 w 956931"/>
                  <a:gd name="connsiteY14" fmla="*/ 1552074 h 4148986"/>
                  <a:gd name="connsiteX15" fmla="*/ 220579 w 956931"/>
                  <a:gd name="connsiteY15" fmla="*/ 1407695 h 4148986"/>
                  <a:gd name="connsiteX16" fmla="*/ 80210 w 956931"/>
                  <a:gd name="connsiteY16" fmla="*/ 1391653 h 4148986"/>
                  <a:gd name="connsiteX17" fmla="*/ 40105 w 956931"/>
                  <a:gd name="connsiteY17" fmla="*/ 1331495 h 4148986"/>
                  <a:gd name="connsiteX18" fmla="*/ 0 w 956931"/>
                  <a:gd name="connsiteY18" fmla="*/ 1251285 h 4148986"/>
                  <a:gd name="connsiteX19" fmla="*/ 260684 w 956931"/>
                  <a:gd name="connsiteY19" fmla="*/ 1038727 h 4148986"/>
                  <a:gd name="connsiteX20" fmla="*/ 423416 w 956931"/>
                  <a:gd name="connsiteY20" fmla="*/ 608736 h 4148986"/>
                  <a:gd name="connsiteX21" fmla="*/ 445168 w 956931"/>
                  <a:gd name="connsiteY21" fmla="*/ 168442 h 4148986"/>
                  <a:gd name="connsiteX22" fmla="*/ 292768 w 956931"/>
                  <a:gd name="connsiteY22" fmla="*/ 32085 h 4148986"/>
                  <a:gd name="connsiteX23" fmla="*/ 297627 w 956931"/>
                  <a:gd name="connsiteY23" fmla="*/ 35948 h 4148986"/>
                  <a:gd name="connsiteX24" fmla="*/ 296779 w 956931"/>
                  <a:gd name="connsiteY24" fmla="*/ 32085 h 4148986"/>
                  <a:gd name="connsiteX25" fmla="*/ 465221 w 956931"/>
                  <a:gd name="connsiteY25" fmla="*/ 112295 h 4148986"/>
                  <a:gd name="connsiteX26" fmla="*/ 473242 w 956931"/>
                  <a:gd name="connsiteY26" fmla="*/ 0 h 4148986"/>
                  <a:gd name="connsiteX0" fmla="*/ 473242 w 957031"/>
                  <a:gd name="connsiteY0" fmla="*/ 0 h 4148986"/>
                  <a:gd name="connsiteX1" fmla="*/ 637673 w 957031"/>
                  <a:gd name="connsiteY1" fmla="*/ 192506 h 4148986"/>
                  <a:gd name="connsiteX2" fmla="*/ 637673 w 957031"/>
                  <a:gd name="connsiteY2" fmla="*/ 228600 h 4148986"/>
                  <a:gd name="connsiteX3" fmla="*/ 880087 w 957031"/>
                  <a:gd name="connsiteY3" fmla="*/ 1982664 h 4148986"/>
                  <a:gd name="connsiteX4" fmla="*/ 695306 w 957031"/>
                  <a:gd name="connsiteY4" fmla="*/ 2158733 h 4148986"/>
                  <a:gd name="connsiteX5" fmla="*/ 798724 w 957031"/>
                  <a:gd name="connsiteY5" fmla="*/ 2176326 h 4148986"/>
                  <a:gd name="connsiteX6" fmla="*/ 956769 w 957031"/>
                  <a:gd name="connsiteY6" fmla="*/ 3586207 h 4148986"/>
                  <a:gd name="connsiteX7" fmla="*/ 889035 w 957031"/>
                  <a:gd name="connsiteY7" fmla="*/ 3491313 h 4148986"/>
                  <a:gd name="connsiteX8" fmla="*/ 866458 w 957031"/>
                  <a:gd name="connsiteY8" fmla="*/ 4033574 h 4148986"/>
                  <a:gd name="connsiteX9" fmla="*/ 516503 w 957031"/>
                  <a:gd name="connsiteY9" fmla="*/ 4060686 h 4148986"/>
                  <a:gd name="connsiteX10" fmla="*/ 595525 w 957031"/>
                  <a:gd name="connsiteY10" fmla="*/ 3477754 h 4148986"/>
                  <a:gd name="connsiteX11" fmla="*/ 730992 w 957031"/>
                  <a:gd name="connsiteY11" fmla="*/ 3504866 h 4148986"/>
                  <a:gd name="connsiteX12" fmla="*/ 493294 w 957031"/>
                  <a:gd name="connsiteY12" fmla="*/ 1756611 h 4148986"/>
                  <a:gd name="connsiteX13" fmla="*/ 520919 w 957031"/>
                  <a:gd name="connsiteY13" fmla="*/ 1065997 h 4148986"/>
                  <a:gd name="connsiteX14" fmla="*/ 220579 w 957031"/>
                  <a:gd name="connsiteY14" fmla="*/ 1552074 h 4148986"/>
                  <a:gd name="connsiteX15" fmla="*/ 220579 w 957031"/>
                  <a:gd name="connsiteY15" fmla="*/ 1407695 h 4148986"/>
                  <a:gd name="connsiteX16" fmla="*/ 80210 w 957031"/>
                  <a:gd name="connsiteY16" fmla="*/ 1391653 h 4148986"/>
                  <a:gd name="connsiteX17" fmla="*/ 40105 w 957031"/>
                  <a:gd name="connsiteY17" fmla="*/ 1331495 h 4148986"/>
                  <a:gd name="connsiteX18" fmla="*/ 0 w 957031"/>
                  <a:gd name="connsiteY18" fmla="*/ 1251285 h 4148986"/>
                  <a:gd name="connsiteX19" fmla="*/ 260684 w 957031"/>
                  <a:gd name="connsiteY19" fmla="*/ 1038727 h 4148986"/>
                  <a:gd name="connsiteX20" fmla="*/ 423416 w 957031"/>
                  <a:gd name="connsiteY20" fmla="*/ 608736 h 4148986"/>
                  <a:gd name="connsiteX21" fmla="*/ 445168 w 957031"/>
                  <a:gd name="connsiteY21" fmla="*/ 168442 h 4148986"/>
                  <a:gd name="connsiteX22" fmla="*/ 292768 w 957031"/>
                  <a:gd name="connsiteY22" fmla="*/ 32085 h 4148986"/>
                  <a:gd name="connsiteX23" fmla="*/ 297627 w 957031"/>
                  <a:gd name="connsiteY23" fmla="*/ 35948 h 4148986"/>
                  <a:gd name="connsiteX24" fmla="*/ 296779 w 957031"/>
                  <a:gd name="connsiteY24" fmla="*/ 32085 h 4148986"/>
                  <a:gd name="connsiteX25" fmla="*/ 465221 w 957031"/>
                  <a:gd name="connsiteY25" fmla="*/ 112295 h 4148986"/>
                  <a:gd name="connsiteX26" fmla="*/ 473242 w 957031"/>
                  <a:gd name="connsiteY26" fmla="*/ 0 h 4148986"/>
                  <a:gd name="connsiteX0" fmla="*/ 473242 w 957031"/>
                  <a:gd name="connsiteY0" fmla="*/ 0 h 4136909"/>
                  <a:gd name="connsiteX1" fmla="*/ 637673 w 957031"/>
                  <a:gd name="connsiteY1" fmla="*/ 192506 h 4136909"/>
                  <a:gd name="connsiteX2" fmla="*/ 637673 w 957031"/>
                  <a:gd name="connsiteY2" fmla="*/ 228600 h 4136909"/>
                  <a:gd name="connsiteX3" fmla="*/ 880087 w 957031"/>
                  <a:gd name="connsiteY3" fmla="*/ 1982664 h 4136909"/>
                  <a:gd name="connsiteX4" fmla="*/ 695306 w 957031"/>
                  <a:gd name="connsiteY4" fmla="*/ 2158733 h 4136909"/>
                  <a:gd name="connsiteX5" fmla="*/ 798724 w 957031"/>
                  <a:gd name="connsiteY5" fmla="*/ 2176326 h 4136909"/>
                  <a:gd name="connsiteX6" fmla="*/ 956769 w 957031"/>
                  <a:gd name="connsiteY6" fmla="*/ 3586207 h 4136909"/>
                  <a:gd name="connsiteX7" fmla="*/ 889035 w 957031"/>
                  <a:gd name="connsiteY7" fmla="*/ 3491313 h 4136909"/>
                  <a:gd name="connsiteX8" fmla="*/ 866458 w 957031"/>
                  <a:gd name="connsiteY8" fmla="*/ 4033574 h 4136909"/>
                  <a:gd name="connsiteX9" fmla="*/ 516503 w 957031"/>
                  <a:gd name="connsiteY9" fmla="*/ 4047129 h 4136909"/>
                  <a:gd name="connsiteX10" fmla="*/ 595525 w 957031"/>
                  <a:gd name="connsiteY10" fmla="*/ 3477754 h 4136909"/>
                  <a:gd name="connsiteX11" fmla="*/ 730992 w 957031"/>
                  <a:gd name="connsiteY11" fmla="*/ 3504866 h 4136909"/>
                  <a:gd name="connsiteX12" fmla="*/ 493294 w 957031"/>
                  <a:gd name="connsiteY12" fmla="*/ 1756611 h 4136909"/>
                  <a:gd name="connsiteX13" fmla="*/ 520919 w 957031"/>
                  <a:gd name="connsiteY13" fmla="*/ 1065997 h 4136909"/>
                  <a:gd name="connsiteX14" fmla="*/ 220579 w 957031"/>
                  <a:gd name="connsiteY14" fmla="*/ 1552074 h 4136909"/>
                  <a:gd name="connsiteX15" fmla="*/ 220579 w 957031"/>
                  <a:gd name="connsiteY15" fmla="*/ 1407695 h 4136909"/>
                  <a:gd name="connsiteX16" fmla="*/ 80210 w 957031"/>
                  <a:gd name="connsiteY16" fmla="*/ 1391653 h 4136909"/>
                  <a:gd name="connsiteX17" fmla="*/ 40105 w 957031"/>
                  <a:gd name="connsiteY17" fmla="*/ 1331495 h 4136909"/>
                  <a:gd name="connsiteX18" fmla="*/ 0 w 957031"/>
                  <a:gd name="connsiteY18" fmla="*/ 1251285 h 4136909"/>
                  <a:gd name="connsiteX19" fmla="*/ 260684 w 957031"/>
                  <a:gd name="connsiteY19" fmla="*/ 1038727 h 4136909"/>
                  <a:gd name="connsiteX20" fmla="*/ 423416 w 957031"/>
                  <a:gd name="connsiteY20" fmla="*/ 608736 h 4136909"/>
                  <a:gd name="connsiteX21" fmla="*/ 445168 w 957031"/>
                  <a:gd name="connsiteY21" fmla="*/ 168442 h 4136909"/>
                  <a:gd name="connsiteX22" fmla="*/ 292768 w 957031"/>
                  <a:gd name="connsiteY22" fmla="*/ 32085 h 4136909"/>
                  <a:gd name="connsiteX23" fmla="*/ 297627 w 957031"/>
                  <a:gd name="connsiteY23" fmla="*/ 35948 h 4136909"/>
                  <a:gd name="connsiteX24" fmla="*/ 296779 w 957031"/>
                  <a:gd name="connsiteY24" fmla="*/ 32085 h 4136909"/>
                  <a:gd name="connsiteX25" fmla="*/ 465221 w 957031"/>
                  <a:gd name="connsiteY25" fmla="*/ 112295 h 4136909"/>
                  <a:gd name="connsiteX26" fmla="*/ 473242 w 957031"/>
                  <a:gd name="connsiteY26" fmla="*/ 0 h 4136909"/>
                  <a:gd name="connsiteX0" fmla="*/ 473242 w 957031"/>
                  <a:gd name="connsiteY0" fmla="*/ 0 h 4047129"/>
                  <a:gd name="connsiteX1" fmla="*/ 637673 w 957031"/>
                  <a:gd name="connsiteY1" fmla="*/ 192506 h 4047129"/>
                  <a:gd name="connsiteX2" fmla="*/ 637673 w 957031"/>
                  <a:gd name="connsiteY2" fmla="*/ 228600 h 4047129"/>
                  <a:gd name="connsiteX3" fmla="*/ 880087 w 957031"/>
                  <a:gd name="connsiteY3" fmla="*/ 1982664 h 4047129"/>
                  <a:gd name="connsiteX4" fmla="*/ 695306 w 957031"/>
                  <a:gd name="connsiteY4" fmla="*/ 2158733 h 4047129"/>
                  <a:gd name="connsiteX5" fmla="*/ 798724 w 957031"/>
                  <a:gd name="connsiteY5" fmla="*/ 2176326 h 4047129"/>
                  <a:gd name="connsiteX6" fmla="*/ 956769 w 957031"/>
                  <a:gd name="connsiteY6" fmla="*/ 3586207 h 4047129"/>
                  <a:gd name="connsiteX7" fmla="*/ 889035 w 957031"/>
                  <a:gd name="connsiteY7" fmla="*/ 3491313 h 4047129"/>
                  <a:gd name="connsiteX8" fmla="*/ 866458 w 957031"/>
                  <a:gd name="connsiteY8" fmla="*/ 4033574 h 4047129"/>
                  <a:gd name="connsiteX9" fmla="*/ 516503 w 957031"/>
                  <a:gd name="connsiteY9" fmla="*/ 4047129 h 4047129"/>
                  <a:gd name="connsiteX10" fmla="*/ 595525 w 957031"/>
                  <a:gd name="connsiteY10" fmla="*/ 3477754 h 4047129"/>
                  <a:gd name="connsiteX11" fmla="*/ 730992 w 957031"/>
                  <a:gd name="connsiteY11" fmla="*/ 3504866 h 4047129"/>
                  <a:gd name="connsiteX12" fmla="*/ 493294 w 957031"/>
                  <a:gd name="connsiteY12" fmla="*/ 1756611 h 4047129"/>
                  <a:gd name="connsiteX13" fmla="*/ 520919 w 957031"/>
                  <a:gd name="connsiteY13" fmla="*/ 1065997 h 4047129"/>
                  <a:gd name="connsiteX14" fmla="*/ 220579 w 957031"/>
                  <a:gd name="connsiteY14" fmla="*/ 1552074 h 4047129"/>
                  <a:gd name="connsiteX15" fmla="*/ 220579 w 957031"/>
                  <a:gd name="connsiteY15" fmla="*/ 1407695 h 4047129"/>
                  <a:gd name="connsiteX16" fmla="*/ 80210 w 957031"/>
                  <a:gd name="connsiteY16" fmla="*/ 1391653 h 4047129"/>
                  <a:gd name="connsiteX17" fmla="*/ 40105 w 957031"/>
                  <a:gd name="connsiteY17" fmla="*/ 1331495 h 4047129"/>
                  <a:gd name="connsiteX18" fmla="*/ 0 w 957031"/>
                  <a:gd name="connsiteY18" fmla="*/ 1251285 h 4047129"/>
                  <a:gd name="connsiteX19" fmla="*/ 260684 w 957031"/>
                  <a:gd name="connsiteY19" fmla="*/ 1038727 h 4047129"/>
                  <a:gd name="connsiteX20" fmla="*/ 423416 w 957031"/>
                  <a:gd name="connsiteY20" fmla="*/ 608736 h 4047129"/>
                  <a:gd name="connsiteX21" fmla="*/ 445168 w 957031"/>
                  <a:gd name="connsiteY21" fmla="*/ 168442 h 4047129"/>
                  <a:gd name="connsiteX22" fmla="*/ 292768 w 957031"/>
                  <a:gd name="connsiteY22" fmla="*/ 32085 h 4047129"/>
                  <a:gd name="connsiteX23" fmla="*/ 297627 w 957031"/>
                  <a:gd name="connsiteY23" fmla="*/ 35948 h 4047129"/>
                  <a:gd name="connsiteX24" fmla="*/ 296779 w 957031"/>
                  <a:gd name="connsiteY24" fmla="*/ 32085 h 4047129"/>
                  <a:gd name="connsiteX25" fmla="*/ 465221 w 957031"/>
                  <a:gd name="connsiteY25" fmla="*/ 112295 h 4047129"/>
                  <a:gd name="connsiteX26" fmla="*/ 473242 w 957031"/>
                  <a:gd name="connsiteY26" fmla="*/ 0 h 4047129"/>
                  <a:gd name="connsiteX0" fmla="*/ 473242 w 957031"/>
                  <a:gd name="connsiteY0" fmla="*/ 0 h 4037801"/>
                  <a:gd name="connsiteX1" fmla="*/ 637673 w 957031"/>
                  <a:gd name="connsiteY1" fmla="*/ 192506 h 4037801"/>
                  <a:gd name="connsiteX2" fmla="*/ 637673 w 957031"/>
                  <a:gd name="connsiteY2" fmla="*/ 228600 h 4037801"/>
                  <a:gd name="connsiteX3" fmla="*/ 880087 w 957031"/>
                  <a:gd name="connsiteY3" fmla="*/ 1982664 h 4037801"/>
                  <a:gd name="connsiteX4" fmla="*/ 695306 w 957031"/>
                  <a:gd name="connsiteY4" fmla="*/ 2158733 h 4037801"/>
                  <a:gd name="connsiteX5" fmla="*/ 798724 w 957031"/>
                  <a:gd name="connsiteY5" fmla="*/ 2176326 h 4037801"/>
                  <a:gd name="connsiteX6" fmla="*/ 956769 w 957031"/>
                  <a:gd name="connsiteY6" fmla="*/ 3586207 h 4037801"/>
                  <a:gd name="connsiteX7" fmla="*/ 889035 w 957031"/>
                  <a:gd name="connsiteY7" fmla="*/ 3491313 h 4037801"/>
                  <a:gd name="connsiteX8" fmla="*/ 866458 w 957031"/>
                  <a:gd name="connsiteY8" fmla="*/ 4033574 h 4037801"/>
                  <a:gd name="connsiteX9" fmla="*/ 516503 w 957031"/>
                  <a:gd name="connsiteY9" fmla="*/ 4030365 h 4037801"/>
                  <a:gd name="connsiteX10" fmla="*/ 595525 w 957031"/>
                  <a:gd name="connsiteY10" fmla="*/ 3477754 h 4037801"/>
                  <a:gd name="connsiteX11" fmla="*/ 730992 w 957031"/>
                  <a:gd name="connsiteY11" fmla="*/ 3504866 h 4037801"/>
                  <a:gd name="connsiteX12" fmla="*/ 493294 w 957031"/>
                  <a:gd name="connsiteY12" fmla="*/ 1756611 h 4037801"/>
                  <a:gd name="connsiteX13" fmla="*/ 520919 w 957031"/>
                  <a:gd name="connsiteY13" fmla="*/ 1065997 h 4037801"/>
                  <a:gd name="connsiteX14" fmla="*/ 220579 w 957031"/>
                  <a:gd name="connsiteY14" fmla="*/ 1552074 h 4037801"/>
                  <a:gd name="connsiteX15" fmla="*/ 220579 w 957031"/>
                  <a:gd name="connsiteY15" fmla="*/ 1407695 h 4037801"/>
                  <a:gd name="connsiteX16" fmla="*/ 80210 w 957031"/>
                  <a:gd name="connsiteY16" fmla="*/ 1391653 h 4037801"/>
                  <a:gd name="connsiteX17" fmla="*/ 40105 w 957031"/>
                  <a:gd name="connsiteY17" fmla="*/ 1331495 h 4037801"/>
                  <a:gd name="connsiteX18" fmla="*/ 0 w 957031"/>
                  <a:gd name="connsiteY18" fmla="*/ 1251285 h 4037801"/>
                  <a:gd name="connsiteX19" fmla="*/ 260684 w 957031"/>
                  <a:gd name="connsiteY19" fmla="*/ 1038727 h 4037801"/>
                  <a:gd name="connsiteX20" fmla="*/ 423416 w 957031"/>
                  <a:gd name="connsiteY20" fmla="*/ 608736 h 4037801"/>
                  <a:gd name="connsiteX21" fmla="*/ 445168 w 957031"/>
                  <a:gd name="connsiteY21" fmla="*/ 168442 h 4037801"/>
                  <a:gd name="connsiteX22" fmla="*/ 292768 w 957031"/>
                  <a:gd name="connsiteY22" fmla="*/ 32085 h 4037801"/>
                  <a:gd name="connsiteX23" fmla="*/ 297627 w 957031"/>
                  <a:gd name="connsiteY23" fmla="*/ 35948 h 4037801"/>
                  <a:gd name="connsiteX24" fmla="*/ 296779 w 957031"/>
                  <a:gd name="connsiteY24" fmla="*/ 32085 h 4037801"/>
                  <a:gd name="connsiteX25" fmla="*/ 465221 w 957031"/>
                  <a:gd name="connsiteY25" fmla="*/ 112295 h 4037801"/>
                  <a:gd name="connsiteX26" fmla="*/ 473242 w 957031"/>
                  <a:gd name="connsiteY26" fmla="*/ 0 h 4037801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30365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30365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30365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05219 h 4037800"/>
                  <a:gd name="connsiteX10" fmla="*/ 595525 w 957031"/>
                  <a:gd name="connsiteY10" fmla="*/ 3477754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05219 h 4037800"/>
                  <a:gd name="connsiteX10" fmla="*/ 588544 w 957031"/>
                  <a:gd name="connsiteY10" fmla="*/ 3511282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37800"/>
                  <a:gd name="connsiteX1" fmla="*/ 637673 w 957031"/>
                  <a:gd name="connsiteY1" fmla="*/ 192506 h 4037800"/>
                  <a:gd name="connsiteX2" fmla="*/ 637673 w 957031"/>
                  <a:gd name="connsiteY2" fmla="*/ 228600 h 4037800"/>
                  <a:gd name="connsiteX3" fmla="*/ 880087 w 957031"/>
                  <a:gd name="connsiteY3" fmla="*/ 1982664 h 4037800"/>
                  <a:gd name="connsiteX4" fmla="*/ 695306 w 957031"/>
                  <a:gd name="connsiteY4" fmla="*/ 2158733 h 4037800"/>
                  <a:gd name="connsiteX5" fmla="*/ 798724 w 957031"/>
                  <a:gd name="connsiteY5" fmla="*/ 2176326 h 4037800"/>
                  <a:gd name="connsiteX6" fmla="*/ 956769 w 957031"/>
                  <a:gd name="connsiteY6" fmla="*/ 3586207 h 4037800"/>
                  <a:gd name="connsiteX7" fmla="*/ 889035 w 957031"/>
                  <a:gd name="connsiteY7" fmla="*/ 3491313 h 4037800"/>
                  <a:gd name="connsiteX8" fmla="*/ 866458 w 957031"/>
                  <a:gd name="connsiteY8" fmla="*/ 4033574 h 4037800"/>
                  <a:gd name="connsiteX9" fmla="*/ 516503 w 957031"/>
                  <a:gd name="connsiteY9" fmla="*/ 4005219 h 4037800"/>
                  <a:gd name="connsiteX10" fmla="*/ 588544 w 957031"/>
                  <a:gd name="connsiteY10" fmla="*/ 3511282 h 4037800"/>
                  <a:gd name="connsiteX11" fmla="*/ 730992 w 957031"/>
                  <a:gd name="connsiteY11" fmla="*/ 3504866 h 4037800"/>
                  <a:gd name="connsiteX12" fmla="*/ 493294 w 957031"/>
                  <a:gd name="connsiteY12" fmla="*/ 1756611 h 4037800"/>
                  <a:gd name="connsiteX13" fmla="*/ 520919 w 957031"/>
                  <a:gd name="connsiteY13" fmla="*/ 1065997 h 4037800"/>
                  <a:gd name="connsiteX14" fmla="*/ 220579 w 957031"/>
                  <a:gd name="connsiteY14" fmla="*/ 1552074 h 4037800"/>
                  <a:gd name="connsiteX15" fmla="*/ 220579 w 957031"/>
                  <a:gd name="connsiteY15" fmla="*/ 1407695 h 4037800"/>
                  <a:gd name="connsiteX16" fmla="*/ 80210 w 957031"/>
                  <a:gd name="connsiteY16" fmla="*/ 1391653 h 4037800"/>
                  <a:gd name="connsiteX17" fmla="*/ 40105 w 957031"/>
                  <a:gd name="connsiteY17" fmla="*/ 1331495 h 4037800"/>
                  <a:gd name="connsiteX18" fmla="*/ 0 w 957031"/>
                  <a:gd name="connsiteY18" fmla="*/ 1251285 h 4037800"/>
                  <a:gd name="connsiteX19" fmla="*/ 260684 w 957031"/>
                  <a:gd name="connsiteY19" fmla="*/ 1038727 h 4037800"/>
                  <a:gd name="connsiteX20" fmla="*/ 423416 w 957031"/>
                  <a:gd name="connsiteY20" fmla="*/ 608736 h 4037800"/>
                  <a:gd name="connsiteX21" fmla="*/ 445168 w 957031"/>
                  <a:gd name="connsiteY21" fmla="*/ 168442 h 4037800"/>
                  <a:gd name="connsiteX22" fmla="*/ 292768 w 957031"/>
                  <a:gd name="connsiteY22" fmla="*/ 32085 h 4037800"/>
                  <a:gd name="connsiteX23" fmla="*/ 297627 w 957031"/>
                  <a:gd name="connsiteY23" fmla="*/ 35948 h 4037800"/>
                  <a:gd name="connsiteX24" fmla="*/ 296779 w 957031"/>
                  <a:gd name="connsiteY24" fmla="*/ 32085 h 4037800"/>
                  <a:gd name="connsiteX25" fmla="*/ 465221 w 957031"/>
                  <a:gd name="connsiteY25" fmla="*/ 112295 h 4037800"/>
                  <a:gd name="connsiteX26" fmla="*/ 473242 w 957031"/>
                  <a:gd name="connsiteY26" fmla="*/ 0 h 4037800"/>
                  <a:gd name="connsiteX0" fmla="*/ 473242 w 957031"/>
                  <a:gd name="connsiteY0" fmla="*/ 0 h 4005219"/>
                  <a:gd name="connsiteX1" fmla="*/ 637673 w 957031"/>
                  <a:gd name="connsiteY1" fmla="*/ 192506 h 4005219"/>
                  <a:gd name="connsiteX2" fmla="*/ 637673 w 957031"/>
                  <a:gd name="connsiteY2" fmla="*/ 228600 h 4005219"/>
                  <a:gd name="connsiteX3" fmla="*/ 880087 w 957031"/>
                  <a:gd name="connsiteY3" fmla="*/ 1982664 h 4005219"/>
                  <a:gd name="connsiteX4" fmla="*/ 695306 w 957031"/>
                  <a:gd name="connsiteY4" fmla="*/ 2158733 h 4005219"/>
                  <a:gd name="connsiteX5" fmla="*/ 798724 w 957031"/>
                  <a:gd name="connsiteY5" fmla="*/ 2176326 h 4005219"/>
                  <a:gd name="connsiteX6" fmla="*/ 956769 w 957031"/>
                  <a:gd name="connsiteY6" fmla="*/ 3586207 h 4005219"/>
                  <a:gd name="connsiteX7" fmla="*/ 889035 w 957031"/>
                  <a:gd name="connsiteY7" fmla="*/ 3491313 h 4005219"/>
                  <a:gd name="connsiteX8" fmla="*/ 516503 w 957031"/>
                  <a:gd name="connsiteY8" fmla="*/ 4005219 h 4005219"/>
                  <a:gd name="connsiteX9" fmla="*/ 588544 w 957031"/>
                  <a:gd name="connsiteY9" fmla="*/ 3511282 h 4005219"/>
                  <a:gd name="connsiteX10" fmla="*/ 730992 w 957031"/>
                  <a:gd name="connsiteY10" fmla="*/ 3504866 h 4005219"/>
                  <a:gd name="connsiteX11" fmla="*/ 493294 w 957031"/>
                  <a:gd name="connsiteY11" fmla="*/ 1756611 h 4005219"/>
                  <a:gd name="connsiteX12" fmla="*/ 520919 w 957031"/>
                  <a:gd name="connsiteY12" fmla="*/ 1065997 h 4005219"/>
                  <a:gd name="connsiteX13" fmla="*/ 220579 w 957031"/>
                  <a:gd name="connsiteY13" fmla="*/ 1552074 h 4005219"/>
                  <a:gd name="connsiteX14" fmla="*/ 220579 w 957031"/>
                  <a:gd name="connsiteY14" fmla="*/ 1407695 h 4005219"/>
                  <a:gd name="connsiteX15" fmla="*/ 80210 w 957031"/>
                  <a:gd name="connsiteY15" fmla="*/ 1391653 h 4005219"/>
                  <a:gd name="connsiteX16" fmla="*/ 40105 w 957031"/>
                  <a:gd name="connsiteY16" fmla="*/ 1331495 h 4005219"/>
                  <a:gd name="connsiteX17" fmla="*/ 0 w 957031"/>
                  <a:gd name="connsiteY17" fmla="*/ 1251285 h 4005219"/>
                  <a:gd name="connsiteX18" fmla="*/ 260684 w 957031"/>
                  <a:gd name="connsiteY18" fmla="*/ 1038727 h 4005219"/>
                  <a:gd name="connsiteX19" fmla="*/ 423416 w 957031"/>
                  <a:gd name="connsiteY19" fmla="*/ 608736 h 4005219"/>
                  <a:gd name="connsiteX20" fmla="*/ 445168 w 957031"/>
                  <a:gd name="connsiteY20" fmla="*/ 168442 h 4005219"/>
                  <a:gd name="connsiteX21" fmla="*/ 292768 w 957031"/>
                  <a:gd name="connsiteY21" fmla="*/ 32085 h 4005219"/>
                  <a:gd name="connsiteX22" fmla="*/ 297627 w 957031"/>
                  <a:gd name="connsiteY22" fmla="*/ 35948 h 4005219"/>
                  <a:gd name="connsiteX23" fmla="*/ 296779 w 957031"/>
                  <a:gd name="connsiteY23" fmla="*/ 32085 h 4005219"/>
                  <a:gd name="connsiteX24" fmla="*/ 465221 w 957031"/>
                  <a:gd name="connsiteY24" fmla="*/ 112295 h 4005219"/>
                  <a:gd name="connsiteX25" fmla="*/ 473242 w 957031"/>
                  <a:gd name="connsiteY25" fmla="*/ 0 h 4005219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588544 w 957031"/>
                  <a:gd name="connsiteY8" fmla="*/ 3511282 h 3586207"/>
                  <a:gd name="connsiteX9" fmla="*/ 730992 w 957031"/>
                  <a:gd name="connsiteY9" fmla="*/ 3504866 h 3586207"/>
                  <a:gd name="connsiteX10" fmla="*/ 493294 w 957031"/>
                  <a:gd name="connsiteY10" fmla="*/ 1756611 h 3586207"/>
                  <a:gd name="connsiteX11" fmla="*/ 520919 w 957031"/>
                  <a:gd name="connsiteY11" fmla="*/ 1065997 h 3586207"/>
                  <a:gd name="connsiteX12" fmla="*/ 220579 w 957031"/>
                  <a:gd name="connsiteY12" fmla="*/ 1552074 h 3586207"/>
                  <a:gd name="connsiteX13" fmla="*/ 220579 w 957031"/>
                  <a:gd name="connsiteY13" fmla="*/ 1407695 h 3586207"/>
                  <a:gd name="connsiteX14" fmla="*/ 80210 w 957031"/>
                  <a:gd name="connsiteY14" fmla="*/ 1391653 h 3586207"/>
                  <a:gd name="connsiteX15" fmla="*/ 40105 w 957031"/>
                  <a:gd name="connsiteY15" fmla="*/ 1331495 h 3586207"/>
                  <a:gd name="connsiteX16" fmla="*/ 0 w 957031"/>
                  <a:gd name="connsiteY16" fmla="*/ 1251285 h 3586207"/>
                  <a:gd name="connsiteX17" fmla="*/ 260684 w 957031"/>
                  <a:gd name="connsiteY17" fmla="*/ 1038727 h 3586207"/>
                  <a:gd name="connsiteX18" fmla="*/ 423416 w 957031"/>
                  <a:gd name="connsiteY18" fmla="*/ 608736 h 3586207"/>
                  <a:gd name="connsiteX19" fmla="*/ 445168 w 957031"/>
                  <a:gd name="connsiteY19" fmla="*/ 168442 h 3586207"/>
                  <a:gd name="connsiteX20" fmla="*/ 292768 w 957031"/>
                  <a:gd name="connsiteY20" fmla="*/ 32085 h 3586207"/>
                  <a:gd name="connsiteX21" fmla="*/ 297627 w 957031"/>
                  <a:gd name="connsiteY21" fmla="*/ 35948 h 3586207"/>
                  <a:gd name="connsiteX22" fmla="*/ 296779 w 957031"/>
                  <a:gd name="connsiteY22" fmla="*/ 32085 h 3586207"/>
                  <a:gd name="connsiteX23" fmla="*/ 465221 w 957031"/>
                  <a:gd name="connsiteY23" fmla="*/ 112295 h 3586207"/>
                  <a:gd name="connsiteX24" fmla="*/ 473242 w 957031"/>
                  <a:gd name="connsiteY24" fmla="*/ 0 h 3586207"/>
                  <a:gd name="connsiteX0" fmla="*/ 473242 w 957031"/>
                  <a:gd name="connsiteY0" fmla="*/ 0 h 3627114"/>
                  <a:gd name="connsiteX1" fmla="*/ 637673 w 957031"/>
                  <a:gd name="connsiteY1" fmla="*/ 192506 h 3627114"/>
                  <a:gd name="connsiteX2" fmla="*/ 637673 w 957031"/>
                  <a:gd name="connsiteY2" fmla="*/ 228600 h 3627114"/>
                  <a:gd name="connsiteX3" fmla="*/ 880087 w 957031"/>
                  <a:gd name="connsiteY3" fmla="*/ 1982664 h 3627114"/>
                  <a:gd name="connsiteX4" fmla="*/ 695306 w 957031"/>
                  <a:gd name="connsiteY4" fmla="*/ 2158733 h 3627114"/>
                  <a:gd name="connsiteX5" fmla="*/ 798724 w 957031"/>
                  <a:gd name="connsiteY5" fmla="*/ 2176326 h 3627114"/>
                  <a:gd name="connsiteX6" fmla="*/ 956769 w 957031"/>
                  <a:gd name="connsiteY6" fmla="*/ 3586207 h 3627114"/>
                  <a:gd name="connsiteX7" fmla="*/ 889035 w 957031"/>
                  <a:gd name="connsiteY7" fmla="*/ 3491313 h 3627114"/>
                  <a:gd name="connsiteX8" fmla="*/ 730992 w 957031"/>
                  <a:gd name="connsiteY8" fmla="*/ 3504866 h 3627114"/>
                  <a:gd name="connsiteX9" fmla="*/ 493294 w 957031"/>
                  <a:gd name="connsiteY9" fmla="*/ 1756611 h 3627114"/>
                  <a:gd name="connsiteX10" fmla="*/ 520919 w 957031"/>
                  <a:gd name="connsiteY10" fmla="*/ 1065997 h 3627114"/>
                  <a:gd name="connsiteX11" fmla="*/ 220579 w 957031"/>
                  <a:gd name="connsiteY11" fmla="*/ 1552074 h 3627114"/>
                  <a:gd name="connsiteX12" fmla="*/ 220579 w 957031"/>
                  <a:gd name="connsiteY12" fmla="*/ 1407695 h 3627114"/>
                  <a:gd name="connsiteX13" fmla="*/ 80210 w 957031"/>
                  <a:gd name="connsiteY13" fmla="*/ 1391653 h 3627114"/>
                  <a:gd name="connsiteX14" fmla="*/ 40105 w 957031"/>
                  <a:gd name="connsiteY14" fmla="*/ 1331495 h 3627114"/>
                  <a:gd name="connsiteX15" fmla="*/ 0 w 957031"/>
                  <a:gd name="connsiteY15" fmla="*/ 1251285 h 3627114"/>
                  <a:gd name="connsiteX16" fmla="*/ 260684 w 957031"/>
                  <a:gd name="connsiteY16" fmla="*/ 1038727 h 3627114"/>
                  <a:gd name="connsiteX17" fmla="*/ 423416 w 957031"/>
                  <a:gd name="connsiteY17" fmla="*/ 608736 h 3627114"/>
                  <a:gd name="connsiteX18" fmla="*/ 445168 w 957031"/>
                  <a:gd name="connsiteY18" fmla="*/ 168442 h 3627114"/>
                  <a:gd name="connsiteX19" fmla="*/ 292768 w 957031"/>
                  <a:gd name="connsiteY19" fmla="*/ 32085 h 3627114"/>
                  <a:gd name="connsiteX20" fmla="*/ 297627 w 957031"/>
                  <a:gd name="connsiteY20" fmla="*/ 35948 h 3627114"/>
                  <a:gd name="connsiteX21" fmla="*/ 296779 w 957031"/>
                  <a:gd name="connsiteY21" fmla="*/ 32085 h 3627114"/>
                  <a:gd name="connsiteX22" fmla="*/ 465221 w 957031"/>
                  <a:gd name="connsiteY22" fmla="*/ 112295 h 3627114"/>
                  <a:gd name="connsiteX23" fmla="*/ 473242 w 957031"/>
                  <a:gd name="connsiteY23" fmla="*/ 0 h 3627114"/>
                  <a:gd name="connsiteX0" fmla="*/ 473242 w 957031"/>
                  <a:gd name="connsiteY0" fmla="*/ 0 h 3602049"/>
                  <a:gd name="connsiteX1" fmla="*/ 637673 w 957031"/>
                  <a:gd name="connsiteY1" fmla="*/ 192506 h 3602049"/>
                  <a:gd name="connsiteX2" fmla="*/ 637673 w 957031"/>
                  <a:gd name="connsiteY2" fmla="*/ 228600 h 3602049"/>
                  <a:gd name="connsiteX3" fmla="*/ 880087 w 957031"/>
                  <a:gd name="connsiteY3" fmla="*/ 1982664 h 3602049"/>
                  <a:gd name="connsiteX4" fmla="*/ 695306 w 957031"/>
                  <a:gd name="connsiteY4" fmla="*/ 2158733 h 3602049"/>
                  <a:gd name="connsiteX5" fmla="*/ 798724 w 957031"/>
                  <a:gd name="connsiteY5" fmla="*/ 2176326 h 3602049"/>
                  <a:gd name="connsiteX6" fmla="*/ 956769 w 957031"/>
                  <a:gd name="connsiteY6" fmla="*/ 3586207 h 3602049"/>
                  <a:gd name="connsiteX7" fmla="*/ 889035 w 957031"/>
                  <a:gd name="connsiteY7" fmla="*/ 3491313 h 3602049"/>
                  <a:gd name="connsiteX8" fmla="*/ 730992 w 957031"/>
                  <a:gd name="connsiteY8" fmla="*/ 3471336 h 3602049"/>
                  <a:gd name="connsiteX9" fmla="*/ 493294 w 957031"/>
                  <a:gd name="connsiteY9" fmla="*/ 1756611 h 3602049"/>
                  <a:gd name="connsiteX10" fmla="*/ 520919 w 957031"/>
                  <a:gd name="connsiteY10" fmla="*/ 1065997 h 3602049"/>
                  <a:gd name="connsiteX11" fmla="*/ 220579 w 957031"/>
                  <a:gd name="connsiteY11" fmla="*/ 1552074 h 3602049"/>
                  <a:gd name="connsiteX12" fmla="*/ 220579 w 957031"/>
                  <a:gd name="connsiteY12" fmla="*/ 1407695 h 3602049"/>
                  <a:gd name="connsiteX13" fmla="*/ 80210 w 957031"/>
                  <a:gd name="connsiteY13" fmla="*/ 1391653 h 3602049"/>
                  <a:gd name="connsiteX14" fmla="*/ 40105 w 957031"/>
                  <a:gd name="connsiteY14" fmla="*/ 1331495 h 3602049"/>
                  <a:gd name="connsiteX15" fmla="*/ 0 w 957031"/>
                  <a:gd name="connsiteY15" fmla="*/ 1251285 h 3602049"/>
                  <a:gd name="connsiteX16" fmla="*/ 260684 w 957031"/>
                  <a:gd name="connsiteY16" fmla="*/ 1038727 h 3602049"/>
                  <a:gd name="connsiteX17" fmla="*/ 423416 w 957031"/>
                  <a:gd name="connsiteY17" fmla="*/ 608736 h 3602049"/>
                  <a:gd name="connsiteX18" fmla="*/ 445168 w 957031"/>
                  <a:gd name="connsiteY18" fmla="*/ 168442 h 3602049"/>
                  <a:gd name="connsiteX19" fmla="*/ 292768 w 957031"/>
                  <a:gd name="connsiteY19" fmla="*/ 32085 h 3602049"/>
                  <a:gd name="connsiteX20" fmla="*/ 297627 w 957031"/>
                  <a:gd name="connsiteY20" fmla="*/ 35948 h 3602049"/>
                  <a:gd name="connsiteX21" fmla="*/ 296779 w 957031"/>
                  <a:gd name="connsiteY21" fmla="*/ 32085 h 3602049"/>
                  <a:gd name="connsiteX22" fmla="*/ 465221 w 957031"/>
                  <a:gd name="connsiteY22" fmla="*/ 112295 h 3602049"/>
                  <a:gd name="connsiteX23" fmla="*/ 473242 w 957031"/>
                  <a:gd name="connsiteY23" fmla="*/ 0 h 3602049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20579 w 957031"/>
                  <a:gd name="connsiteY11" fmla="*/ 1552074 h 3586207"/>
                  <a:gd name="connsiteX12" fmla="*/ 220579 w 957031"/>
                  <a:gd name="connsiteY12" fmla="*/ 1407695 h 3586207"/>
                  <a:gd name="connsiteX13" fmla="*/ 80210 w 957031"/>
                  <a:gd name="connsiteY13" fmla="*/ 1391653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0579 w 957031"/>
                  <a:gd name="connsiteY12" fmla="*/ 1407695 h 3586207"/>
                  <a:gd name="connsiteX13" fmla="*/ 80210 w 957031"/>
                  <a:gd name="connsiteY13" fmla="*/ 1391653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7559 w 957031"/>
                  <a:gd name="connsiteY12" fmla="*/ 1659164 h 3586207"/>
                  <a:gd name="connsiteX13" fmla="*/ 80210 w 957031"/>
                  <a:gd name="connsiteY13" fmla="*/ 1391653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7559 w 957031"/>
                  <a:gd name="connsiteY12" fmla="*/ 1659164 h 3586207"/>
                  <a:gd name="connsiteX13" fmla="*/ 24369 w 957031"/>
                  <a:gd name="connsiteY13" fmla="*/ 1592828 h 3586207"/>
                  <a:gd name="connsiteX14" fmla="*/ 40105 w 957031"/>
                  <a:gd name="connsiteY14" fmla="*/ 1331495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73242 w 957031"/>
                  <a:gd name="connsiteY0" fmla="*/ 0 h 3586207"/>
                  <a:gd name="connsiteX1" fmla="*/ 637673 w 957031"/>
                  <a:gd name="connsiteY1" fmla="*/ 192506 h 3586207"/>
                  <a:gd name="connsiteX2" fmla="*/ 637673 w 957031"/>
                  <a:gd name="connsiteY2" fmla="*/ 228600 h 3586207"/>
                  <a:gd name="connsiteX3" fmla="*/ 880087 w 957031"/>
                  <a:gd name="connsiteY3" fmla="*/ 1982664 h 3586207"/>
                  <a:gd name="connsiteX4" fmla="*/ 695306 w 957031"/>
                  <a:gd name="connsiteY4" fmla="*/ 2158733 h 3586207"/>
                  <a:gd name="connsiteX5" fmla="*/ 798724 w 957031"/>
                  <a:gd name="connsiteY5" fmla="*/ 2176326 h 3586207"/>
                  <a:gd name="connsiteX6" fmla="*/ 956769 w 957031"/>
                  <a:gd name="connsiteY6" fmla="*/ 3586207 h 3586207"/>
                  <a:gd name="connsiteX7" fmla="*/ 889035 w 957031"/>
                  <a:gd name="connsiteY7" fmla="*/ 3491313 h 3586207"/>
                  <a:gd name="connsiteX8" fmla="*/ 730992 w 957031"/>
                  <a:gd name="connsiteY8" fmla="*/ 3471336 h 3586207"/>
                  <a:gd name="connsiteX9" fmla="*/ 493294 w 957031"/>
                  <a:gd name="connsiteY9" fmla="*/ 1756611 h 3586207"/>
                  <a:gd name="connsiteX10" fmla="*/ 520919 w 957031"/>
                  <a:gd name="connsiteY10" fmla="*/ 1065997 h 3586207"/>
                  <a:gd name="connsiteX11" fmla="*/ 241520 w 957031"/>
                  <a:gd name="connsiteY11" fmla="*/ 1761632 h 3586207"/>
                  <a:gd name="connsiteX12" fmla="*/ 227559 w 957031"/>
                  <a:gd name="connsiteY12" fmla="*/ 1659164 h 3586207"/>
                  <a:gd name="connsiteX13" fmla="*/ 24369 w 957031"/>
                  <a:gd name="connsiteY13" fmla="*/ 1592828 h 3586207"/>
                  <a:gd name="connsiteX14" fmla="*/ 75006 w 957031"/>
                  <a:gd name="connsiteY14" fmla="*/ 1524287 h 3586207"/>
                  <a:gd name="connsiteX15" fmla="*/ 0 w 957031"/>
                  <a:gd name="connsiteY15" fmla="*/ 1251285 h 3586207"/>
                  <a:gd name="connsiteX16" fmla="*/ 260684 w 957031"/>
                  <a:gd name="connsiteY16" fmla="*/ 1038727 h 3586207"/>
                  <a:gd name="connsiteX17" fmla="*/ 423416 w 957031"/>
                  <a:gd name="connsiteY17" fmla="*/ 608736 h 3586207"/>
                  <a:gd name="connsiteX18" fmla="*/ 445168 w 957031"/>
                  <a:gd name="connsiteY18" fmla="*/ 168442 h 3586207"/>
                  <a:gd name="connsiteX19" fmla="*/ 292768 w 957031"/>
                  <a:gd name="connsiteY19" fmla="*/ 32085 h 3586207"/>
                  <a:gd name="connsiteX20" fmla="*/ 297627 w 957031"/>
                  <a:gd name="connsiteY20" fmla="*/ 35948 h 3586207"/>
                  <a:gd name="connsiteX21" fmla="*/ 296779 w 957031"/>
                  <a:gd name="connsiteY21" fmla="*/ 32085 h 3586207"/>
                  <a:gd name="connsiteX22" fmla="*/ 465221 w 957031"/>
                  <a:gd name="connsiteY22" fmla="*/ 112295 h 3586207"/>
                  <a:gd name="connsiteX23" fmla="*/ 473242 w 957031"/>
                  <a:gd name="connsiteY23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236315 w 932662"/>
                  <a:gd name="connsiteY16" fmla="*/ 1038727 h 3586207"/>
                  <a:gd name="connsiteX17" fmla="*/ 399047 w 932662"/>
                  <a:gd name="connsiteY17" fmla="*/ 608736 h 3586207"/>
                  <a:gd name="connsiteX18" fmla="*/ 420799 w 932662"/>
                  <a:gd name="connsiteY18" fmla="*/ 168442 h 3586207"/>
                  <a:gd name="connsiteX19" fmla="*/ 268399 w 932662"/>
                  <a:gd name="connsiteY19" fmla="*/ 32085 h 3586207"/>
                  <a:gd name="connsiteX20" fmla="*/ 273258 w 932662"/>
                  <a:gd name="connsiteY20" fmla="*/ 35948 h 3586207"/>
                  <a:gd name="connsiteX21" fmla="*/ 272410 w 932662"/>
                  <a:gd name="connsiteY21" fmla="*/ 32085 h 3586207"/>
                  <a:gd name="connsiteX22" fmla="*/ 440852 w 932662"/>
                  <a:gd name="connsiteY22" fmla="*/ 112295 h 3586207"/>
                  <a:gd name="connsiteX23" fmla="*/ 448873 w 932662"/>
                  <a:gd name="connsiteY23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399047 w 932662"/>
                  <a:gd name="connsiteY17" fmla="*/ 608736 h 3586207"/>
                  <a:gd name="connsiteX18" fmla="*/ 420799 w 932662"/>
                  <a:gd name="connsiteY18" fmla="*/ 168442 h 3586207"/>
                  <a:gd name="connsiteX19" fmla="*/ 268399 w 932662"/>
                  <a:gd name="connsiteY19" fmla="*/ 32085 h 3586207"/>
                  <a:gd name="connsiteX20" fmla="*/ 273258 w 932662"/>
                  <a:gd name="connsiteY20" fmla="*/ 35948 h 3586207"/>
                  <a:gd name="connsiteX21" fmla="*/ 272410 w 932662"/>
                  <a:gd name="connsiteY21" fmla="*/ 32085 h 3586207"/>
                  <a:gd name="connsiteX22" fmla="*/ 440852 w 932662"/>
                  <a:gd name="connsiteY22" fmla="*/ 112295 h 3586207"/>
                  <a:gd name="connsiteX23" fmla="*/ 448873 w 932662"/>
                  <a:gd name="connsiteY23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399047 w 932662"/>
                  <a:gd name="connsiteY18" fmla="*/ 608736 h 3586207"/>
                  <a:gd name="connsiteX19" fmla="*/ 420799 w 932662"/>
                  <a:gd name="connsiteY19" fmla="*/ 168442 h 3586207"/>
                  <a:gd name="connsiteX20" fmla="*/ 268399 w 932662"/>
                  <a:gd name="connsiteY20" fmla="*/ 32085 h 3586207"/>
                  <a:gd name="connsiteX21" fmla="*/ 273258 w 932662"/>
                  <a:gd name="connsiteY21" fmla="*/ 35948 h 3586207"/>
                  <a:gd name="connsiteX22" fmla="*/ 272410 w 932662"/>
                  <a:gd name="connsiteY22" fmla="*/ 32085 h 3586207"/>
                  <a:gd name="connsiteX23" fmla="*/ 440852 w 932662"/>
                  <a:gd name="connsiteY23" fmla="*/ 112295 h 3586207"/>
                  <a:gd name="connsiteX24" fmla="*/ 448873 w 932662"/>
                  <a:gd name="connsiteY24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399047 w 932662"/>
                  <a:gd name="connsiteY19" fmla="*/ 608736 h 3586207"/>
                  <a:gd name="connsiteX20" fmla="*/ 420799 w 932662"/>
                  <a:gd name="connsiteY20" fmla="*/ 168442 h 3586207"/>
                  <a:gd name="connsiteX21" fmla="*/ 268399 w 932662"/>
                  <a:gd name="connsiteY21" fmla="*/ 32085 h 3586207"/>
                  <a:gd name="connsiteX22" fmla="*/ 273258 w 932662"/>
                  <a:gd name="connsiteY22" fmla="*/ 35948 h 3586207"/>
                  <a:gd name="connsiteX23" fmla="*/ 272410 w 932662"/>
                  <a:gd name="connsiteY23" fmla="*/ 32085 h 3586207"/>
                  <a:gd name="connsiteX24" fmla="*/ 440852 w 932662"/>
                  <a:gd name="connsiteY24" fmla="*/ 112295 h 3586207"/>
                  <a:gd name="connsiteX25" fmla="*/ 448873 w 932662"/>
                  <a:gd name="connsiteY25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42841 w 932662"/>
                  <a:gd name="connsiteY19" fmla="*/ 913601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0937 w 932662"/>
                  <a:gd name="connsiteY4" fmla="*/ 2158733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8194 w 932662"/>
                  <a:gd name="connsiteY4" fmla="*/ 2106444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8194 w 932662"/>
                  <a:gd name="connsiteY4" fmla="*/ 2106444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62"/>
                  <a:gd name="connsiteY0" fmla="*/ 0 h 3586207"/>
                  <a:gd name="connsiteX1" fmla="*/ 613304 w 932662"/>
                  <a:gd name="connsiteY1" fmla="*/ 192506 h 3586207"/>
                  <a:gd name="connsiteX2" fmla="*/ 613304 w 932662"/>
                  <a:gd name="connsiteY2" fmla="*/ 228600 h 3586207"/>
                  <a:gd name="connsiteX3" fmla="*/ 855718 w 932662"/>
                  <a:gd name="connsiteY3" fmla="*/ 1982664 h 3586207"/>
                  <a:gd name="connsiteX4" fmla="*/ 678194 w 932662"/>
                  <a:gd name="connsiteY4" fmla="*/ 2106444 h 3586207"/>
                  <a:gd name="connsiteX5" fmla="*/ 774355 w 932662"/>
                  <a:gd name="connsiteY5" fmla="*/ 2176326 h 3586207"/>
                  <a:gd name="connsiteX6" fmla="*/ 932400 w 932662"/>
                  <a:gd name="connsiteY6" fmla="*/ 3586207 h 3586207"/>
                  <a:gd name="connsiteX7" fmla="*/ 864666 w 932662"/>
                  <a:gd name="connsiteY7" fmla="*/ 3491313 h 3586207"/>
                  <a:gd name="connsiteX8" fmla="*/ 706623 w 932662"/>
                  <a:gd name="connsiteY8" fmla="*/ 3471336 h 3586207"/>
                  <a:gd name="connsiteX9" fmla="*/ 468925 w 932662"/>
                  <a:gd name="connsiteY9" fmla="*/ 1756611 h 3586207"/>
                  <a:gd name="connsiteX10" fmla="*/ 496550 w 932662"/>
                  <a:gd name="connsiteY10" fmla="*/ 1065997 h 3586207"/>
                  <a:gd name="connsiteX11" fmla="*/ 217151 w 932662"/>
                  <a:gd name="connsiteY11" fmla="*/ 1761632 h 3586207"/>
                  <a:gd name="connsiteX12" fmla="*/ 203190 w 932662"/>
                  <a:gd name="connsiteY12" fmla="*/ 1659164 h 3586207"/>
                  <a:gd name="connsiteX13" fmla="*/ 0 w 932662"/>
                  <a:gd name="connsiteY13" fmla="*/ 1592828 h 3586207"/>
                  <a:gd name="connsiteX14" fmla="*/ 50637 w 932662"/>
                  <a:gd name="connsiteY14" fmla="*/ 1524287 h 3586207"/>
                  <a:gd name="connsiteX15" fmla="*/ 52412 w 932662"/>
                  <a:gd name="connsiteY15" fmla="*/ 1402166 h 3586207"/>
                  <a:gd name="connsiteX16" fmla="*/ 368938 w 932662"/>
                  <a:gd name="connsiteY16" fmla="*/ 1072256 h 3586207"/>
                  <a:gd name="connsiteX17" fmla="*/ 240417 w 932662"/>
                  <a:gd name="connsiteY17" fmla="*/ 863308 h 3586207"/>
                  <a:gd name="connsiteX18" fmla="*/ 289278 w 932662"/>
                  <a:gd name="connsiteY18" fmla="*/ 762720 h 3586207"/>
                  <a:gd name="connsiteX19" fmla="*/ 421900 w 932662"/>
                  <a:gd name="connsiteY19" fmla="*/ 930366 h 3586207"/>
                  <a:gd name="connsiteX20" fmla="*/ 399047 w 932662"/>
                  <a:gd name="connsiteY20" fmla="*/ 608736 h 3586207"/>
                  <a:gd name="connsiteX21" fmla="*/ 420799 w 932662"/>
                  <a:gd name="connsiteY21" fmla="*/ 168442 h 3586207"/>
                  <a:gd name="connsiteX22" fmla="*/ 268399 w 932662"/>
                  <a:gd name="connsiteY22" fmla="*/ 32085 h 3586207"/>
                  <a:gd name="connsiteX23" fmla="*/ 273258 w 932662"/>
                  <a:gd name="connsiteY23" fmla="*/ 35948 h 3586207"/>
                  <a:gd name="connsiteX24" fmla="*/ 272410 w 932662"/>
                  <a:gd name="connsiteY24" fmla="*/ 32085 h 3586207"/>
                  <a:gd name="connsiteX25" fmla="*/ 440852 w 932662"/>
                  <a:gd name="connsiteY25" fmla="*/ 112295 h 3586207"/>
                  <a:gd name="connsiteX26" fmla="*/ 448873 w 932662"/>
                  <a:gd name="connsiteY26" fmla="*/ 0 h 3586207"/>
                  <a:gd name="connsiteX0" fmla="*/ 448873 w 932653"/>
                  <a:gd name="connsiteY0" fmla="*/ 0 h 3586207"/>
                  <a:gd name="connsiteX1" fmla="*/ 613304 w 932653"/>
                  <a:gd name="connsiteY1" fmla="*/ 192506 h 3586207"/>
                  <a:gd name="connsiteX2" fmla="*/ 613304 w 932653"/>
                  <a:gd name="connsiteY2" fmla="*/ 228600 h 3586207"/>
                  <a:gd name="connsiteX3" fmla="*/ 855718 w 932653"/>
                  <a:gd name="connsiteY3" fmla="*/ 1982664 h 3586207"/>
                  <a:gd name="connsiteX4" fmla="*/ 678194 w 932653"/>
                  <a:gd name="connsiteY4" fmla="*/ 2106444 h 3586207"/>
                  <a:gd name="connsiteX5" fmla="*/ 774355 w 932653"/>
                  <a:gd name="connsiteY5" fmla="*/ 2176326 h 3586207"/>
                  <a:gd name="connsiteX6" fmla="*/ 932400 w 932653"/>
                  <a:gd name="connsiteY6" fmla="*/ 3586207 h 3586207"/>
                  <a:gd name="connsiteX7" fmla="*/ 864666 w 932653"/>
                  <a:gd name="connsiteY7" fmla="*/ 3491313 h 3586207"/>
                  <a:gd name="connsiteX8" fmla="*/ 706623 w 932653"/>
                  <a:gd name="connsiteY8" fmla="*/ 3471336 h 3586207"/>
                  <a:gd name="connsiteX9" fmla="*/ 468925 w 932653"/>
                  <a:gd name="connsiteY9" fmla="*/ 1756611 h 3586207"/>
                  <a:gd name="connsiteX10" fmla="*/ 496550 w 932653"/>
                  <a:gd name="connsiteY10" fmla="*/ 1065997 h 3586207"/>
                  <a:gd name="connsiteX11" fmla="*/ 217151 w 932653"/>
                  <a:gd name="connsiteY11" fmla="*/ 1761632 h 3586207"/>
                  <a:gd name="connsiteX12" fmla="*/ 203190 w 932653"/>
                  <a:gd name="connsiteY12" fmla="*/ 1659164 h 3586207"/>
                  <a:gd name="connsiteX13" fmla="*/ 0 w 932653"/>
                  <a:gd name="connsiteY13" fmla="*/ 1592828 h 3586207"/>
                  <a:gd name="connsiteX14" fmla="*/ 50637 w 932653"/>
                  <a:gd name="connsiteY14" fmla="*/ 1524287 h 3586207"/>
                  <a:gd name="connsiteX15" fmla="*/ 52412 w 932653"/>
                  <a:gd name="connsiteY15" fmla="*/ 1402166 h 3586207"/>
                  <a:gd name="connsiteX16" fmla="*/ 368938 w 932653"/>
                  <a:gd name="connsiteY16" fmla="*/ 1072256 h 3586207"/>
                  <a:gd name="connsiteX17" fmla="*/ 240417 w 932653"/>
                  <a:gd name="connsiteY17" fmla="*/ 863308 h 3586207"/>
                  <a:gd name="connsiteX18" fmla="*/ 289278 w 932653"/>
                  <a:gd name="connsiteY18" fmla="*/ 762720 h 3586207"/>
                  <a:gd name="connsiteX19" fmla="*/ 421900 w 932653"/>
                  <a:gd name="connsiteY19" fmla="*/ 930366 h 3586207"/>
                  <a:gd name="connsiteX20" fmla="*/ 399047 w 932653"/>
                  <a:gd name="connsiteY20" fmla="*/ 608736 h 3586207"/>
                  <a:gd name="connsiteX21" fmla="*/ 420799 w 932653"/>
                  <a:gd name="connsiteY21" fmla="*/ 168442 h 3586207"/>
                  <a:gd name="connsiteX22" fmla="*/ 268399 w 932653"/>
                  <a:gd name="connsiteY22" fmla="*/ 32085 h 3586207"/>
                  <a:gd name="connsiteX23" fmla="*/ 273258 w 932653"/>
                  <a:gd name="connsiteY23" fmla="*/ 35948 h 3586207"/>
                  <a:gd name="connsiteX24" fmla="*/ 272410 w 932653"/>
                  <a:gd name="connsiteY24" fmla="*/ 32085 h 3586207"/>
                  <a:gd name="connsiteX25" fmla="*/ 440852 w 932653"/>
                  <a:gd name="connsiteY25" fmla="*/ 112295 h 3586207"/>
                  <a:gd name="connsiteX26" fmla="*/ 448873 w 932653"/>
                  <a:gd name="connsiteY26" fmla="*/ 0 h 3586207"/>
                  <a:gd name="connsiteX0" fmla="*/ 448873 w 921799"/>
                  <a:gd name="connsiteY0" fmla="*/ 0 h 3546989"/>
                  <a:gd name="connsiteX1" fmla="*/ 613304 w 921799"/>
                  <a:gd name="connsiteY1" fmla="*/ 192506 h 3546989"/>
                  <a:gd name="connsiteX2" fmla="*/ 613304 w 921799"/>
                  <a:gd name="connsiteY2" fmla="*/ 228600 h 3546989"/>
                  <a:gd name="connsiteX3" fmla="*/ 855718 w 921799"/>
                  <a:gd name="connsiteY3" fmla="*/ 1982664 h 3546989"/>
                  <a:gd name="connsiteX4" fmla="*/ 678194 w 921799"/>
                  <a:gd name="connsiteY4" fmla="*/ 2106444 h 3546989"/>
                  <a:gd name="connsiteX5" fmla="*/ 774355 w 921799"/>
                  <a:gd name="connsiteY5" fmla="*/ 2176326 h 3546989"/>
                  <a:gd name="connsiteX6" fmla="*/ 921514 w 921799"/>
                  <a:gd name="connsiteY6" fmla="*/ 3546989 h 3546989"/>
                  <a:gd name="connsiteX7" fmla="*/ 864666 w 921799"/>
                  <a:gd name="connsiteY7" fmla="*/ 3491313 h 3546989"/>
                  <a:gd name="connsiteX8" fmla="*/ 706623 w 921799"/>
                  <a:gd name="connsiteY8" fmla="*/ 3471336 h 3546989"/>
                  <a:gd name="connsiteX9" fmla="*/ 468925 w 921799"/>
                  <a:gd name="connsiteY9" fmla="*/ 1756611 h 3546989"/>
                  <a:gd name="connsiteX10" fmla="*/ 496550 w 921799"/>
                  <a:gd name="connsiteY10" fmla="*/ 1065997 h 3546989"/>
                  <a:gd name="connsiteX11" fmla="*/ 217151 w 921799"/>
                  <a:gd name="connsiteY11" fmla="*/ 1761632 h 3546989"/>
                  <a:gd name="connsiteX12" fmla="*/ 203190 w 921799"/>
                  <a:gd name="connsiteY12" fmla="*/ 1659164 h 3546989"/>
                  <a:gd name="connsiteX13" fmla="*/ 0 w 921799"/>
                  <a:gd name="connsiteY13" fmla="*/ 1592828 h 3546989"/>
                  <a:gd name="connsiteX14" fmla="*/ 50637 w 921799"/>
                  <a:gd name="connsiteY14" fmla="*/ 1524287 h 3546989"/>
                  <a:gd name="connsiteX15" fmla="*/ 52412 w 921799"/>
                  <a:gd name="connsiteY15" fmla="*/ 1402166 h 3546989"/>
                  <a:gd name="connsiteX16" fmla="*/ 368938 w 921799"/>
                  <a:gd name="connsiteY16" fmla="*/ 1072256 h 3546989"/>
                  <a:gd name="connsiteX17" fmla="*/ 240417 w 921799"/>
                  <a:gd name="connsiteY17" fmla="*/ 863308 h 3546989"/>
                  <a:gd name="connsiteX18" fmla="*/ 289278 w 921799"/>
                  <a:gd name="connsiteY18" fmla="*/ 762720 h 3546989"/>
                  <a:gd name="connsiteX19" fmla="*/ 421900 w 921799"/>
                  <a:gd name="connsiteY19" fmla="*/ 930366 h 3546989"/>
                  <a:gd name="connsiteX20" fmla="*/ 399047 w 921799"/>
                  <a:gd name="connsiteY20" fmla="*/ 608736 h 3546989"/>
                  <a:gd name="connsiteX21" fmla="*/ 420799 w 921799"/>
                  <a:gd name="connsiteY21" fmla="*/ 168442 h 3546989"/>
                  <a:gd name="connsiteX22" fmla="*/ 268399 w 921799"/>
                  <a:gd name="connsiteY22" fmla="*/ 32085 h 3546989"/>
                  <a:gd name="connsiteX23" fmla="*/ 273258 w 921799"/>
                  <a:gd name="connsiteY23" fmla="*/ 35948 h 3546989"/>
                  <a:gd name="connsiteX24" fmla="*/ 272410 w 921799"/>
                  <a:gd name="connsiteY24" fmla="*/ 32085 h 3546989"/>
                  <a:gd name="connsiteX25" fmla="*/ 440852 w 921799"/>
                  <a:gd name="connsiteY25" fmla="*/ 112295 h 3546989"/>
                  <a:gd name="connsiteX26" fmla="*/ 448873 w 921799"/>
                  <a:gd name="connsiteY26" fmla="*/ 0 h 3546989"/>
                  <a:gd name="connsiteX0" fmla="*/ 448873 w 921799"/>
                  <a:gd name="connsiteY0" fmla="*/ 0 h 3546989"/>
                  <a:gd name="connsiteX1" fmla="*/ 613304 w 921799"/>
                  <a:gd name="connsiteY1" fmla="*/ 192506 h 3546989"/>
                  <a:gd name="connsiteX2" fmla="*/ 613304 w 921799"/>
                  <a:gd name="connsiteY2" fmla="*/ 228600 h 3546989"/>
                  <a:gd name="connsiteX3" fmla="*/ 855718 w 921799"/>
                  <a:gd name="connsiteY3" fmla="*/ 1982664 h 3546989"/>
                  <a:gd name="connsiteX4" fmla="*/ 678194 w 921799"/>
                  <a:gd name="connsiteY4" fmla="*/ 2106444 h 3546989"/>
                  <a:gd name="connsiteX5" fmla="*/ 774355 w 921799"/>
                  <a:gd name="connsiteY5" fmla="*/ 2176326 h 3546989"/>
                  <a:gd name="connsiteX6" fmla="*/ 921514 w 921799"/>
                  <a:gd name="connsiteY6" fmla="*/ 3546989 h 3546989"/>
                  <a:gd name="connsiteX7" fmla="*/ 864666 w 921799"/>
                  <a:gd name="connsiteY7" fmla="*/ 3491313 h 3546989"/>
                  <a:gd name="connsiteX8" fmla="*/ 706623 w 921799"/>
                  <a:gd name="connsiteY8" fmla="*/ 3471336 h 3546989"/>
                  <a:gd name="connsiteX9" fmla="*/ 468925 w 921799"/>
                  <a:gd name="connsiteY9" fmla="*/ 1756611 h 3546989"/>
                  <a:gd name="connsiteX10" fmla="*/ 496550 w 921799"/>
                  <a:gd name="connsiteY10" fmla="*/ 1065997 h 3546989"/>
                  <a:gd name="connsiteX11" fmla="*/ 217151 w 921799"/>
                  <a:gd name="connsiteY11" fmla="*/ 1761632 h 3546989"/>
                  <a:gd name="connsiteX12" fmla="*/ 203190 w 921799"/>
                  <a:gd name="connsiteY12" fmla="*/ 1659164 h 3546989"/>
                  <a:gd name="connsiteX13" fmla="*/ 0 w 921799"/>
                  <a:gd name="connsiteY13" fmla="*/ 1592828 h 3546989"/>
                  <a:gd name="connsiteX14" fmla="*/ 50637 w 921799"/>
                  <a:gd name="connsiteY14" fmla="*/ 1524287 h 3546989"/>
                  <a:gd name="connsiteX15" fmla="*/ 52412 w 921799"/>
                  <a:gd name="connsiteY15" fmla="*/ 1402166 h 3546989"/>
                  <a:gd name="connsiteX16" fmla="*/ 368938 w 921799"/>
                  <a:gd name="connsiteY16" fmla="*/ 1072256 h 3546989"/>
                  <a:gd name="connsiteX17" fmla="*/ 240417 w 921799"/>
                  <a:gd name="connsiteY17" fmla="*/ 863308 h 3546989"/>
                  <a:gd name="connsiteX18" fmla="*/ 289278 w 921799"/>
                  <a:gd name="connsiteY18" fmla="*/ 762720 h 3546989"/>
                  <a:gd name="connsiteX19" fmla="*/ 421900 w 921799"/>
                  <a:gd name="connsiteY19" fmla="*/ 930366 h 3546989"/>
                  <a:gd name="connsiteX20" fmla="*/ 399047 w 921799"/>
                  <a:gd name="connsiteY20" fmla="*/ 608736 h 3546989"/>
                  <a:gd name="connsiteX21" fmla="*/ 420799 w 921799"/>
                  <a:gd name="connsiteY21" fmla="*/ 168442 h 3546989"/>
                  <a:gd name="connsiteX22" fmla="*/ 268399 w 921799"/>
                  <a:gd name="connsiteY22" fmla="*/ 32085 h 3546989"/>
                  <a:gd name="connsiteX23" fmla="*/ 273258 w 921799"/>
                  <a:gd name="connsiteY23" fmla="*/ 35948 h 3546989"/>
                  <a:gd name="connsiteX24" fmla="*/ 272410 w 921799"/>
                  <a:gd name="connsiteY24" fmla="*/ 32085 h 3546989"/>
                  <a:gd name="connsiteX25" fmla="*/ 440852 w 921799"/>
                  <a:gd name="connsiteY25" fmla="*/ 112295 h 3546989"/>
                  <a:gd name="connsiteX26" fmla="*/ 448873 w 921799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065997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89278 w 921514"/>
                  <a:gd name="connsiteY18" fmla="*/ 762720 h 3546989"/>
                  <a:gd name="connsiteX19" fmla="*/ 421900 w 921514"/>
                  <a:gd name="connsiteY19" fmla="*/ 930366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89278 w 921514"/>
                  <a:gd name="connsiteY18" fmla="*/ 762720 h 3546989"/>
                  <a:gd name="connsiteX19" fmla="*/ 421900 w 921514"/>
                  <a:gd name="connsiteY19" fmla="*/ 930366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89278 w 921514"/>
                  <a:gd name="connsiteY18" fmla="*/ 762720 h 3546989"/>
                  <a:gd name="connsiteX19" fmla="*/ 410024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410024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82664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04228 h 3546989"/>
                  <a:gd name="connsiteX4" fmla="*/ 678194 w 921514"/>
                  <a:gd name="connsiteY4" fmla="*/ 2106444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921514"/>
                  <a:gd name="connsiteY0" fmla="*/ 0 h 3546989"/>
                  <a:gd name="connsiteX1" fmla="*/ 613304 w 921514"/>
                  <a:gd name="connsiteY1" fmla="*/ 192506 h 3546989"/>
                  <a:gd name="connsiteX2" fmla="*/ 613304 w 921514"/>
                  <a:gd name="connsiteY2" fmla="*/ 228600 h 3546989"/>
                  <a:gd name="connsiteX3" fmla="*/ 855718 w 921514"/>
                  <a:gd name="connsiteY3" fmla="*/ 1904228 h 3546989"/>
                  <a:gd name="connsiteX4" fmla="*/ 678194 w 921514"/>
                  <a:gd name="connsiteY4" fmla="*/ 2063661 h 3546989"/>
                  <a:gd name="connsiteX5" fmla="*/ 774355 w 921514"/>
                  <a:gd name="connsiteY5" fmla="*/ 2176326 h 3546989"/>
                  <a:gd name="connsiteX6" fmla="*/ 921514 w 921514"/>
                  <a:gd name="connsiteY6" fmla="*/ 3546989 h 3546989"/>
                  <a:gd name="connsiteX7" fmla="*/ 864666 w 921514"/>
                  <a:gd name="connsiteY7" fmla="*/ 3491313 h 3546989"/>
                  <a:gd name="connsiteX8" fmla="*/ 706623 w 921514"/>
                  <a:gd name="connsiteY8" fmla="*/ 3471336 h 3546989"/>
                  <a:gd name="connsiteX9" fmla="*/ 468925 w 921514"/>
                  <a:gd name="connsiteY9" fmla="*/ 1756611 h 3546989"/>
                  <a:gd name="connsiteX10" fmla="*/ 496550 w 921514"/>
                  <a:gd name="connsiteY10" fmla="*/ 1279909 h 3546989"/>
                  <a:gd name="connsiteX11" fmla="*/ 217151 w 921514"/>
                  <a:gd name="connsiteY11" fmla="*/ 1761632 h 3546989"/>
                  <a:gd name="connsiteX12" fmla="*/ 203190 w 921514"/>
                  <a:gd name="connsiteY12" fmla="*/ 1659164 h 3546989"/>
                  <a:gd name="connsiteX13" fmla="*/ 0 w 921514"/>
                  <a:gd name="connsiteY13" fmla="*/ 1592828 h 3546989"/>
                  <a:gd name="connsiteX14" fmla="*/ 50637 w 921514"/>
                  <a:gd name="connsiteY14" fmla="*/ 1524287 h 3546989"/>
                  <a:gd name="connsiteX15" fmla="*/ 52412 w 921514"/>
                  <a:gd name="connsiteY15" fmla="*/ 1402166 h 3546989"/>
                  <a:gd name="connsiteX16" fmla="*/ 368938 w 921514"/>
                  <a:gd name="connsiteY16" fmla="*/ 1072256 h 3546989"/>
                  <a:gd name="connsiteX17" fmla="*/ 240417 w 921514"/>
                  <a:gd name="connsiteY17" fmla="*/ 863308 h 3546989"/>
                  <a:gd name="connsiteX18" fmla="*/ 271465 w 921514"/>
                  <a:gd name="connsiteY18" fmla="*/ 798372 h 3546989"/>
                  <a:gd name="connsiteX19" fmla="*/ 380336 w 921514"/>
                  <a:gd name="connsiteY19" fmla="*/ 958887 h 3546989"/>
                  <a:gd name="connsiteX20" fmla="*/ 399047 w 921514"/>
                  <a:gd name="connsiteY20" fmla="*/ 608736 h 3546989"/>
                  <a:gd name="connsiteX21" fmla="*/ 420799 w 921514"/>
                  <a:gd name="connsiteY21" fmla="*/ 168442 h 3546989"/>
                  <a:gd name="connsiteX22" fmla="*/ 268399 w 921514"/>
                  <a:gd name="connsiteY22" fmla="*/ 32085 h 3546989"/>
                  <a:gd name="connsiteX23" fmla="*/ 273258 w 921514"/>
                  <a:gd name="connsiteY23" fmla="*/ 35948 h 3546989"/>
                  <a:gd name="connsiteX24" fmla="*/ 272410 w 921514"/>
                  <a:gd name="connsiteY24" fmla="*/ 32085 h 3546989"/>
                  <a:gd name="connsiteX25" fmla="*/ 440852 w 921514"/>
                  <a:gd name="connsiteY25" fmla="*/ 112295 h 3546989"/>
                  <a:gd name="connsiteX26" fmla="*/ 448873 w 921514"/>
                  <a:gd name="connsiteY26" fmla="*/ 0 h 3546989"/>
                  <a:gd name="connsiteX0" fmla="*/ 448873 w 865877"/>
                  <a:gd name="connsiteY0" fmla="*/ 0 h 3491313"/>
                  <a:gd name="connsiteX1" fmla="*/ 613304 w 865877"/>
                  <a:gd name="connsiteY1" fmla="*/ 192506 h 3491313"/>
                  <a:gd name="connsiteX2" fmla="*/ 613304 w 865877"/>
                  <a:gd name="connsiteY2" fmla="*/ 228600 h 3491313"/>
                  <a:gd name="connsiteX3" fmla="*/ 855718 w 865877"/>
                  <a:gd name="connsiteY3" fmla="*/ 1904228 h 3491313"/>
                  <a:gd name="connsiteX4" fmla="*/ 678194 w 865877"/>
                  <a:gd name="connsiteY4" fmla="*/ 2063661 h 3491313"/>
                  <a:gd name="connsiteX5" fmla="*/ 774355 w 865877"/>
                  <a:gd name="connsiteY5" fmla="*/ 2176326 h 3491313"/>
                  <a:gd name="connsiteX6" fmla="*/ 864666 w 865877"/>
                  <a:gd name="connsiteY6" fmla="*/ 3491313 h 3491313"/>
                  <a:gd name="connsiteX7" fmla="*/ 706623 w 865877"/>
                  <a:gd name="connsiteY7" fmla="*/ 3471336 h 3491313"/>
                  <a:gd name="connsiteX8" fmla="*/ 468925 w 865877"/>
                  <a:gd name="connsiteY8" fmla="*/ 1756611 h 3491313"/>
                  <a:gd name="connsiteX9" fmla="*/ 496550 w 865877"/>
                  <a:gd name="connsiteY9" fmla="*/ 1279909 h 3491313"/>
                  <a:gd name="connsiteX10" fmla="*/ 217151 w 865877"/>
                  <a:gd name="connsiteY10" fmla="*/ 1761632 h 3491313"/>
                  <a:gd name="connsiteX11" fmla="*/ 203190 w 865877"/>
                  <a:gd name="connsiteY11" fmla="*/ 1659164 h 3491313"/>
                  <a:gd name="connsiteX12" fmla="*/ 0 w 865877"/>
                  <a:gd name="connsiteY12" fmla="*/ 1592828 h 3491313"/>
                  <a:gd name="connsiteX13" fmla="*/ 50637 w 865877"/>
                  <a:gd name="connsiteY13" fmla="*/ 1524287 h 3491313"/>
                  <a:gd name="connsiteX14" fmla="*/ 52412 w 865877"/>
                  <a:gd name="connsiteY14" fmla="*/ 1402166 h 3491313"/>
                  <a:gd name="connsiteX15" fmla="*/ 368938 w 865877"/>
                  <a:gd name="connsiteY15" fmla="*/ 1072256 h 3491313"/>
                  <a:gd name="connsiteX16" fmla="*/ 240417 w 865877"/>
                  <a:gd name="connsiteY16" fmla="*/ 863308 h 3491313"/>
                  <a:gd name="connsiteX17" fmla="*/ 271465 w 865877"/>
                  <a:gd name="connsiteY17" fmla="*/ 798372 h 3491313"/>
                  <a:gd name="connsiteX18" fmla="*/ 380336 w 865877"/>
                  <a:gd name="connsiteY18" fmla="*/ 958887 h 3491313"/>
                  <a:gd name="connsiteX19" fmla="*/ 399047 w 865877"/>
                  <a:gd name="connsiteY19" fmla="*/ 608736 h 3491313"/>
                  <a:gd name="connsiteX20" fmla="*/ 420799 w 865877"/>
                  <a:gd name="connsiteY20" fmla="*/ 168442 h 3491313"/>
                  <a:gd name="connsiteX21" fmla="*/ 268399 w 865877"/>
                  <a:gd name="connsiteY21" fmla="*/ 32085 h 3491313"/>
                  <a:gd name="connsiteX22" fmla="*/ 273258 w 865877"/>
                  <a:gd name="connsiteY22" fmla="*/ 35948 h 3491313"/>
                  <a:gd name="connsiteX23" fmla="*/ 272410 w 865877"/>
                  <a:gd name="connsiteY23" fmla="*/ 32085 h 3491313"/>
                  <a:gd name="connsiteX24" fmla="*/ 440852 w 865877"/>
                  <a:gd name="connsiteY24" fmla="*/ 112295 h 3491313"/>
                  <a:gd name="connsiteX25" fmla="*/ 448873 w 865877"/>
                  <a:gd name="connsiteY25" fmla="*/ 0 h 3491313"/>
                  <a:gd name="connsiteX0" fmla="*/ 448873 w 915714"/>
                  <a:gd name="connsiteY0" fmla="*/ 0 h 3501973"/>
                  <a:gd name="connsiteX1" fmla="*/ 613304 w 915714"/>
                  <a:gd name="connsiteY1" fmla="*/ 192506 h 3501973"/>
                  <a:gd name="connsiteX2" fmla="*/ 613304 w 915714"/>
                  <a:gd name="connsiteY2" fmla="*/ 228600 h 3501973"/>
                  <a:gd name="connsiteX3" fmla="*/ 855718 w 915714"/>
                  <a:gd name="connsiteY3" fmla="*/ 1904228 h 3501973"/>
                  <a:gd name="connsiteX4" fmla="*/ 678194 w 915714"/>
                  <a:gd name="connsiteY4" fmla="*/ 2063661 h 3501973"/>
                  <a:gd name="connsiteX5" fmla="*/ 774355 w 915714"/>
                  <a:gd name="connsiteY5" fmla="*/ 2176326 h 3501973"/>
                  <a:gd name="connsiteX6" fmla="*/ 914973 w 915714"/>
                  <a:gd name="connsiteY6" fmla="*/ 3501973 h 3501973"/>
                  <a:gd name="connsiteX7" fmla="*/ 706623 w 915714"/>
                  <a:gd name="connsiteY7" fmla="*/ 3471336 h 3501973"/>
                  <a:gd name="connsiteX8" fmla="*/ 468925 w 915714"/>
                  <a:gd name="connsiteY8" fmla="*/ 1756611 h 3501973"/>
                  <a:gd name="connsiteX9" fmla="*/ 496550 w 915714"/>
                  <a:gd name="connsiteY9" fmla="*/ 1279909 h 3501973"/>
                  <a:gd name="connsiteX10" fmla="*/ 217151 w 915714"/>
                  <a:gd name="connsiteY10" fmla="*/ 1761632 h 3501973"/>
                  <a:gd name="connsiteX11" fmla="*/ 203190 w 915714"/>
                  <a:gd name="connsiteY11" fmla="*/ 1659164 h 3501973"/>
                  <a:gd name="connsiteX12" fmla="*/ 0 w 915714"/>
                  <a:gd name="connsiteY12" fmla="*/ 1592828 h 3501973"/>
                  <a:gd name="connsiteX13" fmla="*/ 50637 w 915714"/>
                  <a:gd name="connsiteY13" fmla="*/ 1524287 h 3501973"/>
                  <a:gd name="connsiteX14" fmla="*/ 52412 w 915714"/>
                  <a:gd name="connsiteY14" fmla="*/ 1402166 h 3501973"/>
                  <a:gd name="connsiteX15" fmla="*/ 368938 w 915714"/>
                  <a:gd name="connsiteY15" fmla="*/ 1072256 h 3501973"/>
                  <a:gd name="connsiteX16" fmla="*/ 240417 w 915714"/>
                  <a:gd name="connsiteY16" fmla="*/ 863308 h 3501973"/>
                  <a:gd name="connsiteX17" fmla="*/ 271465 w 915714"/>
                  <a:gd name="connsiteY17" fmla="*/ 798372 h 3501973"/>
                  <a:gd name="connsiteX18" fmla="*/ 380336 w 915714"/>
                  <a:gd name="connsiteY18" fmla="*/ 958887 h 3501973"/>
                  <a:gd name="connsiteX19" fmla="*/ 399047 w 915714"/>
                  <a:gd name="connsiteY19" fmla="*/ 608736 h 3501973"/>
                  <a:gd name="connsiteX20" fmla="*/ 420799 w 915714"/>
                  <a:gd name="connsiteY20" fmla="*/ 168442 h 3501973"/>
                  <a:gd name="connsiteX21" fmla="*/ 268399 w 915714"/>
                  <a:gd name="connsiteY21" fmla="*/ 32085 h 3501973"/>
                  <a:gd name="connsiteX22" fmla="*/ 273258 w 915714"/>
                  <a:gd name="connsiteY22" fmla="*/ 35948 h 3501973"/>
                  <a:gd name="connsiteX23" fmla="*/ 272410 w 915714"/>
                  <a:gd name="connsiteY23" fmla="*/ 32085 h 3501973"/>
                  <a:gd name="connsiteX24" fmla="*/ 440852 w 915714"/>
                  <a:gd name="connsiteY24" fmla="*/ 112295 h 3501973"/>
                  <a:gd name="connsiteX25" fmla="*/ 448873 w 915714"/>
                  <a:gd name="connsiteY25" fmla="*/ 0 h 3501973"/>
                  <a:gd name="connsiteX0" fmla="*/ 448873 w 915714"/>
                  <a:gd name="connsiteY0" fmla="*/ 0 h 3509409"/>
                  <a:gd name="connsiteX1" fmla="*/ 613304 w 915714"/>
                  <a:gd name="connsiteY1" fmla="*/ 192506 h 3509409"/>
                  <a:gd name="connsiteX2" fmla="*/ 613304 w 915714"/>
                  <a:gd name="connsiteY2" fmla="*/ 228600 h 3509409"/>
                  <a:gd name="connsiteX3" fmla="*/ 855718 w 915714"/>
                  <a:gd name="connsiteY3" fmla="*/ 1904228 h 3509409"/>
                  <a:gd name="connsiteX4" fmla="*/ 678194 w 915714"/>
                  <a:gd name="connsiteY4" fmla="*/ 2063661 h 3509409"/>
                  <a:gd name="connsiteX5" fmla="*/ 774355 w 915714"/>
                  <a:gd name="connsiteY5" fmla="*/ 2176326 h 3509409"/>
                  <a:gd name="connsiteX6" fmla="*/ 914973 w 915714"/>
                  <a:gd name="connsiteY6" fmla="*/ 3501973 h 3509409"/>
                  <a:gd name="connsiteX7" fmla="*/ 706623 w 915714"/>
                  <a:gd name="connsiteY7" fmla="*/ 3471336 h 3509409"/>
                  <a:gd name="connsiteX8" fmla="*/ 468925 w 915714"/>
                  <a:gd name="connsiteY8" fmla="*/ 1756611 h 3509409"/>
                  <a:gd name="connsiteX9" fmla="*/ 496550 w 915714"/>
                  <a:gd name="connsiteY9" fmla="*/ 1279909 h 3509409"/>
                  <a:gd name="connsiteX10" fmla="*/ 217151 w 915714"/>
                  <a:gd name="connsiteY10" fmla="*/ 1761632 h 3509409"/>
                  <a:gd name="connsiteX11" fmla="*/ 203190 w 915714"/>
                  <a:gd name="connsiteY11" fmla="*/ 1659164 h 3509409"/>
                  <a:gd name="connsiteX12" fmla="*/ 0 w 915714"/>
                  <a:gd name="connsiteY12" fmla="*/ 1592828 h 3509409"/>
                  <a:gd name="connsiteX13" fmla="*/ 50637 w 915714"/>
                  <a:gd name="connsiteY13" fmla="*/ 1524287 h 3509409"/>
                  <a:gd name="connsiteX14" fmla="*/ 52412 w 915714"/>
                  <a:gd name="connsiteY14" fmla="*/ 1402166 h 3509409"/>
                  <a:gd name="connsiteX15" fmla="*/ 368938 w 915714"/>
                  <a:gd name="connsiteY15" fmla="*/ 1072256 h 3509409"/>
                  <a:gd name="connsiteX16" fmla="*/ 240417 w 915714"/>
                  <a:gd name="connsiteY16" fmla="*/ 863308 h 3509409"/>
                  <a:gd name="connsiteX17" fmla="*/ 271465 w 915714"/>
                  <a:gd name="connsiteY17" fmla="*/ 798372 h 3509409"/>
                  <a:gd name="connsiteX18" fmla="*/ 380336 w 915714"/>
                  <a:gd name="connsiteY18" fmla="*/ 958887 h 3509409"/>
                  <a:gd name="connsiteX19" fmla="*/ 399047 w 915714"/>
                  <a:gd name="connsiteY19" fmla="*/ 608736 h 3509409"/>
                  <a:gd name="connsiteX20" fmla="*/ 420799 w 915714"/>
                  <a:gd name="connsiteY20" fmla="*/ 168442 h 3509409"/>
                  <a:gd name="connsiteX21" fmla="*/ 268399 w 915714"/>
                  <a:gd name="connsiteY21" fmla="*/ 32085 h 3509409"/>
                  <a:gd name="connsiteX22" fmla="*/ 273258 w 915714"/>
                  <a:gd name="connsiteY22" fmla="*/ 35948 h 3509409"/>
                  <a:gd name="connsiteX23" fmla="*/ 272410 w 915714"/>
                  <a:gd name="connsiteY23" fmla="*/ 32085 h 3509409"/>
                  <a:gd name="connsiteX24" fmla="*/ 440852 w 915714"/>
                  <a:gd name="connsiteY24" fmla="*/ 112295 h 3509409"/>
                  <a:gd name="connsiteX25" fmla="*/ 448873 w 915714"/>
                  <a:gd name="connsiteY25" fmla="*/ 0 h 3509409"/>
                  <a:gd name="connsiteX0" fmla="*/ 448873 w 915714"/>
                  <a:gd name="connsiteY0" fmla="*/ 0 h 3512128"/>
                  <a:gd name="connsiteX1" fmla="*/ 613304 w 915714"/>
                  <a:gd name="connsiteY1" fmla="*/ 192506 h 3512128"/>
                  <a:gd name="connsiteX2" fmla="*/ 613304 w 915714"/>
                  <a:gd name="connsiteY2" fmla="*/ 228600 h 3512128"/>
                  <a:gd name="connsiteX3" fmla="*/ 855718 w 915714"/>
                  <a:gd name="connsiteY3" fmla="*/ 1904228 h 3512128"/>
                  <a:gd name="connsiteX4" fmla="*/ 678194 w 915714"/>
                  <a:gd name="connsiteY4" fmla="*/ 2063661 h 3512128"/>
                  <a:gd name="connsiteX5" fmla="*/ 774355 w 915714"/>
                  <a:gd name="connsiteY5" fmla="*/ 2176326 h 3512128"/>
                  <a:gd name="connsiteX6" fmla="*/ 914973 w 915714"/>
                  <a:gd name="connsiteY6" fmla="*/ 3501973 h 3512128"/>
                  <a:gd name="connsiteX7" fmla="*/ 703664 w 915714"/>
                  <a:gd name="connsiteY7" fmla="*/ 3485551 h 3512128"/>
                  <a:gd name="connsiteX8" fmla="*/ 468925 w 915714"/>
                  <a:gd name="connsiteY8" fmla="*/ 1756611 h 3512128"/>
                  <a:gd name="connsiteX9" fmla="*/ 496550 w 915714"/>
                  <a:gd name="connsiteY9" fmla="*/ 1279909 h 3512128"/>
                  <a:gd name="connsiteX10" fmla="*/ 217151 w 915714"/>
                  <a:gd name="connsiteY10" fmla="*/ 1761632 h 3512128"/>
                  <a:gd name="connsiteX11" fmla="*/ 203190 w 915714"/>
                  <a:gd name="connsiteY11" fmla="*/ 1659164 h 3512128"/>
                  <a:gd name="connsiteX12" fmla="*/ 0 w 915714"/>
                  <a:gd name="connsiteY12" fmla="*/ 1592828 h 3512128"/>
                  <a:gd name="connsiteX13" fmla="*/ 50637 w 915714"/>
                  <a:gd name="connsiteY13" fmla="*/ 1524287 h 3512128"/>
                  <a:gd name="connsiteX14" fmla="*/ 52412 w 915714"/>
                  <a:gd name="connsiteY14" fmla="*/ 1402166 h 3512128"/>
                  <a:gd name="connsiteX15" fmla="*/ 368938 w 915714"/>
                  <a:gd name="connsiteY15" fmla="*/ 1072256 h 3512128"/>
                  <a:gd name="connsiteX16" fmla="*/ 240417 w 915714"/>
                  <a:gd name="connsiteY16" fmla="*/ 863308 h 3512128"/>
                  <a:gd name="connsiteX17" fmla="*/ 271465 w 915714"/>
                  <a:gd name="connsiteY17" fmla="*/ 798372 h 3512128"/>
                  <a:gd name="connsiteX18" fmla="*/ 380336 w 915714"/>
                  <a:gd name="connsiteY18" fmla="*/ 958887 h 3512128"/>
                  <a:gd name="connsiteX19" fmla="*/ 399047 w 915714"/>
                  <a:gd name="connsiteY19" fmla="*/ 608736 h 3512128"/>
                  <a:gd name="connsiteX20" fmla="*/ 420799 w 915714"/>
                  <a:gd name="connsiteY20" fmla="*/ 168442 h 3512128"/>
                  <a:gd name="connsiteX21" fmla="*/ 268399 w 915714"/>
                  <a:gd name="connsiteY21" fmla="*/ 32085 h 3512128"/>
                  <a:gd name="connsiteX22" fmla="*/ 273258 w 915714"/>
                  <a:gd name="connsiteY22" fmla="*/ 35948 h 3512128"/>
                  <a:gd name="connsiteX23" fmla="*/ 272410 w 915714"/>
                  <a:gd name="connsiteY23" fmla="*/ 32085 h 3512128"/>
                  <a:gd name="connsiteX24" fmla="*/ 440852 w 915714"/>
                  <a:gd name="connsiteY24" fmla="*/ 112295 h 3512128"/>
                  <a:gd name="connsiteX25" fmla="*/ 448873 w 915714"/>
                  <a:gd name="connsiteY25" fmla="*/ 0 h 3512128"/>
                  <a:gd name="connsiteX0" fmla="*/ 448873 w 916051"/>
                  <a:gd name="connsiteY0" fmla="*/ 0 h 3512128"/>
                  <a:gd name="connsiteX1" fmla="*/ 613304 w 916051"/>
                  <a:gd name="connsiteY1" fmla="*/ 192506 h 3512128"/>
                  <a:gd name="connsiteX2" fmla="*/ 613304 w 916051"/>
                  <a:gd name="connsiteY2" fmla="*/ 228600 h 3512128"/>
                  <a:gd name="connsiteX3" fmla="*/ 855718 w 916051"/>
                  <a:gd name="connsiteY3" fmla="*/ 1904228 h 3512128"/>
                  <a:gd name="connsiteX4" fmla="*/ 678194 w 916051"/>
                  <a:gd name="connsiteY4" fmla="*/ 2063661 h 3512128"/>
                  <a:gd name="connsiteX5" fmla="*/ 774355 w 916051"/>
                  <a:gd name="connsiteY5" fmla="*/ 2176326 h 3512128"/>
                  <a:gd name="connsiteX6" fmla="*/ 914973 w 916051"/>
                  <a:gd name="connsiteY6" fmla="*/ 3501973 h 3512128"/>
                  <a:gd name="connsiteX7" fmla="*/ 703664 w 916051"/>
                  <a:gd name="connsiteY7" fmla="*/ 3485551 h 3512128"/>
                  <a:gd name="connsiteX8" fmla="*/ 468925 w 916051"/>
                  <a:gd name="connsiteY8" fmla="*/ 1756611 h 3512128"/>
                  <a:gd name="connsiteX9" fmla="*/ 496550 w 916051"/>
                  <a:gd name="connsiteY9" fmla="*/ 1279909 h 3512128"/>
                  <a:gd name="connsiteX10" fmla="*/ 217151 w 916051"/>
                  <a:gd name="connsiteY10" fmla="*/ 1761632 h 3512128"/>
                  <a:gd name="connsiteX11" fmla="*/ 203190 w 916051"/>
                  <a:gd name="connsiteY11" fmla="*/ 1659164 h 3512128"/>
                  <a:gd name="connsiteX12" fmla="*/ 0 w 916051"/>
                  <a:gd name="connsiteY12" fmla="*/ 1592828 h 3512128"/>
                  <a:gd name="connsiteX13" fmla="*/ 50637 w 916051"/>
                  <a:gd name="connsiteY13" fmla="*/ 1524287 h 3512128"/>
                  <a:gd name="connsiteX14" fmla="*/ 52412 w 916051"/>
                  <a:gd name="connsiteY14" fmla="*/ 1402166 h 3512128"/>
                  <a:gd name="connsiteX15" fmla="*/ 368938 w 916051"/>
                  <a:gd name="connsiteY15" fmla="*/ 1072256 h 3512128"/>
                  <a:gd name="connsiteX16" fmla="*/ 240417 w 916051"/>
                  <a:gd name="connsiteY16" fmla="*/ 863308 h 3512128"/>
                  <a:gd name="connsiteX17" fmla="*/ 271465 w 916051"/>
                  <a:gd name="connsiteY17" fmla="*/ 798372 h 3512128"/>
                  <a:gd name="connsiteX18" fmla="*/ 380336 w 916051"/>
                  <a:gd name="connsiteY18" fmla="*/ 958887 h 3512128"/>
                  <a:gd name="connsiteX19" fmla="*/ 399047 w 916051"/>
                  <a:gd name="connsiteY19" fmla="*/ 608736 h 3512128"/>
                  <a:gd name="connsiteX20" fmla="*/ 420799 w 916051"/>
                  <a:gd name="connsiteY20" fmla="*/ 168442 h 3512128"/>
                  <a:gd name="connsiteX21" fmla="*/ 268399 w 916051"/>
                  <a:gd name="connsiteY21" fmla="*/ 32085 h 3512128"/>
                  <a:gd name="connsiteX22" fmla="*/ 273258 w 916051"/>
                  <a:gd name="connsiteY22" fmla="*/ 35948 h 3512128"/>
                  <a:gd name="connsiteX23" fmla="*/ 272410 w 916051"/>
                  <a:gd name="connsiteY23" fmla="*/ 32085 h 3512128"/>
                  <a:gd name="connsiteX24" fmla="*/ 440852 w 916051"/>
                  <a:gd name="connsiteY24" fmla="*/ 112295 h 3512128"/>
                  <a:gd name="connsiteX25" fmla="*/ 448873 w 916051"/>
                  <a:gd name="connsiteY25" fmla="*/ 0 h 3512128"/>
                  <a:gd name="connsiteX0" fmla="*/ 448873 w 916051"/>
                  <a:gd name="connsiteY0" fmla="*/ 0 h 3512128"/>
                  <a:gd name="connsiteX1" fmla="*/ 594121 w 916051"/>
                  <a:gd name="connsiteY1" fmla="*/ 188667 h 3512128"/>
                  <a:gd name="connsiteX2" fmla="*/ 613304 w 916051"/>
                  <a:gd name="connsiteY2" fmla="*/ 228600 h 3512128"/>
                  <a:gd name="connsiteX3" fmla="*/ 855718 w 916051"/>
                  <a:gd name="connsiteY3" fmla="*/ 1904228 h 3512128"/>
                  <a:gd name="connsiteX4" fmla="*/ 678194 w 916051"/>
                  <a:gd name="connsiteY4" fmla="*/ 2063661 h 3512128"/>
                  <a:gd name="connsiteX5" fmla="*/ 774355 w 916051"/>
                  <a:gd name="connsiteY5" fmla="*/ 2176326 h 3512128"/>
                  <a:gd name="connsiteX6" fmla="*/ 914973 w 916051"/>
                  <a:gd name="connsiteY6" fmla="*/ 3501973 h 3512128"/>
                  <a:gd name="connsiteX7" fmla="*/ 703664 w 916051"/>
                  <a:gd name="connsiteY7" fmla="*/ 3485551 h 3512128"/>
                  <a:gd name="connsiteX8" fmla="*/ 468925 w 916051"/>
                  <a:gd name="connsiteY8" fmla="*/ 1756611 h 3512128"/>
                  <a:gd name="connsiteX9" fmla="*/ 496550 w 916051"/>
                  <a:gd name="connsiteY9" fmla="*/ 1279909 h 3512128"/>
                  <a:gd name="connsiteX10" fmla="*/ 217151 w 916051"/>
                  <a:gd name="connsiteY10" fmla="*/ 1761632 h 3512128"/>
                  <a:gd name="connsiteX11" fmla="*/ 203190 w 916051"/>
                  <a:gd name="connsiteY11" fmla="*/ 1659164 h 3512128"/>
                  <a:gd name="connsiteX12" fmla="*/ 0 w 916051"/>
                  <a:gd name="connsiteY12" fmla="*/ 1592828 h 3512128"/>
                  <a:gd name="connsiteX13" fmla="*/ 50637 w 916051"/>
                  <a:gd name="connsiteY13" fmla="*/ 1524287 h 3512128"/>
                  <a:gd name="connsiteX14" fmla="*/ 52412 w 916051"/>
                  <a:gd name="connsiteY14" fmla="*/ 1402166 h 3512128"/>
                  <a:gd name="connsiteX15" fmla="*/ 368938 w 916051"/>
                  <a:gd name="connsiteY15" fmla="*/ 1072256 h 3512128"/>
                  <a:gd name="connsiteX16" fmla="*/ 240417 w 916051"/>
                  <a:gd name="connsiteY16" fmla="*/ 863308 h 3512128"/>
                  <a:gd name="connsiteX17" fmla="*/ 271465 w 916051"/>
                  <a:gd name="connsiteY17" fmla="*/ 798372 h 3512128"/>
                  <a:gd name="connsiteX18" fmla="*/ 380336 w 916051"/>
                  <a:gd name="connsiteY18" fmla="*/ 958887 h 3512128"/>
                  <a:gd name="connsiteX19" fmla="*/ 399047 w 916051"/>
                  <a:gd name="connsiteY19" fmla="*/ 608736 h 3512128"/>
                  <a:gd name="connsiteX20" fmla="*/ 420799 w 916051"/>
                  <a:gd name="connsiteY20" fmla="*/ 168442 h 3512128"/>
                  <a:gd name="connsiteX21" fmla="*/ 268399 w 916051"/>
                  <a:gd name="connsiteY21" fmla="*/ 32085 h 3512128"/>
                  <a:gd name="connsiteX22" fmla="*/ 273258 w 916051"/>
                  <a:gd name="connsiteY22" fmla="*/ 35948 h 3512128"/>
                  <a:gd name="connsiteX23" fmla="*/ 272410 w 916051"/>
                  <a:gd name="connsiteY23" fmla="*/ 32085 h 3512128"/>
                  <a:gd name="connsiteX24" fmla="*/ 440852 w 916051"/>
                  <a:gd name="connsiteY24" fmla="*/ 112295 h 3512128"/>
                  <a:gd name="connsiteX25" fmla="*/ 448873 w 916051"/>
                  <a:gd name="connsiteY25" fmla="*/ 0 h 3512128"/>
                  <a:gd name="connsiteX0" fmla="*/ 448873 w 916051"/>
                  <a:gd name="connsiteY0" fmla="*/ 0 h 3512128"/>
                  <a:gd name="connsiteX1" fmla="*/ 613304 w 916051"/>
                  <a:gd name="connsiteY1" fmla="*/ 228600 h 3512128"/>
                  <a:gd name="connsiteX2" fmla="*/ 855718 w 916051"/>
                  <a:gd name="connsiteY2" fmla="*/ 1904228 h 3512128"/>
                  <a:gd name="connsiteX3" fmla="*/ 678194 w 916051"/>
                  <a:gd name="connsiteY3" fmla="*/ 2063661 h 3512128"/>
                  <a:gd name="connsiteX4" fmla="*/ 774355 w 916051"/>
                  <a:gd name="connsiteY4" fmla="*/ 2176326 h 3512128"/>
                  <a:gd name="connsiteX5" fmla="*/ 914973 w 916051"/>
                  <a:gd name="connsiteY5" fmla="*/ 3501973 h 3512128"/>
                  <a:gd name="connsiteX6" fmla="*/ 703664 w 916051"/>
                  <a:gd name="connsiteY6" fmla="*/ 3485551 h 3512128"/>
                  <a:gd name="connsiteX7" fmla="*/ 468925 w 916051"/>
                  <a:gd name="connsiteY7" fmla="*/ 1756611 h 3512128"/>
                  <a:gd name="connsiteX8" fmla="*/ 496550 w 916051"/>
                  <a:gd name="connsiteY8" fmla="*/ 1279909 h 3512128"/>
                  <a:gd name="connsiteX9" fmla="*/ 217151 w 916051"/>
                  <a:gd name="connsiteY9" fmla="*/ 1761632 h 3512128"/>
                  <a:gd name="connsiteX10" fmla="*/ 203190 w 916051"/>
                  <a:gd name="connsiteY10" fmla="*/ 1659164 h 3512128"/>
                  <a:gd name="connsiteX11" fmla="*/ 0 w 916051"/>
                  <a:gd name="connsiteY11" fmla="*/ 1592828 h 3512128"/>
                  <a:gd name="connsiteX12" fmla="*/ 50637 w 916051"/>
                  <a:gd name="connsiteY12" fmla="*/ 1524287 h 3512128"/>
                  <a:gd name="connsiteX13" fmla="*/ 52412 w 916051"/>
                  <a:gd name="connsiteY13" fmla="*/ 1402166 h 3512128"/>
                  <a:gd name="connsiteX14" fmla="*/ 368938 w 916051"/>
                  <a:gd name="connsiteY14" fmla="*/ 1072256 h 3512128"/>
                  <a:gd name="connsiteX15" fmla="*/ 240417 w 916051"/>
                  <a:gd name="connsiteY15" fmla="*/ 863308 h 3512128"/>
                  <a:gd name="connsiteX16" fmla="*/ 271465 w 916051"/>
                  <a:gd name="connsiteY16" fmla="*/ 798372 h 3512128"/>
                  <a:gd name="connsiteX17" fmla="*/ 380336 w 916051"/>
                  <a:gd name="connsiteY17" fmla="*/ 958887 h 3512128"/>
                  <a:gd name="connsiteX18" fmla="*/ 399047 w 916051"/>
                  <a:gd name="connsiteY18" fmla="*/ 608736 h 3512128"/>
                  <a:gd name="connsiteX19" fmla="*/ 420799 w 916051"/>
                  <a:gd name="connsiteY19" fmla="*/ 168442 h 3512128"/>
                  <a:gd name="connsiteX20" fmla="*/ 268399 w 916051"/>
                  <a:gd name="connsiteY20" fmla="*/ 32085 h 3512128"/>
                  <a:gd name="connsiteX21" fmla="*/ 273258 w 916051"/>
                  <a:gd name="connsiteY21" fmla="*/ 35948 h 3512128"/>
                  <a:gd name="connsiteX22" fmla="*/ 272410 w 916051"/>
                  <a:gd name="connsiteY22" fmla="*/ 32085 h 3512128"/>
                  <a:gd name="connsiteX23" fmla="*/ 440852 w 916051"/>
                  <a:gd name="connsiteY23" fmla="*/ 112295 h 3512128"/>
                  <a:gd name="connsiteX24" fmla="*/ 448873 w 916051"/>
                  <a:gd name="connsiteY24" fmla="*/ 0 h 3512128"/>
                  <a:gd name="connsiteX0" fmla="*/ 448873 w 916051"/>
                  <a:gd name="connsiteY0" fmla="*/ 0 h 3512128"/>
                  <a:gd name="connsiteX1" fmla="*/ 613304 w 916051"/>
                  <a:gd name="connsiteY1" fmla="*/ 228600 h 3512128"/>
                  <a:gd name="connsiteX2" fmla="*/ 855718 w 916051"/>
                  <a:gd name="connsiteY2" fmla="*/ 1904228 h 3512128"/>
                  <a:gd name="connsiteX3" fmla="*/ 678194 w 916051"/>
                  <a:gd name="connsiteY3" fmla="*/ 2063661 h 3512128"/>
                  <a:gd name="connsiteX4" fmla="*/ 774355 w 916051"/>
                  <a:gd name="connsiteY4" fmla="*/ 2176326 h 3512128"/>
                  <a:gd name="connsiteX5" fmla="*/ 914973 w 916051"/>
                  <a:gd name="connsiteY5" fmla="*/ 3501973 h 3512128"/>
                  <a:gd name="connsiteX6" fmla="*/ 703664 w 916051"/>
                  <a:gd name="connsiteY6" fmla="*/ 3485551 h 3512128"/>
                  <a:gd name="connsiteX7" fmla="*/ 468925 w 916051"/>
                  <a:gd name="connsiteY7" fmla="*/ 1756611 h 3512128"/>
                  <a:gd name="connsiteX8" fmla="*/ 496550 w 916051"/>
                  <a:gd name="connsiteY8" fmla="*/ 1279909 h 3512128"/>
                  <a:gd name="connsiteX9" fmla="*/ 217151 w 916051"/>
                  <a:gd name="connsiteY9" fmla="*/ 1761632 h 3512128"/>
                  <a:gd name="connsiteX10" fmla="*/ 203190 w 916051"/>
                  <a:gd name="connsiteY10" fmla="*/ 1659164 h 3512128"/>
                  <a:gd name="connsiteX11" fmla="*/ 0 w 916051"/>
                  <a:gd name="connsiteY11" fmla="*/ 1592828 h 3512128"/>
                  <a:gd name="connsiteX12" fmla="*/ 50637 w 916051"/>
                  <a:gd name="connsiteY12" fmla="*/ 1524287 h 3512128"/>
                  <a:gd name="connsiteX13" fmla="*/ 52412 w 916051"/>
                  <a:gd name="connsiteY13" fmla="*/ 1402166 h 3512128"/>
                  <a:gd name="connsiteX14" fmla="*/ 368938 w 916051"/>
                  <a:gd name="connsiteY14" fmla="*/ 1072256 h 3512128"/>
                  <a:gd name="connsiteX15" fmla="*/ 240417 w 916051"/>
                  <a:gd name="connsiteY15" fmla="*/ 863308 h 3512128"/>
                  <a:gd name="connsiteX16" fmla="*/ 271465 w 916051"/>
                  <a:gd name="connsiteY16" fmla="*/ 798372 h 3512128"/>
                  <a:gd name="connsiteX17" fmla="*/ 380336 w 916051"/>
                  <a:gd name="connsiteY17" fmla="*/ 958887 h 3512128"/>
                  <a:gd name="connsiteX18" fmla="*/ 399047 w 916051"/>
                  <a:gd name="connsiteY18" fmla="*/ 608736 h 3512128"/>
                  <a:gd name="connsiteX19" fmla="*/ 420799 w 916051"/>
                  <a:gd name="connsiteY19" fmla="*/ 168442 h 3512128"/>
                  <a:gd name="connsiteX20" fmla="*/ 268399 w 916051"/>
                  <a:gd name="connsiteY20" fmla="*/ 32085 h 3512128"/>
                  <a:gd name="connsiteX21" fmla="*/ 273258 w 916051"/>
                  <a:gd name="connsiteY21" fmla="*/ 35948 h 3512128"/>
                  <a:gd name="connsiteX22" fmla="*/ 272410 w 916051"/>
                  <a:gd name="connsiteY22" fmla="*/ 32085 h 3512128"/>
                  <a:gd name="connsiteX23" fmla="*/ 440852 w 916051"/>
                  <a:gd name="connsiteY23" fmla="*/ 112295 h 3512128"/>
                  <a:gd name="connsiteX24" fmla="*/ 448873 w 916051"/>
                  <a:gd name="connsiteY24" fmla="*/ 0 h 3512128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71465 w 916051"/>
                  <a:gd name="connsiteY16" fmla="*/ 821408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40852 w 916051"/>
                  <a:gd name="connsiteY23" fmla="*/ 135331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71465 w 916051"/>
                  <a:gd name="connsiteY16" fmla="*/ 821408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80336 w 916051"/>
                  <a:gd name="connsiteY17" fmla="*/ 981923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61152 w 916051"/>
                  <a:gd name="connsiteY17" fmla="*/ 981924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40417 w 916051"/>
                  <a:gd name="connsiteY15" fmla="*/ 886344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30825 w 916051"/>
                  <a:gd name="connsiteY15" fmla="*/ 897861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68938 w 916051"/>
                  <a:gd name="connsiteY14" fmla="*/ 1095292 h 3535164"/>
                  <a:gd name="connsiteX15" fmla="*/ 230825 w 916051"/>
                  <a:gd name="connsiteY15" fmla="*/ 897861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30825 w 916051"/>
                  <a:gd name="connsiteY15" fmla="*/ 897861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82200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3190 w 916051"/>
                  <a:gd name="connsiteY10" fmla="*/ 1647646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12781 w 916051"/>
                  <a:gd name="connsiteY10" fmla="*/ 1624608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9584 w 916051"/>
                  <a:gd name="connsiteY10" fmla="*/ 1639966 h 3535164"/>
                  <a:gd name="connsiteX11" fmla="*/ 0 w 916051"/>
                  <a:gd name="connsiteY11" fmla="*/ 1615864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9584 w 916051"/>
                  <a:gd name="connsiteY10" fmla="*/ 1639966 h 3535164"/>
                  <a:gd name="connsiteX11" fmla="*/ 0 w 916051"/>
                  <a:gd name="connsiteY11" fmla="*/ 1600507 h 3535164"/>
                  <a:gd name="connsiteX12" fmla="*/ 50637 w 916051"/>
                  <a:gd name="connsiteY12" fmla="*/ 1547323 h 3535164"/>
                  <a:gd name="connsiteX13" fmla="*/ 52412 w 916051"/>
                  <a:gd name="connsiteY13" fmla="*/ 1425202 h 3535164"/>
                  <a:gd name="connsiteX14" fmla="*/ 352952 w 916051"/>
                  <a:gd name="connsiteY14" fmla="*/ 1091453 h 3535164"/>
                  <a:gd name="connsiteX15" fmla="*/ 218036 w 916051"/>
                  <a:gd name="connsiteY15" fmla="*/ 905539 h 3535164"/>
                  <a:gd name="connsiteX16" fmla="*/ 290648 w 916051"/>
                  <a:gd name="connsiteY16" fmla="*/ 794532 h 3535164"/>
                  <a:gd name="connsiteX17" fmla="*/ 354757 w 916051"/>
                  <a:gd name="connsiteY17" fmla="*/ 993441 h 3535164"/>
                  <a:gd name="connsiteX18" fmla="*/ 399047 w 916051"/>
                  <a:gd name="connsiteY18" fmla="*/ 631772 h 3535164"/>
                  <a:gd name="connsiteX19" fmla="*/ 420799 w 916051"/>
                  <a:gd name="connsiteY19" fmla="*/ 191478 h 3535164"/>
                  <a:gd name="connsiteX20" fmla="*/ 268399 w 916051"/>
                  <a:gd name="connsiteY20" fmla="*/ 55121 h 3535164"/>
                  <a:gd name="connsiteX21" fmla="*/ 273258 w 916051"/>
                  <a:gd name="connsiteY21" fmla="*/ 58984 h 3535164"/>
                  <a:gd name="connsiteX22" fmla="*/ 272410 w 916051"/>
                  <a:gd name="connsiteY22" fmla="*/ 55121 h 3535164"/>
                  <a:gd name="connsiteX23" fmla="*/ 460036 w 916051"/>
                  <a:gd name="connsiteY23" fmla="*/ 119973 h 3535164"/>
                  <a:gd name="connsiteX24" fmla="*/ 471254 w 916051"/>
                  <a:gd name="connsiteY24" fmla="*/ 0 h 3535164"/>
                  <a:gd name="connsiteX0" fmla="*/ 471254 w 916051"/>
                  <a:gd name="connsiteY0" fmla="*/ 0 h 3535164"/>
                  <a:gd name="connsiteX1" fmla="*/ 613304 w 916051"/>
                  <a:gd name="connsiteY1" fmla="*/ 251636 h 3535164"/>
                  <a:gd name="connsiteX2" fmla="*/ 855718 w 916051"/>
                  <a:gd name="connsiteY2" fmla="*/ 1927264 h 3535164"/>
                  <a:gd name="connsiteX3" fmla="*/ 678194 w 916051"/>
                  <a:gd name="connsiteY3" fmla="*/ 2086697 h 3535164"/>
                  <a:gd name="connsiteX4" fmla="*/ 774355 w 916051"/>
                  <a:gd name="connsiteY4" fmla="*/ 2199362 h 3535164"/>
                  <a:gd name="connsiteX5" fmla="*/ 914973 w 916051"/>
                  <a:gd name="connsiteY5" fmla="*/ 3525009 h 3535164"/>
                  <a:gd name="connsiteX6" fmla="*/ 703664 w 916051"/>
                  <a:gd name="connsiteY6" fmla="*/ 3508587 h 3535164"/>
                  <a:gd name="connsiteX7" fmla="*/ 468925 w 916051"/>
                  <a:gd name="connsiteY7" fmla="*/ 1779647 h 3535164"/>
                  <a:gd name="connsiteX8" fmla="*/ 496550 w 916051"/>
                  <a:gd name="connsiteY8" fmla="*/ 1302945 h 3535164"/>
                  <a:gd name="connsiteX9" fmla="*/ 217151 w 916051"/>
                  <a:gd name="connsiteY9" fmla="*/ 1784668 h 3535164"/>
                  <a:gd name="connsiteX10" fmla="*/ 209584 w 916051"/>
                  <a:gd name="connsiteY10" fmla="*/ 1639966 h 3535164"/>
                  <a:gd name="connsiteX11" fmla="*/ 90076 w 916051"/>
                  <a:gd name="connsiteY11" fmla="*/ 1621788 h 3535164"/>
                  <a:gd name="connsiteX12" fmla="*/ 0 w 916051"/>
                  <a:gd name="connsiteY12" fmla="*/ 1600507 h 3535164"/>
                  <a:gd name="connsiteX13" fmla="*/ 50637 w 916051"/>
                  <a:gd name="connsiteY13" fmla="*/ 1547323 h 3535164"/>
                  <a:gd name="connsiteX14" fmla="*/ 52412 w 916051"/>
                  <a:gd name="connsiteY14" fmla="*/ 1425202 h 3535164"/>
                  <a:gd name="connsiteX15" fmla="*/ 352952 w 916051"/>
                  <a:gd name="connsiteY15" fmla="*/ 1091453 h 3535164"/>
                  <a:gd name="connsiteX16" fmla="*/ 218036 w 916051"/>
                  <a:gd name="connsiteY16" fmla="*/ 905539 h 3535164"/>
                  <a:gd name="connsiteX17" fmla="*/ 290648 w 916051"/>
                  <a:gd name="connsiteY17" fmla="*/ 794532 h 3535164"/>
                  <a:gd name="connsiteX18" fmla="*/ 354757 w 916051"/>
                  <a:gd name="connsiteY18" fmla="*/ 993441 h 3535164"/>
                  <a:gd name="connsiteX19" fmla="*/ 399047 w 916051"/>
                  <a:gd name="connsiteY19" fmla="*/ 631772 h 3535164"/>
                  <a:gd name="connsiteX20" fmla="*/ 420799 w 916051"/>
                  <a:gd name="connsiteY20" fmla="*/ 191478 h 3535164"/>
                  <a:gd name="connsiteX21" fmla="*/ 268399 w 916051"/>
                  <a:gd name="connsiteY21" fmla="*/ 55121 h 3535164"/>
                  <a:gd name="connsiteX22" fmla="*/ 273258 w 916051"/>
                  <a:gd name="connsiteY22" fmla="*/ 58984 h 3535164"/>
                  <a:gd name="connsiteX23" fmla="*/ 272410 w 916051"/>
                  <a:gd name="connsiteY23" fmla="*/ 55121 h 3535164"/>
                  <a:gd name="connsiteX24" fmla="*/ 460036 w 916051"/>
                  <a:gd name="connsiteY24" fmla="*/ 119973 h 3535164"/>
                  <a:gd name="connsiteX25" fmla="*/ 471254 w 916051"/>
                  <a:gd name="connsiteY25" fmla="*/ 0 h 3535164"/>
                  <a:gd name="connsiteX0" fmla="*/ 471254 w 916282"/>
                  <a:gd name="connsiteY0" fmla="*/ 0 h 3535164"/>
                  <a:gd name="connsiteX1" fmla="*/ 613304 w 916282"/>
                  <a:gd name="connsiteY1" fmla="*/ 251636 h 3535164"/>
                  <a:gd name="connsiteX2" fmla="*/ 855718 w 916282"/>
                  <a:gd name="connsiteY2" fmla="*/ 1927264 h 3535164"/>
                  <a:gd name="connsiteX3" fmla="*/ 678194 w 916282"/>
                  <a:gd name="connsiteY3" fmla="*/ 2086697 h 3535164"/>
                  <a:gd name="connsiteX4" fmla="*/ 790341 w 916282"/>
                  <a:gd name="connsiteY4" fmla="*/ 2199362 h 3535164"/>
                  <a:gd name="connsiteX5" fmla="*/ 914973 w 916282"/>
                  <a:gd name="connsiteY5" fmla="*/ 3525009 h 3535164"/>
                  <a:gd name="connsiteX6" fmla="*/ 703664 w 916282"/>
                  <a:gd name="connsiteY6" fmla="*/ 3508587 h 3535164"/>
                  <a:gd name="connsiteX7" fmla="*/ 468925 w 916282"/>
                  <a:gd name="connsiteY7" fmla="*/ 1779647 h 3535164"/>
                  <a:gd name="connsiteX8" fmla="*/ 496550 w 916282"/>
                  <a:gd name="connsiteY8" fmla="*/ 1302945 h 3535164"/>
                  <a:gd name="connsiteX9" fmla="*/ 217151 w 916282"/>
                  <a:gd name="connsiteY9" fmla="*/ 1784668 h 3535164"/>
                  <a:gd name="connsiteX10" fmla="*/ 209584 w 916282"/>
                  <a:gd name="connsiteY10" fmla="*/ 1639966 h 3535164"/>
                  <a:gd name="connsiteX11" fmla="*/ 90076 w 916282"/>
                  <a:gd name="connsiteY11" fmla="*/ 1621788 h 3535164"/>
                  <a:gd name="connsiteX12" fmla="*/ 0 w 916282"/>
                  <a:gd name="connsiteY12" fmla="*/ 1600507 h 3535164"/>
                  <a:gd name="connsiteX13" fmla="*/ 50637 w 916282"/>
                  <a:gd name="connsiteY13" fmla="*/ 1547323 h 3535164"/>
                  <a:gd name="connsiteX14" fmla="*/ 52412 w 916282"/>
                  <a:gd name="connsiteY14" fmla="*/ 1425202 h 3535164"/>
                  <a:gd name="connsiteX15" fmla="*/ 352952 w 916282"/>
                  <a:gd name="connsiteY15" fmla="*/ 1091453 h 3535164"/>
                  <a:gd name="connsiteX16" fmla="*/ 218036 w 916282"/>
                  <a:gd name="connsiteY16" fmla="*/ 905539 h 3535164"/>
                  <a:gd name="connsiteX17" fmla="*/ 290648 w 916282"/>
                  <a:gd name="connsiteY17" fmla="*/ 794532 h 3535164"/>
                  <a:gd name="connsiteX18" fmla="*/ 354757 w 916282"/>
                  <a:gd name="connsiteY18" fmla="*/ 993441 h 3535164"/>
                  <a:gd name="connsiteX19" fmla="*/ 399047 w 916282"/>
                  <a:gd name="connsiteY19" fmla="*/ 631772 h 3535164"/>
                  <a:gd name="connsiteX20" fmla="*/ 420799 w 916282"/>
                  <a:gd name="connsiteY20" fmla="*/ 191478 h 3535164"/>
                  <a:gd name="connsiteX21" fmla="*/ 268399 w 916282"/>
                  <a:gd name="connsiteY21" fmla="*/ 55121 h 3535164"/>
                  <a:gd name="connsiteX22" fmla="*/ 273258 w 916282"/>
                  <a:gd name="connsiteY22" fmla="*/ 58984 h 3535164"/>
                  <a:gd name="connsiteX23" fmla="*/ 272410 w 916282"/>
                  <a:gd name="connsiteY23" fmla="*/ 55121 h 3535164"/>
                  <a:gd name="connsiteX24" fmla="*/ 460036 w 916282"/>
                  <a:gd name="connsiteY24" fmla="*/ 119973 h 3535164"/>
                  <a:gd name="connsiteX25" fmla="*/ 471254 w 916282"/>
                  <a:gd name="connsiteY25" fmla="*/ 0 h 3535164"/>
                  <a:gd name="connsiteX0" fmla="*/ 471254 w 916019"/>
                  <a:gd name="connsiteY0" fmla="*/ 0 h 3535164"/>
                  <a:gd name="connsiteX1" fmla="*/ 613304 w 916019"/>
                  <a:gd name="connsiteY1" fmla="*/ 251636 h 3535164"/>
                  <a:gd name="connsiteX2" fmla="*/ 855718 w 916019"/>
                  <a:gd name="connsiteY2" fmla="*/ 1927264 h 3535164"/>
                  <a:gd name="connsiteX3" fmla="*/ 678194 w 916019"/>
                  <a:gd name="connsiteY3" fmla="*/ 2086697 h 3535164"/>
                  <a:gd name="connsiteX4" fmla="*/ 790341 w 916019"/>
                  <a:gd name="connsiteY4" fmla="*/ 2199362 h 3535164"/>
                  <a:gd name="connsiteX5" fmla="*/ 914973 w 916019"/>
                  <a:gd name="connsiteY5" fmla="*/ 3525009 h 3535164"/>
                  <a:gd name="connsiteX6" fmla="*/ 703664 w 916019"/>
                  <a:gd name="connsiteY6" fmla="*/ 3508587 h 3535164"/>
                  <a:gd name="connsiteX7" fmla="*/ 468925 w 916019"/>
                  <a:gd name="connsiteY7" fmla="*/ 1779647 h 3535164"/>
                  <a:gd name="connsiteX8" fmla="*/ 496550 w 916019"/>
                  <a:gd name="connsiteY8" fmla="*/ 1302945 h 3535164"/>
                  <a:gd name="connsiteX9" fmla="*/ 217151 w 916019"/>
                  <a:gd name="connsiteY9" fmla="*/ 1784668 h 3535164"/>
                  <a:gd name="connsiteX10" fmla="*/ 209584 w 916019"/>
                  <a:gd name="connsiteY10" fmla="*/ 1639966 h 3535164"/>
                  <a:gd name="connsiteX11" fmla="*/ 90076 w 916019"/>
                  <a:gd name="connsiteY11" fmla="*/ 1621788 h 3535164"/>
                  <a:gd name="connsiteX12" fmla="*/ 0 w 916019"/>
                  <a:gd name="connsiteY12" fmla="*/ 1600507 h 3535164"/>
                  <a:gd name="connsiteX13" fmla="*/ 50637 w 916019"/>
                  <a:gd name="connsiteY13" fmla="*/ 1547323 h 3535164"/>
                  <a:gd name="connsiteX14" fmla="*/ 52412 w 916019"/>
                  <a:gd name="connsiteY14" fmla="*/ 1425202 h 3535164"/>
                  <a:gd name="connsiteX15" fmla="*/ 352952 w 916019"/>
                  <a:gd name="connsiteY15" fmla="*/ 1091453 h 3535164"/>
                  <a:gd name="connsiteX16" fmla="*/ 218036 w 916019"/>
                  <a:gd name="connsiteY16" fmla="*/ 905539 h 3535164"/>
                  <a:gd name="connsiteX17" fmla="*/ 290648 w 916019"/>
                  <a:gd name="connsiteY17" fmla="*/ 794532 h 3535164"/>
                  <a:gd name="connsiteX18" fmla="*/ 354757 w 916019"/>
                  <a:gd name="connsiteY18" fmla="*/ 993441 h 3535164"/>
                  <a:gd name="connsiteX19" fmla="*/ 399047 w 916019"/>
                  <a:gd name="connsiteY19" fmla="*/ 631772 h 3535164"/>
                  <a:gd name="connsiteX20" fmla="*/ 420799 w 916019"/>
                  <a:gd name="connsiteY20" fmla="*/ 191478 h 3535164"/>
                  <a:gd name="connsiteX21" fmla="*/ 268399 w 916019"/>
                  <a:gd name="connsiteY21" fmla="*/ 55121 h 3535164"/>
                  <a:gd name="connsiteX22" fmla="*/ 273258 w 916019"/>
                  <a:gd name="connsiteY22" fmla="*/ 58984 h 3535164"/>
                  <a:gd name="connsiteX23" fmla="*/ 272410 w 916019"/>
                  <a:gd name="connsiteY23" fmla="*/ 55121 h 3535164"/>
                  <a:gd name="connsiteX24" fmla="*/ 460036 w 916019"/>
                  <a:gd name="connsiteY24" fmla="*/ 119973 h 3535164"/>
                  <a:gd name="connsiteX25" fmla="*/ 471254 w 916019"/>
                  <a:gd name="connsiteY25" fmla="*/ 0 h 3535164"/>
                  <a:gd name="connsiteX0" fmla="*/ 471254 w 916136"/>
                  <a:gd name="connsiteY0" fmla="*/ 0 h 3535164"/>
                  <a:gd name="connsiteX1" fmla="*/ 613304 w 916136"/>
                  <a:gd name="connsiteY1" fmla="*/ 251636 h 3535164"/>
                  <a:gd name="connsiteX2" fmla="*/ 855718 w 916136"/>
                  <a:gd name="connsiteY2" fmla="*/ 1927264 h 3535164"/>
                  <a:gd name="connsiteX3" fmla="*/ 678194 w 916136"/>
                  <a:gd name="connsiteY3" fmla="*/ 2086697 h 3535164"/>
                  <a:gd name="connsiteX4" fmla="*/ 790341 w 916136"/>
                  <a:gd name="connsiteY4" fmla="*/ 2199362 h 3535164"/>
                  <a:gd name="connsiteX5" fmla="*/ 914973 w 916136"/>
                  <a:gd name="connsiteY5" fmla="*/ 3525009 h 3535164"/>
                  <a:gd name="connsiteX6" fmla="*/ 703664 w 916136"/>
                  <a:gd name="connsiteY6" fmla="*/ 3508587 h 3535164"/>
                  <a:gd name="connsiteX7" fmla="*/ 468925 w 916136"/>
                  <a:gd name="connsiteY7" fmla="*/ 1779647 h 3535164"/>
                  <a:gd name="connsiteX8" fmla="*/ 496550 w 916136"/>
                  <a:gd name="connsiteY8" fmla="*/ 1302945 h 3535164"/>
                  <a:gd name="connsiteX9" fmla="*/ 217151 w 916136"/>
                  <a:gd name="connsiteY9" fmla="*/ 1784668 h 3535164"/>
                  <a:gd name="connsiteX10" fmla="*/ 209584 w 916136"/>
                  <a:gd name="connsiteY10" fmla="*/ 1639966 h 3535164"/>
                  <a:gd name="connsiteX11" fmla="*/ 90076 w 916136"/>
                  <a:gd name="connsiteY11" fmla="*/ 1621788 h 3535164"/>
                  <a:gd name="connsiteX12" fmla="*/ 0 w 916136"/>
                  <a:gd name="connsiteY12" fmla="*/ 1600507 h 3535164"/>
                  <a:gd name="connsiteX13" fmla="*/ 50637 w 916136"/>
                  <a:gd name="connsiteY13" fmla="*/ 1547323 h 3535164"/>
                  <a:gd name="connsiteX14" fmla="*/ 52412 w 916136"/>
                  <a:gd name="connsiteY14" fmla="*/ 1425202 h 3535164"/>
                  <a:gd name="connsiteX15" fmla="*/ 352952 w 916136"/>
                  <a:gd name="connsiteY15" fmla="*/ 1091453 h 3535164"/>
                  <a:gd name="connsiteX16" fmla="*/ 218036 w 916136"/>
                  <a:gd name="connsiteY16" fmla="*/ 905539 h 3535164"/>
                  <a:gd name="connsiteX17" fmla="*/ 290648 w 916136"/>
                  <a:gd name="connsiteY17" fmla="*/ 794532 h 3535164"/>
                  <a:gd name="connsiteX18" fmla="*/ 354757 w 916136"/>
                  <a:gd name="connsiteY18" fmla="*/ 993441 h 3535164"/>
                  <a:gd name="connsiteX19" fmla="*/ 399047 w 916136"/>
                  <a:gd name="connsiteY19" fmla="*/ 631772 h 3535164"/>
                  <a:gd name="connsiteX20" fmla="*/ 420799 w 916136"/>
                  <a:gd name="connsiteY20" fmla="*/ 191478 h 3535164"/>
                  <a:gd name="connsiteX21" fmla="*/ 268399 w 916136"/>
                  <a:gd name="connsiteY21" fmla="*/ 55121 h 3535164"/>
                  <a:gd name="connsiteX22" fmla="*/ 273258 w 916136"/>
                  <a:gd name="connsiteY22" fmla="*/ 58984 h 3535164"/>
                  <a:gd name="connsiteX23" fmla="*/ 272410 w 916136"/>
                  <a:gd name="connsiteY23" fmla="*/ 55121 h 3535164"/>
                  <a:gd name="connsiteX24" fmla="*/ 460036 w 916136"/>
                  <a:gd name="connsiteY24" fmla="*/ 119973 h 3535164"/>
                  <a:gd name="connsiteX25" fmla="*/ 471254 w 916136"/>
                  <a:gd name="connsiteY25" fmla="*/ 0 h 3535164"/>
                  <a:gd name="connsiteX0" fmla="*/ 471254 w 916136"/>
                  <a:gd name="connsiteY0" fmla="*/ 0 h 3531560"/>
                  <a:gd name="connsiteX1" fmla="*/ 613304 w 916136"/>
                  <a:gd name="connsiteY1" fmla="*/ 251636 h 3531560"/>
                  <a:gd name="connsiteX2" fmla="*/ 855718 w 916136"/>
                  <a:gd name="connsiteY2" fmla="*/ 1927264 h 3531560"/>
                  <a:gd name="connsiteX3" fmla="*/ 678194 w 916136"/>
                  <a:gd name="connsiteY3" fmla="*/ 2086697 h 3531560"/>
                  <a:gd name="connsiteX4" fmla="*/ 790341 w 916136"/>
                  <a:gd name="connsiteY4" fmla="*/ 2199362 h 3531560"/>
                  <a:gd name="connsiteX5" fmla="*/ 914973 w 916136"/>
                  <a:gd name="connsiteY5" fmla="*/ 3525009 h 3531560"/>
                  <a:gd name="connsiteX6" fmla="*/ 703664 w 916136"/>
                  <a:gd name="connsiteY6" fmla="*/ 3508587 h 3531560"/>
                  <a:gd name="connsiteX7" fmla="*/ 468925 w 916136"/>
                  <a:gd name="connsiteY7" fmla="*/ 1779647 h 3531560"/>
                  <a:gd name="connsiteX8" fmla="*/ 496550 w 916136"/>
                  <a:gd name="connsiteY8" fmla="*/ 1302945 h 3531560"/>
                  <a:gd name="connsiteX9" fmla="*/ 217151 w 916136"/>
                  <a:gd name="connsiteY9" fmla="*/ 1784668 h 3531560"/>
                  <a:gd name="connsiteX10" fmla="*/ 209584 w 916136"/>
                  <a:gd name="connsiteY10" fmla="*/ 1639966 h 3531560"/>
                  <a:gd name="connsiteX11" fmla="*/ 90076 w 916136"/>
                  <a:gd name="connsiteY11" fmla="*/ 1621788 h 3531560"/>
                  <a:gd name="connsiteX12" fmla="*/ 0 w 916136"/>
                  <a:gd name="connsiteY12" fmla="*/ 1600507 h 3531560"/>
                  <a:gd name="connsiteX13" fmla="*/ 50637 w 916136"/>
                  <a:gd name="connsiteY13" fmla="*/ 1547323 h 3531560"/>
                  <a:gd name="connsiteX14" fmla="*/ 52412 w 916136"/>
                  <a:gd name="connsiteY14" fmla="*/ 1425202 h 3531560"/>
                  <a:gd name="connsiteX15" fmla="*/ 352952 w 916136"/>
                  <a:gd name="connsiteY15" fmla="*/ 1091453 h 3531560"/>
                  <a:gd name="connsiteX16" fmla="*/ 218036 w 916136"/>
                  <a:gd name="connsiteY16" fmla="*/ 905539 h 3531560"/>
                  <a:gd name="connsiteX17" fmla="*/ 290648 w 916136"/>
                  <a:gd name="connsiteY17" fmla="*/ 794532 h 3531560"/>
                  <a:gd name="connsiteX18" fmla="*/ 354757 w 916136"/>
                  <a:gd name="connsiteY18" fmla="*/ 993441 h 3531560"/>
                  <a:gd name="connsiteX19" fmla="*/ 399047 w 916136"/>
                  <a:gd name="connsiteY19" fmla="*/ 631772 h 3531560"/>
                  <a:gd name="connsiteX20" fmla="*/ 420799 w 916136"/>
                  <a:gd name="connsiteY20" fmla="*/ 191478 h 3531560"/>
                  <a:gd name="connsiteX21" fmla="*/ 268399 w 916136"/>
                  <a:gd name="connsiteY21" fmla="*/ 55121 h 3531560"/>
                  <a:gd name="connsiteX22" fmla="*/ 273258 w 916136"/>
                  <a:gd name="connsiteY22" fmla="*/ 58984 h 3531560"/>
                  <a:gd name="connsiteX23" fmla="*/ 272410 w 916136"/>
                  <a:gd name="connsiteY23" fmla="*/ 55121 h 3531560"/>
                  <a:gd name="connsiteX24" fmla="*/ 460036 w 916136"/>
                  <a:gd name="connsiteY24" fmla="*/ 119973 h 3531560"/>
                  <a:gd name="connsiteX25" fmla="*/ 471254 w 916136"/>
                  <a:gd name="connsiteY25" fmla="*/ 0 h 3531560"/>
                  <a:gd name="connsiteX0" fmla="*/ 471254 w 916136"/>
                  <a:gd name="connsiteY0" fmla="*/ 0 h 3532048"/>
                  <a:gd name="connsiteX1" fmla="*/ 613304 w 916136"/>
                  <a:gd name="connsiteY1" fmla="*/ 251636 h 3532048"/>
                  <a:gd name="connsiteX2" fmla="*/ 855718 w 916136"/>
                  <a:gd name="connsiteY2" fmla="*/ 1927264 h 3532048"/>
                  <a:gd name="connsiteX3" fmla="*/ 678194 w 916136"/>
                  <a:gd name="connsiteY3" fmla="*/ 2086697 h 3532048"/>
                  <a:gd name="connsiteX4" fmla="*/ 790341 w 916136"/>
                  <a:gd name="connsiteY4" fmla="*/ 2199362 h 3532048"/>
                  <a:gd name="connsiteX5" fmla="*/ 914973 w 916136"/>
                  <a:gd name="connsiteY5" fmla="*/ 3525009 h 3532048"/>
                  <a:gd name="connsiteX6" fmla="*/ 697270 w 916136"/>
                  <a:gd name="connsiteY6" fmla="*/ 3512426 h 3532048"/>
                  <a:gd name="connsiteX7" fmla="*/ 468925 w 916136"/>
                  <a:gd name="connsiteY7" fmla="*/ 1779647 h 3532048"/>
                  <a:gd name="connsiteX8" fmla="*/ 496550 w 916136"/>
                  <a:gd name="connsiteY8" fmla="*/ 1302945 h 3532048"/>
                  <a:gd name="connsiteX9" fmla="*/ 217151 w 916136"/>
                  <a:gd name="connsiteY9" fmla="*/ 1784668 h 3532048"/>
                  <a:gd name="connsiteX10" fmla="*/ 209584 w 916136"/>
                  <a:gd name="connsiteY10" fmla="*/ 1639966 h 3532048"/>
                  <a:gd name="connsiteX11" fmla="*/ 90076 w 916136"/>
                  <a:gd name="connsiteY11" fmla="*/ 1621788 h 3532048"/>
                  <a:gd name="connsiteX12" fmla="*/ 0 w 916136"/>
                  <a:gd name="connsiteY12" fmla="*/ 1600507 h 3532048"/>
                  <a:gd name="connsiteX13" fmla="*/ 50637 w 916136"/>
                  <a:gd name="connsiteY13" fmla="*/ 1547323 h 3532048"/>
                  <a:gd name="connsiteX14" fmla="*/ 52412 w 916136"/>
                  <a:gd name="connsiteY14" fmla="*/ 1425202 h 3532048"/>
                  <a:gd name="connsiteX15" fmla="*/ 352952 w 916136"/>
                  <a:gd name="connsiteY15" fmla="*/ 1091453 h 3532048"/>
                  <a:gd name="connsiteX16" fmla="*/ 218036 w 916136"/>
                  <a:gd name="connsiteY16" fmla="*/ 905539 h 3532048"/>
                  <a:gd name="connsiteX17" fmla="*/ 290648 w 916136"/>
                  <a:gd name="connsiteY17" fmla="*/ 794532 h 3532048"/>
                  <a:gd name="connsiteX18" fmla="*/ 354757 w 916136"/>
                  <a:gd name="connsiteY18" fmla="*/ 993441 h 3532048"/>
                  <a:gd name="connsiteX19" fmla="*/ 399047 w 916136"/>
                  <a:gd name="connsiteY19" fmla="*/ 631772 h 3532048"/>
                  <a:gd name="connsiteX20" fmla="*/ 420799 w 916136"/>
                  <a:gd name="connsiteY20" fmla="*/ 191478 h 3532048"/>
                  <a:gd name="connsiteX21" fmla="*/ 268399 w 916136"/>
                  <a:gd name="connsiteY21" fmla="*/ 55121 h 3532048"/>
                  <a:gd name="connsiteX22" fmla="*/ 273258 w 916136"/>
                  <a:gd name="connsiteY22" fmla="*/ 58984 h 3532048"/>
                  <a:gd name="connsiteX23" fmla="*/ 272410 w 916136"/>
                  <a:gd name="connsiteY23" fmla="*/ 55121 h 3532048"/>
                  <a:gd name="connsiteX24" fmla="*/ 460036 w 916136"/>
                  <a:gd name="connsiteY24" fmla="*/ 119973 h 3532048"/>
                  <a:gd name="connsiteX25" fmla="*/ 471254 w 916136"/>
                  <a:gd name="connsiteY25" fmla="*/ 0 h 3532048"/>
                  <a:gd name="connsiteX0" fmla="*/ 471254 w 916136"/>
                  <a:gd name="connsiteY0" fmla="*/ 0 h 3538814"/>
                  <a:gd name="connsiteX1" fmla="*/ 613304 w 916136"/>
                  <a:gd name="connsiteY1" fmla="*/ 251636 h 3538814"/>
                  <a:gd name="connsiteX2" fmla="*/ 855718 w 916136"/>
                  <a:gd name="connsiteY2" fmla="*/ 1927264 h 3538814"/>
                  <a:gd name="connsiteX3" fmla="*/ 678194 w 916136"/>
                  <a:gd name="connsiteY3" fmla="*/ 2086697 h 3538814"/>
                  <a:gd name="connsiteX4" fmla="*/ 790341 w 916136"/>
                  <a:gd name="connsiteY4" fmla="*/ 2199362 h 3538814"/>
                  <a:gd name="connsiteX5" fmla="*/ 914973 w 916136"/>
                  <a:gd name="connsiteY5" fmla="*/ 3532688 h 3538814"/>
                  <a:gd name="connsiteX6" fmla="*/ 697270 w 916136"/>
                  <a:gd name="connsiteY6" fmla="*/ 3512426 h 3538814"/>
                  <a:gd name="connsiteX7" fmla="*/ 468925 w 916136"/>
                  <a:gd name="connsiteY7" fmla="*/ 1779647 h 3538814"/>
                  <a:gd name="connsiteX8" fmla="*/ 496550 w 916136"/>
                  <a:gd name="connsiteY8" fmla="*/ 1302945 h 3538814"/>
                  <a:gd name="connsiteX9" fmla="*/ 217151 w 916136"/>
                  <a:gd name="connsiteY9" fmla="*/ 1784668 h 3538814"/>
                  <a:gd name="connsiteX10" fmla="*/ 209584 w 916136"/>
                  <a:gd name="connsiteY10" fmla="*/ 1639966 h 3538814"/>
                  <a:gd name="connsiteX11" fmla="*/ 90076 w 916136"/>
                  <a:gd name="connsiteY11" fmla="*/ 1621788 h 3538814"/>
                  <a:gd name="connsiteX12" fmla="*/ 0 w 916136"/>
                  <a:gd name="connsiteY12" fmla="*/ 1600507 h 3538814"/>
                  <a:gd name="connsiteX13" fmla="*/ 50637 w 916136"/>
                  <a:gd name="connsiteY13" fmla="*/ 1547323 h 3538814"/>
                  <a:gd name="connsiteX14" fmla="*/ 52412 w 916136"/>
                  <a:gd name="connsiteY14" fmla="*/ 1425202 h 3538814"/>
                  <a:gd name="connsiteX15" fmla="*/ 352952 w 916136"/>
                  <a:gd name="connsiteY15" fmla="*/ 1091453 h 3538814"/>
                  <a:gd name="connsiteX16" fmla="*/ 218036 w 916136"/>
                  <a:gd name="connsiteY16" fmla="*/ 905539 h 3538814"/>
                  <a:gd name="connsiteX17" fmla="*/ 290648 w 916136"/>
                  <a:gd name="connsiteY17" fmla="*/ 794532 h 3538814"/>
                  <a:gd name="connsiteX18" fmla="*/ 354757 w 916136"/>
                  <a:gd name="connsiteY18" fmla="*/ 993441 h 3538814"/>
                  <a:gd name="connsiteX19" fmla="*/ 399047 w 916136"/>
                  <a:gd name="connsiteY19" fmla="*/ 631772 h 3538814"/>
                  <a:gd name="connsiteX20" fmla="*/ 420799 w 916136"/>
                  <a:gd name="connsiteY20" fmla="*/ 191478 h 3538814"/>
                  <a:gd name="connsiteX21" fmla="*/ 268399 w 916136"/>
                  <a:gd name="connsiteY21" fmla="*/ 55121 h 3538814"/>
                  <a:gd name="connsiteX22" fmla="*/ 273258 w 916136"/>
                  <a:gd name="connsiteY22" fmla="*/ 58984 h 3538814"/>
                  <a:gd name="connsiteX23" fmla="*/ 272410 w 916136"/>
                  <a:gd name="connsiteY23" fmla="*/ 55121 h 3538814"/>
                  <a:gd name="connsiteX24" fmla="*/ 460036 w 916136"/>
                  <a:gd name="connsiteY24" fmla="*/ 119973 h 3538814"/>
                  <a:gd name="connsiteX25" fmla="*/ 471254 w 916136"/>
                  <a:gd name="connsiteY25" fmla="*/ 0 h 3538814"/>
                  <a:gd name="connsiteX0" fmla="*/ 471254 w 914973"/>
                  <a:gd name="connsiteY0" fmla="*/ 0 h 3538814"/>
                  <a:gd name="connsiteX1" fmla="*/ 613304 w 914973"/>
                  <a:gd name="connsiteY1" fmla="*/ 251636 h 3538814"/>
                  <a:gd name="connsiteX2" fmla="*/ 855718 w 914973"/>
                  <a:gd name="connsiteY2" fmla="*/ 1927264 h 3538814"/>
                  <a:gd name="connsiteX3" fmla="*/ 678194 w 914973"/>
                  <a:gd name="connsiteY3" fmla="*/ 2086697 h 3538814"/>
                  <a:gd name="connsiteX4" fmla="*/ 790341 w 914973"/>
                  <a:gd name="connsiteY4" fmla="*/ 2199362 h 3538814"/>
                  <a:gd name="connsiteX5" fmla="*/ 914973 w 914973"/>
                  <a:gd name="connsiteY5" fmla="*/ 3532688 h 3538814"/>
                  <a:gd name="connsiteX6" fmla="*/ 697270 w 914973"/>
                  <a:gd name="connsiteY6" fmla="*/ 3512426 h 3538814"/>
                  <a:gd name="connsiteX7" fmla="*/ 468925 w 914973"/>
                  <a:gd name="connsiteY7" fmla="*/ 1779647 h 3538814"/>
                  <a:gd name="connsiteX8" fmla="*/ 496550 w 914973"/>
                  <a:gd name="connsiteY8" fmla="*/ 1302945 h 3538814"/>
                  <a:gd name="connsiteX9" fmla="*/ 217151 w 914973"/>
                  <a:gd name="connsiteY9" fmla="*/ 1784668 h 3538814"/>
                  <a:gd name="connsiteX10" fmla="*/ 209584 w 914973"/>
                  <a:gd name="connsiteY10" fmla="*/ 1639966 h 3538814"/>
                  <a:gd name="connsiteX11" fmla="*/ 90076 w 914973"/>
                  <a:gd name="connsiteY11" fmla="*/ 1621788 h 3538814"/>
                  <a:gd name="connsiteX12" fmla="*/ 0 w 914973"/>
                  <a:gd name="connsiteY12" fmla="*/ 1600507 h 3538814"/>
                  <a:gd name="connsiteX13" fmla="*/ 50637 w 914973"/>
                  <a:gd name="connsiteY13" fmla="*/ 1547323 h 3538814"/>
                  <a:gd name="connsiteX14" fmla="*/ 52412 w 914973"/>
                  <a:gd name="connsiteY14" fmla="*/ 1425202 h 3538814"/>
                  <a:gd name="connsiteX15" fmla="*/ 352952 w 914973"/>
                  <a:gd name="connsiteY15" fmla="*/ 1091453 h 3538814"/>
                  <a:gd name="connsiteX16" fmla="*/ 218036 w 914973"/>
                  <a:gd name="connsiteY16" fmla="*/ 905539 h 3538814"/>
                  <a:gd name="connsiteX17" fmla="*/ 290648 w 914973"/>
                  <a:gd name="connsiteY17" fmla="*/ 794532 h 3538814"/>
                  <a:gd name="connsiteX18" fmla="*/ 354757 w 914973"/>
                  <a:gd name="connsiteY18" fmla="*/ 993441 h 3538814"/>
                  <a:gd name="connsiteX19" fmla="*/ 399047 w 914973"/>
                  <a:gd name="connsiteY19" fmla="*/ 631772 h 3538814"/>
                  <a:gd name="connsiteX20" fmla="*/ 420799 w 914973"/>
                  <a:gd name="connsiteY20" fmla="*/ 191478 h 3538814"/>
                  <a:gd name="connsiteX21" fmla="*/ 268399 w 914973"/>
                  <a:gd name="connsiteY21" fmla="*/ 55121 h 3538814"/>
                  <a:gd name="connsiteX22" fmla="*/ 273258 w 914973"/>
                  <a:gd name="connsiteY22" fmla="*/ 58984 h 3538814"/>
                  <a:gd name="connsiteX23" fmla="*/ 272410 w 914973"/>
                  <a:gd name="connsiteY23" fmla="*/ 55121 h 3538814"/>
                  <a:gd name="connsiteX24" fmla="*/ 460036 w 914973"/>
                  <a:gd name="connsiteY24" fmla="*/ 119973 h 3538814"/>
                  <a:gd name="connsiteX25" fmla="*/ 471254 w 914973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78194 w 924564"/>
                  <a:gd name="connsiteY3" fmla="*/ 2086697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78194 w 924564"/>
                  <a:gd name="connsiteY3" fmla="*/ 2086697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3304 w 924564"/>
                  <a:gd name="connsiteY1" fmla="*/ 251636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90648 w 924564"/>
                  <a:gd name="connsiteY17" fmla="*/ 794532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54757 w 924564"/>
                  <a:gd name="connsiteY18" fmla="*/ 993441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3504 w 924564"/>
                  <a:gd name="connsiteY17" fmla="*/ 803111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97270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217151 w 924564"/>
                  <a:gd name="connsiteY9" fmla="*/ 1784668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496550 w 924564"/>
                  <a:gd name="connsiteY8" fmla="*/ 1302945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90076 w 924564"/>
                  <a:gd name="connsiteY11" fmla="*/ 1621788 h 3538814"/>
                  <a:gd name="connsiteX12" fmla="*/ 0 w 924564"/>
                  <a:gd name="connsiteY12" fmla="*/ 1600507 h 3538814"/>
                  <a:gd name="connsiteX13" fmla="*/ 50637 w 924564"/>
                  <a:gd name="connsiteY13" fmla="*/ 1547323 h 3538814"/>
                  <a:gd name="connsiteX14" fmla="*/ 52412 w 924564"/>
                  <a:gd name="connsiteY14" fmla="*/ 1425202 h 3538814"/>
                  <a:gd name="connsiteX15" fmla="*/ 352952 w 924564"/>
                  <a:gd name="connsiteY15" fmla="*/ 1091453 h 3538814"/>
                  <a:gd name="connsiteX16" fmla="*/ 218036 w 924564"/>
                  <a:gd name="connsiteY16" fmla="*/ 905539 h 3538814"/>
                  <a:gd name="connsiteX17" fmla="*/ 285885 w 924564"/>
                  <a:gd name="connsiteY17" fmla="*/ 794532 h 3538814"/>
                  <a:gd name="connsiteX18" fmla="*/ 347613 w 924564"/>
                  <a:gd name="connsiteY18" fmla="*/ 1004880 h 3538814"/>
                  <a:gd name="connsiteX19" fmla="*/ 399047 w 924564"/>
                  <a:gd name="connsiteY19" fmla="*/ 631772 h 3538814"/>
                  <a:gd name="connsiteX20" fmla="*/ 420799 w 924564"/>
                  <a:gd name="connsiteY20" fmla="*/ 191478 h 3538814"/>
                  <a:gd name="connsiteX21" fmla="*/ 268399 w 924564"/>
                  <a:gd name="connsiteY21" fmla="*/ 55121 h 3538814"/>
                  <a:gd name="connsiteX22" fmla="*/ 273258 w 924564"/>
                  <a:gd name="connsiteY22" fmla="*/ 58984 h 3538814"/>
                  <a:gd name="connsiteX23" fmla="*/ 272410 w 924564"/>
                  <a:gd name="connsiteY23" fmla="*/ 55121 h 3538814"/>
                  <a:gd name="connsiteX24" fmla="*/ 460036 w 924564"/>
                  <a:gd name="connsiteY24" fmla="*/ 119973 h 3538814"/>
                  <a:gd name="connsiteX25" fmla="*/ 471254 w 924564"/>
                  <a:gd name="connsiteY25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209584 w 924564"/>
                  <a:gd name="connsiteY10" fmla="*/ 1639966 h 3538814"/>
                  <a:gd name="connsiteX11" fmla="*/ 0 w 924564"/>
                  <a:gd name="connsiteY11" fmla="*/ 1600507 h 3538814"/>
                  <a:gd name="connsiteX12" fmla="*/ 50637 w 924564"/>
                  <a:gd name="connsiteY12" fmla="*/ 1547323 h 3538814"/>
                  <a:gd name="connsiteX13" fmla="*/ 52412 w 924564"/>
                  <a:gd name="connsiteY13" fmla="*/ 1425202 h 3538814"/>
                  <a:gd name="connsiteX14" fmla="*/ 352952 w 924564"/>
                  <a:gd name="connsiteY14" fmla="*/ 1091453 h 3538814"/>
                  <a:gd name="connsiteX15" fmla="*/ 218036 w 924564"/>
                  <a:gd name="connsiteY15" fmla="*/ 905539 h 3538814"/>
                  <a:gd name="connsiteX16" fmla="*/ 285885 w 924564"/>
                  <a:gd name="connsiteY16" fmla="*/ 794532 h 3538814"/>
                  <a:gd name="connsiteX17" fmla="*/ 347613 w 924564"/>
                  <a:gd name="connsiteY17" fmla="*/ 1004880 h 3538814"/>
                  <a:gd name="connsiteX18" fmla="*/ 399047 w 924564"/>
                  <a:gd name="connsiteY18" fmla="*/ 631772 h 3538814"/>
                  <a:gd name="connsiteX19" fmla="*/ 420799 w 924564"/>
                  <a:gd name="connsiteY19" fmla="*/ 191478 h 3538814"/>
                  <a:gd name="connsiteX20" fmla="*/ 268399 w 924564"/>
                  <a:gd name="connsiteY20" fmla="*/ 55121 h 3538814"/>
                  <a:gd name="connsiteX21" fmla="*/ 273258 w 924564"/>
                  <a:gd name="connsiteY21" fmla="*/ 58984 h 3538814"/>
                  <a:gd name="connsiteX22" fmla="*/ 272410 w 924564"/>
                  <a:gd name="connsiteY22" fmla="*/ 55121 h 3538814"/>
                  <a:gd name="connsiteX23" fmla="*/ 460036 w 924564"/>
                  <a:gd name="connsiteY23" fmla="*/ 119973 h 3538814"/>
                  <a:gd name="connsiteX24" fmla="*/ 471254 w 924564"/>
                  <a:gd name="connsiteY24" fmla="*/ 0 h 3538814"/>
                  <a:gd name="connsiteX0" fmla="*/ 471254 w 924564"/>
                  <a:gd name="connsiteY0" fmla="*/ 0 h 3538814"/>
                  <a:gd name="connsiteX1" fmla="*/ 616501 w 924564"/>
                  <a:gd name="connsiteY1" fmla="*/ 274673 h 3538814"/>
                  <a:gd name="connsiteX2" fmla="*/ 855718 w 924564"/>
                  <a:gd name="connsiteY2" fmla="*/ 1927264 h 3538814"/>
                  <a:gd name="connsiteX3" fmla="*/ 665405 w 924564"/>
                  <a:gd name="connsiteY3" fmla="*/ 2055981 h 3538814"/>
                  <a:gd name="connsiteX4" fmla="*/ 790341 w 924564"/>
                  <a:gd name="connsiteY4" fmla="*/ 2199362 h 3538814"/>
                  <a:gd name="connsiteX5" fmla="*/ 924564 w 924564"/>
                  <a:gd name="connsiteY5" fmla="*/ 3532688 h 3538814"/>
                  <a:gd name="connsiteX6" fmla="*/ 626931 w 924564"/>
                  <a:gd name="connsiteY6" fmla="*/ 3512426 h 3538814"/>
                  <a:gd name="connsiteX7" fmla="*/ 468925 w 924564"/>
                  <a:gd name="connsiteY7" fmla="*/ 1779647 h 3538814"/>
                  <a:gd name="connsiteX8" fmla="*/ 501414 w 924564"/>
                  <a:gd name="connsiteY8" fmla="*/ 1332150 h 3538814"/>
                  <a:gd name="connsiteX9" fmla="*/ 163649 w 924564"/>
                  <a:gd name="connsiteY9" fmla="*/ 1778827 h 3538814"/>
                  <a:gd name="connsiteX10" fmla="*/ 194993 w 924564"/>
                  <a:gd name="connsiteY10" fmla="*/ 1669172 h 3538814"/>
                  <a:gd name="connsiteX11" fmla="*/ 0 w 924564"/>
                  <a:gd name="connsiteY11" fmla="*/ 1600507 h 3538814"/>
                  <a:gd name="connsiteX12" fmla="*/ 50637 w 924564"/>
                  <a:gd name="connsiteY12" fmla="*/ 1547323 h 3538814"/>
                  <a:gd name="connsiteX13" fmla="*/ 52412 w 924564"/>
                  <a:gd name="connsiteY13" fmla="*/ 1425202 h 3538814"/>
                  <a:gd name="connsiteX14" fmla="*/ 352952 w 924564"/>
                  <a:gd name="connsiteY14" fmla="*/ 1091453 h 3538814"/>
                  <a:gd name="connsiteX15" fmla="*/ 218036 w 924564"/>
                  <a:gd name="connsiteY15" fmla="*/ 905539 h 3538814"/>
                  <a:gd name="connsiteX16" fmla="*/ 285885 w 924564"/>
                  <a:gd name="connsiteY16" fmla="*/ 794532 h 3538814"/>
                  <a:gd name="connsiteX17" fmla="*/ 347613 w 924564"/>
                  <a:gd name="connsiteY17" fmla="*/ 1004880 h 3538814"/>
                  <a:gd name="connsiteX18" fmla="*/ 399047 w 924564"/>
                  <a:gd name="connsiteY18" fmla="*/ 631772 h 3538814"/>
                  <a:gd name="connsiteX19" fmla="*/ 420799 w 924564"/>
                  <a:gd name="connsiteY19" fmla="*/ 191478 h 3538814"/>
                  <a:gd name="connsiteX20" fmla="*/ 268399 w 924564"/>
                  <a:gd name="connsiteY20" fmla="*/ 55121 h 3538814"/>
                  <a:gd name="connsiteX21" fmla="*/ 273258 w 924564"/>
                  <a:gd name="connsiteY21" fmla="*/ 58984 h 3538814"/>
                  <a:gd name="connsiteX22" fmla="*/ 272410 w 924564"/>
                  <a:gd name="connsiteY22" fmla="*/ 55121 h 3538814"/>
                  <a:gd name="connsiteX23" fmla="*/ 460036 w 924564"/>
                  <a:gd name="connsiteY23" fmla="*/ 119973 h 3538814"/>
                  <a:gd name="connsiteX24" fmla="*/ 471254 w 924564"/>
                  <a:gd name="connsiteY24" fmla="*/ 0 h 3538814"/>
                  <a:gd name="connsiteX0" fmla="*/ 480982 w 934292"/>
                  <a:gd name="connsiteY0" fmla="*/ 0 h 3538814"/>
                  <a:gd name="connsiteX1" fmla="*/ 626229 w 934292"/>
                  <a:gd name="connsiteY1" fmla="*/ 274673 h 3538814"/>
                  <a:gd name="connsiteX2" fmla="*/ 865446 w 934292"/>
                  <a:gd name="connsiteY2" fmla="*/ 1927264 h 3538814"/>
                  <a:gd name="connsiteX3" fmla="*/ 675133 w 934292"/>
                  <a:gd name="connsiteY3" fmla="*/ 2055981 h 3538814"/>
                  <a:gd name="connsiteX4" fmla="*/ 800069 w 934292"/>
                  <a:gd name="connsiteY4" fmla="*/ 2199362 h 3538814"/>
                  <a:gd name="connsiteX5" fmla="*/ 934292 w 934292"/>
                  <a:gd name="connsiteY5" fmla="*/ 3532688 h 3538814"/>
                  <a:gd name="connsiteX6" fmla="*/ 636659 w 934292"/>
                  <a:gd name="connsiteY6" fmla="*/ 3512426 h 3538814"/>
                  <a:gd name="connsiteX7" fmla="*/ 478653 w 934292"/>
                  <a:gd name="connsiteY7" fmla="*/ 1779647 h 3538814"/>
                  <a:gd name="connsiteX8" fmla="*/ 511142 w 934292"/>
                  <a:gd name="connsiteY8" fmla="*/ 1332150 h 3538814"/>
                  <a:gd name="connsiteX9" fmla="*/ 173377 w 934292"/>
                  <a:gd name="connsiteY9" fmla="*/ 1778827 h 3538814"/>
                  <a:gd name="connsiteX10" fmla="*/ 204721 w 934292"/>
                  <a:gd name="connsiteY10" fmla="*/ 1669172 h 3538814"/>
                  <a:gd name="connsiteX11" fmla="*/ 0 w 934292"/>
                  <a:gd name="connsiteY11" fmla="*/ 1612189 h 3538814"/>
                  <a:gd name="connsiteX12" fmla="*/ 60365 w 934292"/>
                  <a:gd name="connsiteY12" fmla="*/ 1547323 h 3538814"/>
                  <a:gd name="connsiteX13" fmla="*/ 62140 w 934292"/>
                  <a:gd name="connsiteY13" fmla="*/ 1425202 h 3538814"/>
                  <a:gd name="connsiteX14" fmla="*/ 362680 w 934292"/>
                  <a:gd name="connsiteY14" fmla="*/ 1091453 h 3538814"/>
                  <a:gd name="connsiteX15" fmla="*/ 227764 w 934292"/>
                  <a:gd name="connsiteY15" fmla="*/ 905539 h 3538814"/>
                  <a:gd name="connsiteX16" fmla="*/ 295613 w 934292"/>
                  <a:gd name="connsiteY16" fmla="*/ 794532 h 3538814"/>
                  <a:gd name="connsiteX17" fmla="*/ 357341 w 934292"/>
                  <a:gd name="connsiteY17" fmla="*/ 1004880 h 3538814"/>
                  <a:gd name="connsiteX18" fmla="*/ 408775 w 934292"/>
                  <a:gd name="connsiteY18" fmla="*/ 631772 h 3538814"/>
                  <a:gd name="connsiteX19" fmla="*/ 430527 w 934292"/>
                  <a:gd name="connsiteY19" fmla="*/ 191478 h 3538814"/>
                  <a:gd name="connsiteX20" fmla="*/ 278127 w 934292"/>
                  <a:gd name="connsiteY20" fmla="*/ 55121 h 3538814"/>
                  <a:gd name="connsiteX21" fmla="*/ 282986 w 934292"/>
                  <a:gd name="connsiteY21" fmla="*/ 58984 h 3538814"/>
                  <a:gd name="connsiteX22" fmla="*/ 282138 w 934292"/>
                  <a:gd name="connsiteY22" fmla="*/ 55121 h 3538814"/>
                  <a:gd name="connsiteX23" fmla="*/ 469764 w 934292"/>
                  <a:gd name="connsiteY23" fmla="*/ 119973 h 3538814"/>
                  <a:gd name="connsiteX24" fmla="*/ 480982 w 934292"/>
                  <a:gd name="connsiteY24" fmla="*/ 0 h 3538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34292" h="3538814">
                    <a:moveTo>
                      <a:pt x="480982" y="0"/>
                    </a:moveTo>
                    <a:cubicBezTo>
                      <a:pt x="535792" y="76200"/>
                      <a:pt x="574616" y="148559"/>
                      <a:pt x="626229" y="274673"/>
                    </a:cubicBezTo>
                    <a:cubicBezTo>
                      <a:pt x="853670" y="825218"/>
                      <a:pt x="870459" y="1453336"/>
                      <a:pt x="865446" y="1927264"/>
                    </a:cubicBezTo>
                    <a:cubicBezTo>
                      <a:pt x="821191" y="2000885"/>
                      <a:pt x="738571" y="2013075"/>
                      <a:pt x="675133" y="2055981"/>
                    </a:cubicBezTo>
                    <a:cubicBezTo>
                      <a:pt x="677296" y="2071796"/>
                      <a:pt x="822612" y="2162860"/>
                      <a:pt x="800069" y="2199362"/>
                    </a:cubicBezTo>
                    <a:cubicBezTo>
                      <a:pt x="862984" y="2437304"/>
                      <a:pt x="913609" y="3316853"/>
                      <a:pt x="934292" y="3532688"/>
                    </a:cubicBezTo>
                    <a:cubicBezTo>
                      <a:pt x="884826" y="3554668"/>
                      <a:pt x="660735" y="3510273"/>
                      <a:pt x="636659" y="3512426"/>
                    </a:cubicBezTo>
                    <a:cubicBezTo>
                      <a:pt x="671834" y="2929675"/>
                      <a:pt x="557886" y="2362399"/>
                      <a:pt x="478653" y="1779647"/>
                    </a:cubicBezTo>
                    <a:cubicBezTo>
                      <a:pt x="487861" y="1549442"/>
                      <a:pt x="534018" y="1562355"/>
                      <a:pt x="511142" y="1332150"/>
                    </a:cubicBezTo>
                    <a:cubicBezTo>
                      <a:pt x="370992" y="1484936"/>
                      <a:pt x="342710" y="1707813"/>
                      <a:pt x="173377" y="1778827"/>
                    </a:cubicBezTo>
                    <a:lnTo>
                      <a:pt x="204721" y="1669172"/>
                    </a:lnTo>
                    <a:cubicBezTo>
                      <a:pt x="177446" y="1639452"/>
                      <a:pt x="26491" y="1627630"/>
                      <a:pt x="0" y="1612189"/>
                    </a:cubicBezTo>
                    <a:lnTo>
                      <a:pt x="60365" y="1547323"/>
                    </a:lnTo>
                    <a:cubicBezTo>
                      <a:pt x="60957" y="1506616"/>
                      <a:pt x="61548" y="1465909"/>
                      <a:pt x="62140" y="1425202"/>
                    </a:cubicBezTo>
                    <a:lnTo>
                      <a:pt x="362680" y="1091453"/>
                    </a:lnTo>
                    <a:cubicBezTo>
                      <a:pt x="366374" y="1005039"/>
                      <a:pt x="252845" y="930522"/>
                      <a:pt x="227764" y="905539"/>
                    </a:cubicBezTo>
                    <a:cubicBezTo>
                      <a:pt x="255684" y="869216"/>
                      <a:pt x="267693" y="830855"/>
                      <a:pt x="295613" y="794532"/>
                    </a:cubicBezTo>
                    <a:cubicBezTo>
                      <a:pt x="300567" y="792764"/>
                      <a:pt x="349872" y="876266"/>
                      <a:pt x="357341" y="1004880"/>
                    </a:cubicBezTo>
                    <a:cubicBezTo>
                      <a:pt x="457467" y="952485"/>
                      <a:pt x="419207" y="748489"/>
                      <a:pt x="408775" y="631772"/>
                    </a:cubicBezTo>
                    <a:lnTo>
                      <a:pt x="430527" y="191478"/>
                    </a:lnTo>
                    <a:lnTo>
                      <a:pt x="278127" y="55121"/>
                    </a:lnTo>
                    <a:lnTo>
                      <a:pt x="282986" y="58984"/>
                    </a:lnTo>
                    <a:lnTo>
                      <a:pt x="282138" y="55121"/>
                    </a:lnTo>
                    <a:lnTo>
                      <a:pt x="469764" y="119973"/>
                    </a:lnTo>
                    <a:lnTo>
                      <a:pt x="480982" y="0"/>
                    </a:lnTo>
                    <a:close/>
                  </a:path>
                </a:pathLst>
              </a:custGeom>
              <a:gradFill flip="none" rotWithShape="1">
                <a:gsLst>
                  <a:gs pos="66000">
                    <a:srgbClr val="D57A7C"/>
                  </a:gs>
                  <a:gs pos="28000">
                    <a:srgbClr val="F0AE9A"/>
                  </a:gs>
                </a:gsLst>
                <a:lin ang="0" scaled="1"/>
                <a:tileRect/>
              </a:gradFill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3945169" y="4495185"/>
                <a:ext cx="1017058" cy="876098"/>
              </a:xfrm>
              <a:custGeom>
                <a:avLst/>
                <a:gdLst>
                  <a:gd name="connsiteX0" fmla="*/ 0 w 876300"/>
                  <a:gd name="connsiteY0" fmla="*/ 57150 h 885825"/>
                  <a:gd name="connsiteX1" fmla="*/ 647700 w 876300"/>
                  <a:gd name="connsiteY1" fmla="*/ 171450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59568 w 876300"/>
                  <a:gd name="connsiteY1" fmla="*/ 239544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54705 w 876300"/>
                  <a:gd name="connsiteY1" fmla="*/ 195770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676884 w 876300"/>
                  <a:gd name="connsiteY1" fmla="*/ 176314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01203 w 876300"/>
                  <a:gd name="connsiteY1" fmla="*/ 142267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876300"/>
                  <a:gd name="connsiteY0" fmla="*/ 57150 h 885825"/>
                  <a:gd name="connsiteX1" fmla="*/ 740113 w 876300"/>
                  <a:gd name="connsiteY1" fmla="*/ 205497 h 885825"/>
                  <a:gd name="connsiteX2" fmla="*/ 828675 w 876300"/>
                  <a:gd name="connsiteY2" fmla="*/ 581025 h 885825"/>
                  <a:gd name="connsiteX3" fmla="*/ 876300 w 876300"/>
                  <a:gd name="connsiteY3" fmla="*/ 885825 h 885825"/>
                  <a:gd name="connsiteX4" fmla="*/ 819150 w 876300"/>
                  <a:gd name="connsiteY4" fmla="*/ 257175 h 885825"/>
                  <a:gd name="connsiteX5" fmla="*/ 676275 w 876300"/>
                  <a:gd name="connsiteY5" fmla="*/ 133350 h 885825"/>
                  <a:gd name="connsiteX6" fmla="*/ 66675 w 876300"/>
                  <a:gd name="connsiteY6" fmla="*/ 0 h 885825"/>
                  <a:gd name="connsiteX7" fmla="*/ 0 w 876300"/>
                  <a:gd name="connsiteY7" fmla="*/ 57150 h 885825"/>
                  <a:gd name="connsiteX0" fmla="*/ 0 w 900619"/>
                  <a:gd name="connsiteY0" fmla="*/ 81469 h 885825"/>
                  <a:gd name="connsiteX1" fmla="*/ 764432 w 900619"/>
                  <a:gd name="connsiteY1" fmla="*/ 205497 h 885825"/>
                  <a:gd name="connsiteX2" fmla="*/ 852994 w 900619"/>
                  <a:gd name="connsiteY2" fmla="*/ 581025 h 885825"/>
                  <a:gd name="connsiteX3" fmla="*/ 900619 w 900619"/>
                  <a:gd name="connsiteY3" fmla="*/ 885825 h 885825"/>
                  <a:gd name="connsiteX4" fmla="*/ 843469 w 900619"/>
                  <a:gd name="connsiteY4" fmla="*/ 257175 h 885825"/>
                  <a:gd name="connsiteX5" fmla="*/ 700594 w 900619"/>
                  <a:gd name="connsiteY5" fmla="*/ 133350 h 885825"/>
                  <a:gd name="connsiteX6" fmla="*/ 90994 w 900619"/>
                  <a:gd name="connsiteY6" fmla="*/ 0 h 885825"/>
                  <a:gd name="connsiteX7" fmla="*/ 0 w 900619"/>
                  <a:gd name="connsiteY7" fmla="*/ 81469 h 885825"/>
                  <a:gd name="connsiteX0" fmla="*/ 13648 w 914267"/>
                  <a:gd name="connsiteY0" fmla="*/ 81469 h 885825"/>
                  <a:gd name="connsiteX1" fmla="*/ 778080 w 914267"/>
                  <a:gd name="connsiteY1" fmla="*/ 205497 h 885825"/>
                  <a:gd name="connsiteX2" fmla="*/ 866642 w 914267"/>
                  <a:gd name="connsiteY2" fmla="*/ 581025 h 885825"/>
                  <a:gd name="connsiteX3" fmla="*/ 914267 w 914267"/>
                  <a:gd name="connsiteY3" fmla="*/ 885825 h 885825"/>
                  <a:gd name="connsiteX4" fmla="*/ 857117 w 914267"/>
                  <a:gd name="connsiteY4" fmla="*/ 257175 h 885825"/>
                  <a:gd name="connsiteX5" fmla="*/ 714242 w 914267"/>
                  <a:gd name="connsiteY5" fmla="*/ 133350 h 885825"/>
                  <a:gd name="connsiteX6" fmla="*/ 104642 w 914267"/>
                  <a:gd name="connsiteY6" fmla="*/ 0 h 885825"/>
                  <a:gd name="connsiteX7" fmla="*/ 13648 w 914267"/>
                  <a:gd name="connsiteY7" fmla="*/ 81469 h 885825"/>
                  <a:gd name="connsiteX0" fmla="*/ 13648 w 889948"/>
                  <a:gd name="connsiteY0" fmla="*/ 81469 h 876098"/>
                  <a:gd name="connsiteX1" fmla="*/ 778080 w 889948"/>
                  <a:gd name="connsiteY1" fmla="*/ 205497 h 876098"/>
                  <a:gd name="connsiteX2" fmla="*/ 866642 w 889948"/>
                  <a:gd name="connsiteY2" fmla="*/ 581025 h 876098"/>
                  <a:gd name="connsiteX3" fmla="*/ 889948 w 889948"/>
                  <a:gd name="connsiteY3" fmla="*/ 876098 h 876098"/>
                  <a:gd name="connsiteX4" fmla="*/ 857117 w 889948"/>
                  <a:gd name="connsiteY4" fmla="*/ 257175 h 876098"/>
                  <a:gd name="connsiteX5" fmla="*/ 714242 w 889948"/>
                  <a:gd name="connsiteY5" fmla="*/ 133350 h 876098"/>
                  <a:gd name="connsiteX6" fmla="*/ 104642 w 889948"/>
                  <a:gd name="connsiteY6" fmla="*/ 0 h 876098"/>
                  <a:gd name="connsiteX7" fmla="*/ 13648 w 889948"/>
                  <a:gd name="connsiteY7" fmla="*/ 81469 h 876098"/>
                  <a:gd name="connsiteX0" fmla="*/ 13648 w 906363"/>
                  <a:gd name="connsiteY0" fmla="*/ 81469 h 876098"/>
                  <a:gd name="connsiteX1" fmla="*/ 778080 w 906363"/>
                  <a:gd name="connsiteY1" fmla="*/ 205497 h 876098"/>
                  <a:gd name="connsiteX2" fmla="*/ 866642 w 906363"/>
                  <a:gd name="connsiteY2" fmla="*/ 581025 h 876098"/>
                  <a:gd name="connsiteX3" fmla="*/ 889948 w 906363"/>
                  <a:gd name="connsiteY3" fmla="*/ 876098 h 876098"/>
                  <a:gd name="connsiteX4" fmla="*/ 857117 w 906363"/>
                  <a:gd name="connsiteY4" fmla="*/ 257175 h 876098"/>
                  <a:gd name="connsiteX5" fmla="*/ 714242 w 906363"/>
                  <a:gd name="connsiteY5" fmla="*/ 133350 h 876098"/>
                  <a:gd name="connsiteX6" fmla="*/ 104642 w 906363"/>
                  <a:gd name="connsiteY6" fmla="*/ 0 h 876098"/>
                  <a:gd name="connsiteX7" fmla="*/ 13648 w 906363"/>
                  <a:gd name="connsiteY7" fmla="*/ 81469 h 876098"/>
                  <a:gd name="connsiteX0" fmla="*/ 13648 w 906363"/>
                  <a:gd name="connsiteY0" fmla="*/ 81469 h 876098"/>
                  <a:gd name="connsiteX1" fmla="*/ 778080 w 906363"/>
                  <a:gd name="connsiteY1" fmla="*/ 205497 h 876098"/>
                  <a:gd name="connsiteX2" fmla="*/ 866642 w 906363"/>
                  <a:gd name="connsiteY2" fmla="*/ 581025 h 876098"/>
                  <a:gd name="connsiteX3" fmla="*/ 889948 w 906363"/>
                  <a:gd name="connsiteY3" fmla="*/ 876098 h 876098"/>
                  <a:gd name="connsiteX4" fmla="*/ 857117 w 906363"/>
                  <a:gd name="connsiteY4" fmla="*/ 257175 h 876098"/>
                  <a:gd name="connsiteX5" fmla="*/ 714242 w 906363"/>
                  <a:gd name="connsiteY5" fmla="*/ 133350 h 876098"/>
                  <a:gd name="connsiteX6" fmla="*/ 104642 w 906363"/>
                  <a:gd name="connsiteY6" fmla="*/ 0 h 876098"/>
                  <a:gd name="connsiteX7" fmla="*/ 13648 w 906363"/>
                  <a:gd name="connsiteY7" fmla="*/ 81469 h 876098"/>
                  <a:gd name="connsiteX0" fmla="*/ 13648 w 906363"/>
                  <a:gd name="connsiteY0" fmla="*/ 81469 h 876098"/>
                  <a:gd name="connsiteX1" fmla="*/ 778080 w 906363"/>
                  <a:gd name="connsiteY1" fmla="*/ 205497 h 876098"/>
                  <a:gd name="connsiteX2" fmla="*/ 866642 w 906363"/>
                  <a:gd name="connsiteY2" fmla="*/ 581025 h 876098"/>
                  <a:gd name="connsiteX3" fmla="*/ 889948 w 906363"/>
                  <a:gd name="connsiteY3" fmla="*/ 876098 h 876098"/>
                  <a:gd name="connsiteX4" fmla="*/ 857117 w 906363"/>
                  <a:gd name="connsiteY4" fmla="*/ 257175 h 876098"/>
                  <a:gd name="connsiteX5" fmla="*/ 714242 w 906363"/>
                  <a:gd name="connsiteY5" fmla="*/ 133350 h 876098"/>
                  <a:gd name="connsiteX6" fmla="*/ 104642 w 906363"/>
                  <a:gd name="connsiteY6" fmla="*/ 0 h 876098"/>
                  <a:gd name="connsiteX7" fmla="*/ 13648 w 906363"/>
                  <a:gd name="connsiteY7" fmla="*/ 81469 h 876098"/>
                  <a:gd name="connsiteX0" fmla="*/ 13648 w 963771"/>
                  <a:gd name="connsiteY0" fmla="*/ 81469 h 876098"/>
                  <a:gd name="connsiteX1" fmla="*/ 778080 w 963771"/>
                  <a:gd name="connsiteY1" fmla="*/ 205497 h 876098"/>
                  <a:gd name="connsiteX2" fmla="*/ 866642 w 963771"/>
                  <a:gd name="connsiteY2" fmla="*/ 581025 h 876098"/>
                  <a:gd name="connsiteX3" fmla="*/ 889948 w 963771"/>
                  <a:gd name="connsiteY3" fmla="*/ 876098 h 876098"/>
                  <a:gd name="connsiteX4" fmla="*/ 857117 w 963771"/>
                  <a:gd name="connsiteY4" fmla="*/ 257175 h 876098"/>
                  <a:gd name="connsiteX5" fmla="*/ 714242 w 963771"/>
                  <a:gd name="connsiteY5" fmla="*/ 133350 h 876098"/>
                  <a:gd name="connsiteX6" fmla="*/ 104642 w 963771"/>
                  <a:gd name="connsiteY6" fmla="*/ 0 h 876098"/>
                  <a:gd name="connsiteX7" fmla="*/ 13648 w 963771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05497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05497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6642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52050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32595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1778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244"/>
                  <a:gd name="connsiteY0" fmla="*/ 81469 h 876098"/>
                  <a:gd name="connsiteX1" fmla="*/ 778080 w 967244"/>
                  <a:gd name="connsiteY1" fmla="*/ 220089 h 876098"/>
                  <a:gd name="connsiteX2" fmla="*/ 861778 w 967244"/>
                  <a:gd name="connsiteY2" fmla="*/ 581025 h 876098"/>
                  <a:gd name="connsiteX3" fmla="*/ 889948 w 967244"/>
                  <a:gd name="connsiteY3" fmla="*/ 876098 h 876098"/>
                  <a:gd name="connsiteX4" fmla="*/ 857117 w 967244"/>
                  <a:gd name="connsiteY4" fmla="*/ 257175 h 876098"/>
                  <a:gd name="connsiteX5" fmla="*/ 714242 w 967244"/>
                  <a:gd name="connsiteY5" fmla="*/ 133350 h 876098"/>
                  <a:gd name="connsiteX6" fmla="*/ 104642 w 967244"/>
                  <a:gd name="connsiteY6" fmla="*/ 0 h 876098"/>
                  <a:gd name="connsiteX7" fmla="*/ 13648 w 967244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13648 w 967477"/>
                  <a:gd name="connsiteY0" fmla="*/ 81469 h 876098"/>
                  <a:gd name="connsiteX1" fmla="*/ 778080 w 967477"/>
                  <a:gd name="connsiteY1" fmla="*/ 220089 h 876098"/>
                  <a:gd name="connsiteX2" fmla="*/ 861778 w 967477"/>
                  <a:gd name="connsiteY2" fmla="*/ 581025 h 876098"/>
                  <a:gd name="connsiteX3" fmla="*/ 889948 w 967477"/>
                  <a:gd name="connsiteY3" fmla="*/ 876098 h 876098"/>
                  <a:gd name="connsiteX4" fmla="*/ 857117 w 967477"/>
                  <a:gd name="connsiteY4" fmla="*/ 257175 h 876098"/>
                  <a:gd name="connsiteX5" fmla="*/ 714242 w 967477"/>
                  <a:gd name="connsiteY5" fmla="*/ 109031 h 876098"/>
                  <a:gd name="connsiteX6" fmla="*/ 104642 w 967477"/>
                  <a:gd name="connsiteY6" fmla="*/ 0 h 876098"/>
                  <a:gd name="connsiteX7" fmla="*/ 13648 w 967477"/>
                  <a:gd name="connsiteY7" fmla="*/ 81469 h 876098"/>
                  <a:gd name="connsiteX0" fmla="*/ 0 w 953829"/>
                  <a:gd name="connsiteY0" fmla="*/ 81469 h 876098"/>
                  <a:gd name="connsiteX1" fmla="*/ 764432 w 953829"/>
                  <a:gd name="connsiteY1" fmla="*/ 220089 h 876098"/>
                  <a:gd name="connsiteX2" fmla="*/ 848130 w 953829"/>
                  <a:gd name="connsiteY2" fmla="*/ 581025 h 876098"/>
                  <a:gd name="connsiteX3" fmla="*/ 876300 w 953829"/>
                  <a:gd name="connsiteY3" fmla="*/ 876098 h 876098"/>
                  <a:gd name="connsiteX4" fmla="*/ 843469 w 953829"/>
                  <a:gd name="connsiteY4" fmla="*/ 257175 h 876098"/>
                  <a:gd name="connsiteX5" fmla="*/ 700594 w 953829"/>
                  <a:gd name="connsiteY5" fmla="*/ 109031 h 876098"/>
                  <a:gd name="connsiteX6" fmla="*/ 90994 w 953829"/>
                  <a:gd name="connsiteY6" fmla="*/ 0 h 876098"/>
                  <a:gd name="connsiteX7" fmla="*/ 0 w 953829"/>
                  <a:gd name="connsiteY7" fmla="*/ 81469 h 876098"/>
                  <a:gd name="connsiteX0" fmla="*/ 0 w 973284"/>
                  <a:gd name="connsiteY0" fmla="*/ 42558 h 876098"/>
                  <a:gd name="connsiteX1" fmla="*/ 783887 w 973284"/>
                  <a:gd name="connsiteY1" fmla="*/ 220089 h 876098"/>
                  <a:gd name="connsiteX2" fmla="*/ 867585 w 973284"/>
                  <a:gd name="connsiteY2" fmla="*/ 581025 h 876098"/>
                  <a:gd name="connsiteX3" fmla="*/ 895755 w 973284"/>
                  <a:gd name="connsiteY3" fmla="*/ 876098 h 876098"/>
                  <a:gd name="connsiteX4" fmla="*/ 862924 w 973284"/>
                  <a:gd name="connsiteY4" fmla="*/ 257175 h 876098"/>
                  <a:gd name="connsiteX5" fmla="*/ 720049 w 973284"/>
                  <a:gd name="connsiteY5" fmla="*/ 109031 h 876098"/>
                  <a:gd name="connsiteX6" fmla="*/ 110449 w 973284"/>
                  <a:gd name="connsiteY6" fmla="*/ 0 h 876098"/>
                  <a:gd name="connsiteX7" fmla="*/ 0 w 973284"/>
                  <a:gd name="connsiteY7" fmla="*/ 42558 h 876098"/>
                  <a:gd name="connsiteX0" fmla="*/ 0 w 973284"/>
                  <a:gd name="connsiteY0" fmla="*/ 66877 h 876098"/>
                  <a:gd name="connsiteX1" fmla="*/ 783887 w 973284"/>
                  <a:gd name="connsiteY1" fmla="*/ 220089 h 876098"/>
                  <a:gd name="connsiteX2" fmla="*/ 867585 w 973284"/>
                  <a:gd name="connsiteY2" fmla="*/ 581025 h 876098"/>
                  <a:gd name="connsiteX3" fmla="*/ 895755 w 973284"/>
                  <a:gd name="connsiteY3" fmla="*/ 876098 h 876098"/>
                  <a:gd name="connsiteX4" fmla="*/ 862924 w 973284"/>
                  <a:gd name="connsiteY4" fmla="*/ 257175 h 876098"/>
                  <a:gd name="connsiteX5" fmla="*/ 720049 w 973284"/>
                  <a:gd name="connsiteY5" fmla="*/ 109031 h 876098"/>
                  <a:gd name="connsiteX6" fmla="*/ 110449 w 973284"/>
                  <a:gd name="connsiteY6" fmla="*/ 0 h 876098"/>
                  <a:gd name="connsiteX7" fmla="*/ 0 w 973284"/>
                  <a:gd name="connsiteY7" fmla="*/ 66877 h 876098"/>
                  <a:gd name="connsiteX0" fmla="*/ 0 w 1017058"/>
                  <a:gd name="connsiteY0" fmla="*/ 66877 h 876098"/>
                  <a:gd name="connsiteX1" fmla="*/ 827661 w 1017058"/>
                  <a:gd name="connsiteY1" fmla="*/ 220089 h 876098"/>
                  <a:gd name="connsiteX2" fmla="*/ 911359 w 1017058"/>
                  <a:gd name="connsiteY2" fmla="*/ 581025 h 876098"/>
                  <a:gd name="connsiteX3" fmla="*/ 939529 w 1017058"/>
                  <a:gd name="connsiteY3" fmla="*/ 876098 h 876098"/>
                  <a:gd name="connsiteX4" fmla="*/ 906698 w 1017058"/>
                  <a:gd name="connsiteY4" fmla="*/ 257175 h 876098"/>
                  <a:gd name="connsiteX5" fmla="*/ 763823 w 1017058"/>
                  <a:gd name="connsiteY5" fmla="*/ 109031 h 876098"/>
                  <a:gd name="connsiteX6" fmla="*/ 154223 w 1017058"/>
                  <a:gd name="connsiteY6" fmla="*/ 0 h 876098"/>
                  <a:gd name="connsiteX7" fmla="*/ 0 w 1017058"/>
                  <a:gd name="connsiteY7" fmla="*/ 66877 h 876098"/>
                  <a:gd name="connsiteX0" fmla="*/ 0 w 1017058"/>
                  <a:gd name="connsiteY0" fmla="*/ 66877 h 876098"/>
                  <a:gd name="connsiteX1" fmla="*/ 827661 w 1017058"/>
                  <a:gd name="connsiteY1" fmla="*/ 220089 h 876098"/>
                  <a:gd name="connsiteX2" fmla="*/ 911359 w 1017058"/>
                  <a:gd name="connsiteY2" fmla="*/ 581025 h 876098"/>
                  <a:gd name="connsiteX3" fmla="*/ 939529 w 1017058"/>
                  <a:gd name="connsiteY3" fmla="*/ 876098 h 876098"/>
                  <a:gd name="connsiteX4" fmla="*/ 906698 w 1017058"/>
                  <a:gd name="connsiteY4" fmla="*/ 257175 h 876098"/>
                  <a:gd name="connsiteX5" fmla="*/ 763823 w 1017058"/>
                  <a:gd name="connsiteY5" fmla="*/ 109031 h 876098"/>
                  <a:gd name="connsiteX6" fmla="*/ 154223 w 1017058"/>
                  <a:gd name="connsiteY6" fmla="*/ 0 h 876098"/>
                  <a:gd name="connsiteX7" fmla="*/ 0 w 1017058"/>
                  <a:gd name="connsiteY7" fmla="*/ 66877 h 876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7058" h="876098">
                    <a:moveTo>
                      <a:pt x="0" y="66877"/>
                    </a:moveTo>
                    <a:cubicBezTo>
                      <a:pt x="211037" y="122812"/>
                      <a:pt x="788413" y="158143"/>
                      <a:pt x="827661" y="220089"/>
                    </a:cubicBezTo>
                    <a:cubicBezTo>
                      <a:pt x="896093" y="330674"/>
                      <a:pt x="867247" y="455849"/>
                      <a:pt x="911359" y="581025"/>
                    </a:cubicBezTo>
                    <a:lnTo>
                      <a:pt x="939529" y="876098"/>
                    </a:lnTo>
                    <a:cubicBezTo>
                      <a:pt x="1118275" y="796250"/>
                      <a:pt x="935982" y="385020"/>
                      <a:pt x="906698" y="257175"/>
                    </a:cubicBezTo>
                    <a:cubicBezTo>
                      <a:pt x="892006" y="177970"/>
                      <a:pt x="791992" y="145442"/>
                      <a:pt x="763823" y="109031"/>
                    </a:cubicBezTo>
                    <a:cubicBezTo>
                      <a:pt x="614125" y="72687"/>
                      <a:pt x="323376" y="50935"/>
                      <a:pt x="154223" y="0"/>
                    </a:cubicBezTo>
                    <a:cubicBezTo>
                      <a:pt x="123892" y="27156"/>
                      <a:pt x="1148" y="68903"/>
                      <a:pt x="0" y="66877"/>
                    </a:cubicBezTo>
                    <a:close/>
                  </a:path>
                </a:pathLst>
              </a:custGeom>
              <a:solidFill>
                <a:srgbClr val="A1455D"/>
              </a:solidFill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2976654" y="2922557"/>
                <a:ext cx="1429473" cy="2801174"/>
                <a:chOff x="2960411" y="2894775"/>
                <a:chExt cx="1429473" cy="2801174"/>
              </a:xfrm>
            </p:grpSpPr>
            <p:sp>
              <p:nvSpPr>
                <p:cNvPr id="70" name="任意多边形 69"/>
                <p:cNvSpPr/>
                <p:nvPr/>
              </p:nvSpPr>
              <p:spPr>
                <a:xfrm>
                  <a:off x="3190487" y="3335965"/>
                  <a:ext cx="341085" cy="1251857"/>
                </a:xfrm>
                <a:custGeom>
                  <a:avLst/>
                  <a:gdLst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  <a:gd name="connsiteX0" fmla="*/ 341085 w 341085"/>
                    <a:gd name="connsiteY0" fmla="*/ 0 h 1251857"/>
                    <a:gd name="connsiteX1" fmla="*/ 163285 w 341085"/>
                    <a:gd name="connsiteY1" fmla="*/ 1251857 h 1251857"/>
                    <a:gd name="connsiteX2" fmla="*/ 0 w 341085"/>
                    <a:gd name="connsiteY2" fmla="*/ 1164771 h 1251857"/>
                    <a:gd name="connsiteX3" fmla="*/ 341085 w 341085"/>
                    <a:gd name="connsiteY3" fmla="*/ 0 h 1251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1085" h="1251857">
                      <a:moveTo>
                        <a:pt x="341085" y="0"/>
                      </a:moveTo>
                      <a:cubicBezTo>
                        <a:pt x="267304" y="417286"/>
                        <a:pt x="189895" y="845457"/>
                        <a:pt x="163285" y="1251857"/>
                      </a:cubicBezTo>
                      <a:lnTo>
                        <a:pt x="0" y="1164771"/>
                      </a:lnTo>
                      <a:cubicBezTo>
                        <a:pt x="77410" y="718457"/>
                        <a:pt x="194733" y="359228"/>
                        <a:pt x="341085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4000">
                      <a:schemeClr val="bg1"/>
                    </a:gs>
                    <a:gs pos="60000">
                      <a:srgbClr val="E7E7E7"/>
                    </a:gs>
                  </a:gsLst>
                  <a:lin ang="16200000" scaled="1"/>
                  <a:tileRect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70"/>
                <p:cNvSpPr/>
                <p:nvPr/>
              </p:nvSpPr>
              <p:spPr>
                <a:xfrm>
                  <a:off x="2960411" y="2894775"/>
                  <a:ext cx="1429473" cy="1033446"/>
                </a:xfrm>
                <a:custGeom>
                  <a:avLst/>
                  <a:gdLst>
                    <a:gd name="connsiteX0" fmla="*/ 569347 w 1429473"/>
                    <a:gd name="connsiteY0" fmla="*/ 332333 h 1033446"/>
                    <a:gd name="connsiteX1" fmla="*/ 133918 w 1429473"/>
                    <a:gd name="connsiteY1" fmla="*/ 615361 h 1033446"/>
                    <a:gd name="connsiteX2" fmla="*/ 126661 w 1429473"/>
                    <a:gd name="connsiteY2" fmla="*/ 978218 h 1033446"/>
                    <a:gd name="connsiteX3" fmla="*/ 137547 w 1429473"/>
                    <a:gd name="connsiteY3" fmla="*/ 876618 h 1033446"/>
                    <a:gd name="connsiteX4" fmla="*/ 569347 w 1429473"/>
                    <a:gd name="connsiteY4" fmla="*/ 332333 h 1033446"/>
                    <a:gd name="connsiteX5" fmla="*/ 878237 w 1429473"/>
                    <a:gd name="connsiteY5" fmla="*/ 226 h 1033446"/>
                    <a:gd name="connsiteX6" fmla="*/ 1369016 w 1429473"/>
                    <a:gd name="connsiteY6" fmla="*/ 377351 h 1033446"/>
                    <a:gd name="connsiteX7" fmla="*/ 1374183 w 1429473"/>
                    <a:gd name="connsiteY7" fmla="*/ 847467 h 1033446"/>
                    <a:gd name="connsiteX8" fmla="*/ 1374183 w 1429473"/>
                    <a:gd name="connsiteY8" fmla="*/ 759643 h 1033446"/>
                    <a:gd name="connsiteX9" fmla="*/ 1312189 w 1429473"/>
                    <a:gd name="connsiteY9" fmla="*/ 651155 h 1033446"/>
                    <a:gd name="connsiteX10" fmla="*/ 1064770 w 1429473"/>
                    <a:gd name="connsiteY10" fmla="*/ 164435 h 1033446"/>
                    <a:gd name="connsiteX11" fmla="*/ 614766 w 1429473"/>
                    <a:gd name="connsiteY11" fmla="*/ 222368 h 1033446"/>
                    <a:gd name="connsiteX12" fmla="*/ 594101 w 1429473"/>
                    <a:gd name="connsiteY12" fmla="*/ 263697 h 1033446"/>
                    <a:gd name="connsiteX13" fmla="*/ 604433 w 1429473"/>
                    <a:gd name="connsiteY13" fmla="*/ 398016 h 1033446"/>
                    <a:gd name="connsiteX14" fmla="*/ 108488 w 1429473"/>
                    <a:gd name="connsiteY14" fmla="*/ 1033446 h 1033446"/>
                    <a:gd name="connsiteX15" fmla="*/ 0 w 1429473"/>
                    <a:gd name="connsiteY15" fmla="*/ 862965 h 1033446"/>
                    <a:gd name="connsiteX16" fmla="*/ 5166 w 1429473"/>
                    <a:gd name="connsiteY16" fmla="*/ 475507 h 1033446"/>
                    <a:gd name="connsiteX17" fmla="*/ 537274 w 1429473"/>
                    <a:gd name="connsiteY17" fmla="*/ 253365 h 1033446"/>
                    <a:gd name="connsiteX18" fmla="*/ 625098 w 1429473"/>
                    <a:gd name="connsiteY18" fmla="*/ 201704 h 1033446"/>
                    <a:gd name="connsiteX19" fmla="*/ 878237 w 1429473"/>
                    <a:gd name="connsiteY19" fmla="*/ 226 h 1033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29473" h="1033446">
                      <a:moveTo>
                        <a:pt x="569347" y="332333"/>
                      </a:moveTo>
                      <a:cubicBezTo>
                        <a:pt x="453233" y="401276"/>
                        <a:pt x="115775" y="579075"/>
                        <a:pt x="133918" y="615361"/>
                      </a:cubicBezTo>
                      <a:lnTo>
                        <a:pt x="126661" y="978218"/>
                      </a:lnTo>
                      <a:lnTo>
                        <a:pt x="137547" y="876618"/>
                      </a:lnTo>
                      <a:cubicBezTo>
                        <a:pt x="295994" y="716962"/>
                        <a:pt x="425414" y="513761"/>
                        <a:pt x="569347" y="332333"/>
                      </a:cubicBezTo>
                      <a:close/>
                      <a:moveTo>
                        <a:pt x="878237" y="226"/>
                      </a:moveTo>
                      <a:cubicBezTo>
                        <a:pt x="1005668" y="-8384"/>
                        <a:pt x="1339742" y="230978"/>
                        <a:pt x="1369016" y="377351"/>
                      </a:cubicBezTo>
                      <a:cubicBezTo>
                        <a:pt x="1398290" y="523724"/>
                        <a:pt x="1486116" y="721758"/>
                        <a:pt x="1374183" y="847467"/>
                      </a:cubicBezTo>
                      <a:lnTo>
                        <a:pt x="1374183" y="759643"/>
                      </a:lnTo>
                      <a:cubicBezTo>
                        <a:pt x="1353518" y="723480"/>
                        <a:pt x="1324940" y="637253"/>
                        <a:pt x="1312189" y="651155"/>
                      </a:cubicBezTo>
                      <a:cubicBezTo>
                        <a:pt x="1351335" y="562839"/>
                        <a:pt x="1280639" y="328089"/>
                        <a:pt x="1064770" y="164435"/>
                      </a:cubicBezTo>
                      <a:cubicBezTo>
                        <a:pt x="848901" y="781"/>
                        <a:pt x="713967" y="148628"/>
                        <a:pt x="614766" y="222368"/>
                      </a:cubicBezTo>
                      <a:lnTo>
                        <a:pt x="594101" y="263697"/>
                      </a:lnTo>
                      <a:lnTo>
                        <a:pt x="604433" y="398016"/>
                      </a:lnTo>
                      <a:lnTo>
                        <a:pt x="108488" y="1033446"/>
                      </a:lnTo>
                      <a:lnTo>
                        <a:pt x="0" y="862965"/>
                      </a:lnTo>
                      <a:lnTo>
                        <a:pt x="5166" y="475507"/>
                      </a:lnTo>
                      <a:cubicBezTo>
                        <a:pt x="182535" y="401460"/>
                        <a:pt x="375404" y="229257"/>
                        <a:pt x="537274" y="253365"/>
                      </a:cubicBezTo>
                      <a:lnTo>
                        <a:pt x="625098" y="201704"/>
                      </a:lnTo>
                      <a:cubicBezTo>
                        <a:pt x="642803" y="115495"/>
                        <a:pt x="750806" y="8836"/>
                        <a:pt x="878237" y="226"/>
                      </a:cubicBezTo>
                      <a:close/>
                    </a:path>
                  </a:pathLst>
                </a:custGeom>
                <a:gradFill>
                  <a:gsLst>
                    <a:gs pos="59000">
                      <a:schemeClr val="bg1"/>
                    </a:gs>
                    <a:gs pos="60000">
                      <a:srgbClr val="E7E7E7"/>
                    </a:gs>
                  </a:gsLst>
                  <a:lin ang="5400000" scaled="0"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>
                  <a:off x="3531572" y="3158901"/>
                  <a:ext cx="726090" cy="371608"/>
                </a:xfrm>
                <a:custGeom>
                  <a:avLst/>
                  <a:gdLst>
                    <a:gd name="connsiteX0" fmla="*/ 666750 w 666750"/>
                    <a:gd name="connsiteY0" fmla="*/ 371475 h 371475"/>
                    <a:gd name="connsiteX1" fmla="*/ 304800 w 666750"/>
                    <a:gd name="connsiteY1" fmla="*/ 0 h 371475"/>
                    <a:gd name="connsiteX2" fmla="*/ 0 w 666750"/>
                    <a:gd name="connsiteY2" fmla="*/ 209550 h 371475"/>
                    <a:gd name="connsiteX3" fmla="*/ 0 w 666750"/>
                    <a:gd name="connsiteY3" fmla="*/ 314325 h 371475"/>
                    <a:gd name="connsiteX4" fmla="*/ 304800 w 666750"/>
                    <a:gd name="connsiteY4" fmla="*/ 104775 h 371475"/>
                    <a:gd name="connsiteX5" fmla="*/ 666750 w 666750"/>
                    <a:gd name="connsiteY5" fmla="*/ 371475 h 371475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66750 w 666750"/>
                    <a:gd name="connsiteY0" fmla="*/ 371608 h 371608"/>
                    <a:gd name="connsiteX1" fmla="*/ 304800 w 666750"/>
                    <a:gd name="connsiteY1" fmla="*/ 133 h 371608"/>
                    <a:gd name="connsiteX2" fmla="*/ 0 w 666750"/>
                    <a:gd name="connsiteY2" fmla="*/ 209683 h 371608"/>
                    <a:gd name="connsiteX3" fmla="*/ 0 w 666750"/>
                    <a:gd name="connsiteY3" fmla="*/ 314458 h 371608"/>
                    <a:gd name="connsiteX4" fmla="*/ 304800 w 666750"/>
                    <a:gd name="connsiteY4" fmla="*/ 104908 h 371608"/>
                    <a:gd name="connsiteX5" fmla="*/ 666750 w 666750"/>
                    <a:gd name="connsiteY5" fmla="*/ 371608 h 371608"/>
                    <a:gd name="connsiteX0" fmla="*/ 688263 w 688263"/>
                    <a:gd name="connsiteY0" fmla="*/ 371608 h 371608"/>
                    <a:gd name="connsiteX1" fmla="*/ 326313 w 688263"/>
                    <a:gd name="connsiteY1" fmla="*/ 133 h 371608"/>
                    <a:gd name="connsiteX2" fmla="*/ 21513 w 688263"/>
                    <a:gd name="connsiteY2" fmla="*/ 209683 h 371608"/>
                    <a:gd name="connsiteX3" fmla="*/ 21513 w 688263"/>
                    <a:gd name="connsiteY3" fmla="*/ 314458 h 371608"/>
                    <a:gd name="connsiteX4" fmla="*/ 22887 w 688263"/>
                    <a:gd name="connsiteY4" fmla="*/ 308694 h 371608"/>
                    <a:gd name="connsiteX5" fmla="*/ 326313 w 688263"/>
                    <a:gd name="connsiteY5" fmla="*/ 104908 h 371608"/>
                    <a:gd name="connsiteX6" fmla="*/ 688263 w 688263"/>
                    <a:gd name="connsiteY6" fmla="*/ 371608 h 371608"/>
                    <a:gd name="connsiteX0" fmla="*/ 688263 w 688263"/>
                    <a:gd name="connsiteY0" fmla="*/ 371608 h 371608"/>
                    <a:gd name="connsiteX1" fmla="*/ 326313 w 688263"/>
                    <a:gd name="connsiteY1" fmla="*/ 133 h 371608"/>
                    <a:gd name="connsiteX2" fmla="*/ 21513 w 688263"/>
                    <a:gd name="connsiteY2" fmla="*/ 209683 h 371608"/>
                    <a:gd name="connsiteX3" fmla="*/ 21513 w 688263"/>
                    <a:gd name="connsiteY3" fmla="*/ 314458 h 371608"/>
                    <a:gd name="connsiteX4" fmla="*/ 22887 w 688263"/>
                    <a:gd name="connsiteY4" fmla="*/ 308694 h 371608"/>
                    <a:gd name="connsiteX5" fmla="*/ 320375 w 688263"/>
                    <a:gd name="connsiteY5" fmla="*/ 63345 h 371608"/>
                    <a:gd name="connsiteX6" fmla="*/ 688263 w 688263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24831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24831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24831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92719 w 692719"/>
                    <a:gd name="connsiteY0" fmla="*/ 371608 h 371608"/>
                    <a:gd name="connsiteX1" fmla="*/ 330769 w 692719"/>
                    <a:gd name="connsiteY1" fmla="*/ 133 h 371608"/>
                    <a:gd name="connsiteX2" fmla="*/ 25969 w 692719"/>
                    <a:gd name="connsiteY2" fmla="*/ 209683 h 371608"/>
                    <a:gd name="connsiteX3" fmla="*/ 25969 w 692719"/>
                    <a:gd name="connsiteY3" fmla="*/ 314458 h 371608"/>
                    <a:gd name="connsiteX4" fmla="*/ 21405 w 692719"/>
                    <a:gd name="connsiteY4" fmla="*/ 267130 h 371608"/>
                    <a:gd name="connsiteX5" fmla="*/ 342643 w 692719"/>
                    <a:gd name="connsiteY5" fmla="*/ 63345 h 371608"/>
                    <a:gd name="connsiteX6" fmla="*/ 692719 w 692719"/>
                    <a:gd name="connsiteY6" fmla="*/ 371608 h 371608"/>
                    <a:gd name="connsiteX0" fmla="*/ 671314 w 671314"/>
                    <a:gd name="connsiteY0" fmla="*/ 371608 h 371608"/>
                    <a:gd name="connsiteX1" fmla="*/ 309364 w 671314"/>
                    <a:gd name="connsiteY1" fmla="*/ 133 h 371608"/>
                    <a:gd name="connsiteX2" fmla="*/ 4564 w 671314"/>
                    <a:gd name="connsiteY2" fmla="*/ 209683 h 371608"/>
                    <a:gd name="connsiteX3" fmla="*/ 0 w 671314"/>
                    <a:gd name="connsiteY3" fmla="*/ 267130 h 371608"/>
                    <a:gd name="connsiteX4" fmla="*/ 321238 w 671314"/>
                    <a:gd name="connsiteY4" fmla="*/ 63345 h 371608"/>
                    <a:gd name="connsiteX5" fmla="*/ 671314 w 671314"/>
                    <a:gd name="connsiteY5" fmla="*/ 371608 h 371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71314" h="371608">
                      <a:moveTo>
                        <a:pt x="671314" y="371608"/>
                      </a:moveTo>
                      <a:cubicBezTo>
                        <a:pt x="627854" y="247783"/>
                        <a:pt x="424077" y="-6670"/>
                        <a:pt x="309364" y="133"/>
                      </a:cubicBezTo>
                      <a:cubicBezTo>
                        <a:pt x="194651" y="6936"/>
                        <a:pt x="82414" y="139833"/>
                        <a:pt x="4564" y="209683"/>
                      </a:cubicBezTo>
                      <a:lnTo>
                        <a:pt x="0" y="267130"/>
                      </a:lnTo>
                      <a:cubicBezTo>
                        <a:pt x="50800" y="232205"/>
                        <a:pt x="209352" y="45932"/>
                        <a:pt x="321238" y="63345"/>
                      </a:cubicBezTo>
                      <a:cubicBezTo>
                        <a:pt x="433124" y="80758"/>
                        <a:pt x="598165" y="253020"/>
                        <a:pt x="671314" y="37160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任意多边形 72"/>
                <p:cNvSpPr/>
                <p:nvPr/>
              </p:nvSpPr>
              <p:spPr>
                <a:xfrm>
                  <a:off x="3687478" y="4632182"/>
                  <a:ext cx="373844" cy="1063767"/>
                </a:xfrm>
                <a:custGeom>
                  <a:avLst/>
                  <a:gdLst>
                    <a:gd name="connsiteX0" fmla="*/ 0 w 152400"/>
                    <a:gd name="connsiteY0" fmla="*/ 133350 h 638175"/>
                    <a:gd name="connsiteX1" fmla="*/ 95250 w 152400"/>
                    <a:gd name="connsiteY1" fmla="*/ 638175 h 638175"/>
                    <a:gd name="connsiteX2" fmla="*/ 152400 w 152400"/>
                    <a:gd name="connsiteY2" fmla="*/ 285750 h 638175"/>
                    <a:gd name="connsiteX3" fmla="*/ 57150 w 152400"/>
                    <a:gd name="connsiteY3" fmla="*/ 0 h 638175"/>
                    <a:gd name="connsiteX4" fmla="*/ 0 w 152400"/>
                    <a:gd name="connsiteY4" fmla="*/ 133350 h 638175"/>
                    <a:gd name="connsiteX0" fmla="*/ 0 w 353322"/>
                    <a:gd name="connsiteY0" fmla="*/ 409361 h 921857"/>
                    <a:gd name="connsiteX1" fmla="*/ 95250 w 353322"/>
                    <a:gd name="connsiteY1" fmla="*/ 914186 h 921857"/>
                    <a:gd name="connsiteX2" fmla="*/ 353322 w 353322"/>
                    <a:gd name="connsiteY2" fmla="*/ 0 h 921857"/>
                    <a:gd name="connsiteX3" fmla="*/ 57150 w 353322"/>
                    <a:gd name="connsiteY3" fmla="*/ 276011 h 921857"/>
                    <a:gd name="connsiteX4" fmla="*/ 0 w 353322"/>
                    <a:gd name="connsiteY4" fmla="*/ 409361 h 921857"/>
                    <a:gd name="connsiteX0" fmla="*/ 0 w 353322"/>
                    <a:gd name="connsiteY0" fmla="*/ 576039 h 1088535"/>
                    <a:gd name="connsiteX1" fmla="*/ 95250 w 353322"/>
                    <a:gd name="connsiteY1" fmla="*/ 1080864 h 1088535"/>
                    <a:gd name="connsiteX2" fmla="*/ 353322 w 353322"/>
                    <a:gd name="connsiteY2" fmla="*/ 166678 h 1088535"/>
                    <a:gd name="connsiteX3" fmla="*/ 266785 w 353322"/>
                    <a:gd name="connsiteY3" fmla="*/ 4795 h 1088535"/>
                    <a:gd name="connsiteX4" fmla="*/ 57150 w 353322"/>
                    <a:gd name="connsiteY4" fmla="*/ 442689 h 1088535"/>
                    <a:gd name="connsiteX5" fmla="*/ 0 w 353322"/>
                    <a:gd name="connsiteY5" fmla="*/ 576039 h 1088535"/>
                    <a:gd name="connsiteX0" fmla="*/ 0 w 377924"/>
                    <a:gd name="connsiteY0" fmla="*/ 576348 h 1089386"/>
                    <a:gd name="connsiteX1" fmla="*/ 95250 w 377924"/>
                    <a:gd name="connsiteY1" fmla="*/ 1081173 h 1089386"/>
                    <a:gd name="connsiteX2" fmla="*/ 377924 w 377924"/>
                    <a:gd name="connsiteY2" fmla="*/ 150585 h 1089386"/>
                    <a:gd name="connsiteX3" fmla="*/ 266785 w 377924"/>
                    <a:gd name="connsiteY3" fmla="*/ 5104 h 1089386"/>
                    <a:gd name="connsiteX4" fmla="*/ 57150 w 377924"/>
                    <a:gd name="connsiteY4" fmla="*/ 442998 h 1089386"/>
                    <a:gd name="connsiteX5" fmla="*/ 0 w 377924"/>
                    <a:gd name="connsiteY5" fmla="*/ 576348 h 1089386"/>
                    <a:gd name="connsiteX0" fmla="*/ 0 w 377924"/>
                    <a:gd name="connsiteY0" fmla="*/ 578029 h 1091067"/>
                    <a:gd name="connsiteX1" fmla="*/ 95250 w 377924"/>
                    <a:gd name="connsiteY1" fmla="*/ 1082854 h 1091067"/>
                    <a:gd name="connsiteX2" fmla="*/ 377924 w 377924"/>
                    <a:gd name="connsiteY2" fmla="*/ 152266 h 1091067"/>
                    <a:gd name="connsiteX3" fmla="*/ 266785 w 377924"/>
                    <a:gd name="connsiteY3" fmla="*/ 6785 h 1091067"/>
                    <a:gd name="connsiteX4" fmla="*/ 57150 w 377924"/>
                    <a:gd name="connsiteY4" fmla="*/ 444679 h 1091067"/>
                    <a:gd name="connsiteX5" fmla="*/ 0 w 377924"/>
                    <a:gd name="connsiteY5" fmla="*/ 578029 h 1091067"/>
                    <a:gd name="connsiteX0" fmla="*/ 0 w 377924"/>
                    <a:gd name="connsiteY0" fmla="*/ 578029 h 1082854"/>
                    <a:gd name="connsiteX1" fmla="*/ 95250 w 377924"/>
                    <a:gd name="connsiteY1" fmla="*/ 1082854 h 1082854"/>
                    <a:gd name="connsiteX2" fmla="*/ 377924 w 377924"/>
                    <a:gd name="connsiteY2" fmla="*/ 152266 h 1082854"/>
                    <a:gd name="connsiteX3" fmla="*/ 266785 w 377924"/>
                    <a:gd name="connsiteY3" fmla="*/ 6785 h 1082854"/>
                    <a:gd name="connsiteX4" fmla="*/ 57150 w 377924"/>
                    <a:gd name="connsiteY4" fmla="*/ 444679 h 1082854"/>
                    <a:gd name="connsiteX5" fmla="*/ 0 w 377924"/>
                    <a:gd name="connsiteY5" fmla="*/ 578029 h 1082854"/>
                    <a:gd name="connsiteX0" fmla="*/ 8221 w 386145"/>
                    <a:gd name="connsiteY0" fmla="*/ 578029 h 1082854"/>
                    <a:gd name="connsiteX1" fmla="*/ 103471 w 386145"/>
                    <a:gd name="connsiteY1" fmla="*/ 1082854 h 1082854"/>
                    <a:gd name="connsiteX2" fmla="*/ 386145 w 386145"/>
                    <a:gd name="connsiteY2" fmla="*/ 152266 h 1082854"/>
                    <a:gd name="connsiteX3" fmla="*/ 275006 w 386145"/>
                    <a:gd name="connsiteY3" fmla="*/ 6785 h 1082854"/>
                    <a:gd name="connsiteX4" fmla="*/ 65371 w 386145"/>
                    <a:gd name="connsiteY4" fmla="*/ 444679 h 1082854"/>
                    <a:gd name="connsiteX5" fmla="*/ 8221 w 386145"/>
                    <a:gd name="connsiteY5" fmla="*/ 578029 h 1082854"/>
                    <a:gd name="connsiteX0" fmla="*/ 8221 w 386145"/>
                    <a:gd name="connsiteY0" fmla="*/ 578029 h 1082854"/>
                    <a:gd name="connsiteX1" fmla="*/ 103471 w 386145"/>
                    <a:gd name="connsiteY1" fmla="*/ 1082854 h 1082854"/>
                    <a:gd name="connsiteX2" fmla="*/ 386145 w 386145"/>
                    <a:gd name="connsiteY2" fmla="*/ 152266 h 1082854"/>
                    <a:gd name="connsiteX3" fmla="*/ 275006 w 386145"/>
                    <a:gd name="connsiteY3" fmla="*/ 6785 h 1082854"/>
                    <a:gd name="connsiteX4" fmla="*/ 65371 w 386145"/>
                    <a:gd name="connsiteY4" fmla="*/ 444679 h 1082854"/>
                    <a:gd name="connsiteX5" fmla="*/ 8221 w 386145"/>
                    <a:gd name="connsiteY5" fmla="*/ 578029 h 1082854"/>
                    <a:gd name="connsiteX0" fmla="*/ 8221 w 386145"/>
                    <a:gd name="connsiteY0" fmla="*/ 578029 h 1085065"/>
                    <a:gd name="connsiteX1" fmla="*/ 103471 w 386145"/>
                    <a:gd name="connsiteY1" fmla="*/ 1082854 h 1085065"/>
                    <a:gd name="connsiteX2" fmla="*/ 242204 w 386145"/>
                    <a:gd name="connsiteY2" fmla="*/ 748967 h 1085065"/>
                    <a:gd name="connsiteX3" fmla="*/ 386145 w 386145"/>
                    <a:gd name="connsiteY3" fmla="*/ 152266 h 1085065"/>
                    <a:gd name="connsiteX4" fmla="*/ 275006 w 386145"/>
                    <a:gd name="connsiteY4" fmla="*/ 6785 h 1085065"/>
                    <a:gd name="connsiteX5" fmla="*/ 65371 w 386145"/>
                    <a:gd name="connsiteY5" fmla="*/ 444679 h 1085065"/>
                    <a:gd name="connsiteX6" fmla="*/ 8221 w 386145"/>
                    <a:gd name="connsiteY6" fmla="*/ 578029 h 1085065"/>
                    <a:gd name="connsiteX0" fmla="*/ 8221 w 386145"/>
                    <a:gd name="connsiteY0" fmla="*/ 578029 h 1082854"/>
                    <a:gd name="connsiteX1" fmla="*/ 103471 w 386145"/>
                    <a:gd name="connsiteY1" fmla="*/ 1082854 h 1082854"/>
                    <a:gd name="connsiteX2" fmla="*/ 242204 w 386145"/>
                    <a:gd name="connsiteY2" fmla="*/ 748967 h 1082854"/>
                    <a:gd name="connsiteX3" fmla="*/ 386145 w 386145"/>
                    <a:gd name="connsiteY3" fmla="*/ 152266 h 1082854"/>
                    <a:gd name="connsiteX4" fmla="*/ 275006 w 386145"/>
                    <a:gd name="connsiteY4" fmla="*/ 6785 h 1082854"/>
                    <a:gd name="connsiteX5" fmla="*/ 65371 w 386145"/>
                    <a:gd name="connsiteY5" fmla="*/ 444679 h 1082854"/>
                    <a:gd name="connsiteX6" fmla="*/ 8221 w 386145"/>
                    <a:gd name="connsiteY6" fmla="*/ 578029 h 1082854"/>
                    <a:gd name="connsiteX0" fmla="*/ 8221 w 373844"/>
                    <a:gd name="connsiteY0" fmla="*/ 575740 h 1080565"/>
                    <a:gd name="connsiteX1" fmla="*/ 103471 w 373844"/>
                    <a:gd name="connsiteY1" fmla="*/ 1080565 h 1080565"/>
                    <a:gd name="connsiteX2" fmla="*/ 242204 w 373844"/>
                    <a:gd name="connsiteY2" fmla="*/ 746678 h 1080565"/>
                    <a:gd name="connsiteX3" fmla="*/ 373844 w 373844"/>
                    <a:gd name="connsiteY3" fmla="*/ 248388 h 1080565"/>
                    <a:gd name="connsiteX4" fmla="*/ 275006 w 373844"/>
                    <a:gd name="connsiteY4" fmla="*/ 4496 h 1080565"/>
                    <a:gd name="connsiteX5" fmla="*/ 65371 w 373844"/>
                    <a:gd name="connsiteY5" fmla="*/ 442390 h 1080565"/>
                    <a:gd name="connsiteX6" fmla="*/ 8221 w 373844"/>
                    <a:gd name="connsiteY6" fmla="*/ 575740 h 1080565"/>
                    <a:gd name="connsiteX0" fmla="*/ 8221 w 373844"/>
                    <a:gd name="connsiteY0" fmla="*/ 551552 h 1056377"/>
                    <a:gd name="connsiteX1" fmla="*/ 103471 w 373844"/>
                    <a:gd name="connsiteY1" fmla="*/ 1056377 h 1056377"/>
                    <a:gd name="connsiteX2" fmla="*/ 242204 w 373844"/>
                    <a:gd name="connsiteY2" fmla="*/ 722490 h 1056377"/>
                    <a:gd name="connsiteX3" fmla="*/ 373844 w 373844"/>
                    <a:gd name="connsiteY3" fmla="*/ 224200 h 1056377"/>
                    <a:gd name="connsiteX4" fmla="*/ 275006 w 373844"/>
                    <a:gd name="connsiteY4" fmla="*/ 4911 h 1056377"/>
                    <a:gd name="connsiteX5" fmla="*/ 65371 w 373844"/>
                    <a:gd name="connsiteY5" fmla="*/ 418202 h 1056377"/>
                    <a:gd name="connsiteX6" fmla="*/ 8221 w 373844"/>
                    <a:gd name="connsiteY6" fmla="*/ 551552 h 1056377"/>
                    <a:gd name="connsiteX0" fmla="*/ 8221 w 373844"/>
                    <a:gd name="connsiteY0" fmla="*/ 546641 h 1051466"/>
                    <a:gd name="connsiteX1" fmla="*/ 103471 w 373844"/>
                    <a:gd name="connsiteY1" fmla="*/ 1051466 h 1051466"/>
                    <a:gd name="connsiteX2" fmla="*/ 242204 w 373844"/>
                    <a:gd name="connsiteY2" fmla="*/ 717579 h 1051466"/>
                    <a:gd name="connsiteX3" fmla="*/ 373844 w 373844"/>
                    <a:gd name="connsiteY3" fmla="*/ 219289 h 1051466"/>
                    <a:gd name="connsiteX4" fmla="*/ 275006 w 373844"/>
                    <a:gd name="connsiteY4" fmla="*/ 0 h 1051466"/>
                    <a:gd name="connsiteX5" fmla="*/ 65371 w 373844"/>
                    <a:gd name="connsiteY5" fmla="*/ 413291 h 1051466"/>
                    <a:gd name="connsiteX6" fmla="*/ 8221 w 373844"/>
                    <a:gd name="connsiteY6" fmla="*/ 546641 h 1051466"/>
                    <a:gd name="connsiteX0" fmla="*/ 8221 w 373844"/>
                    <a:gd name="connsiteY0" fmla="*/ 558942 h 1063767"/>
                    <a:gd name="connsiteX1" fmla="*/ 103471 w 373844"/>
                    <a:gd name="connsiteY1" fmla="*/ 1063767 h 1063767"/>
                    <a:gd name="connsiteX2" fmla="*/ 242204 w 373844"/>
                    <a:gd name="connsiteY2" fmla="*/ 729880 h 1063767"/>
                    <a:gd name="connsiteX3" fmla="*/ 373844 w 373844"/>
                    <a:gd name="connsiteY3" fmla="*/ 231590 h 1063767"/>
                    <a:gd name="connsiteX4" fmla="*/ 291408 w 373844"/>
                    <a:gd name="connsiteY4" fmla="*/ 0 h 1063767"/>
                    <a:gd name="connsiteX5" fmla="*/ 65371 w 373844"/>
                    <a:gd name="connsiteY5" fmla="*/ 425592 h 1063767"/>
                    <a:gd name="connsiteX6" fmla="*/ 8221 w 373844"/>
                    <a:gd name="connsiteY6" fmla="*/ 558942 h 10637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3844" h="1063767">
                      <a:moveTo>
                        <a:pt x="8221" y="558942"/>
                      </a:moveTo>
                      <a:cubicBezTo>
                        <a:pt x="-25636" y="739518"/>
                        <a:pt x="52785" y="872299"/>
                        <a:pt x="103471" y="1063767"/>
                      </a:cubicBezTo>
                      <a:cubicBezTo>
                        <a:pt x="146569" y="974711"/>
                        <a:pt x="195092" y="884978"/>
                        <a:pt x="242204" y="729880"/>
                      </a:cubicBezTo>
                      <a:cubicBezTo>
                        <a:pt x="289316" y="574782"/>
                        <a:pt x="364277" y="352553"/>
                        <a:pt x="373844" y="231590"/>
                      </a:cubicBezTo>
                      <a:cubicBezTo>
                        <a:pt x="362767" y="207698"/>
                        <a:pt x="310686" y="3389"/>
                        <a:pt x="291408" y="0"/>
                      </a:cubicBezTo>
                      <a:lnTo>
                        <a:pt x="65371" y="425592"/>
                      </a:lnTo>
                      <a:lnTo>
                        <a:pt x="8221" y="558942"/>
                      </a:lnTo>
                      <a:close/>
                    </a:path>
                  </a:pathLst>
                </a:custGeom>
                <a:gradFill flip="none" rotWithShape="1">
                  <a:gsLst>
                    <a:gs pos="31000">
                      <a:schemeClr val="bg1"/>
                    </a:gs>
                    <a:gs pos="100000">
                      <a:srgbClr val="E7E7E7"/>
                    </a:gs>
                  </a:gsLst>
                  <a:lin ang="16200000" scaled="1"/>
                  <a:tileRect/>
                </a:gradFill>
                <a:ln w="15875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7" name="任意多边形 66"/>
              <p:cNvSpPr/>
              <p:nvPr/>
            </p:nvSpPr>
            <p:spPr>
              <a:xfrm rot="21380400">
                <a:off x="3629112" y="4179644"/>
                <a:ext cx="776308" cy="1919539"/>
              </a:xfrm>
              <a:custGeom>
                <a:avLst/>
                <a:gdLst>
                  <a:gd name="connsiteX0" fmla="*/ 56271 w 717452"/>
                  <a:gd name="connsiteY0" fmla="*/ 0 h 1941342"/>
                  <a:gd name="connsiteX1" fmla="*/ 478302 w 717452"/>
                  <a:gd name="connsiteY1" fmla="*/ 42203 h 1941342"/>
                  <a:gd name="connsiteX2" fmla="*/ 393895 w 717452"/>
                  <a:gd name="connsiteY2" fmla="*/ 126610 h 1941342"/>
                  <a:gd name="connsiteX3" fmla="*/ 436098 w 717452"/>
                  <a:gd name="connsiteY3" fmla="*/ 548640 h 1941342"/>
                  <a:gd name="connsiteX4" fmla="*/ 590843 w 717452"/>
                  <a:gd name="connsiteY4" fmla="*/ 1294228 h 1941342"/>
                  <a:gd name="connsiteX5" fmla="*/ 717452 w 717452"/>
                  <a:gd name="connsiteY5" fmla="*/ 1392702 h 1941342"/>
                  <a:gd name="connsiteX6" fmla="*/ 717452 w 717452"/>
                  <a:gd name="connsiteY6" fmla="*/ 1561514 h 1941342"/>
                  <a:gd name="connsiteX7" fmla="*/ 717452 w 717452"/>
                  <a:gd name="connsiteY7" fmla="*/ 1631853 h 1941342"/>
                  <a:gd name="connsiteX8" fmla="*/ 717452 w 717452"/>
                  <a:gd name="connsiteY8" fmla="*/ 1800665 h 1941342"/>
                  <a:gd name="connsiteX9" fmla="*/ 717452 w 717452"/>
                  <a:gd name="connsiteY9" fmla="*/ 1885071 h 1941342"/>
                  <a:gd name="connsiteX10" fmla="*/ 661182 w 717452"/>
                  <a:gd name="connsiteY10" fmla="*/ 1899139 h 1941342"/>
                  <a:gd name="connsiteX11" fmla="*/ 618978 w 717452"/>
                  <a:gd name="connsiteY11" fmla="*/ 1941342 h 1941342"/>
                  <a:gd name="connsiteX12" fmla="*/ 576775 w 717452"/>
                  <a:gd name="connsiteY12" fmla="*/ 1913206 h 1941342"/>
                  <a:gd name="connsiteX13" fmla="*/ 478302 w 717452"/>
                  <a:gd name="connsiteY13" fmla="*/ 1913206 h 1941342"/>
                  <a:gd name="connsiteX14" fmla="*/ 492369 w 717452"/>
                  <a:gd name="connsiteY14" fmla="*/ 1842868 h 1941342"/>
                  <a:gd name="connsiteX15" fmla="*/ 436098 w 717452"/>
                  <a:gd name="connsiteY15" fmla="*/ 1828800 h 1941342"/>
                  <a:gd name="connsiteX16" fmla="*/ 337625 w 717452"/>
                  <a:gd name="connsiteY16" fmla="*/ 1758462 h 1941342"/>
                  <a:gd name="connsiteX17" fmla="*/ 365760 w 717452"/>
                  <a:gd name="connsiteY17" fmla="*/ 1364566 h 1941342"/>
                  <a:gd name="connsiteX18" fmla="*/ 0 w 717452"/>
                  <a:gd name="connsiteY18" fmla="*/ 140677 h 1941342"/>
                  <a:gd name="connsiteX19" fmla="*/ 56271 w 717452"/>
                  <a:gd name="connsiteY19" fmla="*/ 0 h 1941342"/>
                  <a:gd name="connsiteX0" fmla="*/ 56332 w 717513"/>
                  <a:gd name="connsiteY0" fmla="*/ 0 h 1941342"/>
                  <a:gd name="connsiteX1" fmla="*/ 478363 w 717513"/>
                  <a:gd name="connsiteY1" fmla="*/ 42203 h 1941342"/>
                  <a:gd name="connsiteX2" fmla="*/ 393956 w 717513"/>
                  <a:gd name="connsiteY2" fmla="*/ 126610 h 1941342"/>
                  <a:gd name="connsiteX3" fmla="*/ 436159 w 717513"/>
                  <a:gd name="connsiteY3" fmla="*/ 548640 h 1941342"/>
                  <a:gd name="connsiteX4" fmla="*/ 590904 w 717513"/>
                  <a:gd name="connsiteY4" fmla="*/ 1294228 h 1941342"/>
                  <a:gd name="connsiteX5" fmla="*/ 717513 w 717513"/>
                  <a:gd name="connsiteY5" fmla="*/ 1392702 h 1941342"/>
                  <a:gd name="connsiteX6" fmla="*/ 717513 w 717513"/>
                  <a:gd name="connsiteY6" fmla="*/ 1561514 h 1941342"/>
                  <a:gd name="connsiteX7" fmla="*/ 717513 w 717513"/>
                  <a:gd name="connsiteY7" fmla="*/ 1631853 h 1941342"/>
                  <a:gd name="connsiteX8" fmla="*/ 717513 w 717513"/>
                  <a:gd name="connsiteY8" fmla="*/ 1800665 h 1941342"/>
                  <a:gd name="connsiteX9" fmla="*/ 717513 w 717513"/>
                  <a:gd name="connsiteY9" fmla="*/ 1885071 h 1941342"/>
                  <a:gd name="connsiteX10" fmla="*/ 661243 w 717513"/>
                  <a:gd name="connsiteY10" fmla="*/ 1899139 h 1941342"/>
                  <a:gd name="connsiteX11" fmla="*/ 619039 w 717513"/>
                  <a:gd name="connsiteY11" fmla="*/ 1941342 h 1941342"/>
                  <a:gd name="connsiteX12" fmla="*/ 576836 w 717513"/>
                  <a:gd name="connsiteY12" fmla="*/ 1913206 h 1941342"/>
                  <a:gd name="connsiteX13" fmla="*/ 478363 w 717513"/>
                  <a:gd name="connsiteY13" fmla="*/ 1913206 h 1941342"/>
                  <a:gd name="connsiteX14" fmla="*/ 492430 w 717513"/>
                  <a:gd name="connsiteY14" fmla="*/ 1842868 h 1941342"/>
                  <a:gd name="connsiteX15" fmla="*/ 436159 w 717513"/>
                  <a:gd name="connsiteY15" fmla="*/ 1828800 h 1941342"/>
                  <a:gd name="connsiteX16" fmla="*/ 337686 w 717513"/>
                  <a:gd name="connsiteY16" fmla="*/ 1758462 h 1941342"/>
                  <a:gd name="connsiteX17" fmla="*/ 365821 w 717513"/>
                  <a:gd name="connsiteY17" fmla="*/ 1364566 h 1941342"/>
                  <a:gd name="connsiteX18" fmla="*/ 61 w 717513"/>
                  <a:gd name="connsiteY18" fmla="*/ 140677 h 1941342"/>
                  <a:gd name="connsiteX19" fmla="*/ 56332 w 717513"/>
                  <a:gd name="connsiteY19" fmla="*/ 0 h 1941342"/>
                  <a:gd name="connsiteX0" fmla="*/ 56762 w 717943"/>
                  <a:gd name="connsiteY0" fmla="*/ 0 h 1941342"/>
                  <a:gd name="connsiteX1" fmla="*/ 478793 w 717943"/>
                  <a:gd name="connsiteY1" fmla="*/ 42203 h 1941342"/>
                  <a:gd name="connsiteX2" fmla="*/ 394386 w 717943"/>
                  <a:gd name="connsiteY2" fmla="*/ 126610 h 1941342"/>
                  <a:gd name="connsiteX3" fmla="*/ 436589 w 717943"/>
                  <a:gd name="connsiteY3" fmla="*/ 548640 h 1941342"/>
                  <a:gd name="connsiteX4" fmla="*/ 591334 w 717943"/>
                  <a:gd name="connsiteY4" fmla="*/ 1294228 h 1941342"/>
                  <a:gd name="connsiteX5" fmla="*/ 717943 w 717943"/>
                  <a:gd name="connsiteY5" fmla="*/ 1392702 h 1941342"/>
                  <a:gd name="connsiteX6" fmla="*/ 717943 w 717943"/>
                  <a:gd name="connsiteY6" fmla="*/ 1561514 h 1941342"/>
                  <a:gd name="connsiteX7" fmla="*/ 717943 w 717943"/>
                  <a:gd name="connsiteY7" fmla="*/ 1631853 h 1941342"/>
                  <a:gd name="connsiteX8" fmla="*/ 717943 w 717943"/>
                  <a:gd name="connsiteY8" fmla="*/ 1800665 h 1941342"/>
                  <a:gd name="connsiteX9" fmla="*/ 717943 w 717943"/>
                  <a:gd name="connsiteY9" fmla="*/ 1885071 h 1941342"/>
                  <a:gd name="connsiteX10" fmla="*/ 661673 w 717943"/>
                  <a:gd name="connsiteY10" fmla="*/ 1899139 h 1941342"/>
                  <a:gd name="connsiteX11" fmla="*/ 619469 w 717943"/>
                  <a:gd name="connsiteY11" fmla="*/ 1941342 h 1941342"/>
                  <a:gd name="connsiteX12" fmla="*/ 577266 w 717943"/>
                  <a:gd name="connsiteY12" fmla="*/ 1913206 h 1941342"/>
                  <a:gd name="connsiteX13" fmla="*/ 478793 w 717943"/>
                  <a:gd name="connsiteY13" fmla="*/ 1913206 h 1941342"/>
                  <a:gd name="connsiteX14" fmla="*/ 492860 w 717943"/>
                  <a:gd name="connsiteY14" fmla="*/ 1842868 h 1941342"/>
                  <a:gd name="connsiteX15" fmla="*/ 436589 w 717943"/>
                  <a:gd name="connsiteY15" fmla="*/ 1828800 h 1941342"/>
                  <a:gd name="connsiteX16" fmla="*/ 338116 w 717943"/>
                  <a:gd name="connsiteY16" fmla="*/ 1758462 h 1941342"/>
                  <a:gd name="connsiteX17" fmla="*/ 366251 w 717943"/>
                  <a:gd name="connsiteY17" fmla="*/ 1364566 h 1941342"/>
                  <a:gd name="connsiteX18" fmla="*/ 491 w 717943"/>
                  <a:gd name="connsiteY18" fmla="*/ 140677 h 1941342"/>
                  <a:gd name="connsiteX19" fmla="*/ 56762 w 717943"/>
                  <a:gd name="connsiteY19" fmla="*/ 0 h 1941342"/>
                  <a:gd name="connsiteX0" fmla="*/ 56762 w 717943"/>
                  <a:gd name="connsiteY0" fmla="*/ 0 h 1941342"/>
                  <a:gd name="connsiteX1" fmla="*/ 478793 w 717943"/>
                  <a:gd name="connsiteY1" fmla="*/ 42203 h 1941342"/>
                  <a:gd name="connsiteX2" fmla="*/ 394386 w 717943"/>
                  <a:gd name="connsiteY2" fmla="*/ 126610 h 1941342"/>
                  <a:gd name="connsiteX3" fmla="*/ 436589 w 717943"/>
                  <a:gd name="connsiteY3" fmla="*/ 548640 h 1941342"/>
                  <a:gd name="connsiteX4" fmla="*/ 591334 w 717943"/>
                  <a:gd name="connsiteY4" fmla="*/ 1294228 h 1941342"/>
                  <a:gd name="connsiteX5" fmla="*/ 717943 w 717943"/>
                  <a:gd name="connsiteY5" fmla="*/ 1392702 h 1941342"/>
                  <a:gd name="connsiteX6" fmla="*/ 717943 w 717943"/>
                  <a:gd name="connsiteY6" fmla="*/ 1561514 h 1941342"/>
                  <a:gd name="connsiteX7" fmla="*/ 717943 w 717943"/>
                  <a:gd name="connsiteY7" fmla="*/ 1631853 h 1941342"/>
                  <a:gd name="connsiteX8" fmla="*/ 717943 w 717943"/>
                  <a:gd name="connsiteY8" fmla="*/ 1800665 h 1941342"/>
                  <a:gd name="connsiteX9" fmla="*/ 717943 w 717943"/>
                  <a:gd name="connsiteY9" fmla="*/ 1885071 h 1941342"/>
                  <a:gd name="connsiteX10" fmla="*/ 661673 w 717943"/>
                  <a:gd name="connsiteY10" fmla="*/ 1899139 h 1941342"/>
                  <a:gd name="connsiteX11" fmla="*/ 619469 w 717943"/>
                  <a:gd name="connsiteY11" fmla="*/ 1941342 h 1941342"/>
                  <a:gd name="connsiteX12" fmla="*/ 577266 w 717943"/>
                  <a:gd name="connsiteY12" fmla="*/ 1913206 h 1941342"/>
                  <a:gd name="connsiteX13" fmla="*/ 478793 w 717943"/>
                  <a:gd name="connsiteY13" fmla="*/ 1913206 h 1941342"/>
                  <a:gd name="connsiteX14" fmla="*/ 492860 w 717943"/>
                  <a:gd name="connsiteY14" fmla="*/ 1842868 h 1941342"/>
                  <a:gd name="connsiteX15" fmla="*/ 436589 w 717943"/>
                  <a:gd name="connsiteY15" fmla="*/ 1828800 h 1941342"/>
                  <a:gd name="connsiteX16" fmla="*/ 338116 w 717943"/>
                  <a:gd name="connsiteY16" fmla="*/ 1758462 h 1941342"/>
                  <a:gd name="connsiteX17" fmla="*/ 366251 w 717943"/>
                  <a:gd name="connsiteY17" fmla="*/ 1364566 h 1941342"/>
                  <a:gd name="connsiteX18" fmla="*/ 491 w 717943"/>
                  <a:gd name="connsiteY18" fmla="*/ 140677 h 1941342"/>
                  <a:gd name="connsiteX19" fmla="*/ 56762 w 717943"/>
                  <a:gd name="connsiteY19" fmla="*/ 0 h 1941342"/>
                  <a:gd name="connsiteX0" fmla="*/ 56762 w 717943"/>
                  <a:gd name="connsiteY0" fmla="*/ 0 h 1941342"/>
                  <a:gd name="connsiteX1" fmla="*/ 478793 w 717943"/>
                  <a:gd name="connsiteY1" fmla="*/ 42203 h 1941342"/>
                  <a:gd name="connsiteX2" fmla="*/ 394386 w 717943"/>
                  <a:gd name="connsiteY2" fmla="*/ 126610 h 1941342"/>
                  <a:gd name="connsiteX3" fmla="*/ 436589 w 717943"/>
                  <a:gd name="connsiteY3" fmla="*/ 548640 h 1941342"/>
                  <a:gd name="connsiteX4" fmla="*/ 591334 w 717943"/>
                  <a:gd name="connsiteY4" fmla="*/ 1294228 h 1941342"/>
                  <a:gd name="connsiteX5" fmla="*/ 717943 w 717943"/>
                  <a:gd name="connsiteY5" fmla="*/ 1392702 h 1941342"/>
                  <a:gd name="connsiteX6" fmla="*/ 717943 w 717943"/>
                  <a:gd name="connsiteY6" fmla="*/ 1561514 h 1941342"/>
                  <a:gd name="connsiteX7" fmla="*/ 717943 w 717943"/>
                  <a:gd name="connsiteY7" fmla="*/ 1631853 h 1941342"/>
                  <a:gd name="connsiteX8" fmla="*/ 717943 w 717943"/>
                  <a:gd name="connsiteY8" fmla="*/ 1800665 h 1941342"/>
                  <a:gd name="connsiteX9" fmla="*/ 717943 w 717943"/>
                  <a:gd name="connsiteY9" fmla="*/ 1885071 h 1941342"/>
                  <a:gd name="connsiteX10" fmla="*/ 661673 w 717943"/>
                  <a:gd name="connsiteY10" fmla="*/ 1899139 h 1941342"/>
                  <a:gd name="connsiteX11" fmla="*/ 619469 w 717943"/>
                  <a:gd name="connsiteY11" fmla="*/ 1941342 h 1941342"/>
                  <a:gd name="connsiteX12" fmla="*/ 577266 w 717943"/>
                  <a:gd name="connsiteY12" fmla="*/ 1913206 h 1941342"/>
                  <a:gd name="connsiteX13" fmla="*/ 478793 w 717943"/>
                  <a:gd name="connsiteY13" fmla="*/ 1913206 h 1941342"/>
                  <a:gd name="connsiteX14" fmla="*/ 492860 w 717943"/>
                  <a:gd name="connsiteY14" fmla="*/ 1842868 h 1941342"/>
                  <a:gd name="connsiteX15" fmla="*/ 436589 w 717943"/>
                  <a:gd name="connsiteY15" fmla="*/ 1828800 h 1941342"/>
                  <a:gd name="connsiteX16" fmla="*/ 338116 w 717943"/>
                  <a:gd name="connsiteY16" fmla="*/ 1758462 h 1941342"/>
                  <a:gd name="connsiteX17" fmla="*/ 366251 w 717943"/>
                  <a:gd name="connsiteY17" fmla="*/ 1364566 h 1941342"/>
                  <a:gd name="connsiteX18" fmla="*/ 491 w 717943"/>
                  <a:gd name="connsiteY18" fmla="*/ 140677 h 1941342"/>
                  <a:gd name="connsiteX19" fmla="*/ 56762 w 717943"/>
                  <a:gd name="connsiteY19" fmla="*/ 0 h 1941342"/>
                  <a:gd name="connsiteX0" fmla="*/ 56762 w 730913"/>
                  <a:gd name="connsiteY0" fmla="*/ 0 h 1941342"/>
                  <a:gd name="connsiteX1" fmla="*/ 478793 w 730913"/>
                  <a:gd name="connsiteY1" fmla="*/ 42203 h 1941342"/>
                  <a:gd name="connsiteX2" fmla="*/ 394386 w 730913"/>
                  <a:gd name="connsiteY2" fmla="*/ 126610 h 1941342"/>
                  <a:gd name="connsiteX3" fmla="*/ 436589 w 730913"/>
                  <a:gd name="connsiteY3" fmla="*/ 548640 h 1941342"/>
                  <a:gd name="connsiteX4" fmla="*/ 591334 w 730913"/>
                  <a:gd name="connsiteY4" fmla="*/ 1294228 h 1941342"/>
                  <a:gd name="connsiteX5" fmla="*/ 717943 w 730913"/>
                  <a:gd name="connsiteY5" fmla="*/ 1392702 h 1941342"/>
                  <a:gd name="connsiteX6" fmla="*/ 717943 w 730913"/>
                  <a:gd name="connsiteY6" fmla="*/ 1561514 h 1941342"/>
                  <a:gd name="connsiteX7" fmla="*/ 717943 w 730913"/>
                  <a:gd name="connsiteY7" fmla="*/ 1631853 h 1941342"/>
                  <a:gd name="connsiteX8" fmla="*/ 717943 w 730913"/>
                  <a:gd name="connsiteY8" fmla="*/ 1800665 h 1941342"/>
                  <a:gd name="connsiteX9" fmla="*/ 717943 w 730913"/>
                  <a:gd name="connsiteY9" fmla="*/ 1885071 h 1941342"/>
                  <a:gd name="connsiteX10" fmla="*/ 661673 w 730913"/>
                  <a:gd name="connsiteY10" fmla="*/ 1899139 h 1941342"/>
                  <a:gd name="connsiteX11" fmla="*/ 619469 w 730913"/>
                  <a:gd name="connsiteY11" fmla="*/ 1941342 h 1941342"/>
                  <a:gd name="connsiteX12" fmla="*/ 577266 w 730913"/>
                  <a:gd name="connsiteY12" fmla="*/ 1913206 h 1941342"/>
                  <a:gd name="connsiteX13" fmla="*/ 478793 w 730913"/>
                  <a:gd name="connsiteY13" fmla="*/ 1913206 h 1941342"/>
                  <a:gd name="connsiteX14" fmla="*/ 492860 w 730913"/>
                  <a:gd name="connsiteY14" fmla="*/ 1842868 h 1941342"/>
                  <a:gd name="connsiteX15" fmla="*/ 436589 w 730913"/>
                  <a:gd name="connsiteY15" fmla="*/ 1828800 h 1941342"/>
                  <a:gd name="connsiteX16" fmla="*/ 338116 w 730913"/>
                  <a:gd name="connsiteY16" fmla="*/ 1758462 h 1941342"/>
                  <a:gd name="connsiteX17" fmla="*/ 366251 w 730913"/>
                  <a:gd name="connsiteY17" fmla="*/ 1364566 h 1941342"/>
                  <a:gd name="connsiteX18" fmla="*/ 491 w 730913"/>
                  <a:gd name="connsiteY18" fmla="*/ 140677 h 1941342"/>
                  <a:gd name="connsiteX19" fmla="*/ 56762 w 730913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17943 w 761717"/>
                  <a:gd name="connsiteY9" fmla="*/ 1885071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36589 w 761717"/>
                  <a:gd name="connsiteY15" fmla="*/ 1828800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92860 w 761717"/>
                  <a:gd name="connsiteY14" fmla="*/ 1842868 h 1941342"/>
                  <a:gd name="connsiteX15" fmla="*/ 407406 w 761717"/>
                  <a:gd name="connsiteY15" fmla="*/ 1823936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478793 w 761717"/>
                  <a:gd name="connsiteY13" fmla="*/ 1913206 h 1941342"/>
                  <a:gd name="connsiteX14" fmla="*/ 473405 w 761717"/>
                  <a:gd name="connsiteY14" fmla="*/ 1838005 h 1941342"/>
                  <a:gd name="connsiteX15" fmla="*/ 407406 w 761717"/>
                  <a:gd name="connsiteY15" fmla="*/ 1823936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17943 w 761717"/>
                  <a:gd name="connsiteY6" fmla="*/ 1561514 h 1941342"/>
                  <a:gd name="connsiteX7" fmla="*/ 761717 w 761717"/>
                  <a:gd name="connsiteY7" fmla="*/ 1675627 h 1941342"/>
                  <a:gd name="connsiteX8" fmla="*/ 717943 w 761717"/>
                  <a:gd name="connsiteY8" fmla="*/ 1800665 h 1941342"/>
                  <a:gd name="connsiteX9" fmla="*/ 747126 w 761717"/>
                  <a:gd name="connsiteY9" fmla="*/ 1889935 h 1941342"/>
                  <a:gd name="connsiteX10" fmla="*/ 661673 w 761717"/>
                  <a:gd name="connsiteY10" fmla="*/ 1899139 h 1941342"/>
                  <a:gd name="connsiteX11" fmla="*/ 619469 w 761717"/>
                  <a:gd name="connsiteY11" fmla="*/ 1941342 h 1941342"/>
                  <a:gd name="connsiteX12" fmla="*/ 577266 w 761717"/>
                  <a:gd name="connsiteY12" fmla="*/ 1913206 h 1941342"/>
                  <a:gd name="connsiteX13" fmla="*/ 507976 w 761717"/>
                  <a:gd name="connsiteY13" fmla="*/ 1922934 h 1941342"/>
                  <a:gd name="connsiteX14" fmla="*/ 473405 w 761717"/>
                  <a:gd name="connsiteY14" fmla="*/ 1838005 h 1941342"/>
                  <a:gd name="connsiteX15" fmla="*/ 407406 w 761717"/>
                  <a:gd name="connsiteY15" fmla="*/ 1823936 h 1941342"/>
                  <a:gd name="connsiteX16" fmla="*/ 338116 w 761717"/>
                  <a:gd name="connsiteY16" fmla="*/ 1758462 h 1941342"/>
                  <a:gd name="connsiteX17" fmla="*/ 319268 w 761717"/>
                  <a:gd name="connsiteY17" fmla="*/ 1487157 h 1941342"/>
                  <a:gd name="connsiteX18" fmla="*/ 366251 w 761717"/>
                  <a:gd name="connsiteY18" fmla="*/ 1364566 h 1941342"/>
                  <a:gd name="connsiteX19" fmla="*/ 491 w 761717"/>
                  <a:gd name="connsiteY19" fmla="*/ 140677 h 1941342"/>
                  <a:gd name="connsiteX20" fmla="*/ 56762 w 761717"/>
                  <a:gd name="connsiteY20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392702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421885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421885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61717"/>
                  <a:gd name="connsiteY0" fmla="*/ 0 h 1941342"/>
                  <a:gd name="connsiteX1" fmla="*/ 478793 w 761717"/>
                  <a:gd name="connsiteY1" fmla="*/ 42203 h 1941342"/>
                  <a:gd name="connsiteX2" fmla="*/ 394386 w 761717"/>
                  <a:gd name="connsiteY2" fmla="*/ 126610 h 1941342"/>
                  <a:gd name="connsiteX3" fmla="*/ 436589 w 761717"/>
                  <a:gd name="connsiteY3" fmla="*/ 548640 h 1941342"/>
                  <a:gd name="connsiteX4" fmla="*/ 591334 w 761717"/>
                  <a:gd name="connsiteY4" fmla="*/ 1294228 h 1941342"/>
                  <a:gd name="connsiteX5" fmla="*/ 717943 w 761717"/>
                  <a:gd name="connsiteY5" fmla="*/ 1421885 h 1941342"/>
                  <a:gd name="connsiteX6" fmla="*/ 761717 w 761717"/>
                  <a:gd name="connsiteY6" fmla="*/ 1675627 h 1941342"/>
                  <a:gd name="connsiteX7" fmla="*/ 717943 w 761717"/>
                  <a:gd name="connsiteY7" fmla="*/ 1800665 h 1941342"/>
                  <a:gd name="connsiteX8" fmla="*/ 747126 w 761717"/>
                  <a:gd name="connsiteY8" fmla="*/ 1889935 h 1941342"/>
                  <a:gd name="connsiteX9" fmla="*/ 661673 w 761717"/>
                  <a:gd name="connsiteY9" fmla="*/ 1899139 h 1941342"/>
                  <a:gd name="connsiteX10" fmla="*/ 619469 w 761717"/>
                  <a:gd name="connsiteY10" fmla="*/ 1941342 h 1941342"/>
                  <a:gd name="connsiteX11" fmla="*/ 577266 w 761717"/>
                  <a:gd name="connsiteY11" fmla="*/ 1913206 h 1941342"/>
                  <a:gd name="connsiteX12" fmla="*/ 507976 w 761717"/>
                  <a:gd name="connsiteY12" fmla="*/ 1922934 h 1941342"/>
                  <a:gd name="connsiteX13" fmla="*/ 473405 w 761717"/>
                  <a:gd name="connsiteY13" fmla="*/ 1838005 h 1941342"/>
                  <a:gd name="connsiteX14" fmla="*/ 407406 w 761717"/>
                  <a:gd name="connsiteY14" fmla="*/ 1823936 h 1941342"/>
                  <a:gd name="connsiteX15" fmla="*/ 338116 w 761717"/>
                  <a:gd name="connsiteY15" fmla="*/ 1758462 h 1941342"/>
                  <a:gd name="connsiteX16" fmla="*/ 319268 w 761717"/>
                  <a:gd name="connsiteY16" fmla="*/ 1487157 h 1941342"/>
                  <a:gd name="connsiteX17" fmla="*/ 366251 w 761717"/>
                  <a:gd name="connsiteY17" fmla="*/ 1364566 h 1941342"/>
                  <a:gd name="connsiteX18" fmla="*/ 491 w 761717"/>
                  <a:gd name="connsiteY18" fmla="*/ 140677 h 1941342"/>
                  <a:gd name="connsiteX19" fmla="*/ 56762 w 761717"/>
                  <a:gd name="connsiteY19" fmla="*/ 0 h 1941342"/>
                  <a:gd name="connsiteX0" fmla="*/ 56762 w 776308"/>
                  <a:gd name="connsiteY0" fmla="*/ 0 h 1941342"/>
                  <a:gd name="connsiteX1" fmla="*/ 478793 w 776308"/>
                  <a:gd name="connsiteY1" fmla="*/ 42203 h 1941342"/>
                  <a:gd name="connsiteX2" fmla="*/ 394386 w 776308"/>
                  <a:gd name="connsiteY2" fmla="*/ 126610 h 1941342"/>
                  <a:gd name="connsiteX3" fmla="*/ 436589 w 776308"/>
                  <a:gd name="connsiteY3" fmla="*/ 548640 h 1941342"/>
                  <a:gd name="connsiteX4" fmla="*/ 591334 w 776308"/>
                  <a:gd name="connsiteY4" fmla="*/ 1294228 h 1941342"/>
                  <a:gd name="connsiteX5" fmla="*/ 717943 w 776308"/>
                  <a:gd name="connsiteY5" fmla="*/ 1421885 h 1941342"/>
                  <a:gd name="connsiteX6" fmla="*/ 776308 w 776308"/>
                  <a:gd name="connsiteY6" fmla="*/ 1675627 h 1941342"/>
                  <a:gd name="connsiteX7" fmla="*/ 717943 w 776308"/>
                  <a:gd name="connsiteY7" fmla="*/ 1800665 h 1941342"/>
                  <a:gd name="connsiteX8" fmla="*/ 747126 w 776308"/>
                  <a:gd name="connsiteY8" fmla="*/ 1889935 h 1941342"/>
                  <a:gd name="connsiteX9" fmla="*/ 661673 w 776308"/>
                  <a:gd name="connsiteY9" fmla="*/ 1899139 h 1941342"/>
                  <a:gd name="connsiteX10" fmla="*/ 619469 w 776308"/>
                  <a:gd name="connsiteY10" fmla="*/ 1941342 h 1941342"/>
                  <a:gd name="connsiteX11" fmla="*/ 577266 w 776308"/>
                  <a:gd name="connsiteY11" fmla="*/ 1913206 h 1941342"/>
                  <a:gd name="connsiteX12" fmla="*/ 507976 w 776308"/>
                  <a:gd name="connsiteY12" fmla="*/ 1922934 h 1941342"/>
                  <a:gd name="connsiteX13" fmla="*/ 473405 w 776308"/>
                  <a:gd name="connsiteY13" fmla="*/ 1838005 h 1941342"/>
                  <a:gd name="connsiteX14" fmla="*/ 407406 w 776308"/>
                  <a:gd name="connsiteY14" fmla="*/ 1823936 h 1941342"/>
                  <a:gd name="connsiteX15" fmla="*/ 338116 w 776308"/>
                  <a:gd name="connsiteY15" fmla="*/ 1758462 h 1941342"/>
                  <a:gd name="connsiteX16" fmla="*/ 319268 w 776308"/>
                  <a:gd name="connsiteY16" fmla="*/ 1487157 h 1941342"/>
                  <a:gd name="connsiteX17" fmla="*/ 366251 w 776308"/>
                  <a:gd name="connsiteY17" fmla="*/ 1364566 h 1941342"/>
                  <a:gd name="connsiteX18" fmla="*/ 491 w 776308"/>
                  <a:gd name="connsiteY18" fmla="*/ 140677 h 1941342"/>
                  <a:gd name="connsiteX19" fmla="*/ 56762 w 776308"/>
                  <a:gd name="connsiteY19" fmla="*/ 0 h 1941342"/>
                  <a:gd name="connsiteX0" fmla="*/ 56762 w 777699"/>
                  <a:gd name="connsiteY0" fmla="*/ 0 h 1941342"/>
                  <a:gd name="connsiteX1" fmla="*/ 478793 w 777699"/>
                  <a:gd name="connsiteY1" fmla="*/ 42203 h 1941342"/>
                  <a:gd name="connsiteX2" fmla="*/ 394386 w 777699"/>
                  <a:gd name="connsiteY2" fmla="*/ 126610 h 1941342"/>
                  <a:gd name="connsiteX3" fmla="*/ 436589 w 777699"/>
                  <a:gd name="connsiteY3" fmla="*/ 548640 h 1941342"/>
                  <a:gd name="connsiteX4" fmla="*/ 591334 w 777699"/>
                  <a:gd name="connsiteY4" fmla="*/ 1294228 h 1941342"/>
                  <a:gd name="connsiteX5" fmla="*/ 717943 w 777699"/>
                  <a:gd name="connsiteY5" fmla="*/ 1421885 h 1941342"/>
                  <a:gd name="connsiteX6" fmla="*/ 776308 w 777699"/>
                  <a:gd name="connsiteY6" fmla="*/ 1675627 h 1941342"/>
                  <a:gd name="connsiteX7" fmla="*/ 717943 w 777699"/>
                  <a:gd name="connsiteY7" fmla="*/ 1800665 h 1941342"/>
                  <a:gd name="connsiteX8" fmla="*/ 747126 w 777699"/>
                  <a:gd name="connsiteY8" fmla="*/ 1889935 h 1941342"/>
                  <a:gd name="connsiteX9" fmla="*/ 661673 w 777699"/>
                  <a:gd name="connsiteY9" fmla="*/ 1899139 h 1941342"/>
                  <a:gd name="connsiteX10" fmla="*/ 619469 w 777699"/>
                  <a:gd name="connsiteY10" fmla="*/ 1941342 h 1941342"/>
                  <a:gd name="connsiteX11" fmla="*/ 577266 w 777699"/>
                  <a:gd name="connsiteY11" fmla="*/ 1913206 h 1941342"/>
                  <a:gd name="connsiteX12" fmla="*/ 507976 w 777699"/>
                  <a:gd name="connsiteY12" fmla="*/ 1922934 h 1941342"/>
                  <a:gd name="connsiteX13" fmla="*/ 473405 w 777699"/>
                  <a:gd name="connsiteY13" fmla="*/ 1838005 h 1941342"/>
                  <a:gd name="connsiteX14" fmla="*/ 407406 w 777699"/>
                  <a:gd name="connsiteY14" fmla="*/ 1823936 h 1941342"/>
                  <a:gd name="connsiteX15" fmla="*/ 338116 w 777699"/>
                  <a:gd name="connsiteY15" fmla="*/ 1758462 h 1941342"/>
                  <a:gd name="connsiteX16" fmla="*/ 319268 w 777699"/>
                  <a:gd name="connsiteY16" fmla="*/ 1487157 h 1941342"/>
                  <a:gd name="connsiteX17" fmla="*/ 366251 w 777699"/>
                  <a:gd name="connsiteY17" fmla="*/ 1364566 h 1941342"/>
                  <a:gd name="connsiteX18" fmla="*/ 491 w 777699"/>
                  <a:gd name="connsiteY18" fmla="*/ 140677 h 1941342"/>
                  <a:gd name="connsiteX19" fmla="*/ 56762 w 777699"/>
                  <a:gd name="connsiteY19" fmla="*/ 0 h 1941342"/>
                  <a:gd name="connsiteX0" fmla="*/ 56762 w 781802"/>
                  <a:gd name="connsiteY0" fmla="*/ 0 h 1941342"/>
                  <a:gd name="connsiteX1" fmla="*/ 478793 w 781802"/>
                  <a:gd name="connsiteY1" fmla="*/ 42203 h 1941342"/>
                  <a:gd name="connsiteX2" fmla="*/ 394386 w 781802"/>
                  <a:gd name="connsiteY2" fmla="*/ 126610 h 1941342"/>
                  <a:gd name="connsiteX3" fmla="*/ 436589 w 781802"/>
                  <a:gd name="connsiteY3" fmla="*/ 548640 h 1941342"/>
                  <a:gd name="connsiteX4" fmla="*/ 591334 w 781802"/>
                  <a:gd name="connsiteY4" fmla="*/ 1294228 h 1941342"/>
                  <a:gd name="connsiteX5" fmla="*/ 717943 w 781802"/>
                  <a:gd name="connsiteY5" fmla="*/ 1421885 h 1941342"/>
                  <a:gd name="connsiteX6" fmla="*/ 776308 w 781802"/>
                  <a:gd name="connsiteY6" fmla="*/ 1675627 h 1941342"/>
                  <a:gd name="connsiteX7" fmla="*/ 717943 w 781802"/>
                  <a:gd name="connsiteY7" fmla="*/ 1800665 h 1941342"/>
                  <a:gd name="connsiteX8" fmla="*/ 747126 w 781802"/>
                  <a:gd name="connsiteY8" fmla="*/ 1889935 h 1941342"/>
                  <a:gd name="connsiteX9" fmla="*/ 661673 w 781802"/>
                  <a:gd name="connsiteY9" fmla="*/ 1899139 h 1941342"/>
                  <a:gd name="connsiteX10" fmla="*/ 619469 w 781802"/>
                  <a:gd name="connsiteY10" fmla="*/ 1941342 h 1941342"/>
                  <a:gd name="connsiteX11" fmla="*/ 577266 w 781802"/>
                  <a:gd name="connsiteY11" fmla="*/ 1913206 h 1941342"/>
                  <a:gd name="connsiteX12" fmla="*/ 507976 w 781802"/>
                  <a:gd name="connsiteY12" fmla="*/ 1922934 h 1941342"/>
                  <a:gd name="connsiteX13" fmla="*/ 473405 w 781802"/>
                  <a:gd name="connsiteY13" fmla="*/ 1838005 h 1941342"/>
                  <a:gd name="connsiteX14" fmla="*/ 407406 w 781802"/>
                  <a:gd name="connsiteY14" fmla="*/ 1823936 h 1941342"/>
                  <a:gd name="connsiteX15" fmla="*/ 338116 w 781802"/>
                  <a:gd name="connsiteY15" fmla="*/ 1758462 h 1941342"/>
                  <a:gd name="connsiteX16" fmla="*/ 319268 w 781802"/>
                  <a:gd name="connsiteY16" fmla="*/ 1487157 h 1941342"/>
                  <a:gd name="connsiteX17" fmla="*/ 366251 w 781802"/>
                  <a:gd name="connsiteY17" fmla="*/ 1364566 h 1941342"/>
                  <a:gd name="connsiteX18" fmla="*/ 491 w 781802"/>
                  <a:gd name="connsiteY18" fmla="*/ 140677 h 1941342"/>
                  <a:gd name="connsiteX19" fmla="*/ 56762 w 781802"/>
                  <a:gd name="connsiteY19" fmla="*/ 0 h 1941342"/>
                  <a:gd name="connsiteX0" fmla="*/ 56762 w 778326"/>
                  <a:gd name="connsiteY0" fmla="*/ 0 h 1941342"/>
                  <a:gd name="connsiteX1" fmla="*/ 478793 w 778326"/>
                  <a:gd name="connsiteY1" fmla="*/ 42203 h 1941342"/>
                  <a:gd name="connsiteX2" fmla="*/ 394386 w 778326"/>
                  <a:gd name="connsiteY2" fmla="*/ 126610 h 1941342"/>
                  <a:gd name="connsiteX3" fmla="*/ 436589 w 778326"/>
                  <a:gd name="connsiteY3" fmla="*/ 548640 h 1941342"/>
                  <a:gd name="connsiteX4" fmla="*/ 591334 w 778326"/>
                  <a:gd name="connsiteY4" fmla="*/ 1294228 h 1941342"/>
                  <a:gd name="connsiteX5" fmla="*/ 717943 w 778326"/>
                  <a:gd name="connsiteY5" fmla="*/ 1421885 h 1941342"/>
                  <a:gd name="connsiteX6" fmla="*/ 776308 w 778326"/>
                  <a:gd name="connsiteY6" fmla="*/ 1675627 h 1941342"/>
                  <a:gd name="connsiteX7" fmla="*/ 717943 w 778326"/>
                  <a:gd name="connsiteY7" fmla="*/ 1800665 h 1941342"/>
                  <a:gd name="connsiteX8" fmla="*/ 747126 w 778326"/>
                  <a:gd name="connsiteY8" fmla="*/ 1889935 h 1941342"/>
                  <a:gd name="connsiteX9" fmla="*/ 661673 w 778326"/>
                  <a:gd name="connsiteY9" fmla="*/ 1899139 h 1941342"/>
                  <a:gd name="connsiteX10" fmla="*/ 619469 w 778326"/>
                  <a:gd name="connsiteY10" fmla="*/ 1941342 h 1941342"/>
                  <a:gd name="connsiteX11" fmla="*/ 577266 w 778326"/>
                  <a:gd name="connsiteY11" fmla="*/ 1913206 h 1941342"/>
                  <a:gd name="connsiteX12" fmla="*/ 507976 w 778326"/>
                  <a:gd name="connsiteY12" fmla="*/ 1922934 h 1941342"/>
                  <a:gd name="connsiteX13" fmla="*/ 473405 w 778326"/>
                  <a:gd name="connsiteY13" fmla="*/ 1838005 h 1941342"/>
                  <a:gd name="connsiteX14" fmla="*/ 407406 w 778326"/>
                  <a:gd name="connsiteY14" fmla="*/ 1823936 h 1941342"/>
                  <a:gd name="connsiteX15" fmla="*/ 338116 w 778326"/>
                  <a:gd name="connsiteY15" fmla="*/ 1758462 h 1941342"/>
                  <a:gd name="connsiteX16" fmla="*/ 319268 w 778326"/>
                  <a:gd name="connsiteY16" fmla="*/ 1487157 h 1941342"/>
                  <a:gd name="connsiteX17" fmla="*/ 366251 w 778326"/>
                  <a:gd name="connsiteY17" fmla="*/ 1364566 h 1941342"/>
                  <a:gd name="connsiteX18" fmla="*/ 491 w 778326"/>
                  <a:gd name="connsiteY18" fmla="*/ 140677 h 1941342"/>
                  <a:gd name="connsiteX19" fmla="*/ 56762 w 778326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61673 w 777137"/>
                  <a:gd name="connsiteY9" fmla="*/ 1899139 h 1941342"/>
                  <a:gd name="connsiteX10" fmla="*/ 619469 w 777137"/>
                  <a:gd name="connsiteY10" fmla="*/ 1941342 h 1941342"/>
                  <a:gd name="connsiteX11" fmla="*/ 577266 w 777137"/>
                  <a:gd name="connsiteY11" fmla="*/ 1913206 h 1941342"/>
                  <a:gd name="connsiteX12" fmla="*/ 507976 w 777137"/>
                  <a:gd name="connsiteY12" fmla="*/ 1922934 h 1941342"/>
                  <a:gd name="connsiteX13" fmla="*/ 473405 w 777137"/>
                  <a:gd name="connsiteY13" fmla="*/ 1838005 h 1941342"/>
                  <a:gd name="connsiteX14" fmla="*/ 407406 w 777137"/>
                  <a:gd name="connsiteY14" fmla="*/ 1823936 h 1941342"/>
                  <a:gd name="connsiteX15" fmla="*/ 338116 w 777137"/>
                  <a:gd name="connsiteY15" fmla="*/ 1758462 h 1941342"/>
                  <a:gd name="connsiteX16" fmla="*/ 319268 w 777137"/>
                  <a:gd name="connsiteY16" fmla="*/ 1487157 h 1941342"/>
                  <a:gd name="connsiteX17" fmla="*/ 366251 w 777137"/>
                  <a:gd name="connsiteY17" fmla="*/ 1364566 h 1941342"/>
                  <a:gd name="connsiteX18" fmla="*/ 491 w 777137"/>
                  <a:gd name="connsiteY18" fmla="*/ 140677 h 1941342"/>
                  <a:gd name="connsiteX19" fmla="*/ 56762 w 777137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19469 w 777137"/>
                  <a:gd name="connsiteY10" fmla="*/ 1941342 h 1941342"/>
                  <a:gd name="connsiteX11" fmla="*/ 577266 w 777137"/>
                  <a:gd name="connsiteY11" fmla="*/ 1913206 h 1941342"/>
                  <a:gd name="connsiteX12" fmla="*/ 507976 w 777137"/>
                  <a:gd name="connsiteY12" fmla="*/ 1922934 h 1941342"/>
                  <a:gd name="connsiteX13" fmla="*/ 473405 w 777137"/>
                  <a:gd name="connsiteY13" fmla="*/ 1838005 h 1941342"/>
                  <a:gd name="connsiteX14" fmla="*/ 407406 w 777137"/>
                  <a:gd name="connsiteY14" fmla="*/ 1823936 h 1941342"/>
                  <a:gd name="connsiteX15" fmla="*/ 338116 w 777137"/>
                  <a:gd name="connsiteY15" fmla="*/ 1758462 h 1941342"/>
                  <a:gd name="connsiteX16" fmla="*/ 319268 w 777137"/>
                  <a:gd name="connsiteY16" fmla="*/ 1487157 h 1941342"/>
                  <a:gd name="connsiteX17" fmla="*/ 366251 w 777137"/>
                  <a:gd name="connsiteY17" fmla="*/ 1364566 h 1941342"/>
                  <a:gd name="connsiteX18" fmla="*/ 491 w 777137"/>
                  <a:gd name="connsiteY18" fmla="*/ 140677 h 1941342"/>
                  <a:gd name="connsiteX19" fmla="*/ 56762 w 777137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19469 w 777137"/>
                  <a:gd name="connsiteY10" fmla="*/ 1941342 h 1941342"/>
                  <a:gd name="connsiteX11" fmla="*/ 577266 w 777137"/>
                  <a:gd name="connsiteY11" fmla="*/ 1913206 h 1941342"/>
                  <a:gd name="connsiteX12" fmla="*/ 507976 w 777137"/>
                  <a:gd name="connsiteY12" fmla="*/ 1922934 h 1941342"/>
                  <a:gd name="connsiteX13" fmla="*/ 473405 w 777137"/>
                  <a:gd name="connsiteY13" fmla="*/ 1838005 h 1941342"/>
                  <a:gd name="connsiteX14" fmla="*/ 407406 w 777137"/>
                  <a:gd name="connsiteY14" fmla="*/ 1823936 h 1941342"/>
                  <a:gd name="connsiteX15" fmla="*/ 338116 w 777137"/>
                  <a:gd name="connsiteY15" fmla="*/ 1758462 h 1941342"/>
                  <a:gd name="connsiteX16" fmla="*/ 319268 w 777137"/>
                  <a:gd name="connsiteY16" fmla="*/ 1487157 h 1941342"/>
                  <a:gd name="connsiteX17" fmla="*/ 366251 w 777137"/>
                  <a:gd name="connsiteY17" fmla="*/ 1364566 h 1941342"/>
                  <a:gd name="connsiteX18" fmla="*/ 491 w 777137"/>
                  <a:gd name="connsiteY18" fmla="*/ 140677 h 1941342"/>
                  <a:gd name="connsiteX19" fmla="*/ 56762 w 777137"/>
                  <a:gd name="connsiteY19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19469 w 777137"/>
                  <a:gd name="connsiteY11" fmla="*/ 1941342 h 1941342"/>
                  <a:gd name="connsiteX12" fmla="*/ 577266 w 777137"/>
                  <a:gd name="connsiteY12" fmla="*/ 1913206 h 1941342"/>
                  <a:gd name="connsiteX13" fmla="*/ 507976 w 777137"/>
                  <a:gd name="connsiteY13" fmla="*/ 1922934 h 1941342"/>
                  <a:gd name="connsiteX14" fmla="*/ 473405 w 777137"/>
                  <a:gd name="connsiteY14" fmla="*/ 1838005 h 1941342"/>
                  <a:gd name="connsiteX15" fmla="*/ 407406 w 777137"/>
                  <a:gd name="connsiteY15" fmla="*/ 1823936 h 1941342"/>
                  <a:gd name="connsiteX16" fmla="*/ 338116 w 777137"/>
                  <a:gd name="connsiteY16" fmla="*/ 1758462 h 1941342"/>
                  <a:gd name="connsiteX17" fmla="*/ 319268 w 777137"/>
                  <a:gd name="connsiteY17" fmla="*/ 1487157 h 1941342"/>
                  <a:gd name="connsiteX18" fmla="*/ 366251 w 777137"/>
                  <a:gd name="connsiteY18" fmla="*/ 1364566 h 1941342"/>
                  <a:gd name="connsiteX19" fmla="*/ 491 w 777137"/>
                  <a:gd name="connsiteY19" fmla="*/ 140677 h 1941342"/>
                  <a:gd name="connsiteX20" fmla="*/ 56762 w 777137"/>
                  <a:gd name="connsiteY20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3332 w 777137"/>
                  <a:gd name="connsiteY11" fmla="*/ 1670329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41342"/>
                  <a:gd name="connsiteX1" fmla="*/ 478793 w 777137"/>
                  <a:gd name="connsiteY1" fmla="*/ 42203 h 1941342"/>
                  <a:gd name="connsiteX2" fmla="*/ 394386 w 777137"/>
                  <a:gd name="connsiteY2" fmla="*/ 126610 h 1941342"/>
                  <a:gd name="connsiteX3" fmla="*/ 436589 w 777137"/>
                  <a:gd name="connsiteY3" fmla="*/ 548640 h 1941342"/>
                  <a:gd name="connsiteX4" fmla="*/ 591334 w 777137"/>
                  <a:gd name="connsiteY4" fmla="*/ 1294228 h 1941342"/>
                  <a:gd name="connsiteX5" fmla="*/ 717943 w 777137"/>
                  <a:gd name="connsiteY5" fmla="*/ 1421885 h 1941342"/>
                  <a:gd name="connsiteX6" fmla="*/ 776308 w 777137"/>
                  <a:gd name="connsiteY6" fmla="*/ 1675627 h 1941342"/>
                  <a:gd name="connsiteX7" fmla="*/ 751990 w 777137"/>
                  <a:gd name="connsiteY7" fmla="*/ 1800665 h 1941342"/>
                  <a:gd name="connsiteX8" fmla="*/ 747126 w 777137"/>
                  <a:gd name="connsiteY8" fmla="*/ 1889935 h 1941342"/>
                  <a:gd name="connsiteX9" fmla="*/ 676264 w 777137"/>
                  <a:gd name="connsiteY9" fmla="*/ 1860229 h 1941342"/>
                  <a:gd name="connsiteX10" fmla="*/ 671260 w 777137"/>
                  <a:gd name="connsiteY10" fmla="*/ 1766899 h 1941342"/>
                  <a:gd name="connsiteX11" fmla="*/ 689367 w 777137"/>
                  <a:gd name="connsiteY11" fmla="*/ 1594883 h 1941342"/>
                  <a:gd name="connsiteX12" fmla="*/ 619469 w 777137"/>
                  <a:gd name="connsiteY12" fmla="*/ 1941342 h 1941342"/>
                  <a:gd name="connsiteX13" fmla="*/ 577266 w 777137"/>
                  <a:gd name="connsiteY13" fmla="*/ 1913206 h 1941342"/>
                  <a:gd name="connsiteX14" fmla="*/ 507976 w 777137"/>
                  <a:gd name="connsiteY14" fmla="*/ 1922934 h 1941342"/>
                  <a:gd name="connsiteX15" fmla="*/ 473405 w 777137"/>
                  <a:gd name="connsiteY15" fmla="*/ 1838005 h 1941342"/>
                  <a:gd name="connsiteX16" fmla="*/ 407406 w 777137"/>
                  <a:gd name="connsiteY16" fmla="*/ 1823936 h 1941342"/>
                  <a:gd name="connsiteX17" fmla="*/ 338116 w 777137"/>
                  <a:gd name="connsiteY17" fmla="*/ 1758462 h 1941342"/>
                  <a:gd name="connsiteX18" fmla="*/ 319268 w 777137"/>
                  <a:gd name="connsiteY18" fmla="*/ 1487157 h 1941342"/>
                  <a:gd name="connsiteX19" fmla="*/ 366251 w 777137"/>
                  <a:gd name="connsiteY19" fmla="*/ 1364566 h 1941342"/>
                  <a:gd name="connsiteX20" fmla="*/ 491 w 777137"/>
                  <a:gd name="connsiteY20" fmla="*/ 140677 h 1941342"/>
                  <a:gd name="connsiteX21" fmla="*/ 56762 w 777137"/>
                  <a:gd name="connsiteY21" fmla="*/ 0 h 1941342"/>
                  <a:gd name="connsiteX0" fmla="*/ 56762 w 777137"/>
                  <a:gd name="connsiteY0" fmla="*/ 0 h 1923236"/>
                  <a:gd name="connsiteX1" fmla="*/ 478793 w 777137"/>
                  <a:gd name="connsiteY1" fmla="*/ 42203 h 1923236"/>
                  <a:gd name="connsiteX2" fmla="*/ 394386 w 777137"/>
                  <a:gd name="connsiteY2" fmla="*/ 126610 h 1923236"/>
                  <a:gd name="connsiteX3" fmla="*/ 436589 w 777137"/>
                  <a:gd name="connsiteY3" fmla="*/ 548640 h 1923236"/>
                  <a:gd name="connsiteX4" fmla="*/ 591334 w 777137"/>
                  <a:gd name="connsiteY4" fmla="*/ 1294228 h 1923236"/>
                  <a:gd name="connsiteX5" fmla="*/ 717943 w 777137"/>
                  <a:gd name="connsiteY5" fmla="*/ 1421885 h 1923236"/>
                  <a:gd name="connsiteX6" fmla="*/ 776308 w 777137"/>
                  <a:gd name="connsiteY6" fmla="*/ 1675627 h 1923236"/>
                  <a:gd name="connsiteX7" fmla="*/ 751990 w 777137"/>
                  <a:gd name="connsiteY7" fmla="*/ 1800665 h 1923236"/>
                  <a:gd name="connsiteX8" fmla="*/ 747126 w 777137"/>
                  <a:gd name="connsiteY8" fmla="*/ 1889935 h 1923236"/>
                  <a:gd name="connsiteX9" fmla="*/ 676264 w 777137"/>
                  <a:gd name="connsiteY9" fmla="*/ 1860229 h 1923236"/>
                  <a:gd name="connsiteX10" fmla="*/ 671260 w 777137"/>
                  <a:gd name="connsiteY10" fmla="*/ 1766899 h 1923236"/>
                  <a:gd name="connsiteX11" fmla="*/ 689367 w 777137"/>
                  <a:gd name="connsiteY11" fmla="*/ 1594883 h 1923236"/>
                  <a:gd name="connsiteX12" fmla="*/ 667754 w 777137"/>
                  <a:gd name="connsiteY12" fmla="*/ 1923236 h 1923236"/>
                  <a:gd name="connsiteX13" fmla="*/ 577266 w 777137"/>
                  <a:gd name="connsiteY13" fmla="*/ 1913206 h 1923236"/>
                  <a:gd name="connsiteX14" fmla="*/ 507976 w 777137"/>
                  <a:gd name="connsiteY14" fmla="*/ 1922934 h 1923236"/>
                  <a:gd name="connsiteX15" fmla="*/ 473405 w 777137"/>
                  <a:gd name="connsiteY15" fmla="*/ 1838005 h 1923236"/>
                  <a:gd name="connsiteX16" fmla="*/ 407406 w 777137"/>
                  <a:gd name="connsiteY16" fmla="*/ 1823936 h 1923236"/>
                  <a:gd name="connsiteX17" fmla="*/ 338116 w 777137"/>
                  <a:gd name="connsiteY17" fmla="*/ 1758462 h 1923236"/>
                  <a:gd name="connsiteX18" fmla="*/ 319268 w 777137"/>
                  <a:gd name="connsiteY18" fmla="*/ 1487157 h 1923236"/>
                  <a:gd name="connsiteX19" fmla="*/ 366251 w 777137"/>
                  <a:gd name="connsiteY19" fmla="*/ 1364566 h 1923236"/>
                  <a:gd name="connsiteX20" fmla="*/ 491 w 777137"/>
                  <a:gd name="connsiteY20" fmla="*/ 140677 h 1923236"/>
                  <a:gd name="connsiteX21" fmla="*/ 56762 w 777137"/>
                  <a:gd name="connsiteY21" fmla="*/ 0 h 1923236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7754 w 777137"/>
                  <a:gd name="connsiteY12" fmla="*/ 1923236 h 1931313"/>
                  <a:gd name="connsiteX13" fmla="*/ 589338 w 777137"/>
                  <a:gd name="connsiteY13" fmla="*/ 1931313 h 1931313"/>
                  <a:gd name="connsiteX14" fmla="*/ 507976 w 777137"/>
                  <a:gd name="connsiteY14" fmla="*/ 1922934 h 1931313"/>
                  <a:gd name="connsiteX15" fmla="*/ 473405 w 777137"/>
                  <a:gd name="connsiteY15" fmla="*/ 1838005 h 1931313"/>
                  <a:gd name="connsiteX16" fmla="*/ 407406 w 777137"/>
                  <a:gd name="connsiteY16" fmla="*/ 1823936 h 1931313"/>
                  <a:gd name="connsiteX17" fmla="*/ 338116 w 777137"/>
                  <a:gd name="connsiteY17" fmla="*/ 1758462 h 1931313"/>
                  <a:gd name="connsiteX18" fmla="*/ 319268 w 777137"/>
                  <a:gd name="connsiteY18" fmla="*/ 1487157 h 1931313"/>
                  <a:gd name="connsiteX19" fmla="*/ 366251 w 777137"/>
                  <a:gd name="connsiteY19" fmla="*/ 1364566 h 1931313"/>
                  <a:gd name="connsiteX20" fmla="*/ 491 w 777137"/>
                  <a:gd name="connsiteY20" fmla="*/ 140677 h 1931313"/>
                  <a:gd name="connsiteX21" fmla="*/ 56762 w 777137"/>
                  <a:gd name="connsiteY21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7754 w 777137"/>
                  <a:gd name="connsiteY12" fmla="*/ 1923236 h 1931313"/>
                  <a:gd name="connsiteX13" fmla="*/ 589338 w 777137"/>
                  <a:gd name="connsiteY13" fmla="*/ 1931313 h 1931313"/>
                  <a:gd name="connsiteX14" fmla="*/ 507976 w 777137"/>
                  <a:gd name="connsiteY14" fmla="*/ 1922934 h 1931313"/>
                  <a:gd name="connsiteX15" fmla="*/ 473405 w 777137"/>
                  <a:gd name="connsiteY15" fmla="*/ 1838005 h 1931313"/>
                  <a:gd name="connsiteX16" fmla="*/ 407406 w 777137"/>
                  <a:gd name="connsiteY16" fmla="*/ 1823936 h 1931313"/>
                  <a:gd name="connsiteX17" fmla="*/ 338116 w 777137"/>
                  <a:gd name="connsiteY17" fmla="*/ 1758462 h 1931313"/>
                  <a:gd name="connsiteX18" fmla="*/ 319268 w 777137"/>
                  <a:gd name="connsiteY18" fmla="*/ 1487157 h 1931313"/>
                  <a:gd name="connsiteX19" fmla="*/ 366251 w 777137"/>
                  <a:gd name="connsiteY19" fmla="*/ 1364566 h 1931313"/>
                  <a:gd name="connsiteX20" fmla="*/ 491 w 777137"/>
                  <a:gd name="connsiteY20" fmla="*/ 140677 h 1931313"/>
                  <a:gd name="connsiteX21" fmla="*/ 56762 w 777137"/>
                  <a:gd name="connsiteY21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8243 w 777137"/>
                  <a:gd name="connsiteY12" fmla="*/ 1760863 h 1931313"/>
                  <a:gd name="connsiteX13" fmla="*/ 667754 w 777137"/>
                  <a:gd name="connsiteY13" fmla="*/ 1923236 h 1931313"/>
                  <a:gd name="connsiteX14" fmla="*/ 589338 w 777137"/>
                  <a:gd name="connsiteY14" fmla="*/ 1931313 h 1931313"/>
                  <a:gd name="connsiteX15" fmla="*/ 507976 w 777137"/>
                  <a:gd name="connsiteY15" fmla="*/ 1922934 h 1931313"/>
                  <a:gd name="connsiteX16" fmla="*/ 473405 w 777137"/>
                  <a:gd name="connsiteY16" fmla="*/ 1838005 h 1931313"/>
                  <a:gd name="connsiteX17" fmla="*/ 407406 w 777137"/>
                  <a:gd name="connsiteY17" fmla="*/ 1823936 h 1931313"/>
                  <a:gd name="connsiteX18" fmla="*/ 338116 w 777137"/>
                  <a:gd name="connsiteY18" fmla="*/ 1758462 h 1931313"/>
                  <a:gd name="connsiteX19" fmla="*/ 319268 w 777137"/>
                  <a:gd name="connsiteY19" fmla="*/ 1487157 h 1931313"/>
                  <a:gd name="connsiteX20" fmla="*/ 366251 w 777137"/>
                  <a:gd name="connsiteY20" fmla="*/ 1364566 h 1931313"/>
                  <a:gd name="connsiteX21" fmla="*/ 491 w 777137"/>
                  <a:gd name="connsiteY21" fmla="*/ 140677 h 1931313"/>
                  <a:gd name="connsiteX22" fmla="*/ 56762 w 777137"/>
                  <a:gd name="connsiteY22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8243 w 777137"/>
                  <a:gd name="connsiteY12" fmla="*/ 1760863 h 1931313"/>
                  <a:gd name="connsiteX13" fmla="*/ 667754 w 777137"/>
                  <a:gd name="connsiteY13" fmla="*/ 1923236 h 1931313"/>
                  <a:gd name="connsiteX14" fmla="*/ 589338 w 777137"/>
                  <a:gd name="connsiteY14" fmla="*/ 1931313 h 1931313"/>
                  <a:gd name="connsiteX15" fmla="*/ 507976 w 777137"/>
                  <a:gd name="connsiteY15" fmla="*/ 1922934 h 1931313"/>
                  <a:gd name="connsiteX16" fmla="*/ 473405 w 777137"/>
                  <a:gd name="connsiteY16" fmla="*/ 1838005 h 1931313"/>
                  <a:gd name="connsiteX17" fmla="*/ 407406 w 777137"/>
                  <a:gd name="connsiteY17" fmla="*/ 1823936 h 1931313"/>
                  <a:gd name="connsiteX18" fmla="*/ 338116 w 777137"/>
                  <a:gd name="connsiteY18" fmla="*/ 1758462 h 1931313"/>
                  <a:gd name="connsiteX19" fmla="*/ 319268 w 777137"/>
                  <a:gd name="connsiteY19" fmla="*/ 1487157 h 1931313"/>
                  <a:gd name="connsiteX20" fmla="*/ 366251 w 777137"/>
                  <a:gd name="connsiteY20" fmla="*/ 1364566 h 1931313"/>
                  <a:gd name="connsiteX21" fmla="*/ 491 w 777137"/>
                  <a:gd name="connsiteY21" fmla="*/ 140677 h 1931313"/>
                  <a:gd name="connsiteX22" fmla="*/ 56762 w 777137"/>
                  <a:gd name="connsiteY22" fmla="*/ 0 h 1931313"/>
                  <a:gd name="connsiteX0" fmla="*/ 56762 w 777137"/>
                  <a:gd name="connsiteY0" fmla="*/ 0 h 1931313"/>
                  <a:gd name="connsiteX1" fmla="*/ 478793 w 777137"/>
                  <a:gd name="connsiteY1" fmla="*/ 42203 h 1931313"/>
                  <a:gd name="connsiteX2" fmla="*/ 394386 w 777137"/>
                  <a:gd name="connsiteY2" fmla="*/ 126610 h 1931313"/>
                  <a:gd name="connsiteX3" fmla="*/ 436589 w 777137"/>
                  <a:gd name="connsiteY3" fmla="*/ 548640 h 1931313"/>
                  <a:gd name="connsiteX4" fmla="*/ 591334 w 777137"/>
                  <a:gd name="connsiteY4" fmla="*/ 1294228 h 1931313"/>
                  <a:gd name="connsiteX5" fmla="*/ 717943 w 777137"/>
                  <a:gd name="connsiteY5" fmla="*/ 1421885 h 1931313"/>
                  <a:gd name="connsiteX6" fmla="*/ 776308 w 777137"/>
                  <a:gd name="connsiteY6" fmla="*/ 1675627 h 1931313"/>
                  <a:gd name="connsiteX7" fmla="*/ 751990 w 777137"/>
                  <a:gd name="connsiteY7" fmla="*/ 1800665 h 1931313"/>
                  <a:gd name="connsiteX8" fmla="*/ 747126 w 777137"/>
                  <a:gd name="connsiteY8" fmla="*/ 1889935 h 1931313"/>
                  <a:gd name="connsiteX9" fmla="*/ 676264 w 777137"/>
                  <a:gd name="connsiteY9" fmla="*/ 1860229 h 1931313"/>
                  <a:gd name="connsiteX10" fmla="*/ 671260 w 777137"/>
                  <a:gd name="connsiteY10" fmla="*/ 1766899 h 1931313"/>
                  <a:gd name="connsiteX11" fmla="*/ 689367 w 777137"/>
                  <a:gd name="connsiteY11" fmla="*/ 1594883 h 1931313"/>
                  <a:gd name="connsiteX12" fmla="*/ 668243 w 777137"/>
                  <a:gd name="connsiteY12" fmla="*/ 1760863 h 1931313"/>
                  <a:gd name="connsiteX13" fmla="*/ 667754 w 777137"/>
                  <a:gd name="connsiteY13" fmla="*/ 1923236 h 1931313"/>
                  <a:gd name="connsiteX14" fmla="*/ 589338 w 777137"/>
                  <a:gd name="connsiteY14" fmla="*/ 1931313 h 1931313"/>
                  <a:gd name="connsiteX15" fmla="*/ 592797 w 777137"/>
                  <a:gd name="connsiteY15" fmla="*/ 1818202 h 1931313"/>
                  <a:gd name="connsiteX16" fmla="*/ 507976 w 777137"/>
                  <a:gd name="connsiteY16" fmla="*/ 1922934 h 1931313"/>
                  <a:gd name="connsiteX17" fmla="*/ 473405 w 777137"/>
                  <a:gd name="connsiteY17" fmla="*/ 1838005 h 1931313"/>
                  <a:gd name="connsiteX18" fmla="*/ 407406 w 777137"/>
                  <a:gd name="connsiteY18" fmla="*/ 1823936 h 1931313"/>
                  <a:gd name="connsiteX19" fmla="*/ 338116 w 777137"/>
                  <a:gd name="connsiteY19" fmla="*/ 1758462 h 1931313"/>
                  <a:gd name="connsiteX20" fmla="*/ 319268 w 777137"/>
                  <a:gd name="connsiteY20" fmla="*/ 1487157 h 1931313"/>
                  <a:gd name="connsiteX21" fmla="*/ 366251 w 777137"/>
                  <a:gd name="connsiteY21" fmla="*/ 1364566 h 1931313"/>
                  <a:gd name="connsiteX22" fmla="*/ 491 w 777137"/>
                  <a:gd name="connsiteY22" fmla="*/ 140677 h 1931313"/>
                  <a:gd name="connsiteX23" fmla="*/ 56762 w 777137"/>
                  <a:gd name="connsiteY23" fmla="*/ 0 h 1931313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07976 w 777137"/>
                  <a:gd name="connsiteY16" fmla="*/ 1922934 h 1928295"/>
                  <a:gd name="connsiteX17" fmla="*/ 473405 w 777137"/>
                  <a:gd name="connsiteY17" fmla="*/ 1838005 h 1928295"/>
                  <a:gd name="connsiteX18" fmla="*/ 407406 w 777137"/>
                  <a:gd name="connsiteY18" fmla="*/ 1823936 h 1928295"/>
                  <a:gd name="connsiteX19" fmla="*/ 338116 w 777137"/>
                  <a:gd name="connsiteY19" fmla="*/ 1758462 h 1928295"/>
                  <a:gd name="connsiteX20" fmla="*/ 319268 w 777137"/>
                  <a:gd name="connsiteY20" fmla="*/ 1487157 h 1928295"/>
                  <a:gd name="connsiteX21" fmla="*/ 366251 w 777137"/>
                  <a:gd name="connsiteY21" fmla="*/ 1364566 h 1928295"/>
                  <a:gd name="connsiteX22" fmla="*/ 491 w 777137"/>
                  <a:gd name="connsiteY22" fmla="*/ 140677 h 1928295"/>
                  <a:gd name="connsiteX23" fmla="*/ 56762 w 777137"/>
                  <a:gd name="connsiteY23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07976 w 777137"/>
                  <a:gd name="connsiteY17" fmla="*/ 1922934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07976 w 777137"/>
                  <a:gd name="connsiteY17" fmla="*/ 1922934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07976 w 777137"/>
                  <a:gd name="connsiteY17" fmla="*/ 1922934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473405 w 777137"/>
                  <a:gd name="connsiteY18" fmla="*/ 1838005 h 1928295"/>
                  <a:gd name="connsiteX19" fmla="*/ 407406 w 777137"/>
                  <a:gd name="connsiteY19" fmla="*/ 1823936 h 1928295"/>
                  <a:gd name="connsiteX20" fmla="*/ 338116 w 777137"/>
                  <a:gd name="connsiteY20" fmla="*/ 1758462 h 1928295"/>
                  <a:gd name="connsiteX21" fmla="*/ 319268 w 777137"/>
                  <a:gd name="connsiteY21" fmla="*/ 1487157 h 1928295"/>
                  <a:gd name="connsiteX22" fmla="*/ 366251 w 777137"/>
                  <a:gd name="connsiteY22" fmla="*/ 1364566 h 1928295"/>
                  <a:gd name="connsiteX23" fmla="*/ 491 w 777137"/>
                  <a:gd name="connsiteY23" fmla="*/ 140677 h 1928295"/>
                  <a:gd name="connsiteX24" fmla="*/ 56762 w 777137"/>
                  <a:gd name="connsiteY24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73405 w 777137"/>
                  <a:gd name="connsiteY19" fmla="*/ 1838005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95815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922504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922504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07406 w 777137"/>
                  <a:gd name="connsiteY20" fmla="*/ 1823936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338116 w 777137"/>
                  <a:gd name="connsiteY21" fmla="*/ 1758462 h 1928295"/>
                  <a:gd name="connsiteX22" fmla="*/ 319268 w 777137"/>
                  <a:gd name="connsiteY22" fmla="*/ 1487157 h 1928295"/>
                  <a:gd name="connsiteX23" fmla="*/ 366251 w 777137"/>
                  <a:gd name="connsiteY23" fmla="*/ 1364566 h 1928295"/>
                  <a:gd name="connsiteX24" fmla="*/ 491 w 777137"/>
                  <a:gd name="connsiteY24" fmla="*/ 140677 h 1928295"/>
                  <a:gd name="connsiteX25" fmla="*/ 56762 w 777137"/>
                  <a:gd name="connsiteY25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338116 w 777137"/>
                  <a:gd name="connsiteY22" fmla="*/ 1758462 h 1928295"/>
                  <a:gd name="connsiteX23" fmla="*/ 319268 w 777137"/>
                  <a:gd name="connsiteY23" fmla="*/ 1487157 h 1928295"/>
                  <a:gd name="connsiteX24" fmla="*/ 366251 w 777137"/>
                  <a:gd name="connsiteY24" fmla="*/ 1364566 h 1928295"/>
                  <a:gd name="connsiteX25" fmla="*/ 491 w 777137"/>
                  <a:gd name="connsiteY25" fmla="*/ 140677 h 1928295"/>
                  <a:gd name="connsiteX26" fmla="*/ 56762 w 777137"/>
                  <a:gd name="connsiteY26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441906 w 777137"/>
                  <a:gd name="connsiteY22" fmla="*/ 1851398 h 1928295"/>
                  <a:gd name="connsiteX23" fmla="*/ 338116 w 777137"/>
                  <a:gd name="connsiteY23" fmla="*/ 1758462 h 1928295"/>
                  <a:gd name="connsiteX24" fmla="*/ 319268 w 777137"/>
                  <a:gd name="connsiteY24" fmla="*/ 1487157 h 1928295"/>
                  <a:gd name="connsiteX25" fmla="*/ 366251 w 777137"/>
                  <a:gd name="connsiteY25" fmla="*/ 1364566 h 1928295"/>
                  <a:gd name="connsiteX26" fmla="*/ 491 w 777137"/>
                  <a:gd name="connsiteY26" fmla="*/ 140677 h 1928295"/>
                  <a:gd name="connsiteX27" fmla="*/ 56762 w 777137"/>
                  <a:gd name="connsiteY27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441906 w 777137"/>
                  <a:gd name="connsiteY22" fmla="*/ 1851398 h 1928295"/>
                  <a:gd name="connsiteX23" fmla="*/ 338116 w 777137"/>
                  <a:gd name="connsiteY23" fmla="*/ 1758462 h 1928295"/>
                  <a:gd name="connsiteX24" fmla="*/ 319268 w 777137"/>
                  <a:gd name="connsiteY24" fmla="*/ 1523370 h 1928295"/>
                  <a:gd name="connsiteX25" fmla="*/ 366251 w 777137"/>
                  <a:gd name="connsiteY25" fmla="*/ 1364566 h 1928295"/>
                  <a:gd name="connsiteX26" fmla="*/ 491 w 777137"/>
                  <a:gd name="connsiteY26" fmla="*/ 140677 h 1928295"/>
                  <a:gd name="connsiteX27" fmla="*/ 56762 w 777137"/>
                  <a:gd name="connsiteY27" fmla="*/ 0 h 1928295"/>
                  <a:gd name="connsiteX0" fmla="*/ 56762 w 777137"/>
                  <a:gd name="connsiteY0" fmla="*/ 0 h 1928295"/>
                  <a:gd name="connsiteX1" fmla="*/ 478793 w 777137"/>
                  <a:gd name="connsiteY1" fmla="*/ 42203 h 1928295"/>
                  <a:gd name="connsiteX2" fmla="*/ 394386 w 777137"/>
                  <a:gd name="connsiteY2" fmla="*/ 126610 h 1928295"/>
                  <a:gd name="connsiteX3" fmla="*/ 436589 w 777137"/>
                  <a:gd name="connsiteY3" fmla="*/ 548640 h 1928295"/>
                  <a:gd name="connsiteX4" fmla="*/ 591334 w 777137"/>
                  <a:gd name="connsiteY4" fmla="*/ 1294228 h 1928295"/>
                  <a:gd name="connsiteX5" fmla="*/ 717943 w 777137"/>
                  <a:gd name="connsiteY5" fmla="*/ 1421885 h 1928295"/>
                  <a:gd name="connsiteX6" fmla="*/ 776308 w 777137"/>
                  <a:gd name="connsiteY6" fmla="*/ 1675627 h 1928295"/>
                  <a:gd name="connsiteX7" fmla="*/ 751990 w 777137"/>
                  <a:gd name="connsiteY7" fmla="*/ 1800665 h 1928295"/>
                  <a:gd name="connsiteX8" fmla="*/ 747126 w 777137"/>
                  <a:gd name="connsiteY8" fmla="*/ 1889935 h 1928295"/>
                  <a:gd name="connsiteX9" fmla="*/ 676264 w 777137"/>
                  <a:gd name="connsiteY9" fmla="*/ 1860229 h 1928295"/>
                  <a:gd name="connsiteX10" fmla="*/ 671260 w 777137"/>
                  <a:gd name="connsiteY10" fmla="*/ 1766899 h 1928295"/>
                  <a:gd name="connsiteX11" fmla="*/ 689367 w 777137"/>
                  <a:gd name="connsiteY11" fmla="*/ 1594883 h 1928295"/>
                  <a:gd name="connsiteX12" fmla="*/ 668243 w 777137"/>
                  <a:gd name="connsiteY12" fmla="*/ 1760863 h 1928295"/>
                  <a:gd name="connsiteX13" fmla="*/ 667754 w 777137"/>
                  <a:gd name="connsiteY13" fmla="*/ 1923236 h 1928295"/>
                  <a:gd name="connsiteX14" fmla="*/ 607445 w 777137"/>
                  <a:gd name="connsiteY14" fmla="*/ 1928295 h 1928295"/>
                  <a:gd name="connsiteX15" fmla="*/ 592797 w 777137"/>
                  <a:gd name="connsiteY15" fmla="*/ 1818202 h 1928295"/>
                  <a:gd name="connsiteX16" fmla="*/ 583744 w 777137"/>
                  <a:gd name="connsiteY16" fmla="*/ 1926844 h 1928295"/>
                  <a:gd name="connsiteX17" fmla="*/ 526083 w 777137"/>
                  <a:gd name="connsiteY17" fmla="*/ 1919916 h 1928295"/>
                  <a:gd name="connsiteX18" fmla="*/ 520369 w 777137"/>
                  <a:gd name="connsiteY18" fmla="*/ 1830273 h 1928295"/>
                  <a:gd name="connsiteX19" fmla="*/ 497548 w 777137"/>
                  <a:gd name="connsiteY19" fmla="*/ 1874218 h 1928295"/>
                  <a:gd name="connsiteX20" fmla="*/ 443620 w 777137"/>
                  <a:gd name="connsiteY20" fmla="*/ 1860150 h 1928295"/>
                  <a:gd name="connsiteX21" fmla="*/ 460013 w 777137"/>
                  <a:gd name="connsiteY21" fmla="*/ 1800095 h 1928295"/>
                  <a:gd name="connsiteX22" fmla="*/ 441906 w 777137"/>
                  <a:gd name="connsiteY22" fmla="*/ 1851398 h 1928295"/>
                  <a:gd name="connsiteX23" fmla="*/ 338116 w 777137"/>
                  <a:gd name="connsiteY23" fmla="*/ 1758462 h 1928295"/>
                  <a:gd name="connsiteX24" fmla="*/ 322286 w 777137"/>
                  <a:gd name="connsiteY24" fmla="*/ 1553549 h 1928295"/>
                  <a:gd name="connsiteX25" fmla="*/ 366251 w 777137"/>
                  <a:gd name="connsiteY25" fmla="*/ 1364566 h 1928295"/>
                  <a:gd name="connsiteX26" fmla="*/ 491 w 777137"/>
                  <a:gd name="connsiteY26" fmla="*/ 140677 h 1928295"/>
                  <a:gd name="connsiteX27" fmla="*/ 56762 w 777137"/>
                  <a:gd name="connsiteY27" fmla="*/ 0 h 1928295"/>
                  <a:gd name="connsiteX0" fmla="*/ 56762 w 776354"/>
                  <a:gd name="connsiteY0" fmla="*/ 0 h 1928295"/>
                  <a:gd name="connsiteX1" fmla="*/ 478793 w 776354"/>
                  <a:gd name="connsiteY1" fmla="*/ 42203 h 1928295"/>
                  <a:gd name="connsiteX2" fmla="*/ 394386 w 776354"/>
                  <a:gd name="connsiteY2" fmla="*/ 126610 h 1928295"/>
                  <a:gd name="connsiteX3" fmla="*/ 436589 w 776354"/>
                  <a:gd name="connsiteY3" fmla="*/ 548640 h 1928295"/>
                  <a:gd name="connsiteX4" fmla="*/ 591334 w 776354"/>
                  <a:gd name="connsiteY4" fmla="*/ 1294228 h 1928295"/>
                  <a:gd name="connsiteX5" fmla="*/ 745103 w 776354"/>
                  <a:gd name="connsiteY5" fmla="*/ 1409814 h 1928295"/>
                  <a:gd name="connsiteX6" fmla="*/ 776308 w 776354"/>
                  <a:gd name="connsiteY6" fmla="*/ 1675627 h 1928295"/>
                  <a:gd name="connsiteX7" fmla="*/ 751990 w 776354"/>
                  <a:gd name="connsiteY7" fmla="*/ 1800665 h 1928295"/>
                  <a:gd name="connsiteX8" fmla="*/ 747126 w 776354"/>
                  <a:gd name="connsiteY8" fmla="*/ 1889935 h 1928295"/>
                  <a:gd name="connsiteX9" fmla="*/ 676264 w 776354"/>
                  <a:gd name="connsiteY9" fmla="*/ 1860229 h 1928295"/>
                  <a:gd name="connsiteX10" fmla="*/ 671260 w 776354"/>
                  <a:gd name="connsiteY10" fmla="*/ 1766899 h 1928295"/>
                  <a:gd name="connsiteX11" fmla="*/ 689367 w 776354"/>
                  <a:gd name="connsiteY11" fmla="*/ 1594883 h 1928295"/>
                  <a:gd name="connsiteX12" fmla="*/ 668243 w 776354"/>
                  <a:gd name="connsiteY12" fmla="*/ 1760863 h 1928295"/>
                  <a:gd name="connsiteX13" fmla="*/ 667754 w 776354"/>
                  <a:gd name="connsiteY13" fmla="*/ 1923236 h 1928295"/>
                  <a:gd name="connsiteX14" fmla="*/ 607445 w 776354"/>
                  <a:gd name="connsiteY14" fmla="*/ 1928295 h 1928295"/>
                  <a:gd name="connsiteX15" fmla="*/ 592797 w 776354"/>
                  <a:gd name="connsiteY15" fmla="*/ 1818202 h 1928295"/>
                  <a:gd name="connsiteX16" fmla="*/ 583744 w 776354"/>
                  <a:gd name="connsiteY16" fmla="*/ 1926844 h 1928295"/>
                  <a:gd name="connsiteX17" fmla="*/ 526083 w 776354"/>
                  <a:gd name="connsiteY17" fmla="*/ 1919916 h 1928295"/>
                  <a:gd name="connsiteX18" fmla="*/ 520369 w 776354"/>
                  <a:gd name="connsiteY18" fmla="*/ 1830273 h 1928295"/>
                  <a:gd name="connsiteX19" fmla="*/ 497548 w 776354"/>
                  <a:gd name="connsiteY19" fmla="*/ 1874218 h 1928295"/>
                  <a:gd name="connsiteX20" fmla="*/ 443620 w 776354"/>
                  <a:gd name="connsiteY20" fmla="*/ 1860150 h 1928295"/>
                  <a:gd name="connsiteX21" fmla="*/ 460013 w 776354"/>
                  <a:gd name="connsiteY21" fmla="*/ 1800095 h 1928295"/>
                  <a:gd name="connsiteX22" fmla="*/ 441906 w 776354"/>
                  <a:gd name="connsiteY22" fmla="*/ 1851398 h 1928295"/>
                  <a:gd name="connsiteX23" fmla="*/ 338116 w 776354"/>
                  <a:gd name="connsiteY23" fmla="*/ 1758462 h 1928295"/>
                  <a:gd name="connsiteX24" fmla="*/ 322286 w 776354"/>
                  <a:gd name="connsiteY24" fmla="*/ 1553549 h 1928295"/>
                  <a:gd name="connsiteX25" fmla="*/ 366251 w 776354"/>
                  <a:gd name="connsiteY25" fmla="*/ 1364566 h 1928295"/>
                  <a:gd name="connsiteX26" fmla="*/ 491 w 776354"/>
                  <a:gd name="connsiteY26" fmla="*/ 140677 h 1928295"/>
                  <a:gd name="connsiteX27" fmla="*/ 56762 w 776354"/>
                  <a:gd name="connsiteY27" fmla="*/ 0 h 1928295"/>
                  <a:gd name="connsiteX0" fmla="*/ 56762 w 776609"/>
                  <a:gd name="connsiteY0" fmla="*/ 0 h 1928295"/>
                  <a:gd name="connsiteX1" fmla="*/ 478793 w 776609"/>
                  <a:gd name="connsiteY1" fmla="*/ 42203 h 1928295"/>
                  <a:gd name="connsiteX2" fmla="*/ 394386 w 776609"/>
                  <a:gd name="connsiteY2" fmla="*/ 126610 h 1928295"/>
                  <a:gd name="connsiteX3" fmla="*/ 436589 w 776609"/>
                  <a:gd name="connsiteY3" fmla="*/ 548640 h 1928295"/>
                  <a:gd name="connsiteX4" fmla="*/ 591334 w 776609"/>
                  <a:gd name="connsiteY4" fmla="*/ 1294228 h 1928295"/>
                  <a:gd name="connsiteX5" fmla="*/ 733032 w 776609"/>
                  <a:gd name="connsiteY5" fmla="*/ 1421885 h 1928295"/>
                  <a:gd name="connsiteX6" fmla="*/ 776308 w 776609"/>
                  <a:gd name="connsiteY6" fmla="*/ 1675627 h 1928295"/>
                  <a:gd name="connsiteX7" fmla="*/ 751990 w 776609"/>
                  <a:gd name="connsiteY7" fmla="*/ 1800665 h 1928295"/>
                  <a:gd name="connsiteX8" fmla="*/ 747126 w 776609"/>
                  <a:gd name="connsiteY8" fmla="*/ 1889935 h 1928295"/>
                  <a:gd name="connsiteX9" fmla="*/ 676264 w 776609"/>
                  <a:gd name="connsiteY9" fmla="*/ 1860229 h 1928295"/>
                  <a:gd name="connsiteX10" fmla="*/ 671260 w 776609"/>
                  <a:gd name="connsiteY10" fmla="*/ 1766899 h 1928295"/>
                  <a:gd name="connsiteX11" fmla="*/ 689367 w 776609"/>
                  <a:gd name="connsiteY11" fmla="*/ 1594883 h 1928295"/>
                  <a:gd name="connsiteX12" fmla="*/ 668243 w 776609"/>
                  <a:gd name="connsiteY12" fmla="*/ 1760863 h 1928295"/>
                  <a:gd name="connsiteX13" fmla="*/ 667754 w 776609"/>
                  <a:gd name="connsiteY13" fmla="*/ 1923236 h 1928295"/>
                  <a:gd name="connsiteX14" fmla="*/ 607445 w 776609"/>
                  <a:gd name="connsiteY14" fmla="*/ 1928295 h 1928295"/>
                  <a:gd name="connsiteX15" fmla="*/ 592797 w 776609"/>
                  <a:gd name="connsiteY15" fmla="*/ 1818202 h 1928295"/>
                  <a:gd name="connsiteX16" fmla="*/ 583744 w 776609"/>
                  <a:gd name="connsiteY16" fmla="*/ 1926844 h 1928295"/>
                  <a:gd name="connsiteX17" fmla="*/ 526083 w 776609"/>
                  <a:gd name="connsiteY17" fmla="*/ 1919916 h 1928295"/>
                  <a:gd name="connsiteX18" fmla="*/ 520369 w 776609"/>
                  <a:gd name="connsiteY18" fmla="*/ 1830273 h 1928295"/>
                  <a:gd name="connsiteX19" fmla="*/ 497548 w 776609"/>
                  <a:gd name="connsiteY19" fmla="*/ 1874218 h 1928295"/>
                  <a:gd name="connsiteX20" fmla="*/ 443620 w 776609"/>
                  <a:gd name="connsiteY20" fmla="*/ 1860150 h 1928295"/>
                  <a:gd name="connsiteX21" fmla="*/ 460013 w 776609"/>
                  <a:gd name="connsiteY21" fmla="*/ 1800095 h 1928295"/>
                  <a:gd name="connsiteX22" fmla="*/ 441906 w 776609"/>
                  <a:gd name="connsiteY22" fmla="*/ 1851398 h 1928295"/>
                  <a:gd name="connsiteX23" fmla="*/ 338116 w 776609"/>
                  <a:gd name="connsiteY23" fmla="*/ 1758462 h 1928295"/>
                  <a:gd name="connsiteX24" fmla="*/ 322286 w 776609"/>
                  <a:gd name="connsiteY24" fmla="*/ 1553549 h 1928295"/>
                  <a:gd name="connsiteX25" fmla="*/ 366251 w 776609"/>
                  <a:gd name="connsiteY25" fmla="*/ 1364566 h 1928295"/>
                  <a:gd name="connsiteX26" fmla="*/ 491 w 776609"/>
                  <a:gd name="connsiteY26" fmla="*/ 140677 h 1928295"/>
                  <a:gd name="connsiteX27" fmla="*/ 56762 w 776609"/>
                  <a:gd name="connsiteY27" fmla="*/ 0 h 1928295"/>
                  <a:gd name="connsiteX0" fmla="*/ 56762 w 776609"/>
                  <a:gd name="connsiteY0" fmla="*/ 0 h 1931778"/>
                  <a:gd name="connsiteX1" fmla="*/ 478793 w 776609"/>
                  <a:gd name="connsiteY1" fmla="*/ 42203 h 1931778"/>
                  <a:gd name="connsiteX2" fmla="*/ 394386 w 776609"/>
                  <a:gd name="connsiteY2" fmla="*/ 126610 h 1931778"/>
                  <a:gd name="connsiteX3" fmla="*/ 436589 w 776609"/>
                  <a:gd name="connsiteY3" fmla="*/ 548640 h 1931778"/>
                  <a:gd name="connsiteX4" fmla="*/ 591334 w 776609"/>
                  <a:gd name="connsiteY4" fmla="*/ 1294228 h 1931778"/>
                  <a:gd name="connsiteX5" fmla="*/ 733032 w 776609"/>
                  <a:gd name="connsiteY5" fmla="*/ 1421885 h 1931778"/>
                  <a:gd name="connsiteX6" fmla="*/ 776308 w 776609"/>
                  <a:gd name="connsiteY6" fmla="*/ 1675627 h 1931778"/>
                  <a:gd name="connsiteX7" fmla="*/ 751990 w 776609"/>
                  <a:gd name="connsiteY7" fmla="*/ 1800665 h 1931778"/>
                  <a:gd name="connsiteX8" fmla="*/ 747126 w 776609"/>
                  <a:gd name="connsiteY8" fmla="*/ 1889935 h 1931778"/>
                  <a:gd name="connsiteX9" fmla="*/ 676264 w 776609"/>
                  <a:gd name="connsiteY9" fmla="*/ 1860229 h 1931778"/>
                  <a:gd name="connsiteX10" fmla="*/ 671260 w 776609"/>
                  <a:gd name="connsiteY10" fmla="*/ 1766899 h 1931778"/>
                  <a:gd name="connsiteX11" fmla="*/ 689367 w 776609"/>
                  <a:gd name="connsiteY11" fmla="*/ 1594883 h 1931778"/>
                  <a:gd name="connsiteX12" fmla="*/ 668243 w 776609"/>
                  <a:gd name="connsiteY12" fmla="*/ 1760863 h 1931778"/>
                  <a:gd name="connsiteX13" fmla="*/ 667754 w 776609"/>
                  <a:gd name="connsiteY13" fmla="*/ 1923236 h 1931778"/>
                  <a:gd name="connsiteX14" fmla="*/ 607445 w 776609"/>
                  <a:gd name="connsiteY14" fmla="*/ 1928295 h 1931778"/>
                  <a:gd name="connsiteX15" fmla="*/ 592797 w 776609"/>
                  <a:gd name="connsiteY15" fmla="*/ 1818202 h 1931778"/>
                  <a:gd name="connsiteX16" fmla="*/ 583744 w 776609"/>
                  <a:gd name="connsiteY16" fmla="*/ 1926844 h 1931778"/>
                  <a:gd name="connsiteX17" fmla="*/ 526083 w 776609"/>
                  <a:gd name="connsiteY17" fmla="*/ 1919916 h 1931778"/>
                  <a:gd name="connsiteX18" fmla="*/ 520369 w 776609"/>
                  <a:gd name="connsiteY18" fmla="*/ 1830273 h 1931778"/>
                  <a:gd name="connsiteX19" fmla="*/ 497548 w 776609"/>
                  <a:gd name="connsiteY19" fmla="*/ 1874218 h 1931778"/>
                  <a:gd name="connsiteX20" fmla="*/ 443620 w 776609"/>
                  <a:gd name="connsiteY20" fmla="*/ 1860150 h 1931778"/>
                  <a:gd name="connsiteX21" fmla="*/ 460013 w 776609"/>
                  <a:gd name="connsiteY21" fmla="*/ 1800095 h 1931778"/>
                  <a:gd name="connsiteX22" fmla="*/ 441906 w 776609"/>
                  <a:gd name="connsiteY22" fmla="*/ 1851398 h 1931778"/>
                  <a:gd name="connsiteX23" fmla="*/ 338116 w 776609"/>
                  <a:gd name="connsiteY23" fmla="*/ 1758462 h 1931778"/>
                  <a:gd name="connsiteX24" fmla="*/ 322286 w 776609"/>
                  <a:gd name="connsiteY24" fmla="*/ 1553549 h 1931778"/>
                  <a:gd name="connsiteX25" fmla="*/ 366251 w 776609"/>
                  <a:gd name="connsiteY25" fmla="*/ 1364566 h 1931778"/>
                  <a:gd name="connsiteX26" fmla="*/ 491 w 776609"/>
                  <a:gd name="connsiteY26" fmla="*/ 140677 h 1931778"/>
                  <a:gd name="connsiteX27" fmla="*/ 56762 w 776609"/>
                  <a:gd name="connsiteY27" fmla="*/ 0 h 193177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97548 w 776609"/>
                  <a:gd name="connsiteY19" fmla="*/ 1874218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97548 w 776609"/>
                  <a:gd name="connsiteY19" fmla="*/ 1874218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97548 w 776609"/>
                  <a:gd name="connsiteY19" fmla="*/ 1874218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43620 w 776609"/>
                  <a:gd name="connsiteY20" fmla="*/ 1860150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60013 w 776609"/>
                  <a:gd name="connsiteY21" fmla="*/ 1800095 h 1935998"/>
                  <a:gd name="connsiteX22" fmla="*/ 441906 w 776609"/>
                  <a:gd name="connsiteY22" fmla="*/ 1851398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60013 w 776609"/>
                  <a:gd name="connsiteY21" fmla="*/ 1800095 h 1935998"/>
                  <a:gd name="connsiteX22" fmla="*/ 450960 w 776609"/>
                  <a:gd name="connsiteY22" fmla="*/ 1872523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60013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52674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503584 w 776609"/>
                  <a:gd name="connsiteY19" fmla="*/ 1892325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20369 w 776609"/>
                  <a:gd name="connsiteY18" fmla="*/ 1830273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526083 w 776609"/>
                  <a:gd name="connsiteY17" fmla="*/ 1919916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8374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92797 w 776609"/>
                  <a:gd name="connsiteY15" fmla="*/ 1818202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1673 w 776609"/>
                  <a:gd name="connsiteY15" fmla="*/ 1806131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22286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61517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61517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61517 w 776609"/>
                  <a:gd name="connsiteY24" fmla="*/ 1553549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38116 w 776609"/>
                  <a:gd name="connsiteY23" fmla="*/ 1758462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77348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68295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3587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79707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689367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485477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8531 w 776609"/>
                  <a:gd name="connsiteY20" fmla="*/ 1866185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57434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492887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26844 h 1935998"/>
                  <a:gd name="connsiteX17" fmla="*/ 510994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898792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89307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19917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35998"/>
                  <a:gd name="connsiteX1" fmla="*/ 478793 w 776609"/>
                  <a:gd name="connsiteY1" fmla="*/ 42203 h 1935998"/>
                  <a:gd name="connsiteX2" fmla="*/ 394386 w 776609"/>
                  <a:gd name="connsiteY2" fmla="*/ 126610 h 1935998"/>
                  <a:gd name="connsiteX3" fmla="*/ 436589 w 776609"/>
                  <a:gd name="connsiteY3" fmla="*/ 548640 h 1935998"/>
                  <a:gd name="connsiteX4" fmla="*/ 591334 w 776609"/>
                  <a:gd name="connsiteY4" fmla="*/ 1294228 h 1935998"/>
                  <a:gd name="connsiteX5" fmla="*/ 733032 w 776609"/>
                  <a:gd name="connsiteY5" fmla="*/ 1421885 h 1935998"/>
                  <a:gd name="connsiteX6" fmla="*/ 776308 w 776609"/>
                  <a:gd name="connsiteY6" fmla="*/ 1675627 h 1935998"/>
                  <a:gd name="connsiteX7" fmla="*/ 751990 w 776609"/>
                  <a:gd name="connsiteY7" fmla="*/ 1800665 h 1935998"/>
                  <a:gd name="connsiteX8" fmla="*/ 747126 w 776609"/>
                  <a:gd name="connsiteY8" fmla="*/ 1889935 h 1935998"/>
                  <a:gd name="connsiteX9" fmla="*/ 676264 w 776609"/>
                  <a:gd name="connsiteY9" fmla="*/ 1860229 h 1935998"/>
                  <a:gd name="connsiteX10" fmla="*/ 671260 w 776609"/>
                  <a:gd name="connsiteY10" fmla="*/ 1766899 h 1935998"/>
                  <a:gd name="connsiteX11" fmla="*/ 707474 w 776609"/>
                  <a:gd name="connsiteY11" fmla="*/ 1594883 h 1935998"/>
                  <a:gd name="connsiteX12" fmla="*/ 668243 w 776609"/>
                  <a:gd name="connsiteY12" fmla="*/ 1760863 h 1935998"/>
                  <a:gd name="connsiteX13" fmla="*/ 667754 w 776609"/>
                  <a:gd name="connsiteY13" fmla="*/ 1923236 h 1935998"/>
                  <a:gd name="connsiteX14" fmla="*/ 607445 w 776609"/>
                  <a:gd name="connsiteY14" fmla="*/ 1928295 h 1935998"/>
                  <a:gd name="connsiteX15" fmla="*/ 577708 w 776609"/>
                  <a:gd name="connsiteY15" fmla="*/ 1824238 h 1935998"/>
                  <a:gd name="connsiteX16" fmla="*/ 568654 w 776609"/>
                  <a:gd name="connsiteY16" fmla="*/ 1902701 h 1935998"/>
                  <a:gd name="connsiteX17" fmla="*/ 510994 w 776609"/>
                  <a:gd name="connsiteY17" fmla="*/ 1901810 h 1935998"/>
                  <a:gd name="connsiteX18" fmla="*/ 502262 w 776609"/>
                  <a:gd name="connsiteY18" fmla="*/ 1797077 h 1935998"/>
                  <a:gd name="connsiteX19" fmla="*/ 503584 w 776609"/>
                  <a:gd name="connsiteY19" fmla="*/ 1868182 h 1935998"/>
                  <a:gd name="connsiteX20" fmla="*/ 425513 w 776609"/>
                  <a:gd name="connsiteY20" fmla="*/ 1842043 h 1935998"/>
                  <a:gd name="connsiteX21" fmla="*/ 420781 w 776609"/>
                  <a:gd name="connsiteY21" fmla="*/ 1800095 h 1935998"/>
                  <a:gd name="connsiteX22" fmla="*/ 414747 w 776609"/>
                  <a:gd name="connsiteY22" fmla="*/ 1839327 h 1935998"/>
                  <a:gd name="connsiteX23" fmla="*/ 356223 w 776609"/>
                  <a:gd name="connsiteY23" fmla="*/ 1761480 h 1935998"/>
                  <a:gd name="connsiteX24" fmla="*/ 352464 w 776609"/>
                  <a:gd name="connsiteY24" fmla="*/ 1532424 h 1935998"/>
                  <a:gd name="connsiteX25" fmla="*/ 366251 w 776609"/>
                  <a:gd name="connsiteY25" fmla="*/ 1364566 h 1935998"/>
                  <a:gd name="connsiteX26" fmla="*/ 491 w 776609"/>
                  <a:gd name="connsiteY26" fmla="*/ 140677 h 1935998"/>
                  <a:gd name="connsiteX27" fmla="*/ 56762 w 776609"/>
                  <a:gd name="connsiteY27" fmla="*/ 0 h 1935998"/>
                  <a:gd name="connsiteX0" fmla="*/ 56762 w 776609"/>
                  <a:gd name="connsiteY0" fmla="*/ 0 h 1929266"/>
                  <a:gd name="connsiteX1" fmla="*/ 478793 w 776609"/>
                  <a:gd name="connsiteY1" fmla="*/ 42203 h 1929266"/>
                  <a:gd name="connsiteX2" fmla="*/ 394386 w 776609"/>
                  <a:gd name="connsiteY2" fmla="*/ 126610 h 1929266"/>
                  <a:gd name="connsiteX3" fmla="*/ 436589 w 776609"/>
                  <a:gd name="connsiteY3" fmla="*/ 548640 h 1929266"/>
                  <a:gd name="connsiteX4" fmla="*/ 591334 w 776609"/>
                  <a:gd name="connsiteY4" fmla="*/ 1294228 h 1929266"/>
                  <a:gd name="connsiteX5" fmla="*/ 733032 w 776609"/>
                  <a:gd name="connsiteY5" fmla="*/ 1421885 h 1929266"/>
                  <a:gd name="connsiteX6" fmla="*/ 776308 w 776609"/>
                  <a:gd name="connsiteY6" fmla="*/ 1675627 h 1929266"/>
                  <a:gd name="connsiteX7" fmla="*/ 751990 w 776609"/>
                  <a:gd name="connsiteY7" fmla="*/ 1800665 h 1929266"/>
                  <a:gd name="connsiteX8" fmla="*/ 747126 w 776609"/>
                  <a:gd name="connsiteY8" fmla="*/ 1889935 h 1929266"/>
                  <a:gd name="connsiteX9" fmla="*/ 676264 w 776609"/>
                  <a:gd name="connsiteY9" fmla="*/ 1860229 h 1929266"/>
                  <a:gd name="connsiteX10" fmla="*/ 671260 w 776609"/>
                  <a:gd name="connsiteY10" fmla="*/ 1766899 h 1929266"/>
                  <a:gd name="connsiteX11" fmla="*/ 707474 w 776609"/>
                  <a:gd name="connsiteY11" fmla="*/ 1594883 h 1929266"/>
                  <a:gd name="connsiteX12" fmla="*/ 668243 w 776609"/>
                  <a:gd name="connsiteY12" fmla="*/ 1760863 h 1929266"/>
                  <a:gd name="connsiteX13" fmla="*/ 667754 w 776609"/>
                  <a:gd name="connsiteY13" fmla="*/ 1923236 h 1929266"/>
                  <a:gd name="connsiteX14" fmla="*/ 601410 w 776609"/>
                  <a:gd name="connsiteY14" fmla="*/ 1907170 h 1929266"/>
                  <a:gd name="connsiteX15" fmla="*/ 577708 w 776609"/>
                  <a:gd name="connsiteY15" fmla="*/ 1824238 h 1929266"/>
                  <a:gd name="connsiteX16" fmla="*/ 568654 w 776609"/>
                  <a:gd name="connsiteY16" fmla="*/ 1902701 h 1929266"/>
                  <a:gd name="connsiteX17" fmla="*/ 510994 w 776609"/>
                  <a:gd name="connsiteY17" fmla="*/ 1901810 h 1929266"/>
                  <a:gd name="connsiteX18" fmla="*/ 502262 w 776609"/>
                  <a:gd name="connsiteY18" fmla="*/ 1797077 h 1929266"/>
                  <a:gd name="connsiteX19" fmla="*/ 503584 w 776609"/>
                  <a:gd name="connsiteY19" fmla="*/ 1868182 h 1929266"/>
                  <a:gd name="connsiteX20" fmla="*/ 425513 w 776609"/>
                  <a:gd name="connsiteY20" fmla="*/ 1842043 h 1929266"/>
                  <a:gd name="connsiteX21" fmla="*/ 420781 w 776609"/>
                  <a:gd name="connsiteY21" fmla="*/ 1800095 h 1929266"/>
                  <a:gd name="connsiteX22" fmla="*/ 414747 w 776609"/>
                  <a:gd name="connsiteY22" fmla="*/ 1839327 h 1929266"/>
                  <a:gd name="connsiteX23" fmla="*/ 356223 w 776609"/>
                  <a:gd name="connsiteY23" fmla="*/ 1761480 h 1929266"/>
                  <a:gd name="connsiteX24" fmla="*/ 352464 w 776609"/>
                  <a:gd name="connsiteY24" fmla="*/ 1532424 h 1929266"/>
                  <a:gd name="connsiteX25" fmla="*/ 366251 w 776609"/>
                  <a:gd name="connsiteY25" fmla="*/ 1364566 h 1929266"/>
                  <a:gd name="connsiteX26" fmla="*/ 491 w 776609"/>
                  <a:gd name="connsiteY26" fmla="*/ 140677 h 1929266"/>
                  <a:gd name="connsiteX27" fmla="*/ 56762 w 776609"/>
                  <a:gd name="connsiteY27" fmla="*/ 0 h 1929266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77708 w 776609"/>
                  <a:gd name="connsiteY15" fmla="*/ 1824238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89779 w 776609"/>
                  <a:gd name="connsiteY15" fmla="*/ 1821220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89779 w 776609"/>
                  <a:gd name="connsiteY15" fmla="*/ 1821220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6609"/>
                  <a:gd name="connsiteY0" fmla="*/ 0 h 1914873"/>
                  <a:gd name="connsiteX1" fmla="*/ 478793 w 776609"/>
                  <a:gd name="connsiteY1" fmla="*/ 42203 h 1914873"/>
                  <a:gd name="connsiteX2" fmla="*/ 394386 w 776609"/>
                  <a:gd name="connsiteY2" fmla="*/ 126610 h 1914873"/>
                  <a:gd name="connsiteX3" fmla="*/ 436589 w 776609"/>
                  <a:gd name="connsiteY3" fmla="*/ 548640 h 1914873"/>
                  <a:gd name="connsiteX4" fmla="*/ 591334 w 776609"/>
                  <a:gd name="connsiteY4" fmla="*/ 1294228 h 1914873"/>
                  <a:gd name="connsiteX5" fmla="*/ 733032 w 776609"/>
                  <a:gd name="connsiteY5" fmla="*/ 1421885 h 1914873"/>
                  <a:gd name="connsiteX6" fmla="*/ 776308 w 776609"/>
                  <a:gd name="connsiteY6" fmla="*/ 1675627 h 1914873"/>
                  <a:gd name="connsiteX7" fmla="*/ 751990 w 776609"/>
                  <a:gd name="connsiteY7" fmla="*/ 1800665 h 1914873"/>
                  <a:gd name="connsiteX8" fmla="*/ 747126 w 776609"/>
                  <a:gd name="connsiteY8" fmla="*/ 1889935 h 1914873"/>
                  <a:gd name="connsiteX9" fmla="*/ 676264 w 776609"/>
                  <a:gd name="connsiteY9" fmla="*/ 1860229 h 1914873"/>
                  <a:gd name="connsiteX10" fmla="*/ 671260 w 776609"/>
                  <a:gd name="connsiteY10" fmla="*/ 1766899 h 1914873"/>
                  <a:gd name="connsiteX11" fmla="*/ 707474 w 776609"/>
                  <a:gd name="connsiteY11" fmla="*/ 1594883 h 1914873"/>
                  <a:gd name="connsiteX12" fmla="*/ 668243 w 776609"/>
                  <a:gd name="connsiteY12" fmla="*/ 1760863 h 1914873"/>
                  <a:gd name="connsiteX13" fmla="*/ 670771 w 776609"/>
                  <a:gd name="connsiteY13" fmla="*/ 1902111 h 1914873"/>
                  <a:gd name="connsiteX14" fmla="*/ 601410 w 776609"/>
                  <a:gd name="connsiteY14" fmla="*/ 1907170 h 1914873"/>
                  <a:gd name="connsiteX15" fmla="*/ 589779 w 776609"/>
                  <a:gd name="connsiteY15" fmla="*/ 1821220 h 1914873"/>
                  <a:gd name="connsiteX16" fmla="*/ 568654 w 776609"/>
                  <a:gd name="connsiteY16" fmla="*/ 1902701 h 1914873"/>
                  <a:gd name="connsiteX17" fmla="*/ 510994 w 776609"/>
                  <a:gd name="connsiteY17" fmla="*/ 1901810 h 1914873"/>
                  <a:gd name="connsiteX18" fmla="*/ 502262 w 776609"/>
                  <a:gd name="connsiteY18" fmla="*/ 1797077 h 1914873"/>
                  <a:gd name="connsiteX19" fmla="*/ 503584 w 776609"/>
                  <a:gd name="connsiteY19" fmla="*/ 1868182 h 1914873"/>
                  <a:gd name="connsiteX20" fmla="*/ 425513 w 776609"/>
                  <a:gd name="connsiteY20" fmla="*/ 1842043 h 1914873"/>
                  <a:gd name="connsiteX21" fmla="*/ 420781 w 776609"/>
                  <a:gd name="connsiteY21" fmla="*/ 1800095 h 1914873"/>
                  <a:gd name="connsiteX22" fmla="*/ 414747 w 776609"/>
                  <a:gd name="connsiteY22" fmla="*/ 1839327 h 1914873"/>
                  <a:gd name="connsiteX23" fmla="*/ 356223 w 776609"/>
                  <a:gd name="connsiteY23" fmla="*/ 1761480 h 1914873"/>
                  <a:gd name="connsiteX24" fmla="*/ 352464 w 776609"/>
                  <a:gd name="connsiteY24" fmla="*/ 1532424 h 1914873"/>
                  <a:gd name="connsiteX25" fmla="*/ 366251 w 776609"/>
                  <a:gd name="connsiteY25" fmla="*/ 1364566 h 1914873"/>
                  <a:gd name="connsiteX26" fmla="*/ 491 w 776609"/>
                  <a:gd name="connsiteY26" fmla="*/ 140677 h 1914873"/>
                  <a:gd name="connsiteX27" fmla="*/ 56762 w 776609"/>
                  <a:gd name="connsiteY27" fmla="*/ 0 h 1914873"/>
                  <a:gd name="connsiteX0" fmla="*/ 56762 w 777239"/>
                  <a:gd name="connsiteY0" fmla="*/ 0 h 1914873"/>
                  <a:gd name="connsiteX1" fmla="*/ 478793 w 777239"/>
                  <a:gd name="connsiteY1" fmla="*/ 42203 h 1914873"/>
                  <a:gd name="connsiteX2" fmla="*/ 394386 w 777239"/>
                  <a:gd name="connsiteY2" fmla="*/ 126610 h 1914873"/>
                  <a:gd name="connsiteX3" fmla="*/ 436589 w 777239"/>
                  <a:gd name="connsiteY3" fmla="*/ 548640 h 1914873"/>
                  <a:gd name="connsiteX4" fmla="*/ 591334 w 777239"/>
                  <a:gd name="connsiteY4" fmla="*/ 1294228 h 1914873"/>
                  <a:gd name="connsiteX5" fmla="*/ 733032 w 777239"/>
                  <a:gd name="connsiteY5" fmla="*/ 1421885 h 1914873"/>
                  <a:gd name="connsiteX6" fmla="*/ 776308 w 777239"/>
                  <a:gd name="connsiteY6" fmla="*/ 1675627 h 1914873"/>
                  <a:gd name="connsiteX7" fmla="*/ 729823 w 777239"/>
                  <a:gd name="connsiteY7" fmla="*/ 1800665 h 1914873"/>
                  <a:gd name="connsiteX8" fmla="*/ 747126 w 777239"/>
                  <a:gd name="connsiteY8" fmla="*/ 1889935 h 1914873"/>
                  <a:gd name="connsiteX9" fmla="*/ 676264 w 777239"/>
                  <a:gd name="connsiteY9" fmla="*/ 1860229 h 1914873"/>
                  <a:gd name="connsiteX10" fmla="*/ 671260 w 777239"/>
                  <a:gd name="connsiteY10" fmla="*/ 1766899 h 1914873"/>
                  <a:gd name="connsiteX11" fmla="*/ 707474 w 777239"/>
                  <a:gd name="connsiteY11" fmla="*/ 1594883 h 1914873"/>
                  <a:gd name="connsiteX12" fmla="*/ 668243 w 777239"/>
                  <a:gd name="connsiteY12" fmla="*/ 1760863 h 1914873"/>
                  <a:gd name="connsiteX13" fmla="*/ 670771 w 777239"/>
                  <a:gd name="connsiteY13" fmla="*/ 1902111 h 1914873"/>
                  <a:gd name="connsiteX14" fmla="*/ 601410 w 777239"/>
                  <a:gd name="connsiteY14" fmla="*/ 1907170 h 1914873"/>
                  <a:gd name="connsiteX15" fmla="*/ 589779 w 777239"/>
                  <a:gd name="connsiteY15" fmla="*/ 1821220 h 1914873"/>
                  <a:gd name="connsiteX16" fmla="*/ 568654 w 777239"/>
                  <a:gd name="connsiteY16" fmla="*/ 1902701 h 1914873"/>
                  <a:gd name="connsiteX17" fmla="*/ 510994 w 777239"/>
                  <a:gd name="connsiteY17" fmla="*/ 1901810 h 1914873"/>
                  <a:gd name="connsiteX18" fmla="*/ 502262 w 777239"/>
                  <a:gd name="connsiteY18" fmla="*/ 1797077 h 1914873"/>
                  <a:gd name="connsiteX19" fmla="*/ 503584 w 777239"/>
                  <a:gd name="connsiteY19" fmla="*/ 1868182 h 1914873"/>
                  <a:gd name="connsiteX20" fmla="*/ 425513 w 777239"/>
                  <a:gd name="connsiteY20" fmla="*/ 1842043 h 1914873"/>
                  <a:gd name="connsiteX21" fmla="*/ 420781 w 777239"/>
                  <a:gd name="connsiteY21" fmla="*/ 1800095 h 1914873"/>
                  <a:gd name="connsiteX22" fmla="*/ 414747 w 777239"/>
                  <a:gd name="connsiteY22" fmla="*/ 1839327 h 1914873"/>
                  <a:gd name="connsiteX23" fmla="*/ 356223 w 777239"/>
                  <a:gd name="connsiteY23" fmla="*/ 1761480 h 1914873"/>
                  <a:gd name="connsiteX24" fmla="*/ 352464 w 777239"/>
                  <a:gd name="connsiteY24" fmla="*/ 1532424 h 1914873"/>
                  <a:gd name="connsiteX25" fmla="*/ 366251 w 777239"/>
                  <a:gd name="connsiteY25" fmla="*/ 1364566 h 1914873"/>
                  <a:gd name="connsiteX26" fmla="*/ 491 w 777239"/>
                  <a:gd name="connsiteY26" fmla="*/ 140677 h 1914873"/>
                  <a:gd name="connsiteX27" fmla="*/ 56762 w 777239"/>
                  <a:gd name="connsiteY27" fmla="*/ 0 h 1914873"/>
                  <a:gd name="connsiteX0" fmla="*/ 56762 w 776553"/>
                  <a:gd name="connsiteY0" fmla="*/ 0 h 1914873"/>
                  <a:gd name="connsiteX1" fmla="*/ 478793 w 776553"/>
                  <a:gd name="connsiteY1" fmla="*/ 42203 h 1914873"/>
                  <a:gd name="connsiteX2" fmla="*/ 394386 w 776553"/>
                  <a:gd name="connsiteY2" fmla="*/ 126610 h 1914873"/>
                  <a:gd name="connsiteX3" fmla="*/ 436589 w 776553"/>
                  <a:gd name="connsiteY3" fmla="*/ 548640 h 1914873"/>
                  <a:gd name="connsiteX4" fmla="*/ 591334 w 776553"/>
                  <a:gd name="connsiteY4" fmla="*/ 1294228 h 1914873"/>
                  <a:gd name="connsiteX5" fmla="*/ 733032 w 776553"/>
                  <a:gd name="connsiteY5" fmla="*/ 1421885 h 1914873"/>
                  <a:gd name="connsiteX6" fmla="*/ 776308 w 776553"/>
                  <a:gd name="connsiteY6" fmla="*/ 1675627 h 1914873"/>
                  <a:gd name="connsiteX7" fmla="*/ 747126 w 776553"/>
                  <a:gd name="connsiteY7" fmla="*/ 1889935 h 1914873"/>
                  <a:gd name="connsiteX8" fmla="*/ 676264 w 776553"/>
                  <a:gd name="connsiteY8" fmla="*/ 1860229 h 1914873"/>
                  <a:gd name="connsiteX9" fmla="*/ 671260 w 776553"/>
                  <a:gd name="connsiteY9" fmla="*/ 1766899 h 1914873"/>
                  <a:gd name="connsiteX10" fmla="*/ 707474 w 776553"/>
                  <a:gd name="connsiteY10" fmla="*/ 1594883 h 1914873"/>
                  <a:gd name="connsiteX11" fmla="*/ 668243 w 776553"/>
                  <a:gd name="connsiteY11" fmla="*/ 1760863 h 1914873"/>
                  <a:gd name="connsiteX12" fmla="*/ 670771 w 776553"/>
                  <a:gd name="connsiteY12" fmla="*/ 1902111 h 1914873"/>
                  <a:gd name="connsiteX13" fmla="*/ 601410 w 776553"/>
                  <a:gd name="connsiteY13" fmla="*/ 1907170 h 1914873"/>
                  <a:gd name="connsiteX14" fmla="*/ 589779 w 776553"/>
                  <a:gd name="connsiteY14" fmla="*/ 1821220 h 1914873"/>
                  <a:gd name="connsiteX15" fmla="*/ 568654 w 776553"/>
                  <a:gd name="connsiteY15" fmla="*/ 1902701 h 1914873"/>
                  <a:gd name="connsiteX16" fmla="*/ 510994 w 776553"/>
                  <a:gd name="connsiteY16" fmla="*/ 1901810 h 1914873"/>
                  <a:gd name="connsiteX17" fmla="*/ 502262 w 776553"/>
                  <a:gd name="connsiteY17" fmla="*/ 1797077 h 1914873"/>
                  <a:gd name="connsiteX18" fmla="*/ 503584 w 776553"/>
                  <a:gd name="connsiteY18" fmla="*/ 1868182 h 1914873"/>
                  <a:gd name="connsiteX19" fmla="*/ 425513 w 776553"/>
                  <a:gd name="connsiteY19" fmla="*/ 1842043 h 1914873"/>
                  <a:gd name="connsiteX20" fmla="*/ 420781 w 776553"/>
                  <a:gd name="connsiteY20" fmla="*/ 1800095 h 1914873"/>
                  <a:gd name="connsiteX21" fmla="*/ 414747 w 776553"/>
                  <a:gd name="connsiteY21" fmla="*/ 1839327 h 1914873"/>
                  <a:gd name="connsiteX22" fmla="*/ 356223 w 776553"/>
                  <a:gd name="connsiteY22" fmla="*/ 1761480 h 1914873"/>
                  <a:gd name="connsiteX23" fmla="*/ 352464 w 776553"/>
                  <a:gd name="connsiteY23" fmla="*/ 1532424 h 1914873"/>
                  <a:gd name="connsiteX24" fmla="*/ 366251 w 776553"/>
                  <a:gd name="connsiteY24" fmla="*/ 1364566 h 1914873"/>
                  <a:gd name="connsiteX25" fmla="*/ 491 w 776553"/>
                  <a:gd name="connsiteY25" fmla="*/ 140677 h 1914873"/>
                  <a:gd name="connsiteX26" fmla="*/ 56762 w 776553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94883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94883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8182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489341 w 776308"/>
                  <a:gd name="connsiteY18" fmla="*/ 1865333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503584 w 776308"/>
                  <a:gd name="connsiteY18" fmla="*/ 1865333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10994 w 776308"/>
                  <a:gd name="connsiteY16" fmla="*/ 1901810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68654 w 776308"/>
                  <a:gd name="connsiteY15" fmla="*/ 1902701 h 1914873"/>
                  <a:gd name="connsiteX16" fmla="*/ 502449 w 776308"/>
                  <a:gd name="connsiteY16" fmla="*/ 1893264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82897 w 776308"/>
                  <a:gd name="connsiteY15" fmla="*/ 1879912 h 1914873"/>
                  <a:gd name="connsiteX16" fmla="*/ 502449 w 776308"/>
                  <a:gd name="connsiteY16" fmla="*/ 1893264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82897 w 776308"/>
                  <a:gd name="connsiteY15" fmla="*/ 1879912 h 1914873"/>
                  <a:gd name="connsiteX16" fmla="*/ 505298 w 776308"/>
                  <a:gd name="connsiteY16" fmla="*/ 1864778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4873"/>
                  <a:gd name="connsiteX1" fmla="*/ 478793 w 776308"/>
                  <a:gd name="connsiteY1" fmla="*/ 42203 h 1914873"/>
                  <a:gd name="connsiteX2" fmla="*/ 394386 w 776308"/>
                  <a:gd name="connsiteY2" fmla="*/ 126610 h 1914873"/>
                  <a:gd name="connsiteX3" fmla="*/ 436589 w 776308"/>
                  <a:gd name="connsiteY3" fmla="*/ 548640 h 1914873"/>
                  <a:gd name="connsiteX4" fmla="*/ 591334 w 776308"/>
                  <a:gd name="connsiteY4" fmla="*/ 1294228 h 1914873"/>
                  <a:gd name="connsiteX5" fmla="*/ 733032 w 776308"/>
                  <a:gd name="connsiteY5" fmla="*/ 1421885 h 1914873"/>
                  <a:gd name="connsiteX6" fmla="*/ 776308 w 776308"/>
                  <a:gd name="connsiteY6" fmla="*/ 1675627 h 1914873"/>
                  <a:gd name="connsiteX7" fmla="*/ 747126 w 776308"/>
                  <a:gd name="connsiteY7" fmla="*/ 1889935 h 1914873"/>
                  <a:gd name="connsiteX8" fmla="*/ 676264 w 776308"/>
                  <a:gd name="connsiteY8" fmla="*/ 1860229 h 1914873"/>
                  <a:gd name="connsiteX9" fmla="*/ 671260 w 776308"/>
                  <a:gd name="connsiteY9" fmla="*/ 1766899 h 1914873"/>
                  <a:gd name="connsiteX10" fmla="*/ 707474 w 776308"/>
                  <a:gd name="connsiteY10" fmla="*/ 1572715 h 1914873"/>
                  <a:gd name="connsiteX11" fmla="*/ 668243 w 776308"/>
                  <a:gd name="connsiteY11" fmla="*/ 1760863 h 1914873"/>
                  <a:gd name="connsiteX12" fmla="*/ 670771 w 776308"/>
                  <a:gd name="connsiteY12" fmla="*/ 1902111 h 1914873"/>
                  <a:gd name="connsiteX13" fmla="*/ 601410 w 776308"/>
                  <a:gd name="connsiteY13" fmla="*/ 1907170 h 1914873"/>
                  <a:gd name="connsiteX14" fmla="*/ 589779 w 776308"/>
                  <a:gd name="connsiteY14" fmla="*/ 1821220 h 1914873"/>
                  <a:gd name="connsiteX15" fmla="*/ 582897 w 776308"/>
                  <a:gd name="connsiteY15" fmla="*/ 1879912 h 1914873"/>
                  <a:gd name="connsiteX16" fmla="*/ 502449 w 776308"/>
                  <a:gd name="connsiteY16" fmla="*/ 1879021 h 1914873"/>
                  <a:gd name="connsiteX17" fmla="*/ 502262 w 776308"/>
                  <a:gd name="connsiteY17" fmla="*/ 1797077 h 1914873"/>
                  <a:gd name="connsiteX18" fmla="*/ 497887 w 776308"/>
                  <a:gd name="connsiteY18" fmla="*/ 1853938 h 1914873"/>
                  <a:gd name="connsiteX19" fmla="*/ 425513 w 776308"/>
                  <a:gd name="connsiteY19" fmla="*/ 1842043 h 1914873"/>
                  <a:gd name="connsiteX20" fmla="*/ 420781 w 776308"/>
                  <a:gd name="connsiteY20" fmla="*/ 1800095 h 1914873"/>
                  <a:gd name="connsiteX21" fmla="*/ 414747 w 776308"/>
                  <a:gd name="connsiteY21" fmla="*/ 1839327 h 1914873"/>
                  <a:gd name="connsiteX22" fmla="*/ 356223 w 776308"/>
                  <a:gd name="connsiteY22" fmla="*/ 1761480 h 1914873"/>
                  <a:gd name="connsiteX23" fmla="*/ 352464 w 776308"/>
                  <a:gd name="connsiteY23" fmla="*/ 1532424 h 1914873"/>
                  <a:gd name="connsiteX24" fmla="*/ 366251 w 776308"/>
                  <a:gd name="connsiteY24" fmla="*/ 1364566 h 1914873"/>
                  <a:gd name="connsiteX25" fmla="*/ 491 w 776308"/>
                  <a:gd name="connsiteY25" fmla="*/ 140677 h 1914873"/>
                  <a:gd name="connsiteX26" fmla="*/ 56762 w 776308"/>
                  <a:gd name="connsiteY26" fmla="*/ 0 h 1914873"/>
                  <a:gd name="connsiteX0" fmla="*/ 56762 w 776308"/>
                  <a:gd name="connsiteY0" fmla="*/ 0 h 1911127"/>
                  <a:gd name="connsiteX1" fmla="*/ 478793 w 776308"/>
                  <a:gd name="connsiteY1" fmla="*/ 42203 h 1911127"/>
                  <a:gd name="connsiteX2" fmla="*/ 394386 w 776308"/>
                  <a:gd name="connsiteY2" fmla="*/ 126610 h 1911127"/>
                  <a:gd name="connsiteX3" fmla="*/ 436589 w 776308"/>
                  <a:gd name="connsiteY3" fmla="*/ 548640 h 1911127"/>
                  <a:gd name="connsiteX4" fmla="*/ 591334 w 776308"/>
                  <a:gd name="connsiteY4" fmla="*/ 1294228 h 1911127"/>
                  <a:gd name="connsiteX5" fmla="*/ 733032 w 776308"/>
                  <a:gd name="connsiteY5" fmla="*/ 1421885 h 1911127"/>
                  <a:gd name="connsiteX6" fmla="*/ 776308 w 776308"/>
                  <a:gd name="connsiteY6" fmla="*/ 1675627 h 1911127"/>
                  <a:gd name="connsiteX7" fmla="*/ 747126 w 776308"/>
                  <a:gd name="connsiteY7" fmla="*/ 1889935 h 1911127"/>
                  <a:gd name="connsiteX8" fmla="*/ 676264 w 776308"/>
                  <a:gd name="connsiteY8" fmla="*/ 1860229 h 1911127"/>
                  <a:gd name="connsiteX9" fmla="*/ 671260 w 776308"/>
                  <a:gd name="connsiteY9" fmla="*/ 1766899 h 1911127"/>
                  <a:gd name="connsiteX10" fmla="*/ 707474 w 776308"/>
                  <a:gd name="connsiteY10" fmla="*/ 1572715 h 1911127"/>
                  <a:gd name="connsiteX11" fmla="*/ 668243 w 776308"/>
                  <a:gd name="connsiteY11" fmla="*/ 1760863 h 1911127"/>
                  <a:gd name="connsiteX12" fmla="*/ 670771 w 776308"/>
                  <a:gd name="connsiteY12" fmla="*/ 1902111 h 1911127"/>
                  <a:gd name="connsiteX13" fmla="*/ 598561 w 776308"/>
                  <a:gd name="connsiteY13" fmla="*/ 1898624 h 1911127"/>
                  <a:gd name="connsiteX14" fmla="*/ 589779 w 776308"/>
                  <a:gd name="connsiteY14" fmla="*/ 1821220 h 1911127"/>
                  <a:gd name="connsiteX15" fmla="*/ 582897 w 776308"/>
                  <a:gd name="connsiteY15" fmla="*/ 1879912 h 1911127"/>
                  <a:gd name="connsiteX16" fmla="*/ 502449 w 776308"/>
                  <a:gd name="connsiteY16" fmla="*/ 1879021 h 1911127"/>
                  <a:gd name="connsiteX17" fmla="*/ 502262 w 776308"/>
                  <a:gd name="connsiteY17" fmla="*/ 1797077 h 1911127"/>
                  <a:gd name="connsiteX18" fmla="*/ 497887 w 776308"/>
                  <a:gd name="connsiteY18" fmla="*/ 1853938 h 1911127"/>
                  <a:gd name="connsiteX19" fmla="*/ 425513 w 776308"/>
                  <a:gd name="connsiteY19" fmla="*/ 1842043 h 1911127"/>
                  <a:gd name="connsiteX20" fmla="*/ 420781 w 776308"/>
                  <a:gd name="connsiteY20" fmla="*/ 1800095 h 1911127"/>
                  <a:gd name="connsiteX21" fmla="*/ 414747 w 776308"/>
                  <a:gd name="connsiteY21" fmla="*/ 1839327 h 1911127"/>
                  <a:gd name="connsiteX22" fmla="*/ 356223 w 776308"/>
                  <a:gd name="connsiteY22" fmla="*/ 1761480 h 1911127"/>
                  <a:gd name="connsiteX23" fmla="*/ 352464 w 776308"/>
                  <a:gd name="connsiteY23" fmla="*/ 1532424 h 1911127"/>
                  <a:gd name="connsiteX24" fmla="*/ 366251 w 776308"/>
                  <a:gd name="connsiteY24" fmla="*/ 1364566 h 1911127"/>
                  <a:gd name="connsiteX25" fmla="*/ 491 w 776308"/>
                  <a:gd name="connsiteY25" fmla="*/ 140677 h 1911127"/>
                  <a:gd name="connsiteX26" fmla="*/ 56762 w 776308"/>
                  <a:gd name="connsiteY26" fmla="*/ 0 h 19111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6264 w 776308"/>
                  <a:gd name="connsiteY8" fmla="*/ 1860229 h 1906327"/>
                  <a:gd name="connsiteX9" fmla="*/ 671260 w 776308"/>
                  <a:gd name="connsiteY9" fmla="*/ 1766899 h 1906327"/>
                  <a:gd name="connsiteX10" fmla="*/ 707474 w 776308"/>
                  <a:gd name="connsiteY10" fmla="*/ 1572715 h 1906327"/>
                  <a:gd name="connsiteX11" fmla="*/ 668243 w 776308"/>
                  <a:gd name="connsiteY11" fmla="*/ 1760863 h 1906327"/>
                  <a:gd name="connsiteX12" fmla="*/ 670771 w 776308"/>
                  <a:gd name="connsiteY12" fmla="*/ 1893565 h 1906327"/>
                  <a:gd name="connsiteX13" fmla="*/ 598561 w 776308"/>
                  <a:gd name="connsiteY13" fmla="*/ 1898624 h 1906327"/>
                  <a:gd name="connsiteX14" fmla="*/ 589779 w 776308"/>
                  <a:gd name="connsiteY14" fmla="*/ 1821220 h 1906327"/>
                  <a:gd name="connsiteX15" fmla="*/ 582897 w 776308"/>
                  <a:gd name="connsiteY15" fmla="*/ 1879912 h 1906327"/>
                  <a:gd name="connsiteX16" fmla="*/ 502449 w 776308"/>
                  <a:gd name="connsiteY16" fmla="*/ 1879021 h 1906327"/>
                  <a:gd name="connsiteX17" fmla="*/ 502262 w 776308"/>
                  <a:gd name="connsiteY17" fmla="*/ 1797077 h 1906327"/>
                  <a:gd name="connsiteX18" fmla="*/ 497887 w 776308"/>
                  <a:gd name="connsiteY18" fmla="*/ 1853938 h 1906327"/>
                  <a:gd name="connsiteX19" fmla="*/ 425513 w 776308"/>
                  <a:gd name="connsiteY19" fmla="*/ 1842043 h 1906327"/>
                  <a:gd name="connsiteX20" fmla="*/ 420781 w 776308"/>
                  <a:gd name="connsiteY20" fmla="*/ 1800095 h 1906327"/>
                  <a:gd name="connsiteX21" fmla="*/ 414747 w 776308"/>
                  <a:gd name="connsiteY21" fmla="*/ 1839327 h 1906327"/>
                  <a:gd name="connsiteX22" fmla="*/ 356223 w 776308"/>
                  <a:gd name="connsiteY22" fmla="*/ 1761480 h 1906327"/>
                  <a:gd name="connsiteX23" fmla="*/ 352464 w 776308"/>
                  <a:gd name="connsiteY23" fmla="*/ 1532424 h 1906327"/>
                  <a:gd name="connsiteX24" fmla="*/ 366251 w 776308"/>
                  <a:gd name="connsiteY24" fmla="*/ 1364566 h 1906327"/>
                  <a:gd name="connsiteX25" fmla="*/ 491 w 776308"/>
                  <a:gd name="connsiteY25" fmla="*/ 140677 h 1906327"/>
                  <a:gd name="connsiteX26" fmla="*/ 56762 w 776308"/>
                  <a:gd name="connsiteY26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8561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3 w 776308"/>
                  <a:gd name="connsiteY18" fmla="*/ 1842043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8561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3 w 776308"/>
                  <a:gd name="connsiteY18" fmla="*/ 1842043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3 w 776308"/>
                  <a:gd name="connsiteY18" fmla="*/ 1842043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414747 w 776308"/>
                  <a:gd name="connsiteY20" fmla="*/ 1839327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411898 w 776308"/>
                  <a:gd name="connsiteY20" fmla="*/ 1827933 h 1906327"/>
                  <a:gd name="connsiteX21" fmla="*/ 356223 w 776308"/>
                  <a:gd name="connsiteY21" fmla="*/ 1761480 h 1906327"/>
                  <a:gd name="connsiteX22" fmla="*/ 352464 w 776308"/>
                  <a:gd name="connsiteY22" fmla="*/ 1532424 h 1906327"/>
                  <a:gd name="connsiteX23" fmla="*/ 366251 w 776308"/>
                  <a:gd name="connsiteY23" fmla="*/ 1364566 h 1906327"/>
                  <a:gd name="connsiteX24" fmla="*/ 491 w 776308"/>
                  <a:gd name="connsiteY24" fmla="*/ 140677 h 1906327"/>
                  <a:gd name="connsiteX25" fmla="*/ 56762 w 776308"/>
                  <a:gd name="connsiteY25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0781 w 776308"/>
                  <a:gd name="connsiteY19" fmla="*/ 1800095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14118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2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06327"/>
                  <a:gd name="connsiteX1" fmla="*/ 478793 w 776308"/>
                  <a:gd name="connsiteY1" fmla="*/ 42203 h 1906327"/>
                  <a:gd name="connsiteX2" fmla="*/ 394386 w 776308"/>
                  <a:gd name="connsiteY2" fmla="*/ 126610 h 1906327"/>
                  <a:gd name="connsiteX3" fmla="*/ 436589 w 776308"/>
                  <a:gd name="connsiteY3" fmla="*/ 548640 h 1906327"/>
                  <a:gd name="connsiteX4" fmla="*/ 591334 w 776308"/>
                  <a:gd name="connsiteY4" fmla="*/ 1294228 h 1906327"/>
                  <a:gd name="connsiteX5" fmla="*/ 733032 w 776308"/>
                  <a:gd name="connsiteY5" fmla="*/ 1421885 h 1906327"/>
                  <a:gd name="connsiteX6" fmla="*/ 776308 w 776308"/>
                  <a:gd name="connsiteY6" fmla="*/ 1675627 h 1906327"/>
                  <a:gd name="connsiteX7" fmla="*/ 747126 w 776308"/>
                  <a:gd name="connsiteY7" fmla="*/ 1889935 h 1906327"/>
                  <a:gd name="connsiteX8" fmla="*/ 671260 w 776308"/>
                  <a:gd name="connsiteY8" fmla="*/ 1766899 h 1906327"/>
                  <a:gd name="connsiteX9" fmla="*/ 707474 w 776308"/>
                  <a:gd name="connsiteY9" fmla="*/ 1572715 h 1906327"/>
                  <a:gd name="connsiteX10" fmla="*/ 668243 w 776308"/>
                  <a:gd name="connsiteY10" fmla="*/ 1760863 h 1906327"/>
                  <a:gd name="connsiteX11" fmla="*/ 670771 w 776308"/>
                  <a:gd name="connsiteY11" fmla="*/ 1893565 h 1906327"/>
                  <a:gd name="connsiteX12" fmla="*/ 590015 w 776308"/>
                  <a:gd name="connsiteY12" fmla="*/ 1898624 h 1906327"/>
                  <a:gd name="connsiteX13" fmla="*/ 589779 w 776308"/>
                  <a:gd name="connsiteY13" fmla="*/ 1821220 h 1906327"/>
                  <a:gd name="connsiteX14" fmla="*/ 582897 w 776308"/>
                  <a:gd name="connsiteY14" fmla="*/ 1879912 h 1906327"/>
                  <a:gd name="connsiteX15" fmla="*/ 502449 w 776308"/>
                  <a:gd name="connsiteY15" fmla="*/ 1879021 h 1906327"/>
                  <a:gd name="connsiteX16" fmla="*/ 502262 w 776308"/>
                  <a:gd name="connsiteY16" fmla="*/ 1797077 h 1906327"/>
                  <a:gd name="connsiteX17" fmla="*/ 497887 w 776308"/>
                  <a:gd name="connsiteY17" fmla="*/ 1853938 h 1906327"/>
                  <a:gd name="connsiteX18" fmla="*/ 425512 w 776308"/>
                  <a:gd name="connsiteY18" fmla="*/ 1839194 h 1906327"/>
                  <a:gd name="connsiteX19" fmla="*/ 426478 w 776308"/>
                  <a:gd name="connsiteY19" fmla="*/ 1771609 h 1906327"/>
                  <a:gd name="connsiteX20" fmla="*/ 356223 w 776308"/>
                  <a:gd name="connsiteY20" fmla="*/ 1761480 h 1906327"/>
                  <a:gd name="connsiteX21" fmla="*/ 352464 w 776308"/>
                  <a:gd name="connsiteY21" fmla="*/ 1532424 h 1906327"/>
                  <a:gd name="connsiteX22" fmla="*/ 366251 w 776308"/>
                  <a:gd name="connsiteY22" fmla="*/ 1364566 h 1906327"/>
                  <a:gd name="connsiteX23" fmla="*/ 491 w 776308"/>
                  <a:gd name="connsiteY23" fmla="*/ 140677 h 1906327"/>
                  <a:gd name="connsiteX24" fmla="*/ 56762 w 776308"/>
                  <a:gd name="connsiteY24" fmla="*/ 0 h 1906327"/>
                  <a:gd name="connsiteX0" fmla="*/ 56762 w 776308"/>
                  <a:gd name="connsiteY0" fmla="*/ 0 h 1914457"/>
                  <a:gd name="connsiteX1" fmla="*/ 478793 w 776308"/>
                  <a:gd name="connsiteY1" fmla="*/ 42203 h 1914457"/>
                  <a:gd name="connsiteX2" fmla="*/ 394386 w 776308"/>
                  <a:gd name="connsiteY2" fmla="*/ 126610 h 1914457"/>
                  <a:gd name="connsiteX3" fmla="*/ 436589 w 776308"/>
                  <a:gd name="connsiteY3" fmla="*/ 548640 h 1914457"/>
                  <a:gd name="connsiteX4" fmla="*/ 591334 w 776308"/>
                  <a:gd name="connsiteY4" fmla="*/ 1294228 h 1914457"/>
                  <a:gd name="connsiteX5" fmla="*/ 733032 w 776308"/>
                  <a:gd name="connsiteY5" fmla="*/ 1421885 h 1914457"/>
                  <a:gd name="connsiteX6" fmla="*/ 776308 w 776308"/>
                  <a:gd name="connsiteY6" fmla="*/ 1675627 h 1914457"/>
                  <a:gd name="connsiteX7" fmla="*/ 747126 w 776308"/>
                  <a:gd name="connsiteY7" fmla="*/ 1889935 h 1914457"/>
                  <a:gd name="connsiteX8" fmla="*/ 671260 w 776308"/>
                  <a:gd name="connsiteY8" fmla="*/ 1766899 h 1914457"/>
                  <a:gd name="connsiteX9" fmla="*/ 707474 w 776308"/>
                  <a:gd name="connsiteY9" fmla="*/ 1572715 h 1914457"/>
                  <a:gd name="connsiteX10" fmla="*/ 668243 w 776308"/>
                  <a:gd name="connsiteY10" fmla="*/ 1760863 h 1914457"/>
                  <a:gd name="connsiteX11" fmla="*/ 670771 w 776308"/>
                  <a:gd name="connsiteY11" fmla="*/ 1893565 h 1914457"/>
                  <a:gd name="connsiteX12" fmla="*/ 590015 w 776308"/>
                  <a:gd name="connsiteY12" fmla="*/ 1898624 h 1914457"/>
                  <a:gd name="connsiteX13" fmla="*/ 589779 w 776308"/>
                  <a:gd name="connsiteY13" fmla="*/ 1821220 h 1914457"/>
                  <a:gd name="connsiteX14" fmla="*/ 582897 w 776308"/>
                  <a:gd name="connsiteY14" fmla="*/ 1879912 h 1914457"/>
                  <a:gd name="connsiteX15" fmla="*/ 502449 w 776308"/>
                  <a:gd name="connsiteY15" fmla="*/ 1879021 h 1914457"/>
                  <a:gd name="connsiteX16" fmla="*/ 502262 w 776308"/>
                  <a:gd name="connsiteY16" fmla="*/ 1797077 h 1914457"/>
                  <a:gd name="connsiteX17" fmla="*/ 497887 w 776308"/>
                  <a:gd name="connsiteY17" fmla="*/ 1853938 h 1914457"/>
                  <a:gd name="connsiteX18" fmla="*/ 425512 w 776308"/>
                  <a:gd name="connsiteY18" fmla="*/ 1839194 h 1914457"/>
                  <a:gd name="connsiteX19" fmla="*/ 426478 w 776308"/>
                  <a:gd name="connsiteY19" fmla="*/ 1771609 h 1914457"/>
                  <a:gd name="connsiteX20" fmla="*/ 356223 w 776308"/>
                  <a:gd name="connsiteY20" fmla="*/ 1761480 h 1914457"/>
                  <a:gd name="connsiteX21" fmla="*/ 352464 w 776308"/>
                  <a:gd name="connsiteY21" fmla="*/ 1532424 h 1914457"/>
                  <a:gd name="connsiteX22" fmla="*/ 366251 w 776308"/>
                  <a:gd name="connsiteY22" fmla="*/ 1364566 h 1914457"/>
                  <a:gd name="connsiteX23" fmla="*/ 491 w 776308"/>
                  <a:gd name="connsiteY23" fmla="*/ 140677 h 1914457"/>
                  <a:gd name="connsiteX24" fmla="*/ 56762 w 776308"/>
                  <a:gd name="connsiteY24" fmla="*/ 0 h 1914457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6148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8386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56223 w 776308"/>
                  <a:gd name="connsiteY20" fmla="*/ 1783860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78793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55933 w 776308"/>
                  <a:gd name="connsiteY1" fmla="*/ 37631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37645 w 776308"/>
                  <a:gd name="connsiteY1" fmla="*/ 42203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  <a:gd name="connsiteX0" fmla="*/ 56762 w 776308"/>
                  <a:gd name="connsiteY0" fmla="*/ 0 h 1919539"/>
                  <a:gd name="connsiteX1" fmla="*/ 435523 w 776308"/>
                  <a:gd name="connsiteY1" fmla="*/ 75386 h 1919539"/>
                  <a:gd name="connsiteX2" fmla="*/ 394386 w 776308"/>
                  <a:gd name="connsiteY2" fmla="*/ 126610 h 1919539"/>
                  <a:gd name="connsiteX3" fmla="*/ 436589 w 776308"/>
                  <a:gd name="connsiteY3" fmla="*/ 548640 h 1919539"/>
                  <a:gd name="connsiteX4" fmla="*/ 591334 w 776308"/>
                  <a:gd name="connsiteY4" fmla="*/ 1294228 h 1919539"/>
                  <a:gd name="connsiteX5" fmla="*/ 733032 w 776308"/>
                  <a:gd name="connsiteY5" fmla="*/ 1421885 h 1919539"/>
                  <a:gd name="connsiteX6" fmla="*/ 776308 w 776308"/>
                  <a:gd name="connsiteY6" fmla="*/ 1675627 h 1919539"/>
                  <a:gd name="connsiteX7" fmla="*/ 747126 w 776308"/>
                  <a:gd name="connsiteY7" fmla="*/ 1889935 h 1919539"/>
                  <a:gd name="connsiteX8" fmla="*/ 671260 w 776308"/>
                  <a:gd name="connsiteY8" fmla="*/ 1766899 h 1919539"/>
                  <a:gd name="connsiteX9" fmla="*/ 707474 w 776308"/>
                  <a:gd name="connsiteY9" fmla="*/ 1572715 h 1919539"/>
                  <a:gd name="connsiteX10" fmla="*/ 668243 w 776308"/>
                  <a:gd name="connsiteY10" fmla="*/ 1760863 h 1919539"/>
                  <a:gd name="connsiteX11" fmla="*/ 670771 w 776308"/>
                  <a:gd name="connsiteY11" fmla="*/ 1893565 h 1919539"/>
                  <a:gd name="connsiteX12" fmla="*/ 590015 w 776308"/>
                  <a:gd name="connsiteY12" fmla="*/ 1898624 h 1919539"/>
                  <a:gd name="connsiteX13" fmla="*/ 589779 w 776308"/>
                  <a:gd name="connsiteY13" fmla="*/ 1821220 h 1919539"/>
                  <a:gd name="connsiteX14" fmla="*/ 582897 w 776308"/>
                  <a:gd name="connsiteY14" fmla="*/ 1879912 h 1919539"/>
                  <a:gd name="connsiteX15" fmla="*/ 502449 w 776308"/>
                  <a:gd name="connsiteY15" fmla="*/ 1879021 h 1919539"/>
                  <a:gd name="connsiteX16" fmla="*/ 502262 w 776308"/>
                  <a:gd name="connsiteY16" fmla="*/ 1797077 h 1919539"/>
                  <a:gd name="connsiteX17" fmla="*/ 497887 w 776308"/>
                  <a:gd name="connsiteY17" fmla="*/ 1853938 h 1919539"/>
                  <a:gd name="connsiteX18" fmla="*/ 425512 w 776308"/>
                  <a:gd name="connsiteY18" fmla="*/ 1839194 h 1919539"/>
                  <a:gd name="connsiteX19" fmla="*/ 426478 w 776308"/>
                  <a:gd name="connsiteY19" fmla="*/ 1771609 h 1919539"/>
                  <a:gd name="connsiteX20" fmla="*/ 379790 w 776308"/>
                  <a:gd name="connsiteY20" fmla="*/ 1774433 h 1919539"/>
                  <a:gd name="connsiteX21" fmla="*/ 352464 w 776308"/>
                  <a:gd name="connsiteY21" fmla="*/ 1532424 h 1919539"/>
                  <a:gd name="connsiteX22" fmla="*/ 366251 w 776308"/>
                  <a:gd name="connsiteY22" fmla="*/ 1364566 h 1919539"/>
                  <a:gd name="connsiteX23" fmla="*/ 491 w 776308"/>
                  <a:gd name="connsiteY23" fmla="*/ 140677 h 1919539"/>
                  <a:gd name="connsiteX24" fmla="*/ 56762 w 776308"/>
                  <a:gd name="connsiteY24" fmla="*/ 0 h 1919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76308" h="1919539">
                    <a:moveTo>
                      <a:pt x="56762" y="0"/>
                    </a:moveTo>
                    <a:lnTo>
                      <a:pt x="435523" y="75386"/>
                    </a:lnTo>
                    <a:cubicBezTo>
                      <a:pt x="407387" y="103522"/>
                      <a:pt x="394208" y="47734"/>
                      <a:pt x="394386" y="126610"/>
                    </a:cubicBezTo>
                    <a:cubicBezTo>
                      <a:pt x="394564" y="205486"/>
                      <a:pt x="422521" y="407963"/>
                      <a:pt x="436589" y="548640"/>
                    </a:cubicBezTo>
                    <a:lnTo>
                      <a:pt x="591334" y="1294228"/>
                    </a:lnTo>
                    <a:cubicBezTo>
                      <a:pt x="633537" y="1336780"/>
                      <a:pt x="680036" y="1363860"/>
                      <a:pt x="733032" y="1421885"/>
                    </a:cubicBezTo>
                    <a:cubicBezTo>
                      <a:pt x="786028" y="1479910"/>
                      <a:pt x="773959" y="1597619"/>
                      <a:pt x="776308" y="1675627"/>
                    </a:cubicBezTo>
                    <a:cubicBezTo>
                      <a:pt x="723239" y="1809054"/>
                      <a:pt x="725007" y="1837001"/>
                      <a:pt x="747126" y="1889935"/>
                    </a:cubicBezTo>
                    <a:cubicBezTo>
                      <a:pt x="663322" y="1906027"/>
                      <a:pt x="677869" y="1819769"/>
                      <a:pt x="671260" y="1766899"/>
                    </a:cubicBezTo>
                    <a:cubicBezTo>
                      <a:pt x="719546" y="1745774"/>
                      <a:pt x="704456" y="1572716"/>
                      <a:pt x="707474" y="1572715"/>
                    </a:cubicBezTo>
                    <a:cubicBezTo>
                      <a:pt x="709989" y="1580259"/>
                      <a:pt x="720130" y="1724245"/>
                      <a:pt x="668243" y="1760863"/>
                    </a:cubicBezTo>
                    <a:cubicBezTo>
                      <a:pt x="664641" y="1815589"/>
                      <a:pt x="686940" y="1873707"/>
                      <a:pt x="670771" y="1893565"/>
                    </a:cubicBezTo>
                    <a:cubicBezTo>
                      <a:pt x="663097" y="1926326"/>
                      <a:pt x="610118" y="1928192"/>
                      <a:pt x="590015" y="1898624"/>
                    </a:cubicBezTo>
                    <a:cubicBezTo>
                      <a:pt x="576079" y="1898140"/>
                      <a:pt x="588626" y="1815669"/>
                      <a:pt x="589779" y="1821220"/>
                    </a:cubicBezTo>
                    <a:cubicBezTo>
                      <a:pt x="583743" y="1827256"/>
                      <a:pt x="597986" y="1861805"/>
                      <a:pt x="582897" y="1879912"/>
                    </a:cubicBezTo>
                    <a:cubicBezTo>
                      <a:pt x="569712" y="1902642"/>
                      <a:pt x="524687" y="1915602"/>
                      <a:pt x="502449" y="1879021"/>
                    </a:cubicBezTo>
                    <a:cubicBezTo>
                      <a:pt x="486800" y="1855683"/>
                      <a:pt x="512214" y="1811869"/>
                      <a:pt x="502262" y="1797077"/>
                    </a:cubicBezTo>
                    <a:cubicBezTo>
                      <a:pt x="502703" y="1827820"/>
                      <a:pt x="497446" y="1823195"/>
                      <a:pt x="497887" y="1853938"/>
                    </a:cubicBezTo>
                    <a:cubicBezTo>
                      <a:pt x="465209" y="1873433"/>
                      <a:pt x="444495" y="1878335"/>
                      <a:pt x="425512" y="1839194"/>
                    </a:cubicBezTo>
                    <a:cubicBezTo>
                      <a:pt x="415735" y="1829355"/>
                      <a:pt x="422937" y="1770450"/>
                      <a:pt x="426478" y="1771609"/>
                    </a:cubicBezTo>
                    <a:cubicBezTo>
                      <a:pt x="419677" y="1809932"/>
                      <a:pt x="405359" y="1806256"/>
                      <a:pt x="379790" y="1774433"/>
                    </a:cubicBezTo>
                    <a:cubicBezTo>
                      <a:pt x="357010" y="1726973"/>
                      <a:pt x="354720" y="1600735"/>
                      <a:pt x="352464" y="1532424"/>
                    </a:cubicBezTo>
                    <a:cubicBezTo>
                      <a:pt x="350208" y="1464113"/>
                      <a:pt x="381155" y="1415958"/>
                      <a:pt x="366251" y="1364566"/>
                    </a:cubicBezTo>
                    <a:cubicBezTo>
                      <a:pt x="306080" y="1129087"/>
                      <a:pt x="-4049" y="178988"/>
                      <a:pt x="491" y="140677"/>
                    </a:cubicBezTo>
                    <a:cubicBezTo>
                      <a:pt x="-5071" y="69466"/>
                      <a:pt x="38005" y="46892"/>
                      <a:pt x="56762" y="0"/>
                    </a:cubicBezTo>
                    <a:close/>
                  </a:path>
                </a:pathLst>
              </a:custGeom>
              <a:solidFill>
                <a:srgbClr val="F8E7C9"/>
              </a:solidFill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innerShdw blurRad="127000" dist="76200">
                  <a:srgbClr val="DCBCA3"/>
                </a:inn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3567659" y="3431769"/>
                <a:ext cx="898237" cy="885398"/>
              </a:xfrm>
              <a:custGeom>
                <a:avLst/>
                <a:gdLst>
                  <a:gd name="connsiteX0" fmla="*/ 0 w 869430"/>
                  <a:gd name="connsiteY0" fmla="*/ 0 h 704537"/>
                  <a:gd name="connsiteX1" fmla="*/ 674557 w 869430"/>
                  <a:gd name="connsiteY1" fmla="*/ 44970 h 704537"/>
                  <a:gd name="connsiteX2" fmla="*/ 764498 w 869430"/>
                  <a:gd name="connsiteY2" fmla="*/ 164891 h 704537"/>
                  <a:gd name="connsiteX3" fmla="*/ 824459 w 869430"/>
                  <a:gd name="connsiteY3" fmla="*/ 134911 h 704537"/>
                  <a:gd name="connsiteX4" fmla="*/ 854439 w 869430"/>
                  <a:gd name="connsiteY4" fmla="*/ 284813 h 704537"/>
                  <a:gd name="connsiteX5" fmla="*/ 629587 w 869430"/>
                  <a:gd name="connsiteY5" fmla="*/ 509665 h 704537"/>
                  <a:gd name="connsiteX6" fmla="*/ 869430 w 869430"/>
                  <a:gd name="connsiteY6" fmla="*/ 269822 h 704537"/>
                  <a:gd name="connsiteX7" fmla="*/ 779489 w 869430"/>
                  <a:gd name="connsiteY7" fmla="*/ 479685 h 704537"/>
                  <a:gd name="connsiteX8" fmla="*/ 719528 w 869430"/>
                  <a:gd name="connsiteY8" fmla="*/ 374754 h 704537"/>
                  <a:gd name="connsiteX9" fmla="*/ 749508 w 869430"/>
                  <a:gd name="connsiteY9" fmla="*/ 494675 h 704537"/>
                  <a:gd name="connsiteX10" fmla="*/ 644577 w 869430"/>
                  <a:gd name="connsiteY10" fmla="*/ 704537 h 704537"/>
                  <a:gd name="connsiteX0" fmla="*/ 0 w 869430"/>
                  <a:gd name="connsiteY0" fmla="*/ 2705 h 707242"/>
                  <a:gd name="connsiteX1" fmla="*/ 113692 w 869430"/>
                  <a:gd name="connsiteY1" fmla="*/ 174 h 707242"/>
                  <a:gd name="connsiteX2" fmla="*/ 674557 w 869430"/>
                  <a:gd name="connsiteY2" fmla="*/ 47675 h 707242"/>
                  <a:gd name="connsiteX3" fmla="*/ 764498 w 869430"/>
                  <a:gd name="connsiteY3" fmla="*/ 167596 h 707242"/>
                  <a:gd name="connsiteX4" fmla="*/ 824459 w 869430"/>
                  <a:gd name="connsiteY4" fmla="*/ 137616 h 707242"/>
                  <a:gd name="connsiteX5" fmla="*/ 854439 w 869430"/>
                  <a:gd name="connsiteY5" fmla="*/ 287518 h 707242"/>
                  <a:gd name="connsiteX6" fmla="*/ 629587 w 869430"/>
                  <a:gd name="connsiteY6" fmla="*/ 512370 h 707242"/>
                  <a:gd name="connsiteX7" fmla="*/ 869430 w 869430"/>
                  <a:gd name="connsiteY7" fmla="*/ 272527 h 707242"/>
                  <a:gd name="connsiteX8" fmla="*/ 779489 w 869430"/>
                  <a:gd name="connsiteY8" fmla="*/ 482390 h 707242"/>
                  <a:gd name="connsiteX9" fmla="*/ 719528 w 869430"/>
                  <a:gd name="connsiteY9" fmla="*/ 377459 h 707242"/>
                  <a:gd name="connsiteX10" fmla="*/ 749508 w 869430"/>
                  <a:gd name="connsiteY10" fmla="*/ 497380 h 707242"/>
                  <a:gd name="connsiteX11" fmla="*/ 644577 w 869430"/>
                  <a:gd name="connsiteY11" fmla="*/ 707242 h 707242"/>
                  <a:gd name="connsiteX0" fmla="*/ 0 w 869430"/>
                  <a:gd name="connsiteY0" fmla="*/ 174788 h 879325"/>
                  <a:gd name="connsiteX1" fmla="*/ 113692 w 869430"/>
                  <a:gd name="connsiteY1" fmla="*/ 172257 h 879325"/>
                  <a:gd name="connsiteX2" fmla="*/ 285884 w 869430"/>
                  <a:gd name="connsiteY2" fmla="*/ 64 h 879325"/>
                  <a:gd name="connsiteX3" fmla="*/ 674557 w 869430"/>
                  <a:gd name="connsiteY3" fmla="*/ 219758 h 879325"/>
                  <a:gd name="connsiteX4" fmla="*/ 764498 w 869430"/>
                  <a:gd name="connsiteY4" fmla="*/ 339679 h 879325"/>
                  <a:gd name="connsiteX5" fmla="*/ 824459 w 869430"/>
                  <a:gd name="connsiteY5" fmla="*/ 309699 h 879325"/>
                  <a:gd name="connsiteX6" fmla="*/ 854439 w 869430"/>
                  <a:gd name="connsiteY6" fmla="*/ 459601 h 879325"/>
                  <a:gd name="connsiteX7" fmla="*/ 629587 w 869430"/>
                  <a:gd name="connsiteY7" fmla="*/ 684453 h 879325"/>
                  <a:gd name="connsiteX8" fmla="*/ 869430 w 869430"/>
                  <a:gd name="connsiteY8" fmla="*/ 444610 h 879325"/>
                  <a:gd name="connsiteX9" fmla="*/ 779489 w 869430"/>
                  <a:gd name="connsiteY9" fmla="*/ 654473 h 879325"/>
                  <a:gd name="connsiteX10" fmla="*/ 719528 w 869430"/>
                  <a:gd name="connsiteY10" fmla="*/ 549542 h 879325"/>
                  <a:gd name="connsiteX11" fmla="*/ 749508 w 869430"/>
                  <a:gd name="connsiteY11" fmla="*/ 669463 h 879325"/>
                  <a:gd name="connsiteX12" fmla="*/ 644577 w 869430"/>
                  <a:gd name="connsiteY12" fmla="*/ 879325 h 879325"/>
                  <a:gd name="connsiteX0" fmla="*/ 0 w 869430"/>
                  <a:gd name="connsiteY0" fmla="*/ 174788 h 879325"/>
                  <a:gd name="connsiteX1" fmla="*/ 113692 w 869430"/>
                  <a:gd name="connsiteY1" fmla="*/ 172257 h 879325"/>
                  <a:gd name="connsiteX2" fmla="*/ 285884 w 869430"/>
                  <a:gd name="connsiteY2" fmla="*/ 64 h 879325"/>
                  <a:gd name="connsiteX3" fmla="*/ 674557 w 869430"/>
                  <a:gd name="connsiteY3" fmla="*/ 219758 h 879325"/>
                  <a:gd name="connsiteX4" fmla="*/ 764498 w 869430"/>
                  <a:gd name="connsiteY4" fmla="*/ 339679 h 879325"/>
                  <a:gd name="connsiteX5" fmla="*/ 824459 w 869430"/>
                  <a:gd name="connsiteY5" fmla="*/ 309699 h 879325"/>
                  <a:gd name="connsiteX6" fmla="*/ 854439 w 869430"/>
                  <a:gd name="connsiteY6" fmla="*/ 459601 h 879325"/>
                  <a:gd name="connsiteX7" fmla="*/ 629587 w 869430"/>
                  <a:gd name="connsiteY7" fmla="*/ 684453 h 879325"/>
                  <a:gd name="connsiteX8" fmla="*/ 869430 w 869430"/>
                  <a:gd name="connsiteY8" fmla="*/ 444610 h 879325"/>
                  <a:gd name="connsiteX9" fmla="*/ 779489 w 869430"/>
                  <a:gd name="connsiteY9" fmla="*/ 654473 h 879325"/>
                  <a:gd name="connsiteX10" fmla="*/ 719528 w 869430"/>
                  <a:gd name="connsiteY10" fmla="*/ 549542 h 879325"/>
                  <a:gd name="connsiteX11" fmla="*/ 749508 w 869430"/>
                  <a:gd name="connsiteY11" fmla="*/ 669463 h 879325"/>
                  <a:gd name="connsiteX12" fmla="*/ 644577 w 869430"/>
                  <a:gd name="connsiteY12" fmla="*/ 879325 h 879325"/>
                  <a:gd name="connsiteX0" fmla="*/ 0 w 869430"/>
                  <a:gd name="connsiteY0" fmla="*/ 175039 h 879576"/>
                  <a:gd name="connsiteX1" fmla="*/ 113692 w 869430"/>
                  <a:gd name="connsiteY1" fmla="*/ 172508 h 879576"/>
                  <a:gd name="connsiteX2" fmla="*/ 285884 w 869430"/>
                  <a:gd name="connsiteY2" fmla="*/ 315 h 879576"/>
                  <a:gd name="connsiteX3" fmla="*/ 143380 w 869430"/>
                  <a:gd name="connsiteY3" fmla="*/ 172509 h 879576"/>
                  <a:gd name="connsiteX4" fmla="*/ 674557 w 869430"/>
                  <a:gd name="connsiteY4" fmla="*/ 220009 h 879576"/>
                  <a:gd name="connsiteX5" fmla="*/ 764498 w 869430"/>
                  <a:gd name="connsiteY5" fmla="*/ 339930 h 879576"/>
                  <a:gd name="connsiteX6" fmla="*/ 824459 w 869430"/>
                  <a:gd name="connsiteY6" fmla="*/ 309950 h 879576"/>
                  <a:gd name="connsiteX7" fmla="*/ 854439 w 869430"/>
                  <a:gd name="connsiteY7" fmla="*/ 459852 h 879576"/>
                  <a:gd name="connsiteX8" fmla="*/ 629587 w 869430"/>
                  <a:gd name="connsiteY8" fmla="*/ 684704 h 879576"/>
                  <a:gd name="connsiteX9" fmla="*/ 869430 w 869430"/>
                  <a:gd name="connsiteY9" fmla="*/ 444861 h 879576"/>
                  <a:gd name="connsiteX10" fmla="*/ 779489 w 869430"/>
                  <a:gd name="connsiteY10" fmla="*/ 654724 h 879576"/>
                  <a:gd name="connsiteX11" fmla="*/ 719528 w 869430"/>
                  <a:gd name="connsiteY11" fmla="*/ 549793 h 879576"/>
                  <a:gd name="connsiteX12" fmla="*/ 749508 w 869430"/>
                  <a:gd name="connsiteY12" fmla="*/ 669714 h 879576"/>
                  <a:gd name="connsiteX13" fmla="*/ 644577 w 869430"/>
                  <a:gd name="connsiteY13" fmla="*/ 879576 h 879576"/>
                  <a:gd name="connsiteX0" fmla="*/ 0 w 869430"/>
                  <a:gd name="connsiteY0" fmla="*/ 175039 h 879576"/>
                  <a:gd name="connsiteX1" fmla="*/ 125567 w 869430"/>
                  <a:gd name="connsiteY1" fmla="*/ 125007 h 879576"/>
                  <a:gd name="connsiteX2" fmla="*/ 285884 w 869430"/>
                  <a:gd name="connsiteY2" fmla="*/ 315 h 879576"/>
                  <a:gd name="connsiteX3" fmla="*/ 143380 w 869430"/>
                  <a:gd name="connsiteY3" fmla="*/ 172509 h 879576"/>
                  <a:gd name="connsiteX4" fmla="*/ 674557 w 869430"/>
                  <a:gd name="connsiteY4" fmla="*/ 220009 h 879576"/>
                  <a:gd name="connsiteX5" fmla="*/ 764498 w 869430"/>
                  <a:gd name="connsiteY5" fmla="*/ 339930 h 879576"/>
                  <a:gd name="connsiteX6" fmla="*/ 824459 w 869430"/>
                  <a:gd name="connsiteY6" fmla="*/ 309950 h 879576"/>
                  <a:gd name="connsiteX7" fmla="*/ 854439 w 869430"/>
                  <a:gd name="connsiteY7" fmla="*/ 459852 h 879576"/>
                  <a:gd name="connsiteX8" fmla="*/ 629587 w 869430"/>
                  <a:gd name="connsiteY8" fmla="*/ 684704 h 879576"/>
                  <a:gd name="connsiteX9" fmla="*/ 869430 w 869430"/>
                  <a:gd name="connsiteY9" fmla="*/ 444861 h 879576"/>
                  <a:gd name="connsiteX10" fmla="*/ 779489 w 869430"/>
                  <a:gd name="connsiteY10" fmla="*/ 654724 h 879576"/>
                  <a:gd name="connsiteX11" fmla="*/ 719528 w 869430"/>
                  <a:gd name="connsiteY11" fmla="*/ 549793 h 879576"/>
                  <a:gd name="connsiteX12" fmla="*/ 749508 w 869430"/>
                  <a:gd name="connsiteY12" fmla="*/ 669714 h 879576"/>
                  <a:gd name="connsiteX13" fmla="*/ 644577 w 869430"/>
                  <a:gd name="connsiteY13" fmla="*/ 879576 h 879576"/>
                  <a:gd name="connsiteX0" fmla="*/ 0 w 869430"/>
                  <a:gd name="connsiteY0" fmla="*/ 175160 h 879697"/>
                  <a:gd name="connsiteX1" fmla="*/ 125567 w 869430"/>
                  <a:gd name="connsiteY1" fmla="*/ 125128 h 879697"/>
                  <a:gd name="connsiteX2" fmla="*/ 285884 w 869430"/>
                  <a:gd name="connsiteY2" fmla="*/ 436 h 879697"/>
                  <a:gd name="connsiteX3" fmla="*/ 137442 w 869430"/>
                  <a:gd name="connsiteY3" fmla="*/ 131066 h 879697"/>
                  <a:gd name="connsiteX4" fmla="*/ 674557 w 869430"/>
                  <a:gd name="connsiteY4" fmla="*/ 220130 h 879697"/>
                  <a:gd name="connsiteX5" fmla="*/ 764498 w 869430"/>
                  <a:gd name="connsiteY5" fmla="*/ 340051 h 879697"/>
                  <a:gd name="connsiteX6" fmla="*/ 824459 w 869430"/>
                  <a:gd name="connsiteY6" fmla="*/ 310071 h 879697"/>
                  <a:gd name="connsiteX7" fmla="*/ 854439 w 869430"/>
                  <a:gd name="connsiteY7" fmla="*/ 459973 h 879697"/>
                  <a:gd name="connsiteX8" fmla="*/ 629587 w 869430"/>
                  <a:gd name="connsiteY8" fmla="*/ 684825 h 879697"/>
                  <a:gd name="connsiteX9" fmla="*/ 869430 w 869430"/>
                  <a:gd name="connsiteY9" fmla="*/ 444982 h 879697"/>
                  <a:gd name="connsiteX10" fmla="*/ 779489 w 869430"/>
                  <a:gd name="connsiteY10" fmla="*/ 654845 h 879697"/>
                  <a:gd name="connsiteX11" fmla="*/ 719528 w 869430"/>
                  <a:gd name="connsiteY11" fmla="*/ 549914 h 879697"/>
                  <a:gd name="connsiteX12" fmla="*/ 749508 w 869430"/>
                  <a:gd name="connsiteY12" fmla="*/ 669835 h 879697"/>
                  <a:gd name="connsiteX13" fmla="*/ 644577 w 869430"/>
                  <a:gd name="connsiteY13" fmla="*/ 879697 h 879697"/>
                  <a:gd name="connsiteX0" fmla="*/ 0 w 869430"/>
                  <a:gd name="connsiteY0" fmla="*/ 175160 h 879697"/>
                  <a:gd name="connsiteX1" fmla="*/ 125567 w 869430"/>
                  <a:gd name="connsiteY1" fmla="*/ 125128 h 879697"/>
                  <a:gd name="connsiteX2" fmla="*/ 285884 w 869430"/>
                  <a:gd name="connsiteY2" fmla="*/ 436 h 879697"/>
                  <a:gd name="connsiteX3" fmla="*/ 137442 w 869430"/>
                  <a:gd name="connsiteY3" fmla="*/ 131066 h 879697"/>
                  <a:gd name="connsiteX4" fmla="*/ 674557 w 869430"/>
                  <a:gd name="connsiteY4" fmla="*/ 220130 h 879697"/>
                  <a:gd name="connsiteX5" fmla="*/ 764498 w 869430"/>
                  <a:gd name="connsiteY5" fmla="*/ 340051 h 879697"/>
                  <a:gd name="connsiteX6" fmla="*/ 824459 w 869430"/>
                  <a:gd name="connsiteY6" fmla="*/ 310071 h 879697"/>
                  <a:gd name="connsiteX7" fmla="*/ 854439 w 869430"/>
                  <a:gd name="connsiteY7" fmla="*/ 459973 h 879697"/>
                  <a:gd name="connsiteX8" fmla="*/ 629587 w 869430"/>
                  <a:gd name="connsiteY8" fmla="*/ 684825 h 879697"/>
                  <a:gd name="connsiteX9" fmla="*/ 869430 w 869430"/>
                  <a:gd name="connsiteY9" fmla="*/ 444982 h 879697"/>
                  <a:gd name="connsiteX10" fmla="*/ 779489 w 869430"/>
                  <a:gd name="connsiteY10" fmla="*/ 654845 h 879697"/>
                  <a:gd name="connsiteX11" fmla="*/ 719528 w 869430"/>
                  <a:gd name="connsiteY11" fmla="*/ 549914 h 879697"/>
                  <a:gd name="connsiteX12" fmla="*/ 749508 w 869430"/>
                  <a:gd name="connsiteY12" fmla="*/ 669835 h 879697"/>
                  <a:gd name="connsiteX13" fmla="*/ 644577 w 869430"/>
                  <a:gd name="connsiteY13" fmla="*/ 879697 h 879697"/>
                  <a:gd name="connsiteX0" fmla="*/ 0 w 869430"/>
                  <a:gd name="connsiteY0" fmla="*/ 175160 h 879697"/>
                  <a:gd name="connsiteX1" fmla="*/ 125567 w 869430"/>
                  <a:gd name="connsiteY1" fmla="*/ 125128 h 879697"/>
                  <a:gd name="connsiteX2" fmla="*/ 285884 w 869430"/>
                  <a:gd name="connsiteY2" fmla="*/ 436 h 879697"/>
                  <a:gd name="connsiteX3" fmla="*/ 137442 w 869430"/>
                  <a:gd name="connsiteY3" fmla="*/ 131066 h 879697"/>
                  <a:gd name="connsiteX4" fmla="*/ 674557 w 869430"/>
                  <a:gd name="connsiteY4" fmla="*/ 220130 h 879697"/>
                  <a:gd name="connsiteX5" fmla="*/ 764498 w 869430"/>
                  <a:gd name="connsiteY5" fmla="*/ 340051 h 879697"/>
                  <a:gd name="connsiteX6" fmla="*/ 824459 w 869430"/>
                  <a:gd name="connsiteY6" fmla="*/ 310071 h 879697"/>
                  <a:gd name="connsiteX7" fmla="*/ 854439 w 869430"/>
                  <a:gd name="connsiteY7" fmla="*/ 459973 h 879697"/>
                  <a:gd name="connsiteX8" fmla="*/ 629587 w 869430"/>
                  <a:gd name="connsiteY8" fmla="*/ 684825 h 879697"/>
                  <a:gd name="connsiteX9" fmla="*/ 869430 w 869430"/>
                  <a:gd name="connsiteY9" fmla="*/ 444982 h 879697"/>
                  <a:gd name="connsiteX10" fmla="*/ 779489 w 869430"/>
                  <a:gd name="connsiteY10" fmla="*/ 654845 h 879697"/>
                  <a:gd name="connsiteX11" fmla="*/ 719528 w 869430"/>
                  <a:gd name="connsiteY11" fmla="*/ 549914 h 879697"/>
                  <a:gd name="connsiteX12" fmla="*/ 749508 w 869430"/>
                  <a:gd name="connsiteY12" fmla="*/ 669835 h 879697"/>
                  <a:gd name="connsiteX13" fmla="*/ 644577 w 869430"/>
                  <a:gd name="connsiteY13" fmla="*/ 879697 h 879697"/>
                  <a:gd name="connsiteX0" fmla="*/ 0 w 869430"/>
                  <a:gd name="connsiteY0" fmla="*/ 189444 h 893981"/>
                  <a:gd name="connsiteX1" fmla="*/ 125567 w 869430"/>
                  <a:gd name="connsiteY1" fmla="*/ 139412 h 893981"/>
                  <a:gd name="connsiteX2" fmla="*/ 285884 w 869430"/>
                  <a:gd name="connsiteY2" fmla="*/ 14720 h 893981"/>
                  <a:gd name="connsiteX3" fmla="*/ 137442 w 869430"/>
                  <a:gd name="connsiteY3" fmla="*/ 145350 h 893981"/>
                  <a:gd name="connsiteX4" fmla="*/ 674557 w 869430"/>
                  <a:gd name="connsiteY4" fmla="*/ 234414 h 893981"/>
                  <a:gd name="connsiteX5" fmla="*/ 764498 w 869430"/>
                  <a:gd name="connsiteY5" fmla="*/ 354335 h 893981"/>
                  <a:gd name="connsiteX6" fmla="*/ 824459 w 869430"/>
                  <a:gd name="connsiteY6" fmla="*/ 324355 h 893981"/>
                  <a:gd name="connsiteX7" fmla="*/ 854439 w 869430"/>
                  <a:gd name="connsiteY7" fmla="*/ 474257 h 893981"/>
                  <a:gd name="connsiteX8" fmla="*/ 629587 w 869430"/>
                  <a:gd name="connsiteY8" fmla="*/ 699109 h 893981"/>
                  <a:gd name="connsiteX9" fmla="*/ 869430 w 869430"/>
                  <a:gd name="connsiteY9" fmla="*/ 459266 h 893981"/>
                  <a:gd name="connsiteX10" fmla="*/ 779489 w 869430"/>
                  <a:gd name="connsiteY10" fmla="*/ 669129 h 893981"/>
                  <a:gd name="connsiteX11" fmla="*/ 719528 w 869430"/>
                  <a:gd name="connsiteY11" fmla="*/ 564198 h 893981"/>
                  <a:gd name="connsiteX12" fmla="*/ 749508 w 869430"/>
                  <a:gd name="connsiteY12" fmla="*/ 684119 h 893981"/>
                  <a:gd name="connsiteX13" fmla="*/ 644577 w 869430"/>
                  <a:gd name="connsiteY13" fmla="*/ 893981 h 893981"/>
                  <a:gd name="connsiteX0" fmla="*/ 0 w 869430"/>
                  <a:gd name="connsiteY0" fmla="*/ 175161 h 879698"/>
                  <a:gd name="connsiteX1" fmla="*/ 125567 w 869430"/>
                  <a:gd name="connsiteY1" fmla="*/ 125129 h 879698"/>
                  <a:gd name="connsiteX2" fmla="*/ 285884 w 869430"/>
                  <a:gd name="connsiteY2" fmla="*/ 437 h 879698"/>
                  <a:gd name="connsiteX3" fmla="*/ 137442 w 869430"/>
                  <a:gd name="connsiteY3" fmla="*/ 131067 h 879698"/>
                  <a:gd name="connsiteX4" fmla="*/ 674557 w 869430"/>
                  <a:gd name="connsiteY4" fmla="*/ 220131 h 879698"/>
                  <a:gd name="connsiteX5" fmla="*/ 764498 w 869430"/>
                  <a:gd name="connsiteY5" fmla="*/ 340052 h 879698"/>
                  <a:gd name="connsiteX6" fmla="*/ 824459 w 869430"/>
                  <a:gd name="connsiteY6" fmla="*/ 310072 h 879698"/>
                  <a:gd name="connsiteX7" fmla="*/ 854439 w 869430"/>
                  <a:gd name="connsiteY7" fmla="*/ 459974 h 879698"/>
                  <a:gd name="connsiteX8" fmla="*/ 629587 w 869430"/>
                  <a:gd name="connsiteY8" fmla="*/ 684826 h 879698"/>
                  <a:gd name="connsiteX9" fmla="*/ 869430 w 869430"/>
                  <a:gd name="connsiteY9" fmla="*/ 444983 h 879698"/>
                  <a:gd name="connsiteX10" fmla="*/ 779489 w 869430"/>
                  <a:gd name="connsiteY10" fmla="*/ 654846 h 879698"/>
                  <a:gd name="connsiteX11" fmla="*/ 719528 w 869430"/>
                  <a:gd name="connsiteY11" fmla="*/ 549915 h 879698"/>
                  <a:gd name="connsiteX12" fmla="*/ 749508 w 869430"/>
                  <a:gd name="connsiteY12" fmla="*/ 669836 h 879698"/>
                  <a:gd name="connsiteX13" fmla="*/ 644577 w 869430"/>
                  <a:gd name="connsiteY13" fmla="*/ 879698 h 879698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199637 h 904174"/>
                  <a:gd name="connsiteX1" fmla="*/ 125567 w 869430"/>
                  <a:gd name="connsiteY1" fmla="*/ 149605 h 904174"/>
                  <a:gd name="connsiteX2" fmla="*/ 285884 w 869430"/>
                  <a:gd name="connsiteY2" fmla="*/ 24913 h 904174"/>
                  <a:gd name="connsiteX3" fmla="*/ 137442 w 869430"/>
                  <a:gd name="connsiteY3" fmla="*/ 155543 h 904174"/>
                  <a:gd name="connsiteX4" fmla="*/ 674557 w 869430"/>
                  <a:gd name="connsiteY4" fmla="*/ 244607 h 904174"/>
                  <a:gd name="connsiteX5" fmla="*/ 764498 w 869430"/>
                  <a:gd name="connsiteY5" fmla="*/ 364528 h 904174"/>
                  <a:gd name="connsiteX6" fmla="*/ 824459 w 869430"/>
                  <a:gd name="connsiteY6" fmla="*/ 334548 h 904174"/>
                  <a:gd name="connsiteX7" fmla="*/ 854439 w 869430"/>
                  <a:gd name="connsiteY7" fmla="*/ 484450 h 904174"/>
                  <a:gd name="connsiteX8" fmla="*/ 629587 w 869430"/>
                  <a:gd name="connsiteY8" fmla="*/ 709302 h 904174"/>
                  <a:gd name="connsiteX9" fmla="*/ 869430 w 869430"/>
                  <a:gd name="connsiteY9" fmla="*/ 469459 h 904174"/>
                  <a:gd name="connsiteX10" fmla="*/ 779489 w 869430"/>
                  <a:gd name="connsiteY10" fmla="*/ 679322 h 904174"/>
                  <a:gd name="connsiteX11" fmla="*/ 719528 w 869430"/>
                  <a:gd name="connsiteY11" fmla="*/ 574391 h 904174"/>
                  <a:gd name="connsiteX12" fmla="*/ 749508 w 869430"/>
                  <a:gd name="connsiteY12" fmla="*/ 694312 h 904174"/>
                  <a:gd name="connsiteX13" fmla="*/ 644577 w 869430"/>
                  <a:gd name="connsiteY13" fmla="*/ 904174 h 90417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674557 w 869430"/>
                  <a:gd name="connsiteY4" fmla="*/ 245827 h 905394"/>
                  <a:gd name="connsiteX5" fmla="*/ 764498 w 869430"/>
                  <a:gd name="connsiteY5" fmla="*/ 365748 h 905394"/>
                  <a:gd name="connsiteX6" fmla="*/ 824459 w 869430"/>
                  <a:gd name="connsiteY6" fmla="*/ 335768 h 905394"/>
                  <a:gd name="connsiteX7" fmla="*/ 854439 w 869430"/>
                  <a:gd name="connsiteY7" fmla="*/ 485670 h 905394"/>
                  <a:gd name="connsiteX8" fmla="*/ 629587 w 869430"/>
                  <a:gd name="connsiteY8" fmla="*/ 710522 h 905394"/>
                  <a:gd name="connsiteX9" fmla="*/ 869430 w 869430"/>
                  <a:gd name="connsiteY9" fmla="*/ 470679 h 905394"/>
                  <a:gd name="connsiteX10" fmla="*/ 779489 w 869430"/>
                  <a:gd name="connsiteY10" fmla="*/ 680542 h 905394"/>
                  <a:gd name="connsiteX11" fmla="*/ 719528 w 869430"/>
                  <a:gd name="connsiteY11" fmla="*/ 575611 h 905394"/>
                  <a:gd name="connsiteX12" fmla="*/ 749508 w 869430"/>
                  <a:gd name="connsiteY12" fmla="*/ 695532 h 905394"/>
                  <a:gd name="connsiteX13" fmla="*/ 644577 w 869430"/>
                  <a:gd name="connsiteY13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674557 w 869430"/>
                  <a:gd name="connsiteY4" fmla="*/ 245827 h 905394"/>
                  <a:gd name="connsiteX5" fmla="*/ 764498 w 869430"/>
                  <a:gd name="connsiteY5" fmla="*/ 365748 h 905394"/>
                  <a:gd name="connsiteX6" fmla="*/ 824459 w 869430"/>
                  <a:gd name="connsiteY6" fmla="*/ 335768 h 905394"/>
                  <a:gd name="connsiteX7" fmla="*/ 854439 w 869430"/>
                  <a:gd name="connsiteY7" fmla="*/ 485670 h 905394"/>
                  <a:gd name="connsiteX8" fmla="*/ 629587 w 869430"/>
                  <a:gd name="connsiteY8" fmla="*/ 710522 h 905394"/>
                  <a:gd name="connsiteX9" fmla="*/ 869430 w 869430"/>
                  <a:gd name="connsiteY9" fmla="*/ 470679 h 905394"/>
                  <a:gd name="connsiteX10" fmla="*/ 779489 w 869430"/>
                  <a:gd name="connsiteY10" fmla="*/ 680542 h 905394"/>
                  <a:gd name="connsiteX11" fmla="*/ 719528 w 869430"/>
                  <a:gd name="connsiteY11" fmla="*/ 575611 h 905394"/>
                  <a:gd name="connsiteX12" fmla="*/ 749508 w 869430"/>
                  <a:gd name="connsiteY12" fmla="*/ 695532 h 905394"/>
                  <a:gd name="connsiteX13" fmla="*/ 644577 w 869430"/>
                  <a:gd name="connsiteY13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674557 w 869430"/>
                  <a:gd name="connsiteY4" fmla="*/ 245827 h 905394"/>
                  <a:gd name="connsiteX5" fmla="*/ 764498 w 869430"/>
                  <a:gd name="connsiteY5" fmla="*/ 365748 h 905394"/>
                  <a:gd name="connsiteX6" fmla="*/ 824459 w 869430"/>
                  <a:gd name="connsiteY6" fmla="*/ 335768 h 905394"/>
                  <a:gd name="connsiteX7" fmla="*/ 854439 w 869430"/>
                  <a:gd name="connsiteY7" fmla="*/ 485670 h 905394"/>
                  <a:gd name="connsiteX8" fmla="*/ 629587 w 869430"/>
                  <a:gd name="connsiteY8" fmla="*/ 710522 h 905394"/>
                  <a:gd name="connsiteX9" fmla="*/ 869430 w 869430"/>
                  <a:gd name="connsiteY9" fmla="*/ 470679 h 905394"/>
                  <a:gd name="connsiteX10" fmla="*/ 779489 w 869430"/>
                  <a:gd name="connsiteY10" fmla="*/ 680542 h 905394"/>
                  <a:gd name="connsiteX11" fmla="*/ 719528 w 869430"/>
                  <a:gd name="connsiteY11" fmla="*/ 575611 h 905394"/>
                  <a:gd name="connsiteX12" fmla="*/ 749508 w 869430"/>
                  <a:gd name="connsiteY12" fmla="*/ 695532 h 905394"/>
                  <a:gd name="connsiteX13" fmla="*/ 644577 w 869430"/>
                  <a:gd name="connsiteY13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29587 w 869430"/>
                  <a:gd name="connsiteY7" fmla="*/ 710522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11774 w 869430"/>
                  <a:gd name="connsiteY7" fmla="*/ 663020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11774 w 869430"/>
                  <a:gd name="connsiteY7" fmla="*/ 663020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69430"/>
                  <a:gd name="connsiteY0" fmla="*/ 200857 h 905394"/>
                  <a:gd name="connsiteX1" fmla="*/ 125567 w 869430"/>
                  <a:gd name="connsiteY1" fmla="*/ 150825 h 905394"/>
                  <a:gd name="connsiteX2" fmla="*/ 285884 w 869430"/>
                  <a:gd name="connsiteY2" fmla="*/ 26133 h 905394"/>
                  <a:gd name="connsiteX3" fmla="*/ 131505 w 869430"/>
                  <a:gd name="connsiteY3" fmla="*/ 144888 h 905394"/>
                  <a:gd name="connsiteX4" fmla="*/ 764498 w 869430"/>
                  <a:gd name="connsiteY4" fmla="*/ 365748 h 905394"/>
                  <a:gd name="connsiteX5" fmla="*/ 824459 w 869430"/>
                  <a:gd name="connsiteY5" fmla="*/ 335768 h 905394"/>
                  <a:gd name="connsiteX6" fmla="*/ 854439 w 869430"/>
                  <a:gd name="connsiteY6" fmla="*/ 485670 h 905394"/>
                  <a:gd name="connsiteX7" fmla="*/ 611774 w 869430"/>
                  <a:gd name="connsiteY7" fmla="*/ 663020 h 905394"/>
                  <a:gd name="connsiteX8" fmla="*/ 869430 w 869430"/>
                  <a:gd name="connsiteY8" fmla="*/ 470679 h 905394"/>
                  <a:gd name="connsiteX9" fmla="*/ 779489 w 869430"/>
                  <a:gd name="connsiteY9" fmla="*/ 680542 h 905394"/>
                  <a:gd name="connsiteX10" fmla="*/ 719528 w 869430"/>
                  <a:gd name="connsiteY10" fmla="*/ 575611 h 905394"/>
                  <a:gd name="connsiteX11" fmla="*/ 749508 w 869430"/>
                  <a:gd name="connsiteY11" fmla="*/ 695532 h 905394"/>
                  <a:gd name="connsiteX12" fmla="*/ 644577 w 869430"/>
                  <a:gd name="connsiteY12" fmla="*/ 905394 h 905394"/>
                  <a:gd name="connsiteX0" fmla="*/ 0 w 893175"/>
                  <a:gd name="connsiteY0" fmla="*/ 200857 h 905394"/>
                  <a:gd name="connsiteX1" fmla="*/ 125567 w 893175"/>
                  <a:gd name="connsiteY1" fmla="*/ 150825 h 905394"/>
                  <a:gd name="connsiteX2" fmla="*/ 285884 w 893175"/>
                  <a:gd name="connsiteY2" fmla="*/ 26133 h 905394"/>
                  <a:gd name="connsiteX3" fmla="*/ 131505 w 893175"/>
                  <a:gd name="connsiteY3" fmla="*/ 144888 h 905394"/>
                  <a:gd name="connsiteX4" fmla="*/ 764498 w 893175"/>
                  <a:gd name="connsiteY4" fmla="*/ 365748 h 905394"/>
                  <a:gd name="connsiteX5" fmla="*/ 824459 w 893175"/>
                  <a:gd name="connsiteY5" fmla="*/ 335768 h 905394"/>
                  <a:gd name="connsiteX6" fmla="*/ 854439 w 893175"/>
                  <a:gd name="connsiteY6" fmla="*/ 485670 h 905394"/>
                  <a:gd name="connsiteX7" fmla="*/ 611774 w 893175"/>
                  <a:gd name="connsiteY7" fmla="*/ 663020 h 905394"/>
                  <a:gd name="connsiteX8" fmla="*/ 869430 w 893175"/>
                  <a:gd name="connsiteY8" fmla="*/ 470679 h 905394"/>
                  <a:gd name="connsiteX9" fmla="*/ 891525 w 893175"/>
                  <a:gd name="connsiteY9" fmla="*/ 584275 h 905394"/>
                  <a:gd name="connsiteX10" fmla="*/ 779489 w 893175"/>
                  <a:gd name="connsiteY10" fmla="*/ 680542 h 905394"/>
                  <a:gd name="connsiteX11" fmla="*/ 719528 w 893175"/>
                  <a:gd name="connsiteY11" fmla="*/ 575611 h 905394"/>
                  <a:gd name="connsiteX12" fmla="*/ 749508 w 893175"/>
                  <a:gd name="connsiteY12" fmla="*/ 695532 h 905394"/>
                  <a:gd name="connsiteX13" fmla="*/ 644577 w 893175"/>
                  <a:gd name="connsiteY13" fmla="*/ 905394 h 905394"/>
                  <a:gd name="connsiteX0" fmla="*/ 0 w 899088"/>
                  <a:gd name="connsiteY0" fmla="*/ 200857 h 905394"/>
                  <a:gd name="connsiteX1" fmla="*/ 125567 w 899088"/>
                  <a:gd name="connsiteY1" fmla="*/ 150825 h 905394"/>
                  <a:gd name="connsiteX2" fmla="*/ 285884 w 899088"/>
                  <a:gd name="connsiteY2" fmla="*/ 26133 h 905394"/>
                  <a:gd name="connsiteX3" fmla="*/ 131505 w 899088"/>
                  <a:gd name="connsiteY3" fmla="*/ 144888 h 905394"/>
                  <a:gd name="connsiteX4" fmla="*/ 764498 w 899088"/>
                  <a:gd name="connsiteY4" fmla="*/ 365748 h 905394"/>
                  <a:gd name="connsiteX5" fmla="*/ 824459 w 899088"/>
                  <a:gd name="connsiteY5" fmla="*/ 335768 h 905394"/>
                  <a:gd name="connsiteX6" fmla="*/ 854439 w 899088"/>
                  <a:gd name="connsiteY6" fmla="*/ 485670 h 905394"/>
                  <a:gd name="connsiteX7" fmla="*/ 611774 w 899088"/>
                  <a:gd name="connsiteY7" fmla="*/ 663020 h 905394"/>
                  <a:gd name="connsiteX8" fmla="*/ 869430 w 899088"/>
                  <a:gd name="connsiteY8" fmla="*/ 470679 h 905394"/>
                  <a:gd name="connsiteX9" fmla="*/ 891525 w 899088"/>
                  <a:gd name="connsiteY9" fmla="*/ 584275 h 905394"/>
                  <a:gd name="connsiteX10" fmla="*/ 779489 w 899088"/>
                  <a:gd name="connsiteY10" fmla="*/ 680542 h 905394"/>
                  <a:gd name="connsiteX11" fmla="*/ 719528 w 899088"/>
                  <a:gd name="connsiteY11" fmla="*/ 575611 h 905394"/>
                  <a:gd name="connsiteX12" fmla="*/ 749508 w 899088"/>
                  <a:gd name="connsiteY12" fmla="*/ 695532 h 905394"/>
                  <a:gd name="connsiteX13" fmla="*/ 644577 w 899088"/>
                  <a:gd name="connsiteY13" fmla="*/ 905394 h 905394"/>
                  <a:gd name="connsiteX0" fmla="*/ 0 w 897023"/>
                  <a:gd name="connsiteY0" fmla="*/ 200857 h 905394"/>
                  <a:gd name="connsiteX1" fmla="*/ 125567 w 897023"/>
                  <a:gd name="connsiteY1" fmla="*/ 150825 h 905394"/>
                  <a:gd name="connsiteX2" fmla="*/ 285884 w 897023"/>
                  <a:gd name="connsiteY2" fmla="*/ 26133 h 905394"/>
                  <a:gd name="connsiteX3" fmla="*/ 131505 w 897023"/>
                  <a:gd name="connsiteY3" fmla="*/ 144888 h 905394"/>
                  <a:gd name="connsiteX4" fmla="*/ 764498 w 897023"/>
                  <a:gd name="connsiteY4" fmla="*/ 365748 h 905394"/>
                  <a:gd name="connsiteX5" fmla="*/ 824459 w 897023"/>
                  <a:gd name="connsiteY5" fmla="*/ 335768 h 905394"/>
                  <a:gd name="connsiteX6" fmla="*/ 854439 w 897023"/>
                  <a:gd name="connsiteY6" fmla="*/ 485670 h 905394"/>
                  <a:gd name="connsiteX7" fmla="*/ 611774 w 897023"/>
                  <a:gd name="connsiteY7" fmla="*/ 663020 h 905394"/>
                  <a:gd name="connsiteX8" fmla="*/ 887243 w 897023"/>
                  <a:gd name="connsiteY8" fmla="*/ 446928 h 905394"/>
                  <a:gd name="connsiteX9" fmla="*/ 891525 w 897023"/>
                  <a:gd name="connsiteY9" fmla="*/ 584275 h 905394"/>
                  <a:gd name="connsiteX10" fmla="*/ 779489 w 897023"/>
                  <a:gd name="connsiteY10" fmla="*/ 680542 h 905394"/>
                  <a:gd name="connsiteX11" fmla="*/ 719528 w 897023"/>
                  <a:gd name="connsiteY11" fmla="*/ 575611 h 905394"/>
                  <a:gd name="connsiteX12" fmla="*/ 749508 w 897023"/>
                  <a:gd name="connsiteY12" fmla="*/ 695532 h 905394"/>
                  <a:gd name="connsiteX13" fmla="*/ 644577 w 897023"/>
                  <a:gd name="connsiteY13" fmla="*/ 905394 h 905394"/>
                  <a:gd name="connsiteX0" fmla="*/ 0 w 897023"/>
                  <a:gd name="connsiteY0" fmla="*/ 200857 h 905394"/>
                  <a:gd name="connsiteX1" fmla="*/ 125567 w 897023"/>
                  <a:gd name="connsiteY1" fmla="*/ 150825 h 905394"/>
                  <a:gd name="connsiteX2" fmla="*/ 285884 w 897023"/>
                  <a:gd name="connsiteY2" fmla="*/ 26133 h 905394"/>
                  <a:gd name="connsiteX3" fmla="*/ 131505 w 897023"/>
                  <a:gd name="connsiteY3" fmla="*/ 144888 h 905394"/>
                  <a:gd name="connsiteX4" fmla="*/ 764498 w 897023"/>
                  <a:gd name="connsiteY4" fmla="*/ 365748 h 905394"/>
                  <a:gd name="connsiteX5" fmla="*/ 824459 w 897023"/>
                  <a:gd name="connsiteY5" fmla="*/ 335768 h 905394"/>
                  <a:gd name="connsiteX6" fmla="*/ 890065 w 897023"/>
                  <a:gd name="connsiteY6" fmla="*/ 444107 h 905394"/>
                  <a:gd name="connsiteX7" fmla="*/ 611774 w 897023"/>
                  <a:gd name="connsiteY7" fmla="*/ 663020 h 905394"/>
                  <a:gd name="connsiteX8" fmla="*/ 887243 w 897023"/>
                  <a:gd name="connsiteY8" fmla="*/ 446928 h 905394"/>
                  <a:gd name="connsiteX9" fmla="*/ 891525 w 897023"/>
                  <a:gd name="connsiteY9" fmla="*/ 584275 h 905394"/>
                  <a:gd name="connsiteX10" fmla="*/ 779489 w 897023"/>
                  <a:gd name="connsiteY10" fmla="*/ 680542 h 905394"/>
                  <a:gd name="connsiteX11" fmla="*/ 719528 w 897023"/>
                  <a:gd name="connsiteY11" fmla="*/ 575611 h 905394"/>
                  <a:gd name="connsiteX12" fmla="*/ 749508 w 897023"/>
                  <a:gd name="connsiteY12" fmla="*/ 695532 h 905394"/>
                  <a:gd name="connsiteX13" fmla="*/ 644577 w 897023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19528 w 898237"/>
                  <a:gd name="connsiteY11" fmla="*/ 575611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37341 w 898237"/>
                  <a:gd name="connsiteY11" fmla="*/ 617175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37341 w 898237"/>
                  <a:gd name="connsiteY11" fmla="*/ 617175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00857 h 905394"/>
                  <a:gd name="connsiteX1" fmla="*/ 125567 w 898237"/>
                  <a:gd name="connsiteY1" fmla="*/ 150825 h 905394"/>
                  <a:gd name="connsiteX2" fmla="*/ 285884 w 898237"/>
                  <a:gd name="connsiteY2" fmla="*/ 26133 h 905394"/>
                  <a:gd name="connsiteX3" fmla="*/ 131505 w 898237"/>
                  <a:gd name="connsiteY3" fmla="*/ 144888 h 905394"/>
                  <a:gd name="connsiteX4" fmla="*/ 764498 w 898237"/>
                  <a:gd name="connsiteY4" fmla="*/ 365748 h 905394"/>
                  <a:gd name="connsiteX5" fmla="*/ 824459 w 898237"/>
                  <a:gd name="connsiteY5" fmla="*/ 335768 h 905394"/>
                  <a:gd name="connsiteX6" fmla="*/ 890065 w 898237"/>
                  <a:gd name="connsiteY6" fmla="*/ 444107 h 905394"/>
                  <a:gd name="connsiteX7" fmla="*/ 611774 w 898237"/>
                  <a:gd name="connsiteY7" fmla="*/ 663020 h 905394"/>
                  <a:gd name="connsiteX8" fmla="*/ 887243 w 898237"/>
                  <a:gd name="connsiteY8" fmla="*/ 446928 h 905394"/>
                  <a:gd name="connsiteX9" fmla="*/ 891525 w 898237"/>
                  <a:gd name="connsiteY9" fmla="*/ 584275 h 905394"/>
                  <a:gd name="connsiteX10" fmla="*/ 761677 w 898237"/>
                  <a:gd name="connsiteY10" fmla="*/ 698355 h 905394"/>
                  <a:gd name="connsiteX11" fmla="*/ 737341 w 898237"/>
                  <a:gd name="connsiteY11" fmla="*/ 617175 h 905394"/>
                  <a:gd name="connsiteX12" fmla="*/ 749508 w 898237"/>
                  <a:gd name="connsiteY12" fmla="*/ 695532 h 905394"/>
                  <a:gd name="connsiteX13" fmla="*/ 644577 w 898237"/>
                  <a:gd name="connsiteY13" fmla="*/ 905394 h 905394"/>
                  <a:gd name="connsiteX0" fmla="*/ 0 w 898237"/>
                  <a:gd name="connsiteY0" fmla="*/ 210253 h 914790"/>
                  <a:gd name="connsiteX1" fmla="*/ 125567 w 898237"/>
                  <a:gd name="connsiteY1" fmla="*/ 160221 h 914790"/>
                  <a:gd name="connsiteX2" fmla="*/ 285884 w 898237"/>
                  <a:gd name="connsiteY2" fmla="*/ 35529 h 914790"/>
                  <a:gd name="connsiteX3" fmla="*/ 131505 w 898237"/>
                  <a:gd name="connsiteY3" fmla="*/ 154284 h 914790"/>
                  <a:gd name="connsiteX4" fmla="*/ 764498 w 898237"/>
                  <a:gd name="connsiteY4" fmla="*/ 375144 h 914790"/>
                  <a:gd name="connsiteX5" fmla="*/ 824459 w 898237"/>
                  <a:gd name="connsiteY5" fmla="*/ 345164 h 914790"/>
                  <a:gd name="connsiteX6" fmla="*/ 890065 w 898237"/>
                  <a:gd name="connsiteY6" fmla="*/ 453503 h 914790"/>
                  <a:gd name="connsiteX7" fmla="*/ 611774 w 898237"/>
                  <a:gd name="connsiteY7" fmla="*/ 672416 h 914790"/>
                  <a:gd name="connsiteX8" fmla="*/ 887243 w 898237"/>
                  <a:gd name="connsiteY8" fmla="*/ 456324 h 914790"/>
                  <a:gd name="connsiteX9" fmla="*/ 891525 w 898237"/>
                  <a:gd name="connsiteY9" fmla="*/ 593671 h 914790"/>
                  <a:gd name="connsiteX10" fmla="*/ 761677 w 898237"/>
                  <a:gd name="connsiteY10" fmla="*/ 707751 h 914790"/>
                  <a:gd name="connsiteX11" fmla="*/ 737341 w 898237"/>
                  <a:gd name="connsiteY11" fmla="*/ 626571 h 914790"/>
                  <a:gd name="connsiteX12" fmla="*/ 749508 w 898237"/>
                  <a:gd name="connsiteY12" fmla="*/ 704928 h 914790"/>
                  <a:gd name="connsiteX13" fmla="*/ 644577 w 898237"/>
                  <a:gd name="connsiteY13" fmla="*/ 914790 h 914790"/>
                  <a:gd name="connsiteX0" fmla="*/ 0 w 898237"/>
                  <a:gd name="connsiteY0" fmla="*/ 198571 h 903108"/>
                  <a:gd name="connsiteX1" fmla="*/ 125567 w 898237"/>
                  <a:gd name="connsiteY1" fmla="*/ 148539 h 903108"/>
                  <a:gd name="connsiteX2" fmla="*/ 285884 w 898237"/>
                  <a:gd name="connsiteY2" fmla="*/ 23847 h 903108"/>
                  <a:gd name="connsiteX3" fmla="*/ 131505 w 898237"/>
                  <a:gd name="connsiteY3" fmla="*/ 142602 h 903108"/>
                  <a:gd name="connsiteX4" fmla="*/ 764498 w 898237"/>
                  <a:gd name="connsiteY4" fmla="*/ 363462 h 903108"/>
                  <a:gd name="connsiteX5" fmla="*/ 824459 w 898237"/>
                  <a:gd name="connsiteY5" fmla="*/ 333482 h 903108"/>
                  <a:gd name="connsiteX6" fmla="*/ 890065 w 898237"/>
                  <a:gd name="connsiteY6" fmla="*/ 441821 h 903108"/>
                  <a:gd name="connsiteX7" fmla="*/ 611774 w 898237"/>
                  <a:gd name="connsiteY7" fmla="*/ 660734 h 903108"/>
                  <a:gd name="connsiteX8" fmla="*/ 887243 w 898237"/>
                  <a:gd name="connsiteY8" fmla="*/ 444642 h 903108"/>
                  <a:gd name="connsiteX9" fmla="*/ 891525 w 898237"/>
                  <a:gd name="connsiteY9" fmla="*/ 581989 h 903108"/>
                  <a:gd name="connsiteX10" fmla="*/ 761677 w 898237"/>
                  <a:gd name="connsiteY10" fmla="*/ 696069 h 903108"/>
                  <a:gd name="connsiteX11" fmla="*/ 737341 w 898237"/>
                  <a:gd name="connsiteY11" fmla="*/ 614889 h 903108"/>
                  <a:gd name="connsiteX12" fmla="*/ 749508 w 898237"/>
                  <a:gd name="connsiteY12" fmla="*/ 693246 h 903108"/>
                  <a:gd name="connsiteX13" fmla="*/ 644577 w 898237"/>
                  <a:gd name="connsiteY13" fmla="*/ 903108 h 903108"/>
                  <a:gd name="connsiteX0" fmla="*/ 0 w 898237"/>
                  <a:gd name="connsiteY0" fmla="*/ 198571 h 903108"/>
                  <a:gd name="connsiteX1" fmla="*/ 125567 w 898237"/>
                  <a:gd name="connsiteY1" fmla="*/ 148539 h 903108"/>
                  <a:gd name="connsiteX2" fmla="*/ 285884 w 898237"/>
                  <a:gd name="connsiteY2" fmla="*/ 23847 h 903108"/>
                  <a:gd name="connsiteX3" fmla="*/ 149318 w 898237"/>
                  <a:gd name="connsiteY3" fmla="*/ 142602 h 903108"/>
                  <a:gd name="connsiteX4" fmla="*/ 764498 w 898237"/>
                  <a:gd name="connsiteY4" fmla="*/ 363462 h 903108"/>
                  <a:gd name="connsiteX5" fmla="*/ 824459 w 898237"/>
                  <a:gd name="connsiteY5" fmla="*/ 333482 h 903108"/>
                  <a:gd name="connsiteX6" fmla="*/ 890065 w 898237"/>
                  <a:gd name="connsiteY6" fmla="*/ 441821 h 903108"/>
                  <a:gd name="connsiteX7" fmla="*/ 611774 w 898237"/>
                  <a:gd name="connsiteY7" fmla="*/ 660734 h 903108"/>
                  <a:gd name="connsiteX8" fmla="*/ 887243 w 898237"/>
                  <a:gd name="connsiteY8" fmla="*/ 444642 h 903108"/>
                  <a:gd name="connsiteX9" fmla="*/ 891525 w 898237"/>
                  <a:gd name="connsiteY9" fmla="*/ 581989 h 903108"/>
                  <a:gd name="connsiteX10" fmla="*/ 761677 w 898237"/>
                  <a:gd name="connsiteY10" fmla="*/ 696069 h 903108"/>
                  <a:gd name="connsiteX11" fmla="*/ 737341 w 898237"/>
                  <a:gd name="connsiteY11" fmla="*/ 614889 h 903108"/>
                  <a:gd name="connsiteX12" fmla="*/ 749508 w 898237"/>
                  <a:gd name="connsiteY12" fmla="*/ 693246 h 903108"/>
                  <a:gd name="connsiteX13" fmla="*/ 644577 w 898237"/>
                  <a:gd name="connsiteY13" fmla="*/ 903108 h 903108"/>
                  <a:gd name="connsiteX0" fmla="*/ 0 w 898237"/>
                  <a:gd name="connsiteY0" fmla="*/ 187716 h 892253"/>
                  <a:gd name="connsiteX1" fmla="*/ 125567 w 898237"/>
                  <a:gd name="connsiteY1" fmla="*/ 137684 h 892253"/>
                  <a:gd name="connsiteX2" fmla="*/ 285884 w 898237"/>
                  <a:gd name="connsiteY2" fmla="*/ 12992 h 892253"/>
                  <a:gd name="connsiteX3" fmla="*/ 149318 w 898237"/>
                  <a:gd name="connsiteY3" fmla="*/ 131747 h 892253"/>
                  <a:gd name="connsiteX4" fmla="*/ 764498 w 898237"/>
                  <a:gd name="connsiteY4" fmla="*/ 352607 h 892253"/>
                  <a:gd name="connsiteX5" fmla="*/ 824459 w 898237"/>
                  <a:gd name="connsiteY5" fmla="*/ 322627 h 892253"/>
                  <a:gd name="connsiteX6" fmla="*/ 890065 w 898237"/>
                  <a:gd name="connsiteY6" fmla="*/ 430966 h 892253"/>
                  <a:gd name="connsiteX7" fmla="*/ 611774 w 898237"/>
                  <a:gd name="connsiteY7" fmla="*/ 649879 h 892253"/>
                  <a:gd name="connsiteX8" fmla="*/ 887243 w 898237"/>
                  <a:gd name="connsiteY8" fmla="*/ 433787 h 892253"/>
                  <a:gd name="connsiteX9" fmla="*/ 891525 w 898237"/>
                  <a:gd name="connsiteY9" fmla="*/ 571134 h 892253"/>
                  <a:gd name="connsiteX10" fmla="*/ 761677 w 898237"/>
                  <a:gd name="connsiteY10" fmla="*/ 685214 h 892253"/>
                  <a:gd name="connsiteX11" fmla="*/ 737341 w 898237"/>
                  <a:gd name="connsiteY11" fmla="*/ 604034 h 892253"/>
                  <a:gd name="connsiteX12" fmla="*/ 749508 w 898237"/>
                  <a:gd name="connsiteY12" fmla="*/ 682391 h 892253"/>
                  <a:gd name="connsiteX13" fmla="*/ 644577 w 898237"/>
                  <a:gd name="connsiteY13" fmla="*/ 892253 h 892253"/>
                  <a:gd name="connsiteX0" fmla="*/ 0 w 898237"/>
                  <a:gd name="connsiteY0" fmla="*/ 188566 h 893103"/>
                  <a:gd name="connsiteX1" fmla="*/ 125567 w 898237"/>
                  <a:gd name="connsiteY1" fmla="*/ 138534 h 893103"/>
                  <a:gd name="connsiteX2" fmla="*/ 285884 w 898237"/>
                  <a:gd name="connsiteY2" fmla="*/ 13842 h 893103"/>
                  <a:gd name="connsiteX3" fmla="*/ 149318 w 898237"/>
                  <a:gd name="connsiteY3" fmla="*/ 132597 h 893103"/>
                  <a:gd name="connsiteX4" fmla="*/ 764498 w 898237"/>
                  <a:gd name="connsiteY4" fmla="*/ 353457 h 893103"/>
                  <a:gd name="connsiteX5" fmla="*/ 824459 w 898237"/>
                  <a:gd name="connsiteY5" fmla="*/ 323477 h 893103"/>
                  <a:gd name="connsiteX6" fmla="*/ 890065 w 898237"/>
                  <a:gd name="connsiteY6" fmla="*/ 431816 h 893103"/>
                  <a:gd name="connsiteX7" fmla="*/ 611774 w 898237"/>
                  <a:gd name="connsiteY7" fmla="*/ 650729 h 893103"/>
                  <a:gd name="connsiteX8" fmla="*/ 887243 w 898237"/>
                  <a:gd name="connsiteY8" fmla="*/ 434637 h 893103"/>
                  <a:gd name="connsiteX9" fmla="*/ 891525 w 898237"/>
                  <a:gd name="connsiteY9" fmla="*/ 571984 h 893103"/>
                  <a:gd name="connsiteX10" fmla="*/ 761677 w 898237"/>
                  <a:gd name="connsiteY10" fmla="*/ 686064 h 893103"/>
                  <a:gd name="connsiteX11" fmla="*/ 737341 w 898237"/>
                  <a:gd name="connsiteY11" fmla="*/ 604884 h 893103"/>
                  <a:gd name="connsiteX12" fmla="*/ 749508 w 898237"/>
                  <a:gd name="connsiteY12" fmla="*/ 683241 h 893103"/>
                  <a:gd name="connsiteX13" fmla="*/ 644577 w 898237"/>
                  <a:gd name="connsiteY13" fmla="*/ 893103 h 893103"/>
                  <a:gd name="connsiteX0" fmla="*/ 0 w 898237"/>
                  <a:gd name="connsiteY0" fmla="*/ 188566 h 893103"/>
                  <a:gd name="connsiteX1" fmla="*/ 130329 w 898237"/>
                  <a:gd name="connsiteY1" fmla="*/ 131390 h 893103"/>
                  <a:gd name="connsiteX2" fmla="*/ 285884 w 898237"/>
                  <a:gd name="connsiteY2" fmla="*/ 13842 h 893103"/>
                  <a:gd name="connsiteX3" fmla="*/ 149318 w 898237"/>
                  <a:gd name="connsiteY3" fmla="*/ 132597 h 893103"/>
                  <a:gd name="connsiteX4" fmla="*/ 764498 w 898237"/>
                  <a:gd name="connsiteY4" fmla="*/ 353457 h 893103"/>
                  <a:gd name="connsiteX5" fmla="*/ 824459 w 898237"/>
                  <a:gd name="connsiteY5" fmla="*/ 323477 h 893103"/>
                  <a:gd name="connsiteX6" fmla="*/ 890065 w 898237"/>
                  <a:gd name="connsiteY6" fmla="*/ 431816 h 893103"/>
                  <a:gd name="connsiteX7" fmla="*/ 611774 w 898237"/>
                  <a:gd name="connsiteY7" fmla="*/ 650729 h 893103"/>
                  <a:gd name="connsiteX8" fmla="*/ 887243 w 898237"/>
                  <a:gd name="connsiteY8" fmla="*/ 434637 h 893103"/>
                  <a:gd name="connsiteX9" fmla="*/ 891525 w 898237"/>
                  <a:gd name="connsiteY9" fmla="*/ 571984 h 893103"/>
                  <a:gd name="connsiteX10" fmla="*/ 761677 w 898237"/>
                  <a:gd name="connsiteY10" fmla="*/ 686064 h 893103"/>
                  <a:gd name="connsiteX11" fmla="*/ 737341 w 898237"/>
                  <a:gd name="connsiteY11" fmla="*/ 604884 h 893103"/>
                  <a:gd name="connsiteX12" fmla="*/ 749508 w 898237"/>
                  <a:gd name="connsiteY12" fmla="*/ 683241 h 893103"/>
                  <a:gd name="connsiteX13" fmla="*/ 644577 w 898237"/>
                  <a:gd name="connsiteY13" fmla="*/ 893103 h 893103"/>
                  <a:gd name="connsiteX0" fmla="*/ 0 w 898237"/>
                  <a:gd name="connsiteY0" fmla="*/ 188566 h 893103"/>
                  <a:gd name="connsiteX1" fmla="*/ 130329 w 898237"/>
                  <a:gd name="connsiteY1" fmla="*/ 131390 h 893103"/>
                  <a:gd name="connsiteX2" fmla="*/ 285884 w 898237"/>
                  <a:gd name="connsiteY2" fmla="*/ 13842 h 893103"/>
                  <a:gd name="connsiteX3" fmla="*/ 149318 w 898237"/>
                  <a:gd name="connsiteY3" fmla="*/ 132597 h 893103"/>
                  <a:gd name="connsiteX4" fmla="*/ 764498 w 898237"/>
                  <a:gd name="connsiteY4" fmla="*/ 353457 h 893103"/>
                  <a:gd name="connsiteX5" fmla="*/ 824459 w 898237"/>
                  <a:gd name="connsiteY5" fmla="*/ 323477 h 893103"/>
                  <a:gd name="connsiteX6" fmla="*/ 890065 w 898237"/>
                  <a:gd name="connsiteY6" fmla="*/ 431816 h 893103"/>
                  <a:gd name="connsiteX7" fmla="*/ 611774 w 898237"/>
                  <a:gd name="connsiteY7" fmla="*/ 650729 h 893103"/>
                  <a:gd name="connsiteX8" fmla="*/ 887243 w 898237"/>
                  <a:gd name="connsiteY8" fmla="*/ 434637 h 893103"/>
                  <a:gd name="connsiteX9" fmla="*/ 891525 w 898237"/>
                  <a:gd name="connsiteY9" fmla="*/ 571984 h 893103"/>
                  <a:gd name="connsiteX10" fmla="*/ 761677 w 898237"/>
                  <a:gd name="connsiteY10" fmla="*/ 686064 h 893103"/>
                  <a:gd name="connsiteX11" fmla="*/ 737341 w 898237"/>
                  <a:gd name="connsiteY11" fmla="*/ 604884 h 893103"/>
                  <a:gd name="connsiteX12" fmla="*/ 749508 w 898237"/>
                  <a:gd name="connsiteY12" fmla="*/ 683241 h 893103"/>
                  <a:gd name="connsiteX13" fmla="*/ 644577 w 898237"/>
                  <a:gd name="connsiteY13" fmla="*/ 893103 h 893103"/>
                  <a:gd name="connsiteX0" fmla="*/ 0 w 898237"/>
                  <a:gd name="connsiteY0" fmla="*/ 182593 h 887130"/>
                  <a:gd name="connsiteX1" fmla="*/ 130329 w 898237"/>
                  <a:gd name="connsiteY1" fmla="*/ 125417 h 887130"/>
                  <a:gd name="connsiteX2" fmla="*/ 285884 w 898237"/>
                  <a:gd name="connsiteY2" fmla="*/ 7869 h 887130"/>
                  <a:gd name="connsiteX3" fmla="*/ 149318 w 898237"/>
                  <a:gd name="connsiteY3" fmla="*/ 126624 h 887130"/>
                  <a:gd name="connsiteX4" fmla="*/ 764498 w 898237"/>
                  <a:gd name="connsiteY4" fmla="*/ 347484 h 887130"/>
                  <a:gd name="connsiteX5" fmla="*/ 824459 w 898237"/>
                  <a:gd name="connsiteY5" fmla="*/ 317504 h 887130"/>
                  <a:gd name="connsiteX6" fmla="*/ 890065 w 898237"/>
                  <a:gd name="connsiteY6" fmla="*/ 425843 h 887130"/>
                  <a:gd name="connsiteX7" fmla="*/ 611774 w 898237"/>
                  <a:gd name="connsiteY7" fmla="*/ 644756 h 887130"/>
                  <a:gd name="connsiteX8" fmla="*/ 887243 w 898237"/>
                  <a:gd name="connsiteY8" fmla="*/ 428664 h 887130"/>
                  <a:gd name="connsiteX9" fmla="*/ 891525 w 898237"/>
                  <a:gd name="connsiteY9" fmla="*/ 566011 h 887130"/>
                  <a:gd name="connsiteX10" fmla="*/ 761677 w 898237"/>
                  <a:gd name="connsiteY10" fmla="*/ 680091 h 887130"/>
                  <a:gd name="connsiteX11" fmla="*/ 737341 w 898237"/>
                  <a:gd name="connsiteY11" fmla="*/ 598911 h 887130"/>
                  <a:gd name="connsiteX12" fmla="*/ 749508 w 898237"/>
                  <a:gd name="connsiteY12" fmla="*/ 677268 h 887130"/>
                  <a:gd name="connsiteX13" fmla="*/ 644577 w 898237"/>
                  <a:gd name="connsiteY13" fmla="*/ 887130 h 887130"/>
                  <a:gd name="connsiteX0" fmla="*/ 0 w 898237"/>
                  <a:gd name="connsiteY0" fmla="*/ 186837 h 891374"/>
                  <a:gd name="connsiteX1" fmla="*/ 130329 w 898237"/>
                  <a:gd name="connsiteY1" fmla="*/ 129661 h 891374"/>
                  <a:gd name="connsiteX2" fmla="*/ 285884 w 898237"/>
                  <a:gd name="connsiteY2" fmla="*/ 12113 h 891374"/>
                  <a:gd name="connsiteX3" fmla="*/ 149318 w 898237"/>
                  <a:gd name="connsiteY3" fmla="*/ 130868 h 891374"/>
                  <a:gd name="connsiteX4" fmla="*/ 764498 w 898237"/>
                  <a:gd name="connsiteY4" fmla="*/ 351728 h 891374"/>
                  <a:gd name="connsiteX5" fmla="*/ 824459 w 898237"/>
                  <a:gd name="connsiteY5" fmla="*/ 321748 h 891374"/>
                  <a:gd name="connsiteX6" fmla="*/ 890065 w 898237"/>
                  <a:gd name="connsiteY6" fmla="*/ 430087 h 891374"/>
                  <a:gd name="connsiteX7" fmla="*/ 611774 w 898237"/>
                  <a:gd name="connsiteY7" fmla="*/ 649000 h 891374"/>
                  <a:gd name="connsiteX8" fmla="*/ 887243 w 898237"/>
                  <a:gd name="connsiteY8" fmla="*/ 432908 h 891374"/>
                  <a:gd name="connsiteX9" fmla="*/ 891525 w 898237"/>
                  <a:gd name="connsiteY9" fmla="*/ 570255 h 891374"/>
                  <a:gd name="connsiteX10" fmla="*/ 761677 w 898237"/>
                  <a:gd name="connsiteY10" fmla="*/ 684335 h 891374"/>
                  <a:gd name="connsiteX11" fmla="*/ 737341 w 898237"/>
                  <a:gd name="connsiteY11" fmla="*/ 603155 h 891374"/>
                  <a:gd name="connsiteX12" fmla="*/ 749508 w 898237"/>
                  <a:gd name="connsiteY12" fmla="*/ 681512 h 891374"/>
                  <a:gd name="connsiteX13" fmla="*/ 644577 w 898237"/>
                  <a:gd name="connsiteY13" fmla="*/ 891374 h 891374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49318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37341 w 898237"/>
                  <a:gd name="connsiteY11" fmla="*/ 597014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49318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37341 w 898237"/>
                  <a:gd name="connsiteY11" fmla="*/ 597014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49318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44656 w 898237"/>
                  <a:gd name="connsiteY11" fmla="*/ 618960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696 h 885233"/>
                  <a:gd name="connsiteX1" fmla="*/ 130329 w 898237"/>
                  <a:gd name="connsiteY1" fmla="*/ 123520 h 885233"/>
                  <a:gd name="connsiteX2" fmla="*/ 285884 w 898237"/>
                  <a:gd name="connsiteY2" fmla="*/ 5972 h 885233"/>
                  <a:gd name="connsiteX3" fmla="*/ 138345 w 898237"/>
                  <a:gd name="connsiteY3" fmla="*/ 124727 h 885233"/>
                  <a:gd name="connsiteX4" fmla="*/ 764498 w 898237"/>
                  <a:gd name="connsiteY4" fmla="*/ 345587 h 885233"/>
                  <a:gd name="connsiteX5" fmla="*/ 824459 w 898237"/>
                  <a:gd name="connsiteY5" fmla="*/ 315607 h 885233"/>
                  <a:gd name="connsiteX6" fmla="*/ 890065 w 898237"/>
                  <a:gd name="connsiteY6" fmla="*/ 423946 h 885233"/>
                  <a:gd name="connsiteX7" fmla="*/ 611774 w 898237"/>
                  <a:gd name="connsiteY7" fmla="*/ 642859 h 885233"/>
                  <a:gd name="connsiteX8" fmla="*/ 887243 w 898237"/>
                  <a:gd name="connsiteY8" fmla="*/ 426767 h 885233"/>
                  <a:gd name="connsiteX9" fmla="*/ 891525 w 898237"/>
                  <a:gd name="connsiteY9" fmla="*/ 564114 h 885233"/>
                  <a:gd name="connsiteX10" fmla="*/ 761677 w 898237"/>
                  <a:gd name="connsiteY10" fmla="*/ 678194 h 885233"/>
                  <a:gd name="connsiteX11" fmla="*/ 744656 w 898237"/>
                  <a:gd name="connsiteY11" fmla="*/ 618960 h 885233"/>
                  <a:gd name="connsiteX12" fmla="*/ 749508 w 898237"/>
                  <a:gd name="connsiteY12" fmla="*/ 675371 h 885233"/>
                  <a:gd name="connsiteX13" fmla="*/ 644577 w 898237"/>
                  <a:gd name="connsiteY13" fmla="*/ 885233 h 885233"/>
                  <a:gd name="connsiteX0" fmla="*/ 0 w 898237"/>
                  <a:gd name="connsiteY0" fmla="*/ 180861 h 885398"/>
                  <a:gd name="connsiteX1" fmla="*/ 130329 w 898237"/>
                  <a:gd name="connsiteY1" fmla="*/ 123685 h 885398"/>
                  <a:gd name="connsiteX2" fmla="*/ 285884 w 898237"/>
                  <a:gd name="connsiteY2" fmla="*/ 6137 h 885398"/>
                  <a:gd name="connsiteX3" fmla="*/ 138345 w 898237"/>
                  <a:gd name="connsiteY3" fmla="*/ 124892 h 885398"/>
                  <a:gd name="connsiteX4" fmla="*/ 764498 w 898237"/>
                  <a:gd name="connsiteY4" fmla="*/ 345752 h 885398"/>
                  <a:gd name="connsiteX5" fmla="*/ 824459 w 898237"/>
                  <a:gd name="connsiteY5" fmla="*/ 315772 h 885398"/>
                  <a:gd name="connsiteX6" fmla="*/ 890065 w 898237"/>
                  <a:gd name="connsiteY6" fmla="*/ 424111 h 885398"/>
                  <a:gd name="connsiteX7" fmla="*/ 611774 w 898237"/>
                  <a:gd name="connsiteY7" fmla="*/ 643024 h 885398"/>
                  <a:gd name="connsiteX8" fmla="*/ 887243 w 898237"/>
                  <a:gd name="connsiteY8" fmla="*/ 426932 h 885398"/>
                  <a:gd name="connsiteX9" fmla="*/ 891525 w 898237"/>
                  <a:gd name="connsiteY9" fmla="*/ 564279 h 885398"/>
                  <a:gd name="connsiteX10" fmla="*/ 761677 w 898237"/>
                  <a:gd name="connsiteY10" fmla="*/ 678359 h 885398"/>
                  <a:gd name="connsiteX11" fmla="*/ 744656 w 898237"/>
                  <a:gd name="connsiteY11" fmla="*/ 619125 h 885398"/>
                  <a:gd name="connsiteX12" fmla="*/ 749508 w 898237"/>
                  <a:gd name="connsiteY12" fmla="*/ 675536 h 885398"/>
                  <a:gd name="connsiteX13" fmla="*/ 644577 w 898237"/>
                  <a:gd name="connsiteY13" fmla="*/ 885398 h 88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98237" h="885398">
                    <a:moveTo>
                      <a:pt x="0" y="180861"/>
                    </a:moveTo>
                    <a:cubicBezTo>
                      <a:pt x="43835" y="146370"/>
                      <a:pt x="84112" y="124993"/>
                      <a:pt x="130329" y="123685"/>
                    </a:cubicBezTo>
                    <a:cubicBezTo>
                      <a:pt x="152100" y="127643"/>
                      <a:pt x="102622" y="-13192"/>
                      <a:pt x="285884" y="6137"/>
                    </a:cubicBezTo>
                    <a:cubicBezTo>
                      <a:pt x="174770" y="-25470"/>
                      <a:pt x="112009" y="72713"/>
                      <a:pt x="138345" y="124892"/>
                    </a:cubicBezTo>
                    <a:cubicBezTo>
                      <a:pt x="212177" y="110242"/>
                      <a:pt x="619317" y="129872"/>
                      <a:pt x="764498" y="345752"/>
                    </a:cubicBezTo>
                    <a:cubicBezTo>
                      <a:pt x="784485" y="335759"/>
                      <a:pt x="803531" y="302712"/>
                      <a:pt x="824459" y="315772"/>
                    </a:cubicBezTo>
                    <a:cubicBezTo>
                      <a:pt x="845387" y="328832"/>
                      <a:pt x="868196" y="387998"/>
                      <a:pt x="890065" y="424111"/>
                    </a:cubicBezTo>
                    <a:cubicBezTo>
                      <a:pt x="809177" y="483228"/>
                      <a:pt x="698599" y="619533"/>
                      <a:pt x="611774" y="643024"/>
                    </a:cubicBezTo>
                    <a:cubicBezTo>
                      <a:pt x="703596" y="620473"/>
                      <a:pt x="801358" y="491046"/>
                      <a:pt x="887243" y="426932"/>
                    </a:cubicBezTo>
                    <a:cubicBezTo>
                      <a:pt x="876795" y="448963"/>
                      <a:pt x="912453" y="522375"/>
                      <a:pt x="891525" y="564279"/>
                    </a:cubicBezTo>
                    <a:cubicBezTo>
                      <a:pt x="870597" y="606184"/>
                      <a:pt x="799022" y="646270"/>
                      <a:pt x="761677" y="678359"/>
                    </a:cubicBezTo>
                    <a:lnTo>
                      <a:pt x="744656" y="619125"/>
                    </a:lnTo>
                    <a:cubicBezTo>
                      <a:pt x="748712" y="645244"/>
                      <a:pt x="745452" y="649417"/>
                      <a:pt x="749508" y="675536"/>
                    </a:cubicBezTo>
                    <a:cubicBezTo>
                      <a:pt x="750157" y="739553"/>
                      <a:pt x="715180" y="857007"/>
                      <a:pt x="644577" y="885398"/>
                    </a:cubicBezTo>
                  </a:path>
                </a:pathLst>
              </a:custGeom>
              <a:ln w="158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4546800" y="4461288"/>
                <a:ext cx="222022" cy="112470"/>
              </a:xfrm>
              <a:custGeom>
                <a:avLst/>
                <a:gdLst>
                  <a:gd name="connsiteX0" fmla="*/ 0 w 217324"/>
                  <a:gd name="connsiteY0" fmla="*/ 77908 h 77908"/>
                  <a:gd name="connsiteX1" fmla="*/ 94310 w 217324"/>
                  <a:gd name="connsiteY1" fmla="*/ 16402 h 77908"/>
                  <a:gd name="connsiteX2" fmla="*/ 217324 w 217324"/>
                  <a:gd name="connsiteY2" fmla="*/ 0 h 7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7324" h="77908">
                    <a:moveTo>
                      <a:pt x="0" y="77908"/>
                    </a:moveTo>
                    <a:lnTo>
                      <a:pt x="94310" y="16402"/>
                    </a:lnTo>
                    <a:lnTo>
                      <a:pt x="217324" y="0"/>
                    </a:lnTo>
                  </a:path>
                </a:pathLst>
              </a:cu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773277" y="1696218"/>
            <a:ext cx="3409193" cy="2795200"/>
            <a:chOff x="4773277" y="1696218"/>
            <a:chExt cx="3409193" cy="2795200"/>
          </a:xfrm>
        </p:grpSpPr>
        <p:sp>
          <p:nvSpPr>
            <p:cNvPr id="132" name="椭圆 97"/>
            <p:cNvSpPr/>
            <p:nvPr/>
          </p:nvSpPr>
          <p:spPr>
            <a:xfrm>
              <a:off x="5215069" y="2449211"/>
              <a:ext cx="1943176" cy="1981641"/>
            </a:xfrm>
            <a:custGeom>
              <a:avLst/>
              <a:gdLst>
                <a:gd name="connsiteX0" fmla="*/ 0 w 2571278"/>
                <a:gd name="connsiteY0" fmla="*/ 1285639 h 2571278"/>
                <a:gd name="connsiteX1" fmla="*/ 1285639 w 2571278"/>
                <a:gd name="connsiteY1" fmla="*/ 0 h 2571278"/>
                <a:gd name="connsiteX2" fmla="*/ 2571278 w 2571278"/>
                <a:gd name="connsiteY2" fmla="*/ 1285639 h 2571278"/>
                <a:gd name="connsiteX3" fmla="*/ 1285639 w 2571278"/>
                <a:gd name="connsiteY3" fmla="*/ 2571278 h 2571278"/>
                <a:gd name="connsiteX4" fmla="*/ 0 w 2571278"/>
                <a:gd name="connsiteY4" fmla="*/ 1285639 h 257127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81008"/>
                <a:gd name="connsiteX1" fmla="*/ 1285639 w 2571278"/>
                <a:gd name="connsiteY1" fmla="*/ 0 h 2581008"/>
                <a:gd name="connsiteX2" fmla="*/ 2571278 w 2571278"/>
                <a:gd name="connsiteY2" fmla="*/ 1285639 h 2581008"/>
                <a:gd name="connsiteX3" fmla="*/ 1285639 w 2571278"/>
                <a:gd name="connsiteY3" fmla="*/ 2571278 h 2581008"/>
                <a:gd name="connsiteX4" fmla="*/ 0 w 2571278"/>
                <a:gd name="connsiteY4" fmla="*/ 1285639 h 2581008"/>
                <a:gd name="connsiteX0" fmla="*/ 0 w 2571278"/>
                <a:gd name="connsiteY0" fmla="*/ 1285639 h 2571487"/>
                <a:gd name="connsiteX1" fmla="*/ 1285639 w 2571278"/>
                <a:gd name="connsiteY1" fmla="*/ 0 h 2571487"/>
                <a:gd name="connsiteX2" fmla="*/ 2571278 w 2571278"/>
                <a:gd name="connsiteY2" fmla="*/ 1285639 h 2571487"/>
                <a:gd name="connsiteX3" fmla="*/ 1285639 w 2571278"/>
                <a:gd name="connsiteY3" fmla="*/ 2571278 h 2571487"/>
                <a:gd name="connsiteX4" fmla="*/ 0 w 2571278"/>
                <a:gd name="connsiteY4" fmla="*/ 1285639 h 2571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278" h="2571487">
                  <a:moveTo>
                    <a:pt x="0" y="1285639"/>
                  </a:moveTo>
                  <a:cubicBezTo>
                    <a:pt x="0" y="575600"/>
                    <a:pt x="575600" y="0"/>
                    <a:pt x="1285639" y="0"/>
                  </a:cubicBezTo>
                  <a:cubicBezTo>
                    <a:pt x="1995678" y="0"/>
                    <a:pt x="2571278" y="575600"/>
                    <a:pt x="2571278" y="1285639"/>
                  </a:cubicBezTo>
                  <a:cubicBezTo>
                    <a:pt x="2571278" y="1995678"/>
                    <a:pt x="2200867" y="2584218"/>
                    <a:pt x="1285639" y="2571278"/>
                  </a:cubicBezTo>
                  <a:cubicBezTo>
                    <a:pt x="364968" y="2570793"/>
                    <a:pt x="0" y="1995678"/>
                    <a:pt x="0" y="1285639"/>
                  </a:cubicBezTo>
                  <a:close/>
                </a:path>
              </a:pathLst>
            </a:custGeom>
            <a:gradFill>
              <a:gsLst>
                <a:gs pos="54000">
                  <a:srgbClr val="FEEAD2"/>
                </a:gs>
                <a:gs pos="3000">
                  <a:schemeClr val="bg1"/>
                </a:gs>
              </a:gsLst>
              <a:lin ang="2700000" scaled="1"/>
            </a:gradFill>
            <a:ln w="444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 rot="1455582">
              <a:off x="5350366" y="2925663"/>
              <a:ext cx="190372" cy="406002"/>
            </a:xfrm>
            <a:prstGeom prst="ellipse">
              <a:avLst/>
            </a:prstGeom>
            <a:gradFill>
              <a:gsLst>
                <a:gs pos="55000">
                  <a:schemeClr val="bg1">
                    <a:lumMod val="95000"/>
                  </a:schemeClr>
                </a:gs>
                <a:gs pos="27000">
                  <a:schemeClr val="bg1"/>
                </a:gs>
              </a:gsLst>
              <a:lin ang="2700000" scaled="1"/>
            </a:gra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03"/>
            <p:cNvSpPr/>
            <p:nvPr/>
          </p:nvSpPr>
          <p:spPr>
            <a:xfrm rot="1601110">
              <a:off x="5617503" y="2874712"/>
              <a:ext cx="244094" cy="527383"/>
            </a:xfrm>
            <a:custGeom>
              <a:avLst/>
              <a:gdLst>
                <a:gd name="connsiteX0" fmla="*/ 0 w 326916"/>
                <a:gd name="connsiteY0" fmla="*/ 348603 h 697205"/>
                <a:gd name="connsiteX1" fmla="*/ 163458 w 326916"/>
                <a:gd name="connsiteY1" fmla="*/ 0 h 697205"/>
                <a:gd name="connsiteX2" fmla="*/ 326916 w 326916"/>
                <a:gd name="connsiteY2" fmla="*/ 348603 h 697205"/>
                <a:gd name="connsiteX3" fmla="*/ 163458 w 326916"/>
                <a:gd name="connsiteY3" fmla="*/ 697206 h 697205"/>
                <a:gd name="connsiteX4" fmla="*/ 0 w 326916"/>
                <a:gd name="connsiteY4" fmla="*/ 348603 h 697205"/>
                <a:gd name="connsiteX0" fmla="*/ 0 w 163458"/>
                <a:gd name="connsiteY0" fmla="*/ 358293 h 716586"/>
                <a:gd name="connsiteX1" fmla="*/ 163458 w 163458"/>
                <a:gd name="connsiteY1" fmla="*/ 9690 h 716586"/>
                <a:gd name="connsiteX2" fmla="*/ 163458 w 163458"/>
                <a:gd name="connsiteY2" fmla="*/ 706896 h 716586"/>
                <a:gd name="connsiteX3" fmla="*/ 0 w 163458"/>
                <a:gd name="connsiteY3" fmla="*/ 358293 h 716586"/>
                <a:gd name="connsiteX0" fmla="*/ 0 w 12108"/>
                <a:gd name="connsiteY0" fmla="*/ 697206 h 697206"/>
                <a:gd name="connsiteX1" fmla="*/ 0 w 12108"/>
                <a:gd name="connsiteY1" fmla="*/ 0 h 697206"/>
                <a:gd name="connsiteX2" fmla="*/ 0 w 12108"/>
                <a:gd name="connsiteY2" fmla="*/ 697206 h 697206"/>
                <a:gd name="connsiteX0" fmla="*/ 96413 w 192826"/>
                <a:gd name="connsiteY0" fmla="*/ 697843 h 697843"/>
                <a:gd name="connsiteX1" fmla="*/ 96413 w 192826"/>
                <a:gd name="connsiteY1" fmla="*/ 637 h 697843"/>
                <a:gd name="connsiteX2" fmla="*/ 96413 w 192826"/>
                <a:gd name="connsiteY2" fmla="*/ 697843 h 697843"/>
                <a:gd name="connsiteX0" fmla="*/ 161497 w 322994"/>
                <a:gd name="connsiteY0" fmla="*/ 697841 h 697851"/>
                <a:gd name="connsiteX1" fmla="*/ 161497 w 322994"/>
                <a:gd name="connsiteY1" fmla="*/ 635 h 697851"/>
                <a:gd name="connsiteX2" fmla="*/ 161497 w 322994"/>
                <a:gd name="connsiteY2" fmla="*/ 697841 h 6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994" h="697851">
                  <a:moveTo>
                    <a:pt x="161497" y="697841"/>
                  </a:moveTo>
                  <a:cubicBezTo>
                    <a:pt x="-52226" y="694695"/>
                    <a:pt x="-55433" y="25692"/>
                    <a:pt x="161497" y="635"/>
                  </a:cubicBezTo>
                  <a:cubicBezTo>
                    <a:pt x="378427" y="-24422"/>
                    <a:pt x="375220" y="700987"/>
                    <a:pt x="161497" y="697841"/>
                  </a:cubicBezTo>
                  <a:close/>
                </a:path>
              </a:pathLst>
            </a:custGeom>
            <a:gradFill>
              <a:gsLst>
                <a:gs pos="55000">
                  <a:schemeClr val="bg1">
                    <a:lumMod val="95000"/>
                  </a:schemeClr>
                </a:gs>
                <a:gs pos="27000">
                  <a:schemeClr val="bg1"/>
                </a:gs>
              </a:gsLst>
              <a:lin ang="2700000" scaled="1"/>
            </a:gra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5786354" y="1696218"/>
              <a:ext cx="2396116" cy="2583792"/>
            </a:xfrm>
            <a:custGeom>
              <a:avLst/>
              <a:gdLst>
                <a:gd name="connsiteX0" fmla="*/ 1159684 w 2396116"/>
                <a:gd name="connsiteY0" fmla="*/ 1519 h 2583792"/>
                <a:gd name="connsiteX1" fmla="*/ 1625836 w 2396116"/>
                <a:gd name="connsiteY1" fmla="*/ 143701 h 2583792"/>
                <a:gd name="connsiteX2" fmla="*/ 1821831 w 2396116"/>
                <a:gd name="connsiteY2" fmla="*/ 974087 h 2583792"/>
                <a:gd name="connsiteX3" fmla="*/ 1319381 w 2396116"/>
                <a:gd name="connsiteY3" fmla="*/ 1173161 h 2583792"/>
                <a:gd name="connsiteX4" fmla="*/ 1276346 w 2396116"/>
                <a:gd name="connsiteY4" fmla="*/ 1164333 h 2583792"/>
                <a:gd name="connsiteX5" fmla="*/ 1303489 w 2396116"/>
                <a:gd name="connsiteY5" fmla="*/ 1204097 h 2583792"/>
                <a:gd name="connsiteX6" fmla="*/ 1400271 w 2396116"/>
                <a:gd name="connsiteY6" fmla="*/ 1489695 h 2583792"/>
                <a:gd name="connsiteX7" fmla="*/ 1416690 w 2396116"/>
                <a:gd name="connsiteY7" fmla="*/ 1649291 h 2583792"/>
                <a:gd name="connsiteX8" fmla="*/ 1429935 w 2396116"/>
                <a:gd name="connsiteY8" fmla="*/ 1622823 h 2583792"/>
                <a:gd name="connsiteX9" fmla="*/ 1987857 w 2396116"/>
                <a:gd name="connsiteY9" fmla="*/ 1348950 h 2583792"/>
                <a:gd name="connsiteX10" fmla="*/ 2380483 w 2396116"/>
                <a:gd name="connsiteY10" fmla="*/ 2070334 h 2583792"/>
                <a:gd name="connsiteX11" fmla="*/ 1731813 w 2396116"/>
                <a:gd name="connsiteY11" fmla="*/ 2574099 h 2583792"/>
                <a:gd name="connsiteX12" fmla="*/ 1356528 w 2396116"/>
                <a:gd name="connsiteY12" fmla="*/ 2213793 h 2583792"/>
                <a:gd name="connsiteX13" fmla="*/ 1340970 w 2396116"/>
                <a:gd name="connsiteY13" fmla="*/ 2146193 h 2583792"/>
                <a:gd name="connsiteX14" fmla="*/ 1337750 w 2396116"/>
                <a:gd name="connsiteY14" fmla="*/ 2155460 h 2583792"/>
                <a:gd name="connsiteX15" fmla="*/ 1010963 w 2396116"/>
                <a:gd name="connsiteY15" fmla="*/ 2567293 h 2583792"/>
                <a:gd name="connsiteX16" fmla="*/ 245232 w 2396116"/>
                <a:gd name="connsiteY16" fmla="*/ 1903172 h 2583792"/>
                <a:gd name="connsiteX17" fmla="*/ 4328 w 2396116"/>
                <a:gd name="connsiteY17" fmla="*/ 933205 h 2583792"/>
                <a:gd name="connsiteX18" fmla="*/ 0 w 2396116"/>
                <a:gd name="connsiteY18" fmla="*/ 841531 h 2583792"/>
                <a:gd name="connsiteX19" fmla="*/ 770294 w 2396116"/>
                <a:gd name="connsiteY19" fmla="*/ 817620 h 2583792"/>
                <a:gd name="connsiteX20" fmla="*/ 777203 w 2396116"/>
                <a:gd name="connsiteY20" fmla="*/ 820665 h 2583792"/>
                <a:gd name="connsiteX21" fmla="*/ 733929 w 2396116"/>
                <a:gd name="connsiteY21" fmla="*/ 742202 h 2583792"/>
                <a:gd name="connsiteX22" fmla="*/ 774717 w 2396116"/>
                <a:gd name="connsiteY22" fmla="*/ 203293 h 2583792"/>
                <a:gd name="connsiteX23" fmla="*/ 1159684 w 2396116"/>
                <a:gd name="connsiteY23" fmla="*/ 1519 h 258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96116" h="2583792">
                  <a:moveTo>
                    <a:pt x="1159684" y="1519"/>
                  </a:moveTo>
                  <a:cubicBezTo>
                    <a:pt x="1313707" y="-9265"/>
                    <a:pt x="1481260" y="37277"/>
                    <a:pt x="1625836" y="143701"/>
                  </a:cubicBezTo>
                  <a:cubicBezTo>
                    <a:pt x="1914989" y="356550"/>
                    <a:pt x="2002739" y="728326"/>
                    <a:pt x="1821831" y="974087"/>
                  </a:cubicBezTo>
                  <a:cubicBezTo>
                    <a:pt x="1708764" y="1127687"/>
                    <a:pt x="1517513" y="1195709"/>
                    <a:pt x="1319381" y="1173161"/>
                  </a:cubicBezTo>
                  <a:lnTo>
                    <a:pt x="1276346" y="1164333"/>
                  </a:lnTo>
                  <a:lnTo>
                    <a:pt x="1303489" y="1204097"/>
                  </a:lnTo>
                  <a:cubicBezTo>
                    <a:pt x="1345613" y="1276004"/>
                    <a:pt x="1380128" y="1375493"/>
                    <a:pt x="1400271" y="1489695"/>
                  </a:cubicBezTo>
                  <a:lnTo>
                    <a:pt x="1416690" y="1649291"/>
                  </a:lnTo>
                  <a:lnTo>
                    <a:pt x="1429935" y="1622823"/>
                  </a:lnTo>
                  <a:cubicBezTo>
                    <a:pt x="1554922" y="1419479"/>
                    <a:pt x="1772198" y="1303879"/>
                    <a:pt x="1987857" y="1348950"/>
                  </a:cubicBezTo>
                  <a:cubicBezTo>
                    <a:pt x="2275403" y="1409044"/>
                    <a:pt x="2451187" y="1732019"/>
                    <a:pt x="2380483" y="2070334"/>
                  </a:cubicBezTo>
                  <a:cubicBezTo>
                    <a:pt x="2309778" y="2408650"/>
                    <a:pt x="2019359" y="2634193"/>
                    <a:pt x="1731813" y="2574099"/>
                  </a:cubicBezTo>
                  <a:cubicBezTo>
                    <a:pt x="1552097" y="2536540"/>
                    <a:pt x="1416038" y="2396293"/>
                    <a:pt x="1356528" y="2213793"/>
                  </a:cubicBezTo>
                  <a:lnTo>
                    <a:pt x="1340970" y="2146193"/>
                  </a:lnTo>
                  <a:lnTo>
                    <a:pt x="1337750" y="2155460"/>
                  </a:lnTo>
                  <a:cubicBezTo>
                    <a:pt x="1274170" y="2313317"/>
                    <a:pt x="1169643" y="2458973"/>
                    <a:pt x="1010963" y="2567293"/>
                  </a:cubicBezTo>
                  <a:cubicBezTo>
                    <a:pt x="1283727" y="2266797"/>
                    <a:pt x="1184289" y="1570687"/>
                    <a:pt x="245232" y="1903172"/>
                  </a:cubicBezTo>
                  <a:cubicBezTo>
                    <a:pt x="658314" y="1232589"/>
                    <a:pt x="855000" y="575194"/>
                    <a:pt x="4328" y="933205"/>
                  </a:cubicBezTo>
                  <a:lnTo>
                    <a:pt x="0" y="841531"/>
                  </a:lnTo>
                  <a:cubicBezTo>
                    <a:pt x="242312" y="711752"/>
                    <a:pt x="526061" y="730487"/>
                    <a:pt x="770294" y="817620"/>
                  </a:cubicBezTo>
                  <a:lnTo>
                    <a:pt x="777203" y="820665"/>
                  </a:lnTo>
                  <a:lnTo>
                    <a:pt x="733929" y="742202"/>
                  </a:lnTo>
                  <a:cubicBezTo>
                    <a:pt x="653527" y="559718"/>
                    <a:pt x="661650" y="356893"/>
                    <a:pt x="774717" y="203293"/>
                  </a:cubicBezTo>
                  <a:cubicBezTo>
                    <a:pt x="865171" y="80413"/>
                    <a:pt x="1005662" y="12303"/>
                    <a:pt x="1159684" y="1519"/>
                  </a:cubicBezTo>
                  <a:close/>
                </a:path>
              </a:pathLst>
            </a:custGeom>
            <a:gradFill>
              <a:gsLst>
                <a:gs pos="100000">
                  <a:srgbClr val="393939"/>
                </a:gs>
                <a:gs pos="76000">
                  <a:schemeClr val="tx1">
                    <a:lumMod val="95000"/>
                    <a:lumOff val="5000"/>
                  </a:schemeClr>
                </a:gs>
                <a:gs pos="13000">
                  <a:schemeClr val="tx1">
                    <a:lumMod val="65000"/>
                    <a:lumOff val="35000"/>
                  </a:schemeClr>
                </a:gs>
              </a:gsLst>
              <a:lin ang="2700000" scaled="1"/>
            </a:gradFill>
            <a:ln w="25400">
              <a:solidFill>
                <a:schemeClr val="tx1">
                  <a:lumMod val="95000"/>
                  <a:lumOff val="5000"/>
                </a:schemeClr>
              </a:solidFill>
            </a:ln>
            <a:effectLst>
              <a:innerShdw blurRad="203200" dist="50800" dir="18900000">
                <a:schemeClr val="bg1">
                  <a:alpha val="34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 rot="1800000">
              <a:off x="5402693" y="3115295"/>
              <a:ext cx="80576" cy="195723"/>
            </a:xfrm>
            <a:prstGeom prst="ellipse">
              <a:avLst/>
            </a:prstGeom>
            <a:gradFill>
              <a:gsLst>
                <a:gs pos="55000">
                  <a:schemeClr val="tx1">
                    <a:lumMod val="95000"/>
                    <a:lumOff val="5000"/>
                  </a:schemeClr>
                </a:gs>
                <a:gs pos="27000">
                  <a:schemeClr val="tx1">
                    <a:lumMod val="75000"/>
                    <a:lumOff val="25000"/>
                  </a:schemeClr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 rot="1800000">
              <a:off x="5655517" y="3147677"/>
              <a:ext cx="113876" cy="237220"/>
            </a:xfrm>
            <a:prstGeom prst="ellipse">
              <a:avLst/>
            </a:prstGeom>
            <a:gradFill>
              <a:gsLst>
                <a:gs pos="55000">
                  <a:schemeClr val="tx1">
                    <a:lumMod val="95000"/>
                    <a:lumOff val="5000"/>
                  </a:schemeClr>
                </a:gs>
                <a:gs pos="27000">
                  <a:schemeClr val="tx1">
                    <a:lumMod val="75000"/>
                    <a:lumOff val="25000"/>
                  </a:schemeClr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任意多边形 139"/>
            <p:cNvSpPr/>
            <p:nvPr/>
          </p:nvSpPr>
          <p:spPr>
            <a:xfrm>
              <a:off x="6182111" y="3704255"/>
              <a:ext cx="403103" cy="132160"/>
            </a:xfrm>
            <a:custGeom>
              <a:avLst/>
              <a:gdLst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2" fmla="*/ 0 w 533400"/>
                <a:gd name="connsiteY2" fmla="*/ 0 h 142875"/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2" fmla="*/ 0 w 533400"/>
                <a:gd name="connsiteY2" fmla="*/ 0 h 142875"/>
                <a:gd name="connsiteX0" fmla="*/ 0 w 533400"/>
                <a:gd name="connsiteY0" fmla="*/ 4229 h 147104"/>
                <a:gd name="connsiteX1" fmla="*/ 533400 w 533400"/>
                <a:gd name="connsiteY1" fmla="*/ 147104 h 147104"/>
                <a:gd name="connsiteX2" fmla="*/ 0 w 533400"/>
                <a:gd name="connsiteY2" fmla="*/ 4229 h 147104"/>
                <a:gd name="connsiteX0" fmla="*/ 0 w 533400"/>
                <a:gd name="connsiteY0" fmla="*/ 0 h 142875"/>
                <a:gd name="connsiteX1" fmla="*/ 533400 w 533400"/>
                <a:gd name="connsiteY1" fmla="*/ 142875 h 142875"/>
                <a:gd name="connsiteX2" fmla="*/ 0 w 533400"/>
                <a:gd name="connsiteY2" fmla="*/ 0 h 142875"/>
                <a:gd name="connsiteX0" fmla="*/ 0 w 533400"/>
                <a:gd name="connsiteY0" fmla="*/ 32004 h 174879"/>
                <a:gd name="connsiteX1" fmla="*/ 533400 w 533400"/>
                <a:gd name="connsiteY1" fmla="*/ 174879 h 174879"/>
                <a:gd name="connsiteX2" fmla="*/ 0 w 533400"/>
                <a:gd name="connsiteY2" fmla="*/ 32004 h 174879"/>
                <a:gd name="connsiteX0" fmla="*/ 0 w 533400"/>
                <a:gd name="connsiteY0" fmla="*/ 32004 h 174879"/>
                <a:gd name="connsiteX1" fmla="*/ 533400 w 533400"/>
                <a:gd name="connsiteY1" fmla="*/ 174879 h 174879"/>
                <a:gd name="connsiteX2" fmla="*/ 0 w 533400"/>
                <a:gd name="connsiteY2" fmla="*/ 32004 h 174879"/>
                <a:gd name="connsiteX0" fmla="*/ 0 w 533400"/>
                <a:gd name="connsiteY0" fmla="*/ 32004 h 174879"/>
                <a:gd name="connsiteX1" fmla="*/ 533400 w 533400"/>
                <a:gd name="connsiteY1" fmla="*/ 174879 h 174879"/>
                <a:gd name="connsiteX2" fmla="*/ 0 w 533400"/>
                <a:gd name="connsiteY2" fmla="*/ 32004 h 174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3400" h="174879">
                  <a:moveTo>
                    <a:pt x="0" y="32004"/>
                  </a:moveTo>
                  <a:cubicBezTo>
                    <a:pt x="177800" y="-6096"/>
                    <a:pt x="365125" y="-53721"/>
                    <a:pt x="533400" y="174879"/>
                  </a:cubicBezTo>
                  <a:cubicBezTo>
                    <a:pt x="346075" y="70104"/>
                    <a:pt x="311150" y="41529"/>
                    <a:pt x="0" y="3200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5562031" y="4196329"/>
              <a:ext cx="756847" cy="295089"/>
            </a:xfrm>
            <a:custGeom>
              <a:avLst/>
              <a:gdLst>
                <a:gd name="connsiteX0" fmla="*/ 0 w 1066800"/>
                <a:gd name="connsiteY0" fmla="*/ 0 h 38100"/>
                <a:gd name="connsiteX1" fmla="*/ 1066800 w 1066800"/>
                <a:gd name="connsiteY1" fmla="*/ 38100 h 38100"/>
                <a:gd name="connsiteX0" fmla="*/ 0 w 1066800"/>
                <a:gd name="connsiteY0" fmla="*/ 0 h 321913"/>
                <a:gd name="connsiteX1" fmla="*/ 1066800 w 1066800"/>
                <a:gd name="connsiteY1" fmla="*/ 38100 h 321913"/>
                <a:gd name="connsiteX0" fmla="*/ 0 w 1066800"/>
                <a:gd name="connsiteY0" fmla="*/ 0 h 390472"/>
                <a:gd name="connsiteX1" fmla="*/ 1066800 w 1066800"/>
                <a:gd name="connsiteY1" fmla="*/ 38100 h 390472"/>
                <a:gd name="connsiteX0" fmla="*/ 0 w 1001486"/>
                <a:gd name="connsiteY0" fmla="*/ 0 h 390472"/>
                <a:gd name="connsiteX1" fmla="*/ 1001486 w 1001486"/>
                <a:gd name="connsiteY1" fmla="*/ 38100 h 39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1486" h="390472">
                  <a:moveTo>
                    <a:pt x="0" y="0"/>
                  </a:moveTo>
                  <a:cubicBezTo>
                    <a:pt x="193675" y="288925"/>
                    <a:pt x="703036" y="692150"/>
                    <a:pt x="1001486" y="38100"/>
                  </a:cubicBezTo>
                </a:path>
              </a:pathLst>
            </a:custGeom>
            <a:solidFill>
              <a:srgbClr val="FEEAD2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任意多边形 141"/>
            <p:cNvSpPr/>
            <p:nvPr/>
          </p:nvSpPr>
          <p:spPr>
            <a:xfrm>
              <a:off x="5536371" y="3742837"/>
              <a:ext cx="847291" cy="662702"/>
            </a:xfrm>
            <a:custGeom>
              <a:avLst/>
              <a:gdLst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66775"/>
                <a:gd name="connsiteX1" fmla="*/ 1247775 w 1247775"/>
                <a:gd name="connsiteY1" fmla="*/ 0 h 866775"/>
                <a:gd name="connsiteX2" fmla="*/ 771525 w 1247775"/>
                <a:gd name="connsiteY2" fmla="*/ 866775 h 866775"/>
                <a:gd name="connsiteX3" fmla="*/ 0 w 1247775"/>
                <a:gd name="connsiteY3" fmla="*/ 533400 h 866775"/>
                <a:gd name="connsiteX4" fmla="*/ 95250 w 1247775"/>
                <a:gd name="connsiteY4" fmla="*/ 466725 h 866775"/>
                <a:gd name="connsiteX0" fmla="*/ 95250 w 1247775"/>
                <a:gd name="connsiteY0" fmla="*/ 466725 h 894748"/>
                <a:gd name="connsiteX1" fmla="*/ 1247775 w 1247775"/>
                <a:gd name="connsiteY1" fmla="*/ 0 h 894748"/>
                <a:gd name="connsiteX2" fmla="*/ 771525 w 1247775"/>
                <a:gd name="connsiteY2" fmla="*/ 866775 h 894748"/>
                <a:gd name="connsiteX3" fmla="*/ 0 w 1247775"/>
                <a:gd name="connsiteY3" fmla="*/ 533400 h 894748"/>
                <a:gd name="connsiteX4" fmla="*/ 95250 w 1247775"/>
                <a:gd name="connsiteY4" fmla="*/ 466725 h 894748"/>
                <a:gd name="connsiteX0" fmla="*/ 0 w 1247775"/>
                <a:gd name="connsiteY0" fmla="*/ 533400 h 894748"/>
                <a:gd name="connsiteX1" fmla="*/ 1247775 w 1247775"/>
                <a:gd name="connsiteY1" fmla="*/ 0 h 894748"/>
                <a:gd name="connsiteX2" fmla="*/ 771525 w 1247775"/>
                <a:gd name="connsiteY2" fmla="*/ 866775 h 894748"/>
                <a:gd name="connsiteX3" fmla="*/ 0 w 1247775"/>
                <a:gd name="connsiteY3" fmla="*/ 533400 h 894748"/>
                <a:gd name="connsiteX0" fmla="*/ 0 w 1121165"/>
                <a:gd name="connsiteY0" fmla="*/ 519333 h 878336"/>
                <a:gd name="connsiteX1" fmla="*/ 1121165 w 1121165"/>
                <a:gd name="connsiteY1" fmla="*/ 0 h 878336"/>
                <a:gd name="connsiteX2" fmla="*/ 644915 w 1121165"/>
                <a:gd name="connsiteY2" fmla="*/ 866775 h 878336"/>
                <a:gd name="connsiteX3" fmla="*/ 0 w 1121165"/>
                <a:gd name="connsiteY3" fmla="*/ 519333 h 878336"/>
                <a:gd name="connsiteX0" fmla="*/ 0 w 1121165"/>
                <a:gd name="connsiteY0" fmla="*/ 519333 h 885276"/>
                <a:gd name="connsiteX1" fmla="*/ 1121165 w 1121165"/>
                <a:gd name="connsiteY1" fmla="*/ 0 h 885276"/>
                <a:gd name="connsiteX2" fmla="*/ 644915 w 1121165"/>
                <a:gd name="connsiteY2" fmla="*/ 866775 h 885276"/>
                <a:gd name="connsiteX3" fmla="*/ 0 w 1121165"/>
                <a:gd name="connsiteY3" fmla="*/ 519333 h 885276"/>
                <a:gd name="connsiteX0" fmla="*/ 0 w 1121165"/>
                <a:gd name="connsiteY0" fmla="*/ 448995 h 874601"/>
                <a:gd name="connsiteX1" fmla="*/ 1121165 w 1121165"/>
                <a:gd name="connsiteY1" fmla="*/ 0 h 874601"/>
                <a:gd name="connsiteX2" fmla="*/ 644915 w 1121165"/>
                <a:gd name="connsiteY2" fmla="*/ 866775 h 874601"/>
                <a:gd name="connsiteX3" fmla="*/ 0 w 1121165"/>
                <a:gd name="connsiteY3" fmla="*/ 448995 h 874601"/>
                <a:gd name="connsiteX0" fmla="*/ 0 w 1121165"/>
                <a:gd name="connsiteY0" fmla="*/ 448995 h 876911"/>
                <a:gd name="connsiteX1" fmla="*/ 1121165 w 1121165"/>
                <a:gd name="connsiteY1" fmla="*/ 0 h 876911"/>
                <a:gd name="connsiteX2" fmla="*/ 644915 w 1121165"/>
                <a:gd name="connsiteY2" fmla="*/ 866775 h 876911"/>
                <a:gd name="connsiteX3" fmla="*/ 0 w 1121165"/>
                <a:gd name="connsiteY3" fmla="*/ 448995 h 876911"/>
                <a:gd name="connsiteX0" fmla="*/ 0 w 1121165"/>
                <a:gd name="connsiteY0" fmla="*/ 448995 h 876911"/>
                <a:gd name="connsiteX1" fmla="*/ 1121165 w 1121165"/>
                <a:gd name="connsiteY1" fmla="*/ 0 h 876911"/>
                <a:gd name="connsiteX2" fmla="*/ 644915 w 1121165"/>
                <a:gd name="connsiteY2" fmla="*/ 866775 h 876911"/>
                <a:gd name="connsiteX3" fmla="*/ 0 w 1121165"/>
                <a:gd name="connsiteY3" fmla="*/ 448995 h 876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1165" h="876911">
                  <a:moveTo>
                    <a:pt x="0" y="448995"/>
                  </a:moveTo>
                  <a:lnTo>
                    <a:pt x="1121165" y="0"/>
                  </a:lnTo>
                  <a:cubicBezTo>
                    <a:pt x="886215" y="279400"/>
                    <a:pt x="986521" y="791943"/>
                    <a:pt x="644915" y="866775"/>
                  </a:cubicBezTo>
                  <a:cubicBezTo>
                    <a:pt x="303309" y="941607"/>
                    <a:pt x="215851" y="581954"/>
                    <a:pt x="0" y="448995"/>
                  </a:cubicBezTo>
                  <a:close/>
                </a:path>
              </a:pathLst>
            </a:custGeom>
            <a:solidFill>
              <a:schemeClr val="tx1"/>
            </a:solidFill>
            <a:ln w="254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任意多边形 142"/>
            <p:cNvSpPr/>
            <p:nvPr/>
          </p:nvSpPr>
          <p:spPr>
            <a:xfrm>
              <a:off x="5725702" y="4092869"/>
              <a:ext cx="506797" cy="304305"/>
            </a:xfrm>
            <a:custGeom>
              <a:avLst/>
              <a:gdLst>
                <a:gd name="connsiteX0" fmla="*/ 0 w 695325"/>
                <a:gd name="connsiteY0" fmla="*/ 257175 h 266700"/>
                <a:gd name="connsiteX1" fmla="*/ 314325 w 695325"/>
                <a:gd name="connsiteY1" fmla="*/ 114300 h 266700"/>
                <a:gd name="connsiteX2" fmla="*/ 295275 w 695325"/>
                <a:gd name="connsiteY2" fmla="*/ 266700 h 266700"/>
                <a:gd name="connsiteX3" fmla="*/ 695325 w 695325"/>
                <a:gd name="connsiteY3" fmla="*/ 0 h 266700"/>
                <a:gd name="connsiteX4" fmla="*/ 0 w 695325"/>
                <a:gd name="connsiteY4" fmla="*/ 257175 h 266700"/>
                <a:gd name="connsiteX0" fmla="*/ 0 w 695325"/>
                <a:gd name="connsiteY0" fmla="*/ 257175 h 381197"/>
                <a:gd name="connsiteX1" fmla="*/ 314325 w 695325"/>
                <a:gd name="connsiteY1" fmla="*/ 114300 h 381197"/>
                <a:gd name="connsiteX2" fmla="*/ 295275 w 695325"/>
                <a:gd name="connsiteY2" fmla="*/ 266700 h 381197"/>
                <a:gd name="connsiteX3" fmla="*/ 695325 w 695325"/>
                <a:gd name="connsiteY3" fmla="*/ 0 h 381197"/>
                <a:gd name="connsiteX4" fmla="*/ 0 w 695325"/>
                <a:gd name="connsiteY4" fmla="*/ 257175 h 381197"/>
                <a:gd name="connsiteX0" fmla="*/ 0 w 695325"/>
                <a:gd name="connsiteY0" fmla="*/ 257175 h 400884"/>
                <a:gd name="connsiteX1" fmla="*/ 314325 w 695325"/>
                <a:gd name="connsiteY1" fmla="*/ 114300 h 400884"/>
                <a:gd name="connsiteX2" fmla="*/ 295275 w 695325"/>
                <a:gd name="connsiteY2" fmla="*/ 266700 h 400884"/>
                <a:gd name="connsiteX3" fmla="*/ 695325 w 695325"/>
                <a:gd name="connsiteY3" fmla="*/ 0 h 400884"/>
                <a:gd name="connsiteX4" fmla="*/ 0 w 695325"/>
                <a:gd name="connsiteY4" fmla="*/ 257175 h 40088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95325"/>
                <a:gd name="connsiteY0" fmla="*/ 257175 h 385734"/>
                <a:gd name="connsiteX1" fmla="*/ 314325 w 695325"/>
                <a:gd name="connsiteY1" fmla="*/ 114300 h 385734"/>
                <a:gd name="connsiteX2" fmla="*/ 295275 w 695325"/>
                <a:gd name="connsiteY2" fmla="*/ 266700 h 385734"/>
                <a:gd name="connsiteX3" fmla="*/ 695325 w 695325"/>
                <a:gd name="connsiteY3" fmla="*/ 0 h 385734"/>
                <a:gd name="connsiteX4" fmla="*/ 0 w 695325"/>
                <a:gd name="connsiteY4" fmla="*/ 257175 h 385734"/>
                <a:gd name="connsiteX0" fmla="*/ 0 w 670611"/>
                <a:gd name="connsiteY0" fmla="*/ 220105 h 356270"/>
                <a:gd name="connsiteX1" fmla="*/ 289611 w 670611"/>
                <a:gd name="connsiteY1" fmla="*/ 114300 h 356270"/>
                <a:gd name="connsiteX2" fmla="*/ 270561 w 670611"/>
                <a:gd name="connsiteY2" fmla="*/ 266700 h 356270"/>
                <a:gd name="connsiteX3" fmla="*/ 670611 w 670611"/>
                <a:gd name="connsiteY3" fmla="*/ 0 h 356270"/>
                <a:gd name="connsiteX4" fmla="*/ 0 w 670611"/>
                <a:gd name="connsiteY4" fmla="*/ 220105 h 356270"/>
                <a:gd name="connsiteX0" fmla="*/ 0 w 670611"/>
                <a:gd name="connsiteY0" fmla="*/ 220105 h 389008"/>
                <a:gd name="connsiteX1" fmla="*/ 289611 w 670611"/>
                <a:gd name="connsiteY1" fmla="*/ 114300 h 389008"/>
                <a:gd name="connsiteX2" fmla="*/ 270561 w 670611"/>
                <a:gd name="connsiteY2" fmla="*/ 266700 h 389008"/>
                <a:gd name="connsiteX3" fmla="*/ 670611 w 670611"/>
                <a:gd name="connsiteY3" fmla="*/ 0 h 389008"/>
                <a:gd name="connsiteX4" fmla="*/ 0 w 670611"/>
                <a:gd name="connsiteY4" fmla="*/ 220105 h 389008"/>
                <a:gd name="connsiteX0" fmla="*/ 0 w 670611"/>
                <a:gd name="connsiteY0" fmla="*/ 220105 h 402667"/>
                <a:gd name="connsiteX1" fmla="*/ 289611 w 670611"/>
                <a:gd name="connsiteY1" fmla="*/ 114300 h 402667"/>
                <a:gd name="connsiteX2" fmla="*/ 270561 w 670611"/>
                <a:gd name="connsiteY2" fmla="*/ 266700 h 402667"/>
                <a:gd name="connsiteX3" fmla="*/ 670611 w 670611"/>
                <a:gd name="connsiteY3" fmla="*/ 0 h 402667"/>
                <a:gd name="connsiteX4" fmla="*/ 0 w 670611"/>
                <a:gd name="connsiteY4" fmla="*/ 220105 h 402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611" h="402667">
                  <a:moveTo>
                    <a:pt x="0" y="220105"/>
                  </a:moveTo>
                  <a:cubicBezTo>
                    <a:pt x="83107" y="137811"/>
                    <a:pt x="184836" y="131590"/>
                    <a:pt x="289611" y="114300"/>
                  </a:cubicBezTo>
                  <a:cubicBezTo>
                    <a:pt x="257259" y="165100"/>
                    <a:pt x="255243" y="207232"/>
                    <a:pt x="270561" y="266700"/>
                  </a:cubicBezTo>
                  <a:cubicBezTo>
                    <a:pt x="356241" y="91127"/>
                    <a:pt x="524261" y="15228"/>
                    <a:pt x="670611" y="0"/>
                  </a:cubicBezTo>
                  <a:cubicBezTo>
                    <a:pt x="594848" y="211400"/>
                    <a:pt x="399674" y="651109"/>
                    <a:pt x="0" y="220105"/>
                  </a:cubicBezTo>
                  <a:close/>
                </a:path>
              </a:pathLst>
            </a:custGeom>
            <a:gradFill>
              <a:gsLst>
                <a:gs pos="55000">
                  <a:srgbClr val="F8A787"/>
                </a:gs>
                <a:gs pos="3000">
                  <a:schemeClr val="bg1"/>
                </a:gs>
              </a:gsLst>
              <a:lin ang="2700000" scaled="1"/>
            </a:gra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任意多边形 143"/>
            <p:cNvSpPr/>
            <p:nvPr/>
          </p:nvSpPr>
          <p:spPr>
            <a:xfrm>
              <a:off x="4871168" y="3197605"/>
              <a:ext cx="1477196" cy="903829"/>
            </a:xfrm>
            <a:custGeom>
              <a:avLst/>
              <a:gdLst>
                <a:gd name="connsiteX0" fmla="*/ 616944 w 1784732"/>
                <a:gd name="connsiteY0" fmla="*/ 187286 h 661012"/>
                <a:gd name="connsiteX1" fmla="*/ 0 w 1784732"/>
                <a:gd name="connsiteY1" fmla="*/ 0 h 661012"/>
                <a:gd name="connsiteX2" fmla="*/ 1784732 w 1784732"/>
                <a:gd name="connsiteY2" fmla="*/ 661012 h 661012"/>
                <a:gd name="connsiteX0" fmla="*/ 616944 w 1784732"/>
                <a:gd name="connsiteY0" fmla="*/ 187286 h 1002374"/>
                <a:gd name="connsiteX1" fmla="*/ 0 w 1784732"/>
                <a:gd name="connsiteY1" fmla="*/ 0 h 1002374"/>
                <a:gd name="connsiteX2" fmla="*/ 1784732 w 1784732"/>
                <a:gd name="connsiteY2" fmla="*/ 661012 h 1002374"/>
                <a:gd name="connsiteX0" fmla="*/ 679598 w 1847386"/>
                <a:gd name="connsiteY0" fmla="*/ 243413 h 1052839"/>
                <a:gd name="connsiteX1" fmla="*/ 62654 w 1847386"/>
                <a:gd name="connsiteY1" fmla="*/ 56127 h 1052839"/>
                <a:gd name="connsiteX2" fmla="*/ 1847386 w 1847386"/>
                <a:gd name="connsiteY2" fmla="*/ 717139 h 1052839"/>
                <a:gd name="connsiteX0" fmla="*/ 816401 w 1984189"/>
                <a:gd name="connsiteY0" fmla="*/ 69182 h 918155"/>
                <a:gd name="connsiteX1" fmla="*/ 56238 w 1984189"/>
                <a:gd name="connsiteY1" fmla="*/ 113250 h 918155"/>
                <a:gd name="connsiteX2" fmla="*/ 1984189 w 1984189"/>
                <a:gd name="connsiteY2" fmla="*/ 542908 h 918155"/>
                <a:gd name="connsiteX0" fmla="*/ 790729 w 1958517"/>
                <a:gd name="connsiteY0" fmla="*/ 234875 h 1158664"/>
                <a:gd name="connsiteX1" fmla="*/ 30566 w 1958517"/>
                <a:gd name="connsiteY1" fmla="*/ 278943 h 1158664"/>
                <a:gd name="connsiteX2" fmla="*/ 1958517 w 1958517"/>
                <a:gd name="connsiteY2" fmla="*/ 708601 h 1158664"/>
                <a:gd name="connsiteX0" fmla="*/ 790729 w 1958517"/>
                <a:gd name="connsiteY0" fmla="*/ 272189 h 1195978"/>
                <a:gd name="connsiteX1" fmla="*/ 30566 w 1958517"/>
                <a:gd name="connsiteY1" fmla="*/ 316257 h 1195978"/>
                <a:gd name="connsiteX2" fmla="*/ 1958517 w 1958517"/>
                <a:gd name="connsiteY2" fmla="*/ 745915 h 1195978"/>
                <a:gd name="connsiteX0" fmla="*/ 786890 w 1954678"/>
                <a:gd name="connsiteY0" fmla="*/ 272189 h 1195978"/>
                <a:gd name="connsiteX1" fmla="*/ 26727 w 1954678"/>
                <a:gd name="connsiteY1" fmla="*/ 316257 h 1195978"/>
                <a:gd name="connsiteX2" fmla="*/ 1954678 w 1954678"/>
                <a:gd name="connsiteY2" fmla="*/ 745915 h 119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54678" h="1195978">
                  <a:moveTo>
                    <a:pt x="786890" y="272189"/>
                  </a:moveTo>
                  <a:cubicBezTo>
                    <a:pt x="669377" y="77557"/>
                    <a:pt x="243393" y="-249275"/>
                    <a:pt x="26727" y="316257"/>
                  </a:cubicBezTo>
                  <a:cubicBezTo>
                    <a:pt x="-189939" y="881789"/>
                    <a:pt x="952144" y="1726417"/>
                    <a:pt x="1954678" y="745915"/>
                  </a:cubicBezTo>
                </a:path>
              </a:pathLst>
            </a:custGeom>
            <a:gradFill flip="none" rotWithShape="1">
              <a:gsLst>
                <a:gs pos="55000">
                  <a:srgbClr val="FEEAD2"/>
                </a:gs>
                <a:gs pos="27000">
                  <a:schemeClr val="bg1"/>
                </a:gs>
              </a:gsLst>
              <a:lin ang="2700000" scaled="1"/>
              <a:tileRect/>
            </a:gradFill>
            <a:ln w="44450" cap="rnd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5" name="任意多边形 144"/>
            <p:cNvSpPr/>
            <p:nvPr/>
          </p:nvSpPr>
          <p:spPr>
            <a:xfrm>
              <a:off x="4773277" y="2843604"/>
              <a:ext cx="441285" cy="640567"/>
            </a:xfrm>
            <a:custGeom>
              <a:avLst/>
              <a:gdLst>
                <a:gd name="connsiteX0" fmla="*/ 152400 w 152400"/>
                <a:gd name="connsiteY0" fmla="*/ 838200 h 838200"/>
                <a:gd name="connsiteX1" fmla="*/ 0 w 152400"/>
                <a:gd name="connsiteY1" fmla="*/ 0 h 838200"/>
                <a:gd name="connsiteX0" fmla="*/ 152400 w 237902"/>
                <a:gd name="connsiteY0" fmla="*/ 844030 h 844030"/>
                <a:gd name="connsiteX1" fmla="*/ 0 w 237902"/>
                <a:gd name="connsiteY1" fmla="*/ 5830 h 844030"/>
                <a:gd name="connsiteX0" fmla="*/ 152400 w 237902"/>
                <a:gd name="connsiteY0" fmla="*/ 844030 h 844030"/>
                <a:gd name="connsiteX1" fmla="*/ 0 w 237902"/>
                <a:gd name="connsiteY1" fmla="*/ 5830 h 844030"/>
                <a:gd name="connsiteX2" fmla="*/ 152400 w 237902"/>
                <a:gd name="connsiteY2" fmla="*/ 844030 h 844030"/>
                <a:gd name="connsiteX0" fmla="*/ 296378 w 346606"/>
                <a:gd name="connsiteY0" fmla="*/ 848153 h 848153"/>
                <a:gd name="connsiteX1" fmla="*/ 143978 w 346606"/>
                <a:gd name="connsiteY1" fmla="*/ 9953 h 848153"/>
                <a:gd name="connsiteX2" fmla="*/ 296378 w 346606"/>
                <a:gd name="connsiteY2" fmla="*/ 848153 h 848153"/>
                <a:gd name="connsiteX0" fmla="*/ 348925 w 533334"/>
                <a:gd name="connsiteY0" fmla="*/ 845633 h 846251"/>
                <a:gd name="connsiteX1" fmla="*/ 196525 w 533334"/>
                <a:gd name="connsiteY1" fmla="*/ 7433 h 846251"/>
                <a:gd name="connsiteX2" fmla="*/ 348925 w 533334"/>
                <a:gd name="connsiteY2" fmla="*/ 845633 h 846251"/>
                <a:gd name="connsiteX0" fmla="*/ 378318 w 583924"/>
                <a:gd name="connsiteY0" fmla="*/ 846996 h 847621"/>
                <a:gd name="connsiteX1" fmla="*/ 225918 w 583924"/>
                <a:gd name="connsiteY1" fmla="*/ 8796 h 847621"/>
                <a:gd name="connsiteX2" fmla="*/ 378318 w 583924"/>
                <a:gd name="connsiteY2" fmla="*/ 846996 h 84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3924" h="847621">
                  <a:moveTo>
                    <a:pt x="378318" y="846996"/>
                  </a:moveTo>
                  <a:cubicBezTo>
                    <a:pt x="676768" y="821596"/>
                    <a:pt x="670418" y="-99154"/>
                    <a:pt x="225918" y="8796"/>
                  </a:cubicBezTo>
                  <a:cubicBezTo>
                    <a:pt x="-218582" y="116746"/>
                    <a:pt x="79868" y="872396"/>
                    <a:pt x="378318" y="846996"/>
                  </a:cubicBezTo>
                  <a:close/>
                </a:path>
              </a:pathLst>
            </a:custGeom>
            <a:gradFill>
              <a:gsLst>
                <a:gs pos="55000">
                  <a:schemeClr val="tx1">
                    <a:lumMod val="95000"/>
                    <a:lumOff val="5000"/>
                  </a:schemeClr>
                </a:gs>
                <a:gs pos="27000">
                  <a:schemeClr val="tx1">
                    <a:lumMod val="75000"/>
                    <a:lumOff val="25000"/>
                  </a:schemeClr>
                </a:gs>
              </a:gsLst>
              <a:lin ang="2700000" scaled="1"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9" name="TextBox 196"/>
          <p:cNvSpPr txBox="1"/>
          <p:nvPr/>
        </p:nvSpPr>
        <p:spPr>
          <a:xfrm>
            <a:off x="3477941" y="4804432"/>
            <a:ext cx="5490607" cy="138800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鼠绘是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的基本技能之一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作死一次，不悔一生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269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20" y="2620478"/>
            <a:ext cx="10607959" cy="3078747"/>
          </a:xfrm>
          <a:prstGeom prst="rect">
            <a:avLst/>
          </a:prstGeom>
        </p:spPr>
      </p:pic>
      <p:sp>
        <p:nvSpPr>
          <p:cNvPr id="32" name="标题 1"/>
          <p:cNvSpPr txBox="1">
            <a:spLocks/>
          </p:cNvSpPr>
          <p:nvPr/>
        </p:nvSpPr>
        <p:spPr>
          <a:xfrm>
            <a:off x="1524000" y="2063931"/>
            <a:ext cx="9144000" cy="16795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88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布尔运算</a:t>
            </a:r>
            <a:r>
              <a:rPr lang="zh-CN" altLang="en-US" sz="8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篇</a:t>
            </a:r>
            <a:endParaRPr lang="zh-CN" altLang="en-US" sz="8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1524000" y="3743485"/>
            <a:ext cx="9144000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只为设计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275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0771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6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1206842" y="4744181"/>
            <a:ext cx="9778316" cy="1146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布尔运算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英国有个叫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布尔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的数学家，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1847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年发明了处理二值之间关系的逻辑数学计算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法，因此得名。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879287" y="2330931"/>
            <a:ext cx="1203569" cy="1157280"/>
            <a:chOff x="285858" y="2634543"/>
            <a:chExt cx="1862215" cy="1790594"/>
          </a:xfrm>
        </p:grpSpPr>
        <p:sp>
          <p:nvSpPr>
            <p:cNvPr id="61" name="任意多边形 60"/>
            <p:cNvSpPr/>
            <p:nvPr/>
          </p:nvSpPr>
          <p:spPr>
            <a:xfrm>
              <a:off x="818897" y="3095961"/>
              <a:ext cx="796137" cy="867758"/>
            </a:xfrm>
            <a:custGeom>
              <a:avLst/>
              <a:gdLst>
                <a:gd name="connsiteX0" fmla="*/ 664588 w 796137"/>
                <a:gd name="connsiteY0" fmla="*/ 0 h 867758"/>
                <a:gd name="connsiteX1" fmla="*/ 764263 w 796137"/>
                <a:gd name="connsiteY1" fmla="*/ 10048 h 867758"/>
                <a:gd name="connsiteX2" fmla="*/ 782635 w 796137"/>
                <a:gd name="connsiteY2" fmla="*/ 69232 h 867758"/>
                <a:gd name="connsiteX3" fmla="*/ 796137 w 796137"/>
                <a:gd name="connsiteY3" fmla="*/ 203170 h 867758"/>
                <a:gd name="connsiteX4" fmla="*/ 131549 w 796137"/>
                <a:gd name="connsiteY4" fmla="*/ 867758 h 867758"/>
                <a:gd name="connsiteX5" fmla="*/ 31874 w 796137"/>
                <a:gd name="connsiteY5" fmla="*/ 857710 h 867758"/>
                <a:gd name="connsiteX6" fmla="*/ 13502 w 796137"/>
                <a:gd name="connsiteY6" fmla="*/ 798526 h 867758"/>
                <a:gd name="connsiteX7" fmla="*/ 0 w 796137"/>
                <a:gd name="connsiteY7" fmla="*/ 664588 h 867758"/>
                <a:gd name="connsiteX8" fmla="*/ 664588 w 796137"/>
                <a:gd name="connsiteY8" fmla="*/ 0 h 86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6137" h="867758">
                  <a:moveTo>
                    <a:pt x="664588" y="0"/>
                  </a:moveTo>
                  <a:lnTo>
                    <a:pt x="764263" y="10048"/>
                  </a:lnTo>
                  <a:lnTo>
                    <a:pt x="782635" y="69232"/>
                  </a:lnTo>
                  <a:cubicBezTo>
                    <a:pt x="791488" y="112496"/>
                    <a:pt x="796137" y="157290"/>
                    <a:pt x="796137" y="203170"/>
                  </a:cubicBezTo>
                  <a:cubicBezTo>
                    <a:pt x="796137" y="570212"/>
                    <a:pt x="498591" y="867758"/>
                    <a:pt x="131549" y="867758"/>
                  </a:cubicBezTo>
                  <a:lnTo>
                    <a:pt x="31874" y="857710"/>
                  </a:lnTo>
                  <a:lnTo>
                    <a:pt x="13502" y="798526"/>
                  </a:lnTo>
                  <a:cubicBezTo>
                    <a:pt x="4649" y="755263"/>
                    <a:pt x="0" y="710468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85858" y="2634543"/>
              <a:ext cx="1297302" cy="1319128"/>
            </a:xfrm>
            <a:custGeom>
              <a:avLst/>
              <a:gdLst>
                <a:gd name="connsiteX0" fmla="*/ 664588 w 1297302"/>
                <a:gd name="connsiteY0" fmla="*/ 0 h 1319128"/>
                <a:gd name="connsiteX1" fmla="*/ 1276949 w 1297302"/>
                <a:gd name="connsiteY1" fmla="*/ 405900 h 1319128"/>
                <a:gd name="connsiteX2" fmla="*/ 1297302 w 1297302"/>
                <a:gd name="connsiteY2" fmla="*/ 471466 h 1319128"/>
                <a:gd name="connsiteX3" fmla="*/ 1197627 w 1297302"/>
                <a:gd name="connsiteY3" fmla="*/ 461418 h 1319128"/>
                <a:gd name="connsiteX4" fmla="*/ 533039 w 1297302"/>
                <a:gd name="connsiteY4" fmla="*/ 1126006 h 1319128"/>
                <a:gd name="connsiteX5" fmla="*/ 546541 w 1297302"/>
                <a:gd name="connsiteY5" fmla="*/ 1259944 h 1319128"/>
                <a:gd name="connsiteX6" fmla="*/ 564913 w 1297302"/>
                <a:gd name="connsiteY6" fmla="*/ 1319128 h 1319128"/>
                <a:gd name="connsiteX7" fmla="*/ 530650 w 1297302"/>
                <a:gd name="connsiteY7" fmla="*/ 1315674 h 1319128"/>
                <a:gd name="connsiteX8" fmla="*/ 0 w 1297302"/>
                <a:gd name="connsiteY8" fmla="*/ 664588 h 1319128"/>
                <a:gd name="connsiteX9" fmla="*/ 664588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664588" y="0"/>
                  </a:moveTo>
                  <a:cubicBezTo>
                    <a:pt x="939870" y="0"/>
                    <a:pt x="1176060" y="167369"/>
                    <a:pt x="1276949" y="405900"/>
                  </a:cubicBezTo>
                  <a:lnTo>
                    <a:pt x="1297302" y="471466"/>
                  </a:lnTo>
                  <a:lnTo>
                    <a:pt x="1197627" y="461418"/>
                  </a:lnTo>
                  <a:cubicBezTo>
                    <a:pt x="830585" y="461418"/>
                    <a:pt x="533039" y="758964"/>
                    <a:pt x="533039" y="1126006"/>
                  </a:cubicBezTo>
                  <a:cubicBezTo>
                    <a:pt x="533039" y="1171886"/>
                    <a:pt x="537688" y="1216681"/>
                    <a:pt x="546541" y="1259944"/>
                  </a:cubicBezTo>
                  <a:lnTo>
                    <a:pt x="564913" y="1319128"/>
                  </a:lnTo>
                  <a:lnTo>
                    <a:pt x="530650" y="1315674"/>
                  </a:lnTo>
                  <a:cubicBezTo>
                    <a:pt x="227809" y="1253704"/>
                    <a:pt x="0" y="985750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850771" y="3106009"/>
              <a:ext cx="1297302" cy="1319128"/>
            </a:xfrm>
            <a:custGeom>
              <a:avLst/>
              <a:gdLst>
                <a:gd name="connsiteX0" fmla="*/ 732389 w 1297302"/>
                <a:gd name="connsiteY0" fmla="*/ 0 h 1319128"/>
                <a:gd name="connsiteX1" fmla="*/ 766652 w 1297302"/>
                <a:gd name="connsiteY1" fmla="*/ 3454 h 1319128"/>
                <a:gd name="connsiteX2" fmla="*/ 1297302 w 1297302"/>
                <a:gd name="connsiteY2" fmla="*/ 654540 h 1319128"/>
                <a:gd name="connsiteX3" fmla="*/ 632714 w 1297302"/>
                <a:gd name="connsiteY3" fmla="*/ 1319128 h 1319128"/>
                <a:gd name="connsiteX4" fmla="*/ 20353 w 1297302"/>
                <a:gd name="connsiteY4" fmla="*/ 913228 h 1319128"/>
                <a:gd name="connsiteX5" fmla="*/ 0 w 1297302"/>
                <a:gd name="connsiteY5" fmla="*/ 847662 h 1319128"/>
                <a:gd name="connsiteX6" fmla="*/ 99675 w 1297302"/>
                <a:gd name="connsiteY6" fmla="*/ 857710 h 1319128"/>
                <a:gd name="connsiteX7" fmla="*/ 764263 w 1297302"/>
                <a:gd name="connsiteY7" fmla="*/ 193122 h 1319128"/>
                <a:gd name="connsiteX8" fmla="*/ 750761 w 1297302"/>
                <a:gd name="connsiteY8" fmla="*/ 59184 h 1319128"/>
                <a:gd name="connsiteX9" fmla="*/ 732389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732389" y="0"/>
                  </a:moveTo>
                  <a:lnTo>
                    <a:pt x="766652" y="3454"/>
                  </a:lnTo>
                  <a:cubicBezTo>
                    <a:pt x="1069493" y="65425"/>
                    <a:pt x="1297302" y="333378"/>
                    <a:pt x="1297302" y="654540"/>
                  </a:cubicBezTo>
                  <a:cubicBezTo>
                    <a:pt x="1297302" y="1021582"/>
                    <a:pt x="999756" y="1319128"/>
                    <a:pt x="632714" y="1319128"/>
                  </a:cubicBezTo>
                  <a:cubicBezTo>
                    <a:pt x="357433" y="1319128"/>
                    <a:pt x="121243" y="1151759"/>
                    <a:pt x="20353" y="913228"/>
                  </a:cubicBezTo>
                  <a:lnTo>
                    <a:pt x="0" y="847662"/>
                  </a:lnTo>
                  <a:lnTo>
                    <a:pt x="99675" y="857710"/>
                  </a:lnTo>
                  <a:cubicBezTo>
                    <a:pt x="466717" y="857710"/>
                    <a:pt x="764263" y="560164"/>
                    <a:pt x="764263" y="193122"/>
                  </a:cubicBezTo>
                  <a:cubicBezTo>
                    <a:pt x="764263" y="147242"/>
                    <a:pt x="759614" y="102448"/>
                    <a:pt x="750761" y="59184"/>
                  </a:cubicBezTo>
                  <a:lnTo>
                    <a:pt x="732389" y="0"/>
                  </a:ln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633327" y="2263107"/>
            <a:ext cx="1302090" cy="1225104"/>
            <a:chOff x="6580709" y="377251"/>
            <a:chExt cx="1355525" cy="1275380"/>
          </a:xfrm>
        </p:grpSpPr>
        <p:sp>
          <p:nvSpPr>
            <p:cNvPr id="64" name="任意多边形 63"/>
            <p:cNvSpPr/>
            <p:nvPr/>
          </p:nvSpPr>
          <p:spPr>
            <a:xfrm>
              <a:off x="7066063" y="805222"/>
              <a:ext cx="384819" cy="419438"/>
            </a:xfrm>
            <a:custGeom>
              <a:avLst/>
              <a:gdLst>
                <a:gd name="connsiteX0" fmla="*/ 664588 w 796137"/>
                <a:gd name="connsiteY0" fmla="*/ 0 h 867758"/>
                <a:gd name="connsiteX1" fmla="*/ 764263 w 796137"/>
                <a:gd name="connsiteY1" fmla="*/ 10048 h 867758"/>
                <a:gd name="connsiteX2" fmla="*/ 782635 w 796137"/>
                <a:gd name="connsiteY2" fmla="*/ 69232 h 867758"/>
                <a:gd name="connsiteX3" fmla="*/ 796137 w 796137"/>
                <a:gd name="connsiteY3" fmla="*/ 203170 h 867758"/>
                <a:gd name="connsiteX4" fmla="*/ 131549 w 796137"/>
                <a:gd name="connsiteY4" fmla="*/ 867758 h 867758"/>
                <a:gd name="connsiteX5" fmla="*/ 31874 w 796137"/>
                <a:gd name="connsiteY5" fmla="*/ 857710 h 867758"/>
                <a:gd name="connsiteX6" fmla="*/ 13502 w 796137"/>
                <a:gd name="connsiteY6" fmla="*/ 798526 h 867758"/>
                <a:gd name="connsiteX7" fmla="*/ 0 w 796137"/>
                <a:gd name="connsiteY7" fmla="*/ 664588 h 867758"/>
                <a:gd name="connsiteX8" fmla="*/ 664588 w 796137"/>
                <a:gd name="connsiteY8" fmla="*/ 0 h 86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6137" h="867758">
                  <a:moveTo>
                    <a:pt x="664588" y="0"/>
                  </a:moveTo>
                  <a:lnTo>
                    <a:pt x="764263" y="10048"/>
                  </a:lnTo>
                  <a:lnTo>
                    <a:pt x="782635" y="69232"/>
                  </a:lnTo>
                  <a:cubicBezTo>
                    <a:pt x="791488" y="112496"/>
                    <a:pt x="796137" y="157290"/>
                    <a:pt x="796137" y="203170"/>
                  </a:cubicBezTo>
                  <a:cubicBezTo>
                    <a:pt x="796137" y="570212"/>
                    <a:pt x="498591" y="867758"/>
                    <a:pt x="131549" y="867758"/>
                  </a:cubicBezTo>
                  <a:lnTo>
                    <a:pt x="31874" y="857710"/>
                  </a:lnTo>
                  <a:lnTo>
                    <a:pt x="13502" y="798526"/>
                  </a:lnTo>
                  <a:cubicBezTo>
                    <a:pt x="4649" y="755263"/>
                    <a:pt x="0" y="710468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6580709" y="377251"/>
              <a:ext cx="790612" cy="803914"/>
            </a:xfrm>
            <a:custGeom>
              <a:avLst/>
              <a:gdLst>
                <a:gd name="connsiteX0" fmla="*/ 664588 w 1297302"/>
                <a:gd name="connsiteY0" fmla="*/ 0 h 1319128"/>
                <a:gd name="connsiteX1" fmla="*/ 1276949 w 1297302"/>
                <a:gd name="connsiteY1" fmla="*/ 405900 h 1319128"/>
                <a:gd name="connsiteX2" fmla="*/ 1297302 w 1297302"/>
                <a:gd name="connsiteY2" fmla="*/ 471466 h 1319128"/>
                <a:gd name="connsiteX3" fmla="*/ 1197627 w 1297302"/>
                <a:gd name="connsiteY3" fmla="*/ 461418 h 1319128"/>
                <a:gd name="connsiteX4" fmla="*/ 533039 w 1297302"/>
                <a:gd name="connsiteY4" fmla="*/ 1126006 h 1319128"/>
                <a:gd name="connsiteX5" fmla="*/ 546541 w 1297302"/>
                <a:gd name="connsiteY5" fmla="*/ 1259944 h 1319128"/>
                <a:gd name="connsiteX6" fmla="*/ 564913 w 1297302"/>
                <a:gd name="connsiteY6" fmla="*/ 1319128 h 1319128"/>
                <a:gd name="connsiteX7" fmla="*/ 530650 w 1297302"/>
                <a:gd name="connsiteY7" fmla="*/ 1315674 h 1319128"/>
                <a:gd name="connsiteX8" fmla="*/ 0 w 1297302"/>
                <a:gd name="connsiteY8" fmla="*/ 664588 h 1319128"/>
                <a:gd name="connsiteX9" fmla="*/ 664588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664588" y="0"/>
                  </a:moveTo>
                  <a:cubicBezTo>
                    <a:pt x="939870" y="0"/>
                    <a:pt x="1176060" y="167369"/>
                    <a:pt x="1276949" y="405900"/>
                  </a:cubicBezTo>
                  <a:lnTo>
                    <a:pt x="1297302" y="471466"/>
                  </a:lnTo>
                  <a:lnTo>
                    <a:pt x="1197627" y="461418"/>
                  </a:lnTo>
                  <a:cubicBezTo>
                    <a:pt x="830585" y="461418"/>
                    <a:pt x="533039" y="758964"/>
                    <a:pt x="533039" y="1126006"/>
                  </a:cubicBezTo>
                  <a:cubicBezTo>
                    <a:pt x="533039" y="1171886"/>
                    <a:pt x="537688" y="1216681"/>
                    <a:pt x="546541" y="1259944"/>
                  </a:cubicBezTo>
                  <a:lnTo>
                    <a:pt x="564913" y="1319128"/>
                  </a:lnTo>
                  <a:lnTo>
                    <a:pt x="530650" y="1315674"/>
                  </a:lnTo>
                  <a:cubicBezTo>
                    <a:pt x="227809" y="1253704"/>
                    <a:pt x="0" y="985750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7145622" y="848717"/>
              <a:ext cx="790612" cy="803914"/>
            </a:xfrm>
            <a:custGeom>
              <a:avLst/>
              <a:gdLst>
                <a:gd name="connsiteX0" fmla="*/ 732389 w 1297302"/>
                <a:gd name="connsiteY0" fmla="*/ 0 h 1319128"/>
                <a:gd name="connsiteX1" fmla="*/ 766652 w 1297302"/>
                <a:gd name="connsiteY1" fmla="*/ 3454 h 1319128"/>
                <a:gd name="connsiteX2" fmla="*/ 1297302 w 1297302"/>
                <a:gd name="connsiteY2" fmla="*/ 654540 h 1319128"/>
                <a:gd name="connsiteX3" fmla="*/ 632714 w 1297302"/>
                <a:gd name="connsiteY3" fmla="*/ 1319128 h 1319128"/>
                <a:gd name="connsiteX4" fmla="*/ 20353 w 1297302"/>
                <a:gd name="connsiteY4" fmla="*/ 913228 h 1319128"/>
                <a:gd name="connsiteX5" fmla="*/ 0 w 1297302"/>
                <a:gd name="connsiteY5" fmla="*/ 847662 h 1319128"/>
                <a:gd name="connsiteX6" fmla="*/ 99675 w 1297302"/>
                <a:gd name="connsiteY6" fmla="*/ 857710 h 1319128"/>
                <a:gd name="connsiteX7" fmla="*/ 764263 w 1297302"/>
                <a:gd name="connsiteY7" fmla="*/ 193122 h 1319128"/>
                <a:gd name="connsiteX8" fmla="*/ 750761 w 1297302"/>
                <a:gd name="connsiteY8" fmla="*/ 59184 h 1319128"/>
                <a:gd name="connsiteX9" fmla="*/ 732389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732389" y="0"/>
                  </a:moveTo>
                  <a:lnTo>
                    <a:pt x="766652" y="3454"/>
                  </a:lnTo>
                  <a:cubicBezTo>
                    <a:pt x="1069493" y="65425"/>
                    <a:pt x="1297302" y="333378"/>
                    <a:pt x="1297302" y="654540"/>
                  </a:cubicBezTo>
                  <a:cubicBezTo>
                    <a:pt x="1297302" y="1021582"/>
                    <a:pt x="999756" y="1319128"/>
                    <a:pt x="632714" y="1319128"/>
                  </a:cubicBezTo>
                  <a:cubicBezTo>
                    <a:pt x="357433" y="1319128"/>
                    <a:pt x="121243" y="1151759"/>
                    <a:pt x="20353" y="913228"/>
                  </a:cubicBezTo>
                  <a:lnTo>
                    <a:pt x="0" y="847662"/>
                  </a:lnTo>
                  <a:lnTo>
                    <a:pt x="99675" y="857710"/>
                  </a:lnTo>
                  <a:cubicBezTo>
                    <a:pt x="466717" y="857710"/>
                    <a:pt x="764263" y="560164"/>
                    <a:pt x="764263" y="193122"/>
                  </a:cubicBezTo>
                  <a:cubicBezTo>
                    <a:pt x="764263" y="147242"/>
                    <a:pt x="759614" y="102448"/>
                    <a:pt x="750761" y="59184"/>
                  </a:cubicBezTo>
                  <a:lnTo>
                    <a:pt x="732389" y="0"/>
                  </a:ln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85888" y="2330931"/>
            <a:ext cx="1203569" cy="1157280"/>
            <a:chOff x="285858" y="2634543"/>
            <a:chExt cx="1862215" cy="1790594"/>
          </a:xfrm>
        </p:grpSpPr>
        <p:sp>
          <p:nvSpPr>
            <p:cNvPr id="73" name="任意多边形 72"/>
            <p:cNvSpPr/>
            <p:nvPr/>
          </p:nvSpPr>
          <p:spPr>
            <a:xfrm>
              <a:off x="818897" y="3095961"/>
              <a:ext cx="796137" cy="867758"/>
            </a:xfrm>
            <a:custGeom>
              <a:avLst/>
              <a:gdLst>
                <a:gd name="connsiteX0" fmla="*/ 664588 w 796137"/>
                <a:gd name="connsiteY0" fmla="*/ 0 h 867758"/>
                <a:gd name="connsiteX1" fmla="*/ 764263 w 796137"/>
                <a:gd name="connsiteY1" fmla="*/ 10048 h 867758"/>
                <a:gd name="connsiteX2" fmla="*/ 782635 w 796137"/>
                <a:gd name="connsiteY2" fmla="*/ 69232 h 867758"/>
                <a:gd name="connsiteX3" fmla="*/ 796137 w 796137"/>
                <a:gd name="connsiteY3" fmla="*/ 203170 h 867758"/>
                <a:gd name="connsiteX4" fmla="*/ 131549 w 796137"/>
                <a:gd name="connsiteY4" fmla="*/ 867758 h 867758"/>
                <a:gd name="connsiteX5" fmla="*/ 31874 w 796137"/>
                <a:gd name="connsiteY5" fmla="*/ 857710 h 867758"/>
                <a:gd name="connsiteX6" fmla="*/ 13502 w 796137"/>
                <a:gd name="connsiteY6" fmla="*/ 798526 h 867758"/>
                <a:gd name="connsiteX7" fmla="*/ 0 w 796137"/>
                <a:gd name="connsiteY7" fmla="*/ 664588 h 867758"/>
                <a:gd name="connsiteX8" fmla="*/ 664588 w 796137"/>
                <a:gd name="connsiteY8" fmla="*/ 0 h 86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6137" h="867758">
                  <a:moveTo>
                    <a:pt x="664588" y="0"/>
                  </a:moveTo>
                  <a:lnTo>
                    <a:pt x="764263" y="10048"/>
                  </a:lnTo>
                  <a:lnTo>
                    <a:pt x="782635" y="69232"/>
                  </a:lnTo>
                  <a:cubicBezTo>
                    <a:pt x="791488" y="112496"/>
                    <a:pt x="796137" y="157290"/>
                    <a:pt x="796137" y="203170"/>
                  </a:cubicBezTo>
                  <a:cubicBezTo>
                    <a:pt x="796137" y="570212"/>
                    <a:pt x="498591" y="867758"/>
                    <a:pt x="131549" y="867758"/>
                  </a:cubicBezTo>
                  <a:lnTo>
                    <a:pt x="31874" y="857710"/>
                  </a:lnTo>
                  <a:lnTo>
                    <a:pt x="13502" y="798526"/>
                  </a:lnTo>
                  <a:cubicBezTo>
                    <a:pt x="4649" y="755263"/>
                    <a:pt x="0" y="710468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285858" y="2634543"/>
              <a:ext cx="1297302" cy="1319128"/>
            </a:xfrm>
            <a:custGeom>
              <a:avLst/>
              <a:gdLst>
                <a:gd name="connsiteX0" fmla="*/ 664588 w 1297302"/>
                <a:gd name="connsiteY0" fmla="*/ 0 h 1319128"/>
                <a:gd name="connsiteX1" fmla="*/ 1276949 w 1297302"/>
                <a:gd name="connsiteY1" fmla="*/ 405900 h 1319128"/>
                <a:gd name="connsiteX2" fmla="*/ 1297302 w 1297302"/>
                <a:gd name="connsiteY2" fmla="*/ 471466 h 1319128"/>
                <a:gd name="connsiteX3" fmla="*/ 1197627 w 1297302"/>
                <a:gd name="connsiteY3" fmla="*/ 461418 h 1319128"/>
                <a:gd name="connsiteX4" fmla="*/ 533039 w 1297302"/>
                <a:gd name="connsiteY4" fmla="*/ 1126006 h 1319128"/>
                <a:gd name="connsiteX5" fmla="*/ 546541 w 1297302"/>
                <a:gd name="connsiteY5" fmla="*/ 1259944 h 1319128"/>
                <a:gd name="connsiteX6" fmla="*/ 564913 w 1297302"/>
                <a:gd name="connsiteY6" fmla="*/ 1319128 h 1319128"/>
                <a:gd name="connsiteX7" fmla="*/ 530650 w 1297302"/>
                <a:gd name="connsiteY7" fmla="*/ 1315674 h 1319128"/>
                <a:gd name="connsiteX8" fmla="*/ 0 w 1297302"/>
                <a:gd name="connsiteY8" fmla="*/ 664588 h 1319128"/>
                <a:gd name="connsiteX9" fmla="*/ 664588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664588" y="0"/>
                  </a:moveTo>
                  <a:cubicBezTo>
                    <a:pt x="939870" y="0"/>
                    <a:pt x="1176060" y="167369"/>
                    <a:pt x="1276949" y="405900"/>
                  </a:cubicBezTo>
                  <a:lnTo>
                    <a:pt x="1297302" y="471466"/>
                  </a:lnTo>
                  <a:lnTo>
                    <a:pt x="1197627" y="461418"/>
                  </a:lnTo>
                  <a:cubicBezTo>
                    <a:pt x="830585" y="461418"/>
                    <a:pt x="533039" y="758964"/>
                    <a:pt x="533039" y="1126006"/>
                  </a:cubicBezTo>
                  <a:cubicBezTo>
                    <a:pt x="533039" y="1171886"/>
                    <a:pt x="537688" y="1216681"/>
                    <a:pt x="546541" y="1259944"/>
                  </a:cubicBezTo>
                  <a:lnTo>
                    <a:pt x="564913" y="1319128"/>
                  </a:lnTo>
                  <a:lnTo>
                    <a:pt x="530650" y="1315674"/>
                  </a:lnTo>
                  <a:cubicBezTo>
                    <a:pt x="227809" y="1253704"/>
                    <a:pt x="0" y="985750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850771" y="3106009"/>
              <a:ext cx="1297302" cy="1319128"/>
            </a:xfrm>
            <a:custGeom>
              <a:avLst/>
              <a:gdLst>
                <a:gd name="connsiteX0" fmla="*/ 732389 w 1297302"/>
                <a:gd name="connsiteY0" fmla="*/ 0 h 1319128"/>
                <a:gd name="connsiteX1" fmla="*/ 766652 w 1297302"/>
                <a:gd name="connsiteY1" fmla="*/ 3454 h 1319128"/>
                <a:gd name="connsiteX2" fmla="*/ 1297302 w 1297302"/>
                <a:gd name="connsiteY2" fmla="*/ 654540 h 1319128"/>
                <a:gd name="connsiteX3" fmla="*/ 632714 w 1297302"/>
                <a:gd name="connsiteY3" fmla="*/ 1319128 h 1319128"/>
                <a:gd name="connsiteX4" fmla="*/ 20353 w 1297302"/>
                <a:gd name="connsiteY4" fmla="*/ 913228 h 1319128"/>
                <a:gd name="connsiteX5" fmla="*/ 0 w 1297302"/>
                <a:gd name="connsiteY5" fmla="*/ 847662 h 1319128"/>
                <a:gd name="connsiteX6" fmla="*/ 99675 w 1297302"/>
                <a:gd name="connsiteY6" fmla="*/ 857710 h 1319128"/>
                <a:gd name="connsiteX7" fmla="*/ 764263 w 1297302"/>
                <a:gd name="connsiteY7" fmla="*/ 193122 h 1319128"/>
                <a:gd name="connsiteX8" fmla="*/ 750761 w 1297302"/>
                <a:gd name="connsiteY8" fmla="*/ 59184 h 1319128"/>
                <a:gd name="connsiteX9" fmla="*/ 732389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732389" y="0"/>
                  </a:moveTo>
                  <a:lnTo>
                    <a:pt x="766652" y="3454"/>
                  </a:lnTo>
                  <a:cubicBezTo>
                    <a:pt x="1069493" y="65425"/>
                    <a:pt x="1297302" y="333378"/>
                    <a:pt x="1297302" y="654540"/>
                  </a:cubicBezTo>
                  <a:cubicBezTo>
                    <a:pt x="1297302" y="1021582"/>
                    <a:pt x="999756" y="1319128"/>
                    <a:pt x="632714" y="1319128"/>
                  </a:cubicBezTo>
                  <a:cubicBezTo>
                    <a:pt x="357433" y="1319128"/>
                    <a:pt x="121243" y="1151759"/>
                    <a:pt x="20353" y="913228"/>
                  </a:cubicBezTo>
                  <a:lnTo>
                    <a:pt x="0" y="847662"/>
                  </a:lnTo>
                  <a:lnTo>
                    <a:pt x="99675" y="857710"/>
                  </a:lnTo>
                  <a:cubicBezTo>
                    <a:pt x="466717" y="857710"/>
                    <a:pt x="764263" y="560164"/>
                    <a:pt x="764263" y="193122"/>
                  </a:cubicBezTo>
                  <a:cubicBezTo>
                    <a:pt x="764263" y="147242"/>
                    <a:pt x="759614" y="102448"/>
                    <a:pt x="750761" y="59184"/>
                  </a:cubicBezTo>
                  <a:lnTo>
                    <a:pt x="732389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239929" y="2330931"/>
            <a:ext cx="1203569" cy="1157280"/>
            <a:chOff x="4233785" y="3928965"/>
            <a:chExt cx="1862215" cy="1790594"/>
          </a:xfrm>
        </p:grpSpPr>
        <p:sp>
          <p:nvSpPr>
            <p:cNvPr id="78" name="任意多边形 77"/>
            <p:cNvSpPr/>
            <p:nvPr/>
          </p:nvSpPr>
          <p:spPr>
            <a:xfrm>
              <a:off x="4233785" y="3928965"/>
              <a:ext cx="1297302" cy="1319128"/>
            </a:xfrm>
            <a:custGeom>
              <a:avLst/>
              <a:gdLst>
                <a:gd name="connsiteX0" fmla="*/ 664588 w 1297302"/>
                <a:gd name="connsiteY0" fmla="*/ 0 h 1319128"/>
                <a:gd name="connsiteX1" fmla="*/ 1276949 w 1297302"/>
                <a:gd name="connsiteY1" fmla="*/ 405900 h 1319128"/>
                <a:gd name="connsiteX2" fmla="*/ 1297302 w 1297302"/>
                <a:gd name="connsiteY2" fmla="*/ 471466 h 1319128"/>
                <a:gd name="connsiteX3" fmla="*/ 1197627 w 1297302"/>
                <a:gd name="connsiteY3" fmla="*/ 461418 h 1319128"/>
                <a:gd name="connsiteX4" fmla="*/ 533039 w 1297302"/>
                <a:gd name="connsiteY4" fmla="*/ 1126006 h 1319128"/>
                <a:gd name="connsiteX5" fmla="*/ 546541 w 1297302"/>
                <a:gd name="connsiteY5" fmla="*/ 1259944 h 1319128"/>
                <a:gd name="connsiteX6" fmla="*/ 564913 w 1297302"/>
                <a:gd name="connsiteY6" fmla="*/ 1319128 h 1319128"/>
                <a:gd name="connsiteX7" fmla="*/ 530650 w 1297302"/>
                <a:gd name="connsiteY7" fmla="*/ 1315674 h 1319128"/>
                <a:gd name="connsiteX8" fmla="*/ 0 w 1297302"/>
                <a:gd name="connsiteY8" fmla="*/ 664588 h 1319128"/>
                <a:gd name="connsiteX9" fmla="*/ 664588 w 1297302"/>
                <a:gd name="connsiteY9" fmla="*/ 0 h 1319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7302" h="1319128">
                  <a:moveTo>
                    <a:pt x="664588" y="0"/>
                  </a:moveTo>
                  <a:cubicBezTo>
                    <a:pt x="939870" y="0"/>
                    <a:pt x="1176060" y="167369"/>
                    <a:pt x="1276949" y="405900"/>
                  </a:cubicBezTo>
                  <a:lnTo>
                    <a:pt x="1297302" y="471466"/>
                  </a:lnTo>
                  <a:lnTo>
                    <a:pt x="1197627" y="461418"/>
                  </a:lnTo>
                  <a:cubicBezTo>
                    <a:pt x="830585" y="461418"/>
                    <a:pt x="533039" y="758964"/>
                    <a:pt x="533039" y="1126006"/>
                  </a:cubicBezTo>
                  <a:cubicBezTo>
                    <a:pt x="533039" y="1171886"/>
                    <a:pt x="537688" y="1216681"/>
                    <a:pt x="546541" y="1259944"/>
                  </a:cubicBezTo>
                  <a:lnTo>
                    <a:pt x="564913" y="1319128"/>
                  </a:lnTo>
                  <a:lnTo>
                    <a:pt x="530650" y="1315674"/>
                  </a:lnTo>
                  <a:cubicBezTo>
                    <a:pt x="227809" y="1253704"/>
                    <a:pt x="0" y="985750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rgbClr val="E1E1E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4766824" y="4390383"/>
              <a:ext cx="1329176" cy="1329176"/>
            </a:xfrm>
            <a:custGeom>
              <a:avLst/>
              <a:gdLst>
                <a:gd name="connsiteX0" fmla="*/ 664588 w 1329176"/>
                <a:gd name="connsiteY0" fmla="*/ 0 h 1329176"/>
                <a:gd name="connsiteX1" fmla="*/ 764263 w 1329176"/>
                <a:gd name="connsiteY1" fmla="*/ 10048 h 1329176"/>
                <a:gd name="connsiteX2" fmla="*/ 798526 w 1329176"/>
                <a:gd name="connsiteY2" fmla="*/ 13502 h 1329176"/>
                <a:gd name="connsiteX3" fmla="*/ 1329176 w 1329176"/>
                <a:gd name="connsiteY3" fmla="*/ 664588 h 1329176"/>
                <a:gd name="connsiteX4" fmla="*/ 664588 w 1329176"/>
                <a:gd name="connsiteY4" fmla="*/ 1329176 h 1329176"/>
                <a:gd name="connsiteX5" fmla="*/ 52227 w 1329176"/>
                <a:gd name="connsiteY5" fmla="*/ 923276 h 1329176"/>
                <a:gd name="connsiteX6" fmla="*/ 31874 w 1329176"/>
                <a:gd name="connsiteY6" fmla="*/ 857710 h 1329176"/>
                <a:gd name="connsiteX7" fmla="*/ 13502 w 1329176"/>
                <a:gd name="connsiteY7" fmla="*/ 798526 h 1329176"/>
                <a:gd name="connsiteX8" fmla="*/ 0 w 1329176"/>
                <a:gd name="connsiteY8" fmla="*/ 664588 h 1329176"/>
                <a:gd name="connsiteX9" fmla="*/ 664588 w 1329176"/>
                <a:gd name="connsiteY9" fmla="*/ 0 h 1329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9176" h="1329176">
                  <a:moveTo>
                    <a:pt x="664588" y="0"/>
                  </a:moveTo>
                  <a:lnTo>
                    <a:pt x="764263" y="10048"/>
                  </a:lnTo>
                  <a:lnTo>
                    <a:pt x="798526" y="13502"/>
                  </a:lnTo>
                  <a:cubicBezTo>
                    <a:pt x="1101367" y="75473"/>
                    <a:pt x="1329176" y="343426"/>
                    <a:pt x="1329176" y="664588"/>
                  </a:cubicBezTo>
                  <a:cubicBezTo>
                    <a:pt x="1329176" y="1031630"/>
                    <a:pt x="1031630" y="1329176"/>
                    <a:pt x="664588" y="1329176"/>
                  </a:cubicBezTo>
                  <a:cubicBezTo>
                    <a:pt x="389307" y="1329176"/>
                    <a:pt x="153117" y="1161807"/>
                    <a:pt x="52227" y="923276"/>
                  </a:cubicBezTo>
                  <a:lnTo>
                    <a:pt x="31874" y="857710"/>
                  </a:lnTo>
                  <a:lnTo>
                    <a:pt x="13502" y="798526"/>
                  </a:lnTo>
                  <a:cubicBezTo>
                    <a:pt x="4649" y="755263"/>
                    <a:pt x="0" y="710468"/>
                    <a:pt x="0" y="664588"/>
                  </a:cubicBezTo>
                  <a:cubicBezTo>
                    <a:pt x="0" y="297546"/>
                    <a:pt x="297546" y="0"/>
                    <a:pt x="664588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任意多边形 82"/>
          <p:cNvSpPr/>
          <p:nvPr/>
        </p:nvSpPr>
        <p:spPr>
          <a:xfrm>
            <a:off x="1766136" y="2260518"/>
            <a:ext cx="1496086" cy="1303893"/>
          </a:xfrm>
          <a:custGeom>
            <a:avLst/>
            <a:gdLst>
              <a:gd name="connsiteX0" fmla="*/ 442757 w 1496086"/>
              <a:gd name="connsiteY0" fmla="*/ 21 h 1303893"/>
              <a:gd name="connsiteX1" fmla="*/ 686810 w 1496086"/>
              <a:gd name="connsiteY1" fmla="*/ 77533 h 1303893"/>
              <a:gd name="connsiteX2" fmla="*/ 876082 w 1496086"/>
              <a:gd name="connsiteY2" fmla="*/ 442757 h 1303893"/>
              <a:gd name="connsiteX3" fmla="*/ 873086 w 1496086"/>
              <a:gd name="connsiteY3" fmla="*/ 470725 h 1303893"/>
              <a:gd name="connsiteX4" fmla="*/ 898171 w 1496086"/>
              <a:gd name="connsiteY4" fmla="*/ 457998 h 1303893"/>
              <a:gd name="connsiteX5" fmla="*/ 1306793 w 1496086"/>
              <a:gd name="connsiteY5" fmla="*/ 505323 h 1303893"/>
              <a:gd name="connsiteX6" fmla="*/ 1418553 w 1496086"/>
              <a:gd name="connsiteY6" fmla="*/ 1114600 h 1303893"/>
              <a:gd name="connsiteX7" fmla="*/ 809276 w 1496086"/>
              <a:gd name="connsiteY7" fmla="*/ 1226360 h 1303893"/>
              <a:gd name="connsiteX8" fmla="*/ 620004 w 1496086"/>
              <a:gd name="connsiteY8" fmla="*/ 861136 h 1303893"/>
              <a:gd name="connsiteX9" fmla="*/ 623000 w 1496086"/>
              <a:gd name="connsiteY9" fmla="*/ 833168 h 1303893"/>
              <a:gd name="connsiteX10" fmla="*/ 597915 w 1496086"/>
              <a:gd name="connsiteY10" fmla="*/ 845895 h 1303893"/>
              <a:gd name="connsiteX11" fmla="*/ 189293 w 1496086"/>
              <a:gd name="connsiteY11" fmla="*/ 798569 h 1303893"/>
              <a:gd name="connsiteX12" fmla="*/ 77533 w 1496086"/>
              <a:gd name="connsiteY12" fmla="*/ 189293 h 1303893"/>
              <a:gd name="connsiteX13" fmla="*/ 442757 w 1496086"/>
              <a:gd name="connsiteY13" fmla="*/ 21 h 1303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96086" h="1303893">
                <a:moveTo>
                  <a:pt x="442757" y="21"/>
                </a:moveTo>
                <a:cubicBezTo>
                  <a:pt x="527118" y="850"/>
                  <a:pt x="612144" y="26014"/>
                  <a:pt x="686810" y="77533"/>
                </a:cubicBezTo>
                <a:cubicBezTo>
                  <a:pt x="811253" y="163399"/>
                  <a:pt x="877464" y="302154"/>
                  <a:pt x="876082" y="442757"/>
                </a:cubicBezTo>
                <a:lnTo>
                  <a:pt x="873086" y="470725"/>
                </a:lnTo>
                <a:lnTo>
                  <a:pt x="898171" y="457998"/>
                </a:lnTo>
                <a:cubicBezTo>
                  <a:pt x="1029129" y="406803"/>
                  <a:pt x="1182350" y="419457"/>
                  <a:pt x="1306793" y="505323"/>
                </a:cubicBezTo>
                <a:cubicBezTo>
                  <a:pt x="1505902" y="642709"/>
                  <a:pt x="1555938" y="915492"/>
                  <a:pt x="1418553" y="1114600"/>
                </a:cubicBezTo>
                <a:cubicBezTo>
                  <a:pt x="1281167" y="1313709"/>
                  <a:pt x="1008385" y="1363745"/>
                  <a:pt x="809276" y="1226360"/>
                </a:cubicBezTo>
                <a:cubicBezTo>
                  <a:pt x="684833" y="1140494"/>
                  <a:pt x="618622" y="1001739"/>
                  <a:pt x="620004" y="861136"/>
                </a:cubicBezTo>
                <a:lnTo>
                  <a:pt x="623000" y="833168"/>
                </a:lnTo>
                <a:lnTo>
                  <a:pt x="597915" y="845895"/>
                </a:lnTo>
                <a:cubicBezTo>
                  <a:pt x="466957" y="897090"/>
                  <a:pt x="313736" y="884436"/>
                  <a:pt x="189293" y="798569"/>
                </a:cubicBezTo>
                <a:cubicBezTo>
                  <a:pt x="-9816" y="661184"/>
                  <a:pt x="-59852" y="388401"/>
                  <a:pt x="77533" y="189293"/>
                </a:cubicBezTo>
                <a:cubicBezTo>
                  <a:pt x="163399" y="64850"/>
                  <a:pt x="302154" y="-1362"/>
                  <a:pt x="442757" y="21"/>
                </a:cubicBezTo>
                <a:close/>
              </a:path>
            </a:pathLst>
          </a:custGeom>
          <a:solidFill>
            <a:srgbClr val="E1E1E1"/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标题 1"/>
          <p:cNvSpPr txBox="1">
            <a:spLocks/>
          </p:cNvSpPr>
          <p:nvPr/>
        </p:nvSpPr>
        <p:spPr>
          <a:xfrm>
            <a:off x="1672173" y="368923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联合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7" name="标题 1"/>
          <p:cNvSpPr txBox="1">
            <a:spLocks/>
          </p:cNvSpPr>
          <p:nvPr/>
        </p:nvSpPr>
        <p:spPr>
          <a:xfrm>
            <a:off x="3669905" y="368923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组合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8" name="标题 1"/>
          <p:cNvSpPr txBox="1">
            <a:spLocks/>
          </p:cNvSpPr>
          <p:nvPr/>
        </p:nvSpPr>
        <p:spPr>
          <a:xfrm>
            <a:off x="5499997" y="368923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拆分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9" name="标题 1"/>
          <p:cNvSpPr txBox="1">
            <a:spLocks/>
          </p:cNvSpPr>
          <p:nvPr/>
        </p:nvSpPr>
        <p:spPr>
          <a:xfrm>
            <a:off x="7345329" y="368923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相交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0" name="标题 1"/>
          <p:cNvSpPr txBox="1">
            <a:spLocks/>
          </p:cNvSpPr>
          <p:nvPr/>
        </p:nvSpPr>
        <p:spPr>
          <a:xfrm>
            <a:off x="9080521" y="368923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剪除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1" name="标题 1"/>
          <p:cNvSpPr txBox="1">
            <a:spLocks/>
          </p:cNvSpPr>
          <p:nvPr/>
        </p:nvSpPr>
        <p:spPr>
          <a:xfrm>
            <a:off x="1919591" y="853222"/>
            <a:ext cx="8352818" cy="1146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13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版布尔运算有</a:t>
            </a:r>
            <a:r>
              <a:rPr lang="zh-CN" altLang="en-US" sz="36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五种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版中没有拆分）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5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919591" y="541937"/>
            <a:ext cx="8352818" cy="1146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10</a:t>
            </a:r>
            <a:r>
              <a:rPr lang="zh-CN" altLang="en-US" sz="54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如何调出布尔运算？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861537" y="3190846"/>
            <a:ext cx="10650107" cy="14636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1.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文件→选项→</a:t>
            </a: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自定义功能区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→所有命令→寻找形状联合、组合、相交、剪除→添加到右侧新建的功能区里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861538" y="4654544"/>
            <a:ext cx="10650106" cy="17063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2.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文件→选项→</a:t>
            </a: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自定义快速访问工具栏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→所有命令→寻找形状联合、组合、相交、剪除、拆分→添加到快速访问工具栏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79568" y="1596406"/>
            <a:ext cx="10417628" cy="1568422"/>
            <a:chOff x="1179568" y="1596406"/>
            <a:chExt cx="10417628" cy="1568422"/>
          </a:xfrm>
        </p:grpSpPr>
        <p:sp>
          <p:nvSpPr>
            <p:cNvPr id="12" name="标题 1"/>
            <p:cNvSpPr txBox="1">
              <a:spLocks/>
            </p:cNvSpPr>
            <p:nvPr/>
          </p:nvSpPr>
          <p:spPr>
            <a:xfrm>
              <a:off x="7110343" y="1609864"/>
              <a:ext cx="3850038" cy="86017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功能区</a:t>
              </a:r>
              <a:endPara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7110342" y="2595184"/>
              <a:ext cx="4486854" cy="56964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快速访问工具栏</a:t>
              </a:r>
              <a:r>
                <a:rPr lang="zh-CN" altLang="en-US" sz="2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默认功能区左上角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0195" y="1596406"/>
              <a:ext cx="5551716" cy="1419169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cxnSp>
          <p:nvCxnSpPr>
            <p:cNvPr id="14" name="直接连接符 13"/>
            <p:cNvCxnSpPr/>
            <p:nvPr/>
          </p:nvCxnSpPr>
          <p:spPr>
            <a:xfrm>
              <a:off x="1179568" y="2660498"/>
              <a:ext cx="1009105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5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919591" y="541937"/>
            <a:ext cx="8352818" cy="1146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10</a:t>
            </a:r>
            <a:r>
              <a:rPr lang="zh-CN" altLang="en-US" sz="54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如何调出布尔运算？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251857" y="4591931"/>
            <a:ext cx="9688286" cy="1759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PS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：可在</a:t>
            </a: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功能区空白处右键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，快速进入自定义功能区或自定义快速访问工具栏。也可将快速访问工具栏的置于功能区下方。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53223" y="1720722"/>
            <a:ext cx="5085554" cy="2718140"/>
            <a:chOff x="2456553" y="3850792"/>
            <a:chExt cx="3385226" cy="180934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/>
            <a:srcRect l="13017" t="13497" r="60965" b="61769"/>
            <a:stretch/>
          </p:blipFill>
          <p:spPr>
            <a:xfrm>
              <a:off x="2456553" y="3850792"/>
              <a:ext cx="3385226" cy="1809345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10" name="图文框 9"/>
            <p:cNvSpPr/>
            <p:nvPr/>
          </p:nvSpPr>
          <p:spPr>
            <a:xfrm>
              <a:off x="2984588" y="4445001"/>
              <a:ext cx="2857191" cy="912469"/>
            </a:xfrm>
            <a:prstGeom prst="frame">
              <a:avLst>
                <a:gd name="adj1" fmla="val 67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9987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919591" y="541937"/>
            <a:ext cx="8352818" cy="11461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13</a:t>
            </a:r>
            <a:r>
              <a:rPr lang="zh-CN" altLang="en-US" sz="54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如何调出布尔运算？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907476" y="4083576"/>
            <a:ext cx="10377048" cy="21865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新建一个任意形状→选中这个形状→点击功能区的格式选项卡→右侧会看到“合并形状”→鼠标于合并形状上右键→添加到自定义功能区或自定义快速访问工具栏。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89034" y="1798021"/>
            <a:ext cx="5213933" cy="2175598"/>
            <a:chOff x="1510582" y="1798021"/>
            <a:chExt cx="5213933" cy="217559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0582" y="1798021"/>
              <a:ext cx="5213933" cy="2175598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13" name="图文框 12"/>
            <p:cNvSpPr/>
            <p:nvPr/>
          </p:nvSpPr>
          <p:spPr>
            <a:xfrm>
              <a:off x="4707869" y="2808637"/>
              <a:ext cx="1860356" cy="565628"/>
            </a:xfrm>
            <a:prstGeom prst="frame">
              <a:avLst>
                <a:gd name="adj1" fmla="val 67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357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4839090" y="1307353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联合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1439837" y="1998109"/>
            <a:ext cx="2587557" cy="2230653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1439837" y="2715670"/>
            <a:ext cx="2587557" cy="2230653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770596" y="825197"/>
            <a:ext cx="1659210" cy="1890473"/>
          </a:xfrm>
          <a:custGeom>
            <a:avLst/>
            <a:gdLst>
              <a:gd name="connsiteX0" fmla="*/ 1293779 w 2587557"/>
              <a:gd name="connsiteY0" fmla="*/ 0 h 2948214"/>
              <a:gd name="connsiteX1" fmla="*/ 1709964 w 2587557"/>
              <a:gd name="connsiteY1" fmla="*/ 717561 h 2948214"/>
              <a:gd name="connsiteX2" fmla="*/ 2587557 w 2587557"/>
              <a:gd name="connsiteY2" fmla="*/ 717561 h 2948214"/>
              <a:gd name="connsiteX3" fmla="*/ 2148760 w 2587557"/>
              <a:gd name="connsiteY3" fmla="*/ 1474107 h 2948214"/>
              <a:gd name="connsiteX4" fmla="*/ 2587557 w 2587557"/>
              <a:gd name="connsiteY4" fmla="*/ 2230653 h 2948214"/>
              <a:gd name="connsiteX5" fmla="*/ 1709964 w 2587557"/>
              <a:gd name="connsiteY5" fmla="*/ 2230653 h 2948214"/>
              <a:gd name="connsiteX6" fmla="*/ 1293778 w 2587557"/>
              <a:gd name="connsiteY6" fmla="*/ 2948214 h 2948214"/>
              <a:gd name="connsiteX7" fmla="*/ 877593 w 2587557"/>
              <a:gd name="connsiteY7" fmla="*/ 2230653 h 2948214"/>
              <a:gd name="connsiteX8" fmla="*/ 0 w 2587557"/>
              <a:gd name="connsiteY8" fmla="*/ 2230653 h 2948214"/>
              <a:gd name="connsiteX9" fmla="*/ 438797 w 2587557"/>
              <a:gd name="connsiteY9" fmla="*/ 1474107 h 2948214"/>
              <a:gd name="connsiteX10" fmla="*/ 0 w 2587557"/>
              <a:gd name="connsiteY10" fmla="*/ 717561 h 2948214"/>
              <a:gd name="connsiteX11" fmla="*/ 877594 w 2587557"/>
              <a:gd name="connsiteY11" fmla="*/ 717561 h 294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7557" h="2948214">
                <a:moveTo>
                  <a:pt x="1293779" y="0"/>
                </a:moveTo>
                <a:lnTo>
                  <a:pt x="1709964" y="717561"/>
                </a:lnTo>
                <a:lnTo>
                  <a:pt x="2587557" y="717561"/>
                </a:lnTo>
                <a:lnTo>
                  <a:pt x="2148760" y="1474107"/>
                </a:lnTo>
                <a:lnTo>
                  <a:pt x="2587557" y="2230653"/>
                </a:lnTo>
                <a:lnTo>
                  <a:pt x="1709964" y="2230653"/>
                </a:lnTo>
                <a:lnTo>
                  <a:pt x="1293778" y="2948214"/>
                </a:lnTo>
                <a:lnTo>
                  <a:pt x="877593" y="2230653"/>
                </a:lnTo>
                <a:lnTo>
                  <a:pt x="0" y="2230653"/>
                </a:lnTo>
                <a:lnTo>
                  <a:pt x="438797" y="1474107"/>
                </a:lnTo>
                <a:lnTo>
                  <a:pt x="0" y="717561"/>
                </a:lnTo>
                <a:lnTo>
                  <a:pt x="877594" y="71756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839090" y="4501332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组合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770596" y="4000503"/>
            <a:ext cx="1659210" cy="1890473"/>
          </a:xfrm>
          <a:custGeom>
            <a:avLst/>
            <a:gdLst>
              <a:gd name="connsiteX0" fmla="*/ 877593 w 2587557"/>
              <a:gd name="connsiteY0" fmla="*/ 2230653 h 2948214"/>
              <a:gd name="connsiteX1" fmla="*/ 1709964 w 2587557"/>
              <a:gd name="connsiteY1" fmla="*/ 2230653 h 2948214"/>
              <a:gd name="connsiteX2" fmla="*/ 1293778 w 2587557"/>
              <a:gd name="connsiteY2" fmla="*/ 2948214 h 2948214"/>
              <a:gd name="connsiteX3" fmla="*/ 438797 w 2587557"/>
              <a:gd name="connsiteY3" fmla="*/ 1474108 h 2948214"/>
              <a:gd name="connsiteX4" fmla="*/ 877593 w 2587557"/>
              <a:gd name="connsiteY4" fmla="*/ 2230653 h 2948214"/>
              <a:gd name="connsiteX5" fmla="*/ 0 w 2587557"/>
              <a:gd name="connsiteY5" fmla="*/ 2230653 h 2948214"/>
              <a:gd name="connsiteX6" fmla="*/ 2148760 w 2587557"/>
              <a:gd name="connsiteY6" fmla="*/ 1474107 h 2948214"/>
              <a:gd name="connsiteX7" fmla="*/ 2587557 w 2587557"/>
              <a:gd name="connsiteY7" fmla="*/ 2230653 h 2948214"/>
              <a:gd name="connsiteX8" fmla="*/ 1709964 w 2587557"/>
              <a:gd name="connsiteY8" fmla="*/ 2230653 h 2948214"/>
              <a:gd name="connsiteX9" fmla="*/ 1709964 w 2587557"/>
              <a:gd name="connsiteY9" fmla="*/ 717561 h 2948214"/>
              <a:gd name="connsiteX10" fmla="*/ 2587557 w 2587557"/>
              <a:gd name="connsiteY10" fmla="*/ 717561 h 2948214"/>
              <a:gd name="connsiteX11" fmla="*/ 2148760 w 2587557"/>
              <a:gd name="connsiteY11" fmla="*/ 1474107 h 2948214"/>
              <a:gd name="connsiteX12" fmla="*/ 0 w 2587557"/>
              <a:gd name="connsiteY12" fmla="*/ 717561 h 2948214"/>
              <a:gd name="connsiteX13" fmla="*/ 877594 w 2587557"/>
              <a:gd name="connsiteY13" fmla="*/ 717561 h 2948214"/>
              <a:gd name="connsiteX14" fmla="*/ 438797 w 2587557"/>
              <a:gd name="connsiteY14" fmla="*/ 1474108 h 2948214"/>
              <a:gd name="connsiteX15" fmla="*/ 1293779 w 2587557"/>
              <a:gd name="connsiteY15" fmla="*/ 0 h 2948214"/>
              <a:gd name="connsiteX16" fmla="*/ 1709964 w 2587557"/>
              <a:gd name="connsiteY16" fmla="*/ 717561 h 2948214"/>
              <a:gd name="connsiteX17" fmla="*/ 877594 w 2587557"/>
              <a:gd name="connsiteY17" fmla="*/ 717561 h 294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87557" h="2948214">
                <a:moveTo>
                  <a:pt x="877593" y="2230653"/>
                </a:moveTo>
                <a:lnTo>
                  <a:pt x="1709964" y="2230653"/>
                </a:lnTo>
                <a:lnTo>
                  <a:pt x="1293778" y="2948214"/>
                </a:lnTo>
                <a:close/>
                <a:moveTo>
                  <a:pt x="438797" y="1474108"/>
                </a:moveTo>
                <a:lnTo>
                  <a:pt x="877593" y="2230653"/>
                </a:lnTo>
                <a:lnTo>
                  <a:pt x="0" y="2230653"/>
                </a:lnTo>
                <a:close/>
                <a:moveTo>
                  <a:pt x="2148760" y="1474107"/>
                </a:moveTo>
                <a:lnTo>
                  <a:pt x="2587557" y="2230653"/>
                </a:lnTo>
                <a:lnTo>
                  <a:pt x="1709964" y="2230653"/>
                </a:lnTo>
                <a:close/>
                <a:moveTo>
                  <a:pt x="1709964" y="717561"/>
                </a:moveTo>
                <a:lnTo>
                  <a:pt x="2587557" y="717561"/>
                </a:lnTo>
                <a:lnTo>
                  <a:pt x="2148760" y="1474107"/>
                </a:lnTo>
                <a:close/>
                <a:moveTo>
                  <a:pt x="0" y="717561"/>
                </a:moveTo>
                <a:lnTo>
                  <a:pt x="877594" y="717561"/>
                </a:lnTo>
                <a:lnTo>
                  <a:pt x="438797" y="1474108"/>
                </a:lnTo>
                <a:close/>
                <a:moveTo>
                  <a:pt x="1293779" y="0"/>
                </a:moveTo>
                <a:lnTo>
                  <a:pt x="1709964" y="717561"/>
                </a:lnTo>
                <a:lnTo>
                  <a:pt x="877594" y="71756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9007955" y="825197"/>
            <a:ext cx="1659210" cy="1890473"/>
          </a:xfrm>
          <a:custGeom>
            <a:avLst/>
            <a:gdLst>
              <a:gd name="connsiteX0" fmla="*/ 1293778 w 2587557"/>
              <a:gd name="connsiteY0" fmla="*/ 2948214 h 2948214"/>
              <a:gd name="connsiteX1" fmla="*/ 877593 w 2587557"/>
              <a:gd name="connsiteY1" fmla="*/ 2230653 h 2948214"/>
              <a:gd name="connsiteX2" fmla="*/ 0 w 2587557"/>
              <a:gd name="connsiteY2" fmla="*/ 2230653 h 2948214"/>
              <a:gd name="connsiteX3" fmla="*/ 438797 w 2587557"/>
              <a:gd name="connsiteY3" fmla="*/ 1474107 h 2948214"/>
              <a:gd name="connsiteX4" fmla="*/ 0 w 2587557"/>
              <a:gd name="connsiteY4" fmla="*/ 717561 h 2948214"/>
              <a:gd name="connsiteX5" fmla="*/ 877594 w 2587557"/>
              <a:gd name="connsiteY5" fmla="*/ 717561 h 2948214"/>
              <a:gd name="connsiteX6" fmla="*/ 1293779 w 2587557"/>
              <a:gd name="connsiteY6" fmla="*/ 0 h 2948214"/>
              <a:gd name="connsiteX7" fmla="*/ 1709964 w 2587557"/>
              <a:gd name="connsiteY7" fmla="*/ 717561 h 2948214"/>
              <a:gd name="connsiteX8" fmla="*/ 2587557 w 2587557"/>
              <a:gd name="connsiteY8" fmla="*/ 717561 h 2948214"/>
              <a:gd name="connsiteX9" fmla="*/ 2148760 w 2587557"/>
              <a:gd name="connsiteY9" fmla="*/ 1474107 h 2948214"/>
              <a:gd name="connsiteX10" fmla="*/ 2587557 w 2587557"/>
              <a:gd name="connsiteY10" fmla="*/ 2230653 h 2948214"/>
              <a:gd name="connsiteX11" fmla="*/ 1709963 w 2587557"/>
              <a:gd name="connsiteY11" fmla="*/ 2230653 h 294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7557" h="2948214">
                <a:moveTo>
                  <a:pt x="1293778" y="2948214"/>
                </a:moveTo>
                <a:lnTo>
                  <a:pt x="877593" y="2230653"/>
                </a:lnTo>
                <a:lnTo>
                  <a:pt x="0" y="2230653"/>
                </a:lnTo>
                <a:lnTo>
                  <a:pt x="438797" y="1474107"/>
                </a:lnTo>
                <a:lnTo>
                  <a:pt x="0" y="717561"/>
                </a:lnTo>
                <a:lnTo>
                  <a:pt x="877594" y="717561"/>
                </a:lnTo>
                <a:lnTo>
                  <a:pt x="1293779" y="0"/>
                </a:lnTo>
                <a:lnTo>
                  <a:pt x="1709964" y="717561"/>
                </a:lnTo>
                <a:lnTo>
                  <a:pt x="2587557" y="717561"/>
                </a:lnTo>
                <a:lnTo>
                  <a:pt x="2148760" y="1474107"/>
                </a:lnTo>
                <a:lnTo>
                  <a:pt x="2587557" y="2230653"/>
                </a:lnTo>
                <a:lnTo>
                  <a:pt x="1709963" y="2230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9007955" y="4000502"/>
            <a:ext cx="1659210" cy="1890473"/>
          </a:xfrm>
          <a:custGeom>
            <a:avLst/>
            <a:gdLst>
              <a:gd name="connsiteX0" fmla="*/ 1709964 w 2587557"/>
              <a:gd name="connsiteY0" fmla="*/ 717561 h 2948214"/>
              <a:gd name="connsiteX1" fmla="*/ 877593 w 2587557"/>
              <a:gd name="connsiteY1" fmla="*/ 717561 h 2948214"/>
              <a:gd name="connsiteX2" fmla="*/ 1293779 w 2587557"/>
              <a:gd name="connsiteY2" fmla="*/ 0 h 2948214"/>
              <a:gd name="connsiteX3" fmla="*/ 2148760 w 2587557"/>
              <a:gd name="connsiteY3" fmla="*/ 1474107 h 2948214"/>
              <a:gd name="connsiteX4" fmla="*/ 1709964 w 2587557"/>
              <a:gd name="connsiteY4" fmla="*/ 717561 h 2948214"/>
              <a:gd name="connsiteX5" fmla="*/ 2587557 w 2587557"/>
              <a:gd name="connsiteY5" fmla="*/ 717561 h 2948214"/>
              <a:gd name="connsiteX6" fmla="*/ 438797 w 2587557"/>
              <a:gd name="connsiteY6" fmla="*/ 1474108 h 2948214"/>
              <a:gd name="connsiteX7" fmla="*/ 0 w 2587557"/>
              <a:gd name="connsiteY7" fmla="*/ 717561 h 2948214"/>
              <a:gd name="connsiteX8" fmla="*/ 877593 w 2587557"/>
              <a:gd name="connsiteY8" fmla="*/ 717561 h 2948214"/>
              <a:gd name="connsiteX9" fmla="*/ 877593 w 2587557"/>
              <a:gd name="connsiteY9" fmla="*/ 2230653 h 2948214"/>
              <a:gd name="connsiteX10" fmla="*/ 0 w 2587557"/>
              <a:gd name="connsiteY10" fmla="*/ 2230653 h 2948214"/>
              <a:gd name="connsiteX11" fmla="*/ 438797 w 2587557"/>
              <a:gd name="connsiteY11" fmla="*/ 1474108 h 2948214"/>
              <a:gd name="connsiteX12" fmla="*/ 2587557 w 2587557"/>
              <a:gd name="connsiteY12" fmla="*/ 2230653 h 2948214"/>
              <a:gd name="connsiteX13" fmla="*/ 1709963 w 2587557"/>
              <a:gd name="connsiteY13" fmla="*/ 2230653 h 2948214"/>
              <a:gd name="connsiteX14" fmla="*/ 2148760 w 2587557"/>
              <a:gd name="connsiteY14" fmla="*/ 1474107 h 2948214"/>
              <a:gd name="connsiteX15" fmla="*/ 1293778 w 2587557"/>
              <a:gd name="connsiteY15" fmla="*/ 2948214 h 2948214"/>
              <a:gd name="connsiteX16" fmla="*/ 877593 w 2587557"/>
              <a:gd name="connsiteY16" fmla="*/ 2230653 h 2948214"/>
              <a:gd name="connsiteX17" fmla="*/ 1709963 w 2587557"/>
              <a:gd name="connsiteY17" fmla="*/ 2230653 h 2948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87557" h="2948214">
                <a:moveTo>
                  <a:pt x="1709964" y="717561"/>
                </a:moveTo>
                <a:lnTo>
                  <a:pt x="877593" y="717561"/>
                </a:lnTo>
                <a:lnTo>
                  <a:pt x="1293779" y="0"/>
                </a:lnTo>
                <a:close/>
                <a:moveTo>
                  <a:pt x="2148760" y="1474107"/>
                </a:moveTo>
                <a:lnTo>
                  <a:pt x="1709964" y="717561"/>
                </a:lnTo>
                <a:lnTo>
                  <a:pt x="2587557" y="717561"/>
                </a:lnTo>
                <a:close/>
                <a:moveTo>
                  <a:pt x="438797" y="1474108"/>
                </a:moveTo>
                <a:lnTo>
                  <a:pt x="0" y="717561"/>
                </a:lnTo>
                <a:lnTo>
                  <a:pt x="877593" y="717561"/>
                </a:lnTo>
                <a:close/>
                <a:moveTo>
                  <a:pt x="877593" y="2230653"/>
                </a:moveTo>
                <a:lnTo>
                  <a:pt x="0" y="2230653"/>
                </a:lnTo>
                <a:lnTo>
                  <a:pt x="438797" y="1474108"/>
                </a:lnTo>
                <a:close/>
                <a:moveTo>
                  <a:pt x="2587557" y="2230653"/>
                </a:moveTo>
                <a:lnTo>
                  <a:pt x="1709963" y="2230653"/>
                </a:lnTo>
                <a:lnTo>
                  <a:pt x="2148760" y="1474107"/>
                </a:lnTo>
                <a:close/>
                <a:moveTo>
                  <a:pt x="1293778" y="2948214"/>
                </a:moveTo>
                <a:lnTo>
                  <a:pt x="877593" y="2230653"/>
                </a:lnTo>
                <a:lnTo>
                  <a:pt x="1709963" y="223065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0771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7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02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4839090" y="1307353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相交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1439837" y="1998109"/>
            <a:ext cx="2587557" cy="2230653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1439837" y="2715670"/>
            <a:ext cx="2587557" cy="2230653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4839090" y="4501332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剪除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849042" y="1013887"/>
            <a:ext cx="1709964" cy="1513092"/>
          </a:xfrm>
          <a:custGeom>
            <a:avLst/>
            <a:gdLst>
              <a:gd name="connsiteX0" fmla="*/ 438797 w 1709964"/>
              <a:gd name="connsiteY0" fmla="*/ 0 h 1513092"/>
              <a:gd name="connsiteX1" fmla="*/ 1271167 w 1709964"/>
              <a:gd name="connsiteY1" fmla="*/ 0 h 1513092"/>
              <a:gd name="connsiteX2" fmla="*/ 1709964 w 1709964"/>
              <a:gd name="connsiteY2" fmla="*/ 756546 h 1513092"/>
              <a:gd name="connsiteX3" fmla="*/ 1271167 w 1709964"/>
              <a:gd name="connsiteY3" fmla="*/ 1513092 h 1513092"/>
              <a:gd name="connsiteX4" fmla="*/ 438796 w 1709964"/>
              <a:gd name="connsiteY4" fmla="*/ 1513092 h 1513092"/>
              <a:gd name="connsiteX5" fmla="*/ 0 w 1709964"/>
              <a:gd name="connsiteY5" fmla="*/ 756546 h 151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9964" h="1513092">
                <a:moveTo>
                  <a:pt x="438797" y="0"/>
                </a:moveTo>
                <a:lnTo>
                  <a:pt x="1271167" y="0"/>
                </a:lnTo>
                <a:lnTo>
                  <a:pt x="1709964" y="756546"/>
                </a:lnTo>
                <a:lnTo>
                  <a:pt x="1271167" y="1513092"/>
                </a:lnTo>
                <a:lnTo>
                  <a:pt x="438796" y="1513092"/>
                </a:lnTo>
                <a:lnTo>
                  <a:pt x="0" y="756546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9093883" y="1033342"/>
            <a:ext cx="1709964" cy="1513092"/>
          </a:xfrm>
          <a:custGeom>
            <a:avLst/>
            <a:gdLst>
              <a:gd name="connsiteX0" fmla="*/ 1271167 w 1709964"/>
              <a:gd name="connsiteY0" fmla="*/ 1513092 h 1513092"/>
              <a:gd name="connsiteX1" fmla="*/ 438796 w 1709964"/>
              <a:gd name="connsiteY1" fmla="*/ 1513092 h 1513092"/>
              <a:gd name="connsiteX2" fmla="*/ 0 w 1709964"/>
              <a:gd name="connsiteY2" fmla="*/ 756546 h 1513092"/>
              <a:gd name="connsiteX3" fmla="*/ 438797 w 1709964"/>
              <a:gd name="connsiteY3" fmla="*/ 0 h 1513092"/>
              <a:gd name="connsiteX4" fmla="*/ 1271167 w 1709964"/>
              <a:gd name="connsiteY4" fmla="*/ 0 h 1513092"/>
              <a:gd name="connsiteX5" fmla="*/ 1709964 w 1709964"/>
              <a:gd name="connsiteY5" fmla="*/ 756546 h 151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9964" h="1513092">
                <a:moveTo>
                  <a:pt x="1271167" y="1513092"/>
                </a:moveTo>
                <a:lnTo>
                  <a:pt x="438796" y="1513092"/>
                </a:lnTo>
                <a:lnTo>
                  <a:pt x="0" y="756546"/>
                </a:lnTo>
                <a:lnTo>
                  <a:pt x="438797" y="0"/>
                </a:lnTo>
                <a:lnTo>
                  <a:pt x="1271167" y="0"/>
                </a:lnTo>
                <a:lnTo>
                  <a:pt x="1709964" y="75654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832245" y="4166164"/>
            <a:ext cx="1743559" cy="1503068"/>
          </a:xfrm>
          <a:custGeom>
            <a:avLst/>
            <a:gdLst>
              <a:gd name="connsiteX0" fmla="*/ 438797 w 2587557"/>
              <a:gd name="connsiteY0" fmla="*/ 1474107 h 2230653"/>
              <a:gd name="connsiteX1" fmla="*/ 877593 w 2587557"/>
              <a:gd name="connsiteY1" fmla="*/ 2230653 h 2230653"/>
              <a:gd name="connsiteX2" fmla="*/ 0 w 2587557"/>
              <a:gd name="connsiteY2" fmla="*/ 2230653 h 2230653"/>
              <a:gd name="connsiteX3" fmla="*/ 2148761 w 2587557"/>
              <a:gd name="connsiteY3" fmla="*/ 1474107 h 2230653"/>
              <a:gd name="connsiteX4" fmla="*/ 2587557 w 2587557"/>
              <a:gd name="connsiteY4" fmla="*/ 2230653 h 2230653"/>
              <a:gd name="connsiteX5" fmla="*/ 1709964 w 2587557"/>
              <a:gd name="connsiteY5" fmla="*/ 2230653 h 2230653"/>
              <a:gd name="connsiteX6" fmla="*/ 1293779 w 2587557"/>
              <a:gd name="connsiteY6" fmla="*/ 0 h 2230653"/>
              <a:gd name="connsiteX7" fmla="*/ 1709964 w 2587557"/>
              <a:gd name="connsiteY7" fmla="*/ 717561 h 2230653"/>
              <a:gd name="connsiteX8" fmla="*/ 877594 w 2587557"/>
              <a:gd name="connsiteY8" fmla="*/ 717561 h 223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7557" h="2230653">
                <a:moveTo>
                  <a:pt x="438797" y="1474107"/>
                </a:moveTo>
                <a:lnTo>
                  <a:pt x="877593" y="2230653"/>
                </a:lnTo>
                <a:lnTo>
                  <a:pt x="0" y="2230653"/>
                </a:lnTo>
                <a:close/>
                <a:moveTo>
                  <a:pt x="2148761" y="1474107"/>
                </a:moveTo>
                <a:lnTo>
                  <a:pt x="2587557" y="2230653"/>
                </a:lnTo>
                <a:lnTo>
                  <a:pt x="1709964" y="2230653"/>
                </a:lnTo>
                <a:close/>
                <a:moveTo>
                  <a:pt x="1293779" y="0"/>
                </a:moveTo>
                <a:lnTo>
                  <a:pt x="1709964" y="717561"/>
                </a:lnTo>
                <a:lnTo>
                  <a:pt x="877594" y="717561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9077086" y="4166164"/>
            <a:ext cx="1743559" cy="1503068"/>
          </a:xfrm>
          <a:custGeom>
            <a:avLst/>
            <a:gdLst>
              <a:gd name="connsiteX0" fmla="*/ 1709964 w 2587557"/>
              <a:gd name="connsiteY0" fmla="*/ 717561 h 2230653"/>
              <a:gd name="connsiteX1" fmla="*/ 877594 w 2587557"/>
              <a:gd name="connsiteY1" fmla="*/ 717561 h 2230653"/>
              <a:gd name="connsiteX2" fmla="*/ 1293779 w 2587557"/>
              <a:gd name="connsiteY2" fmla="*/ 0 h 2230653"/>
              <a:gd name="connsiteX3" fmla="*/ 877593 w 2587557"/>
              <a:gd name="connsiteY3" fmla="*/ 2230653 h 2230653"/>
              <a:gd name="connsiteX4" fmla="*/ 0 w 2587557"/>
              <a:gd name="connsiteY4" fmla="*/ 2230653 h 2230653"/>
              <a:gd name="connsiteX5" fmla="*/ 438797 w 2587557"/>
              <a:gd name="connsiteY5" fmla="*/ 1474107 h 2230653"/>
              <a:gd name="connsiteX6" fmla="*/ 2587557 w 2587557"/>
              <a:gd name="connsiteY6" fmla="*/ 2230653 h 2230653"/>
              <a:gd name="connsiteX7" fmla="*/ 1709964 w 2587557"/>
              <a:gd name="connsiteY7" fmla="*/ 2230653 h 2230653"/>
              <a:gd name="connsiteX8" fmla="*/ 2148761 w 2587557"/>
              <a:gd name="connsiteY8" fmla="*/ 1474107 h 2230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7557" h="2230653">
                <a:moveTo>
                  <a:pt x="1709964" y="717561"/>
                </a:moveTo>
                <a:lnTo>
                  <a:pt x="877594" y="717561"/>
                </a:lnTo>
                <a:lnTo>
                  <a:pt x="1293779" y="0"/>
                </a:lnTo>
                <a:close/>
                <a:moveTo>
                  <a:pt x="877593" y="2230653"/>
                </a:moveTo>
                <a:lnTo>
                  <a:pt x="0" y="2230653"/>
                </a:lnTo>
                <a:lnTo>
                  <a:pt x="438797" y="1474107"/>
                </a:lnTo>
                <a:close/>
                <a:moveTo>
                  <a:pt x="2587557" y="2230653"/>
                </a:moveTo>
                <a:lnTo>
                  <a:pt x="1709964" y="2230653"/>
                </a:lnTo>
                <a:lnTo>
                  <a:pt x="2148761" y="147410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67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4622728" y="200133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拆分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1439837" y="1122620"/>
            <a:ext cx="2587557" cy="2230653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0800000">
            <a:off x="1439837" y="1840181"/>
            <a:ext cx="2587557" cy="2230653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>
                <a:lumMod val="95000"/>
                <a:lumOff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729642" y="1469893"/>
            <a:ext cx="1888499" cy="2151721"/>
            <a:chOff x="5971449" y="3729632"/>
            <a:chExt cx="2587557" cy="2948214"/>
          </a:xfrm>
        </p:grpSpPr>
        <p:sp>
          <p:nvSpPr>
            <p:cNvPr id="20" name="任意多边形 19"/>
            <p:cNvSpPr/>
            <p:nvPr/>
          </p:nvSpPr>
          <p:spPr>
            <a:xfrm>
              <a:off x="6410246" y="4447193"/>
              <a:ext cx="1709964" cy="1513092"/>
            </a:xfrm>
            <a:custGeom>
              <a:avLst/>
              <a:gdLst>
                <a:gd name="connsiteX0" fmla="*/ 438797 w 1709964"/>
                <a:gd name="connsiteY0" fmla="*/ 0 h 1513092"/>
                <a:gd name="connsiteX1" fmla="*/ 1271167 w 1709964"/>
                <a:gd name="connsiteY1" fmla="*/ 0 h 1513092"/>
                <a:gd name="connsiteX2" fmla="*/ 1709964 w 1709964"/>
                <a:gd name="connsiteY2" fmla="*/ 756546 h 1513092"/>
                <a:gd name="connsiteX3" fmla="*/ 1271167 w 1709964"/>
                <a:gd name="connsiteY3" fmla="*/ 1513092 h 1513092"/>
                <a:gd name="connsiteX4" fmla="*/ 438796 w 1709964"/>
                <a:gd name="connsiteY4" fmla="*/ 1513092 h 1513092"/>
                <a:gd name="connsiteX5" fmla="*/ 0 w 1709964"/>
                <a:gd name="connsiteY5" fmla="*/ 756547 h 1513092"/>
                <a:gd name="connsiteX6" fmla="*/ 438797 w 1709964"/>
                <a:gd name="connsiteY6" fmla="*/ 0 h 151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964" h="1513092">
                  <a:moveTo>
                    <a:pt x="438797" y="0"/>
                  </a:moveTo>
                  <a:lnTo>
                    <a:pt x="1271167" y="0"/>
                  </a:lnTo>
                  <a:lnTo>
                    <a:pt x="1709964" y="756546"/>
                  </a:lnTo>
                  <a:lnTo>
                    <a:pt x="1271167" y="1513092"/>
                  </a:lnTo>
                  <a:lnTo>
                    <a:pt x="438796" y="1513092"/>
                  </a:lnTo>
                  <a:lnTo>
                    <a:pt x="0" y="756547"/>
                  </a:lnTo>
                  <a:lnTo>
                    <a:pt x="438797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6849043" y="3729632"/>
              <a:ext cx="832370" cy="717561"/>
            </a:xfrm>
            <a:custGeom>
              <a:avLst/>
              <a:gdLst>
                <a:gd name="connsiteX0" fmla="*/ 416185 w 832370"/>
                <a:gd name="connsiteY0" fmla="*/ 0 h 717561"/>
                <a:gd name="connsiteX1" fmla="*/ 832370 w 832370"/>
                <a:gd name="connsiteY1" fmla="*/ 717561 h 717561"/>
                <a:gd name="connsiteX2" fmla="*/ 0 w 832370"/>
                <a:gd name="connsiteY2" fmla="*/ 717561 h 717561"/>
                <a:gd name="connsiteX3" fmla="*/ 416185 w 832370"/>
                <a:gd name="connsiteY3" fmla="*/ 0 h 71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370" h="717561">
                  <a:moveTo>
                    <a:pt x="416185" y="0"/>
                  </a:moveTo>
                  <a:lnTo>
                    <a:pt x="832370" y="717561"/>
                  </a:lnTo>
                  <a:lnTo>
                    <a:pt x="0" y="717561"/>
                  </a:lnTo>
                  <a:lnTo>
                    <a:pt x="416185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971449" y="4447193"/>
              <a:ext cx="877594" cy="756547"/>
            </a:xfrm>
            <a:custGeom>
              <a:avLst/>
              <a:gdLst>
                <a:gd name="connsiteX0" fmla="*/ 0 w 877594"/>
                <a:gd name="connsiteY0" fmla="*/ 0 h 756547"/>
                <a:gd name="connsiteX1" fmla="*/ 877594 w 877594"/>
                <a:gd name="connsiteY1" fmla="*/ 0 h 756547"/>
                <a:gd name="connsiteX2" fmla="*/ 438797 w 877594"/>
                <a:gd name="connsiteY2" fmla="*/ 756547 h 756547"/>
                <a:gd name="connsiteX3" fmla="*/ 0 w 877594"/>
                <a:gd name="connsiteY3" fmla="*/ 0 h 756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4" h="756547">
                  <a:moveTo>
                    <a:pt x="0" y="0"/>
                  </a:moveTo>
                  <a:lnTo>
                    <a:pt x="877594" y="0"/>
                  </a:lnTo>
                  <a:lnTo>
                    <a:pt x="438797" y="7565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681413" y="4447193"/>
              <a:ext cx="877593" cy="756546"/>
            </a:xfrm>
            <a:custGeom>
              <a:avLst/>
              <a:gdLst>
                <a:gd name="connsiteX0" fmla="*/ 0 w 877593"/>
                <a:gd name="connsiteY0" fmla="*/ 0 h 756546"/>
                <a:gd name="connsiteX1" fmla="*/ 877593 w 877593"/>
                <a:gd name="connsiteY1" fmla="*/ 0 h 756546"/>
                <a:gd name="connsiteX2" fmla="*/ 438797 w 877593"/>
                <a:gd name="connsiteY2" fmla="*/ 756546 h 756546"/>
                <a:gd name="connsiteX3" fmla="*/ 0 w 877593"/>
                <a:gd name="connsiteY3" fmla="*/ 0 h 75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3" h="756546">
                  <a:moveTo>
                    <a:pt x="0" y="0"/>
                  </a:moveTo>
                  <a:lnTo>
                    <a:pt x="877593" y="0"/>
                  </a:lnTo>
                  <a:lnTo>
                    <a:pt x="438797" y="7565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681413" y="5203739"/>
              <a:ext cx="877593" cy="756546"/>
            </a:xfrm>
            <a:custGeom>
              <a:avLst/>
              <a:gdLst>
                <a:gd name="connsiteX0" fmla="*/ 438797 w 877593"/>
                <a:gd name="connsiteY0" fmla="*/ 0 h 756546"/>
                <a:gd name="connsiteX1" fmla="*/ 877593 w 877593"/>
                <a:gd name="connsiteY1" fmla="*/ 756546 h 756546"/>
                <a:gd name="connsiteX2" fmla="*/ 0 w 877593"/>
                <a:gd name="connsiteY2" fmla="*/ 756546 h 756546"/>
                <a:gd name="connsiteX3" fmla="*/ 438797 w 877593"/>
                <a:gd name="connsiteY3" fmla="*/ 0 h 75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3" h="756546">
                  <a:moveTo>
                    <a:pt x="438797" y="0"/>
                  </a:moveTo>
                  <a:lnTo>
                    <a:pt x="877593" y="756546"/>
                  </a:lnTo>
                  <a:lnTo>
                    <a:pt x="0" y="756546"/>
                  </a:lnTo>
                  <a:lnTo>
                    <a:pt x="438797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971449" y="5203740"/>
              <a:ext cx="877593" cy="756545"/>
            </a:xfrm>
            <a:custGeom>
              <a:avLst/>
              <a:gdLst>
                <a:gd name="connsiteX0" fmla="*/ 438797 w 877593"/>
                <a:gd name="connsiteY0" fmla="*/ 0 h 756545"/>
                <a:gd name="connsiteX1" fmla="*/ 877593 w 877593"/>
                <a:gd name="connsiteY1" fmla="*/ 756545 h 756545"/>
                <a:gd name="connsiteX2" fmla="*/ 0 w 877593"/>
                <a:gd name="connsiteY2" fmla="*/ 756545 h 756545"/>
                <a:gd name="connsiteX3" fmla="*/ 438797 w 877593"/>
                <a:gd name="connsiteY3" fmla="*/ 0 h 756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3" h="756545">
                  <a:moveTo>
                    <a:pt x="438797" y="0"/>
                  </a:moveTo>
                  <a:lnTo>
                    <a:pt x="877593" y="756545"/>
                  </a:lnTo>
                  <a:lnTo>
                    <a:pt x="0" y="756545"/>
                  </a:lnTo>
                  <a:lnTo>
                    <a:pt x="438797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849042" y="5960285"/>
              <a:ext cx="832371" cy="717561"/>
            </a:xfrm>
            <a:custGeom>
              <a:avLst/>
              <a:gdLst>
                <a:gd name="connsiteX0" fmla="*/ 0 w 832371"/>
                <a:gd name="connsiteY0" fmla="*/ 0 h 717561"/>
                <a:gd name="connsiteX1" fmla="*/ 832371 w 832371"/>
                <a:gd name="connsiteY1" fmla="*/ 0 h 717561"/>
                <a:gd name="connsiteX2" fmla="*/ 416185 w 832371"/>
                <a:gd name="connsiteY2" fmla="*/ 717561 h 717561"/>
                <a:gd name="connsiteX3" fmla="*/ 0 w 832371"/>
                <a:gd name="connsiteY3" fmla="*/ 0 h 71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371" h="717561">
                  <a:moveTo>
                    <a:pt x="0" y="0"/>
                  </a:moveTo>
                  <a:lnTo>
                    <a:pt x="832371" y="0"/>
                  </a:lnTo>
                  <a:lnTo>
                    <a:pt x="416185" y="717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091634" y="1449081"/>
            <a:ext cx="1906766" cy="2172533"/>
            <a:chOff x="-1788222" y="728391"/>
            <a:chExt cx="2587557" cy="2948214"/>
          </a:xfrm>
        </p:grpSpPr>
        <p:sp>
          <p:nvSpPr>
            <p:cNvPr id="32" name="任意多边形 31"/>
            <p:cNvSpPr/>
            <p:nvPr/>
          </p:nvSpPr>
          <p:spPr>
            <a:xfrm rot="10800000">
              <a:off x="-1349427" y="1445951"/>
              <a:ext cx="1709964" cy="1513092"/>
            </a:xfrm>
            <a:custGeom>
              <a:avLst/>
              <a:gdLst>
                <a:gd name="connsiteX0" fmla="*/ 1271167 w 1709964"/>
                <a:gd name="connsiteY0" fmla="*/ 1513092 h 1513092"/>
                <a:gd name="connsiteX1" fmla="*/ 438796 w 1709964"/>
                <a:gd name="connsiteY1" fmla="*/ 1513092 h 1513092"/>
                <a:gd name="connsiteX2" fmla="*/ 0 w 1709964"/>
                <a:gd name="connsiteY2" fmla="*/ 756546 h 1513092"/>
                <a:gd name="connsiteX3" fmla="*/ 438797 w 1709964"/>
                <a:gd name="connsiteY3" fmla="*/ 0 h 1513092"/>
                <a:gd name="connsiteX4" fmla="*/ 1271167 w 1709964"/>
                <a:gd name="connsiteY4" fmla="*/ 0 h 1513092"/>
                <a:gd name="connsiteX5" fmla="*/ 1709964 w 1709964"/>
                <a:gd name="connsiteY5" fmla="*/ 756546 h 1513092"/>
                <a:gd name="connsiteX6" fmla="*/ 1271167 w 1709964"/>
                <a:gd name="connsiteY6" fmla="*/ 1513092 h 151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9964" h="1513092">
                  <a:moveTo>
                    <a:pt x="1271167" y="1513092"/>
                  </a:moveTo>
                  <a:lnTo>
                    <a:pt x="438796" y="1513092"/>
                  </a:lnTo>
                  <a:lnTo>
                    <a:pt x="0" y="756546"/>
                  </a:lnTo>
                  <a:lnTo>
                    <a:pt x="438797" y="0"/>
                  </a:lnTo>
                  <a:lnTo>
                    <a:pt x="1271167" y="0"/>
                  </a:lnTo>
                  <a:lnTo>
                    <a:pt x="1709964" y="756546"/>
                  </a:lnTo>
                  <a:lnTo>
                    <a:pt x="1271167" y="151309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0800000">
              <a:off x="-910629" y="728391"/>
              <a:ext cx="832371" cy="717561"/>
            </a:xfrm>
            <a:custGeom>
              <a:avLst/>
              <a:gdLst>
                <a:gd name="connsiteX0" fmla="*/ 416185 w 832371"/>
                <a:gd name="connsiteY0" fmla="*/ 717561 h 717561"/>
                <a:gd name="connsiteX1" fmla="*/ 0 w 832371"/>
                <a:gd name="connsiteY1" fmla="*/ 0 h 717561"/>
                <a:gd name="connsiteX2" fmla="*/ 832371 w 832371"/>
                <a:gd name="connsiteY2" fmla="*/ 0 h 717561"/>
                <a:gd name="connsiteX3" fmla="*/ 416185 w 832371"/>
                <a:gd name="connsiteY3" fmla="*/ 717561 h 71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371" h="717561">
                  <a:moveTo>
                    <a:pt x="416185" y="717561"/>
                  </a:moveTo>
                  <a:lnTo>
                    <a:pt x="0" y="0"/>
                  </a:lnTo>
                  <a:lnTo>
                    <a:pt x="832371" y="0"/>
                  </a:lnTo>
                  <a:lnTo>
                    <a:pt x="416185" y="71756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-1788222" y="1445951"/>
              <a:ext cx="877593" cy="756546"/>
            </a:xfrm>
            <a:custGeom>
              <a:avLst/>
              <a:gdLst>
                <a:gd name="connsiteX0" fmla="*/ 877593 w 877593"/>
                <a:gd name="connsiteY0" fmla="*/ 756546 h 756546"/>
                <a:gd name="connsiteX1" fmla="*/ 0 w 877593"/>
                <a:gd name="connsiteY1" fmla="*/ 756546 h 756546"/>
                <a:gd name="connsiteX2" fmla="*/ 438797 w 877593"/>
                <a:gd name="connsiteY2" fmla="*/ 0 h 756546"/>
                <a:gd name="connsiteX3" fmla="*/ 877593 w 877593"/>
                <a:gd name="connsiteY3" fmla="*/ 756546 h 75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3" h="756546">
                  <a:moveTo>
                    <a:pt x="877593" y="756546"/>
                  </a:moveTo>
                  <a:lnTo>
                    <a:pt x="0" y="756546"/>
                  </a:lnTo>
                  <a:lnTo>
                    <a:pt x="438797" y="0"/>
                  </a:lnTo>
                  <a:lnTo>
                    <a:pt x="877593" y="75654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-78258" y="1445951"/>
              <a:ext cx="877593" cy="756546"/>
            </a:xfrm>
            <a:custGeom>
              <a:avLst/>
              <a:gdLst>
                <a:gd name="connsiteX0" fmla="*/ 877593 w 877593"/>
                <a:gd name="connsiteY0" fmla="*/ 756546 h 756546"/>
                <a:gd name="connsiteX1" fmla="*/ 0 w 877593"/>
                <a:gd name="connsiteY1" fmla="*/ 756546 h 756546"/>
                <a:gd name="connsiteX2" fmla="*/ 438797 w 877593"/>
                <a:gd name="connsiteY2" fmla="*/ 0 h 756546"/>
                <a:gd name="connsiteX3" fmla="*/ 877593 w 877593"/>
                <a:gd name="connsiteY3" fmla="*/ 756546 h 75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3" h="756546">
                  <a:moveTo>
                    <a:pt x="877593" y="756546"/>
                  </a:moveTo>
                  <a:lnTo>
                    <a:pt x="0" y="756546"/>
                  </a:lnTo>
                  <a:lnTo>
                    <a:pt x="438797" y="0"/>
                  </a:lnTo>
                  <a:lnTo>
                    <a:pt x="877593" y="75654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0800000">
              <a:off x="-78260" y="2202497"/>
              <a:ext cx="877594" cy="756546"/>
            </a:xfrm>
            <a:custGeom>
              <a:avLst/>
              <a:gdLst>
                <a:gd name="connsiteX0" fmla="*/ 438797 w 877594"/>
                <a:gd name="connsiteY0" fmla="*/ 756546 h 756546"/>
                <a:gd name="connsiteX1" fmla="*/ 0 w 877594"/>
                <a:gd name="connsiteY1" fmla="*/ 0 h 756546"/>
                <a:gd name="connsiteX2" fmla="*/ 877594 w 877594"/>
                <a:gd name="connsiteY2" fmla="*/ 0 h 756546"/>
                <a:gd name="connsiteX3" fmla="*/ 438797 w 877594"/>
                <a:gd name="connsiteY3" fmla="*/ 756546 h 75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4" h="756546">
                  <a:moveTo>
                    <a:pt x="438797" y="756546"/>
                  </a:moveTo>
                  <a:lnTo>
                    <a:pt x="0" y="0"/>
                  </a:lnTo>
                  <a:lnTo>
                    <a:pt x="877594" y="0"/>
                  </a:lnTo>
                  <a:lnTo>
                    <a:pt x="438797" y="75654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-1788222" y="2202497"/>
              <a:ext cx="877593" cy="756546"/>
            </a:xfrm>
            <a:custGeom>
              <a:avLst/>
              <a:gdLst>
                <a:gd name="connsiteX0" fmla="*/ 438797 w 877593"/>
                <a:gd name="connsiteY0" fmla="*/ 756546 h 756546"/>
                <a:gd name="connsiteX1" fmla="*/ 0 w 877593"/>
                <a:gd name="connsiteY1" fmla="*/ 0 h 756546"/>
                <a:gd name="connsiteX2" fmla="*/ 877593 w 877593"/>
                <a:gd name="connsiteY2" fmla="*/ 0 h 756546"/>
                <a:gd name="connsiteX3" fmla="*/ 438797 w 877593"/>
                <a:gd name="connsiteY3" fmla="*/ 756546 h 756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7593" h="756546">
                  <a:moveTo>
                    <a:pt x="438797" y="756546"/>
                  </a:moveTo>
                  <a:lnTo>
                    <a:pt x="0" y="0"/>
                  </a:lnTo>
                  <a:lnTo>
                    <a:pt x="877593" y="0"/>
                  </a:lnTo>
                  <a:lnTo>
                    <a:pt x="438797" y="75654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10800000">
              <a:off x="-910630" y="2959044"/>
              <a:ext cx="832370" cy="717561"/>
            </a:xfrm>
            <a:custGeom>
              <a:avLst/>
              <a:gdLst>
                <a:gd name="connsiteX0" fmla="*/ 832370 w 832370"/>
                <a:gd name="connsiteY0" fmla="*/ 717561 h 717561"/>
                <a:gd name="connsiteX1" fmla="*/ 0 w 832370"/>
                <a:gd name="connsiteY1" fmla="*/ 717561 h 717561"/>
                <a:gd name="connsiteX2" fmla="*/ 416185 w 832370"/>
                <a:gd name="connsiteY2" fmla="*/ 0 h 717561"/>
                <a:gd name="connsiteX3" fmla="*/ 832370 w 832370"/>
                <a:gd name="connsiteY3" fmla="*/ 717561 h 717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2370" h="717561">
                  <a:moveTo>
                    <a:pt x="832370" y="717561"/>
                  </a:moveTo>
                  <a:lnTo>
                    <a:pt x="0" y="717561"/>
                  </a:lnTo>
                  <a:lnTo>
                    <a:pt x="416185" y="0"/>
                  </a:lnTo>
                  <a:lnTo>
                    <a:pt x="832370" y="71756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" name="标题 1"/>
          <p:cNvSpPr txBox="1">
            <a:spLocks/>
          </p:cNvSpPr>
          <p:nvPr/>
        </p:nvSpPr>
        <p:spPr>
          <a:xfrm>
            <a:off x="986218" y="4168680"/>
            <a:ext cx="10219564" cy="17538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布尔运算后，</a:t>
            </a:r>
            <a:r>
              <a:rPr lang="zh-CN" altLang="en-US" sz="36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新形状的格式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会沿用</a:t>
            </a:r>
            <a:r>
              <a:rPr lang="zh-CN" altLang="en-US" sz="36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第一个选中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的形状。这就是为什么会有两种颜色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4" name="标题 1"/>
          <p:cNvSpPr txBox="1">
            <a:spLocks/>
          </p:cNvSpPr>
          <p:nvPr/>
        </p:nvSpPr>
        <p:spPr>
          <a:xfrm>
            <a:off x="4622728" y="2545754"/>
            <a:ext cx="1684013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13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版）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402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04005" y="1114234"/>
            <a:ext cx="3478978" cy="3488686"/>
            <a:chOff x="1500027" y="1350062"/>
            <a:chExt cx="1240548" cy="1244010"/>
          </a:xfrm>
        </p:grpSpPr>
        <p:sp>
          <p:nvSpPr>
            <p:cNvPr id="7" name="椭圆 6"/>
            <p:cNvSpPr/>
            <p:nvPr/>
          </p:nvSpPr>
          <p:spPr>
            <a:xfrm>
              <a:off x="1548175" y="1401672"/>
              <a:ext cx="1144252" cy="11442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500027" y="1350062"/>
              <a:ext cx="1240548" cy="1244010"/>
              <a:chOff x="2338437" y="2134011"/>
              <a:chExt cx="1240548" cy="1244010"/>
            </a:xfrm>
          </p:grpSpPr>
          <p:cxnSp>
            <p:nvCxnSpPr>
              <p:cNvPr id="9" name="直接连接符 8"/>
              <p:cNvCxnSpPr/>
              <p:nvPr/>
            </p:nvCxnSpPr>
            <p:spPr>
              <a:xfrm flipH="1" flipV="1">
                <a:off x="2622848" y="2182160"/>
                <a:ext cx="337036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矩形 9"/>
              <p:cNvSpPr/>
              <p:nvPr/>
            </p:nvSpPr>
            <p:spPr>
              <a:xfrm flipV="1">
                <a:off x="2599844" y="2134012"/>
                <a:ext cx="96296" cy="9629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 rot="10800000">
                <a:off x="2915826" y="2134011"/>
                <a:ext cx="384325" cy="96296"/>
                <a:chOff x="5587225" y="3065226"/>
                <a:chExt cx="287390" cy="72008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 flipV="1">
                  <a:off x="5622587" y="3101229"/>
                  <a:ext cx="252028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14" name="矩形 13"/>
                <p:cNvSpPr/>
                <p:nvPr/>
              </p:nvSpPr>
              <p:spPr>
                <a:xfrm flipV="1">
                  <a:off x="5587225" y="3065226"/>
                  <a:ext cx="72008" cy="7200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 flipV="1">
                <a:off x="2907992" y="2134012"/>
                <a:ext cx="96296" cy="96296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 flipV="1">
                <a:off x="2915826" y="3281725"/>
                <a:ext cx="96296" cy="96296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 flipV="1">
                <a:off x="2338437" y="2678697"/>
                <a:ext cx="96296" cy="96296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 flipV="1">
                <a:off x="3482689" y="2661451"/>
                <a:ext cx="96296" cy="96296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1789373" y="5039886"/>
            <a:ext cx="86132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每一</a:t>
            </a:r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个形状都有</a:t>
            </a:r>
            <a:r>
              <a:rPr lang="en-US" altLang="zh-CN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</a:t>
            </a:r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个以上的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顶点</a:t>
            </a:r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小伙伴</a:t>
            </a:r>
          </a:p>
        </p:txBody>
      </p:sp>
      <p:sp>
        <p:nvSpPr>
          <p:cNvPr id="27" name="矩形 26"/>
          <p:cNvSpPr/>
          <p:nvPr/>
        </p:nvSpPr>
        <p:spPr>
          <a:xfrm>
            <a:off x="2925902" y="5699160"/>
            <a:ext cx="6340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每一个顶点都有</a:t>
            </a: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一对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可爱</a:t>
            </a:r>
            <a:r>
              <a:rPr lang="zh-CN" altLang="en-US" sz="32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小手臂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29" name="TextBox 42"/>
          <p:cNvSpPr txBox="1"/>
          <p:nvPr/>
        </p:nvSpPr>
        <p:spPr>
          <a:xfrm>
            <a:off x="6785219" y="522986"/>
            <a:ext cx="4043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</a:rPr>
              <a:t>A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=0.552R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（感谢</a:t>
            </a:r>
            <a:r>
              <a:rPr lang="zh-CN" altLang="en-US" dirty="0" smtClean="0">
                <a:solidFill>
                  <a:srgbClr val="C00000"/>
                </a:solidFill>
              </a:rPr>
              <a:t>书馨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的验证）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81"/>
          <p:cNvSpPr txBox="1"/>
          <p:nvPr/>
        </p:nvSpPr>
        <p:spPr>
          <a:xfrm>
            <a:off x="6461091" y="2414334"/>
            <a:ext cx="324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</a:rPr>
              <a:t>R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5964936" y="2750578"/>
            <a:ext cx="1447996" cy="0"/>
          </a:xfrm>
          <a:prstGeom prst="line">
            <a:avLst/>
          </a:prstGeom>
          <a:solidFill>
            <a:schemeClr val="tx1">
              <a:lumMod val="95000"/>
              <a:lumOff val="5000"/>
            </a:schemeClr>
          </a:solidFill>
          <a:ln w="6350">
            <a:solidFill>
              <a:srgbClr val="C00000"/>
            </a:solidFill>
            <a:prstDash val="sys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774202" y="503417"/>
            <a:ext cx="0" cy="409950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81"/>
          <p:cNvSpPr txBox="1"/>
          <p:nvPr/>
        </p:nvSpPr>
        <p:spPr>
          <a:xfrm>
            <a:off x="5379377" y="861599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TextBox 81"/>
          <p:cNvSpPr txBox="1"/>
          <p:nvPr/>
        </p:nvSpPr>
        <p:spPr>
          <a:xfrm>
            <a:off x="6235231" y="861599"/>
            <a:ext cx="324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9195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1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55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919591" y="237137"/>
            <a:ext cx="8352818" cy="9249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10</a:t>
            </a:r>
            <a:r>
              <a:rPr lang="zh-CN" altLang="en-US" sz="440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版和</a:t>
            </a:r>
            <a:r>
              <a:rPr lang="en-US" altLang="zh-CN" sz="440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13</a:t>
            </a:r>
            <a:r>
              <a:rPr lang="zh-CN" altLang="en-US" sz="440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版中布尔运算的差别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607802"/>
              </p:ext>
            </p:extLst>
          </p:nvPr>
        </p:nvGraphicFramePr>
        <p:xfrm>
          <a:off x="852268" y="1090413"/>
          <a:ext cx="10487465" cy="543840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5059680"/>
                <a:gridCol w="2895600"/>
                <a:gridCol w="2532185"/>
              </a:tblGrid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功能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20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  <a:r>
                        <a:rPr lang="zh-CN" altLang="en-US" sz="20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版</a:t>
                      </a:r>
                      <a:endParaRPr lang="zh-CN" altLang="en-US" sz="20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形状</a:t>
                      </a:r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联合、组合、相交、剪除</a:t>
                      </a:r>
                      <a:endParaRPr lang="zh-CN" altLang="en-US" sz="2000" kern="12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形状</a:t>
                      </a:r>
                      <a:r>
                        <a:rPr lang="zh-CN" altLang="en-US" sz="2000" kern="120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拆分</a:t>
                      </a:r>
                      <a:endParaRPr lang="zh-CN" altLang="en-US" sz="2000" kern="1200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带文字形状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形状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开放路径形状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文字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图片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形状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文字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图片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文字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形状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zh-CN" altLang="en-US" sz="2000" kern="12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图片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布尔运算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94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连接符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与形状、图片、文字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×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308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87418" y="4907378"/>
            <a:ext cx="5217164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小练习：手机图标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25950" y="1065240"/>
            <a:ext cx="1681145" cy="1653009"/>
            <a:chOff x="853440" y="627376"/>
            <a:chExt cx="3642360" cy="3581400"/>
          </a:xfrm>
        </p:grpSpPr>
        <p:sp>
          <p:nvSpPr>
            <p:cNvPr id="11" name="矩形 10"/>
            <p:cNvSpPr/>
            <p:nvPr/>
          </p:nvSpPr>
          <p:spPr>
            <a:xfrm>
              <a:off x="853440" y="627376"/>
              <a:ext cx="3642360" cy="3581400"/>
            </a:xfrm>
            <a:prstGeom prst="rect">
              <a:avLst/>
            </a:prstGeom>
            <a:solidFill>
              <a:srgbClr val="EBB7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1648379" y="958645"/>
              <a:ext cx="2052483" cy="2927195"/>
            </a:xfrm>
            <a:prstGeom prst="roundRect">
              <a:avLst>
                <a:gd name="adj" fmla="val 6990"/>
              </a:avLst>
            </a:prstGeom>
            <a:solidFill>
              <a:schemeClr val="tx1">
                <a:lumMod val="95000"/>
                <a:lumOff val="5000"/>
              </a:schemeClr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805940" y="1143000"/>
              <a:ext cx="1737360" cy="21336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486230" y="3398519"/>
              <a:ext cx="376781" cy="376781"/>
            </a:xfrm>
            <a:prstGeom prst="ellipse">
              <a:avLst/>
            </a:prstGeom>
            <a:solidFill>
              <a:schemeClr val="bg1"/>
            </a:solidFill>
            <a:ln w="31750">
              <a:solidFill>
                <a:schemeClr val="tx1">
                  <a:lumMod val="95000"/>
                  <a:lumOff val="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994887" y="1521417"/>
            <a:ext cx="3295928" cy="453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插入→形状→圆角矩形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9963" y="1355252"/>
            <a:ext cx="908244" cy="809099"/>
            <a:chOff x="4472280" y="1281484"/>
            <a:chExt cx="2249658" cy="200408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54420" t="28560" r="40089" b="62740"/>
            <a:stretch/>
          </p:blipFill>
          <p:spPr>
            <a:xfrm>
              <a:off x="4472280" y="1281484"/>
              <a:ext cx="2249658" cy="2004083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7" name="图文框 6"/>
            <p:cNvSpPr/>
            <p:nvPr/>
          </p:nvSpPr>
          <p:spPr>
            <a:xfrm>
              <a:off x="5057932" y="1899880"/>
              <a:ext cx="999308" cy="1010960"/>
            </a:xfrm>
            <a:prstGeom prst="frame">
              <a:avLst>
                <a:gd name="adj1" fmla="val 67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8203" y="2532546"/>
            <a:ext cx="920004" cy="809099"/>
            <a:chOff x="4443151" y="1281484"/>
            <a:chExt cx="2278787" cy="200408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/>
            <a:srcRect l="54420" t="28560" r="40089" b="62740"/>
            <a:stretch/>
          </p:blipFill>
          <p:spPr>
            <a:xfrm>
              <a:off x="4472280" y="1281484"/>
              <a:ext cx="2249658" cy="2004083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15" name="图文框 14"/>
            <p:cNvSpPr/>
            <p:nvPr/>
          </p:nvSpPr>
          <p:spPr>
            <a:xfrm>
              <a:off x="4443151" y="1979350"/>
              <a:ext cx="838062" cy="847834"/>
            </a:xfrm>
            <a:prstGeom prst="frame">
              <a:avLst>
                <a:gd name="adj1" fmla="val 67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994887" y="2693970"/>
            <a:ext cx="32959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插入→形状→矩形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69016" y="3741072"/>
            <a:ext cx="919191" cy="683009"/>
            <a:chOff x="4953205" y="2709671"/>
            <a:chExt cx="919191" cy="68300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l="54801" t="35251" r="38943" b="56483"/>
            <a:stretch/>
          </p:blipFill>
          <p:spPr>
            <a:xfrm>
              <a:off x="4953205" y="2709671"/>
              <a:ext cx="919191" cy="683009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18" name="图文框 17"/>
            <p:cNvSpPr/>
            <p:nvPr/>
          </p:nvSpPr>
          <p:spPr>
            <a:xfrm>
              <a:off x="5406682" y="2920873"/>
              <a:ext cx="338347" cy="342292"/>
            </a:xfrm>
            <a:prstGeom prst="frame">
              <a:avLst>
                <a:gd name="adj1" fmla="val 67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1994887" y="3836354"/>
            <a:ext cx="329592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插入→形状→椭圆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025949" y="2947784"/>
            <a:ext cx="1681145" cy="1653009"/>
            <a:chOff x="8653696" y="1350650"/>
            <a:chExt cx="2384329" cy="2344424"/>
          </a:xfrm>
        </p:grpSpPr>
        <p:sp>
          <p:nvSpPr>
            <p:cNvPr id="24" name="矩形 23"/>
            <p:cNvSpPr/>
            <p:nvPr/>
          </p:nvSpPr>
          <p:spPr>
            <a:xfrm>
              <a:off x="8653696" y="1350650"/>
              <a:ext cx="2384329" cy="234442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174072" y="1567502"/>
              <a:ext cx="1343578" cy="1916174"/>
            </a:xfrm>
            <a:custGeom>
              <a:avLst/>
              <a:gdLst>
                <a:gd name="connsiteX0" fmla="*/ 671789 w 1343578"/>
                <a:gd name="connsiteY0" fmla="*/ 1597169 h 1916174"/>
                <a:gd name="connsiteX1" fmla="*/ 548466 w 1343578"/>
                <a:gd name="connsiteY1" fmla="*/ 1720492 h 1916174"/>
                <a:gd name="connsiteX2" fmla="*/ 671789 w 1343578"/>
                <a:gd name="connsiteY2" fmla="*/ 1843815 h 1916174"/>
                <a:gd name="connsiteX3" fmla="*/ 795112 w 1343578"/>
                <a:gd name="connsiteY3" fmla="*/ 1720492 h 1916174"/>
                <a:gd name="connsiteX4" fmla="*/ 671789 w 1343578"/>
                <a:gd name="connsiteY4" fmla="*/ 1597169 h 1916174"/>
                <a:gd name="connsiteX5" fmla="*/ 103141 w 1343578"/>
                <a:gd name="connsiteY5" fmla="*/ 120681 h 1916174"/>
                <a:gd name="connsiteX6" fmla="*/ 103141 w 1343578"/>
                <a:gd name="connsiteY6" fmla="*/ 1517359 h 1916174"/>
                <a:gd name="connsiteX7" fmla="*/ 1240436 w 1343578"/>
                <a:gd name="connsiteY7" fmla="*/ 1517359 h 1916174"/>
                <a:gd name="connsiteX8" fmla="*/ 1240436 w 1343578"/>
                <a:gd name="connsiteY8" fmla="*/ 120681 h 1916174"/>
                <a:gd name="connsiteX9" fmla="*/ 93916 w 1343578"/>
                <a:gd name="connsiteY9" fmla="*/ 0 h 1916174"/>
                <a:gd name="connsiteX10" fmla="*/ 1249662 w 1343578"/>
                <a:gd name="connsiteY10" fmla="*/ 0 h 1916174"/>
                <a:gd name="connsiteX11" fmla="*/ 1343578 w 1343578"/>
                <a:gd name="connsiteY11" fmla="*/ 93916 h 1916174"/>
                <a:gd name="connsiteX12" fmla="*/ 1343578 w 1343578"/>
                <a:gd name="connsiteY12" fmla="*/ 1822258 h 1916174"/>
                <a:gd name="connsiteX13" fmla="*/ 1249662 w 1343578"/>
                <a:gd name="connsiteY13" fmla="*/ 1916174 h 1916174"/>
                <a:gd name="connsiteX14" fmla="*/ 93916 w 1343578"/>
                <a:gd name="connsiteY14" fmla="*/ 1916174 h 1916174"/>
                <a:gd name="connsiteX15" fmla="*/ 0 w 1343578"/>
                <a:gd name="connsiteY15" fmla="*/ 1822258 h 1916174"/>
                <a:gd name="connsiteX16" fmla="*/ 0 w 1343578"/>
                <a:gd name="connsiteY16" fmla="*/ 93916 h 1916174"/>
                <a:gd name="connsiteX17" fmla="*/ 93916 w 1343578"/>
                <a:gd name="connsiteY17" fmla="*/ 0 h 191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43578" h="1916174">
                  <a:moveTo>
                    <a:pt x="671789" y="1597169"/>
                  </a:moveTo>
                  <a:cubicBezTo>
                    <a:pt x="603680" y="1597169"/>
                    <a:pt x="548466" y="1652383"/>
                    <a:pt x="548466" y="1720492"/>
                  </a:cubicBezTo>
                  <a:cubicBezTo>
                    <a:pt x="548466" y="1788601"/>
                    <a:pt x="603680" y="1843815"/>
                    <a:pt x="671789" y="1843815"/>
                  </a:cubicBezTo>
                  <a:cubicBezTo>
                    <a:pt x="739898" y="1843815"/>
                    <a:pt x="795112" y="1788601"/>
                    <a:pt x="795112" y="1720492"/>
                  </a:cubicBezTo>
                  <a:cubicBezTo>
                    <a:pt x="795112" y="1652383"/>
                    <a:pt x="739898" y="1597169"/>
                    <a:pt x="671789" y="1597169"/>
                  </a:cubicBezTo>
                  <a:close/>
                  <a:moveTo>
                    <a:pt x="103141" y="120681"/>
                  </a:moveTo>
                  <a:lnTo>
                    <a:pt x="103141" y="1517359"/>
                  </a:lnTo>
                  <a:lnTo>
                    <a:pt x="1240436" y="1517359"/>
                  </a:lnTo>
                  <a:lnTo>
                    <a:pt x="1240436" y="120681"/>
                  </a:lnTo>
                  <a:close/>
                  <a:moveTo>
                    <a:pt x="93916" y="0"/>
                  </a:moveTo>
                  <a:lnTo>
                    <a:pt x="1249662" y="0"/>
                  </a:lnTo>
                  <a:cubicBezTo>
                    <a:pt x="1301530" y="0"/>
                    <a:pt x="1343578" y="42048"/>
                    <a:pt x="1343578" y="93916"/>
                  </a:cubicBezTo>
                  <a:lnTo>
                    <a:pt x="1343578" y="1822258"/>
                  </a:lnTo>
                  <a:cubicBezTo>
                    <a:pt x="1343578" y="1874126"/>
                    <a:pt x="1301530" y="1916174"/>
                    <a:pt x="1249662" y="1916174"/>
                  </a:cubicBezTo>
                  <a:lnTo>
                    <a:pt x="93916" y="1916174"/>
                  </a:lnTo>
                  <a:cubicBezTo>
                    <a:pt x="42048" y="1916174"/>
                    <a:pt x="0" y="1874126"/>
                    <a:pt x="0" y="1822258"/>
                  </a:cubicBezTo>
                  <a:lnTo>
                    <a:pt x="0" y="93916"/>
                  </a:lnTo>
                  <a:cubicBezTo>
                    <a:pt x="0" y="42048"/>
                    <a:pt x="42048" y="0"/>
                    <a:pt x="93916" y="0"/>
                  </a:cubicBezTo>
                  <a:close/>
                </a:path>
              </a:pathLst>
            </a:custGeom>
            <a:solidFill>
              <a:schemeClr val="bg1"/>
            </a:soli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8074002" y="1442471"/>
            <a:ext cx="32959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每个形状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赋色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进行布尔运算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62436" y="3328012"/>
            <a:ext cx="3295928" cy="853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先选中圆角矩形，再选中其他形状，进行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形状剪除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4767567" y="2517571"/>
            <a:ext cx="806249" cy="75616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94432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31781" y="4802172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小练习：云的快速做法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00272" y="30487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形状联合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707626" y="2109386"/>
            <a:ext cx="806249" cy="75616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5" name="任意多边形 124"/>
          <p:cNvSpPr/>
          <p:nvPr/>
        </p:nvSpPr>
        <p:spPr>
          <a:xfrm>
            <a:off x="8673647" y="2989311"/>
            <a:ext cx="154" cy="117"/>
          </a:xfrm>
          <a:custGeom>
            <a:avLst/>
            <a:gdLst>
              <a:gd name="connsiteX0" fmla="*/ 154 w 154"/>
              <a:gd name="connsiteY0" fmla="*/ 0 h 117"/>
              <a:gd name="connsiteX1" fmla="*/ 77 w 154"/>
              <a:gd name="connsiteY1" fmla="*/ 117 h 117"/>
              <a:gd name="connsiteX2" fmla="*/ 0 w 154"/>
              <a:gd name="connsiteY2" fmla="*/ 0 h 117"/>
              <a:gd name="connsiteX3" fmla="*/ 154 w 154"/>
              <a:gd name="connsiteY3" fmla="*/ 0 h 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" h="117">
                <a:moveTo>
                  <a:pt x="154" y="0"/>
                </a:moveTo>
                <a:lnTo>
                  <a:pt x="77" y="117"/>
                </a:ln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13921" y="1990673"/>
            <a:ext cx="1175493" cy="11754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015285" y="2509968"/>
            <a:ext cx="1084155" cy="10841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462330" y="1680869"/>
            <a:ext cx="1175493" cy="11754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63440" y="2111661"/>
            <a:ext cx="1175493" cy="11754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766598" y="2593665"/>
            <a:ext cx="1084155" cy="10841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379957" y="2218551"/>
            <a:ext cx="1175493" cy="117549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7795822" y="1700931"/>
            <a:ext cx="2625013" cy="1996952"/>
          </a:xfrm>
          <a:custGeom>
            <a:avLst/>
            <a:gdLst>
              <a:gd name="connsiteX0" fmla="*/ 1336156 w 2625013"/>
              <a:gd name="connsiteY0" fmla="*/ 0 h 1996952"/>
              <a:gd name="connsiteX1" fmla="*/ 1877715 w 2625013"/>
              <a:gd name="connsiteY1" fmla="*/ 358969 h 1996952"/>
              <a:gd name="connsiteX2" fmla="*/ 1905044 w 2625013"/>
              <a:gd name="connsiteY2" fmla="*/ 447008 h 1996952"/>
              <a:gd name="connsiteX3" fmla="*/ 1918814 w 2625013"/>
              <a:gd name="connsiteY3" fmla="*/ 442733 h 1996952"/>
              <a:gd name="connsiteX4" fmla="*/ 2037266 w 2625013"/>
              <a:gd name="connsiteY4" fmla="*/ 430792 h 1996952"/>
              <a:gd name="connsiteX5" fmla="*/ 2625013 w 2625013"/>
              <a:gd name="connsiteY5" fmla="*/ 1018539 h 1996952"/>
              <a:gd name="connsiteX6" fmla="*/ 2155718 w 2625013"/>
              <a:gd name="connsiteY6" fmla="*/ 1594345 h 1996952"/>
              <a:gd name="connsiteX7" fmla="*/ 2115169 w 2625013"/>
              <a:gd name="connsiteY7" fmla="*/ 1598433 h 1996952"/>
              <a:gd name="connsiteX8" fmla="*/ 2094234 w 2625013"/>
              <a:gd name="connsiteY8" fmla="*/ 1665875 h 1996952"/>
              <a:gd name="connsiteX9" fmla="*/ 1594755 w 2625013"/>
              <a:gd name="connsiteY9" fmla="*/ 1996952 h 1996952"/>
              <a:gd name="connsiteX10" fmla="*/ 1211448 w 2625013"/>
              <a:gd name="connsiteY10" fmla="*/ 1838181 h 1996952"/>
              <a:gd name="connsiteX11" fmla="*/ 1176559 w 2625013"/>
              <a:gd name="connsiteY11" fmla="*/ 1795895 h 1996952"/>
              <a:gd name="connsiteX12" fmla="*/ 1146523 w 2625013"/>
              <a:gd name="connsiteY12" fmla="*/ 1820677 h 1996952"/>
              <a:gd name="connsiteX13" fmla="*/ 843442 w 2625013"/>
              <a:gd name="connsiteY13" fmla="*/ 1913255 h 1996952"/>
              <a:gd name="connsiteX14" fmla="*/ 312377 w 2625013"/>
              <a:gd name="connsiteY14" fmla="*/ 1480425 h 1996952"/>
              <a:gd name="connsiteX15" fmla="*/ 305274 w 2625013"/>
              <a:gd name="connsiteY15" fmla="*/ 1409965 h 1996952"/>
              <a:gd name="connsiteX16" fmla="*/ 259132 w 2625013"/>
              <a:gd name="connsiteY16" fmla="*/ 1384920 h 1996952"/>
              <a:gd name="connsiteX17" fmla="*/ 0 w 2625013"/>
              <a:gd name="connsiteY17" fmla="*/ 897551 h 1996952"/>
              <a:gd name="connsiteX18" fmla="*/ 587747 w 2625013"/>
              <a:gd name="connsiteY18" fmla="*/ 309804 h 1996952"/>
              <a:gd name="connsiteX19" fmla="*/ 706199 w 2625013"/>
              <a:gd name="connsiteY19" fmla="*/ 321745 h 1996952"/>
              <a:gd name="connsiteX20" fmla="*/ 799142 w 2625013"/>
              <a:gd name="connsiteY20" fmla="*/ 350596 h 1996952"/>
              <a:gd name="connsiteX21" fmla="*/ 848787 w 2625013"/>
              <a:gd name="connsiteY21" fmla="*/ 259132 h 1996952"/>
              <a:gd name="connsiteX22" fmla="*/ 1336156 w 2625013"/>
              <a:gd name="connsiteY22" fmla="*/ 0 h 199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625013" h="1996952">
                <a:moveTo>
                  <a:pt x="1336156" y="0"/>
                </a:moveTo>
                <a:cubicBezTo>
                  <a:pt x="1579609" y="0"/>
                  <a:pt x="1788490" y="148018"/>
                  <a:pt x="1877715" y="358969"/>
                </a:cubicBezTo>
                <a:lnTo>
                  <a:pt x="1905044" y="447008"/>
                </a:lnTo>
                <a:lnTo>
                  <a:pt x="1918814" y="442733"/>
                </a:lnTo>
                <a:cubicBezTo>
                  <a:pt x="1957075" y="434904"/>
                  <a:pt x="1996690" y="430792"/>
                  <a:pt x="2037266" y="430792"/>
                </a:cubicBezTo>
                <a:cubicBezTo>
                  <a:pt x="2361870" y="430792"/>
                  <a:pt x="2625013" y="693935"/>
                  <a:pt x="2625013" y="1018539"/>
                </a:cubicBezTo>
                <a:cubicBezTo>
                  <a:pt x="2625013" y="1302568"/>
                  <a:pt x="2423544" y="1539540"/>
                  <a:pt x="2155718" y="1594345"/>
                </a:cubicBezTo>
                <a:lnTo>
                  <a:pt x="2115169" y="1598433"/>
                </a:lnTo>
                <a:lnTo>
                  <a:pt x="2094234" y="1665875"/>
                </a:lnTo>
                <a:cubicBezTo>
                  <a:pt x="2011942" y="1860435"/>
                  <a:pt x="1819291" y="1996952"/>
                  <a:pt x="1594755" y="1996952"/>
                </a:cubicBezTo>
                <a:cubicBezTo>
                  <a:pt x="1445065" y="1996952"/>
                  <a:pt x="1309545" y="1936278"/>
                  <a:pt x="1211448" y="1838181"/>
                </a:cubicBezTo>
                <a:lnTo>
                  <a:pt x="1176559" y="1795895"/>
                </a:lnTo>
                <a:lnTo>
                  <a:pt x="1146523" y="1820677"/>
                </a:lnTo>
                <a:cubicBezTo>
                  <a:pt x="1060007" y="1879126"/>
                  <a:pt x="955710" y="1913255"/>
                  <a:pt x="843442" y="1913255"/>
                </a:cubicBezTo>
                <a:cubicBezTo>
                  <a:pt x="581484" y="1913255"/>
                  <a:pt x="362924" y="1727440"/>
                  <a:pt x="312377" y="1480425"/>
                </a:cubicBezTo>
                <a:lnTo>
                  <a:pt x="305274" y="1409965"/>
                </a:lnTo>
                <a:lnTo>
                  <a:pt x="259132" y="1384920"/>
                </a:lnTo>
                <a:cubicBezTo>
                  <a:pt x="102791" y="1279298"/>
                  <a:pt x="0" y="1100429"/>
                  <a:pt x="0" y="897551"/>
                </a:cubicBezTo>
                <a:cubicBezTo>
                  <a:pt x="0" y="572947"/>
                  <a:pt x="263143" y="309804"/>
                  <a:pt x="587747" y="309804"/>
                </a:cubicBezTo>
                <a:cubicBezTo>
                  <a:pt x="628323" y="309804"/>
                  <a:pt x="667938" y="313916"/>
                  <a:pt x="706199" y="321745"/>
                </a:cubicBezTo>
                <a:lnTo>
                  <a:pt x="799142" y="350596"/>
                </a:lnTo>
                <a:lnTo>
                  <a:pt x="848787" y="259132"/>
                </a:lnTo>
                <a:cubicBezTo>
                  <a:pt x="954409" y="102790"/>
                  <a:pt x="1133278" y="0"/>
                  <a:pt x="1336156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2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>
          <a:xfrm>
            <a:off x="3316331" y="4301"/>
            <a:ext cx="8875669" cy="6853699"/>
          </a:xfrm>
          <a:custGeom>
            <a:avLst/>
            <a:gdLst>
              <a:gd name="connsiteX0" fmla="*/ 1278663 w 8875669"/>
              <a:gd name="connsiteY0" fmla="*/ 4749579 h 6853699"/>
              <a:gd name="connsiteX1" fmla="*/ 729248 w 8875669"/>
              <a:gd name="connsiteY1" fmla="*/ 5028754 h 6853699"/>
              <a:gd name="connsiteX2" fmla="*/ 1370445 w 8875669"/>
              <a:gd name="connsiteY2" fmla="*/ 5571305 h 6853699"/>
              <a:gd name="connsiteX3" fmla="*/ 1333454 w 8875669"/>
              <a:gd name="connsiteY3" fmla="*/ 4769810 h 6853699"/>
              <a:gd name="connsiteX4" fmla="*/ 1278663 w 8875669"/>
              <a:gd name="connsiteY4" fmla="*/ 4749579 h 6853699"/>
              <a:gd name="connsiteX5" fmla="*/ 2581553 w 8875669"/>
              <a:gd name="connsiteY5" fmla="*/ 2564734 h 6853699"/>
              <a:gd name="connsiteX6" fmla="*/ 2585706 w 8875669"/>
              <a:gd name="connsiteY6" fmla="*/ 2565442 h 6853699"/>
              <a:gd name="connsiteX7" fmla="*/ 2585706 w 8875669"/>
              <a:gd name="connsiteY7" fmla="*/ 6853699 h 6853699"/>
              <a:gd name="connsiteX8" fmla="*/ 1284130 w 8875669"/>
              <a:gd name="connsiteY8" fmla="*/ 6853699 h 6853699"/>
              <a:gd name="connsiteX9" fmla="*/ 1284130 w 8875669"/>
              <a:gd name="connsiteY9" fmla="*/ 6311149 h 6853699"/>
              <a:gd name="connsiteX10" fmla="*/ 1333454 w 8875669"/>
              <a:gd name="connsiteY10" fmla="*/ 5743935 h 6853699"/>
              <a:gd name="connsiteX11" fmla="*/ 877218 w 8875669"/>
              <a:gd name="connsiteY11" fmla="*/ 5534313 h 6853699"/>
              <a:gd name="connsiteX12" fmla="*/ 346997 w 8875669"/>
              <a:gd name="connsiteY12" fmla="*/ 5275369 h 6853699"/>
              <a:gd name="connsiteX13" fmla="*/ 211359 w 8875669"/>
              <a:gd name="connsiteY13" fmla="*/ 4954771 h 6853699"/>
              <a:gd name="connsiteX14" fmla="*/ 1173154 w 8875669"/>
              <a:gd name="connsiteY14" fmla="*/ 4264251 h 6853699"/>
              <a:gd name="connsiteX15" fmla="*/ 1173154 w 8875669"/>
              <a:gd name="connsiteY15" fmla="*/ 4251921 h 6853699"/>
              <a:gd name="connsiteX16" fmla="*/ 1469092 w 8875669"/>
              <a:gd name="connsiteY16" fmla="*/ 4054630 h 6853699"/>
              <a:gd name="connsiteX17" fmla="*/ 1715704 w 8875669"/>
              <a:gd name="connsiteY17" fmla="*/ 4042298 h 6853699"/>
              <a:gd name="connsiteX18" fmla="*/ 1912996 w 8875669"/>
              <a:gd name="connsiteY18" fmla="*/ 4042298 h 6853699"/>
              <a:gd name="connsiteX19" fmla="*/ 2048634 w 8875669"/>
              <a:gd name="connsiteY19" fmla="*/ 3968315 h 6853699"/>
              <a:gd name="connsiteX20" fmla="*/ 2110287 w 8875669"/>
              <a:gd name="connsiteY20" fmla="*/ 3968315 h 6853699"/>
              <a:gd name="connsiteX21" fmla="*/ 1912996 w 8875669"/>
              <a:gd name="connsiteY21" fmla="*/ 3376441 h 6853699"/>
              <a:gd name="connsiteX22" fmla="*/ 2134949 w 8875669"/>
              <a:gd name="connsiteY22" fmla="*/ 2796897 h 6853699"/>
              <a:gd name="connsiteX23" fmla="*/ 2344572 w 8875669"/>
              <a:gd name="connsiteY23" fmla="*/ 2648929 h 6853699"/>
              <a:gd name="connsiteX24" fmla="*/ 2581553 w 8875669"/>
              <a:gd name="connsiteY24" fmla="*/ 2564734 h 6853699"/>
              <a:gd name="connsiteX25" fmla="*/ 666502 w 8875669"/>
              <a:gd name="connsiteY25" fmla="*/ 1578791 h 6853699"/>
              <a:gd name="connsiteX26" fmla="*/ 679428 w 8875669"/>
              <a:gd name="connsiteY26" fmla="*/ 1583287 h 6853699"/>
              <a:gd name="connsiteX27" fmla="*/ 686733 w 8875669"/>
              <a:gd name="connsiteY27" fmla="*/ 1596774 h 6853699"/>
              <a:gd name="connsiteX28" fmla="*/ 680271 w 8875669"/>
              <a:gd name="connsiteY28" fmla="*/ 1609138 h 6853699"/>
              <a:gd name="connsiteX29" fmla="*/ 668189 w 8875669"/>
              <a:gd name="connsiteY29" fmla="*/ 1616443 h 6853699"/>
              <a:gd name="connsiteX30" fmla="*/ 655825 w 8875669"/>
              <a:gd name="connsiteY30" fmla="*/ 1620377 h 6853699"/>
              <a:gd name="connsiteX31" fmla="*/ 635594 w 8875669"/>
              <a:gd name="connsiteY31" fmla="*/ 1627402 h 6853699"/>
              <a:gd name="connsiteX32" fmla="*/ 613958 w 8875669"/>
              <a:gd name="connsiteY32" fmla="*/ 1634708 h 6853699"/>
              <a:gd name="connsiteX33" fmla="*/ 598504 w 8875669"/>
              <a:gd name="connsiteY33" fmla="*/ 1640046 h 6853699"/>
              <a:gd name="connsiteX34" fmla="*/ 589231 w 8875669"/>
              <a:gd name="connsiteY34" fmla="*/ 1642013 h 6853699"/>
              <a:gd name="connsiteX35" fmla="*/ 581644 w 8875669"/>
              <a:gd name="connsiteY35" fmla="*/ 1642294 h 6853699"/>
              <a:gd name="connsiteX36" fmla="*/ 568157 w 8875669"/>
              <a:gd name="connsiteY36" fmla="*/ 1637236 h 6853699"/>
              <a:gd name="connsiteX37" fmla="*/ 563099 w 8875669"/>
              <a:gd name="connsiteY37" fmla="*/ 1624873 h 6853699"/>
              <a:gd name="connsiteX38" fmla="*/ 567595 w 8875669"/>
              <a:gd name="connsiteY38" fmla="*/ 1613915 h 6853699"/>
              <a:gd name="connsiteX39" fmla="*/ 577710 w 8875669"/>
              <a:gd name="connsiteY39" fmla="*/ 1607452 h 6853699"/>
              <a:gd name="connsiteX40" fmla="*/ 660883 w 8875669"/>
              <a:gd name="connsiteY40" fmla="*/ 1579353 h 6853699"/>
              <a:gd name="connsiteX41" fmla="*/ 663131 w 8875669"/>
              <a:gd name="connsiteY41" fmla="*/ 1579072 h 6853699"/>
              <a:gd name="connsiteX42" fmla="*/ 666502 w 8875669"/>
              <a:gd name="connsiteY42" fmla="*/ 1578791 h 6853699"/>
              <a:gd name="connsiteX43" fmla="*/ 3458957 w 8875669"/>
              <a:gd name="connsiteY43" fmla="*/ 1573171 h 6853699"/>
              <a:gd name="connsiteX44" fmla="*/ 3455022 w 8875669"/>
              <a:gd name="connsiteY44" fmla="*/ 1573733 h 6853699"/>
              <a:gd name="connsiteX45" fmla="*/ 3446312 w 8875669"/>
              <a:gd name="connsiteY45" fmla="*/ 1576262 h 6853699"/>
              <a:gd name="connsiteX46" fmla="*/ 3433667 w 8875669"/>
              <a:gd name="connsiteY46" fmla="*/ 1579915 h 6853699"/>
              <a:gd name="connsiteX47" fmla="*/ 3420742 w 8875669"/>
              <a:gd name="connsiteY47" fmla="*/ 1584411 h 6853699"/>
              <a:gd name="connsiteX48" fmla="*/ 3412874 w 8875669"/>
              <a:gd name="connsiteY48" fmla="*/ 1587783 h 6853699"/>
              <a:gd name="connsiteX49" fmla="*/ 3398825 w 8875669"/>
              <a:gd name="connsiteY49" fmla="*/ 1591998 h 6853699"/>
              <a:gd name="connsiteX50" fmla="*/ 3381684 w 8875669"/>
              <a:gd name="connsiteY50" fmla="*/ 1598741 h 6853699"/>
              <a:gd name="connsiteX51" fmla="*/ 3367635 w 8875669"/>
              <a:gd name="connsiteY51" fmla="*/ 1608576 h 6853699"/>
              <a:gd name="connsiteX52" fmla="*/ 3361735 w 8875669"/>
              <a:gd name="connsiteY52" fmla="*/ 1622625 h 6853699"/>
              <a:gd name="connsiteX53" fmla="*/ 3367073 w 8875669"/>
              <a:gd name="connsiteY53" fmla="*/ 1635551 h 6853699"/>
              <a:gd name="connsiteX54" fmla="*/ 3380280 w 8875669"/>
              <a:gd name="connsiteY54" fmla="*/ 1641170 h 6853699"/>
              <a:gd name="connsiteX55" fmla="*/ 3387866 w 8875669"/>
              <a:gd name="connsiteY55" fmla="*/ 1639765 h 6853699"/>
              <a:gd name="connsiteX56" fmla="*/ 3397139 w 8875669"/>
              <a:gd name="connsiteY56" fmla="*/ 1635551 h 6853699"/>
              <a:gd name="connsiteX57" fmla="*/ 3404445 w 8875669"/>
              <a:gd name="connsiteY57" fmla="*/ 1631617 h 6853699"/>
              <a:gd name="connsiteX58" fmla="*/ 3410345 w 8875669"/>
              <a:gd name="connsiteY58" fmla="*/ 1629369 h 6853699"/>
              <a:gd name="connsiteX59" fmla="*/ 3419618 w 8875669"/>
              <a:gd name="connsiteY59" fmla="*/ 1625435 h 6853699"/>
              <a:gd name="connsiteX60" fmla="*/ 3435915 w 8875669"/>
              <a:gd name="connsiteY60" fmla="*/ 1619815 h 6853699"/>
              <a:gd name="connsiteX61" fmla="*/ 3452494 w 8875669"/>
              <a:gd name="connsiteY61" fmla="*/ 1614476 h 6853699"/>
              <a:gd name="connsiteX62" fmla="*/ 3461766 w 8875669"/>
              <a:gd name="connsiteY62" fmla="*/ 1610824 h 6853699"/>
              <a:gd name="connsiteX63" fmla="*/ 3475535 w 8875669"/>
              <a:gd name="connsiteY63" fmla="*/ 1603799 h 6853699"/>
              <a:gd name="connsiteX64" fmla="*/ 3482559 w 8875669"/>
              <a:gd name="connsiteY64" fmla="*/ 1591155 h 6853699"/>
              <a:gd name="connsiteX65" fmla="*/ 3477221 w 8875669"/>
              <a:gd name="connsiteY65" fmla="*/ 1577105 h 6853699"/>
              <a:gd name="connsiteX66" fmla="*/ 3462890 w 8875669"/>
              <a:gd name="connsiteY66" fmla="*/ 1573171 h 6853699"/>
              <a:gd name="connsiteX67" fmla="*/ 3458957 w 8875669"/>
              <a:gd name="connsiteY67" fmla="*/ 1573171 h 6853699"/>
              <a:gd name="connsiteX68" fmla="*/ 934003 w 8875669"/>
              <a:gd name="connsiteY68" fmla="*/ 1555750 h 6853699"/>
              <a:gd name="connsiteX69" fmla="*/ 941870 w 8875669"/>
              <a:gd name="connsiteY69" fmla="*/ 1556312 h 6853699"/>
              <a:gd name="connsiteX70" fmla="*/ 949176 w 8875669"/>
              <a:gd name="connsiteY70" fmla="*/ 1563056 h 6853699"/>
              <a:gd name="connsiteX71" fmla="*/ 967159 w 8875669"/>
              <a:gd name="connsiteY71" fmla="*/ 1600146 h 6853699"/>
              <a:gd name="connsiteX72" fmla="*/ 967159 w 8875669"/>
              <a:gd name="connsiteY72" fmla="*/ 1601832 h 6853699"/>
              <a:gd name="connsiteX73" fmla="*/ 967159 w 8875669"/>
              <a:gd name="connsiteY73" fmla="*/ 1602956 h 6853699"/>
              <a:gd name="connsiteX74" fmla="*/ 967721 w 8875669"/>
              <a:gd name="connsiteY74" fmla="*/ 1603518 h 6853699"/>
              <a:gd name="connsiteX75" fmla="*/ 950300 w 8875669"/>
              <a:gd name="connsiteY75" fmla="*/ 1620939 h 6853699"/>
              <a:gd name="connsiteX76" fmla="*/ 936250 w 8875669"/>
              <a:gd name="connsiteY76" fmla="*/ 1615881 h 6853699"/>
              <a:gd name="connsiteX77" fmla="*/ 925573 w 8875669"/>
              <a:gd name="connsiteY77" fmla="*/ 1603518 h 6853699"/>
              <a:gd name="connsiteX78" fmla="*/ 918829 w 8875669"/>
              <a:gd name="connsiteY78" fmla="*/ 1587783 h 6853699"/>
              <a:gd name="connsiteX79" fmla="*/ 916581 w 8875669"/>
              <a:gd name="connsiteY79" fmla="*/ 1572609 h 6853699"/>
              <a:gd name="connsiteX80" fmla="*/ 934003 w 8875669"/>
              <a:gd name="connsiteY80" fmla="*/ 1555750 h 6853699"/>
              <a:gd name="connsiteX81" fmla="*/ 1732007 w 8875669"/>
              <a:gd name="connsiteY81" fmla="*/ 1551254 h 6853699"/>
              <a:gd name="connsiteX82" fmla="*/ 1749709 w 8875669"/>
              <a:gd name="connsiteY82" fmla="*/ 1559965 h 6853699"/>
              <a:gd name="connsiteX83" fmla="*/ 1756734 w 8875669"/>
              <a:gd name="connsiteY83" fmla="*/ 1578229 h 6853699"/>
              <a:gd name="connsiteX84" fmla="*/ 1748586 w 8875669"/>
              <a:gd name="connsiteY84" fmla="*/ 1596493 h 6853699"/>
              <a:gd name="connsiteX85" fmla="*/ 1729197 w 8875669"/>
              <a:gd name="connsiteY85" fmla="*/ 1601832 h 6853699"/>
              <a:gd name="connsiteX86" fmla="*/ 1712338 w 8875669"/>
              <a:gd name="connsiteY86" fmla="*/ 1594526 h 6853699"/>
              <a:gd name="connsiteX87" fmla="*/ 1706718 w 8875669"/>
              <a:gd name="connsiteY87" fmla="*/ 1575981 h 6853699"/>
              <a:gd name="connsiteX88" fmla="*/ 1714586 w 8875669"/>
              <a:gd name="connsiteY88" fmla="*/ 1559122 h 6853699"/>
              <a:gd name="connsiteX89" fmla="*/ 1732007 w 8875669"/>
              <a:gd name="connsiteY89" fmla="*/ 1551254 h 6853699"/>
              <a:gd name="connsiteX90" fmla="*/ 750237 w 8875669"/>
              <a:gd name="connsiteY90" fmla="*/ 1548444 h 6853699"/>
              <a:gd name="connsiteX91" fmla="*/ 767658 w 8875669"/>
              <a:gd name="connsiteY91" fmla="*/ 1565866 h 6853699"/>
              <a:gd name="connsiteX92" fmla="*/ 763162 w 8875669"/>
              <a:gd name="connsiteY92" fmla="*/ 1581601 h 6853699"/>
              <a:gd name="connsiteX93" fmla="*/ 753047 w 8875669"/>
              <a:gd name="connsiteY93" fmla="*/ 1599584 h 6853699"/>
              <a:gd name="connsiteX94" fmla="*/ 740683 w 8875669"/>
              <a:gd name="connsiteY94" fmla="*/ 1614476 h 6853699"/>
              <a:gd name="connsiteX95" fmla="*/ 727758 w 8875669"/>
              <a:gd name="connsiteY95" fmla="*/ 1620939 h 6853699"/>
              <a:gd name="connsiteX96" fmla="*/ 714271 w 8875669"/>
              <a:gd name="connsiteY96" fmla="*/ 1615600 h 6853699"/>
              <a:gd name="connsiteX97" fmla="*/ 709775 w 8875669"/>
              <a:gd name="connsiteY97" fmla="*/ 1602394 h 6853699"/>
              <a:gd name="connsiteX98" fmla="*/ 713428 w 8875669"/>
              <a:gd name="connsiteY98" fmla="*/ 1586378 h 6853699"/>
              <a:gd name="connsiteX99" fmla="*/ 723262 w 8875669"/>
              <a:gd name="connsiteY99" fmla="*/ 1568676 h 6853699"/>
              <a:gd name="connsiteX100" fmla="*/ 736468 w 8875669"/>
              <a:gd name="connsiteY100" fmla="*/ 1554345 h 6853699"/>
              <a:gd name="connsiteX101" fmla="*/ 750237 w 8875669"/>
              <a:gd name="connsiteY101" fmla="*/ 1548444 h 6853699"/>
              <a:gd name="connsiteX102" fmla="*/ 2585706 w 8875669"/>
              <a:gd name="connsiteY102" fmla="*/ 1529660 h 6853699"/>
              <a:gd name="connsiteX103" fmla="*/ 2585706 w 8875669"/>
              <a:gd name="connsiteY103" fmla="*/ 1585104 h 6853699"/>
              <a:gd name="connsiteX104" fmla="*/ 2524392 w 8875669"/>
              <a:gd name="connsiteY104" fmla="*/ 1646790 h 6853699"/>
              <a:gd name="connsiteX105" fmla="*/ 2508094 w 8875669"/>
              <a:gd name="connsiteY105" fmla="*/ 1654658 h 6853699"/>
              <a:gd name="connsiteX106" fmla="*/ 2495169 w 8875669"/>
              <a:gd name="connsiteY106" fmla="*/ 1649600 h 6853699"/>
              <a:gd name="connsiteX107" fmla="*/ 2490673 w 8875669"/>
              <a:gd name="connsiteY107" fmla="*/ 1636675 h 6853699"/>
              <a:gd name="connsiteX108" fmla="*/ 2490954 w 8875669"/>
              <a:gd name="connsiteY108" fmla="*/ 1628526 h 6853699"/>
              <a:gd name="connsiteX109" fmla="*/ 2495731 w 8875669"/>
              <a:gd name="connsiteY109" fmla="*/ 1620939 h 6853699"/>
              <a:gd name="connsiteX110" fmla="*/ 3732076 w 8875669"/>
              <a:gd name="connsiteY110" fmla="*/ 1504048 h 6853699"/>
              <a:gd name="connsiteX111" fmla="*/ 3733200 w 8875669"/>
              <a:gd name="connsiteY111" fmla="*/ 1504048 h 6853699"/>
              <a:gd name="connsiteX112" fmla="*/ 3736010 w 8875669"/>
              <a:gd name="connsiteY112" fmla="*/ 1507982 h 6853699"/>
              <a:gd name="connsiteX113" fmla="*/ 3736010 w 8875669"/>
              <a:gd name="connsiteY113" fmla="*/ 1510792 h 6853699"/>
              <a:gd name="connsiteX114" fmla="*/ 3734886 w 8875669"/>
              <a:gd name="connsiteY114" fmla="*/ 1536643 h 6853699"/>
              <a:gd name="connsiteX115" fmla="*/ 3733762 w 8875669"/>
              <a:gd name="connsiteY115" fmla="*/ 1566428 h 6853699"/>
              <a:gd name="connsiteX116" fmla="*/ 3732076 w 8875669"/>
              <a:gd name="connsiteY116" fmla="*/ 1601832 h 6853699"/>
              <a:gd name="connsiteX117" fmla="*/ 3727019 w 8875669"/>
              <a:gd name="connsiteY117" fmla="*/ 1605766 h 6853699"/>
              <a:gd name="connsiteX118" fmla="*/ 3580343 w 8875669"/>
              <a:gd name="connsiteY118" fmla="*/ 1605766 h 6853699"/>
              <a:gd name="connsiteX119" fmla="*/ 3580343 w 8875669"/>
              <a:gd name="connsiteY119" fmla="*/ 1510792 h 6853699"/>
              <a:gd name="connsiteX120" fmla="*/ 3594392 w 8875669"/>
              <a:gd name="connsiteY120" fmla="*/ 1508544 h 6853699"/>
              <a:gd name="connsiteX121" fmla="*/ 3648342 w 8875669"/>
              <a:gd name="connsiteY121" fmla="*/ 1506296 h 6853699"/>
              <a:gd name="connsiteX122" fmla="*/ 3692738 w 8875669"/>
              <a:gd name="connsiteY122" fmla="*/ 1505172 h 6853699"/>
              <a:gd name="connsiteX123" fmla="*/ 3732076 w 8875669"/>
              <a:gd name="connsiteY123" fmla="*/ 1504048 h 6853699"/>
              <a:gd name="connsiteX124" fmla="*/ 4196830 w 8875669"/>
              <a:gd name="connsiteY124" fmla="*/ 1482693 h 6853699"/>
              <a:gd name="connsiteX125" fmla="*/ 4206383 w 8875669"/>
              <a:gd name="connsiteY125" fmla="*/ 1482693 h 6853699"/>
              <a:gd name="connsiteX126" fmla="*/ 4208631 w 8875669"/>
              <a:gd name="connsiteY126" fmla="*/ 1487189 h 6853699"/>
              <a:gd name="connsiteX127" fmla="*/ 4205821 w 8875669"/>
              <a:gd name="connsiteY127" fmla="*/ 1532709 h 6853699"/>
              <a:gd name="connsiteX128" fmla="*/ 4196830 w 8875669"/>
              <a:gd name="connsiteY128" fmla="*/ 1581039 h 6853699"/>
              <a:gd name="connsiteX129" fmla="*/ 4186995 w 8875669"/>
              <a:gd name="connsiteY129" fmla="*/ 1587221 h 6853699"/>
              <a:gd name="connsiteX130" fmla="*/ 4176037 w 8875669"/>
              <a:gd name="connsiteY130" fmla="*/ 1587783 h 6853699"/>
              <a:gd name="connsiteX131" fmla="*/ 4147657 w 8875669"/>
              <a:gd name="connsiteY131" fmla="*/ 1589750 h 6853699"/>
              <a:gd name="connsiteX132" fmla="*/ 4103822 w 8875669"/>
              <a:gd name="connsiteY132" fmla="*/ 1592559 h 6853699"/>
              <a:gd name="connsiteX133" fmla="*/ 4059988 w 8875669"/>
              <a:gd name="connsiteY133" fmla="*/ 1595369 h 6853699"/>
              <a:gd name="connsiteX134" fmla="*/ 4031609 w 8875669"/>
              <a:gd name="connsiteY134" fmla="*/ 1597336 h 6853699"/>
              <a:gd name="connsiteX135" fmla="*/ 4027675 w 8875669"/>
              <a:gd name="connsiteY135" fmla="*/ 1597336 h 6853699"/>
              <a:gd name="connsiteX136" fmla="*/ 4019807 w 8875669"/>
              <a:gd name="connsiteY136" fmla="*/ 1590031 h 6853699"/>
              <a:gd name="connsiteX137" fmla="*/ 4018964 w 8875669"/>
              <a:gd name="connsiteY137" fmla="*/ 1583849 h 6853699"/>
              <a:gd name="connsiteX138" fmla="*/ 4017560 w 8875669"/>
              <a:gd name="connsiteY138" fmla="*/ 1573452 h 6853699"/>
              <a:gd name="connsiteX139" fmla="*/ 4015874 w 8875669"/>
              <a:gd name="connsiteY139" fmla="*/ 1563337 h 6853699"/>
              <a:gd name="connsiteX140" fmla="*/ 4014749 w 8875669"/>
              <a:gd name="connsiteY140" fmla="*/ 1557155 h 6853699"/>
              <a:gd name="connsiteX141" fmla="*/ 4013345 w 8875669"/>
              <a:gd name="connsiteY141" fmla="*/ 1549849 h 6853699"/>
              <a:gd name="connsiteX142" fmla="*/ 4010816 w 8875669"/>
              <a:gd name="connsiteY142" fmla="*/ 1536081 h 6853699"/>
              <a:gd name="connsiteX143" fmla="*/ 4007725 w 8875669"/>
              <a:gd name="connsiteY143" fmla="*/ 1523156 h 6853699"/>
              <a:gd name="connsiteX144" fmla="*/ 4006039 w 8875669"/>
              <a:gd name="connsiteY144" fmla="*/ 1515569 h 6853699"/>
              <a:gd name="connsiteX145" fmla="*/ 4005758 w 8875669"/>
              <a:gd name="connsiteY145" fmla="*/ 1513040 h 6853699"/>
              <a:gd name="connsiteX146" fmla="*/ 4005758 w 8875669"/>
              <a:gd name="connsiteY146" fmla="*/ 1509668 h 6853699"/>
              <a:gd name="connsiteX147" fmla="*/ 4005758 w 8875669"/>
              <a:gd name="connsiteY147" fmla="*/ 1506296 h 6853699"/>
              <a:gd name="connsiteX148" fmla="*/ 4006320 w 8875669"/>
              <a:gd name="connsiteY148" fmla="*/ 1504048 h 6853699"/>
              <a:gd name="connsiteX149" fmla="*/ 4013626 w 8875669"/>
              <a:gd name="connsiteY149" fmla="*/ 1501239 h 6853699"/>
              <a:gd name="connsiteX150" fmla="*/ 4022617 w 8875669"/>
              <a:gd name="connsiteY150" fmla="*/ 1498991 h 6853699"/>
              <a:gd name="connsiteX151" fmla="*/ 4109442 w 8875669"/>
              <a:gd name="connsiteY151" fmla="*/ 1488032 h 6853699"/>
              <a:gd name="connsiteX152" fmla="*/ 4196830 w 8875669"/>
              <a:gd name="connsiteY152" fmla="*/ 1482693 h 6853699"/>
              <a:gd name="connsiteX153" fmla="*/ 1276245 w 8875669"/>
              <a:gd name="connsiteY153" fmla="*/ 1461900 h 6853699"/>
              <a:gd name="connsiteX154" fmla="*/ 1290857 w 8875669"/>
              <a:gd name="connsiteY154" fmla="*/ 1465272 h 6853699"/>
              <a:gd name="connsiteX155" fmla="*/ 1295352 w 8875669"/>
              <a:gd name="connsiteY155" fmla="*/ 1479322 h 6853699"/>
              <a:gd name="connsiteX156" fmla="*/ 1295352 w 8875669"/>
              <a:gd name="connsiteY156" fmla="*/ 1485503 h 6853699"/>
              <a:gd name="connsiteX157" fmla="*/ 1289452 w 8875669"/>
              <a:gd name="connsiteY157" fmla="*/ 1491404 h 6853699"/>
              <a:gd name="connsiteX158" fmla="*/ 1282989 w 8875669"/>
              <a:gd name="connsiteY158" fmla="*/ 1497305 h 6853699"/>
              <a:gd name="connsiteX159" fmla="*/ 1202065 w 8875669"/>
              <a:gd name="connsiteY159" fmla="*/ 1541701 h 6853699"/>
              <a:gd name="connsiteX160" fmla="*/ 1189982 w 8875669"/>
              <a:gd name="connsiteY160" fmla="*/ 1544511 h 6853699"/>
              <a:gd name="connsiteX161" fmla="*/ 1177619 w 8875669"/>
              <a:gd name="connsiteY161" fmla="*/ 1539453 h 6853699"/>
              <a:gd name="connsiteX162" fmla="*/ 1171718 w 8875669"/>
              <a:gd name="connsiteY162" fmla="*/ 1527089 h 6853699"/>
              <a:gd name="connsiteX163" fmla="*/ 1182958 w 8875669"/>
              <a:gd name="connsiteY163" fmla="*/ 1509106 h 6853699"/>
              <a:gd name="connsiteX164" fmla="*/ 1269502 w 8875669"/>
              <a:gd name="connsiteY164" fmla="*/ 1462462 h 6853699"/>
              <a:gd name="connsiteX165" fmla="*/ 1271749 w 8875669"/>
              <a:gd name="connsiteY165" fmla="*/ 1462462 h 6853699"/>
              <a:gd name="connsiteX166" fmla="*/ 1273998 w 8875669"/>
              <a:gd name="connsiteY166" fmla="*/ 1462181 h 6853699"/>
              <a:gd name="connsiteX167" fmla="*/ 1276245 w 8875669"/>
              <a:gd name="connsiteY167" fmla="*/ 1461900 h 6853699"/>
              <a:gd name="connsiteX168" fmla="*/ 4794209 w 8875669"/>
              <a:gd name="connsiteY168" fmla="*/ 1446727 h 6853699"/>
              <a:gd name="connsiteX169" fmla="*/ 4781283 w 8875669"/>
              <a:gd name="connsiteY169" fmla="*/ 1451223 h 6853699"/>
              <a:gd name="connsiteX170" fmla="*/ 4777350 w 8875669"/>
              <a:gd name="connsiteY170" fmla="*/ 1463586 h 6853699"/>
              <a:gd name="connsiteX171" fmla="*/ 4777911 w 8875669"/>
              <a:gd name="connsiteY171" fmla="*/ 1469768 h 6853699"/>
              <a:gd name="connsiteX172" fmla="*/ 4782408 w 8875669"/>
              <a:gd name="connsiteY172" fmla="*/ 1477074 h 6853699"/>
              <a:gd name="connsiteX173" fmla="*/ 4788589 w 8875669"/>
              <a:gd name="connsiteY173" fmla="*/ 1487189 h 6853699"/>
              <a:gd name="connsiteX174" fmla="*/ 4797300 w 8875669"/>
              <a:gd name="connsiteY174" fmla="*/ 1499834 h 6853699"/>
              <a:gd name="connsiteX175" fmla="*/ 4805167 w 8875669"/>
              <a:gd name="connsiteY175" fmla="*/ 1512197 h 6853699"/>
              <a:gd name="connsiteX176" fmla="*/ 4809944 w 8875669"/>
              <a:gd name="connsiteY176" fmla="*/ 1519222 h 6853699"/>
              <a:gd name="connsiteX177" fmla="*/ 4819779 w 8875669"/>
              <a:gd name="connsiteY177" fmla="*/ 1529899 h 6853699"/>
              <a:gd name="connsiteX178" fmla="*/ 4832705 w 8875669"/>
              <a:gd name="connsiteY178" fmla="*/ 1533833 h 6853699"/>
              <a:gd name="connsiteX179" fmla="*/ 4843663 w 8875669"/>
              <a:gd name="connsiteY179" fmla="*/ 1528775 h 6853699"/>
              <a:gd name="connsiteX180" fmla="*/ 4847597 w 8875669"/>
              <a:gd name="connsiteY180" fmla="*/ 1516131 h 6853699"/>
              <a:gd name="connsiteX181" fmla="*/ 4844225 w 8875669"/>
              <a:gd name="connsiteY181" fmla="*/ 1500677 h 6853699"/>
              <a:gd name="connsiteX182" fmla="*/ 4837200 w 8875669"/>
              <a:gd name="connsiteY182" fmla="*/ 1487751 h 6853699"/>
              <a:gd name="connsiteX183" fmla="*/ 4827085 w 8875669"/>
              <a:gd name="connsiteY183" fmla="*/ 1475107 h 6853699"/>
              <a:gd name="connsiteX184" fmla="*/ 4816688 w 8875669"/>
              <a:gd name="connsiteY184" fmla="*/ 1461057 h 6853699"/>
              <a:gd name="connsiteX185" fmla="*/ 4807135 w 8875669"/>
              <a:gd name="connsiteY185" fmla="*/ 1450099 h 6853699"/>
              <a:gd name="connsiteX186" fmla="*/ 4794209 w 8875669"/>
              <a:gd name="connsiteY186" fmla="*/ 1446727 h 6853699"/>
              <a:gd name="connsiteX187" fmla="*/ 4574477 w 8875669"/>
              <a:gd name="connsiteY187" fmla="*/ 1442231 h 6853699"/>
              <a:gd name="connsiteX188" fmla="*/ 4560989 w 8875669"/>
              <a:gd name="connsiteY188" fmla="*/ 1444479 h 6853699"/>
              <a:gd name="connsiteX189" fmla="*/ 4551436 w 8875669"/>
              <a:gd name="connsiteY189" fmla="*/ 1453471 h 6853699"/>
              <a:gd name="connsiteX190" fmla="*/ 4544692 w 8875669"/>
              <a:gd name="connsiteY190" fmla="*/ 1463586 h 6853699"/>
              <a:gd name="connsiteX191" fmla="*/ 4534576 w 8875669"/>
              <a:gd name="connsiteY191" fmla="*/ 1479322 h 6853699"/>
              <a:gd name="connsiteX192" fmla="*/ 4525304 w 8875669"/>
              <a:gd name="connsiteY192" fmla="*/ 1495338 h 6853699"/>
              <a:gd name="connsiteX193" fmla="*/ 4518841 w 8875669"/>
              <a:gd name="connsiteY193" fmla="*/ 1505172 h 6853699"/>
              <a:gd name="connsiteX194" fmla="*/ 4515750 w 8875669"/>
              <a:gd name="connsiteY194" fmla="*/ 1510792 h 6853699"/>
              <a:gd name="connsiteX195" fmla="*/ 4513783 w 8875669"/>
              <a:gd name="connsiteY195" fmla="*/ 1516412 h 6853699"/>
              <a:gd name="connsiteX196" fmla="*/ 4519684 w 8875669"/>
              <a:gd name="connsiteY196" fmla="*/ 1530180 h 6853699"/>
              <a:gd name="connsiteX197" fmla="*/ 4532610 w 8875669"/>
              <a:gd name="connsiteY197" fmla="*/ 1535519 h 6853699"/>
              <a:gd name="connsiteX198" fmla="*/ 4544692 w 8875669"/>
              <a:gd name="connsiteY198" fmla="*/ 1531304 h 6853699"/>
              <a:gd name="connsiteX199" fmla="*/ 4553684 w 8875669"/>
              <a:gd name="connsiteY199" fmla="*/ 1521470 h 6853699"/>
              <a:gd name="connsiteX200" fmla="*/ 4589088 w 8875669"/>
              <a:gd name="connsiteY200" fmla="*/ 1468082 h 6853699"/>
              <a:gd name="connsiteX201" fmla="*/ 4589931 w 8875669"/>
              <a:gd name="connsiteY201" fmla="*/ 1464991 h 6853699"/>
              <a:gd name="connsiteX202" fmla="*/ 4590774 w 8875669"/>
              <a:gd name="connsiteY202" fmla="*/ 1461338 h 6853699"/>
              <a:gd name="connsiteX203" fmla="*/ 4590774 w 8875669"/>
              <a:gd name="connsiteY203" fmla="*/ 1458528 h 6853699"/>
              <a:gd name="connsiteX204" fmla="*/ 4574477 w 8875669"/>
              <a:gd name="connsiteY204" fmla="*/ 1442231 h 6853699"/>
              <a:gd name="connsiteX205" fmla="*/ 4222680 w 8875669"/>
              <a:gd name="connsiteY205" fmla="*/ 1441107 h 6853699"/>
              <a:gd name="connsiteX206" fmla="*/ 4191772 w 8875669"/>
              <a:gd name="connsiteY206" fmla="*/ 1442793 h 6853699"/>
              <a:gd name="connsiteX207" fmla="*/ 4153276 w 8875669"/>
              <a:gd name="connsiteY207" fmla="*/ 1446446 h 6853699"/>
              <a:gd name="connsiteX208" fmla="*/ 4120120 w 8875669"/>
              <a:gd name="connsiteY208" fmla="*/ 1449256 h 6853699"/>
              <a:gd name="connsiteX209" fmla="*/ 4103542 w 8875669"/>
              <a:gd name="connsiteY209" fmla="*/ 1450661 h 6853699"/>
              <a:gd name="connsiteX210" fmla="*/ 4077129 w 8875669"/>
              <a:gd name="connsiteY210" fmla="*/ 1453471 h 6853699"/>
              <a:gd name="connsiteX211" fmla="*/ 4038353 w 8875669"/>
              <a:gd name="connsiteY211" fmla="*/ 1458528 h 6853699"/>
              <a:gd name="connsiteX212" fmla="*/ 3999014 w 8875669"/>
              <a:gd name="connsiteY212" fmla="*/ 1464148 h 6853699"/>
              <a:gd name="connsiteX213" fmla="*/ 3973726 w 8875669"/>
              <a:gd name="connsiteY213" fmla="*/ 1468644 h 6853699"/>
              <a:gd name="connsiteX214" fmla="*/ 3958833 w 8875669"/>
              <a:gd name="connsiteY214" fmla="*/ 1476231 h 6853699"/>
              <a:gd name="connsiteX215" fmla="*/ 3951808 w 8875669"/>
              <a:gd name="connsiteY215" fmla="*/ 1489437 h 6853699"/>
              <a:gd name="connsiteX216" fmla="*/ 3953775 w 8875669"/>
              <a:gd name="connsiteY216" fmla="*/ 1497024 h 6853699"/>
              <a:gd name="connsiteX217" fmla="*/ 3958271 w 8875669"/>
              <a:gd name="connsiteY217" fmla="*/ 1502924 h 6853699"/>
              <a:gd name="connsiteX218" fmla="*/ 3963048 w 8875669"/>
              <a:gd name="connsiteY218" fmla="*/ 1508544 h 6853699"/>
              <a:gd name="connsiteX219" fmla="*/ 3966139 w 8875669"/>
              <a:gd name="connsiteY219" fmla="*/ 1515569 h 6853699"/>
              <a:gd name="connsiteX220" fmla="*/ 3968949 w 8875669"/>
              <a:gd name="connsiteY220" fmla="*/ 1527932 h 6853699"/>
              <a:gd name="connsiteX221" fmla="*/ 3972883 w 8875669"/>
              <a:gd name="connsiteY221" fmla="*/ 1544230 h 6853699"/>
              <a:gd name="connsiteX222" fmla="*/ 3975973 w 8875669"/>
              <a:gd name="connsiteY222" fmla="*/ 1558560 h 6853699"/>
              <a:gd name="connsiteX223" fmla="*/ 3977659 w 8875669"/>
              <a:gd name="connsiteY223" fmla="*/ 1566990 h 6853699"/>
              <a:gd name="connsiteX224" fmla="*/ 3980750 w 8875669"/>
              <a:gd name="connsiteY224" fmla="*/ 1588064 h 6853699"/>
              <a:gd name="connsiteX225" fmla="*/ 3984684 w 8875669"/>
              <a:gd name="connsiteY225" fmla="*/ 1610824 h 6853699"/>
              <a:gd name="connsiteX226" fmla="*/ 3994799 w 8875669"/>
              <a:gd name="connsiteY226" fmla="*/ 1629088 h 6853699"/>
              <a:gd name="connsiteX227" fmla="*/ 4014749 w 8875669"/>
              <a:gd name="connsiteY227" fmla="*/ 1636675 h 6853699"/>
              <a:gd name="connsiteX228" fmla="*/ 4024303 w 8875669"/>
              <a:gd name="connsiteY228" fmla="*/ 1636675 h 6853699"/>
              <a:gd name="connsiteX229" fmla="*/ 4190086 w 8875669"/>
              <a:gd name="connsiteY229" fmla="*/ 1624873 h 6853699"/>
              <a:gd name="connsiteX230" fmla="*/ 4217622 w 8875669"/>
              <a:gd name="connsiteY230" fmla="*/ 1624873 h 6853699"/>
              <a:gd name="connsiteX231" fmla="*/ 4228581 w 8875669"/>
              <a:gd name="connsiteY231" fmla="*/ 1618129 h 6853699"/>
              <a:gd name="connsiteX232" fmla="*/ 4233920 w 8875669"/>
              <a:gd name="connsiteY232" fmla="*/ 1605766 h 6853699"/>
              <a:gd name="connsiteX233" fmla="*/ 4233920 w 8875669"/>
              <a:gd name="connsiteY233" fmla="*/ 1600708 h 6853699"/>
              <a:gd name="connsiteX234" fmla="*/ 4235325 w 8875669"/>
              <a:gd name="connsiteY234" fmla="*/ 1592559 h 6853699"/>
              <a:gd name="connsiteX235" fmla="*/ 4236449 w 8875669"/>
              <a:gd name="connsiteY235" fmla="*/ 1583568 h 6853699"/>
              <a:gd name="connsiteX236" fmla="*/ 4236730 w 8875669"/>
              <a:gd name="connsiteY236" fmla="*/ 1578229 h 6853699"/>
              <a:gd name="connsiteX237" fmla="*/ 4243755 w 8875669"/>
              <a:gd name="connsiteY237" fmla="*/ 1522313 h 6853699"/>
              <a:gd name="connsiteX238" fmla="*/ 4253027 w 8875669"/>
              <a:gd name="connsiteY238" fmla="*/ 1466958 h 6853699"/>
              <a:gd name="connsiteX239" fmla="*/ 4253027 w 8875669"/>
              <a:gd name="connsiteY239" fmla="*/ 1463024 h 6853699"/>
              <a:gd name="connsiteX240" fmla="*/ 4244598 w 8875669"/>
              <a:gd name="connsiteY240" fmla="*/ 1446727 h 6853699"/>
              <a:gd name="connsiteX241" fmla="*/ 4227738 w 8875669"/>
              <a:gd name="connsiteY241" fmla="*/ 1441107 h 6853699"/>
              <a:gd name="connsiteX242" fmla="*/ 1718520 w 8875669"/>
              <a:gd name="connsiteY242" fmla="*/ 1433240 h 6853699"/>
              <a:gd name="connsiteX243" fmla="*/ 1747742 w 8875669"/>
              <a:gd name="connsiteY243" fmla="*/ 1433240 h 6853699"/>
              <a:gd name="connsiteX244" fmla="*/ 1752519 w 8875669"/>
              <a:gd name="connsiteY244" fmla="*/ 1435768 h 6853699"/>
              <a:gd name="connsiteX245" fmla="*/ 1756734 w 8875669"/>
              <a:gd name="connsiteY245" fmla="*/ 1441669 h 6853699"/>
              <a:gd name="connsiteX246" fmla="*/ 1759544 w 8875669"/>
              <a:gd name="connsiteY246" fmla="*/ 1448694 h 6853699"/>
              <a:gd name="connsiteX247" fmla="*/ 1760668 w 8875669"/>
              <a:gd name="connsiteY247" fmla="*/ 1454033 h 6853699"/>
              <a:gd name="connsiteX248" fmla="*/ 1751676 w 8875669"/>
              <a:gd name="connsiteY248" fmla="*/ 1472016 h 6853699"/>
              <a:gd name="connsiteX249" fmla="*/ 1732850 w 8875669"/>
              <a:gd name="connsiteY249" fmla="*/ 1479322 h 6853699"/>
              <a:gd name="connsiteX250" fmla="*/ 1716553 w 8875669"/>
              <a:gd name="connsiteY250" fmla="*/ 1473140 h 6853699"/>
              <a:gd name="connsiteX251" fmla="*/ 1710090 w 8875669"/>
              <a:gd name="connsiteY251" fmla="*/ 1456843 h 6853699"/>
              <a:gd name="connsiteX252" fmla="*/ 1710090 w 8875669"/>
              <a:gd name="connsiteY252" fmla="*/ 1451504 h 6853699"/>
              <a:gd name="connsiteX253" fmla="*/ 1710933 w 8875669"/>
              <a:gd name="connsiteY253" fmla="*/ 1443636 h 6853699"/>
              <a:gd name="connsiteX254" fmla="*/ 1713462 w 8875669"/>
              <a:gd name="connsiteY254" fmla="*/ 1436330 h 6853699"/>
              <a:gd name="connsiteX255" fmla="*/ 1718520 w 8875669"/>
              <a:gd name="connsiteY255" fmla="*/ 1433240 h 6853699"/>
              <a:gd name="connsiteX256" fmla="*/ 759790 w 8875669"/>
              <a:gd name="connsiteY256" fmla="*/ 1419190 h 6853699"/>
              <a:gd name="connsiteX257" fmla="*/ 754170 w 8875669"/>
              <a:gd name="connsiteY257" fmla="*/ 1429306 h 6853699"/>
              <a:gd name="connsiteX258" fmla="*/ 748832 w 8875669"/>
              <a:gd name="connsiteY258" fmla="*/ 1452347 h 6853699"/>
              <a:gd name="connsiteX259" fmla="*/ 745460 w 8875669"/>
              <a:gd name="connsiteY259" fmla="*/ 1475669 h 6853699"/>
              <a:gd name="connsiteX260" fmla="*/ 744055 w 8875669"/>
              <a:gd name="connsiteY260" fmla="*/ 1487189 h 6853699"/>
              <a:gd name="connsiteX261" fmla="*/ 751642 w 8875669"/>
              <a:gd name="connsiteY261" fmla="*/ 1487189 h 6853699"/>
              <a:gd name="connsiteX262" fmla="*/ 764286 w 8875669"/>
              <a:gd name="connsiteY262" fmla="*/ 1487189 h 6853699"/>
              <a:gd name="connsiteX263" fmla="*/ 776649 w 8875669"/>
              <a:gd name="connsiteY263" fmla="*/ 1486908 h 6853699"/>
              <a:gd name="connsiteX264" fmla="*/ 783955 w 8875669"/>
              <a:gd name="connsiteY264" fmla="*/ 1486627 h 6853699"/>
              <a:gd name="connsiteX265" fmla="*/ 797443 w 8875669"/>
              <a:gd name="connsiteY265" fmla="*/ 1486627 h 6853699"/>
              <a:gd name="connsiteX266" fmla="*/ 813740 w 8875669"/>
              <a:gd name="connsiteY266" fmla="*/ 1485503 h 6853699"/>
              <a:gd name="connsiteX267" fmla="*/ 832847 w 8875669"/>
              <a:gd name="connsiteY267" fmla="*/ 1484379 h 6853699"/>
              <a:gd name="connsiteX268" fmla="*/ 837905 w 8875669"/>
              <a:gd name="connsiteY268" fmla="*/ 1479322 h 6853699"/>
              <a:gd name="connsiteX269" fmla="*/ 837905 w 8875669"/>
              <a:gd name="connsiteY269" fmla="*/ 1430992 h 6853699"/>
              <a:gd name="connsiteX270" fmla="*/ 827789 w 8875669"/>
              <a:gd name="connsiteY270" fmla="*/ 1426496 h 6853699"/>
              <a:gd name="connsiteX271" fmla="*/ 804467 w 8875669"/>
              <a:gd name="connsiteY271" fmla="*/ 1422843 h 6853699"/>
              <a:gd name="connsiteX272" fmla="*/ 778055 w 8875669"/>
              <a:gd name="connsiteY272" fmla="*/ 1420033 h 6853699"/>
              <a:gd name="connsiteX273" fmla="*/ 759790 w 8875669"/>
              <a:gd name="connsiteY273" fmla="*/ 1419190 h 6853699"/>
              <a:gd name="connsiteX274" fmla="*/ 5415753 w 8875669"/>
              <a:gd name="connsiteY274" fmla="*/ 1409075 h 6853699"/>
              <a:gd name="connsiteX275" fmla="*/ 5405076 w 8875669"/>
              <a:gd name="connsiteY275" fmla="*/ 1413570 h 6853699"/>
              <a:gd name="connsiteX276" fmla="*/ 5398894 w 8875669"/>
              <a:gd name="connsiteY276" fmla="*/ 1423686 h 6853699"/>
              <a:gd name="connsiteX277" fmla="*/ 5398894 w 8875669"/>
              <a:gd name="connsiteY277" fmla="*/ 1429587 h 6853699"/>
              <a:gd name="connsiteX278" fmla="*/ 5398613 w 8875669"/>
              <a:gd name="connsiteY278" fmla="*/ 1438016 h 6853699"/>
              <a:gd name="connsiteX279" fmla="*/ 5398332 w 8875669"/>
              <a:gd name="connsiteY279" fmla="*/ 1446446 h 6853699"/>
              <a:gd name="connsiteX280" fmla="*/ 5398332 w 8875669"/>
              <a:gd name="connsiteY280" fmla="*/ 1452347 h 6853699"/>
              <a:gd name="connsiteX281" fmla="*/ 5398050 w 8875669"/>
              <a:gd name="connsiteY281" fmla="*/ 1466958 h 6853699"/>
              <a:gd name="connsiteX282" fmla="*/ 5398894 w 8875669"/>
              <a:gd name="connsiteY282" fmla="*/ 1485784 h 6853699"/>
              <a:gd name="connsiteX283" fmla="*/ 5404514 w 8875669"/>
              <a:gd name="connsiteY283" fmla="*/ 1502081 h 6853699"/>
              <a:gd name="connsiteX284" fmla="*/ 5418563 w 8875669"/>
              <a:gd name="connsiteY284" fmla="*/ 1509106 h 6853699"/>
              <a:gd name="connsiteX285" fmla="*/ 5429522 w 8875669"/>
              <a:gd name="connsiteY285" fmla="*/ 1504891 h 6853699"/>
              <a:gd name="connsiteX286" fmla="*/ 5435984 w 8875669"/>
              <a:gd name="connsiteY286" fmla="*/ 1495057 h 6853699"/>
              <a:gd name="connsiteX287" fmla="*/ 5435984 w 8875669"/>
              <a:gd name="connsiteY287" fmla="*/ 1479884 h 6853699"/>
              <a:gd name="connsiteX288" fmla="*/ 5435984 w 8875669"/>
              <a:gd name="connsiteY288" fmla="*/ 1465272 h 6853699"/>
              <a:gd name="connsiteX289" fmla="*/ 5435703 w 8875669"/>
              <a:gd name="connsiteY289" fmla="*/ 1456843 h 6853699"/>
              <a:gd name="connsiteX290" fmla="*/ 5434860 w 8875669"/>
              <a:gd name="connsiteY290" fmla="*/ 1444479 h 6853699"/>
              <a:gd name="connsiteX291" fmla="*/ 5434017 w 8875669"/>
              <a:gd name="connsiteY291" fmla="*/ 1431835 h 6853699"/>
              <a:gd name="connsiteX292" fmla="*/ 5433736 w 8875669"/>
              <a:gd name="connsiteY292" fmla="*/ 1423686 h 6853699"/>
              <a:gd name="connsiteX293" fmla="*/ 5426712 w 8875669"/>
              <a:gd name="connsiteY293" fmla="*/ 1413570 h 6853699"/>
              <a:gd name="connsiteX294" fmla="*/ 5415753 w 8875669"/>
              <a:gd name="connsiteY294" fmla="*/ 1409075 h 6853699"/>
              <a:gd name="connsiteX295" fmla="*/ 3736010 w 8875669"/>
              <a:gd name="connsiteY295" fmla="*/ 1402331 h 6853699"/>
              <a:gd name="connsiteX296" fmla="*/ 3736010 w 8875669"/>
              <a:gd name="connsiteY296" fmla="*/ 1466396 h 6853699"/>
              <a:gd name="connsiteX297" fmla="*/ 3709597 w 8875669"/>
              <a:gd name="connsiteY297" fmla="*/ 1466958 h 6853699"/>
              <a:gd name="connsiteX298" fmla="*/ 3670821 w 8875669"/>
              <a:gd name="connsiteY298" fmla="*/ 1467801 h 6853699"/>
              <a:gd name="connsiteX299" fmla="*/ 3631763 w 8875669"/>
              <a:gd name="connsiteY299" fmla="*/ 1468363 h 6853699"/>
              <a:gd name="connsiteX300" fmla="*/ 3606194 w 8875669"/>
              <a:gd name="connsiteY300" fmla="*/ 1468644 h 6853699"/>
              <a:gd name="connsiteX301" fmla="*/ 3590458 w 8875669"/>
              <a:gd name="connsiteY301" fmla="*/ 1468644 h 6853699"/>
              <a:gd name="connsiteX302" fmla="*/ 3580343 w 8875669"/>
              <a:gd name="connsiteY302" fmla="*/ 1468644 h 6853699"/>
              <a:gd name="connsiteX303" fmla="*/ 3578095 w 8875669"/>
              <a:gd name="connsiteY303" fmla="*/ 1466396 h 6853699"/>
              <a:gd name="connsiteX304" fmla="*/ 3577814 w 8875669"/>
              <a:gd name="connsiteY304" fmla="*/ 1460495 h 6853699"/>
              <a:gd name="connsiteX305" fmla="*/ 3577533 w 8875669"/>
              <a:gd name="connsiteY305" fmla="*/ 1451785 h 6853699"/>
              <a:gd name="connsiteX306" fmla="*/ 3577814 w 8875669"/>
              <a:gd name="connsiteY306" fmla="*/ 1439140 h 6853699"/>
              <a:gd name="connsiteX307" fmla="*/ 3578095 w 8875669"/>
              <a:gd name="connsiteY307" fmla="*/ 1429306 h 6853699"/>
              <a:gd name="connsiteX308" fmla="*/ 3578095 w 8875669"/>
              <a:gd name="connsiteY308" fmla="*/ 1424248 h 6853699"/>
              <a:gd name="connsiteX309" fmla="*/ 3578657 w 8875669"/>
              <a:gd name="connsiteY309" fmla="*/ 1418628 h 6853699"/>
              <a:gd name="connsiteX310" fmla="*/ 3580343 w 8875669"/>
              <a:gd name="connsiteY310" fmla="*/ 1410761 h 6853699"/>
              <a:gd name="connsiteX311" fmla="*/ 3582591 w 8875669"/>
              <a:gd name="connsiteY311" fmla="*/ 1408513 h 6853699"/>
              <a:gd name="connsiteX312" fmla="*/ 3590458 w 8875669"/>
              <a:gd name="connsiteY312" fmla="*/ 1406827 h 6853699"/>
              <a:gd name="connsiteX313" fmla="*/ 3607037 w 8875669"/>
              <a:gd name="connsiteY313" fmla="*/ 1405703 h 6853699"/>
              <a:gd name="connsiteX314" fmla="*/ 3626987 w 8875669"/>
              <a:gd name="connsiteY314" fmla="*/ 1404579 h 6853699"/>
              <a:gd name="connsiteX315" fmla="*/ 3643003 w 8875669"/>
              <a:gd name="connsiteY315" fmla="*/ 1404017 h 6853699"/>
              <a:gd name="connsiteX316" fmla="*/ 3662110 w 8875669"/>
              <a:gd name="connsiteY316" fmla="*/ 1403736 h 6853699"/>
              <a:gd name="connsiteX317" fmla="*/ 3689928 w 8875669"/>
              <a:gd name="connsiteY317" fmla="*/ 1403174 h 6853699"/>
              <a:gd name="connsiteX318" fmla="*/ 3718027 w 8875669"/>
              <a:gd name="connsiteY318" fmla="*/ 1402612 h 6853699"/>
              <a:gd name="connsiteX319" fmla="*/ 3736010 w 8875669"/>
              <a:gd name="connsiteY319" fmla="*/ 1402331 h 6853699"/>
              <a:gd name="connsiteX320" fmla="*/ 48892 w 8875669"/>
              <a:gd name="connsiteY320" fmla="*/ 1398397 h 6853699"/>
              <a:gd name="connsiteX321" fmla="*/ 62941 w 8875669"/>
              <a:gd name="connsiteY321" fmla="*/ 1403174 h 6853699"/>
              <a:gd name="connsiteX322" fmla="*/ 67999 w 8875669"/>
              <a:gd name="connsiteY322" fmla="*/ 1416942 h 6853699"/>
              <a:gd name="connsiteX323" fmla="*/ 67718 w 8875669"/>
              <a:gd name="connsiteY323" fmla="*/ 1418628 h 6853699"/>
              <a:gd name="connsiteX324" fmla="*/ 67437 w 8875669"/>
              <a:gd name="connsiteY324" fmla="*/ 1419752 h 6853699"/>
              <a:gd name="connsiteX325" fmla="*/ 67437 w 8875669"/>
              <a:gd name="connsiteY325" fmla="*/ 1421438 h 6853699"/>
              <a:gd name="connsiteX326" fmla="*/ 32595 w 8875669"/>
              <a:gd name="connsiteY326" fmla="*/ 1491685 h 6853699"/>
              <a:gd name="connsiteX327" fmla="*/ 25851 w 8875669"/>
              <a:gd name="connsiteY327" fmla="*/ 1498710 h 6853699"/>
              <a:gd name="connsiteX328" fmla="*/ 16297 w 8875669"/>
              <a:gd name="connsiteY328" fmla="*/ 1500677 h 6853699"/>
              <a:gd name="connsiteX329" fmla="*/ 3653 w 8875669"/>
              <a:gd name="connsiteY329" fmla="*/ 1494776 h 6853699"/>
              <a:gd name="connsiteX330" fmla="*/ 0 w 8875669"/>
              <a:gd name="connsiteY330" fmla="*/ 1481007 h 6853699"/>
              <a:gd name="connsiteX331" fmla="*/ 0 w 8875669"/>
              <a:gd name="connsiteY331" fmla="*/ 1472578 h 6853699"/>
              <a:gd name="connsiteX332" fmla="*/ 4777 w 8875669"/>
              <a:gd name="connsiteY332" fmla="*/ 1463024 h 6853699"/>
              <a:gd name="connsiteX333" fmla="*/ 11240 w 8875669"/>
              <a:gd name="connsiteY333" fmla="*/ 1447851 h 6853699"/>
              <a:gd name="connsiteX334" fmla="*/ 17983 w 8875669"/>
              <a:gd name="connsiteY334" fmla="*/ 1433802 h 6853699"/>
              <a:gd name="connsiteX335" fmla="*/ 23041 w 8875669"/>
              <a:gd name="connsiteY335" fmla="*/ 1424248 h 6853699"/>
              <a:gd name="connsiteX336" fmla="*/ 32033 w 8875669"/>
              <a:gd name="connsiteY336" fmla="*/ 1405703 h 6853699"/>
              <a:gd name="connsiteX337" fmla="*/ 48892 w 8875669"/>
              <a:gd name="connsiteY337" fmla="*/ 1398397 h 6853699"/>
              <a:gd name="connsiteX338" fmla="*/ 302905 w 8875669"/>
              <a:gd name="connsiteY338" fmla="*/ 1393339 h 6853699"/>
              <a:gd name="connsiteX339" fmla="*/ 309929 w 8875669"/>
              <a:gd name="connsiteY339" fmla="*/ 1394182 h 6853699"/>
              <a:gd name="connsiteX340" fmla="*/ 316392 w 8875669"/>
              <a:gd name="connsiteY340" fmla="*/ 1398397 h 6853699"/>
              <a:gd name="connsiteX341" fmla="*/ 326789 w 8875669"/>
              <a:gd name="connsiteY341" fmla="*/ 1410199 h 6853699"/>
              <a:gd name="connsiteX342" fmla="*/ 341681 w 8875669"/>
              <a:gd name="connsiteY342" fmla="*/ 1428744 h 6853699"/>
              <a:gd name="connsiteX343" fmla="*/ 357135 w 8875669"/>
              <a:gd name="connsiteY343" fmla="*/ 1446727 h 6853699"/>
              <a:gd name="connsiteX344" fmla="*/ 367532 w 8875669"/>
              <a:gd name="connsiteY344" fmla="*/ 1458528 h 6853699"/>
              <a:gd name="connsiteX345" fmla="*/ 375400 w 8875669"/>
              <a:gd name="connsiteY345" fmla="*/ 1469487 h 6853699"/>
              <a:gd name="connsiteX346" fmla="*/ 377647 w 8875669"/>
              <a:gd name="connsiteY346" fmla="*/ 1482131 h 6853699"/>
              <a:gd name="connsiteX347" fmla="*/ 372871 w 8875669"/>
              <a:gd name="connsiteY347" fmla="*/ 1493933 h 6853699"/>
              <a:gd name="connsiteX348" fmla="*/ 360788 w 8875669"/>
              <a:gd name="connsiteY348" fmla="*/ 1498429 h 6853699"/>
              <a:gd name="connsiteX349" fmla="*/ 342243 w 8875669"/>
              <a:gd name="connsiteY349" fmla="*/ 1487751 h 6853699"/>
              <a:gd name="connsiteX350" fmla="*/ 317797 w 8875669"/>
              <a:gd name="connsiteY350" fmla="*/ 1462181 h 6853699"/>
              <a:gd name="connsiteX351" fmla="*/ 295037 w 8875669"/>
              <a:gd name="connsiteY351" fmla="*/ 1432116 h 6853699"/>
              <a:gd name="connsiteX352" fmla="*/ 285483 w 8875669"/>
              <a:gd name="connsiteY352" fmla="*/ 1409637 h 6853699"/>
              <a:gd name="connsiteX353" fmla="*/ 290541 w 8875669"/>
              <a:gd name="connsiteY353" fmla="*/ 1397835 h 6853699"/>
              <a:gd name="connsiteX354" fmla="*/ 302905 w 8875669"/>
              <a:gd name="connsiteY354" fmla="*/ 1393339 h 6853699"/>
              <a:gd name="connsiteX355" fmla="*/ 2585706 w 8875669"/>
              <a:gd name="connsiteY355" fmla="*/ 1382718 h 6853699"/>
              <a:gd name="connsiteX356" fmla="*/ 2585706 w 8875669"/>
              <a:gd name="connsiteY356" fmla="*/ 1438042 h 6853699"/>
              <a:gd name="connsiteX357" fmla="*/ 2531135 w 8875669"/>
              <a:gd name="connsiteY357" fmla="*/ 1493371 h 6853699"/>
              <a:gd name="connsiteX358" fmla="*/ 2524392 w 8875669"/>
              <a:gd name="connsiteY358" fmla="*/ 1497586 h 6853699"/>
              <a:gd name="connsiteX359" fmla="*/ 2517086 w 8875669"/>
              <a:gd name="connsiteY359" fmla="*/ 1498429 h 6853699"/>
              <a:gd name="connsiteX360" fmla="*/ 2500227 w 8875669"/>
              <a:gd name="connsiteY360" fmla="*/ 1481007 h 6853699"/>
              <a:gd name="connsiteX361" fmla="*/ 2501070 w 8875669"/>
              <a:gd name="connsiteY361" fmla="*/ 1471173 h 6853699"/>
              <a:gd name="connsiteX362" fmla="*/ 2508094 w 8875669"/>
              <a:gd name="connsiteY362" fmla="*/ 1463024 h 6853699"/>
              <a:gd name="connsiteX363" fmla="*/ 5258400 w 8875669"/>
              <a:gd name="connsiteY363" fmla="*/ 1369174 h 6853699"/>
              <a:gd name="connsiteX364" fmla="*/ 5267392 w 8875669"/>
              <a:gd name="connsiteY364" fmla="*/ 1369174 h 6853699"/>
              <a:gd name="connsiteX365" fmla="*/ 5277508 w 8875669"/>
              <a:gd name="connsiteY365" fmla="*/ 1369455 h 6853699"/>
              <a:gd name="connsiteX366" fmla="*/ 5284813 w 8875669"/>
              <a:gd name="connsiteY366" fmla="*/ 1369736 h 6853699"/>
              <a:gd name="connsiteX367" fmla="*/ 5293805 w 8875669"/>
              <a:gd name="connsiteY367" fmla="*/ 1370579 h 6853699"/>
              <a:gd name="connsiteX368" fmla="*/ 5307293 w 8875669"/>
              <a:gd name="connsiteY368" fmla="*/ 1371984 h 6853699"/>
              <a:gd name="connsiteX369" fmla="*/ 5320499 w 8875669"/>
              <a:gd name="connsiteY369" fmla="*/ 1373389 h 6853699"/>
              <a:gd name="connsiteX370" fmla="*/ 5329490 w 8875669"/>
              <a:gd name="connsiteY370" fmla="*/ 1373951 h 6853699"/>
              <a:gd name="connsiteX371" fmla="*/ 5333705 w 8875669"/>
              <a:gd name="connsiteY371" fmla="*/ 1375356 h 6853699"/>
              <a:gd name="connsiteX372" fmla="*/ 5334267 w 8875669"/>
              <a:gd name="connsiteY372" fmla="*/ 1379852 h 6853699"/>
              <a:gd name="connsiteX373" fmla="*/ 5330333 w 8875669"/>
              <a:gd name="connsiteY373" fmla="*/ 1395868 h 6853699"/>
              <a:gd name="connsiteX374" fmla="*/ 5321061 w 8875669"/>
              <a:gd name="connsiteY374" fmla="*/ 1418347 h 6853699"/>
              <a:gd name="connsiteX375" fmla="*/ 5309540 w 8875669"/>
              <a:gd name="connsiteY375" fmla="*/ 1437735 h 6853699"/>
              <a:gd name="connsiteX376" fmla="*/ 5298863 w 8875669"/>
              <a:gd name="connsiteY376" fmla="*/ 1446727 h 6853699"/>
              <a:gd name="connsiteX377" fmla="*/ 5287061 w 8875669"/>
              <a:gd name="connsiteY377" fmla="*/ 1444479 h 6853699"/>
              <a:gd name="connsiteX378" fmla="*/ 5265425 w 8875669"/>
              <a:gd name="connsiteY378" fmla="*/ 1438578 h 6853699"/>
              <a:gd name="connsiteX379" fmla="*/ 5244913 w 8875669"/>
              <a:gd name="connsiteY379" fmla="*/ 1429868 h 6853699"/>
              <a:gd name="connsiteX380" fmla="*/ 5235921 w 8875669"/>
              <a:gd name="connsiteY380" fmla="*/ 1419190 h 6853699"/>
              <a:gd name="connsiteX381" fmla="*/ 5235921 w 8875669"/>
              <a:gd name="connsiteY381" fmla="*/ 1418066 h 6853699"/>
              <a:gd name="connsiteX382" fmla="*/ 5236483 w 8875669"/>
              <a:gd name="connsiteY382" fmla="*/ 1416380 h 6853699"/>
              <a:gd name="connsiteX383" fmla="*/ 5237326 w 8875669"/>
              <a:gd name="connsiteY383" fmla="*/ 1409637 h 6853699"/>
              <a:gd name="connsiteX384" fmla="*/ 5239574 w 8875669"/>
              <a:gd name="connsiteY384" fmla="*/ 1398959 h 6853699"/>
              <a:gd name="connsiteX385" fmla="*/ 5241822 w 8875669"/>
              <a:gd name="connsiteY385" fmla="*/ 1388282 h 6853699"/>
              <a:gd name="connsiteX386" fmla="*/ 5243227 w 8875669"/>
              <a:gd name="connsiteY386" fmla="*/ 1381538 h 6853699"/>
              <a:gd name="connsiteX387" fmla="*/ 5245475 w 8875669"/>
              <a:gd name="connsiteY387" fmla="*/ 1374232 h 6853699"/>
              <a:gd name="connsiteX388" fmla="*/ 5250533 w 8875669"/>
              <a:gd name="connsiteY388" fmla="*/ 1369736 h 6853699"/>
              <a:gd name="connsiteX389" fmla="*/ 5258400 w 8875669"/>
              <a:gd name="connsiteY389" fmla="*/ 1369174 h 6853699"/>
              <a:gd name="connsiteX390" fmla="*/ 4139508 w 8875669"/>
              <a:gd name="connsiteY390" fmla="*/ 1359059 h 6853699"/>
              <a:gd name="connsiteX391" fmla="*/ 4095393 w 8875669"/>
              <a:gd name="connsiteY391" fmla="*/ 1359902 h 6853699"/>
              <a:gd name="connsiteX392" fmla="*/ 4050154 w 8875669"/>
              <a:gd name="connsiteY392" fmla="*/ 1361869 h 6853699"/>
              <a:gd name="connsiteX393" fmla="*/ 4036947 w 8875669"/>
              <a:gd name="connsiteY393" fmla="*/ 1367489 h 6853699"/>
              <a:gd name="connsiteX394" fmla="*/ 4031609 w 8875669"/>
              <a:gd name="connsiteY394" fmla="*/ 1380414 h 6853699"/>
              <a:gd name="connsiteX395" fmla="*/ 4034981 w 8875669"/>
              <a:gd name="connsiteY395" fmla="*/ 1392215 h 6853699"/>
              <a:gd name="connsiteX396" fmla="*/ 4045659 w 8875669"/>
              <a:gd name="connsiteY396" fmla="*/ 1398959 h 6853699"/>
              <a:gd name="connsiteX397" fmla="*/ 4072071 w 8875669"/>
              <a:gd name="connsiteY397" fmla="*/ 1398959 h 6853699"/>
              <a:gd name="connsiteX398" fmla="*/ 4099608 w 8875669"/>
              <a:gd name="connsiteY398" fmla="*/ 1398959 h 6853699"/>
              <a:gd name="connsiteX399" fmla="*/ 4112814 w 8875669"/>
              <a:gd name="connsiteY399" fmla="*/ 1398678 h 6853699"/>
              <a:gd name="connsiteX400" fmla="*/ 4133889 w 8875669"/>
              <a:gd name="connsiteY400" fmla="*/ 1398116 h 6853699"/>
              <a:gd name="connsiteX401" fmla="*/ 4155243 w 8875669"/>
              <a:gd name="connsiteY401" fmla="*/ 1397554 h 6853699"/>
              <a:gd name="connsiteX402" fmla="*/ 4169293 w 8875669"/>
              <a:gd name="connsiteY402" fmla="*/ 1397273 h 6853699"/>
              <a:gd name="connsiteX403" fmla="*/ 4180251 w 8875669"/>
              <a:gd name="connsiteY403" fmla="*/ 1391372 h 6853699"/>
              <a:gd name="connsiteX404" fmla="*/ 4183904 w 8875669"/>
              <a:gd name="connsiteY404" fmla="*/ 1379009 h 6853699"/>
              <a:gd name="connsiteX405" fmla="*/ 4179127 w 8875669"/>
              <a:gd name="connsiteY405" fmla="*/ 1366927 h 6853699"/>
              <a:gd name="connsiteX406" fmla="*/ 4167607 w 8875669"/>
              <a:gd name="connsiteY406" fmla="*/ 1360745 h 6853699"/>
              <a:gd name="connsiteX407" fmla="*/ 4153276 w 8875669"/>
              <a:gd name="connsiteY407" fmla="*/ 1359059 h 6853699"/>
              <a:gd name="connsiteX408" fmla="*/ 4139508 w 8875669"/>
              <a:gd name="connsiteY408" fmla="*/ 1359059 h 6853699"/>
              <a:gd name="connsiteX409" fmla="*/ 1235221 w 8875669"/>
              <a:gd name="connsiteY409" fmla="*/ 1341076 h 6853699"/>
              <a:gd name="connsiteX410" fmla="*/ 1241403 w 8875669"/>
              <a:gd name="connsiteY410" fmla="*/ 1342200 h 6853699"/>
              <a:gd name="connsiteX411" fmla="*/ 1248428 w 8875669"/>
              <a:gd name="connsiteY411" fmla="*/ 1346133 h 6853699"/>
              <a:gd name="connsiteX412" fmla="*/ 1259386 w 8875669"/>
              <a:gd name="connsiteY412" fmla="*/ 1354001 h 6853699"/>
              <a:gd name="connsiteX413" fmla="*/ 1275121 w 8875669"/>
              <a:gd name="connsiteY413" fmla="*/ 1367207 h 6853699"/>
              <a:gd name="connsiteX414" fmla="*/ 1291138 w 8875669"/>
              <a:gd name="connsiteY414" fmla="*/ 1379290 h 6853699"/>
              <a:gd name="connsiteX415" fmla="*/ 1302377 w 8875669"/>
              <a:gd name="connsiteY415" fmla="*/ 1387720 h 6853699"/>
              <a:gd name="connsiteX416" fmla="*/ 1308278 w 8875669"/>
              <a:gd name="connsiteY416" fmla="*/ 1395025 h 6853699"/>
              <a:gd name="connsiteX417" fmla="*/ 1311650 w 8875669"/>
              <a:gd name="connsiteY417" fmla="*/ 1405141 h 6853699"/>
              <a:gd name="connsiteX418" fmla="*/ 1306311 w 8875669"/>
              <a:gd name="connsiteY418" fmla="*/ 1417223 h 6853699"/>
              <a:gd name="connsiteX419" fmla="*/ 1293666 w 8875669"/>
              <a:gd name="connsiteY419" fmla="*/ 1422562 h 6853699"/>
              <a:gd name="connsiteX420" fmla="*/ 1274841 w 8875669"/>
              <a:gd name="connsiteY420" fmla="*/ 1415537 h 6853699"/>
              <a:gd name="connsiteX421" fmla="*/ 1249833 w 8875669"/>
              <a:gd name="connsiteY421" fmla="*/ 1398116 h 6853699"/>
              <a:gd name="connsiteX422" fmla="*/ 1227915 w 8875669"/>
              <a:gd name="connsiteY422" fmla="*/ 1377323 h 6853699"/>
              <a:gd name="connsiteX423" fmla="*/ 1218362 w 8875669"/>
              <a:gd name="connsiteY423" fmla="*/ 1359621 h 6853699"/>
              <a:gd name="connsiteX424" fmla="*/ 1223420 w 8875669"/>
              <a:gd name="connsiteY424" fmla="*/ 1346976 h 6853699"/>
              <a:gd name="connsiteX425" fmla="*/ 1235221 w 8875669"/>
              <a:gd name="connsiteY425" fmla="*/ 1341076 h 6853699"/>
              <a:gd name="connsiteX426" fmla="*/ 4799548 w 8875669"/>
              <a:gd name="connsiteY426" fmla="*/ 1311853 h 6853699"/>
              <a:gd name="connsiteX427" fmla="*/ 4772854 w 8875669"/>
              <a:gd name="connsiteY427" fmla="*/ 1314101 h 6853699"/>
              <a:gd name="connsiteX428" fmla="*/ 4542444 w 8875669"/>
              <a:gd name="connsiteY428" fmla="*/ 1321407 h 6853699"/>
              <a:gd name="connsiteX429" fmla="*/ 4529519 w 8875669"/>
              <a:gd name="connsiteY429" fmla="*/ 1321969 h 6853699"/>
              <a:gd name="connsiteX430" fmla="*/ 4516312 w 8875669"/>
              <a:gd name="connsiteY430" fmla="*/ 1325059 h 6853699"/>
              <a:gd name="connsiteX431" fmla="*/ 4505073 w 8875669"/>
              <a:gd name="connsiteY431" fmla="*/ 1331803 h 6853699"/>
              <a:gd name="connsiteX432" fmla="*/ 4500296 w 8875669"/>
              <a:gd name="connsiteY432" fmla="*/ 1343324 h 6853699"/>
              <a:gd name="connsiteX433" fmla="*/ 4506477 w 8875669"/>
              <a:gd name="connsiteY433" fmla="*/ 1357654 h 6853699"/>
              <a:gd name="connsiteX434" fmla="*/ 4521651 w 8875669"/>
              <a:gd name="connsiteY434" fmla="*/ 1361307 h 6853699"/>
              <a:gd name="connsiteX435" fmla="*/ 4577849 w 8875669"/>
              <a:gd name="connsiteY435" fmla="*/ 1357935 h 6853699"/>
              <a:gd name="connsiteX436" fmla="*/ 4633484 w 8875669"/>
              <a:gd name="connsiteY436" fmla="*/ 1355687 h 6853699"/>
              <a:gd name="connsiteX437" fmla="*/ 4641071 w 8875669"/>
              <a:gd name="connsiteY437" fmla="*/ 1355687 h 6853699"/>
              <a:gd name="connsiteX438" fmla="*/ 4649782 w 8875669"/>
              <a:gd name="connsiteY438" fmla="*/ 1355687 h 6853699"/>
              <a:gd name="connsiteX439" fmla="*/ 4658773 w 8875669"/>
              <a:gd name="connsiteY439" fmla="*/ 1356249 h 6853699"/>
              <a:gd name="connsiteX440" fmla="*/ 4663268 w 8875669"/>
              <a:gd name="connsiteY440" fmla="*/ 1356249 h 6853699"/>
              <a:gd name="connsiteX441" fmla="*/ 4665517 w 8875669"/>
              <a:gd name="connsiteY441" fmla="*/ 1358497 h 6853699"/>
              <a:gd name="connsiteX442" fmla="*/ 4670012 w 8875669"/>
              <a:gd name="connsiteY442" fmla="*/ 1416380 h 6853699"/>
              <a:gd name="connsiteX443" fmla="*/ 4670012 w 8875669"/>
              <a:gd name="connsiteY443" fmla="*/ 1588907 h 6853699"/>
              <a:gd name="connsiteX444" fmla="*/ 4668608 w 8875669"/>
              <a:gd name="connsiteY444" fmla="*/ 1591436 h 6853699"/>
              <a:gd name="connsiteX445" fmla="*/ 4665517 w 8875669"/>
              <a:gd name="connsiteY445" fmla="*/ 1591716 h 6853699"/>
              <a:gd name="connsiteX446" fmla="*/ 4648096 w 8875669"/>
              <a:gd name="connsiteY446" fmla="*/ 1587502 h 6853699"/>
              <a:gd name="connsiteX447" fmla="*/ 4632360 w 8875669"/>
              <a:gd name="connsiteY447" fmla="*/ 1578510 h 6853699"/>
              <a:gd name="connsiteX448" fmla="*/ 4617187 w 8875669"/>
              <a:gd name="connsiteY448" fmla="*/ 1569238 h 6853699"/>
              <a:gd name="connsiteX449" fmla="*/ 4601451 w 8875669"/>
              <a:gd name="connsiteY449" fmla="*/ 1565866 h 6853699"/>
              <a:gd name="connsiteX450" fmla="*/ 4589369 w 8875669"/>
              <a:gd name="connsiteY450" fmla="*/ 1571204 h 6853699"/>
              <a:gd name="connsiteX451" fmla="*/ 4584030 w 8875669"/>
              <a:gd name="connsiteY451" fmla="*/ 1583287 h 6853699"/>
              <a:gd name="connsiteX452" fmla="*/ 4595270 w 8875669"/>
              <a:gd name="connsiteY452" fmla="*/ 1603518 h 6853699"/>
              <a:gd name="connsiteX453" fmla="*/ 4621683 w 8875669"/>
              <a:gd name="connsiteY453" fmla="*/ 1618410 h 6853699"/>
              <a:gd name="connsiteX454" fmla="*/ 4652591 w 8875669"/>
              <a:gd name="connsiteY454" fmla="*/ 1627121 h 6853699"/>
              <a:gd name="connsiteX455" fmla="*/ 4677880 w 8875669"/>
              <a:gd name="connsiteY455" fmla="*/ 1631055 h 6853699"/>
              <a:gd name="connsiteX456" fmla="*/ 4698954 w 8875669"/>
              <a:gd name="connsiteY456" fmla="*/ 1623187 h 6853699"/>
              <a:gd name="connsiteX457" fmla="*/ 4707103 w 8875669"/>
              <a:gd name="connsiteY457" fmla="*/ 1600708 h 6853699"/>
              <a:gd name="connsiteX458" fmla="*/ 4707103 w 8875669"/>
              <a:gd name="connsiteY458" fmla="*/ 1402893 h 6853699"/>
              <a:gd name="connsiteX459" fmla="*/ 4705417 w 8875669"/>
              <a:gd name="connsiteY459" fmla="*/ 1385191 h 6853699"/>
              <a:gd name="connsiteX460" fmla="*/ 4704855 w 8875669"/>
              <a:gd name="connsiteY460" fmla="*/ 1368051 h 6853699"/>
              <a:gd name="connsiteX461" fmla="*/ 4704855 w 8875669"/>
              <a:gd name="connsiteY461" fmla="*/ 1362431 h 6853699"/>
              <a:gd name="connsiteX462" fmla="*/ 4705417 w 8875669"/>
              <a:gd name="connsiteY462" fmla="*/ 1358497 h 6853699"/>
              <a:gd name="connsiteX463" fmla="*/ 4707103 w 8875669"/>
              <a:gd name="connsiteY463" fmla="*/ 1356249 h 6853699"/>
              <a:gd name="connsiteX464" fmla="*/ 4849283 w 8875669"/>
              <a:gd name="connsiteY464" fmla="*/ 1348943 h 6853699"/>
              <a:gd name="connsiteX465" fmla="*/ 4863051 w 8875669"/>
              <a:gd name="connsiteY465" fmla="*/ 1344167 h 6853699"/>
              <a:gd name="connsiteX466" fmla="*/ 4868390 w 8875669"/>
              <a:gd name="connsiteY466" fmla="*/ 1331522 h 6853699"/>
              <a:gd name="connsiteX467" fmla="*/ 4865018 w 8875669"/>
              <a:gd name="connsiteY467" fmla="*/ 1319159 h 6853699"/>
              <a:gd name="connsiteX468" fmla="*/ 4853778 w 8875669"/>
              <a:gd name="connsiteY468" fmla="*/ 1311853 h 6853699"/>
              <a:gd name="connsiteX469" fmla="*/ 4826242 w 8875669"/>
              <a:gd name="connsiteY469" fmla="*/ 1311853 h 6853699"/>
              <a:gd name="connsiteX470" fmla="*/ 4799548 w 8875669"/>
              <a:gd name="connsiteY470" fmla="*/ 1311853 h 6853699"/>
              <a:gd name="connsiteX471" fmla="*/ 5476446 w 8875669"/>
              <a:gd name="connsiteY471" fmla="*/ 1300051 h 6853699"/>
              <a:gd name="connsiteX472" fmla="*/ 5465768 w 8875669"/>
              <a:gd name="connsiteY472" fmla="*/ 1304547 h 6853699"/>
              <a:gd name="connsiteX473" fmla="*/ 5459587 w 8875669"/>
              <a:gd name="connsiteY473" fmla="*/ 1314101 h 6853699"/>
              <a:gd name="connsiteX474" fmla="*/ 5459587 w 8875669"/>
              <a:gd name="connsiteY474" fmla="*/ 1509106 h 6853699"/>
              <a:gd name="connsiteX475" fmla="*/ 5458464 w 8875669"/>
              <a:gd name="connsiteY475" fmla="*/ 1520346 h 6853699"/>
              <a:gd name="connsiteX476" fmla="*/ 5457901 w 8875669"/>
              <a:gd name="connsiteY476" fmla="*/ 1537767 h 6853699"/>
              <a:gd name="connsiteX477" fmla="*/ 5457340 w 8875669"/>
              <a:gd name="connsiteY477" fmla="*/ 1556874 h 6853699"/>
              <a:gd name="connsiteX478" fmla="*/ 5456778 w 8875669"/>
              <a:gd name="connsiteY478" fmla="*/ 1569238 h 6853699"/>
              <a:gd name="connsiteX479" fmla="*/ 5455654 w 8875669"/>
              <a:gd name="connsiteY479" fmla="*/ 1580758 h 6853699"/>
              <a:gd name="connsiteX480" fmla="*/ 5452282 w 8875669"/>
              <a:gd name="connsiteY480" fmla="*/ 1587221 h 6853699"/>
              <a:gd name="connsiteX481" fmla="*/ 5446662 w 8875669"/>
              <a:gd name="connsiteY481" fmla="*/ 1590873 h 6853699"/>
              <a:gd name="connsiteX482" fmla="*/ 5435984 w 8875669"/>
              <a:gd name="connsiteY482" fmla="*/ 1592840 h 6853699"/>
              <a:gd name="connsiteX483" fmla="*/ 5426150 w 8875669"/>
              <a:gd name="connsiteY483" fmla="*/ 1593402 h 6853699"/>
              <a:gd name="connsiteX484" fmla="*/ 5411538 w 8875669"/>
              <a:gd name="connsiteY484" fmla="*/ 1594807 h 6853699"/>
              <a:gd name="connsiteX485" fmla="*/ 5396646 w 8875669"/>
              <a:gd name="connsiteY485" fmla="*/ 1596493 h 6853699"/>
              <a:gd name="connsiteX486" fmla="*/ 5387092 w 8875669"/>
              <a:gd name="connsiteY486" fmla="*/ 1597336 h 6853699"/>
              <a:gd name="connsiteX487" fmla="*/ 5377258 w 8875669"/>
              <a:gd name="connsiteY487" fmla="*/ 1603799 h 6853699"/>
              <a:gd name="connsiteX488" fmla="*/ 5374729 w 8875669"/>
              <a:gd name="connsiteY488" fmla="*/ 1614757 h 6853699"/>
              <a:gd name="connsiteX489" fmla="*/ 5377258 w 8875669"/>
              <a:gd name="connsiteY489" fmla="*/ 1625716 h 6853699"/>
              <a:gd name="connsiteX490" fmla="*/ 5387092 w 8875669"/>
              <a:gd name="connsiteY490" fmla="*/ 1632179 h 6853699"/>
              <a:gd name="connsiteX491" fmla="*/ 5404514 w 8875669"/>
              <a:gd name="connsiteY491" fmla="*/ 1632179 h 6853699"/>
              <a:gd name="connsiteX492" fmla="*/ 5421934 w 8875669"/>
              <a:gd name="connsiteY492" fmla="*/ 1632179 h 6853699"/>
              <a:gd name="connsiteX493" fmla="*/ 5431770 w 8875669"/>
              <a:gd name="connsiteY493" fmla="*/ 1631617 h 6853699"/>
              <a:gd name="connsiteX494" fmla="*/ 5446100 w 8875669"/>
              <a:gd name="connsiteY494" fmla="*/ 1630212 h 6853699"/>
              <a:gd name="connsiteX495" fmla="*/ 5460430 w 8875669"/>
              <a:gd name="connsiteY495" fmla="*/ 1628807 h 6853699"/>
              <a:gd name="connsiteX496" fmla="*/ 5470826 w 8875669"/>
              <a:gd name="connsiteY496" fmla="*/ 1627121 h 6853699"/>
              <a:gd name="connsiteX497" fmla="*/ 5481504 w 8875669"/>
              <a:gd name="connsiteY497" fmla="*/ 1620939 h 6853699"/>
              <a:gd name="connsiteX498" fmla="*/ 5488529 w 8875669"/>
              <a:gd name="connsiteY498" fmla="*/ 1609419 h 6853699"/>
              <a:gd name="connsiteX499" fmla="*/ 5492182 w 8875669"/>
              <a:gd name="connsiteY499" fmla="*/ 1595931 h 6853699"/>
              <a:gd name="connsiteX500" fmla="*/ 5493868 w 8875669"/>
              <a:gd name="connsiteY500" fmla="*/ 1583287 h 6853699"/>
              <a:gd name="connsiteX501" fmla="*/ 5494430 w 8875669"/>
              <a:gd name="connsiteY501" fmla="*/ 1575700 h 6853699"/>
              <a:gd name="connsiteX502" fmla="*/ 5494992 w 8875669"/>
              <a:gd name="connsiteY502" fmla="*/ 1564180 h 6853699"/>
              <a:gd name="connsiteX503" fmla="*/ 5496396 w 8875669"/>
              <a:gd name="connsiteY503" fmla="*/ 1554907 h 6853699"/>
              <a:gd name="connsiteX504" fmla="*/ 5496678 w 8875669"/>
              <a:gd name="connsiteY504" fmla="*/ 1548444 h 6853699"/>
              <a:gd name="connsiteX505" fmla="*/ 5496678 w 8875669"/>
              <a:gd name="connsiteY505" fmla="*/ 1488313 h 6853699"/>
              <a:gd name="connsiteX506" fmla="*/ 5496678 w 8875669"/>
              <a:gd name="connsiteY506" fmla="*/ 1423686 h 6853699"/>
              <a:gd name="connsiteX507" fmla="*/ 5496116 w 8875669"/>
              <a:gd name="connsiteY507" fmla="*/ 1401207 h 6853699"/>
              <a:gd name="connsiteX508" fmla="*/ 5495272 w 8875669"/>
              <a:gd name="connsiteY508" fmla="*/ 1368893 h 6853699"/>
              <a:gd name="connsiteX509" fmla="*/ 5494149 w 8875669"/>
              <a:gd name="connsiteY509" fmla="*/ 1335737 h 6853699"/>
              <a:gd name="connsiteX510" fmla="*/ 5493868 w 8875669"/>
              <a:gd name="connsiteY510" fmla="*/ 1314101 h 6853699"/>
              <a:gd name="connsiteX511" fmla="*/ 5487405 w 8875669"/>
              <a:gd name="connsiteY511" fmla="*/ 1304547 h 6853699"/>
              <a:gd name="connsiteX512" fmla="*/ 5476446 w 8875669"/>
              <a:gd name="connsiteY512" fmla="*/ 1300051 h 6853699"/>
              <a:gd name="connsiteX513" fmla="*/ 624916 w 8875669"/>
              <a:gd name="connsiteY513" fmla="*/ 1295556 h 6853699"/>
              <a:gd name="connsiteX514" fmla="*/ 642338 w 8875669"/>
              <a:gd name="connsiteY514" fmla="*/ 1312415 h 6853699"/>
              <a:gd name="connsiteX515" fmla="*/ 642338 w 8875669"/>
              <a:gd name="connsiteY515" fmla="*/ 1316911 h 6853699"/>
              <a:gd name="connsiteX516" fmla="*/ 640090 w 8875669"/>
              <a:gd name="connsiteY516" fmla="*/ 1322530 h 6853699"/>
              <a:gd name="connsiteX517" fmla="*/ 635594 w 8875669"/>
              <a:gd name="connsiteY517" fmla="*/ 1330960 h 6853699"/>
              <a:gd name="connsiteX518" fmla="*/ 631098 w 8875669"/>
              <a:gd name="connsiteY518" fmla="*/ 1339390 h 6853699"/>
              <a:gd name="connsiteX519" fmla="*/ 628850 w 8875669"/>
              <a:gd name="connsiteY519" fmla="*/ 1345010 h 6853699"/>
              <a:gd name="connsiteX520" fmla="*/ 619859 w 8875669"/>
              <a:gd name="connsiteY520" fmla="*/ 1357373 h 6853699"/>
              <a:gd name="connsiteX521" fmla="*/ 607495 w 8875669"/>
              <a:gd name="connsiteY521" fmla="*/ 1376480 h 6853699"/>
              <a:gd name="connsiteX522" fmla="*/ 594570 w 8875669"/>
              <a:gd name="connsiteY522" fmla="*/ 1395025 h 6853699"/>
              <a:gd name="connsiteX523" fmla="*/ 586702 w 8875669"/>
              <a:gd name="connsiteY523" fmla="*/ 1407951 h 6853699"/>
              <a:gd name="connsiteX524" fmla="*/ 586702 w 8875669"/>
              <a:gd name="connsiteY524" fmla="*/ 1410199 h 6853699"/>
              <a:gd name="connsiteX525" fmla="*/ 631098 w 8875669"/>
              <a:gd name="connsiteY525" fmla="*/ 1410199 h 6853699"/>
              <a:gd name="connsiteX526" fmla="*/ 638123 w 8875669"/>
              <a:gd name="connsiteY526" fmla="*/ 1404860 h 6853699"/>
              <a:gd name="connsiteX527" fmla="*/ 645147 w 8875669"/>
              <a:gd name="connsiteY527" fmla="*/ 1393339 h 6853699"/>
              <a:gd name="connsiteX528" fmla="*/ 654139 w 8875669"/>
              <a:gd name="connsiteY528" fmla="*/ 1382100 h 6853699"/>
              <a:gd name="connsiteX529" fmla="*/ 666502 w 8875669"/>
              <a:gd name="connsiteY529" fmla="*/ 1377042 h 6853699"/>
              <a:gd name="connsiteX530" fmla="*/ 684486 w 8875669"/>
              <a:gd name="connsiteY530" fmla="*/ 1395025 h 6853699"/>
              <a:gd name="connsiteX531" fmla="*/ 682238 w 8875669"/>
              <a:gd name="connsiteY531" fmla="*/ 1405703 h 6853699"/>
              <a:gd name="connsiteX532" fmla="*/ 675494 w 8875669"/>
              <a:gd name="connsiteY532" fmla="*/ 1416942 h 6853699"/>
              <a:gd name="connsiteX533" fmla="*/ 614239 w 8875669"/>
              <a:gd name="connsiteY533" fmla="*/ 1512478 h 6853699"/>
              <a:gd name="connsiteX534" fmla="*/ 665940 w 8875669"/>
              <a:gd name="connsiteY534" fmla="*/ 1512478 h 6853699"/>
              <a:gd name="connsiteX535" fmla="*/ 673527 w 8875669"/>
              <a:gd name="connsiteY535" fmla="*/ 1518660 h 6853699"/>
              <a:gd name="connsiteX536" fmla="*/ 677180 w 8875669"/>
              <a:gd name="connsiteY536" fmla="*/ 1528775 h 6853699"/>
              <a:gd name="connsiteX537" fmla="*/ 672403 w 8875669"/>
              <a:gd name="connsiteY537" fmla="*/ 1540577 h 6853699"/>
              <a:gd name="connsiteX538" fmla="*/ 660883 w 8875669"/>
              <a:gd name="connsiteY538" fmla="*/ 1546759 h 6853699"/>
              <a:gd name="connsiteX539" fmla="*/ 622669 w 8875669"/>
              <a:gd name="connsiteY539" fmla="*/ 1553221 h 6853699"/>
              <a:gd name="connsiteX540" fmla="*/ 582768 w 8875669"/>
              <a:gd name="connsiteY540" fmla="*/ 1556312 h 6853699"/>
              <a:gd name="connsiteX541" fmla="*/ 565347 w 8875669"/>
              <a:gd name="connsiteY541" fmla="*/ 1552378 h 6853699"/>
              <a:gd name="connsiteX542" fmla="*/ 558603 w 8875669"/>
              <a:gd name="connsiteY542" fmla="*/ 1536643 h 6853699"/>
              <a:gd name="connsiteX543" fmla="*/ 565909 w 8875669"/>
              <a:gd name="connsiteY543" fmla="*/ 1513321 h 6853699"/>
              <a:gd name="connsiteX544" fmla="*/ 581644 w 8875669"/>
              <a:gd name="connsiteY544" fmla="*/ 1492809 h 6853699"/>
              <a:gd name="connsiteX545" fmla="*/ 597380 w 8875669"/>
              <a:gd name="connsiteY545" fmla="*/ 1472578 h 6853699"/>
              <a:gd name="connsiteX546" fmla="*/ 604685 w 8875669"/>
              <a:gd name="connsiteY546" fmla="*/ 1450661 h 6853699"/>
              <a:gd name="connsiteX547" fmla="*/ 547364 w 8875669"/>
              <a:gd name="connsiteY547" fmla="*/ 1450661 h 6853699"/>
              <a:gd name="connsiteX548" fmla="*/ 536686 w 8875669"/>
              <a:gd name="connsiteY548" fmla="*/ 1442512 h 6853699"/>
              <a:gd name="connsiteX549" fmla="*/ 532753 w 8875669"/>
              <a:gd name="connsiteY549" fmla="*/ 1429306 h 6853699"/>
              <a:gd name="connsiteX550" fmla="*/ 536124 w 8875669"/>
              <a:gd name="connsiteY550" fmla="*/ 1411885 h 6853699"/>
              <a:gd name="connsiteX551" fmla="*/ 545116 w 8875669"/>
              <a:gd name="connsiteY551" fmla="*/ 1397554 h 6853699"/>
              <a:gd name="connsiteX552" fmla="*/ 555512 w 8875669"/>
              <a:gd name="connsiteY552" fmla="*/ 1384067 h 6853699"/>
              <a:gd name="connsiteX553" fmla="*/ 565909 w 8875669"/>
              <a:gd name="connsiteY553" fmla="*/ 1370860 h 6853699"/>
              <a:gd name="connsiteX554" fmla="*/ 571248 w 8875669"/>
              <a:gd name="connsiteY554" fmla="*/ 1362150 h 6853699"/>
              <a:gd name="connsiteX555" fmla="*/ 579396 w 8875669"/>
              <a:gd name="connsiteY555" fmla="*/ 1348381 h 6853699"/>
              <a:gd name="connsiteX556" fmla="*/ 589231 w 8875669"/>
              <a:gd name="connsiteY556" fmla="*/ 1334613 h 6853699"/>
              <a:gd name="connsiteX557" fmla="*/ 595694 w 8875669"/>
              <a:gd name="connsiteY557" fmla="*/ 1324216 h 6853699"/>
              <a:gd name="connsiteX558" fmla="*/ 600752 w 8875669"/>
              <a:gd name="connsiteY558" fmla="*/ 1314663 h 6853699"/>
              <a:gd name="connsiteX559" fmla="*/ 607495 w 8875669"/>
              <a:gd name="connsiteY559" fmla="*/ 1305671 h 6853699"/>
              <a:gd name="connsiteX560" fmla="*/ 614239 w 8875669"/>
              <a:gd name="connsiteY560" fmla="*/ 1298085 h 6853699"/>
              <a:gd name="connsiteX561" fmla="*/ 624916 w 8875669"/>
              <a:gd name="connsiteY561" fmla="*/ 1295556 h 6853699"/>
              <a:gd name="connsiteX562" fmla="*/ 5136452 w 8875669"/>
              <a:gd name="connsiteY562" fmla="*/ 1286002 h 6853699"/>
              <a:gd name="connsiteX563" fmla="*/ 5122121 w 8875669"/>
              <a:gd name="connsiteY563" fmla="*/ 1292184 h 6853699"/>
              <a:gd name="connsiteX564" fmla="*/ 5110601 w 8875669"/>
              <a:gd name="connsiteY564" fmla="*/ 1305109 h 6853699"/>
              <a:gd name="connsiteX565" fmla="*/ 5104419 w 8875669"/>
              <a:gd name="connsiteY565" fmla="*/ 1312696 h 6853699"/>
              <a:gd name="connsiteX566" fmla="*/ 5093742 w 8875669"/>
              <a:gd name="connsiteY566" fmla="*/ 1325902 h 6853699"/>
              <a:gd name="connsiteX567" fmla="*/ 5082783 w 8875669"/>
              <a:gd name="connsiteY567" fmla="*/ 1339109 h 6853699"/>
              <a:gd name="connsiteX568" fmla="*/ 5075758 w 8875669"/>
              <a:gd name="connsiteY568" fmla="*/ 1346695 h 6853699"/>
              <a:gd name="connsiteX569" fmla="*/ 5062552 w 8875669"/>
              <a:gd name="connsiteY569" fmla="*/ 1360745 h 6853699"/>
              <a:gd name="connsiteX570" fmla="*/ 5041759 w 8875669"/>
              <a:gd name="connsiteY570" fmla="*/ 1382100 h 6853699"/>
              <a:gd name="connsiteX571" fmla="*/ 5020685 w 8875669"/>
              <a:gd name="connsiteY571" fmla="*/ 1403174 h 6853699"/>
              <a:gd name="connsiteX572" fmla="*/ 5006636 w 8875669"/>
              <a:gd name="connsiteY572" fmla="*/ 1416380 h 6853699"/>
              <a:gd name="connsiteX573" fmla="*/ 4999049 w 8875669"/>
              <a:gd name="connsiteY573" fmla="*/ 1425372 h 6853699"/>
              <a:gd name="connsiteX574" fmla="*/ 4996520 w 8875669"/>
              <a:gd name="connsiteY574" fmla="*/ 1436330 h 6853699"/>
              <a:gd name="connsiteX575" fmla="*/ 5001016 w 8875669"/>
              <a:gd name="connsiteY575" fmla="*/ 1448413 h 6853699"/>
              <a:gd name="connsiteX576" fmla="*/ 5013941 w 8875669"/>
              <a:gd name="connsiteY576" fmla="*/ 1453471 h 6853699"/>
              <a:gd name="connsiteX577" fmla="*/ 5020966 w 8875669"/>
              <a:gd name="connsiteY577" fmla="*/ 1452628 h 6853699"/>
              <a:gd name="connsiteX578" fmla="*/ 5027429 w 8875669"/>
              <a:gd name="connsiteY578" fmla="*/ 1448413 h 6853699"/>
              <a:gd name="connsiteX579" fmla="*/ 5064519 w 8875669"/>
              <a:gd name="connsiteY579" fmla="*/ 1411323 h 6853699"/>
              <a:gd name="connsiteX580" fmla="*/ 5070139 w 8875669"/>
              <a:gd name="connsiteY580" fmla="*/ 1409075 h 6853699"/>
              <a:gd name="connsiteX581" fmla="*/ 5101609 w 8875669"/>
              <a:gd name="connsiteY581" fmla="*/ 1560246 h 6853699"/>
              <a:gd name="connsiteX582" fmla="*/ 5107229 w 8875669"/>
              <a:gd name="connsiteY582" fmla="*/ 1575419 h 6853699"/>
              <a:gd name="connsiteX583" fmla="*/ 5121278 w 8875669"/>
              <a:gd name="connsiteY583" fmla="*/ 1581601 h 6853699"/>
              <a:gd name="connsiteX584" fmla="*/ 5134766 w 8875669"/>
              <a:gd name="connsiteY584" fmla="*/ 1575419 h 6853699"/>
              <a:gd name="connsiteX585" fmla="*/ 5138700 w 8875669"/>
              <a:gd name="connsiteY585" fmla="*/ 1560808 h 6853699"/>
              <a:gd name="connsiteX586" fmla="*/ 5138700 w 8875669"/>
              <a:gd name="connsiteY586" fmla="*/ 1552940 h 6853699"/>
              <a:gd name="connsiteX587" fmla="*/ 5106105 w 8875669"/>
              <a:gd name="connsiteY587" fmla="*/ 1383786 h 6853699"/>
              <a:gd name="connsiteX588" fmla="*/ 5106105 w 8875669"/>
              <a:gd name="connsiteY588" fmla="*/ 1377604 h 6853699"/>
              <a:gd name="connsiteX589" fmla="*/ 5106667 w 8875669"/>
              <a:gd name="connsiteY589" fmla="*/ 1369736 h 6853699"/>
              <a:gd name="connsiteX590" fmla="*/ 5113411 w 8875669"/>
              <a:gd name="connsiteY590" fmla="*/ 1362993 h 6853699"/>
              <a:gd name="connsiteX591" fmla="*/ 5120435 w 8875669"/>
              <a:gd name="connsiteY591" fmla="*/ 1354282 h 6853699"/>
              <a:gd name="connsiteX592" fmla="*/ 5131675 w 8875669"/>
              <a:gd name="connsiteY592" fmla="*/ 1340514 h 6853699"/>
              <a:gd name="connsiteX593" fmla="*/ 5142915 w 8875669"/>
              <a:gd name="connsiteY593" fmla="*/ 1327307 h 6853699"/>
              <a:gd name="connsiteX594" fmla="*/ 5150501 w 8875669"/>
              <a:gd name="connsiteY594" fmla="*/ 1319159 h 6853699"/>
              <a:gd name="connsiteX595" fmla="*/ 5153873 w 8875669"/>
              <a:gd name="connsiteY595" fmla="*/ 1311853 h 6853699"/>
              <a:gd name="connsiteX596" fmla="*/ 5155559 w 8875669"/>
              <a:gd name="connsiteY596" fmla="*/ 1305109 h 6853699"/>
              <a:gd name="connsiteX597" fmla="*/ 5149658 w 8875669"/>
              <a:gd name="connsiteY597" fmla="*/ 1291903 h 6853699"/>
              <a:gd name="connsiteX598" fmla="*/ 5136452 w 8875669"/>
              <a:gd name="connsiteY598" fmla="*/ 1286002 h 6853699"/>
              <a:gd name="connsiteX599" fmla="*/ 184890 w 8875669"/>
              <a:gd name="connsiteY599" fmla="*/ 1239920 h 6853699"/>
              <a:gd name="connsiteX600" fmla="*/ 196410 w 8875669"/>
              <a:gd name="connsiteY600" fmla="*/ 1242449 h 6853699"/>
              <a:gd name="connsiteX601" fmla="*/ 202873 w 8875669"/>
              <a:gd name="connsiteY601" fmla="*/ 1251722 h 6853699"/>
              <a:gd name="connsiteX602" fmla="*/ 202873 w 8875669"/>
              <a:gd name="connsiteY602" fmla="*/ 1528775 h 6853699"/>
              <a:gd name="connsiteX603" fmla="*/ 203435 w 8875669"/>
              <a:gd name="connsiteY603" fmla="*/ 1548444 h 6853699"/>
              <a:gd name="connsiteX604" fmla="*/ 201187 w 8875669"/>
              <a:gd name="connsiteY604" fmla="*/ 1572609 h 6853699"/>
              <a:gd name="connsiteX605" fmla="*/ 193320 w 8875669"/>
              <a:gd name="connsiteY605" fmla="*/ 1592559 h 6853699"/>
              <a:gd name="connsiteX606" fmla="*/ 173651 w 8875669"/>
              <a:gd name="connsiteY606" fmla="*/ 1600708 h 6853699"/>
              <a:gd name="connsiteX607" fmla="*/ 152858 w 8875669"/>
              <a:gd name="connsiteY607" fmla="*/ 1595650 h 6853699"/>
              <a:gd name="connsiteX608" fmla="*/ 125601 w 8875669"/>
              <a:gd name="connsiteY608" fmla="*/ 1584130 h 6853699"/>
              <a:gd name="connsiteX609" fmla="*/ 100875 w 8875669"/>
              <a:gd name="connsiteY609" fmla="*/ 1567552 h 6853699"/>
              <a:gd name="connsiteX610" fmla="*/ 90478 w 8875669"/>
              <a:gd name="connsiteY610" fmla="*/ 1550692 h 6853699"/>
              <a:gd name="connsiteX611" fmla="*/ 96098 w 8875669"/>
              <a:gd name="connsiteY611" fmla="*/ 1536924 h 6853699"/>
              <a:gd name="connsiteX612" fmla="*/ 110147 w 8875669"/>
              <a:gd name="connsiteY612" fmla="*/ 1532709 h 6853699"/>
              <a:gd name="connsiteX613" fmla="*/ 116329 w 8875669"/>
              <a:gd name="connsiteY613" fmla="*/ 1532709 h 6853699"/>
              <a:gd name="connsiteX614" fmla="*/ 159601 w 8875669"/>
              <a:gd name="connsiteY614" fmla="*/ 1556312 h 6853699"/>
              <a:gd name="connsiteX615" fmla="*/ 162973 w 8875669"/>
              <a:gd name="connsiteY615" fmla="*/ 1542263 h 6853699"/>
              <a:gd name="connsiteX616" fmla="*/ 163254 w 8875669"/>
              <a:gd name="connsiteY616" fmla="*/ 1533552 h 6853699"/>
              <a:gd name="connsiteX617" fmla="*/ 163816 w 8875669"/>
              <a:gd name="connsiteY617" fmla="*/ 1514445 h 6853699"/>
              <a:gd name="connsiteX618" fmla="*/ 164378 w 8875669"/>
              <a:gd name="connsiteY618" fmla="*/ 1492809 h 6853699"/>
              <a:gd name="connsiteX619" fmla="*/ 164659 w 8875669"/>
              <a:gd name="connsiteY619" fmla="*/ 1474826 h 6853699"/>
              <a:gd name="connsiteX620" fmla="*/ 164659 w 8875669"/>
              <a:gd name="connsiteY620" fmla="*/ 1451223 h 6853699"/>
              <a:gd name="connsiteX621" fmla="*/ 165783 w 8875669"/>
              <a:gd name="connsiteY621" fmla="*/ 1414413 h 6853699"/>
              <a:gd name="connsiteX622" fmla="*/ 165783 w 8875669"/>
              <a:gd name="connsiteY622" fmla="*/ 1371422 h 6853699"/>
              <a:gd name="connsiteX623" fmla="*/ 165783 w 8875669"/>
              <a:gd name="connsiteY623" fmla="*/ 1328150 h 6853699"/>
              <a:gd name="connsiteX624" fmla="*/ 164659 w 8875669"/>
              <a:gd name="connsiteY624" fmla="*/ 1292184 h 6853699"/>
              <a:gd name="connsiteX625" fmla="*/ 164659 w 8875669"/>
              <a:gd name="connsiteY625" fmla="*/ 1268019 h 6853699"/>
              <a:gd name="connsiteX626" fmla="*/ 169436 w 8875669"/>
              <a:gd name="connsiteY626" fmla="*/ 1248631 h 6853699"/>
              <a:gd name="connsiteX627" fmla="*/ 184890 w 8875669"/>
              <a:gd name="connsiteY627" fmla="*/ 1239920 h 6853699"/>
              <a:gd name="connsiteX628" fmla="*/ 3634012 w 8875669"/>
              <a:gd name="connsiteY628" fmla="*/ 1233176 h 6853699"/>
              <a:gd name="connsiteX629" fmla="*/ 3643846 w 8875669"/>
              <a:gd name="connsiteY629" fmla="*/ 1233176 h 6853699"/>
              <a:gd name="connsiteX630" fmla="*/ 3650028 w 8875669"/>
              <a:gd name="connsiteY630" fmla="*/ 1233176 h 6853699"/>
              <a:gd name="connsiteX631" fmla="*/ 3687961 w 8875669"/>
              <a:gd name="connsiteY631" fmla="*/ 1233457 h 6853699"/>
              <a:gd name="connsiteX632" fmla="*/ 3727019 w 8875669"/>
              <a:gd name="connsiteY632" fmla="*/ 1235986 h 6853699"/>
              <a:gd name="connsiteX633" fmla="*/ 3730391 w 8875669"/>
              <a:gd name="connsiteY633" fmla="*/ 1237672 h 6853699"/>
              <a:gd name="connsiteX634" fmla="*/ 3734324 w 8875669"/>
              <a:gd name="connsiteY634" fmla="*/ 1241044 h 6853699"/>
              <a:gd name="connsiteX635" fmla="*/ 3736010 w 8875669"/>
              <a:gd name="connsiteY635" fmla="*/ 1284878 h 6853699"/>
              <a:gd name="connsiteX636" fmla="*/ 3737134 w 8875669"/>
              <a:gd name="connsiteY636" fmla="*/ 1329274 h 6853699"/>
              <a:gd name="connsiteX637" fmla="*/ 3737134 w 8875669"/>
              <a:gd name="connsiteY637" fmla="*/ 1337423 h 6853699"/>
              <a:gd name="connsiteX638" fmla="*/ 3736010 w 8875669"/>
              <a:gd name="connsiteY638" fmla="*/ 1347819 h 6853699"/>
              <a:gd name="connsiteX639" fmla="*/ 3736010 w 8875669"/>
              <a:gd name="connsiteY639" fmla="*/ 1357092 h 6853699"/>
              <a:gd name="connsiteX640" fmla="*/ 3736010 w 8875669"/>
              <a:gd name="connsiteY640" fmla="*/ 1361869 h 6853699"/>
              <a:gd name="connsiteX641" fmla="*/ 3734324 w 8875669"/>
              <a:gd name="connsiteY641" fmla="*/ 1364117 h 6853699"/>
              <a:gd name="connsiteX642" fmla="*/ 3661829 w 8875669"/>
              <a:gd name="connsiteY642" fmla="*/ 1366365 h 6853699"/>
              <a:gd name="connsiteX643" fmla="*/ 3588772 w 8875669"/>
              <a:gd name="connsiteY643" fmla="*/ 1368612 h 6853699"/>
              <a:gd name="connsiteX644" fmla="*/ 3585401 w 8875669"/>
              <a:gd name="connsiteY644" fmla="*/ 1368612 h 6853699"/>
              <a:gd name="connsiteX645" fmla="*/ 3582591 w 8875669"/>
              <a:gd name="connsiteY645" fmla="*/ 1366365 h 6853699"/>
              <a:gd name="connsiteX646" fmla="*/ 3582310 w 8875669"/>
              <a:gd name="connsiteY646" fmla="*/ 1346133 h 6853699"/>
              <a:gd name="connsiteX647" fmla="*/ 3581748 w 8875669"/>
              <a:gd name="connsiteY647" fmla="*/ 1315225 h 6853699"/>
              <a:gd name="connsiteX648" fmla="*/ 3580905 w 8875669"/>
              <a:gd name="connsiteY648" fmla="*/ 1284316 h 6853699"/>
              <a:gd name="connsiteX649" fmla="*/ 3580343 w 8875669"/>
              <a:gd name="connsiteY649" fmla="*/ 1264085 h 6853699"/>
              <a:gd name="connsiteX650" fmla="*/ 3580343 w 8875669"/>
              <a:gd name="connsiteY650" fmla="*/ 1254532 h 6853699"/>
              <a:gd name="connsiteX651" fmla="*/ 3580343 w 8875669"/>
              <a:gd name="connsiteY651" fmla="*/ 1245540 h 6853699"/>
              <a:gd name="connsiteX652" fmla="*/ 3587649 w 8875669"/>
              <a:gd name="connsiteY652" fmla="*/ 1241044 h 6853699"/>
              <a:gd name="connsiteX653" fmla="*/ 3593268 w 8875669"/>
              <a:gd name="connsiteY653" fmla="*/ 1238796 h 6853699"/>
              <a:gd name="connsiteX654" fmla="*/ 3602541 w 8875669"/>
              <a:gd name="connsiteY654" fmla="*/ 1237110 h 6853699"/>
              <a:gd name="connsiteX655" fmla="*/ 3611813 w 8875669"/>
              <a:gd name="connsiteY655" fmla="*/ 1234862 h 6853699"/>
              <a:gd name="connsiteX656" fmla="*/ 3617995 w 8875669"/>
              <a:gd name="connsiteY656" fmla="*/ 1233738 h 6853699"/>
              <a:gd name="connsiteX657" fmla="*/ 3624177 w 8875669"/>
              <a:gd name="connsiteY657" fmla="*/ 1233457 h 6853699"/>
              <a:gd name="connsiteX658" fmla="*/ 3634012 w 8875669"/>
              <a:gd name="connsiteY658" fmla="*/ 1233176 h 6853699"/>
              <a:gd name="connsiteX659" fmla="*/ 1355203 w 8875669"/>
              <a:gd name="connsiteY659" fmla="*/ 1229243 h 6853699"/>
              <a:gd name="connsiteX660" fmla="*/ 1370657 w 8875669"/>
              <a:gd name="connsiteY660" fmla="*/ 1229243 h 6853699"/>
              <a:gd name="connsiteX661" fmla="*/ 1381897 w 8875669"/>
              <a:gd name="connsiteY661" fmla="*/ 1229243 h 6853699"/>
              <a:gd name="connsiteX662" fmla="*/ 1400161 w 8875669"/>
              <a:gd name="connsiteY662" fmla="*/ 1229524 h 6853699"/>
              <a:gd name="connsiteX663" fmla="*/ 1418144 w 8875669"/>
              <a:gd name="connsiteY663" fmla="*/ 1229805 h 6853699"/>
              <a:gd name="connsiteX664" fmla="*/ 1429665 w 8875669"/>
              <a:gd name="connsiteY664" fmla="*/ 1229805 h 6853699"/>
              <a:gd name="connsiteX665" fmla="*/ 1445962 w 8875669"/>
              <a:gd name="connsiteY665" fmla="*/ 1243292 h 6853699"/>
              <a:gd name="connsiteX666" fmla="*/ 1453267 w 8875669"/>
              <a:gd name="connsiteY666" fmla="*/ 1264085 h 6853699"/>
              <a:gd name="connsiteX667" fmla="*/ 1453549 w 8875669"/>
              <a:gd name="connsiteY667" fmla="*/ 1274201 h 6853699"/>
              <a:gd name="connsiteX668" fmla="*/ 1453829 w 8875669"/>
              <a:gd name="connsiteY668" fmla="*/ 1288531 h 6853699"/>
              <a:gd name="connsiteX669" fmla="*/ 1453829 w 8875669"/>
              <a:gd name="connsiteY669" fmla="*/ 1303423 h 6853699"/>
              <a:gd name="connsiteX670" fmla="*/ 1453829 w 8875669"/>
              <a:gd name="connsiteY670" fmla="*/ 1313539 h 6853699"/>
              <a:gd name="connsiteX671" fmla="*/ 1453829 w 8875669"/>
              <a:gd name="connsiteY671" fmla="*/ 1325902 h 6853699"/>
              <a:gd name="connsiteX672" fmla="*/ 1453829 w 8875669"/>
              <a:gd name="connsiteY672" fmla="*/ 1341638 h 6853699"/>
              <a:gd name="connsiteX673" fmla="*/ 1453549 w 8875669"/>
              <a:gd name="connsiteY673" fmla="*/ 1355406 h 6853699"/>
              <a:gd name="connsiteX674" fmla="*/ 1453267 w 8875669"/>
              <a:gd name="connsiteY674" fmla="*/ 1362431 h 6853699"/>
              <a:gd name="connsiteX675" fmla="*/ 1452143 w 8875669"/>
              <a:gd name="connsiteY675" fmla="*/ 1379571 h 6853699"/>
              <a:gd name="connsiteX676" fmla="*/ 1450177 w 8875669"/>
              <a:gd name="connsiteY676" fmla="*/ 1407108 h 6853699"/>
              <a:gd name="connsiteX677" fmla="*/ 1448210 w 8875669"/>
              <a:gd name="connsiteY677" fmla="*/ 1435768 h 6853699"/>
              <a:gd name="connsiteX678" fmla="*/ 1445962 w 8875669"/>
              <a:gd name="connsiteY678" fmla="*/ 1455719 h 6853699"/>
              <a:gd name="connsiteX679" fmla="*/ 1444276 w 8875669"/>
              <a:gd name="connsiteY679" fmla="*/ 1469487 h 6853699"/>
              <a:gd name="connsiteX680" fmla="*/ 1441747 w 8875669"/>
              <a:gd name="connsiteY680" fmla="*/ 1489156 h 6853699"/>
              <a:gd name="connsiteX681" fmla="*/ 1439218 w 8875669"/>
              <a:gd name="connsiteY681" fmla="*/ 1508825 h 6853699"/>
              <a:gd name="connsiteX682" fmla="*/ 1437532 w 8875669"/>
              <a:gd name="connsiteY682" fmla="*/ 1520346 h 6853699"/>
              <a:gd name="connsiteX683" fmla="*/ 1435003 w 8875669"/>
              <a:gd name="connsiteY683" fmla="*/ 1529337 h 6853699"/>
              <a:gd name="connsiteX684" fmla="*/ 1429665 w 8875669"/>
              <a:gd name="connsiteY684" fmla="*/ 1547320 h 6853699"/>
              <a:gd name="connsiteX685" fmla="*/ 1424888 w 8875669"/>
              <a:gd name="connsiteY685" fmla="*/ 1567552 h 6853699"/>
              <a:gd name="connsiteX686" fmla="*/ 1421235 w 8875669"/>
              <a:gd name="connsiteY686" fmla="*/ 1583287 h 6853699"/>
              <a:gd name="connsiteX687" fmla="*/ 1412524 w 8875669"/>
              <a:gd name="connsiteY687" fmla="*/ 1602675 h 6853699"/>
              <a:gd name="connsiteX688" fmla="*/ 1394822 w 8875669"/>
              <a:gd name="connsiteY688" fmla="*/ 1611386 h 6853699"/>
              <a:gd name="connsiteX689" fmla="*/ 1369252 w 8875669"/>
              <a:gd name="connsiteY689" fmla="*/ 1606047 h 6853699"/>
              <a:gd name="connsiteX690" fmla="*/ 1336096 w 8875669"/>
              <a:gd name="connsiteY690" fmla="*/ 1592559 h 6853699"/>
              <a:gd name="connsiteX691" fmla="*/ 1307435 w 8875669"/>
              <a:gd name="connsiteY691" fmla="*/ 1575419 h 6853699"/>
              <a:gd name="connsiteX692" fmla="*/ 1295352 w 8875669"/>
              <a:gd name="connsiteY692" fmla="*/ 1558560 h 6853699"/>
              <a:gd name="connsiteX693" fmla="*/ 1300691 w 8875669"/>
              <a:gd name="connsiteY693" fmla="*/ 1545635 h 6853699"/>
              <a:gd name="connsiteX694" fmla="*/ 1313336 w 8875669"/>
              <a:gd name="connsiteY694" fmla="*/ 1541139 h 6853699"/>
              <a:gd name="connsiteX695" fmla="*/ 1316988 w 8875669"/>
              <a:gd name="connsiteY695" fmla="*/ 1541420 h 6853699"/>
              <a:gd name="connsiteX696" fmla="*/ 1321203 w 8875669"/>
              <a:gd name="connsiteY696" fmla="*/ 1541701 h 6853699"/>
              <a:gd name="connsiteX697" fmla="*/ 1329352 w 8875669"/>
              <a:gd name="connsiteY697" fmla="*/ 1545635 h 6853699"/>
              <a:gd name="connsiteX698" fmla="*/ 1342558 w 8875669"/>
              <a:gd name="connsiteY698" fmla="*/ 1552097 h 6853699"/>
              <a:gd name="connsiteX699" fmla="*/ 1356046 w 8875669"/>
              <a:gd name="connsiteY699" fmla="*/ 1557998 h 6853699"/>
              <a:gd name="connsiteX700" fmla="*/ 1365037 w 8875669"/>
              <a:gd name="connsiteY700" fmla="*/ 1562494 h 6853699"/>
              <a:gd name="connsiteX701" fmla="*/ 1371219 w 8875669"/>
              <a:gd name="connsiteY701" fmla="*/ 1564180 h 6853699"/>
              <a:gd name="connsiteX702" fmla="*/ 1379087 w 8875669"/>
              <a:gd name="connsiteY702" fmla="*/ 1566990 h 6853699"/>
              <a:gd name="connsiteX703" fmla="*/ 1380211 w 8875669"/>
              <a:gd name="connsiteY703" fmla="*/ 1567552 h 6853699"/>
              <a:gd name="connsiteX704" fmla="*/ 1381335 w 8875669"/>
              <a:gd name="connsiteY704" fmla="*/ 1567552 h 6853699"/>
              <a:gd name="connsiteX705" fmla="*/ 1385830 w 8875669"/>
              <a:gd name="connsiteY705" fmla="*/ 1565304 h 6853699"/>
              <a:gd name="connsiteX706" fmla="*/ 1399880 w 8875669"/>
              <a:gd name="connsiteY706" fmla="*/ 1510792 h 6853699"/>
              <a:gd name="connsiteX707" fmla="*/ 1416177 w 8875669"/>
              <a:gd name="connsiteY707" fmla="*/ 1343324 h 6853699"/>
              <a:gd name="connsiteX708" fmla="*/ 1416177 w 8875669"/>
              <a:gd name="connsiteY708" fmla="*/ 1273639 h 6853699"/>
              <a:gd name="connsiteX709" fmla="*/ 1413367 w 8875669"/>
              <a:gd name="connsiteY709" fmla="*/ 1268581 h 6853699"/>
              <a:gd name="connsiteX710" fmla="*/ 1408871 w 8875669"/>
              <a:gd name="connsiteY710" fmla="*/ 1266895 h 6853699"/>
              <a:gd name="connsiteX711" fmla="*/ 1373467 w 8875669"/>
              <a:gd name="connsiteY711" fmla="*/ 1266895 h 6853699"/>
              <a:gd name="connsiteX712" fmla="*/ 1284394 w 8875669"/>
              <a:gd name="connsiteY712" fmla="*/ 1269424 h 6853699"/>
              <a:gd name="connsiteX713" fmla="*/ 1195321 w 8875669"/>
              <a:gd name="connsiteY713" fmla="*/ 1271953 h 6853699"/>
              <a:gd name="connsiteX714" fmla="*/ 1178743 w 8875669"/>
              <a:gd name="connsiteY714" fmla="*/ 1266895 h 6853699"/>
              <a:gd name="connsiteX715" fmla="*/ 1171156 w 8875669"/>
              <a:gd name="connsiteY715" fmla="*/ 1251722 h 6853699"/>
              <a:gd name="connsiteX716" fmla="*/ 1174528 w 8875669"/>
              <a:gd name="connsiteY716" fmla="*/ 1241044 h 6853699"/>
              <a:gd name="connsiteX717" fmla="*/ 1182958 w 8875669"/>
              <a:gd name="connsiteY717" fmla="*/ 1233738 h 6853699"/>
              <a:gd name="connsiteX718" fmla="*/ 1209089 w 8875669"/>
              <a:gd name="connsiteY718" fmla="*/ 1232895 h 6853699"/>
              <a:gd name="connsiteX719" fmla="*/ 1247304 w 8875669"/>
              <a:gd name="connsiteY719" fmla="*/ 1231491 h 6853699"/>
              <a:gd name="connsiteX720" fmla="*/ 1285518 w 8875669"/>
              <a:gd name="connsiteY720" fmla="*/ 1230367 h 6853699"/>
              <a:gd name="connsiteX721" fmla="*/ 1311650 w 8875669"/>
              <a:gd name="connsiteY721" fmla="*/ 1229805 h 6853699"/>
              <a:gd name="connsiteX722" fmla="*/ 1318955 w 8875669"/>
              <a:gd name="connsiteY722" fmla="*/ 1229805 h 6853699"/>
              <a:gd name="connsiteX723" fmla="*/ 1336096 w 8875669"/>
              <a:gd name="connsiteY723" fmla="*/ 1229524 h 6853699"/>
              <a:gd name="connsiteX724" fmla="*/ 1355203 w 8875669"/>
              <a:gd name="connsiteY724" fmla="*/ 1229243 h 6853699"/>
              <a:gd name="connsiteX725" fmla="*/ 3409502 w 8875669"/>
              <a:gd name="connsiteY725" fmla="*/ 1226433 h 6853699"/>
              <a:gd name="connsiteX726" fmla="*/ 3397982 w 8875669"/>
              <a:gd name="connsiteY726" fmla="*/ 1229524 h 6853699"/>
              <a:gd name="connsiteX727" fmla="*/ 3389271 w 8875669"/>
              <a:gd name="connsiteY727" fmla="*/ 1238234 h 6853699"/>
              <a:gd name="connsiteX728" fmla="*/ 3326330 w 8875669"/>
              <a:gd name="connsiteY728" fmla="*/ 1361869 h 6853699"/>
              <a:gd name="connsiteX729" fmla="*/ 3322115 w 8875669"/>
              <a:gd name="connsiteY729" fmla="*/ 1372546 h 6853699"/>
              <a:gd name="connsiteX730" fmla="*/ 3319586 w 8875669"/>
              <a:gd name="connsiteY730" fmla="*/ 1383786 h 6853699"/>
              <a:gd name="connsiteX731" fmla="*/ 3327173 w 8875669"/>
              <a:gd name="connsiteY731" fmla="*/ 1402331 h 6853699"/>
              <a:gd name="connsiteX732" fmla="*/ 3345437 w 8875669"/>
              <a:gd name="connsiteY732" fmla="*/ 1410761 h 6853699"/>
              <a:gd name="connsiteX733" fmla="*/ 3355272 w 8875669"/>
              <a:gd name="connsiteY733" fmla="*/ 1412727 h 6853699"/>
              <a:gd name="connsiteX734" fmla="*/ 3370726 w 8875669"/>
              <a:gd name="connsiteY734" fmla="*/ 1415256 h 6853699"/>
              <a:gd name="connsiteX735" fmla="*/ 3385899 w 8875669"/>
              <a:gd name="connsiteY735" fmla="*/ 1417785 h 6853699"/>
              <a:gd name="connsiteX736" fmla="*/ 3396577 w 8875669"/>
              <a:gd name="connsiteY736" fmla="*/ 1419752 h 6853699"/>
              <a:gd name="connsiteX737" fmla="*/ 3396577 w 8875669"/>
              <a:gd name="connsiteY737" fmla="*/ 1420876 h 6853699"/>
              <a:gd name="connsiteX738" fmla="*/ 3396577 w 8875669"/>
              <a:gd name="connsiteY738" fmla="*/ 1422000 h 6853699"/>
              <a:gd name="connsiteX739" fmla="*/ 3394891 w 8875669"/>
              <a:gd name="connsiteY739" fmla="*/ 1424248 h 6853699"/>
              <a:gd name="connsiteX740" fmla="*/ 3394329 w 8875669"/>
              <a:gd name="connsiteY740" fmla="*/ 1427058 h 6853699"/>
              <a:gd name="connsiteX741" fmla="*/ 3345437 w 8875669"/>
              <a:gd name="connsiteY741" fmla="*/ 1501239 h 6853699"/>
              <a:gd name="connsiteX742" fmla="*/ 3340661 w 8875669"/>
              <a:gd name="connsiteY742" fmla="*/ 1509949 h 6853699"/>
              <a:gd name="connsiteX743" fmla="*/ 3338694 w 8875669"/>
              <a:gd name="connsiteY743" fmla="*/ 1519784 h 6853699"/>
              <a:gd name="connsiteX744" fmla="*/ 3347685 w 8875669"/>
              <a:gd name="connsiteY744" fmla="*/ 1536643 h 6853699"/>
              <a:gd name="connsiteX745" fmla="*/ 3367916 w 8875669"/>
              <a:gd name="connsiteY745" fmla="*/ 1541139 h 6853699"/>
              <a:gd name="connsiteX746" fmla="*/ 3423271 w 8875669"/>
              <a:gd name="connsiteY746" fmla="*/ 1533833 h 6853699"/>
              <a:gd name="connsiteX747" fmla="*/ 3475815 w 8875669"/>
              <a:gd name="connsiteY747" fmla="*/ 1519784 h 6853699"/>
              <a:gd name="connsiteX748" fmla="*/ 3485369 w 8875669"/>
              <a:gd name="connsiteY748" fmla="*/ 1513602 h 6853699"/>
              <a:gd name="connsiteX749" fmla="*/ 3489303 w 8875669"/>
              <a:gd name="connsiteY749" fmla="*/ 1502924 h 6853699"/>
              <a:gd name="connsiteX750" fmla="*/ 3486212 w 8875669"/>
              <a:gd name="connsiteY750" fmla="*/ 1491966 h 6853699"/>
              <a:gd name="connsiteX751" fmla="*/ 3478063 w 8875669"/>
              <a:gd name="connsiteY751" fmla="*/ 1484941 h 6853699"/>
              <a:gd name="connsiteX752" fmla="*/ 3455022 w 8875669"/>
              <a:gd name="connsiteY752" fmla="*/ 1484941 h 6853699"/>
              <a:gd name="connsiteX753" fmla="*/ 3394329 w 8875669"/>
              <a:gd name="connsiteY753" fmla="*/ 1500115 h 6853699"/>
              <a:gd name="connsiteX754" fmla="*/ 3394329 w 8875669"/>
              <a:gd name="connsiteY754" fmla="*/ 1494495 h 6853699"/>
              <a:gd name="connsiteX755" fmla="*/ 3437320 w 8875669"/>
              <a:gd name="connsiteY755" fmla="*/ 1434645 h 6853699"/>
              <a:gd name="connsiteX756" fmla="*/ 3473006 w 8875669"/>
              <a:gd name="connsiteY756" fmla="*/ 1371422 h 6853699"/>
              <a:gd name="connsiteX757" fmla="*/ 3473286 w 8875669"/>
              <a:gd name="connsiteY757" fmla="*/ 1369455 h 6853699"/>
              <a:gd name="connsiteX758" fmla="*/ 3473568 w 8875669"/>
              <a:gd name="connsiteY758" fmla="*/ 1367489 h 6853699"/>
              <a:gd name="connsiteX759" fmla="*/ 3467386 w 8875669"/>
              <a:gd name="connsiteY759" fmla="*/ 1355406 h 6853699"/>
              <a:gd name="connsiteX760" fmla="*/ 3454460 w 8875669"/>
              <a:gd name="connsiteY760" fmla="*/ 1350067 h 6853699"/>
              <a:gd name="connsiteX761" fmla="*/ 3443221 w 8875669"/>
              <a:gd name="connsiteY761" fmla="*/ 1353158 h 6853699"/>
              <a:gd name="connsiteX762" fmla="*/ 3437320 w 8875669"/>
              <a:gd name="connsiteY762" fmla="*/ 1360464 h 6853699"/>
              <a:gd name="connsiteX763" fmla="*/ 3432263 w 8875669"/>
              <a:gd name="connsiteY763" fmla="*/ 1369455 h 6853699"/>
              <a:gd name="connsiteX764" fmla="*/ 3424676 w 8875669"/>
              <a:gd name="connsiteY764" fmla="*/ 1378166 h 6853699"/>
              <a:gd name="connsiteX765" fmla="*/ 3402197 w 8875669"/>
              <a:gd name="connsiteY765" fmla="*/ 1378166 h 6853699"/>
              <a:gd name="connsiteX766" fmla="*/ 3380280 w 8875669"/>
              <a:gd name="connsiteY766" fmla="*/ 1378166 h 6853699"/>
              <a:gd name="connsiteX767" fmla="*/ 3371569 w 8875669"/>
              <a:gd name="connsiteY767" fmla="*/ 1377323 h 6853699"/>
              <a:gd name="connsiteX768" fmla="*/ 3366230 w 8875669"/>
              <a:gd name="connsiteY768" fmla="*/ 1371422 h 6853699"/>
              <a:gd name="connsiteX769" fmla="*/ 3366230 w 8875669"/>
              <a:gd name="connsiteY769" fmla="*/ 1368612 h 6853699"/>
              <a:gd name="connsiteX770" fmla="*/ 3396577 w 8875669"/>
              <a:gd name="connsiteY770" fmla="*/ 1311853 h 6853699"/>
              <a:gd name="connsiteX771" fmla="*/ 3424676 w 8875669"/>
              <a:gd name="connsiteY771" fmla="*/ 1254532 h 6853699"/>
              <a:gd name="connsiteX772" fmla="*/ 3426643 w 8875669"/>
              <a:gd name="connsiteY772" fmla="*/ 1249193 h 6853699"/>
              <a:gd name="connsiteX773" fmla="*/ 3427486 w 8875669"/>
              <a:gd name="connsiteY773" fmla="*/ 1243854 h 6853699"/>
              <a:gd name="connsiteX774" fmla="*/ 3421304 w 8875669"/>
              <a:gd name="connsiteY774" fmla="*/ 1231491 h 6853699"/>
              <a:gd name="connsiteX775" fmla="*/ 3409502 w 8875669"/>
              <a:gd name="connsiteY775" fmla="*/ 1226433 h 6853699"/>
              <a:gd name="connsiteX776" fmla="*/ 2331072 w 8875669"/>
              <a:gd name="connsiteY776" fmla="*/ 1225309 h 6853699"/>
              <a:gd name="connsiteX777" fmla="*/ 2328263 w 8875669"/>
              <a:gd name="connsiteY777" fmla="*/ 1230367 h 6853699"/>
              <a:gd name="connsiteX778" fmla="*/ 2328263 w 8875669"/>
              <a:gd name="connsiteY778" fmla="*/ 1244978 h 6853699"/>
              <a:gd name="connsiteX779" fmla="*/ 2328263 w 8875669"/>
              <a:gd name="connsiteY779" fmla="*/ 1267457 h 6853699"/>
              <a:gd name="connsiteX780" fmla="*/ 2328544 w 8875669"/>
              <a:gd name="connsiteY780" fmla="*/ 1296399 h 6853699"/>
              <a:gd name="connsiteX781" fmla="*/ 2329667 w 8875669"/>
              <a:gd name="connsiteY781" fmla="*/ 1330398 h 6853699"/>
              <a:gd name="connsiteX782" fmla="*/ 2330510 w 8875669"/>
              <a:gd name="connsiteY782" fmla="*/ 1357935 h 6853699"/>
              <a:gd name="connsiteX783" fmla="*/ 2331072 w 8875669"/>
              <a:gd name="connsiteY783" fmla="*/ 1369736 h 6853699"/>
              <a:gd name="connsiteX784" fmla="*/ 2332758 w 8875669"/>
              <a:gd name="connsiteY784" fmla="*/ 1372546 h 6853699"/>
              <a:gd name="connsiteX785" fmla="*/ 2342312 w 8875669"/>
              <a:gd name="connsiteY785" fmla="*/ 1372546 h 6853699"/>
              <a:gd name="connsiteX786" fmla="*/ 2356361 w 8875669"/>
              <a:gd name="connsiteY786" fmla="*/ 1372546 h 6853699"/>
              <a:gd name="connsiteX787" fmla="*/ 2365353 w 8875669"/>
              <a:gd name="connsiteY787" fmla="*/ 1371984 h 6853699"/>
              <a:gd name="connsiteX788" fmla="*/ 2377716 w 8875669"/>
              <a:gd name="connsiteY788" fmla="*/ 1371141 h 6853699"/>
              <a:gd name="connsiteX789" fmla="*/ 2387270 w 8875669"/>
              <a:gd name="connsiteY789" fmla="*/ 1369736 h 6853699"/>
              <a:gd name="connsiteX790" fmla="*/ 2394014 w 8875669"/>
              <a:gd name="connsiteY790" fmla="*/ 1367489 h 6853699"/>
              <a:gd name="connsiteX791" fmla="*/ 2394014 w 8875669"/>
              <a:gd name="connsiteY791" fmla="*/ 1360745 h 6853699"/>
              <a:gd name="connsiteX792" fmla="*/ 2394014 w 8875669"/>
              <a:gd name="connsiteY792" fmla="*/ 1348943 h 6853699"/>
              <a:gd name="connsiteX793" fmla="*/ 2392608 w 8875669"/>
              <a:gd name="connsiteY793" fmla="*/ 1314944 h 6853699"/>
              <a:gd name="connsiteX794" fmla="*/ 2390922 w 8875669"/>
              <a:gd name="connsiteY794" fmla="*/ 1275044 h 6853699"/>
              <a:gd name="connsiteX795" fmla="*/ 2389518 w 8875669"/>
              <a:gd name="connsiteY795" fmla="*/ 1241606 h 6853699"/>
              <a:gd name="connsiteX796" fmla="*/ 2388956 w 8875669"/>
              <a:gd name="connsiteY796" fmla="*/ 1227557 h 6853699"/>
              <a:gd name="connsiteX797" fmla="*/ 2387270 w 8875669"/>
              <a:gd name="connsiteY797" fmla="*/ 1225309 h 6853699"/>
              <a:gd name="connsiteX798" fmla="*/ 2585706 w 8875669"/>
              <a:gd name="connsiteY798" fmla="*/ 1222697 h 6853699"/>
              <a:gd name="connsiteX799" fmla="*/ 2585706 w 8875669"/>
              <a:gd name="connsiteY799" fmla="*/ 1284495 h 6853699"/>
              <a:gd name="connsiteX800" fmla="*/ 2579746 w 8875669"/>
              <a:gd name="connsiteY800" fmla="*/ 1291903 h 6853699"/>
              <a:gd name="connsiteX801" fmla="*/ 2560358 w 8875669"/>
              <a:gd name="connsiteY801" fmla="*/ 1316630 h 6853699"/>
              <a:gd name="connsiteX802" fmla="*/ 2547433 w 8875669"/>
              <a:gd name="connsiteY802" fmla="*/ 1332646 h 6853699"/>
              <a:gd name="connsiteX803" fmla="*/ 2537317 w 8875669"/>
              <a:gd name="connsiteY803" fmla="*/ 1342762 h 6853699"/>
              <a:gd name="connsiteX804" fmla="*/ 2525516 w 8875669"/>
              <a:gd name="connsiteY804" fmla="*/ 1346695 h 6853699"/>
              <a:gd name="connsiteX805" fmla="*/ 2513433 w 8875669"/>
              <a:gd name="connsiteY805" fmla="*/ 1342200 h 6853699"/>
              <a:gd name="connsiteX806" fmla="*/ 2508094 w 8875669"/>
              <a:gd name="connsiteY806" fmla="*/ 1330398 h 6853699"/>
              <a:gd name="connsiteX807" fmla="*/ 2513714 w 8875669"/>
              <a:gd name="connsiteY807" fmla="*/ 1313820 h 6853699"/>
              <a:gd name="connsiteX808" fmla="*/ 2524392 w 8875669"/>
              <a:gd name="connsiteY808" fmla="*/ 1300051 h 6853699"/>
              <a:gd name="connsiteX809" fmla="*/ 2531135 w 8875669"/>
              <a:gd name="connsiteY809" fmla="*/ 1291903 h 6853699"/>
              <a:gd name="connsiteX810" fmla="*/ 2542656 w 8875669"/>
              <a:gd name="connsiteY810" fmla="*/ 1277853 h 6853699"/>
              <a:gd name="connsiteX811" fmla="*/ 2554457 w 8875669"/>
              <a:gd name="connsiteY811" fmla="*/ 1264085 h 6853699"/>
              <a:gd name="connsiteX812" fmla="*/ 2561201 w 8875669"/>
              <a:gd name="connsiteY812" fmla="*/ 1256217 h 6853699"/>
              <a:gd name="connsiteX813" fmla="*/ 2565978 w 8875669"/>
              <a:gd name="connsiteY813" fmla="*/ 1249193 h 6853699"/>
              <a:gd name="connsiteX814" fmla="*/ 2574126 w 8875669"/>
              <a:gd name="connsiteY814" fmla="*/ 1237953 h 6853699"/>
              <a:gd name="connsiteX815" fmla="*/ 2581994 w 8875669"/>
              <a:gd name="connsiteY815" fmla="*/ 1226995 h 6853699"/>
              <a:gd name="connsiteX816" fmla="*/ 3139192 w 8875669"/>
              <a:gd name="connsiteY816" fmla="*/ 1220813 h 6853699"/>
              <a:gd name="connsiteX817" fmla="*/ 3123457 w 8875669"/>
              <a:gd name="connsiteY817" fmla="*/ 1236548 h 6853699"/>
              <a:gd name="connsiteX818" fmla="*/ 3129358 w 8875669"/>
              <a:gd name="connsiteY818" fmla="*/ 1254251 h 6853699"/>
              <a:gd name="connsiteX819" fmla="*/ 3143688 w 8875669"/>
              <a:gd name="connsiteY819" fmla="*/ 1276168 h 6853699"/>
              <a:gd name="connsiteX820" fmla="*/ 3161671 w 8875669"/>
              <a:gd name="connsiteY820" fmla="*/ 1294432 h 6853699"/>
              <a:gd name="connsiteX821" fmla="*/ 3179093 w 8875669"/>
              <a:gd name="connsiteY821" fmla="*/ 1302861 h 6853699"/>
              <a:gd name="connsiteX822" fmla="*/ 3192299 w 8875669"/>
              <a:gd name="connsiteY822" fmla="*/ 1298928 h 6853699"/>
              <a:gd name="connsiteX823" fmla="*/ 3198200 w 8875669"/>
              <a:gd name="connsiteY823" fmla="*/ 1286283 h 6853699"/>
              <a:gd name="connsiteX824" fmla="*/ 3192580 w 8875669"/>
              <a:gd name="connsiteY824" fmla="*/ 1272234 h 6853699"/>
              <a:gd name="connsiteX825" fmla="*/ 3182184 w 8875669"/>
              <a:gd name="connsiteY825" fmla="*/ 1260713 h 6853699"/>
              <a:gd name="connsiteX826" fmla="*/ 3172911 w 8875669"/>
              <a:gd name="connsiteY826" fmla="*/ 1247788 h 6853699"/>
              <a:gd name="connsiteX827" fmla="*/ 3164481 w 8875669"/>
              <a:gd name="connsiteY827" fmla="*/ 1235424 h 6853699"/>
              <a:gd name="connsiteX828" fmla="*/ 3152680 w 8875669"/>
              <a:gd name="connsiteY828" fmla="*/ 1224747 h 6853699"/>
              <a:gd name="connsiteX829" fmla="*/ 3139192 w 8875669"/>
              <a:gd name="connsiteY829" fmla="*/ 1220813 h 6853699"/>
              <a:gd name="connsiteX830" fmla="*/ 3065855 w 8875669"/>
              <a:gd name="connsiteY830" fmla="*/ 1220813 h 6853699"/>
              <a:gd name="connsiteX831" fmla="*/ 3053491 w 8875669"/>
              <a:gd name="connsiteY831" fmla="*/ 1224466 h 6853699"/>
              <a:gd name="connsiteX832" fmla="*/ 3046467 w 8875669"/>
              <a:gd name="connsiteY832" fmla="*/ 1234862 h 6853699"/>
              <a:gd name="connsiteX833" fmla="*/ 3044781 w 8875669"/>
              <a:gd name="connsiteY833" fmla="*/ 1288531 h 6853699"/>
              <a:gd name="connsiteX834" fmla="*/ 3036913 w 8875669"/>
              <a:gd name="connsiteY834" fmla="*/ 1342200 h 6853699"/>
              <a:gd name="connsiteX835" fmla="*/ 3035789 w 8875669"/>
              <a:gd name="connsiteY835" fmla="*/ 1348381 h 6853699"/>
              <a:gd name="connsiteX836" fmla="*/ 3032136 w 8875669"/>
              <a:gd name="connsiteY836" fmla="*/ 1356249 h 6853699"/>
              <a:gd name="connsiteX837" fmla="*/ 3025673 w 8875669"/>
              <a:gd name="connsiteY837" fmla="*/ 1358216 h 6853699"/>
              <a:gd name="connsiteX838" fmla="*/ 3018930 w 8875669"/>
              <a:gd name="connsiteY838" fmla="*/ 1357935 h 6853699"/>
              <a:gd name="connsiteX839" fmla="*/ 3001227 w 8875669"/>
              <a:gd name="connsiteY839" fmla="*/ 1358497 h 6853699"/>
              <a:gd name="connsiteX840" fmla="*/ 2973972 w 8875669"/>
              <a:gd name="connsiteY840" fmla="*/ 1359059 h 6853699"/>
              <a:gd name="connsiteX841" fmla="*/ 2947559 w 8875669"/>
              <a:gd name="connsiteY841" fmla="*/ 1359621 h 6853699"/>
              <a:gd name="connsiteX842" fmla="*/ 2930138 w 8875669"/>
              <a:gd name="connsiteY842" fmla="*/ 1360745 h 6853699"/>
              <a:gd name="connsiteX843" fmla="*/ 2919741 w 8875669"/>
              <a:gd name="connsiteY843" fmla="*/ 1366927 h 6853699"/>
              <a:gd name="connsiteX844" fmla="*/ 2915526 w 8875669"/>
              <a:gd name="connsiteY844" fmla="*/ 1378166 h 6853699"/>
              <a:gd name="connsiteX845" fmla="*/ 2918336 w 8875669"/>
              <a:gd name="connsiteY845" fmla="*/ 1389967 h 6853699"/>
              <a:gd name="connsiteX846" fmla="*/ 2927328 w 8875669"/>
              <a:gd name="connsiteY846" fmla="*/ 1397835 h 6853699"/>
              <a:gd name="connsiteX847" fmla="*/ 3020616 w 8875669"/>
              <a:gd name="connsiteY847" fmla="*/ 1397835 h 6853699"/>
              <a:gd name="connsiteX848" fmla="*/ 3020616 w 8875669"/>
              <a:gd name="connsiteY848" fmla="*/ 1406827 h 6853699"/>
              <a:gd name="connsiteX849" fmla="*/ 3016120 w 8875669"/>
              <a:gd name="connsiteY849" fmla="*/ 1422000 h 6853699"/>
              <a:gd name="connsiteX850" fmla="*/ 3006004 w 8875669"/>
              <a:gd name="connsiteY850" fmla="*/ 1455157 h 6853699"/>
              <a:gd name="connsiteX851" fmla="*/ 2994203 w 8875669"/>
              <a:gd name="connsiteY851" fmla="*/ 1493652 h 6853699"/>
              <a:gd name="connsiteX852" fmla="*/ 2983525 w 8875669"/>
              <a:gd name="connsiteY852" fmla="*/ 1525965 h 6853699"/>
              <a:gd name="connsiteX853" fmla="*/ 2981278 w 8875669"/>
              <a:gd name="connsiteY853" fmla="*/ 1531304 h 6853699"/>
              <a:gd name="connsiteX854" fmla="*/ 2976501 w 8875669"/>
              <a:gd name="connsiteY854" fmla="*/ 1542263 h 6853699"/>
              <a:gd name="connsiteX855" fmla="*/ 2971443 w 8875669"/>
              <a:gd name="connsiteY855" fmla="*/ 1555188 h 6853699"/>
              <a:gd name="connsiteX856" fmla="*/ 2967228 w 8875669"/>
              <a:gd name="connsiteY856" fmla="*/ 1565866 h 6853699"/>
              <a:gd name="connsiteX857" fmla="*/ 2966385 w 8875669"/>
              <a:gd name="connsiteY857" fmla="*/ 1567833 h 6853699"/>
              <a:gd name="connsiteX858" fmla="*/ 2965542 w 8875669"/>
              <a:gd name="connsiteY858" fmla="*/ 1570361 h 6853699"/>
              <a:gd name="connsiteX859" fmla="*/ 2960484 w 8875669"/>
              <a:gd name="connsiteY859" fmla="*/ 1577386 h 6853699"/>
              <a:gd name="connsiteX860" fmla="*/ 2953179 w 8875669"/>
              <a:gd name="connsiteY860" fmla="*/ 1589469 h 6853699"/>
              <a:gd name="connsiteX861" fmla="*/ 2946154 w 8875669"/>
              <a:gd name="connsiteY861" fmla="*/ 1602675 h 6853699"/>
              <a:gd name="connsiteX862" fmla="*/ 2941939 w 8875669"/>
              <a:gd name="connsiteY862" fmla="*/ 1609700 h 6853699"/>
              <a:gd name="connsiteX863" fmla="*/ 2936881 w 8875669"/>
              <a:gd name="connsiteY863" fmla="*/ 1627121 h 6853699"/>
              <a:gd name="connsiteX864" fmla="*/ 2955427 w 8875669"/>
              <a:gd name="connsiteY864" fmla="*/ 1645104 h 6853699"/>
              <a:gd name="connsiteX865" fmla="*/ 2971162 w 8875669"/>
              <a:gd name="connsiteY865" fmla="*/ 1635551 h 6853699"/>
              <a:gd name="connsiteX866" fmla="*/ 2987178 w 8875669"/>
              <a:gd name="connsiteY866" fmla="*/ 1613072 h 6853699"/>
              <a:gd name="connsiteX867" fmla="*/ 3000385 w 8875669"/>
              <a:gd name="connsiteY867" fmla="*/ 1586659 h 6853699"/>
              <a:gd name="connsiteX868" fmla="*/ 3009376 w 8875669"/>
              <a:gd name="connsiteY868" fmla="*/ 1565866 h 6853699"/>
              <a:gd name="connsiteX869" fmla="*/ 3016120 w 8875669"/>
              <a:gd name="connsiteY869" fmla="*/ 1545915 h 6853699"/>
              <a:gd name="connsiteX870" fmla="*/ 3026516 w 8875669"/>
              <a:gd name="connsiteY870" fmla="*/ 1515569 h 6853699"/>
              <a:gd name="connsiteX871" fmla="*/ 3036913 w 8875669"/>
              <a:gd name="connsiteY871" fmla="*/ 1484941 h 6853699"/>
              <a:gd name="connsiteX872" fmla="*/ 3044219 w 8875669"/>
              <a:gd name="connsiteY872" fmla="*/ 1465834 h 6853699"/>
              <a:gd name="connsiteX873" fmla="*/ 3046467 w 8875669"/>
              <a:gd name="connsiteY873" fmla="*/ 1463024 h 6853699"/>
              <a:gd name="connsiteX874" fmla="*/ 3047590 w 8875669"/>
              <a:gd name="connsiteY874" fmla="*/ 1463586 h 6853699"/>
              <a:gd name="connsiteX875" fmla="*/ 3049276 w 8875669"/>
              <a:gd name="connsiteY875" fmla="*/ 1465834 h 6853699"/>
              <a:gd name="connsiteX876" fmla="*/ 3069227 w 8875669"/>
              <a:gd name="connsiteY876" fmla="*/ 1503767 h 6853699"/>
              <a:gd name="connsiteX877" fmla="*/ 3093111 w 8875669"/>
              <a:gd name="connsiteY877" fmla="*/ 1540015 h 6853699"/>
              <a:gd name="connsiteX878" fmla="*/ 3140316 w 8875669"/>
              <a:gd name="connsiteY878" fmla="*/ 1588626 h 6853699"/>
              <a:gd name="connsiteX879" fmla="*/ 3195952 w 8875669"/>
              <a:gd name="connsiteY879" fmla="*/ 1628807 h 6853699"/>
              <a:gd name="connsiteX880" fmla="*/ 3205787 w 8875669"/>
              <a:gd name="connsiteY880" fmla="*/ 1633584 h 6853699"/>
              <a:gd name="connsiteX881" fmla="*/ 3213935 w 8875669"/>
              <a:gd name="connsiteY881" fmla="*/ 1637236 h 6853699"/>
              <a:gd name="connsiteX882" fmla="*/ 3217026 w 8875669"/>
              <a:gd name="connsiteY882" fmla="*/ 1638360 h 6853699"/>
              <a:gd name="connsiteX883" fmla="*/ 3220679 w 8875669"/>
              <a:gd name="connsiteY883" fmla="*/ 1638360 h 6853699"/>
              <a:gd name="connsiteX884" fmla="*/ 3234447 w 8875669"/>
              <a:gd name="connsiteY884" fmla="*/ 1634146 h 6853699"/>
              <a:gd name="connsiteX885" fmla="*/ 3239786 w 8875669"/>
              <a:gd name="connsiteY885" fmla="*/ 1620939 h 6853699"/>
              <a:gd name="connsiteX886" fmla="*/ 3239224 w 8875669"/>
              <a:gd name="connsiteY886" fmla="*/ 1613915 h 6853699"/>
              <a:gd name="connsiteX887" fmla="*/ 3235290 w 8875669"/>
              <a:gd name="connsiteY887" fmla="*/ 1607452 h 6853699"/>
              <a:gd name="connsiteX888" fmla="*/ 3196233 w 8875669"/>
              <a:gd name="connsiteY888" fmla="*/ 1581601 h 6853699"/>
              <a:gd name="connsiteX889" fmla="*/ 3160547 w 8875669"/>
              <a:gd name="connsiteY889" fmla="*/ 1554345 h 6853699"/>
              <a:gd name="connsiteX890" fmla="*/ 3128515 w 8875669"/>
              <a:gd name="connsiteY890" fmla="*/ 1522032 h 6853699"/>
              <a:gd name="connsiteX891" fmla="*/ 3102664 w 8875669"/>
              <a:gd name="connsiteY891" fmla="*/ 1483817 h 6853699"/>
              <a:gd name="connsiteX892" fmla="*/ 3096763 w 8875669"/>
              <a:gd name="connsiteY892" fmla="*/ 1472297 h 6853699"/>
              <a:gd name="connsiteX893" fmla="*/ 3086367 w 8875669"/>
              <a:gd name="connsiteY893" fmla="*/ 1452347 h 6853699"/>
              <a:gd name="connsiteX894" fmla="*/ 3075689 w 8875669"/>
              <a:gd name="connsiteY894" fmla="*/ 1432116 h 6853699"/>
              <a:gd name="connsiteX895" fmla="*/ 3070070 w 8875669"/>
              <a:gd name="connsiteY895" fmla="*/ 1420876 h 6853699"/>
              <a:gd name="connsiteX896" fmla="*/ 3065012 w 8875669"/>
              <a:gd name="connsiteY896" fmla="*/ 1413570 h 6853699"/>
              <a:gd name="connsiteX897" fmla="*/ 3062764 w 8875669"/>
              <a:gd name="connsiteY897" fmla="*/ 1405703 h 6853699"/>
              <a:gd name="connsiteX898" fmla="*/ 3063326 w 8875669"/>
              <a:gd name="connsiteY898" fmla="*/ 1400083 h 6853699"/>
              <a:gd name="connsiteX899" fmla="*/ 3067260 w 8875669"/>
              <a:gd name="connsiteY899" fmla="*/ 1397273 h 6853699"/>
              <a:gd name="connsiteX900" fmla="*/ 3183588 w 8875669"/>
              <a:gd name="connsiteY900" fmla="*/ 1397273 h 6853699"/>
              <a:gd name="connsiteX901" fmla="*/ 3192580 w 8875669"/>
              <a:gd name="connsiteY901" fmla="*/ 1389406 h 6853699"/>
              <a:gd name="connsiteX902" fmla="*/ 3195952 w 8875669"/>
              <a:gd name="connsiteY902" fmla="*/ 1378166 h 6853699"/>
              <a:gd name="connsiteX903" fmla="*/ 3187522 w 8875669"/>
              <a:gd name="connsiteY903" fmla="*/ 1362431 h 6853699"/>
              <a:gd name="connsiteX904" fmla="*/ 3170101 w 8875669"/>
              <a:gd name="connsiteY904" fmla="*/ 1357373 h 6853699"/>
              <a:gd name="connsiteX905" fmla="*/ 3076813 w 8875669"/>
              <a:gd name="connsiteY905" fmla="*/ 1357373 h 6853699"/>
              <a:gd name="connsiteX906" fmla="*/ 3074003 w 8875669"/>
              <a:gd name="connsiteY906" fmla="*/ 1353439 h 6853699"/>
              <a:gd name="connsiteX907" fmla="*/ 3076532 w 8875669"/>
              <a:gd name="connsiteY907" fmla="*/ 1340233 h 6853699"/>
              <a:gd name="connsiteX908" fmla="*/ 3079061 w 8875669"/>
              <a:gd name="connsiteY908" fmla="*/ 1319159 h 6853699"/>
              <a:gd name="connsiteX909" fmla="*/ 3082433 w 8875669"/>
              <a:gd name="connsiteY909" fmla="*/ 1297804 h 6853699"/>
              <a:gd name="connsiteX910" fmla="*/ 3083557 w 8875669"/>
              <a:gd name="connsiteY910" fmla="*/ 1283754 h 6853699"/>
              <a:gd name="connsiteX911" fmla="*/ 3083838 w 8875669"/>
              <a:gd name="connsiteY911" fmla="*/ 1273639 h 6853699"/>
              <a:gd name="connsiteX912" fmla="*/ 3084119 w 8875669"/>
              <a:gd name="connsiteY912" fmla="*/ 1260713 h 6853699"/>
              <a:gd name="connsiteX913" fmla="*/ 3083838 w 8875669"/>
              <a:gd name="connsiteY913" fmla="*/ 1249193 h 6853699"/>
              <a:gd name="connsiteX914" fmla="*/ 3083557 w 8875669"/>
              <a:gd name="connsiteY914" fmla="*/ 1237110 h 6853699"/>
              <a:gd name="connsiteX915" fmla="*/ 3077656 w 8875669"/>
              <a:gd name="connsiteY915" fmla="*/ 1225590 h 6853699"/>
              <a:gd name="connsiteX916" fmla="*/ 3065855 w 8875669"/>
              <a:gd name="connsiteY916" fmla="*/ 1220813 h 6853699"/>
              <a:gd name="connsiteX917" fmla="*/ 4700359 w 8875669"/>
              <a:gd name="connsiteY917" fmla="*/ 1209574 h 6853699"/>
              <a:gd name="connsiteX918" fmla="*/ 4678442 w 8875669"/>
              <a:gd name="connsiteY918" fmla="*/ 1209855 h 6853699"/>
              <a:gd name="connsiteX919" fmla="*/ 4644162 w 8875669"/>
              <a:gd name="connsiteY919" fmla="*/ 1210135 h 6853699"/>
              <a:gd name="connsiteX920" fmla="*/ 4611005 w 8875669"/>
              <a:gd name="connsiteY920" fmla="*/ 1211259 h 6853699"/>
              <a:gd name="connsiteX921" fmla="*/ 4589088 w 8875669"/>
              <a:gd name="connsiteY921" fmla="*/ 1211821 h 6853699"/>
              <a:gd name="connsiteX922" fmla="*/ 4576724 w 8875669"/>
              <a:gd name="connsiteY922" fmla="*/ 1219127 h 6853699"/>
              <a:gd name="connsiteX923" fmla="*/ 4574477 w 8875669"/>
              <a:gd name="connsiteY923" fmla="*/ 1231491 h 6853699"/>
              <a:gd name="connsiteX924" fmla="*/ 4580096 w 8875669"/>
              <a:gd name="connsiteY924" fmla="*/ 1243854 h 6853699"/>
              <a:gd name="connsiteX925" fmla="*/ 4593584 w 8875669"/>
              <a:gd name="connsiteY925" fmla="*/ 1248912 h 6853699"/>
              <a:gd name="connsiteX926" fmla="*/ 4600328 w 8875669"/>
              <a:gd name="connsiteY926" fmla="*/ 1248912 h 6853699"/>
              <a:gd name="connsiteX927" fmla="*/ 4633765 w 8875669"/>
              <a:gd name="connsiteY927" fmla="*/ 1248631 h 6853699"/>
              <a:gd name="connsiteX928" fmla="*/ 4684343 w 8875669"/>
              <a:gd name="connsiteY928" fmla="*/ 1247788 h 6853699"/>
              <a:gd name="connsiteX929" fmla="*/ 4734921 w 8875669"/>
              <a:gd name="connsiteY929" fmla="*/ 1246945 h 6853699"/>
              <a:gd name="connsiteX930" fmla="*/ 4768358 w 8875669"/>
              <a:gd name="connsiteY930" fmla="*/ 1246664 h 6853699"/>
              <a:gd name="connsiteX931" fmla="*/ 4780722 w 8875669"/>
              <a:gd name="connsiteY931" fmla="*/ 1240482 h 6853699"/>
              <a:gd name="connsiteX932" fmla="*/ 4786341 w 8875669"/>
              <a:gd name="connsiteY932" fmla="*/ 1226995 h 6853699"/>
              <a:gd name="connsiteX933" fmla="*/ 4781283 w 8875669"/>
              <a:gd name="connsiteY933" fmla="*/ 1215193 h 6853699"/>
              <a:gd name="connsiteX934" fmla="*/ 4770044 w 8875669"/>
              <a:gd name="connsiteY934" fmla="*/ 1209574 h 6853699"/>
              <a:gd name="connsiteX935" fmla="*/ 4735763 w 8875669"/>
              <a:gd name="connsiteY935" fmla="*/ 1209574 h 6853699"/>
              <a:gd name="connsiteX936" fmla="*/ 5189839 w 8875669"/>
              <a:gd name="connsiteY936" fmla="*/ 1207326 h 6853699"/>
              <a:gd name="connsiteX937" fmla="*/ 5181691 w 8875669"/>
              <a:gd name="connsiteY937" fmla="*/ 1214912 h 6853699"/>
              <a:gd name="connsiteX938" fmla="*/ 5178038 w 8875669"/>
              <a:gd name="connsiteY938" fmla="*/ 1224747 h 6853699"/>
              <a:gd name="connsiteX939" fmla="*/ 5184220 w 8875669"/>
              <a:gd name="connsiteY939" fmla="*/ 1238234 h 6853699"/>
              <a:gd name="connsiteX940" fmla="*/ 5199112 w 8875669"/>
              <a:gd name="connsiteY940" fmla="*/ 1244697 h 6853699"/>
              <a:gd name="connsiteX941" fmla="*/ 5215691 w 8875669"/>
              <a:gd name="connsiteY941" fmla="*/ 1246664 h 6853699"/>
              <a:gd name="connsiteX942" fmla="*/ 5229740 w 8875669"/>
              <a:gd name="connsiteY942" fmla="*/ 1246664 h 6853699"/>
              <a:gd name="connsiteX943" fmla="*/ 5231426 w 8875669"/>
              <a:gd name="connsiteY943" fmla="*/ 1249193 h 6853699"/>
              <a:gd name="connsiteX944" fmla="*/ 5231426 w 8875669"/>
              <a:gd name="connsiteY944" fmla="*/ 1251722 h 6853699"/>
              <a:gd name="connsiteX945" fmla="*/ 5231426 w 8875669"/>
              <a:gd name="connsiteY945" fmla="*/ 1253408 h 6853699"/>
              <a:gd name="connsiteX946" fmla="*/ 5227492 w 8875669"/>
              <a:gd name="connsiteY946" fmla="*/ 1268019 h 6853699"/>
              <a:gd name="connsiteX947" fmla="*/ 5223277 w 8875669"/>
              <a:gd name="connsiteY947" fmla="*/ 1289936 h 6853699"/>
              <a:gd name="connsiteX948" fmla="*/ 5218219 w 8875669"/>
              <a:gd name="connsiteY948" fmla="*/ 1311572 h 6853699"/>
              <a:gd name="connsiteX949" fmla="*/ 5215128 w 8875669"/>
              <a:gd name="connsiteY949" fmla="*/ 1325902 h 6853699"/>
              <a:gd name="connsiteX950" fmla="*/ 5211757 w 8875669"/>
              <a:gd name="connsiteY950" fmla="*/ 1336580 h 6853699"/>
              <a:gd name="connsiteX951" fmla="*/ 5209508 w 8875669"/>
              <a:gd name="connsiteY951" fmla="*/ 1346414 h 6853699"/>
              <a:gd name="connsiteX952" fmla="*/ 5206699 w 8875669"/>
              <a:gd name="connsiteY952" fmla="*/ 1356811 h 6853699"/>
              <a:gd name="connsiteX953" fmla="*/ 5206137 w 8875669"/>
              <a:gd name="connsiteY953" fmla="*/ 1369736 h 6853699"/>
              <a:gd name="connsiteX954" fmla="*/ 5183096 w 8875669"/>
              <a:gd name="connsiteY954" fmla="*/ 1492809 h 6853699"/>
              <a:gd name="connsiteX955" fmla="*/ 5183096 w 8875669"/>
              <a:gd name="connsiteY955" fmla="*/ 1493933 h 6853699"/>
              <a:gd name="connsiteX956" fmla="*/ 5199393 w 8875669"/>
              <a:gd name="connsiteY956" fmla="*/ 1511354 h 6853699"/>
              <a:gd name="connsiteX957" fmla="*/ 5212599 w 8875669"/>
              <a:gd name="connsiteY957" fmla="*/ 1507701 h 6853699"/>
              <a:gd name="connsiteX958" fmla="*/ 5219905 w 8875669"/>
              <a:gd name="connsiteY958" fmla="*/ 1497867 h 6853699"/>
              <a:gd name="connsiteX959" fmla="*/ 5223839 w 8875669"/>
              <a:gd name="connsiteY959" fmla="*/ 1484098 h 6853699"/>
              <a:gd name="connsiteX960" fmla="*/ 5226930 w 8875669"/>
              <a:gd name="connsiteY960" fmla="*/ 1469206 h 6853699"/>
              <a:gd name="connsiteX961" fmla="*/ 5231426 w 8875669"/>
              <a:gd name="connsiteY961" fmla="*/ 1466958 h 6853699"/>
              <a:gd name="connsiteX962" fmla="*/ 5232549 w 8875669"/>
              <a:gd name="connsiteY962" fmla="*/ 1467520 h 6853699"/>
              <a:gd name="connsiteX963" fmla="*/ 5234235 w 8875669"/>
              <a:gd name="connsiteY963" fmla="*/ 1467520 h 6853699"/>
              <a:gd name="connsiteX964" fmla="*/ 5239855 w 8875669"/>
              <a:gd name="connsiteY964" fmla="*/ 1469487 h 6853699"/>
              <a:gd name="connsiteX965" fmla="*/ 5245756 w 8875669"/>
              <a:gd name="connsiteY965" fmla="*/ 1472016 h 6853699"/>
              <a:gd name="connsiteX966" fmla="*/ 5252500 w 8875669"/>
              <a:gd name="connsiteY966" fmla="*/ 1474545 h 6853699"/>
              <a:gd name="connsiteX967" fmla="*/ 5263739 w 8875669"/>
              <a:gd name="connsiteY967" fmla="*/ 1478198 h 6853699"/>
              <a:gd name="connsiteX968" fmla="*/ 5274979 w 8875669"/>
              <a:gd name="connsiteY968" fmla="*/ 1481569 h 6853699"/>
              <a:gd name="connsiteX969" fmla="*/ 5282566 w 8875669"/>
              <a:gd name="connsiteY969" fmla="*/ 1483817 h 6853699"/>
              <a:gd name="connsiteX970" fmla="*/ 5284813 w 8875669"/>
              <a:gd name="connsiteY970" fmla="*/ 1488313 h 6853699"/>
              <a:gd name="connsiteX971" fmla="*/ 5234235 w 8875669"/>
              <a:gd name="connsiteY971" fmla="*/ 1586097 h 6853699"/>
              <a:gd name="connsiteX972" fmla="*/ 5233112 w 8875669"/>
              <a:gd name="connsiteY972" fmla="*/ 1588907 h 6853699"/>
              <a:gd name="connsiteX973" fmla="*/ 5233112 w 8875669"/>
              <a:gd name="connsiteY973" fmla="*/ 1593402 h 6853699"/>
              <a:gd name="connsiteX974" fmla="*/ 5237046 w 8875669"/>
              <a:gd name="connsiteY974" fmla="*/ 1606609 h 6853699"/>
              <a:gd name="connsiteX975" fmla="*/ 5248847 w 8875669"/>
              <a:gd name="connsiteY975" fmla="*/ 1611386 h 6853699"/>
              <a:gd name="connsiteX976" fmla="*/ 5258682 w 8875669"/>
              <a:gd name="connsiteY976" fmla="*/ 1610262 h 6853699"/>
              <a:gd name="connsiteX977" fmla="*/ 5266830 w 8875669"/>
              <a:gd name="connsiteY977" fmla="*/ 1604080 h 6853699"/>
              <a:gd name="connsiteX978" fmla="*/ 5363490 w 8875669"/>
              <a:gd name="connsiteY978" fmla="*/ 1414132 h 6853699"/>
              <a:gd name="connsiteX979" fmla="*/ 5372200 w 8875669"/>
              <a:gd name="connsiteY979" fmla="*/ 1392215 h 6853699"/>
              <a:gd name="connsiteX980" fmla="*/ 5375853 w 8875669"/>
              <a:gd name="connsiteY980" fmla="*/ 1371422 h 6853699"/>
              <a:gd name="connsiteX981" fmla="*/ 5370796 w 8875669"/>
              <a:gd name="connsiteY981" fmla="*/ 1354001 h 6853699"/>
              <a:gd name="connsiteX982" fmla="*/ 5357870 w 8875669"/>
              <a:gd name="connsiteY982" fmla="*/ 1343324 h 6853699"/>
              <a:gd name="connsiteX983" fmla="*/ 5341573 w 8875669"/>
              <a:gd name="connsiteY983" fmla="*/ 1337985 h 6853699"/>
              <a:gd name="connsiteX984" fmla="*/ 5324714 w 8875669"/>
              <a:gd name="connsiteY984" fmla="*/ 1335456 h 6853699"/>
              <a:gd name="connsiteX985" fmla="*/ 5311507 w 8875669"/>
              <a:gd name="connsiteY985" fmla="*/ 1334051 h 6853699"/>
              <a:gd name="connsiteX986" fmla="*/ 5291838 w 8875669"/>
              <a:gd name="connsiteY986" fmla="*/ 1332365 h 6853699"/>
              <a:gd name="connsiteX987" fmla="*/ 5272169 w 8875669"/>
              <a:gd name="connsiteY987" fmla="*/ 1330960 h 6853699"/>
              <a:gd name="connsiteX988" fmla="*/ 5258962 w 8875669"/>
              <a:gd name="connsiteY988" fmla="*/ 1330398 h 6853699"/>
              <a:gd name="connsiteX989" fmla="*/ 5256714 w 8875669"/>
              <a:gd name="connsiteY989" fmla="*/ 1326745 h 6853699"/>
              <a:gd name="connsiteX990" fmla="*/ 5256714 w 8875669"/>
              <a:gd name="connsiteY990" fmla="*/ 1322249 h 6853699"/>
              <a:gd name="connsiteX991" fmla="*/ 5256996 w 8875669"/>
              <a:gd name="connsiteY991" fmla="*/ 1318878 h 6853699"/>
              <a:gd name="connsiteX992" fmla="*/ 5257276 w 8875669"/>
              <a:gd name="connsiteY992" fmla="*/ 1316349 h 6853699"/>
              <a:gd name="connsiteX993" fmla="*/ 5271326 w 8875669"/>
              <a:gd name="connsiteY993" fmla="*/ 1256217 h 6853699"/>
              <a:gd name="connsiteX994" fmla="*/ 5274697 w 8875669"/>
              <a:gd name="connsiteY994" fmla="*/ 1250598 h 6853699"/>
              <a:gd name="connsiteX995" fmla="*/ 5282003 w 8875669"/>
              <a:gd name="connsiteY995" fmla="*/ 1248912 h 6853699"/>
              <a:gd name="connsiteX996" fmla="*/ 5320499 w 8875669"/>
              <a:gd name="connsiteY996" fmla="*/ 1250317 h 6853699"/>
              <a:gd name="connsiteX997" fmla="*/ 5358994 w 8875669"/>
              <a:gd name="connsiteY997" fmla="*/ 1251722 h 6853699"/>
              <a:gd name="connsiteX998" fmla="*/ 5373043 w 8875669"/>
              <a:gd name="connsiteY998" fmla="*/ 1251722 h 6853699"/>
              <a:gd name="connsiteX999" fmla="*/ 5382316 w 8875669"/>
              <a:gd name="connsiteY999" fmla="*/ 1244978 h 6853699"/>
              <a:gd name="connsiteX1000" fmla="*/ 5384844 w 8875669"/>
              <a:gd name="connsiteY1000" fmla="*/ 1233738 h 6853699"/>
              <a:gd name="connsiteX1001" fmla="*/ 5378101 w 8875669"/>
              <a:gd name="connsiteY1001" fmla="*/ 1219408 h 6853699"/>
              <a:gd name="connsiteX1002" fmla="*/ 5361804 w 8875669"/>
              <a:gd name="connsiteY1002" fmla="*/ 1214631 h 6853699"/>
              <a:gd name="connsiteX1003" fmla="*/ 5332581 w 8875669"/>
              <a:gd name="connsiteY1003" fmla="*/ 1212383 h 6853699"/>
              <a:gd name="connsiteX1004" fmla="*/ 5288185 w 8875669"/>
              <a:gd name="connsiteY1004" fmla="*/ 1210697 h 6853699"/>
              <a:gd name="connsiteX1005" fmla="*/ 5244070 w 8875669"/>
              <a:gd name="connsiteY1005" fmla="*/ 1208450 h 6853699"/>
              <a:gd name="connsiteX1006" fmla="*/ 5215128 w 8875669"/>
              <a:gd name="connsiteY1006" fmla="*/ 1207326 h 6853699"/>
              <a:gd name="connsiteX1007" fmla="*/ 5202765 w 8875669"/>
              <a:gd name="connsiteY1007" fmla="*/ 1207326 h 6853699"/>
              <a:gd name="connsiteX1008" fmla="*/ 4116467 w 8875669"/>
              <a:gd name="connsiteY1008" fmla="*/ 1203392 h 6853699"/>
              <a:gd name="connsiteX1009" fmla="*/ 4100451 w 8875669"/>
              <a:gd name="connsiteY1009" fmla="*/ 1208731 h 6853699"/>
              <a:gd name="connsiteX1010" fmla="*/ 4087244 w 8875669"/>
              <a:gd name="connsiteY1010" fmla="*/ 1219689 h 6853699"/>
              <a:gd name="connsiteX1011" fmla="*/ 4080501 w 8875669"/>
              <a:gd name="connsiteY1011" fmla="*/ 1226433 h 6853699"/>
              <a:gd name="connsiteX1012" fmla="*/ 4068980 w 8875669"/>
              <a:gd name="connsiteY1012" fmla="*/ 1238515 h 6853699"/>
              <a:gd name="connsiteX1013" fmla="*/ 4057179 w 8875669"/>
              <a:gd name="connsiteY1013" fmla="*/ 1250598 h 6853699"/>
              <a:gd name="connsiteX1014" fmla="*/ 4050154 w 8875669"/>
              <a:gd name="connsiteY1014" fmla="*/ 1257341 h 6853699"/>
              <a:gd name="connsiteX1015" fmla="*/ 4030766 w 8875669"/>
              <a:gd name="connsiteY1015" fmla="*/ 1273920 h 6853699"/>
              <a:gd name="connsiteX1016" fmla="*/ 4001543 w 8875669"/>
              <a:gd name="connsiteY1016" fmla="*/ 1298928 h 6853699"/>
              <a:gd name="connsiteX1017" fmla="*/ 3972321 w 8875669"/>
              <a:gd name="connsiteY1017" fmla="*/ 1324497 h 6853699"/>
              <a:gd name="connsiteX1018" fmla="*/ 3952932 w 8875669"/>
              <a:gd name="connsiteY1018" fmla="*/ 1341076 h 6853699"/>
              <a:gd name="connsiteX1019" fmla="*/ 3940569 w 8875669"/>
              <a:gd name="connsiteY1019" fmla="*/ 1363555 h 6853699"/>
              <a:gd name="connsiteX1020" fmla="*/ 3945908 w 8875669"/>
              <a:gd name="connsiteY1020" fmla="*/ 1375637 h 6853699"/>
              <a:gd name="connsiteX1021" fmla="*/ 3958552 w 8875669"/>
              <a:gd name="connsiteY1021" fmla="*/ 1380414 h 6853699"/>
              <a:gd name="connsiteX1022" fmla="*/ 3966139 w 8875669"/>
              <a:gd name="connsiteY1022" fmla="*/ 1378447 h 6853699"/>
              <a:gd name="connsiteX1023" fmla="*/ 3973726 w 8875669"/>
              <a:gd name="connsiteY1023" fmla="*/ 1373670 h 6853699"/>
              <a:gd name="connsiteX1024" fmla="*/ 4096798 w 8875669"/>
              <a:gd name="connsiteY1024" fmla="*/ 1266333 h 6853699"/>
              <a:gd name="connsiteX1025" fmla="*/ 4100170 w 8875669"/>
              <a:gd name="connsiteY1025" fmla="*/ 1266333 h 6853699"/>
              <a:gd name="connsiteX1026" fmla="*/ 4104385 w 8875669"/>
              <a:gd name="connsiteY1026" fmla="*/ 1266614 h 6853699"/>
              <a:gd name="connsiteX1027" fmla="*/ 4108037 w 8875669"/>
              <a:gd name="connsiteY1027" fmla="*/ 1268581 h 6853699"/>
              <a:gd name="connsiteX1028" fmla="*/ 4271010 w 8875669"/>
              <a:gd name="connsiteY1028" fmla="*/ 1375356 h 6853699"/>
              <a:gd name="connsiteX1029" fmla="*/ 4278878 w 8875669"/>
              <a:gd name="connsiteY1029" fmla="*/ 1379852 h 6853699"/>
              <a:gd name="connsiteX1030" fmla="*/ 4286183 w 8875669"/>
              <a:gd name="connsiteY1030" fmla="*/ 1380414 h 6853699"/>
              <a:gd name="connsiteX1031" fmla="*/ 4304729 w 8875669"/>
              <a:gd name="connsiteY1031" fmla="*/ 1362431 h 6853699"/>
              <a:gd name="connsiteX1032" fmla="*/ 4296861 w 8875669"/>
              <a:gd name="connsiteY1032" fmla="*/ 1347819 h 6853699"/>
              <a:gd name="connsiteX1033" fmla="*/ 4133889 w 8875669"/>
              <a:gd name="connsiteY1033" fmla="*/ 1238234 h 6853699"/>
              <a:gd name="connsiteX1034" fmla="*/ 4131640 w 8875669"/>
              <a:gd name="connsiteY1034" fmla="*/ 1233457 h 6853699"/>
              <a:gd name="connsiteX1035" fmla="*/ 4132764 w 8875669"/>
              <a:gd name="connsiteY1035" fmla="*/ 1226714 h 6853699"/>
              <a:gd name="connsiteX1036" fmla="*/ 4133889 w 8875669"/>
              <a:gd name="connsiteY1036" fmla="*/ 1219689 h 6853699"/>
              <a:gd name="connsiteX1037" fmla="*/ 4128831 w 8875669"/>
              <a:gd name="connsiteY1037" fmla="*/ 1206764 h 6853699"/>
              <a:gd name="connsiteX1038" fmla="*/ 4116467 w 8875669"/>
              <a:gd name="connsiteY1038" fmla="*/ 1203392 h 6853699"/>
              <a:gd name="connsiteX1039" fmla="*/ 2871130 w 8875669"/>
              <a:gd name="connsiteY1039" fmla="*/ 1194962 h 6853699"/>
              <a:gd name="connsiteX1040" fmla="*/ 2857362 w 8875669"/>
              <a:gd name="connsiteY1040" fmla="*/ 1200582 h 6853699"/>
              <a:gd name="connsiteX1041" fmla="*/ 2850899 w 8875669"/>
              <a:gd name="connsiteY1041" fmla="*/ 1214069 h 6853699"/>
              <a:gd name="connsiteX1042" fmla="*/ 2850899 w 8875669"/>
              <a:gd name="connsiteY1042" fmla="*/ 1360745 h 6853699"/>
              <a:gd name="connsiteX1043" fmla="*/ 2848651 w 8875669"/>
              <a:gd name="connsiteY1043" fmla="*/ 1362993 h 6853699"/>
              <a:gd name="connsiteX1044" fmla="*/ 2847527 w 8875669"/>
              <a:gd name="connsiteY1044" fmla="*/ 1362993 h 6853699"/>
              <a:gd name="connsiteX1045" fmla="*/ 2830668 w 8875669"/>
              <a:gd name="connsiteY1045" fmla="*/ 1360745 h 6853699"/>
              <a:gd name="connsiteX1046" fmla="*/ 2815776 w 8875669"/>
              <a:gd name="connsiteY1046" fmla="*/ 1355687 h 6853699"/>
              <a:gd name="connsiteX1047" fmla="*/ 2799760 w 8875669"/>
              <a:gd name="connsiteY1047" fmla="*/ 1350629 h 6853699"/>
              <a:gd name="connsiteX1048" fmla="*/ 2784024 w 8875669"/>
              <a:gd name="connsiteY1048" fmla="*/ 1348381 h 6853699"/>
              <a:gd name="connsiteX1049" fmla="*/ 2772223 w 8875669"/>
              <a:gd name="connsiteY1049" fmla="*/ 1352596 h 6853699"/>
              <a:gd name="connsiteX1050" fmla="*/ 2767165 w 8875669"/>
              <a:gd name="connsiteY1050" fmla="*/ 1364117 h 6853699"/>
              <a:gd name="connsiteX1051" fmla="*/ 2773347 w 8875669"/>
              <a:gd name="connsiteY1051" fmla="*/ 1378728 h 6853699"/>
              <a:gd name="connsiteX1052" fmla="*/ 2788801 w 8875669"/>
              <a:gd name="connsiteY1052" fmla="*/ 1387720 h 6853699"/>
              <a:gd name="connsiteX1053" fmla="*/ 2809032 w 8875669"/>
              <a:gd name="connsiteY1053" fmla="*/ 1393620 h 6853699"/>
              <a:gd name="connsiteX1054" fmla="*/ 2828982 w 8875669"/>
              <a:gd name="connsiteY1054" fmla="*/ 1398397 h 6853699"/>
              <a:gd name="connsiteX1055" fmla="*/ 2844436 w 8875669"/>
              <a:gd name="connsiteY1055" fmla="*/ 1403174 h 6853699"/>
              <a:gd name="connsiteX1056" fmla="*/ 2850899 w 8875669"/>
              <a:gd name="connsiteY1056" fmla="*/ 1409637 h 6853699"/>
              <a:gd name="connsiteX1057" fmla="*/ 2850899 w 8875669"/>
              <a:gd name="connsiteY1057" fmla="*/ 1460776 h 6853699"/>
              <a:gd name="connsiteX1058" fmla="*/ 2848089 w 8875669"/>
              <a:gd name="connsiteY1058" fmla="*/ 1465272 h 6853699"/>
              <a:gd name="connsiteX1059" fmla="*/ 2843594 w 8875669"/>
              <a:gd name="connsiteY1059" fmla="*/ 1467520 h 6853699"/>
              <a:gd name="connsiteX1060" fmla="*/ 2837412 w 8875669"/>
              <a:gd name="connsiteY1060" fmla="*/ 1469768 h 6853699"/>
              <a:gd name="connsiteX1061" fmla="*/ 2827296 w 8875669"/>
              <a:gd name="connsiteY1061" fmla="*/ 1474264 h 6853699"/>
              <a:gd name="connsiteX1062" fmla="*/ 2816619 w 8875669"/>
              <a:gd name="connsiteY1062" fmla="*/ 1478760 h 6853699"/>
              <a:gd name="connsiteX1063" fmla="*/ 2810999 w 8875669"/>
              <a:gd name="connsiteY1063" fmla="*/ 1482131 h 6853699"/>
              <a:gd name="connsiteX1064" fmla="*/ 2802569 w 8875669"/>
              <a:gd name="connsiteY1064" fmla="*/ 1485503 h 6853699"/>
              <a:gd name="connsiteX1065" fmla="*/ 2789925 w 8875669"/>
              <a:gd name="connsiteY1065" fmla="*/ 1491966 h 6853699"/>
              <a:gd name="connsiteX1066" fmla="*/ 2777843 w 8875669"/>
              <a:gd name="connsiteY1066" fmla="*/ 1498148 h 6853699"/>
              <a:gd name="connsiteX1067" fmla="*/ 2769413 w 8875669"/>
              <a:gd name="connsiteY1067" fmla="*/ 1502924 h 6853699"/>
              <a:gd name="connsiteX1068" fmla="*/ 2760983 w 8875669"/>
              <a:gd name="connsiteY1068" fmla="*/ 1510230 h 6853699"/>
              <a:gd name="connsiteX1069" fmla="*/ 2757611 w 8875669"/>
              <a:gd name="connsiteY1069" fmla="*/ 1520346 h 6853699"/>
              <a:gd name="connsiteX1070" fmla="*/ 2763231 w 8875669"/>
              <a:gd name="connsiteY1070" fmla="*/ 1534114 h 6853699"/>
              <a:gd name="connsiteX1071" fmla="*/ 2777280 w 8875669"/>
              <a:gd name="connsiteY1071" fmla="*/ 1537767 h 6853699"/>
              <a:gd name="connsiteX1072" fmla="*/ 2794702 w 8875669"/>
              <a:gd name="connsiteY1072" fmla="*/ 1533833 h 6853699"/>
              <a:gd name="connsiteX1073" fmla="*/ 2811842 w 8875669"/>
              <a:gd name="connsiteY1073" fmla="*/ 1523999 h 6853699"/>
              <a:gd name="connsiteX1074" fmla="*/ 2827858 w 8875669"/>
              <a:gd name="connsiteY1074" fmla="*/ 1514164 h 6853699"/>
              <a:gd name="connsiteX1075" fmla="*/ 2846404 w 8875669"/>
              <a:gd name="connsiteY1075" fmla="*/ 1509668 h 6853699"/>
              <a:gd name="connsiteX1076" fmla="*/ 2849775 w 8875669"/>
              <a:gd name="connsiteY1076" fmla="*/ 1509949 h 6853699"/>
              <a:gd name="connsiteX1077" fmla="*/ 2852023 w 8875669"/>
              <a:gd name="connsiteY1077" fmla="*/ 1512478 h 6853699"/>
              <a:gd name="connsiteX1078" fmla="*/ 2852023 w 8875669"/>
              <a:gd name="connsiteY1078" fmla="*/ 1583849 h 6853699"/>
              <a:gd name="connsiteX1079" fmla="*/ 2858767 w 8875669"/>
              <a:gd name="connsiteY1079" fmla="*/ 1592840 h 6853699"/>
              <a:gd name="connsiteX1080" fmla="*/ 2871130 w 8875669"/>
              <a:gd name="connsiteY1080" fmla="*/ 1595650 h 6853699"/>
              <a:gd name="connsiteX1081" fmla="*/ 2881808 w 8875669"/>
              <a:gd name="connsiteY1081" fmla="*/ 1593402 h 6853699"/>
              <a:gd name="connsiteX1082" fmla="*/ 2887990 w 8875669"/>
              <a:gd name="connsiteY1082" fmla="*/ 1583849 h 6853699"/>
              <a:gd name="connsiteX1083" fmla="*/ 2887990 w 8875669"/>
              <a:gd name="connsiteY1083" fmla="*/ 1541701 h 6853699"/>
              <a:gd name="connsiteX1084" fmla="*/ 2888833 w 8875669"/>
              <a:gd name="connsiteY1084" fmla="*/ 1477917 h 6853699"/>
              <a:gd name="connsiteX1085" fmla="*/ 2889394 w 8875669"/>
              <a:gd name="connsiteY1085" fmla="*/ 1402612 h 6853699"/>
              <a:gd name="connsiteX1086" fmla="*/ 2889956 w 8875669"/>
              <a:gd name="connsiteY1086" fmla="*/ 1327026 h 6853699"/>
              <a:gd name="connsiteX1087" fmla="*/ 2890237 w 8875669"/>
              <a:gd name="connsiteY1087" fmla="*/ 1262961 h 6853699"/>
              <a:gd name="connsiteX1088" fmla="*/ 2890237 w 8875669"/>
              <a:gd name="connsiteY1088" fmla="*/ 1220813 h 6853699"/>
              <a:gd name="connsiteX1089" fmla="*/ 2890237 w 8875669"/>
              <a:gd name="connsiteY1089" fmla="*/ 1218003 h 6853699"/>
              <a:gd name="connsiteX1090" fmla="*/ 2885180 w 8875669"/>
              <a:gd name="connsiteY1090" fmla="*/ 1201706 h 6853699"/>
              <a:gd name="connsiteX1091" fmla="*/ 2871130 w 8875669"/>
              <a:gd name="connsiteY1091" fmla="*/ 1194962 h 6853699"/>
              <a:gd name="connsiteX1092" fmla="*/ 3650590 w 8875669"/>
              <a:gd name="connsiteY1092" fmla="*/ 1193838 h 6853699"/>
              <a:gd name="connsiteX1093" fmla="*/ 3603384 w 8875669"/>
              <a:gd name="connsiteY1093" fmla="*/ 1197491 h 6853699"/>
              <a:gd name="connsiteX1094" fmla="*/ 3556740 w 8875669"/>
              <a:gd name="connsiteY1094" fmla="*/ 1208450 h 6853699"/>
              <a:gd name="connsiteX1095" fmla="*/ 3547187 w 8875669"/>
              <a:gd name="connsiteY1095" fmla="*/ 1215193 h 6853699"/>
              <a:gd name="connsiteX1096" fmla="*/ 3543253 w 8875669"/>
              <a:gd name="connsiteY1096" fmla="*/ 1226433 h 6853699"/>
              <a:gd name="connsiteX1097" fmla="*/ 3542410 w 8875669"/>
              <a:gd name="connsiteY1097" fmla="*/ 1342762 h 6853699"/>
              <a:gd name="connsiteX1098" fmla="*/ 3540443 w 8875669"/>
              <a:gd name="connsiteY1098" fmla="*/ 1458528 h 6853699"/>
              <a:gd name="connsiteX1099" fmla="*/ 3541847 w 8875669"/>
              <a:gd name="connsiteY1099" fmla="*/ 1532147 h 6853699"/>
              <a:gd name="connsiteX1100" fmla="*/ 3543253 w 8875669"/>
              <a:gd name="connsiteY1100" fmla="*/ 1605766 h 6853699"/>
              <a:gd name="connsiteX1101" fmla="*/ 3503352 w 8875669"/>
              <a:gd name="connsiteY1101" fmla="*/ 1605766 h 6853699"/>
              <a:gd name="connsiteX1102" fmla="*/ 3495204 w 8875669"/>
              <a:gd name="connsiteY1102" fmla="*/ 1612229 h 6853699"/>
              <a:gd name="connsiteX1103" fmla="*/ 3492113 w 8875669"/>
              <a:gd name="connsiteY1103" fmla="*/ 1622625 h 6853699"/>
              <a:gd name="connsiteX1104" fmla="*/ 3497452 w 8875669"/>
              <a:gd name="connsiteY1104" fmla="*/ 1636113 h 6853699"/>
              <a:gd name="connsiteX1105" fmla="*/ 3510096 w 8875669"/>
              <a:gd name="connsiteY1105" fmla="*/ 1643980 h 6853699"/>
              <a:gd name="connsiteX1106" fmla="*/ 3536509 w 8875669"/>
              <a:gd name="connsiteY1106" fmla="*/ 1643980 h 6853699"/>
              <a:gd name="connsiteX1107" fmla="*/ 3577252 w 8875669"/>
              <a:gd name="connsiteY1107" fmla="*/ 1644261 h 6853699"/>
              <a:gd name="connsiteX1108" fmla="*/ 3624458 w 8875669"/>
              <a:gd name="connsiteY1108" fmla="*/ 1644823 h 6853699"/>
              <a:gd name="connsiteX1109" fmla="*/ 3672226 w 8875669"/>
              <a:gd name="connsiteY1109" fmla="*/ 1645385 h 6853699"/>
              <a:gd name="connsiteX1110" fmla="*/ 3712407 w 8875669"/>
              <a:gd name="connsiteY1110" fmla="*/ 1645666 h 6853699"/>
              <a:gd name="connsiteX1111" fmla="*/ 3738820 w 8875669"/>
              <a:gd name="connsiteY1111" fmla="*/ 1645666 h 6853699"/>
              <a:gd name="connsiteX1112" fmla="*/ 3750621 w 8875669"/>
              <a:gd name="connsiteY1112" fmla="*/ 1645666 h 6853699"/>
              <a:gd name="connsiteX1113" fmla="*/ 3764952 w 8875669"/>
              <a:gd name="connsiteY1113" fmla="*/ 1645947 h 6853699"/>
              <a:gd name="connsiteX1114" fmla="*/ 3781811 w 8875669"/>
              <a:gd name="connsiteY1114" fmla="*/ 1644542 h 6853699"/>
              <a:gd name="connsiteX1115" fmla="*/ 3795860 w 8875669"/>
              <a:gd name="connsiteY1115" fmla="*/ 1638922 h 6853699"/>
              <a:gd name="connsiteX1116" fmla="*/ 3801761 w 8875669"/>
              <a:gd name="connsiteY1116" fmla="*/ 1625716 h 6853699"/>
              <a:gd name="connsiteX1117" fmla="*/ 3797266 w 8875669"/>
              <a:gd name="connsiteY1117" fmla="*/ 1613352 h 6853699"/>
              <a:gd name="connsiteX1118" fmla="*/ 3787431 w 8875669"/>
              <a:gd name="connsiteY1118" fmla="*/ 1609419 h 6853699"/>
              <a:gd name="connsiteX1119" fmla="*/ 3777034 w 8875669"/>
              <a:gd name="connsiteY1119" fmla="*/ 1608014 h 6853699"/>
              <a:gd name="connsiteX1120" fmla="*/ 3771414 w 8875669"/>
              <a:gd name="connsiteY1120" fmla="*/ 1604080 h 6853699"/>
              <a:gd name="connsiteX1121" fmla="*/ 3771414 w 8875669"/>
              <a:gd name="connsiteY1121" fmla="*/ 1583849 h 6853699"/>
              <a:gd name="connsiteX1122" fmla="*/ 3771696 w 8875669"/>
              <a:gd name="connsiteY1122" fmla="*/ 1558279 h 6853699"/>
              <a:gd name="connsiteX1123" fmla="*/ 3773662 w 8875669"/>
              <a:gd name="connsiteY1123" fmla="*/ 1531585 h 6853699"/>
              <a:gd name="connsiteX1124" fmla="*/ 3773662 w 8875669"/>
              <a:gd name="connsiteY1124" fmla="*/ 1261837 h 6853699"/>
              <a:gd name="connsiteX1125" fmla="*/ 3771414 w 8875669"/>
              <a:gd name="connsiteY1125" fmla="*/ 1217441 h 6853699"/>
              <a:gd name="connsiteX1126" fmla="*/ 3767481 w 8875669"/>
              <a:gd name="connsiteY1126" fmla="*/ 1209012 h 6853699"/>
              <a:gd name="connsiteX1127" fmla="*/ 3759894 w 8875669"/>
              <a:gd name="connsiteY1127" fmla="*/ 1203392 h 6853699"/>
              <a:gd name="connsiteX1128" fmla="*/ 3750059 w 8875669"/>
              <a:gd name="connsiteY1128" fmla="*/ 1200020 h 6853699"/>
              <a:gd name="connsiteX1129" fmla="*/ 3741068 w 8875669"/>
              <a:gd name="connsiteY1129" fmla="*/ 1198615 h 6853699"/>
              <a:gd name="connsiteX1130" fmla="*/ 3726737 w 8875669"/>
              <a:gd name="connsiteY1130" fmla="*/ 1197491 h 6853699"/>
              <a:gd name="connsiteX1131" fmla="*/ 3703978 w 8875669"/>
              <a:gd name="connsiteY1131" fmla="*/ 1196086 h 6853699"/>
              <a:gd name="connsiteX1132" fmla="*/ 3682623 w 8875669"/>
              <a:gd name="connsiteY1132" fmla="*/ 1194962 h 6853699"/>
              <a:gd name="connsiteX1133" fmla="*/ 3669135 w 8875669"/>
              <a:gd name="connsiteY1133" fmla="*/ 1194400 h 6853699"/>
              <a:gd name="connsiteX1134" fmla="*/ 3660705 w 8875669"/>
              <a:gd name="connsiteY1134" fmla="*/ 1194119 h 6853699"/>
              <a:gd name="connsiteX1135" fmla="*/ 3650590 w 8875669"/>
              <a:gd name="connsiteY1135" fmla="*/ 1193838 h 6853699"/>
              <a:gd name="connsiteX1136" fmla="*/ 2312808 w 8875669"/>
              <a:gd name="connsiteY1136" fmla="*/ 1185409 h 6853699"/>
              <a:gd name="connsiteX1137" fmla="*/ 2371534 w 8875669"/>
              <a:gd name="connsiteY1137" fmla="*/ 1185409 h 6853699"/>
              <a:gd name="connsiteX1138" fmla="*/ 2384460 w 8875669"/>
              <a:gd name="connsiteY1138" fmla="*/ 1185409 h 6853699"/>
              <a:gd name="connsiteX1139" fmla="*/ 2404691 w 8875669"/>
              <a:gd name="connsiteY1139" fmla="*/ 1185690 h 6853699"/>
              <a:gd name="connsiteX1140" fmla="*/ 2424922 w 8875669"/>
              <a:gd name="connsiteY1140" fmla="*/ 1185971 h 6853699"/>
              <a:gd name="connsiteX1141" fmla="*/ 2437848 w 8875669"/>
              <a:gd name="connsiteY1141" fmla="*/ 1185971 h 6853699"/>
              <a:gd name="connsiteX1142" fmla="*/ 2448525 w 8875669"/>
              <a:gd name="connsiteY1142" fmla="*/ 1193276 h 6853699"/>
              <a:gd name="connsiteX1143" fmla="*/ 2451897 w 8875669"/>
              <a:gd name="connsiteY1143" fmla="*/ 1205078 h 6853699"/>
              <a:gd name="connsiteX1144" fmla="*/ 2449368 w 8875669"/>
              <a:gd name="connsiteY1144" fmla="*/ 1214912 h 6853699"/>
              <a:gd name="connsiteX1145" fmla="*/ 2442905 w 8875669"/>
              <a:gd name="connsiteY1145" fmla="*/ 1218846 h 6853699"/>
              <a:gd name="connsiteX1146" fmla="*/ 2435038 w 8875669"/>
              <a:gd name="connsiteY1146" fmla="*/ 1221375 h 6853699"/>
              <a:gd name="connsiteX1147" fmla="*/ 2428294 w 8875669"/>
              <a:gd name="connsiteY1147" fmla="*/ 1227557 h 6853699"/>
              <a:gd name="connsiteX1148" fmla="*/ 2428294 w 8875669"/>
              <a:gd name="connsiteY1148" fmla="*/ 1247788 h 6853699"/>
              <a:gd name="connsiteX1149" fmla="*/ 2428294 w 8875669"/>
              <a:gd name="connsiteY1149" fmla="*/ 1267457 h 6853699"/>
              <a:gd name="connsiteX1150" fmla="*/ 2429980 w 8875669"/>
              <a:gd name="connsiteY1150" fmla="*/ 1294432 h 6853699"/>
              <a:gd name="connsiteX1151" fmla="*/ 2431385 w 8875669"/>
              <a:gd name="connsiteY1151" fmla="*/ 1326464 h 6853699"/>
              <a:gd name="connsiteX1152" fmla="*/ 2432790 w 8875669"/>
              <a:gd name="connsiteY1152" fmla="*/ 1353439 h 6853699"/>
              <a:gd name="connsiteX1153" fmla="*/ 2433352 w 8875669"/>
              <a:gd name="connsiteY1153" fmla="*/ 1364679 h 6853699"/>
              <a:gd name="connsiteX1154" fmla="*/ 2435600 w 8875669"/>
              <a:gd name="connsiteY1154" fmla="*/ 1371422 h 6853699"/>
              <a:gd name="connsiteX1155" fmla="*/ 2484491 w 8875669"/>
              <a:gd name="connsiteY1155" fmla="*/ 1371422 h 6853699"/>
              <a:gd name="connsiteX1156" fmla="*/ 2497417 w 8875669"/>
              <a:gd name="connsiteY1156" fmla="*/ 1377885 h 6853699"/>
              <a:gd name="connsiteX1157" fmla="*/ 2503598 w 8875669"/>
              <a:gd name="connsiteY1157" fmla="*/ 1390529 h 6853699"/>
              <a:gd name="connsiteX1158" fmla="*/ 2497417 w 8875669"/>
              <a:gd name="connsiteY1158" fmla="*/ 1404298 h 6853699"/>
              <a:gd name="connsiteX1159" fmla="*/ 2484491 w 8875669"/>
              <a:gd name="connsiteY1159" fmla="*/ 1410761 h 6853699"/>
              <a:gd name="connsiteX1160" fmla="*/ 2435600 w 8875669"/>
              <a:gd name="connsiteY1160" fmla="*/ 1410761 h 6853699"/>
              <a:gd name="connsiteX1161" fmla="*/ 2435600 w 8875669"/>
              <a:gd name="connsiteY1161" fmla="*/ 1602956 h 6853699"/>
              <a:gd name="connsiteX1162" fmla="*/ 2429418 w 8875669"/>
              <a:gd name="connsiteY1162" fmla="*/ 1611386 h 6853699"/>
              <a:gd name="connsiteX1163" fmla="*/ 2417616 w 8875669"/>
              <a:gd name="connsiteY1163" fmla="*/ 1614757 h 6853699"/>
              <a:gd name="connsiteX1164" fmla="*/ 2401881 w 8875669"/>
              <a:gd name="connsiteY1164" fmla="*/ 1606047 h 6853699"/>
              <a:gd name="connsiteX1165" fmla="*/ 2396823 w 8875669"/>
              <a:gd name="connsiteY1165" fmla="*/ 1586659 h 6853699"/>
              <a:gd name="connsiteX1166" fmla="*/ 2396823 w 8875669"/>
              <a:gd name="connsiteY1166" fmla="*/ 1411323 h 6853699"/>
              <a:gd name="connsiteX1167" fmla="*/ 2335568 w 8875669"/>
              <a:gd name="connsiteY1167" fmla="*/ 1411323 h 6853699"/>
              <a:gd name="connsiteX1168" fmla="*/ 2329667 w 8875669"/>
              <a:gd name="connsiteY1168" fmla="*/ 1415818 h 6853699"/>
              <a:gd name="connsiteX1169" fmla="*/ 2328263 w 8875669"/>
              <a:gd name="connsiteY1169" fmla="*/ 1423686 h 6853699"/>
              <a:gd name="connsiteX1170" fmla="*/ 2317023 w 8875669"/>
              <a:gd name="connsiteY1170" fmla="*/ 1525965 h 6853699"/>
              <a:gd name="connsiteX1171" fmla="*/ 2311684 w 8875669"/>
              <a:gd name="connsiteY1171" fmla="*/ 1539453 h 6853699"/>
              <a:gd name="connsiteX1172" fmla="*/ 2299040 w 8875669"/>
              <a:gd name="connsiteY1172" fmla="*/ 1545073 h 6853699"/>
              <a:gd name="connsiteX1173" fmla="*/ 2279371 w 8875669"/>
              <a:gd name="connsiteY1173" fmla="*/ 1524841 h 6853699"/>
              <a:gd name="connsiteX1174" fmla="*/ 2283866 w 8875669"/>
              <a:gd name="connsiteY1174" fmla="*/ 1469768 h 6853699"/>
              <a:gd name="connsiteX1175" fmla="*/ 2288362 w 8875669"/>
              <a:gd name="connsiteY1175" fmla="*/ 1415256 h 6853699"/>
              <a:gd name="connsiteX1176" fmla="*/ 2278528 w 8875669"/>
              <a:gd name="connsiteY1176" fmla="*/ 1415537 h 6853699"/>
              <a:gd name="connsiteX1177" fmla="*/ 2263635 w 8875669"/>
              <a:gd name="connsiteY1177" fmla="*/ 1415818 h 6853699"/>
              <a:gd name="connsiteX1178" fmla="*/ 2249305 w 8875669"/>
              <a:gd name="connsiteY1178" fmla="*/ 1416099 h 6853699"/>
              <a:gd name="connsiteX1179" fmla="*/ 2239470 w 8875669"/>
              <a:gd name="connsiteY1179" fmla="*/ 1416380 h 6853699"/>
              <a:gd name="connsiteX1180" fmla="*/ 2223173 w 8875669"/>
              <a:gd name="connsiteY1180" fmla="*/ 1411323 h 6853699"/>
              <a:gd name="connsiteX1181" fmla="*/ 2216429 w 8875669"/>
              <a:gd name="connsiteY1181" fmla="*/ 1397835 h 6853699"/>
              <a:gd name="connsiteX1182" fmla="*/ 2223173 w 8875669"/>
              <a:gd name="connsiteY1182" fmla="*/ 1383786 h 6853699"/>
              <a:gd name="connsiteX1183" fmla="*/ 2239470 w 8875669"/>
              <a:gd name="connsiteY1183" fmla="*/ 1379290 h 6853699"/>
              <a:gd name="connsiteX1184" fmla="*/ 2249024 w 8875669"/>
              <a:gd name="connsiteY1184" fmla="*/ 1378166 h 6853699"/>
              <a:gd name="connsiteX1185" fmla="*/ 2264478 w 8875669"/>
              <a:gd name="connsiteY1185" fmla="*/ 1376480 h 6853699"/>
              <a:gd name="connsiteX1186" fmla="*/ 2278809 w 8875669"/>
              <a:gd name="connsiteY1186" fmla="*/ 1374794 h 6853699"/>
              <a:gd name="connsiteX1187" fmla="*/ 2288924 w 8875669"/>
              <a:gd name="connsiteY1187" fmla="*/ 1374232 h 6853699"/>
              <a:gd name="connsiteX1188" fmla="*/ 2291172 w 8875669"/>
              <a:gd name="connsiteY1188" fmla="*/ 1369736 h 6853699"/>
              <a:gd name="connsiteX1189" fmla="*/ 2291172 w 8875669"/>
              <a:gd name="connsiteY1189" fmla="*/ 1364679 h 6853699"/>
              <a:gd name="connsiteX1190" fmla="*/ 2291453 w 8875669"/>
              <a:gd name="connsiteY1190" fmla="*/ 1356249 h 6853699"/>
              <a:gd name="connsiteX1191" fmla="*/ 2291734 w 8875669"/>
              <a:gd name="connsiteY1191" fmla="*/ 1346133 h 6853699"/>
              <a:gd name="connsiteX1192" fmla="*/ 2291734 w 8875669"/>
              <a:gd name="connsiteY1192" fmla="*/ 1337704 h 6853699"/>
              <a:gd name="connsiteX1193" fmla="*/ 2291734 w 8875669"/>
              <a:gd name="connsiteY1193" fmla="*/ 1326745 h 6853699"/>
              <a:gd name="connsiteX1194" fmla="*/ 2291453 w 8875669"/>
              <a:gd name="connsiteY1194" fmla="*/ 1311572 h 6853699"/>
              <a:gd name="connsiteX1195" fmla="*/ 2291172 w 8875669"/>
              <a:gd name="connsiteY1195" fmla="*/ 1298085 h 6853699"/>
              <a:gd name="connsiteX1196" fmla="*/ 2291172 w 8875669"/>
              <a:gd name="connsiteY1196" fmla="*/ 1290498 h 6853699"/>
              <a:gd name="connsiteX1197" fmla="*/ 2290610 w 8875669"/>
              <a:gd name="connsiteY1197" fmla="*/ 1274201 h 6853699"/>
              <a:gd name="connsiteX1198" fmla="*/ 2288924 w 8875669"/>
              <a:gd name="connsiteY1198" fmla="*/ 1253970 h 6853699"/>
              <a:gd name="connsiteX1199" fmla="*/ 2287800 w 8875669"/>
              <a:gd name="connsiteY1199" fmla="*/ 1237110 h 6853699"/>
              <a:gd name="connsiteX1200" fmla="*/ 2286114 w 8875669"/>
              <a:gd name="connsiteY1200" fmla="*/ 1230367 h 6853699"/>
              <a:gd name="connsiteX1201" fmla="*/ 2281619 w 8875669"/>
              <a:gd name="connsiteY1201" fmla="*/ 1225309 h 6853699"/>
              <a:gd name="connsiteX1202" fmla="*/ 2270098 w 8875669"/>
              <a:gd name="connsiteY1202" fmla="*/ 1225028 h 6853699"/>
              <a:gd name="connsiteX1203" fmla="*/ 2256892 w 8875669"/>
              <a:gd name="connsiteY1203" fmla="*/ 1221937 h 6853699"/>
              <a:gd name="connsiteX1204" fmla="*/ 2246776 w 8875669"/>
              <a:gd name="connsiteY1204" fmla="*/ 1216036 h 6853699"/>
              <a:gd name="connsiteX1205" fmla="*/ 2242280 w 8875669"/>
              <a:gd name="connsiteY1205" fmla="*/ 1204516 h 6853699"/>
              <a:gd name="connsiteX1206" fmla="*/ 2254082 w 8875669"/>
              <a:gd name="connsiteY1206" fmla="*/ 1188218 h 6853699"/>
              <a:gd name="connsiteX1207" fmla="*/ 2312808 w 8875669"/>
              <a:gd name="connsiteY1207" fmla="*/ 1185409 h 6853699"/>
              <a:gd name="connsiteX1208" fmla="*/ 796881 w 8875669"/>
              <a:gd name="connsiteY1208" fmla="*/ 1182037 h 6853699"/>
              <a:gd name="connsiteX1209" fmla="*/ 814302 w 8875669"/>
              <a:gd name="connsiteY1209" fmla="*/ 1200020 h 6853699"/>
              <a:gd name="connsiteX1210" fmla="*/ 812335 w 8875669"/>
              <a:gd name="connsiteY1210" fmla="*/ 1218284 h 6853699"/>
              <a:gd name="connsiteX1211" fmla="*/ 810368 w 8875669"/>
              <a:gd name="connsiteY1211" fmla="*/ 1237110 h 6853699"/>
              <a:gd name="connsiteX1212" fmla="*/ 925573 w 8875669"/>
              <a:gd name="connsiteY1212" fmla="*/ 1237110 h 6853699"/>
              <a:gd name="connsiteX1213" fmla="*/ 937094 w 8875669"/>
              <a:gd name="connsiteY1213" fmla="*/ 1243854 h 6853699"/>
              <a:gd name="connsiteX1214" fmla="*/ 941870 w 8875669"/>
              <a:gd name="connsiteY1214" fmla="*/ 1256779 h 6853699"/>
              <a:gd name="connsiteX1215" fmla="*/ 938499 w 8875669"/>
              <a:gd name="connsiteY1215" fmla="*/ 1266895 h 6853699"/>
              <a:gd name="connsiteX1216" fmla="*/ 930069 w 8875669"/>
              <a:gd name="connsiteY1216" fmla="*/ 1274201 h 6853699"/>
              <a:gd name="connsiteX1217" fmla="*/ 800253 w 8875669"/>
              <a:gd name="connsiteY1217" fmla="*/ 1274201 h 6853699"/>
              <a:gd name="connsiteX1218" fmla="*/ 799129 w 8875669"/>
              <a:gd name="connsiteY1218" fmla="*/ 1275325 h 6853699"/>
              <a:gd name="connsiteX1219" fmla="*/ 798567 w 8875669"/>
              <a:gd name="connsiteY1219" fmla="*/ 1277011 h 6853699"/>
              <a:gd name="connsiteX1220" fmla="*/ 798005 w 8875669"/>
              <a:gd name="connsiteY1220" fmla="*/ 1277853 h 6853699"/>
              <a:gd name="connsiteX1221" fmla="*/ 796600 w 8875669"/>
              <a:gd name="connsiteY1221" fmla="*/ 1279820 h 6853699"/>
              <a:gd name="connsiteX1222" fmla="*/ 795757 w 8875669"/>
              <a:gd name="connsiteY1222" fmla="*/ 1282630 h 6853699"/>
              <a:gd name="connsiteX1223" fmla="*/ 770468 w 8875669"/>
              <a:gd name="connsiteY1223" fmla="*/ 1373108 h 6853699"/>
              <a:gd name="connsiteX1224" fmla="*/ 769906 w 8875669"/>
              <a:gd name="connsiteY1224" fmla="*/ 1374232 h 6853699"/>
              <a:gd name="connsiteX1225" fmla="*/ 769906 w 8875669"/>
              <a:gd name="connsiteY1225" fmla="*/ 1376480 h 6853699"/>
              <a:gd name="connsiteX1226" fmla="*/ 772716 w 8875669"/>
              <a:gd name="connsiteY1226" fmla="*/ 1382662 h 6853699"/>
              <a:gd name="connsiteX1227" fmla="*/ 781708 w 8875669"/>
              <a:gd name="connsiteY1227" fmla="*/ 1384348 h 6853699"/>
              <a:gd name="connsiteX1228" fmla="*/ 791823 w 8875669"/>
              <a:gd name="connsiteY1228" fmla="*/ 1384910 h 6853699"/>
              <a:gd name="connsiteX1229" fmla="*/ 808963 w 8875669"/>
              <a:gd name="connsiteY1229" fmla="*/ 1386877 h 6853699"/>
              <a:gd name="connsiteX1230" fmla="*/ 827227 w 8875669"/>
              <a:gd name="connsiteY1230" fmla="*/ 1388001 h 6853699"/>
              <a:gd name="connsiteX1231" fmla="*/ 837905 w 8875669"/>
              <a:gd name="connsiteY1231" fmla="*/ 1388844 h 6853699"/>
              <a:gd name="connsiteX1232" fmla="*/ 848583 w 8875669"/>
              <a:gd name="connsiteY1232" fmla="*/ 1390529 h 6853699"/>
              <a:gd name="connsiteX1233" fmla="*/ 861227 w 8875669"/>
              <a:gd name="connsiteY1233" fmla="*/ 1394744 h 6853699"/>
              <a:gd name="connsiteX1234" fmla="*/ 871904 w 8875669"/>
              <a:gd name="connsiteY1234" fmla="*/ 1401207 h 6853699"/>
              <a:gd name="connsiteX1235" fmla="*/ 876681 w 8875669"/>
              <a:gd name="connsiteY1235" fmla="*/ 1411885 h 6853699"/>
              <a:gd name="connsiteX1236" fmla="*/ 876681 w 8875669"/>
              <a:gd name="connsiteY1236" fmla="*/ 1477636 h 6853699"/>
              <a:gd name="connsiteX1237" fmla="*/ 878929 w 8875669"/>
              <a:gd name="connsiteY1237" fmla="*/ 1479322 h 6853699"/>
              <a:gd name="connsiteX1238" fmla="*/ 883987 w 8875669"/>
              <a:gd name="connsiteY1238" fmla="*/ 1479602 h 6853699"/>
              <a:gd name="connsiteX1239" fmla="*/ 891293 w 8875669"/>
              <a:gd name="connsiteY1239" fmla="*/ 1479884 h 6853699"/>
              <a:gd name="connsiteX1240" fmla="*/ 910400 w 8875669"/>
              <a:gd name="connsiteY1240" fmla="*/ 1478198 h 6853699"/>
              <a:gd name="connsiteX1241" fmla="*/ 930631 w 8875669"/>
              <a:gd name="connsiteY1241" fmla="*/ 1477074 h 6853699"/>
              <a:gd name="connsiteX1242" fmla="*/ 944118 w 8875669"/>
              <a:gd name="connsiteY1242" fmla="*/ 1482131 h 6853699"/>
              <a:gd name="connsiteX1243" fmla="*/ 949176 w 8875669"/>
              <a:gd name="connsiteY1243" fmla="*/ 1495900 h 6853699"/>
              <a:gd name="connsiteX1244" fmla="*/ 942713 w 8875669"/>
              <a:gd name="connsiteY1244" fmla="*/ 1509668 h 6853699"/>
              <a:gd name="connsiteX1245" fmla="*/ 927259 w 8875669"/>
              <a:gd name="connsiteY1245" fmla="*/ 1516693 h 6853699"/>
              <a:gd name="connsiteX1246" fmla="*/ 908433 w 8875669"/>
              <a:gd name="connsiteY1246" fmla="*/ 1518660 h 6853699"/>
              <a:gd name="connsiteX1247" fmla="*/ 892978 w 8875669"/>
              <a:gd name="connsiteY1247" fmla="*/ 1519222 h 6853699"/>
              <a:gd name="connsiteX1248" fmla="*/ 883987 w 8875669"/>
              <a:gd name="connsiteY1248" fmla="*/ 1520346 h 6853699"/>
              <a:gd name="connsiteX1249" fmla="*/ 878929 w 8875669"/>
              <a:gd name="connsiteY1249" fmla="*/ 1521470 h 6853699"/>
              <a:gd name="connsiteX1250" fmla="*/ 876681 w 8875669"/>
              <a:gd name="connsiteY1250" fmla="*/ 1525965 h 6853699"/>
              <a:gd name="connsiteX1251" fmla="*/ 876681 w 8875669"/>
              <a:gd name="connsiteY1251" fmla="*/ 1563618 h 6853699"/>
              <a:gd name="connsiteX1252" fmla="*/ 873028 w 8875669"/>
              <a:gd name="connsiteY1252" fmla="*/ 1597617 h 6853699"/>
              <a:gd name="connsiteX1253" fmla="*/ 860103 w 8875669"/>
              <a:gd name="connsiteY1253" fmla="*/ 1626559 h 6853699"/>
              <a:gd name="connsiteX1254" fmla="*/ 832847 w 8875669"/>
              <a:gd name="connsiteY1254" fmla="*/ 1651286 h 6853699"/>
              <a:gd name="connsiteX1255" fmla="*/ 819360 w 8875669"/>
              <a:gd name="connsiteY1255" fmla="*/ 1656344 h 6853699"/>
              <a:gd name="connsiteX1256" fmla="*/ 805310 w 8875669"/>
              <a:gd name="connsiteY1256" fmla="*/ 1658030 h 6853699"/>
              <a:gd name="connsiteX1257" fmla="*/ 791542 w 8875669"/>
              <a:gd name="connsiteY1257" fmla="*/ 1653815 h 6853699"/>
              <a:gd name="connsiteX1258" fmla="*/ 786203 w 8875669"/>
              <a:gd name="connsiteY1258" fmla="*/ 1641170 h 6853699"/>
              <a:gd name="connsiteX1259" fmla="*/ 789013 w 8875669"/>
              <a:gd name="connsiteY1259" fmla="*/ 1631055 h 6853699"/>
              <a:gd name="connsiteX1260" fmla="*/ 797443 w 8875669"/>
              <a:gd name="connsiteY1260" fmla="*/ 1624873 h 6853699"/>
              <a:gd name="connsiteX1261" fmla="*/ 807558 w 8875669"/>
              <a:gd name="connsiteY1261" fmla="*/ 1620939 h 6853699"/>
              <a:gd name="connsiteX1262" fmla="*/ 817112 w 8875669"/>
              <a:gd name="connsiteY1262" fmla="*/ 1616443 h 6853699"/>
              <a:gd name="connsiteX1263" fmla="*/ 835938 w 8875669"/>
              <a:gd name="connsiteY1263" fmla="*/ 1583568 h 6853699"/>
              <a:gd name="connsiteX1264" fmla="*/ 837905 w 8875669"/>
              <a:gd name="connsiteY1264" fmla="*/ 1543949 h 6853699"/>
              <a:gd name="connsiteX1265" fmla="*/ 837905 w 8875669"/>
              <a:gd name="connsiteY1265" fmla="*/ 1528775 h 6853699"/>
              <a:gd name="connsiteX1266" fmla="*/ 832847 w 8875669"/>
              <a:gd name="connsiteY1266" fmla="*/ 1523718 h 6853699"/>
              <a:gd name="connsiteX1267" fmla="*/ 719328 w 8875669"/>
              <a:gd name="connsiteY1267" fmla="*/ 1523718 h 6853699"/>
              <a:gd name="connsiteX1268" fmla="*/ 706122 w 8875669"/>
              <a:gd name="connsiteY1268" fmla="*/ 1515288 h 6853699"/>
              <a:gd name="connsiteX1269" fmla="*/ 703031 w 8875669"/>
              <a:gd name="connsiteY1269" fmla="*/ 1500115 h 6853699"/>
              <a:gd name="connsiteX1270" fmla="*/ 703031 w 8875669"/>
              <a:gd name="connsiteY1270" fmla="*/ 1491685 h 6853699"/>
              <a:gd name="connsiteX1271" fmla="*/ 717642 w 8875669"/>
              <a:gd name="connsiteY1271" fmla="*/ 1420314 h 6853699"/>
              <a:gd name="connsiteX1272" fmla="*/ 713147 w 8875669"/>
              <a:gd name="connsiteY1272" fmla="*/ 1413008 h 6853699"/>
              <a:gd name="connsiteX1273" fmla="*/ 705279 w 8875669"/>
              <a:gd name="connsiteY1273" fmla="*/ 1395587 h 6853699"/>
              <a:gd name="connsiteX1274" fmla="*/ 722138 w 8875669"/>
              <a:gd name="connsiteY1274" fmla="*/ 1379290 h 6853699"/>
              <a:gd name="connsiteX1275" fmla="*/ 729444 w 8875669"/>
              <a:gd name="connsiteY1275" fmla="*/ 1372546 h 6853699"/>
              <a:gd name="connsiteX1276" fmla="*/ 754170 w 8875669"/>
              <a:gd name="connsiteY1276" fmla="*/ 1287126 h 6853699"/>
              <a:gd name="connsiteX1277" fmla="*/ 754170 w 8875669"/>
              <a:gd name="connsiteY1277" fmla="*/ 1282630 h 6853699"/>
              <a:gd name="connsiteX1278" fmla="*/ 754170 w 8875669"/>
              <a:gd name="connsiteY1278" fmla="*/ 1277853 h 6853699"/>
              <a:gd name="connsiteX1279" fmla="*/ 751361 w 8875669"/>
              <a:gd name="connsiteY1279" fmla="*/ 1274201 h 6853699"/>
              <a:gd name="connsiteX1280" fmla="*/ 714271 w 8875669"/>
              <a:gd name="connsiteY1280" fmla="*/ 1274201 h 6853699"/>
              <a:gd name="connsiteX1281" fmla="*/ 706122 w 8875669"/>
              <a:gd name="connsiteY1281" fmla="*/ 1266895 h 6853699"/>
              <a:gd name="connsiteX1282" fmla="*/ 703031 w 8875669"/>
              <a:gd name="connsiteY1282" fmla="*/ 1256779 h 6853699"/>
              <a:gd name="connsiteX1283" fmla="*/ 707808 w 8875669"/>
              <a:gd name="connsiteY1283" fmla="*/ 1243854 h 6853699"/>
              <a:gd name="connsiteX1284" fmla="*/ 719328 w 8875669"/>
              <a:gd name="connsiteY1284" fmla="*/ 1237110 h 6853699"/>
              <a:gd name="connsiteX1285" fmla="*/ 765410 w 8875669"/>
              <a:gd name="connsiteY1285" fmla="*/ 1237110 h 6853699"/>
              <a:gd name="connsiteX1286" fmla="*/ 767658 w 8875669"/>
              <a:gd name="connsiteY1286" fmla="*/ 1233176 h 6853699"/>
              <a:gd name="connsiteX1287" fmla="*/ 770468 w 8875669"/>
              <a:gd name="connsiteY1287" fmla="*/ 1218846 h 6853699"/>
              <a:gd name="connsiteX1288" fmla="*/ 775245 w 8875669"/>
              <a:gd name="connsiteY1288" fmla="*/ 1201706 h 6853699"/>
              <a:gd name="connsiteX1289" fmla="*/ 783393 w 8875669"/>
              <a:gd name="connsiteY1289" fmla="*/ 1188218 h 6853699"/>
              <a:gd name="connsiteX1290" fmla="*/ 796881 w 8875669"/>
              <a:gd name="connsiteY1290" fmla="*/ 1182037 h 6853699"/>
              <a:gd name="connsiteX1291" fmla="*/ 2585706 w 8875669"/>
              <a:gd name="connsiteY1291" fmla="*/ 0 h 6853699"/>
              <a:gd name="connsiteX1292" fmla="*/ 8875669 w 8875669"/>
              <a:gd name="connsiteY1292" fmla="*/ 0 h 6853699"/>
              <a:gd name="connsiteX1293" fmla="*/ 8875669 w 8875669"/>
              <a:gd name="connsiteY1293" fmla="*/ 6853699 h 6853699"/>
              <a:gd name="connsiteX1294" fmla="*/ 3109076 w 8875669"/>
              <a:gd name="connsiteY1294" fmla="*/ 6853699 h 6853699"/>
              <a:gd name="connsiteX1295" fmla="*/ 2961106 w 8875669"/>
              <a:gd name="connsiteY1295" fmla="*/ 6372802 h 6853699"/>
              <a:gd name="connsiteX1296" fmla="*/ 3133737 w 8875669"/>
              <a:gd name="connsiteY1296" fmla="*/ 5756266 h 6853699"/>
              <a:gd name="connsiteX1297" fmla="*/ 3257044 w 8875669"/>
              <a:gd name="connsiteY1297" fmla="*/ 5694613 h 6853699"/>
              <a:gd name="connsiteX1298" fmla="*/ 3368020 w 8875669"/>
              <a:gd name="connsiteY1298" fmla="*/ 5287699 h 6853699"/>
              <a:gd name="connsiteX1299" fmla="*/ 3392682 w 8875669"/>
              <a:gd name="connsiteY1299" fmla="*/ 5189054 h 6853699"/>
              <a:gd name="connsiteX1300" fmla="*/ 3565312 w 8875669"/>
              <a:gd name="connsiteY1300" fmla="*/ 5053416 h 6853699"/>
              <a:gd name="connsiteX1301" fmla="*/ 3417344 w 8875669"/>
              <a:gd name="connsiteY1301" fmla="*/ 4621842 h 6853699"/>
              <a:gd name="connsiteX1302" fmla="*/ 3454335 w 8875669"/>
              <a:gd name="connsiteY1302" fmla="*/ 4387557 h 6853699"/>
              <a:gd name="connsiteX1303" fmla="*/ 3429673 w 8875669"/>
              <a:gd name="connsiteY1303" fmla="*/ 4103951 h 6853699"/>
              <a:gd name="connsiteX1304" fmla="*/ 3232382 w 8875669"/>
              <a:gd name="connsiteY1304" fmla="*/ 3795685 h 6853699"/>
              <a:gd name="connsiteX1305" fmla="*/ 3195391 w 8875669"/>
              <a:gd name="connsiteY1305" fmla="*/ 3068174 h 6853699"/>
              <a:gd name="connsiteX1306" fmla="*/ 2674072 w 8875669"/>
              <a:gd name="connsiteY1306" fmla="*/ 2580510 h 6853699"/>
              <a:gd name="connsiteX1307" fmla="*/ 2585706 w 8875669"/>
              <a:gd name="connsiteY1307" fmla="*/ 2565442 h 6853699"/>
              <a:gd name="connsiteX1308" fmla="*/ 2585706 w 8875669"/>
              <a:gd name="connsiteY1308" fmla="*/ 1585104 h 6853699"/>
              <a:gd name="connsiteX1309" fmla="*/ 2617117 w 8875669"/>
              <a:gd name="connsiteY1309" fmla="*/ 1553502 h 6853699"/>
              <a:gd name="connsiteX1310" fmla="*/ 2620770 w 8875669"/>
              <a:gd name="connsiteY1310" fmla="*/ 1549849 h 6853699"/>
              <a:gd name="connsiteX1311" fmla="*/ 2625547 w 8875669"/>
              <a:gd name="connsiteY1311" fmla="*/ 1542825 h 6853699"/>
              <a:gd name="connsiteX1312" fmla="*/ 2631167 w 8875669"/>
              <a:gd name="connsiteY1312" fmla="*/ 1535519 h 6853699"/>
              <a:gd name="connsiteX1313" fmla="*/ 2635663 w 8875669"/>
              <a:gd name="connsiteY1313" fmla="*/ 1530461 h 6853699"/>
              <a:gd name="connsiteX1314" fmla="*/ 2639878 w 8875669"/>
              <a:gd name="connsiteY1314" fmla="*/ 1523999 h 6853699"/>
              <a:gd name="connsiteX1315" fmla="*/ 2640721 w 8875669"/>
              <a:gd name="connsiteY1315" fmla="*/ 1518098 h 6853699"/>
              <a:gd name="connsiteX1316" fmla="*/ 2623299 w 8875669"/>
              <a:gd name="connsiteY1316" fmla="*/ 1500115 h 6853699"/>
              <a:gd name="connsiteX1317" fmla="*/ 2617398 w 8875669"/>
              <a:gd name="connsiteY1317" fmla="*/ 1500115 h 6853699"/>
              <a:gd name="connsiteX1318" fmla="*/ 2612060 w 8875669"/>
              <a:gd name="connsiteY1318" fmla="*/ 1502924 h 6853699"/>
              <a:gd name="connsiteX1319" fmla="*/ 2585706 w 8875669"/>
              <a:gd name="connsiteY1319" fmla="*/ 1529660 h 6853699"/>
              <a:gd name="connsiteX1320" fmla="*/ 2585706 w 8875669"/>
              <a:gd name="connsiteY1320" fmla="*/ 1438042 h 6853699"/>
              <a:gd name="connsiteX1321" fmla="*/ 2612060 w 8875669"/>
              <a:gd name="connsiteY1321" fmla="*/ 1411323 h 6853699"/>
              <a:gd name="connsiteX1322" fmla="*/ 2615994 w 8875669"/>
              <a:gd name="connsiteY1322" fmla="*/ 1406827 h 6853699"/>
              <a:gd name="connsiteX1323" fmla="*/ 2623018 w 8875669"/>
              <a:gd name="connsiteY1323" fmla="*/ 1399240 h 6853699"/>
              <a:gd name="connsiteX1324" fmla="*/ 2630324 w 8875669"/>
              <a:gd name="connsiteY1324" fmla="*/ 1389406 h 6853699"/>
              <a:gd name="connsiteX1325" fmla="*/ 2635944 w 8875669"/>
              <a:gd name="connsiteY1325" fmla="*/ 1381257 h 6853699"/>
              <a:gd name="connsiteX1326" fmla="*/ 2641564 w 8875669"/>
              <a:gd name="connsiteY1326" fmla="*/ 1373389 h 6853699"/>
              <a:gd name="connsiteX1327" fmla="*/ 2648026 w 8875669"/>
              <a:gd name="connsiteY1327" fmla="*/ 1362993 h 6853699"/>
              <a:gd name="connsiteX1328" fmla="*/ 2654489 w 8875669"/>
              <a:gd name="connsiteY1328" fmla="*/ 1352315 h 6853699"/>
              <a:gd name="connsiteX1329" fmla="*/ 2657018 w 8875669"/>
              <a:gd name="connsiteY1329" fmla="*/ 1341638 h 6853699"/>
              <a:gd name="connsiteX1330" fmla="*/ 2651960 w 8875669"/>
              <a:gd name="connsiteY1330" fmla="*/ 1329836 h 6853699"/>
              <a:gd name="connsiteX1331" fmla="*/ 2639597 w 8875669"/>
              <a:gd name="connsiteY1331" fmla="*/ 1325340 h 6853699"/>
              <a:gd name="connsiteX1332" fmla="*/ 2626390 w 8875669"/>
              <a:gd name="connsiteY1332" fmla="*/ 1330398 h 6853699"/>
              <a:gd name="connsiteX1333" fmla="*/ 2617117 w 8875669"/>
              <a:gd name="connsiteY1333" fmla="*/ 1341638 h 6853699"/>
              <a:gd name="connsiteX1334" fmla="*/ 2609531 w 8875669"/>
              <a:gd name="connsiteY1334" fmla="*/ 1351753 h 6853699"/>
              <a:gd name="connsiteX1335" fmla="*/ 2600258 w 8875669"/>
              <a:gd name="connsiteY1335" fmla="*/ 1364398 h 6853699"/>
              <a:gd name="connsiteX1336" fmla="*/ 2592391 w 8875669"/>
              <a:gd name="connsiteY1336" fmla="*/ 1374794 h 6853699"/>
              <a:gd name="connsiteX1337" fmla="*/ 2589019 w 8875669"/>
              <a:gd name="connsiteY1337" fmla="*/ 1379290 h 6853699"/>
              <a:gd name="connsiteX1338" fmla="*/ 2585706 w 8875669"/>
              <a:gd name="connsiteY1338" fmla="*/ 1382718 h 6853699"/>
              <a:gd name="connsiteX1339" fmla="*/ 2585706 w 8875669"/>
              <a:gd name="connsiteY1339" fmla="*/ 1284495 h 6853699"/>
              <a:gd name="connsiteX1340" fmla="*/ 2599415 w 8875669"/>
              <a:gd name="connsiteY1340" fmla="*/ 1267457 h 6853699"/>
              <a:gd name="connsiteX1341" fmla="*/ 2612341 w 8875669"/>
              <a:gd name="connsiteY1341" fmla="*/ 1251441 h 6853699"/>
              <a:gd name="connsiteX1342" fmla="*/ 2619084 w 8875669"/>
              <a:gd name="connsiteY1342" fmla="*/ 1241325 h 6853699"/>
              <a:gd name="connsiteX1343" fmla="*/ 2622175 w 8875669"/>
              <a:gd name="connsiteY1343" fmla="*/ 1230367 h 6853699"/>
              <a:gd name="connsiteX1344" fmla="*/ 2617117 w 8875669"/>
              <a:gd name="connsiteY1344" fmla="*/ 1216317 h 6853699"/>
              <a:gd name="connsiteX1345" fmla="*/ 2604192 w 8875669"/>
              <a:gd name="connsiteY1345" fmla="*/ 1211259 h 6853699"/>
              <a:gd name="connsiteX1346" fmla="*/ 2594357 w 8875669"/>
              <a:gd name="connsiteY1346" fmla="*/ 1213507 h 6853699"/>
              <a:gd name="connsiteX1347" fmla="*/ 2587333 w 8875669"/>
              <a:gd name="connsiteY1347" fmla="*/ 1220813 h 6853699"/>
              <a:gd name="connsiteX1348" fmla="*/ 2585706 w 8875669"/>
              <a:gd name="connsiteY1348" fmla="*/ 1222697 h 685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</a:cxnLst>
            <a:rect l="l" t="t" r="r" b="b"/>
            <a:pathLst>
              <a:path w="8875669" h="6853699">
                <a:moveTo>
                  <a:pt x="1278663" y="4749579"/>
                </a:moveTo>
                <a:cubicBezTo>
                  <a:pt x="1135647" y="4729351"/>
                  <a:pt x="894686" y="4888492"/>
                  <a:pt x="729248" y="5028754"/>
                </a:cubicBezTo>
                <a:cubicBezTo>
                  <a:pt x="708698" y="5156174"/>
                  <a:pt x="1058066" y="5419226"/>
                  <a:pt x="1370445" y="5571305"/>
                </a:cubicBezTo>
                <a:cubicBezTo>
                  <a:pt x="1370445" y="5308249"/>
                  <a:pt x="1493751" y="4934221"/>
                  <a:pt x="1333454" y="4769810"/>
                </a:cubicBezTo>
                <a:cubicBezTo>
                  <a:pt x="1317526" y="4759022"/>
                  <a:pt x="1299095" y="4752471"/>
                  <a:pt x="1278663" y="4749579"/>
                </a:cubicBezTo>
                <a:close/>
                <a:moveTo>
                  <a:pt x="2581553" y="2564734"/>
                </a:moveTo>
                <a:lnTo>
                  <a:pt x="2585706" y="2565442"/>
                </a:lnTo>
                <a:lnTo>
                  <a:pt x="2585706" y="6853699"/>
                </a:lnTo>
                <a:lnTo>
                  <a:pt x="1284130" y="6853699"/>
                </a:lnTo>
                <a:lnTo>
                  <a:pt x="1284130" y="6311149"/>
                </a:lnTo>
                <a:lnTo>
                  <a:pt x="1333454" y="5743935"/>
                </a:lnTo>
                <a:lnTo>
                  <a:pt x="877218" y="5534313"/>
                </a:lnTo>
                <a:lnTo>
                  <a:pt x="346997" y="5275369"/>
                </a:lnTo>
                <a:cubicBezTo>
                  <a:pt x="190809" y="5205495"/>
                  <a:pt x="108603" y="5036975"/>
                  <a:pt x="211359" y="4954771"/>
                </a:cubicBezTo>
                <a:lnTo>
                  <a:pt x="1173154" y="4264251"/>
                </a:lnTo>
                <a:lnTo>
                  <a:pt x="1173154" y="4251921"/>
                </a:lnTo>
                <a:lnTo>
                  <a:pt x="1469092" y="4054630"/>
                </a:lnTo>
                <a:lnTo>
                  <a:pt x="1715704" y="4042298"/>
                </a:lnTo>
                <a:lnTo>
                  <a:pt x="1912996" y="4042298"/>
                </a:lnTo>
                <a:lnTo>
                  <a:pt x="2048634" y="3968315"/>
                </a:lnTo>
                <a:lnTo>
                  <a:pt x="2110287" y="3968315"/>
                </a:lnTo>
                <a:cubicBezTo>
                  <a:pt x="1970540" y="3820347"/>
                  <a:pt x="1892445" y="3610726"/>
                  <a:pt x="1912996" y="3376441"/>
                </a:cubicBezTo>
                <a:cubicBezTo>
                  <a:pt x="1949987" y="3146266"/>
                  <a:pt x="1986979" y="2965418"/>
                  <a:pt x="2134949" y="2796897"/>
                </a:cubicBezTo>
                <a:cubicBezTo>
                  <a:pt x="2204822" y="2747574"/>
                  <a:pt x="2279761" y="2704738"/>
                  <a:pt x="2344572" y="2648929"/>
                </a:cubicBezTo>
                <a:cubicBezTo>
                  <a:pt x="2418557" y="2585221"/>
                  <a:pt x="2499476" y="2560816"/>
                  <a:pt x="2581553" y="2564734"/>
                </a:cubicBezTo>
                <a:close/>
                <a:moveTo>
                  <a:pt x="666502" y="1578791"/>
                </a:moveTo>
                <a:cubicBezTo>
                  <a:pt x="670998" y="1578791"/>
                  <a:pt x="675307" y="1580290"/>
                  <a:pt x="679428" y="1583287"/>
                </a:cubicBezTo>
                <a:cubicBezTo>
                  <a:pt x="684298" y="1586659"/>
                  <a:pt x="686733" y="1591155"/>
                  <a:pt x="686733" y="1596774"/>
                </a:cubicBezTo>
                <a:cubicBezTo>
                  <a:pt x="686733" y="1601645"/>
                  <a:pt x="684579" y="1605766"/>
                  <a:pt x="680271" y="1609138"/>
                </a:cubicBezTo>
                <a:cubicBezTo>
                  <a:pt x="675963" y="1612510"/>
                  <a:pt x="671935" y="1614945"/>
                  <a:pt x="668189" y="1616443"/>
                </a:cubicBezTo>
                <a:cubicBezTo>
                  <a:pt x="665940" y="1617567"/>
                  <a:pt x="661820" y="1618879"/>
                  <a:pt x="655825" y="1620377"/>
                </a:cubicBezTo>
                <a:cubicBezTo>
                  <a:pt x="649831" y="1622625"/>
                  <a:pt x="643087" y="1624967"/>
                  <a:pt x="635594" y="1627402"/>
                </a:cubicBezTo>
                <a:cubicBezTo>
                  <a:pt x="628101" y="1629837"/>
                  <a:pt x="620889" y="1632272"/>
                  <a:pt x="613958" y="1634708"/>
                </a:cubicBezTo>
                <a:cubicBezTo>
                  <a:pt x="607027" y="1637143"/>
                  <a:pt x="601875" y="1638922"/>
                  <a:pt x="598504" y="1640046"/>
                </a:cubicBezTo>
                <a:cubicBezTo>
                  <a:pt x="594008" y="1641170"/>
                  <a:pt x="590917" y="1641826"/>
                  <a:pt x="589231" y="1642013"/>
                </a:cubicBezTo>
                <a:cubicBezTo>
                  <a:pt x="587545" y="1642201"/>
                  <a:pt x="585016" y="1642294"/>
                  <a:pt x="581644" y="1642294"/>
                </a:cubicBezTo>
                <a:cubicBezTo>
                  <a:pt x="576025" y="1642294"/>
                  <a:pt x="571529" y="1640608"/>
                  <a:pt x="568157" y="1637236"/>
                </a:cubicBezTo>
                <a:cubicBezTo>
                  <a:pt x="564785" y="1634614"/>
                  <a:pt x="563099" y="1630493"/>
                  <a:pt x="563099" y="1624873"/>
                </a:cubicBezTo>
                <a:cubicBezTo>
                  <a:pt x="563099" y="1620752"/>
                  <a:pt x="564598" y="1617099"/>
                  <a:pt x="567595" y="1613915"/>
                </a:cubicBezTo>
                <a:cubicBezTo>
                  <a:pt x="570592" y="1610730"/>
                  <a:pt x="573964" y="1608576"/>
                  <a:pt x="577710" y="1607452"/>
                </a:cubicBezTo>
                <a:lnTo>
                  <a:pt x="660883" y="1579353"/>
                </a:lnTo>
                <a:cubicBezTo>
                  <a:pt x="661258" y="1579353"/>
                  <a:pt x="662007" y="1579259"/>
                  <a:pt x="663131" y="1579072"/>
                </a:cubicBezTo>
                <a:cubicBezTo>
                  <a:pt x="664255" y="1578885"/>
                  <a:pt x="665379" y="1578791"/>
                  <a:pt x="666502" y="1578791"/>
                </a:cubicBezTo>
                <a:close/>
                <a:moveTo>
                  <a:pt x="3458957" y="1573171"/>
                </a:moveTo>
                <a:cubicBezTo>
                  <a:pt x="3457083" y="1573171"/>
                  <a:pt x="3455772" y="1573359"/>
                  <a:pt x="3455022" y="1573733"/>
                </a:cubicBezTo>
                <a:cubicBezTo>
                  <a:pt x="3453149" y="1574108"/>
                  <a:pt x="3450246" y="1574951"/>
                  <a:pt x="3446312" y="1576262"/>
                </a:cubicBezTo>
                <a:cubicBezTo>
                  <a:pt x="3442378" y="1577573"/>
                  <a:pt x="3438163" y="1578791"/>
                  <a:pt x="3433667" y="1579915"/>
                </a:cubicBezTo>
                <a:cubicBezTo>
                  <a:pt x="3429546" y="1581788"/>
                  <a:pt x="3425238" y="1583287"/>
                  <a:pt x="3420742" y="1584411"/>
                </a:cubicBezTo>
                <a:cubicBezTo>
                  <a:pt x="3416995" y="1586284"/>
                  <a:pt x="3414373" y="1587408"/>
                  <a:pt x="3412874" y="1587783"/>
                </a:cubicBezTo>
                <a:cubicBezTo>
                  <a:pt x="3409502" y="1588907"/>
                  <a:pt x="3404819" y="1590312"/>
                  <a:pt x="3398825" y="1591998"/>
                </a:cubicBezTo>
                <a:cubicBezTo>
                  <a:pt x="3392831" y="1593683"/>
                  <a:pt x="3387117" y="1595931"/>
                  <a:pt x="3381684" y="1598741"/>
                </a:cubicBezTo>
                <a:cubicBezTo>
                  <a:pt x="3376252" y="1601551"/>
                  <a:pt x="3371569" y="1604829"/>
                  <a:pt x="3367635" y="1608576"/>
                </a:cubicBezTo>
                <a:cubicBezTo>
                  <a:pt x="3363701" y="1612322"/>
                  <a:pt x="3361735" y="1617005"/>
                  <a:pt x="3361735" y="1622625"/>
                </a:cubicBezTo>
                <a:cubicBezTo>
                  <a:pt x="3361735" y="1627496"/>
                  <a:pt x="3363514" y="1631804"/>
                  <a:pt x="3367073" y="1635551"/>
                </a:cubicBezTo>
                <a:cubicBezTo>
                  <a:pt x="3370633" y="1639297"/>
                  <a:pt x="3375035" y="1641170"/>
                  <a:pt x="3380280" y="1641170"/>
                </a:cubicBezTo>
                <a:cubicBezTo>
                  <a:pt x="3382153" y="1641170"/>
                  <a:pt x="3384682" y="1640702"/>
                  <a:pt x="3387866" y="1639765"/>
                </a:cubicBezTo>
                <a:cubicBezTo>
                  <a:pt x="3391051" y="1638829"/>
                  <a:pt x="3394142" y="1637424"/>
                  <a:pt x="3397139" y="1635551"/>
                </a:cubicBezTo>
                <a:cubicBezTo>
                  <a:pt x="3400136" y="1634427"/>
                  <a:pt x="3402571" y="1633115"/>
                  <a:pt x="3404445" y="1631617"/>
                </a:cubicBezTo>
                <a:cubicBezTo>
                  <a:pt x="3407067" y="1630493"/>
                  <a:pt x="3409034" y="1629743"/>
                  <a:pt x="3410345" y="1629369"/>
                </a:cubicBezTo>
                <a:cubicBezTo>
                  <a:pt x="3411657" y="1628994"/>
                  <a:pt x="3414748" y="1627683"/>
                  <a:pt x="3419618" y="1625435"/>
                </a:cubicBezTo>
                <a:cubicBezTo>
                  <a:pt x="3424863" y="1623936"/>
                  <a:pt x="3430295" y="1622063"/>
                  <a:pt x="3435915" y="1619815"/>
                </a:cubicBezTo>
                <a:cubicBezTo>
                  <a:pt x="3441910" y="1618317"/>
                  <a:pt x="3447436" y="1616537"/>
                  <a:pt x="3452494" y="1614476"/>
                </a:cubicBezTo>
                <a:cubicBezTo>
                  <a:pt x="3457551" y="1612416"/>
                  <a:pt x="3460642" y="1611198"/>
                  <a:pt x="3461766" y="1610824"/>
                </a:cubicBezTo>
                <a:cubicBezTo>
                  <a:pt x="3466262" y="1608950"/>
                  <a:pt x="3470851" y="1606609"/>
                  <a:pt x="3475535" y="1603799"/>
                </a:cubicBezTo>
                <a:cubicBezTo>
                  <a:pt x="3480218" y="1600989"/>
                  <a:pt x="3482559" y="1596774"/>
                  <a:pt x="3482559" y="1591155"/>
                </a:cubicBezTo>
                <a:cubicBezTo>
                  <a:pt x="3482559" y="1584411"/>
                  <a:pt x="3480780" y="1579728"/>
                  <a:pt x="3477221" y="1577105"/>
                </a:cubicBezTo>
                <a:cubicBezTo>
                  <a:pt x="3473661" y="1574483"/>
                  <a:pt x="3468884" y="1573171"/>
                  <a:pt x="3462890" y="1573171"/>
                </a:cubicBezTo>
                <a:cubicBezTo>
                  <a:pt x="3462141" y="1573171"/>
                  <a:pt x="3460830" y="1573171"/>
                  <a:pt x="3458957" y="1573171"/>
                </a:cubicBezTo>
                <a:close/>
                <a:moveTo>
                  <a:pt x="934003" y="1555750"/>
                </a:moveTo>
                <a:cubicBezTo>
                  <a:pt x="937375" y="1555750"/>
                  <a:pt x="939997" y="1555937"/>
                  <a:pt x="941870" y="1556312"/>
                </a:cubicBezTo>
                <a:cubicBezTo>
                  <a:pt x="944493" y="1556312"/>
                  <a:pt x="946928" y="1558560"/>
                  <a:pt x="949176" y="1563056"/>
                </a:cubicBezTo>
                <a:lnTo>
                  <a:pt x="967159" y="1600146"/>
                </a:lnTo>
                <a:lnTo>
                  <a:pt x="967159" y="1601832"/>
                </a:lnTo>
                <a:lnTo>
                  <a:pt x="967159" y="1602956"/>
                </a:lnTo>
                <a:cubicBezTo>
                  <a:pt x="967159" y="1603331"/>
                  <a:pt x="967347" y="1603518"/>
                  <a:pt x="967721" y="1603518"/>
                </a:cubicBezTo>
                <a:cubicBezTo>
                  <a:pt x="967721" y="1615132"/>
                  <a:pt x="961914" y="1620939"/>
                  <a:pt x="950300" y="1620939"/>
                </a:cubicBezTo>
                <a:cubicBezTo>
                  <a:pt x="945430" y="1620939"/>
                  <a:pt x="940746" y="1619253"/>
                  <a:pt x="936250" y="1615881"/>
                </a:cubicBezTo>
                <a:cubicBezTo>
                  <a:pt x="931755" y="1612510"/>
                  <a:pt x="928196" y="1608388"/>
                  <a:pt x="925573" y="1603518"/>
                </a:cubicBezTo>
                <a:cubicBezTo>
                  <a:pt x="922951" y="1597898"/>
                  <a:pt x="920703" y="1592653"/>
                  <a:pt x="918829" y="1587783"/>
                </a:cubicBezTo>
                <a:cubicBezTo>
                  <a:pt x="917331" y="1582163"/>
                  <a:pt x="916581" y="1577105"/>
                  <a:pt x="916581" y="1572609"/>
                </a:cubicBezTo>
                <a:cubicBezTo>
                  <a:pt x="916581" y="1561370"/>
                  <a:pt x="922388" y="1555750"/>
                  <a:pt x="934003" y="1555750"/>
                </a:cubicBezTo>
                <a:close/>
                <a:moveTo>
                  <a:pt x="1732007" y="1551254"/>
                </a:moveTo>
                <a:cubicBezTo>
                  <a:pt x="1739125" y="1551254"/>
                  <a:pt x="1745026" y="1554158"/>
                  <a:pt x="1749709" y="1559965"/>
                </a:cubicBezTo>
                <a:cubicBezTo>
                  <a:pt x="1754392" y="1565772"/>
                  <a:pt x="1756734" y="1571860"/>
                  <a:pt x="1756734" y="1578229"/>
                </a:cubicBezTo>
                <a:cubicBezTo>
                  <a:pt x="1756734" y="1586846"/>
                  <a:pt x="1754018" y="1592934"/>
                  <a:pt x="1748586" y="1596493"/>
                </a:cubicBezTo>
                <a:cubicBezTo>
                  <a:pt x="1743153" y="1600052"/>
                  <a:pt x="1736690" y="1601832"/>
                  <a:pt x="1729197" y="1601832"/>
                </a:cubicBezTo>
                <a:cubicBezTo>
                  <a:pt x="1721704" y="1601832"/>
                  <a:pt x="1716085" y="1599397"/>
                  <a:pt x="1712338" y="1594526"/>
                </a:cubicBezTo>
                <a:cubicBezTo>
                  <a:pt x="1708591" y="1589656"/>
                  <a:pt x="1706718" y="1583474"/>
                  <a:pt x="1706718" y="1575981"/>
                </a:cubicBezTo>
                <a:cubicBezTo>
                  <a:pt x="1706718" y="1569987"/>
                  <a:pt x="1709341" y="1564367"/>
                  <a:pt x="1714586" y="1559122"/>
                </a:cubicBezTo>
                <a:cubicBezTo>
                  <a:pt x="1719831" y="1553877"/>
                  <a:pt x="1725638" y="1551254"/>
                  <a:pt x="1732007" y="1551254"/>
                </a:cubicBezTo>
                <a:close/>
                <a:moveTo>
                  <a:pt x="750237" y="1548444"/>
                </a:moveTo>
                <a:cubicBezTo>
                  <a:pt x="761851" y="1548444"/>
                  <a:pt x="767658" y="1554251"/>
                  <a:pt x="767658" y="1565866"/>
                </a:cubicBezTo>
                <a:cubicBezTo>
                  <a:pt x="767658" y="1569612"/>
                  <a:pt x="766159" y="1574857"/>
                  <a:pt x="763162" y="1581601"/>
                </a:cubicBezTo>
                <a:cubicBezTo>
                  <a:pt x="760915" y="1587970"/>
                  <a:pt x="757543" y="1593964"/>
                  <a:pt x="753047" y="1599584"/>
                </a:cubicBezTo>
                <a:cubicBezTo>
                  <a:pt x="749300" y="1605204"/>
                  <a:pt x="745179" y="1610168"/>
                  <a:pt x="740683" y="1614476"/>
                </a:cubicBezTo>
                <a:cubicBezTo>
                  <a:pt x="736188" y="1618785"/>
                  <a:pt x="731879" y="1620939"/>
                  <a:pt x="727758" y="1620939"/>
                </a:cubicBezTo>
                <a:cubicBezTo>
                  <a:pt x="721764" y="1620939"/>
                  <a:pt x="717268" y="1619160"/>
                  <a:pt x="714271" y="1615600"/>
                </a:cubicBezTo>
                <a:cubicBezTo>
                  <a:pt x="711273" y="1612041"/>
                  <a:pt x="709775" y="1607639"/>
                  <a:pt x="709775" y="1602394"/>
                </a:cubicBezTo>
                <a:cubicBezTo>
                  <a:pt x="709775" y="1597898"/>
                  <a:pt x="710992" y="1592559"/>
                  <a:pt x="713428" y="1586378"/>
                </a:cubicBezTo>
                <a:cubicBezTo>
                  <a:pt x="715862" y="1580196"/>
                  <a:pt x="719141" y="1574295"/>
                  <a:pt x="723262" y="1568676"/>
                </a:cubicBezTo>
                <a:cubicBezTo>
                  <a:pt x="727383" y="1563056"/>
                  <a:pt x="731785" y="1558279"/>
                  <a:pt x="736468" y="1554345"/>
                </a:cubicBezTo>
                <a:cubicBezTo>
                  <a:pt x="741151" y="1550411"/>
                  <a:pt x="745741" y="1548444"/>
                  <a:pt x="750237" y="1548444"/>
                </a:cubicBezTo>
                <a:close/>
                <a:moveTo>
                  <a:pt x="2585706" y="1529660"/>
                </a:moveTo>
                <a:lnTo>
                  <a:pt x="2585706" y="1585104"/>
                </a:lnTo>
                <a:lnTo>
                  <a:pt x="2524392" y="1646790"/>
                </a:lnTo>
                <a:cubicBezTo>
                  <a:pt x="2519146" y="1652035"/>
                  <a:pt x="2513714" y="1654658"/>
                  <a:pt x="2508094" y="1654658"/>
                </a:cubicBezTo>
                <a:cubicBezTo>
                  <a:pt x="2502475" y="1654658"/>
                  <a:pt x="2498166" y="1652972"/>
                  <a:pt x="2495169" y="1649600"/>
                </a:cubicBezTo>
                <a:cubicBezTo>
                  <a:pt x="2492172" y="1646228"/>
                  <a:pt x="2490673" y="1641920"/>
                  <a:pt x="2490673" y="1636675"/>
                </a:cubicBezTo>
                <a:cubicBezTo>
                  <a:pt x="2490673" y="1632928"/>
                  <a:pt x="2490767" y="1630212"/>
                  <a:pt x="2490954" y="1628526"/>
                </a:cubicBezTo>
                <a:cubicBezTo>
                  <a:pt x="2491142" y="1626840"/>
                  <a:pt x="2492734" y="1624311"/>
                  <a:pt x="2495731" y="1620939"/>
                </a:cubicBezTo>
                <a:close/>
                <a:moveTo>
                  <a:pt x="3732076" y="1504048"/>
                </a:moveTo>
                <a:lnTo>
                  <a:pt x="3733200" y="1504048"/>
                </a:lnTo>
                <a:cubicBezTo>
                  <a:pt x="3735073" y="1504048"/>
                  <a:pt x="3736010" y="1505360"/>
                  <a:pt x="3736010" y="1507982"/>
                </a:cubicBezTo>
                <a:lnTo>
                  <a:pt x="3736010" y="1510792"/>
                </a:lnTo>
                <a:cubicBezTo>
                  <a:pt x="3735636" y="1517910"/>
                  <a:pt x="3735261" y="1526527"/>
                  <a:pt x="3734886" y="1536643"/>
                </a:cubicBezTo>
                <a:cubicBezTo>
                  <a:pt x="3734511" y="1546759"/>
                  <a:pt x="3734137" y="1556687"/>
                  <a:pt x="3733762" y="1566428"/>
                </a:cubicBezTo>
                <a:cubicBezTo>
                  <a:pt x="3733012" y="1577667"/>
                  <a:pt x="3732451" y="1589469"/>
                  <a:pt x="3732076" y="1601832"/>
                </a:cubicBezTo>
                <a:lnTo>
                  <a:pt x="3727019" y="1605766"/>
                </a:lnTo>
                <a:lnTo>
                  <a:pt x="3580343" y="1605766"/>
                </a:lnTo>
                <a:lnTo>
                  <a:pt x="3580343" y="1510792"/>
                </a:lnTo>
                <a:lnTo>
                  <a:pt x="3594392" y="1508544"/>
                </a:lnTo>
                <a:cubicBezTo>
                  <a:pt x="3613499" y="1508170"/>
                  <a:pt x="3631483" y="1507420"/>
                  <a:pt x="3648342" y="1506296"/>
                </a:cubicBezTo>
                <a:cubicBezTo>
                  <a:pt x="3662953" y="1505922"/>
                  <a:pt x="3677752" y="1505547"/>
                  <a:pt x="3692738" y="1505172"/>
                </a:cubicBezTo>
                <a:cubicBezTo>
                  <a:pt x="3708473" y="1504798"/>
                  <a:pt x="3721586" y="1504423"/>
                  <a:pt x="3732076" y="1504048"/>
                </a:cubicBezTo>
                <a:close/>
                <a:moveTo>
                  <a:pt x="4196830" y="1482693"/>
                </a:moveTo>
                <a:lnTo>
                  <a:pt x="4206383" y="1482693"/>
                </a:lnTo>
                <a:cubicBezTo>
                  <a:pt x="4207882" y="1483443"/>
                  <a:pt x="4208631" y="1484941"/>
                  <a:pt x="4208631" y="1487189"/>
                </a:cubicBezTo>
                <a:cubicBezTo>
                  <a:pt x="4208631" y="1501051"/>
                  <a:pt x="4207695" y="1516225"/>
                  <a:pt x="4205821" y="1532709"/>
                </a:cubicBezTo>
                <a:cubicBezTo>
                  <a:pt x="4203948" y="1549943"/>
                  <a:pt x="4200951" y="1566053"/>
                  <a:pt x="4196830" y="1581039"/>
                </a:cubicBezTo>
                <a:cubicBezTo>
                  <a:pt x="4195706" y="1584785"/>
                  <a:pt x="4192427" y="1586846"/>
                  <a:pt x="4186995" y="1587221"/>
                </a:cubicBezTo>
                <a:cubicBezTo>
                  <a:pt x="4181562" y="1587595"/>
                  <a:pt x="4177910" y="1587783"/>
                  <a:pt x="4176037" y="1587783"/>
                </a:cubicBezTo>
                <a:cubicBezTo>
                  <a:pt x="4170791" y="1588157"/>
                  <a:pt x="4161332" y="1588813"/>
                  <a:pt x="4147657" y="1589750"/>
                </a:cubicBezTo>
                <a:cubicBezTo>
                  <a:pt x="4133982" y="1590686"/>
                  <a:pt x="4119370" y="1591623"/>
                  <a:pt x="4103822" y="1592559"/>
                </a:cubicBezTo>
                <a:cubicBezTo>
                  <a:pt x="4088275" y="1593496"/>
                  <a:pt x="4073663" y="1594433"/>
                  <a:pt x="4059988" y="1595369"/>
                </a:cubicBezTo>
                <a:cubicBezTo>
                  <a:pt x="4046314" y="1596306"/>
                  <a:pt x="4036854" y="1596962"/>
                  <a:pt x="4031609" y="1597336"/>
                </a:cubicBezTo>
                <a:lnTo>
                  <a:pt x="4027675" y="1597336"/>
                </a:lnTo>
                <a:cubicBezTo>
                  <a:pt x="4023554" y="1597336"/>
                  <a:pt x="4020932" y="1594901"/>
                  <a:pt x="4019807" y="1590031"/>
                </a:cubicBezTo>
                <a:cubicBezTo>
                  <a:pt x="4019807" y="1589281"/>
                  <a:pt x="4019526" y="1587221"/>
                  <a:pt x="4018964" y="1583849"/>
                </a:cubicBezTo>
                <a:cubicBezTo>
                  <a:pt x="4018403" y="1580477"/>
                  <a:pt x="4017934" y="1577012"/>
                  <a:pt x="4017560" y="1573452"/>
                </a:cubicBezTo>
                <a:cubicBezTo>
                  <a:pt x="4017185" y="1569893"/>
                  <a:pt x="4016623" y="1566521"/>
                  <a:pt x="4015874" y="1563337"/>
                </a:cubicBezTo>
                <a:cubicBezTo>
                  <a:pt x="4015124" y="1560152"/>
                  <a:pt x="4014749" y="1558092"/>
                  <a:pt x="4014749" y="1557155"/>
                </a:cubicBezTo>
                <a:cubicBezTo>
                  <a:pt x="4014749" y="1556218"/>
                  <a:pt x="4014281" y="1553783"/>
                  <a:pt x="4013345" y="1549849"/>
                </a:cubicBezTo>
                <a:cubicBezTo>
                  <a:pt x="4012408" y="1545915"/>
                  <a:pt x="4011565" y="1541326"/>
                  <a:pt x="4010816" y="1536081"/>
                </a:cubicBezTo>
                <a:cubicBezTo>
                  <a:pt x="4009692" y="1531585"/>
                  <a:pt x="4008661" y="1527277"/>
                  <a:pt x="4007725" y="1523156"/>
                </a:cubicBezTo>
                <a:cubicBezTo>
                  <a:pt x="4006788" y="1519034"/>
                  <a:pt x="4006227" y="1516506"/>
                  <a:pt x="4006039" y="1515569"/>
                </a:cubicBezTo>
                <a:cubicBezTo>
                  <a:pt x="4005852" y="1514632"/>
                  <a:pt x="4005758" y="1513789"/>
                  <a:pt x="4005758" y="1513040"/>
                </a:cubicBezTo>
                <a:lnTo>
                  <a:pt x="4005758" y="1509668"/>
                </a:lnTo>
                <a:cubicBezTo>
                  <a:pt x="4005758" y="1509294"/>
                  <a:pt x="4005758" y="1508170"/>
                  <a:pt x="4005758" y="1506296"/>
                </a:cubicBezTo>
                <a:cubicBezTo>
                  <a:pt x="4006132" y="1505172"/>
                  <a:pt x="4006320" y="1504423"/>
                  <a:pt x="4006320" y="1504048"/>
                </a:cubicBezTo>
                <a:cubicBezTo>
                  <a:pt x="4008943" y="1503299"/>
                  <a:pt x="4011378" y="1502362"/>
                  <a:pt x="4013626" y="1501239"/>
                </a:cubicBezTo>
                <a:cubicBezTo>
                  <a:pt x="4016623" y="1500489"/>
                  <a:pt x="4019620" y="1499740"/>
                  <a:pt x="4022617" y="1498991"/>
                </a:cubicBezTo>
                <a:cubicBezTo>
                  <a:pt x="4051091" y="1495244"/>
                  <a:pt x="4080033" y="1491591"/>
                  <a:pt x="4109442" y="1488032"/>
                </a:cubicBezTo>
                <a:cubicBezTo>
                  <a:pt x="4138852" y="1484473"/>
                  <a:pt x="4167981" y="1482693"/>
                  <a:pt x="4196830" y="1482693"/>
                </a:cubicBezTo>
                <a:close/>
                <a:moveTo>
                  <a:pt x="1276245" y="1461900"/>
                </a:moveTo>
                <a:cubicBezTo>
                  <a:pt x="1282989" y="1461900"/>
                  <a:pt x="1287860" y="1463024"/>
                  <a:pt x="1290857" y="1465272"/>
                </a:cubicBezTo>
                <a:cubicBezTo>
                  <a:pt x="1293854" y="1467520"/>
                  <a:pt x="1295352" y="1472203"/>
                  <a:pt x="1295352" y="1479322"/>
                </a:cubicBezTo>
                <a:lnTo>
                  <a:pt x="1295352" y="1485503"/>
                </a:lnTo>
                <a:cubicBezTo>
                  <a:pt x="1294228" y="1486627"/>
                  <a:pt x="1292262" y="1488594"/>
                  <a:pt x="1289452" y="1491404"/>
                </a:cubicBezTo>
                <a:cubicBezTo>
                  <a:pt x="1286642" y="1494214"/>
                  <a:pt x="1284488" y="1496181"/>
                  <a:pt x="1282989" y="1497305"/>
                </a:cubicBezTo>
                <a:lnTo>
                  <a:pt x="1202065" y="1541701"/>
                </a:lnTo>
                <a:cubicBezTo>
                  <a:pt x="1198318" y="1543574"/>
                  <a:pt x="1194291" y="1544511"/>
                  <a:pt x="1189982" y="1544511"/>
                </a:cubicBezTo>
                <a:cubicBezTo>
                  <a:pt x="1185674" y="1544511"/>
                  <a:pt x="1181553" y="1542825"/>
                  <a:pt x="1177619" y="1539453"/>
                </a:cubicBezTo>
                <a:cubicBezTo>
                  <a:pt x="1173685" y="1536081"/>
                  <a:pt x="1171718" y="1531960"/>
                  <a:pt x="1171718" y="1527089"/>
                </a:cubicBezTo>
                <a:cubicBezTo>
                  <a:pt x="1171718" y="1519222"/>
                  <a:pt x="1175465" y="1513227"/>
                  <a:pt x="1182958" y="1509106"/>
                </a:cubicBezTo>
                <a:lnTo>
                  <a:pt x="1269502" y="1462462"/>
                </a:lnTo>
                <a:lnTo>
                  <a:pt x="1271749" y="1462462"/>
                </a:lnTo>
                <a:cubicBezTo>
                  <a:pt x="1272499" y="1462462"/>
                  <a:pt x="1273248" y="1462369"/>
                  <a:pt x="1273998" y="1462181"/>
                </a:cubicBezTo>
                <a:cubicBezTo>
                  <a:pt x="1274747" y="1461994"/>
                  <a:pt x="1275496" y="1461900"/>
                  <a:pt x="1276245" y="1461900"/>
                </a:cubicBezTo>
                <a:close/>
                <a:moveTo>
                  <a:pt x="4794209" y="1446727"/>
                </a:moveTo>
                <a:cubicBezTo>
                  <a:pt x="4788964" y="1446727"/>
                  <a:pt x="4784655" y="1448225"/>
                  <a:pt x="4781283" y="1451223"/>
                </a:cubicBezTo>
                <a:cubicBezTo>
                  <a:pt x="4778661" y="1454220"/>
                  <a:pt x="4777350" y="1458341"/>
                  <a:pt x="4777350" y="1463586"/>
                </a:cubicBezTo>
                <a:cubicBezTo>
                  <a:pt x="4777350" y="1466958"/>
                  <a:pt x="4777537" y="1469019"/>
                  <a:pt x="4777911" y="1469768"/>
                </a:cubicBezTo>
                <a:cubicBezTo>
                  <a:pt x="4778661" y="1471267"/>
                  <a:pt x="4780160" y="1473702"/>
                  <a:pt x="4782408" y="1477074"/>
                </a:cubicBezTo>
                <a:cubicBezTo>
                  <a:pt x="4783531" y="1479696"/>
                  <a:pt x="4785592" y="1483068"/>
                  <a:pt x="4788589" y="1487189"/>
                </a:cubicBezTo>
                <a:cubicBezTo>
                  <a:pt x="4791586" y="1491310"/>
                  <a:pt x="4794490" y="1495525"/>
                  <a:pt x="4797300" y="1499834"/>
                </a:cubicBezTo>
                <a:cubicBezTo>
                  <a:pt x="4800110" y="1504142"/>
                  <a:pt x="4802733" y="1508263"/>
                  <a:pt x="4805167" y="1512197"/>
                </a:cubicBezTo>
                <a:cubicBezTo>
                  <a:pt x="4807603" y="1516131"/>
                  <a:pt x="4809195" y="1518472"/>
                  <a:pt x="4809944" y="1519222"/>
                </a:cubicBezTo>
                <a:cubicBezTo>
                  <a:pt x="4813316" y="1523718"/>
                  <a:pt x="4816594" y="1527277"/>
                  <a:pt x="4819779" y="1529899"/>
                </a:cubicBezTo>
                <a:cubicBezTo>
                  <a:pt x="4822963" y="1532522"/>
                  <a:pt x="4827272" y="1533833"/>
                  <a:pt x="4832705" y="1533833"/>
                </a:cubicBezTo>
                <a:cubicBezTo>
                  <a:pt x="4838137" y="1533833"/>
                  <a:pt x="4841790" y="1532147"/>
                  <a:pt x="4843663" y="1528775"/>
                </a:cubicBezTo>
                <a:cubicBezTo>
                  <a:pt x="4846286" y="1525403"/>
                  <a:pt x="4847597" y="1521189"/>
                  <a:pt x="4847597" y="1516131"/>
                </a:cubicBezTo>
                <a:cubicBezTo>
                  <a:pt x="4847597" y="1511073"/>
                  <a:pt x="4846473" y="1505922"/>
                  <a:pt x="4844225" y="1500677"/>
                </a:cubicBezTo>
                <a:cubicBezTo>
                  <a:pt x="4842726" y="1496181"/>
                  <a:pt x="4840385" y="1491872"/>
                  <a:pt x="4837200" y="1487751"/>
                </a:cubicBezTo>
                <a:cubicBezTo>
                  <a:pt x="4834016" y="1483630"/>
                  <a:pt x="4830644" y="1479415"/>
                  <a:pt x="4827085" y="1475107"/>
                </a:cubicBezTo>
                <a:cubicBezTo>
                  <a:pt x="4823526" y="1470798"/>
                  <a:pt x="4820060" y="1466115"/>
                  <a:pt x="4816688" y="1461057"/>
                </a:cubicBezTo>
                <a:cubicBezTo>
                  <a:pt x="4813316" y="1456000"/>
                  <a:pt x="4810132" y="1452347"/>
                  <a:pt x="4807135" y="1450099"/>
                </a:cubicBezTo>
                <a:cubicBezTo>
                  <a:pt x="4804887" y="1447851"/>
                  <a:pt x="4800578" y="1446727"/>
                  <a:pt x="4794209" y="1446727"/>
                </a:cubicBezTo>
                <a:close/>
                <a:moveTo>
                  <a:pt x="4574477" y="1442231"/>
                </a:moveTo>
                <a:cubicBezTo>
                  <a:pt x="4568482" y="1442231"/>
                  <a:pt x="4563986" y="1442980"/>
                  <a:pt x="4560989" y="1444479"/>
                </a:cubicBezTo>
                <a:cubicBezTo>
                  <a:pt x="4558741" y="1445978"/>
                  <a:pt x="4555556" y="1448975"/>
                  <a:pt x="4551436" y="1453471"/>
                </a:cubicBezTo>
                <a:cubicBezTo>
                  <a:pt x="4549937" y="1455719"/>
                  <a:pt x="4547689" y="1459090"/>
                  <a:pt x="4544692" y="1463586"/>
                </a:cubicBezTo>
                <a:cubicBezTo>
                  <a:pt x="4542069" y="1468831"/>
                  <a:pt x="4538698" y="1474076"/>
                  <a:pt x="4534576" y="1479322"/>
                </a:cubicBezTo>
                <a:cubicBezTo>
                  <a:pt x="4531204" y="1484941"/>
                  <a:pt x="4528114" y="1490280"/>
                  <a:pt x="4525304" y="1495338"/>
                </a:cubicBezTo>
                <a:cubicBezTo>
                  <a:pt x="4522494" y="1500396"/>
                  <a:pt x="4520340" y="1503674"/>
                  <a:pt x="4518841" y="1505172"/>
                </a:cubicBezTo>
                <a:cubicBezTo>
                  <a:pt x="4518092" y="1505922"/>
                  <a:pt x="4517061" y="1507795"/>
                  <a:pt x="4515750" y="1510792"/>
                </a:cubicBezTo>
                <a:cubicBezTo>
                  <a:pt x="4514439" y="1513789"/>
                  <a:pt x="4513783" y="1515663"/>
                  <a:pt x="4513783" y="1516412"/>
                </a:cubicBezTo>
                <a:cubicBezTo>
                  <a:pt x="4513783" y="1522032"/>
                  <a:pt x="4515750" y="1526621"/>
                  <a:pt x="4519684" y="1530180"/>
                </a:cubicBezTo>
                <a:cubicBezTo>
                  <a:pt x="4523618" y="1533739"/>
                  <a:pt x="4527927" y="1535519"/>
                  <a:pt x="4532610" y="1535519"/>
                </a:cubicBezTo>
                <a:cubicBezTo>
                  <a:pt x="4537292" y="1535519"/>
                  <a:pt x="4541320" y="1534114"/>
                  <a:pt x="4544692" y="1531304"/>
                </a:cubicBezTo>
                <a:cubicBezTo>
                  <a:pt x="4548064" y="1528494"/>
                  <a:pt x="4551061" y="1525216"/>
                  <a:pt x="4553684" y="1521470"/>
                </a:cubicBezTo>
                <a:lnTo>
                  <a:pt x="4589088" y="1468082"/>
                </a:lnTo>
                <a:cubicBezTo>
                  <a:pt x="4589088" y="1467707"/>
                  <a:pt x="4589369" y="1466677"/>
                  <a:pt x="4589931" y="1464991"/>
                </a:cubicBezTo>
                <a:cubicBezTo>
                  <a:pt x="4590493" y="1463305"/>
                  <a:pt x="4590774" y="1462088"/>
                  <a:pt x="4590774" y="1461338"/>
                </a:cubicBezTo>
                <a:lnTo>
                  <a:pt x="4590774" y="1458528"/>
                </a:lnTo>
                <a:cubicBezTo>
                  <a:pt x="4590774" y="1447664"/>
                  <a:pt x="4585341" y="1442231"/>
                  <a:pt x="4574477" y="1442231"/>
                </a:cubicBezTo>
                <a:close/>
                <a:moveTo>
                  <a:pt x="4222680" y="1441107"/>
                </a:moveTo>
                <a:cubicBezTo>
                  <a:pt x="4215187" y="1441482"/>
                  <a:pt x="4204885" y="1442044"/>
                  <a:pt x="4191772" y="1442793"/>
                </a:cubicBezTo>
                <a:cubicBezTo>
                  <a:pt x="4178659" y="1444292"/>
                  <a:pt x="4165827" y="1445509"/>
                  <a:pt x="4153276" y="1446446"/>
                </a:cubicBezTo>
                <a:cubicBezTo>
                  <a:pt x="4140725" y="1447383"/>
                  <a:pt x="4129674" y="1448319"/>
                  <a:pt x="4120120" y="1449256"/>
                </a:cubicBezTo>
                <a:cubicBezTo>
                  <a:pt x="4110566" y="1450192"/>
                  <a:pt x="4105040" y="1450661"/>
                  <a:pt x="4103542" y="1450661"/>
                </a:cubicBezTo>
                <a:cubicBezTo>
                  <a:pt x="4098672" y="1451035"/>
                  <a:pt x="4089867" y="1451972"/>
                  <a:pt x="4077129" y="1453471"/>
                </a:cubicBezTo>
                <a:cubicBezTo>
                  <a:pt x="4065140" y="1455344"/>
                  <a:pt x="4052214" y="1457030"/>
                  <a:pt x="4038353" y="1458528"/>
                </a:cubicBezTo>
                <a:cubicBezTo>
                  <a:pt x="4024491" y="1460776"/>
                  <a:pt x="4011378" y="1462650"/>
                  <a:pt x="3999014" y="1464148"/>
                </a:cubicBezTo>
                <a:cubicBezTo>
                  <a:pt x="3987025" y="1466396"/>
                  <a:pt x="3978596" y="1467895"/>
                  <a:pt x="3973726" y="1468644"/>
                </a:cubicBezTo>
                <a:cubicBezTo>
                  <a:pt x="3968480" y="1470517"/>
                  <a:pt x="3963516" y="1473046"/>
                  <a:pt x="3958833" y="1476231"/>
                </a:cubicBezTo>
                <a:cubicBezTo>
                  <a:pt x="3954150" y="1479415"/>
                  <a:pt x="3951808" y="1483817"/>
                  <a:pt x="3951808" y="1489437"/>
                </a:cubicBezTo>
                <a:cubicBezTo>
                  <a:pt x="3951808" y="1492434"/>
                  <a:pt x="3952464" y="1494963"/>
                  <a:pt x="3953775" y="1497024"/>
                </a:cubicBezTo>
                <a:cubicBezTo>
                  <a:pt x="3955087" y="1499084"/>
                  <a:pt x="3956585" y="1501051"/>
                  <a:pt x="3958271" y="1502924"/>
                </a:cubicBezTo>
                <a:cubicBezTo>
                  <a:pt x="3959957" y="1504798"/>
                  <a:pt x="3961550" y="1506671"/>
                  <a:pt x="3963048" y="1508544"/>
                </a:cubicBezTo>
                <a:cubicBezTo>
                  <a:pt x="3964547" y="1510417"/>
                  <a:pt x="3965577" y="1512759"/>
                  <a:pt x="3966139" y="1515569"/>
                </a:cubicBezTo>
                <a:cubicBezTo>
                  <a:pt x="3966701" y="1518379"/>
                  <a:pt x="3967637" y="1522500"/>
                  <a:pt x="3968949" y="1527932"/>
                </a:cubicBezTo>
                <a:cubicBezTo>
                  <a:pt x="3970260" y="1533365"/>
                  <a:pt x="3971571" y="1538797"/>
                  <a:pt x="3972883" y="1544230"/>
                </a:cubicBezTo>
                <a:cubicBezTo>
                  <a:pt x="3974194" y="1549662"/>
                  <a:pt x="3975224" y="1554439"/>
                  <a:pt x="3975973" y="1558560"/>
                </a:cubicBezTo>
                <a:cubicBezTo>
                  <a:pt x="3977098" y="1563430"/>
                  <a:pt x="3977659" y="1566240"/>
                  <a:pt x="3977659" y="1566990"/>
                </a:cubicBezTo>
                <a:cubicBezTo>
                  <a:pt x="3979158" y="1572984"/>
                  <a:pt x="3980188" y="1580009"/>
                  <a:pt x="3980750" y="1588064"/>
                </a:cubicBezTo>
                <a:cubicBezTo>
                  <a:pt x="3981312" y="1596119"/>
                  <a:pt x="3982623" y="1603705"/>
                  <a:pt x="3984684" y="1610824"/>
                </a:cubicBezTo>
                <a:cubicBezTo>
                  <a:pt x="3986745" y="1617942"/>
                  <a:pt x="3990117" y="1624030"/>
                  <a:pt x="3994799" y="1629088"/>
                </a:cubicBezTo>
                <a:cubicBezTo>
                  <a:pt x="3999483" y="1634146"/>
                  <a:pt x="4006132" y="1636675"/>
                  <a:pt x="4014749" y="1636675"/>
                </a:cubicBezTo>
                <a:lnTo>
                  <a:pt x="4024303" y="1636675"/>
                </a:lnTo>
                <a:lnTo>
                  <a:pt x="4190086" y="1624873"/>
                </a:lnTo>
                <a:lnTo>
                  <a:pt x="4217622" y="1624873"/>
                </a:lnTo>
                <a:cubicBezTo>
                  <a:pt x="4221744" y="1624873"/>
                  <a:pt x="4225397" y="1622625"/>
                  <a:pt x="4228581" y="1618129"/>
                </a:cubicBezTo>
                <a:cubicBezTo>
                  <a:pt x="4231766" y="1613634"/>
                  <a:pt x="4233545" y="1609512"/>
                  <a:pt x="4233920" y="1605766"/>
                </a:cubicBezTo>
                <a:cubicBezTo>
                  <a:pt x="4233920" y="1605391"/>
                  <a:pt x="4233920" y="1603705"/>
                  <a:pt x="4233920" y="1600708"/>
                </a:cubicBezTo>
                <a:cubicBezTo>
                  <a:pt x="4234295" y="1598460"/>
                  <a:pt x="4234763" y="1595744"/>
                  <a:pt x="4235325" y="1592559"/>
                </a:cubicBezTo>
                <a:cubicBezTo>
                  <a:pt x="4235887" y="1589375"/>
                  <a:pt x="4236261" y="1586378"/>
                  <a:pt x="4236449" y="1583568"/>
                </a:cubicBezTo>
                <a:cubicBezTo>
                  <a:pt x="4236636" y="1580758"/>
                  <a:pt x="4236730" y="1578978"/>
                  <a:pt x="4236730" y="1578229"/>
                </a:cubicBezTo>
                <a:cubicBezTo>
                  <a:pt x="4238603" y="1559497"/>
                  <a:pt x="4240944" y="1540858"/>
                  <a:pt x="4243755" y="1522313"/>
                </a:cubicBezTo>
                <a:cubicBezTo>
                  <a:pt x="4246564" y="1503767"/>
                  <a:pt x="4249655" y="1485316"/>
                  <a:pt x="4253027" y="1466958"/>
                </a:cubicBezTo>
                <a:lnTo>
                  <a:pt x="4253027" y="1463024"/>
                </a:lnTo>
                <a:cubicBezTo>
                  <a:pt x="4253027" y="1455906"/>
                  <a:pt x="4250217" y="1450473"/>
                  <a:pt x="4244598" y="1446727"/>
                </a:cubicBezTo>
                <a:cubicBezTo>
                  <a:pt x="4239727" y="1442980"/>
                  <a:pt x="4234107" y="1441107"/>
                  <a:pt x="4227738" y="1441107"/>
                </a:cubicBezTo>
                <a:close/>
                <a:moveTo>
                  <a:pt x="1718520" y="1433240"/>
                </a:moveTo>
                <a:lnTo>
                  <a:pt x="1747742" y="1433240"/>
                </a:lnTo>
                <a:cubicBezTo>
                  <a:pt x="1749241" y="1433240"/>
                  <a:pt x="1750833" y="1434082"/>
                  <a:pt x="1752519" y="1435768"/>
                </a:cubicBezTo>
                <a:cubicBezTo>
                  <a:pt x="1754205" y="1437454"/>
                  <a:pt x="1755610" y="1439421"/>
                  <a:pt x="1756734" y="1441669"/>
                </a:cubicBezTo>
                <a:cubicBezTo>
                  <a:pt x="1757858" y="1443917"/>
                  <a:pt x="1758795" y="1446259"/>
                  <a:pt x="1759544" y="1448694"/>
                </a:cubicBezTo>
                <a:cubicBezTo>
                  <a:pt x="1760293" y="1451129"/>
                  <a:pt x="1760668" y="1452909"/>
                  <a:pt x="1760668" y="1454033"/>
                </a:cubicBezTo>
                <a:cubicBezTo>
                  <a:pt x="1760668" y="1461151"/>
                  <a:pt x="1757671" y="1467145"/>
                  <a:pt x="1751676" y="1472016"/>
                </a:cubicBezTo>
                <a:cubicBezTo>
                  <a:pt x="1745682" y="1476886"/>
                  <a:pt x="1739406" y="1479322"/>
                  <a:pt x="1732850" y="1479322"/>
                </a:cubicBezTo>
                <a:cubicBezTo>
                  <a:pt x="1726294" y="1479322"/>
                  <a:pt x="1720861" y="1477261"/>
                  <a:pt x="1716553" y="1473140"/>
                </a:cubicBezTo>
                <a:cubicBezTo>
                  <a:pt x="1712244" y="1469019"/>
                  <a:pt x="1710090" y="1463586"/>
                  <a:pt x="1710090" y="1456843"/>
                </a:cubicBezTo>
                <a:cubicBezTo>
                  <a:pt x="1710090" y="1455719"/>
                  <a:pt x="1710090" y="1453939"/>
                  <a:pt x="1710090" y="1451504"/>
                </a:cubicBezTo>
                <a:cubicBezTo>
                  <a:pt x="1710090" y="1449069"/>
                  <a:pt x="1710371" y="1446446"/>
                  <a:pt x="1710933" y="1443636"/>
                </a:cubicBezTo>
                <a:cubicBezTo>
                  <a:pt x="1711495" y="1440826"/>
                  <a:pt x="1712338" y="1438391"/>
                  <a:pt x="1713462" y="1436330"/>
                </a:cubicBezTo>
                <a:cubicBezTo>
                  <a:pt x="1714586" y="1434270"/>
                  <a:pt x="1716272" y="1433240"/>
                  <a:pt x="1718520" y="1433240"/>
                </a:cubicBezTo>
                <a:close/>
                <a:moveTo>
                  <a:pt x="759790" y="1419190"/>
                </a:moveTo>
                <a:cubicBezTo>
                  <a:pt x="757543" y="1419190"/>
                  <a:pt x="755669" y="1422562"/>
                  <a:pt x="754170" y="1429306"/>
                </a:cubicBezTo>
                <a:cubicBezTo>
                  <a:pt x="751923" y="1436049"/>
                  <a:pt x="750143" y="1443730"/>
                  <a:pt x="748832" y="1452347"/>
                </a:cubicBezTo>
                <a:cubicBezTo>
                  <a:pt x="747520" y="1460964"/>
                  <a:pt x="746397" y="1468738"/>
                  <a:pt x="745460" y="1475669"/>
                </a:cubicBezTo>
                <a:cubicBezTo>
                  <a:pt x="744523" y="1482600"/>
                  <a:pt x="744055" y="1486440"/>
                  <a:pt x="744055" y="1487189"/>
                </a:cubicBezTo>
                <a:cubicBezTo>
                  <a:pt x="745179" y="1487189"/>
                  <a:pt x="747708" y="1487189"/>
                  <a:pt x="751642" y="1487189"/>
                </a:cubicBezTo>
                <a:cubicBezTo>
                  <a:pt x="755576" y="1487189"/>
                  <a:pt x="759790" y="1487189"/>
                  <a:pt x="764286" y="1487189"/>
                </a:cubicBezTo>
                <a:cubicBezTo>
                  <a:pt x="768782" y="1487189"/>
                  <a:pt x="772903" y="1487095"/>
                  <a:pt x="776649" y="1486908"/>
                </a:cubicBezTo>
                <a:cubicBezTo>
                  <a:pt x="780396" y="1486721"/>
                  <a:pt x="782831" y="1486627"/>
                  <a:pt x="783955" y="1486627"/>
                </a:cubicBezTo>
                <a:cubicBezTo>
                  <a:pt x="787327" y="1486627"/>
                  <a:pt x="791823" y="1486627"/>
                  <a:pt x="797443" y="1486627"/>
                </a:cubicBezTo>
                <a:cubicBezTo>
                  <a:pt x="803063" y="1486627"/>
                  <a:pt x="808495" y="1486253"/>
                  <a:pt x="813740" y="1485503"/>
                </a:cubicBezTo>
                <a:cubicBezTo>
                  <a:pt x="819734" y="1484754"/>
                  <a:pt x="826103" y="1484379"/>
                  <a:pt x="832847" y="1484379"/>
                </a:cubicBezTo>
                <a:lnTo>
                  <a:pt x="837905" y="1479322"/>
                </a:lnTo>
                <a:lnTo>
                  <a:pt x="837905" y="1430992"/>
                </a:lnTo>
                <a:cubicBezTo>
                  <a:pt x="837905" y="1429868"/>
                  <a:pt x="834533" y="1428369"/>
                  <a:pt x="827789" y="1426496"/>
                </a:cubicBezTo>
                <a:cubicBezTo>
                  <a:pt x="821046" y="1425372"/>
                  <a:pt x="813272" y="1424154"/>
                  <a:pt x="804467" y="1422843"/>
                </a:cubicBezTo>
                <a:cubicBezTo>
                  <a:pt x="795663" y="1421532"/>
                  <a:pt x="786859" y="1420595"/>
                  <a:pt x="778055" y="1420033"/>
                </a:cubicBezTo>
                <a:cubicBezTo>
                  <a:pt x="769250" y="1419471"/>
                  <a:pt x="763162" y="1419190"/>
                  <a:pt x="759790" y="1419190"/>
                </a:cubicBezTo>
                <a:close/>
                <a:moveTo>
                  <a:pt x="5415753" y="1409075"/>
                </a:moveTo>
                <a:cubicBezTo>
                  <a:pt x="5412006" y="1409075"/>
                  <a:pt x="5408448" y="1410573"/>
                  <a:pt x="5405076" y="1413570"/>
                </a:cubicBezTo>
                <a:cubicBezTo>
                  <a:pt x="5401704" y="1416568"/>
                  <a:pt x="5399643" y="1419939"/>
                  <a:pt x="5398894" y="1423686"/>
                </a:cubicBezTo>
                <a:cubicBezTo>
                  <a:pt x="5398894" y="1424810"/>
                  <a:pt x="5398894" y="1426777"/>
                  <a:pt x="5398894" y="1429587"/>
                </a:cubicBezTo>
                <a:cubicBezTo>
                  <a:pt x="5398894" y="1432397"/>
                  <a:pt x="5398800" y="1435206"/>
                  <a:pt x="5398613" y="1438016"/>
                </a:cubicBezTo>
                <a:cubicBezTo>
                  <a:pt x="5398426" y="1440826"/>
                  <a:pt x="5398332" y="1443636"/>
                  <a:pt x="5398332" y="1446446"/>
                </a:cubicBezTo>
                <a:cubicBezTo>
                  <a:pt x="5398332" y="1449256"/>
                  <a:pt x="5398332" y="1451223"/>
                  <a:pt x="5398332" y="1452347"/>
                </a:cubicBezTo>
                <a:cubicBezTo>
                  <a:pt x="5398332" y="1455719"/>
                  <a:pt x="5398238" y="1460589"/>
                  <a:pt x="5398050" y="1466958"/>
                </a:cubicBezTo>
                <a:cubicBezTo>
                  <a:pt x="5397864" y="1473327"/>
                  <a:pt x="5398145" y="1479602"/>
                  <a:pt x="5398894" y="1485784"/>
                </a:cubicBezTo>
                <a:cubicBezTo>
                  <a:pt x="5399643" y="1491966"/>
                  <a:pt x="5401517" y="1497398"/>
                  <a:pt x="5404514" y="1502081"/>
                </a:cubicBezTo>
                <a:cubicBezTo>
                  <a:pt x="5407510" y="1506765"/>
                  <a:pt x="5412194" y="1509106"/>
                  <a:pt x="5418563" y="1509106"/>
                </a:cubicBezTo>
                <a:cubicBezTo>
                  <a:pt x="5422310" y="1509106"/>
                  <a:pt x="5425962" y="1507701"/>
                  <a:pt x="5429522" y="1504891"/>
                </a:cubicBezTo>
                <a:cubicBezTo>
                  <a:pt x="5433080" y="1502081"/>
                  <a:pt x="5435235" y="1498803"/>
                  <a:pt x="5435984" y="1495057"/>
                </a:cubicBezTo>
                <a:lnTo>
                  <a:pt x="5435984" y="1479884"/>
                </a:lnTo>
                <a:lnTo>
                  <a:pt x="5435984" y="1465272"/>
                </a:lnTo>
                <a:cubicBezTo>
                  <a:pt x="5435984" y="1463399"/>
                  <a:pt x="5435890" y="1460589"/>
                  <a:pt x="5435703" y="1456843"/>
                </a:cubicBezTo>
                <a:cubicBezTo>
                  <a:pt x="5435516" y="1453096"/>
                  <a:pt x="5435235" y="1448975"/>
                  <a:pt x="5434860" y="1444479"/>
                </a:cubicBezTo>
                <a:cubicBezTo>
                  <a:pt x="5434486" y="1439983"/>
                  <a:pt x="5434204" y="1435768"/>
                  <a:pt x="5434017" y="1431835"/>
                </a:cubicBezTo>
                <a:cubicBezTo>
                  <a:pt x="5433830" y="1427901"/>
                  <a:pt x="5433736" y="1425185"/>
                  <a:pt x="5433736" y="1423686"/>
                </a:cubicBezTo>
                <a:cubicBezTo>
                  <a:pt x="5432612" y="1419939"/>
                  <a:pt x="5430271" y="1416568"/>
                  <a:pt x="5426712" y="1413570"/>
                </a:cubicBezTo>
                <a:cubicBezTo>
                  <a:pt x="5423152" y="1410573"/>
                  <a:pt x="5419500" y="1409075"/>
                  <a:pt x="5415753" y="1409075"/>
                </a:cubicBezTo>
                <a:close/>
                <a:moveTo>
                  <a:pt x="3736010" y="1402331"/>
                </a:moveTo>
                <a:lnTo>
                  <a:pt x="3736010" y="1466396"/>
                </a:lnTo>
                <a:cubicBezTo>
                  <a:pt x="3731140" y="1466396"/>
                  <a:pt x="3722335" y="1466583"/>
                  <a:pt x="3709597" y="1466958"/>
                </a:cubicBezTo>
                <a:cubicBezTo>
                  <a:pt x="3697608" y="1467333"/>
                  <a:pt x="3684683" y="1467614"/>
                  <a:pt x="3670821" y="1467801"/>
                </a:cubicBezTo>
                <a:cubicBezTo>
                  <a:pt x="3656959" y="1467988"/>
                  <a:pt x="3643939" y="1468176"/>
                  <a:pt x="3631763" y="1468363"/>
                </a:cubicBezTo>
                <a:cubicBezTo>
                  <a:pt x="3619587" y="1468550"/>
                  <a:pt x="3611064" y="1468644"/>
                  <a:pt x="3606194" y="1468644"/>
                </a:cubicBezTo>
                <a:lnTo>
                  <a:pt x="3590458" y="1468644"/>
                </a:lnTo>
                <a:lnTo>
                  <a:pt x="3580343" y="1468644"/>
                </a:lnTo>
                <a:lnTo>
                  <a:pt x="3578095" y="1466396"/>
                </a:lnTo>
                <a:cubicBezTo>
                  <a:pt x="3578095" y="1466021"/>
                  <a:pt x="3578002" y="1464055"/>
                  <a:pt x="3577814" y="1460495"/>
                </a:cubicBezTo>
                <a:cubicBezTo>
                  <a:pt x="3577627" y="1456936"/>
                  <a:pt x="3577533" y="1454033"/>
                  <a:pt x="3577533" y="1451785"/>
                </a:cubicBezTo>
                <a:cubicBezTo>
                  <a:pt x="3577533" y="1449162"/>
                  <a:pt x="3577627" y="1444947"/>
                  <a:pt x="3577814" y="1439140"/>
                </a:cubicBezTo>
                <a:cubicBezTo>
                  <a:pt x="3578002" y="1433333"/>
                  <a:pt x="3578095" y="1430055"/>
                  <a:pt x="3578095" y="1429306"/>
                </a:cubicBezTo>
                <a:cubicBezTo>
                  <a:pt x="3578095" y="1427807"/>
                  <a:pt x="3578095" y="1426121"/>
                  <a:pt x="3578095" y="1424248"/>
                </a:cubicBezTo>
                <a:cubicBezTo>
                  <a:pt x="3578095" y="1422375"/>
                  <a:pt x="3578282" y="1420501"/>
                  <a:pt x="3578657" y="1418628"/>
                </a:cubicBezTo>
                <a:lnTo>
                  <a:pt x="3580343" y="1410761"/>
                </a:lnTo>
                <a:lnTo>
                  <a:pt x="3582591" y="1408513"/>
                </a:lnTo>
                <a:cubicBezTo>
                  <a:pt x="3582965" y="1408513"/>
                  <a:pt x="3585588" y="1407951"/>
                  <a:pt x="3590458" y="1406827"/>
                </a:cubicBezTo>
                <a:cubicBezTo>
                  <a:pt x="3594954" y="1406452"/>
                  <a:pt x="3600480" y="1406077"/>
                  <a:pt x="3607037" y="1405703"/>
                </a:cubicBezTo>
                <a:cubicBezTo>
                  <a:pt x="3613593" y="1405328"/>
                  <a:pt x="3620243" y="1404953"/>
                  <a:pt x="3626987" y="1404579"/>
                </a:cubicBezTo>
                <a:cubicBezTo>
                  <a:pt x="3633731" y="1404204"/>
                  <a:pt x="3639069" y="1404017"/>
                  <a:pt x="3643003" y="1404017"/>
                </a:cubicBezTo>
                <a:cubicBezTo>
                  <a:pt x="3646937" y="1404017"/>
                  <a:pt x="3653306" y="1403923"/>
                  <a:pt x="3662110" y="1403736"/>
                </a:cubicBezTo>
                <a:cubicBezTo>
                  <a:pt x="3670915" y="1403549"/>
                  <a:pt x="3680187" y="1403361"/>
                  <a:pt x="3689928" y="1403174"/>
                </a:cubicBezTo>
                <a:cubicBezTo>
                  <a:pt x="3699669" y="1402987"/>
                  <a:pt x="3709035" y="1402799"/>
                  <a:pt x="3718027" y="1402612"/>
                </a:cubicBezTo>
                <a:cubicBezTo>
                  <a:pt x="3727019" y="1402425"/>
                  <a:pt x="3733012" y="1402331"/>
                  <a:pt x="3736010" y="1402331"/>
                </a:cubicBezTo>
                <a:close/>
                <a:moveTo>
                  <a:pt x="48892" y="1398397"/>
                </a:moveTo>
                <a:cubicBezTo>
                  <a:pt x="54886" y="1398397"/>
                  <a:pt x="59570" y="1399989"/>
                  <a:pt x="62941" y="1403174"/>
                </a:cubicBezTo>
                <a:cubicBezTo>
                  <a:pt x="66313" y="1406358"/>
                  <a:pt x="67999" y="1410948"/>
                  <a:pt x="67999" y="1416942"/>
                </a:cubicBezTo>
                <a:cubicBezTo>
                  <a:pt x="67999" y="1417692"/>
                  <a:pt x="67906" y="1418254"/>
                  <a:pt x="67718" y="1418628"/>
                </a:cubicBezTo>
                <a:cubicBezTo>
                  <a:pt x="67531" y="1419003"/>
                  <a:pt x="67437" y="1419378"/>
                  <a:pt x="67437" y="1419752"/>
                </a:cubicBezTo>
                <a:lnTo>
                  <a:pt x="67437" y="1421438"/>
                </a:lnTo>
                <a:lnTo>
                  <a:pt x="32595" y="1491685"/>
                </a:lnTo>
                <a:cubicBezTo>
                  <a:pt x="31096" y="1495057"/>
                  <a:pt x="28848" y="1497398"/>
                  <a:pt x="25851" y="1498710"/>
                </a:cubicBezTo>
                <a:cubicBezTo>
                  <a:pt x="22854" y="1500021"/>
                  <a:pt x="19669" y="1500677"/>
                  <a:pt x="16297" y="1500677"/>
                </a:cubicBezTo>
                <a:cubicBezTo>
                  <a:pt x="10303" y="1500677"/>
                  <a:pt x="6088" y="1498710"/>
                  <a:pt x="3653" y="1494776"/>
                </a:cubicBezTo>
                <a:cubicBezTo>
                  <a:pt x="1218" y="1490842"/>
                  <a:pt x="0" y="1486253"/>
                  <a:pt x="0" y="1481007"/>
                </a:cubicBezTo>
                <a:lnTo>
                  <a:pt x="0" y="1472578"/>
                </a:lnTo>
                <a:cubicBezTo>
                  <a:pt x="749" y="1470704"/>
                  <a:pt x="2342" y="1467520"/>
                  <a:pt x="4777" y="1463024"/>
                </a:cubicBezTo>
                <a:cubicBezTo>
                  <a:pt x="7212" y="1458528"/>
                  <a:pt x="9366" y="1453471"/>
                  <a:pt x="11240" y="1447851"/>
                </a:cubicBezTo>
                <a:cubicBezTo>
                  <a:pt x="13862" y="1442980"/>
                  <a:pt x="16110" y="1438297"/>
                  <a:pt x="17983" y="1433802"/>
                </a:cubicBezTo>
                <a:cubicBezTo>
                  <a:pt x="20606" y="1428931"/>
                  <a:pt x="22292" y="1425746"/>
                  <a:pt x="23041" y="1424248"/>
                </a:cubicBezTo>
                <a:cubicBezTo>
                  <a:pt x="26038" y="1417504"/>
                  <a:pt x="29036" y="1411323"/>
                  <a:pt x="32033" y="1405703"/>
                </a:cubicBezTo>
                <a:cubicBezTo>
                  <a:pt x="35030" y="1400832"/>
                  <a:pt x="40650" y="1398397"/>
                  <a:pt x="48892" y="1398397"/>
                </a:cubicBezTo>
                <a:close/>
                <a:moveTo>
                  <a:pt x="302905" y="1393339"/>
                </a:moveTo>
                <a:cubicBezTo>
                  <a:pt x="305902" y="1393339"/>
                  <a:pt x="308244" y="1393620"/>
                  <a:pt x="309929" y="1394182"/>
                </a:cubicBezTo>
                <a:cubicBezTo>
                  <a:pt x="311615" y="1394744"/>
                  <a:pt x="313770" y="1396149"/>
                  <a:pt x="316392" y="1398397"/>
                </a:cubicBezTo>
                <a:cubicBezTo>
                  <a:pt x="318265" y="1400270"/>
                  <a:pt x="321731" y="1404204"/>
                  <a:pt x="326789" y="1410199"/>
                </a:cubicBezTo>
                <a:cubicBezTo>
                  <a:pt x="331846" y="1416193"/>
                  <a:pt x="336811" y="1422375"/>
                  <a:pt x="341681" y="1428744"/>
                </a:cubicBezTo>
                <a:cubicBezTo>
                  <a:pt x="347301" y="1434738"/>
                  <a:pt x="352452" y="1440733"/>
                  <a:pt x="357135" y="1446727"/>
                </a:cubicBezTo>
                <a:cubicBezTo>
                  <a:pt x="361818" y="1452721"/>
                  <a:pt x="365284" y="1456655"/>
                  <a:pt x="367532" y="1458528"/>
                </a:cubicBezTo>
                <a:cubicBezTo>
                  <a:pt x="371278" y="1463399"/>
                  <a:pt x="373901" y="1467052"/>
                  <a:pt x="375400" y="1469487"/>
                </a:cubicBezTo>
                <a:cubicBezTo>
                  <a:pt x="376898" y="1471922"/>
                  <a:pt x="377647" y="1476137"/>
                  <a:pt x="377647" y="1482131"/>
                </a:cubicBezTo>
                <a:cubicBezTo>
                  <a:pt x="377647" y="1487002"/>
                  <a:pt x="376055" y="1490936"/>
                  <a:pt x="372871" y="1493933"/>
                </a:cubicBezTo>
                <a:cubicBezTo>
                  <a:pt x="369686" y="1496930"/>
                  <a:pt x="365659" y="1498429"/>
                  <a:pt x="360788" y="1498429"/>
                </a:cubicBezTo>
                <a:cubicBezTo>
                  <a:pt x="357042" y="1498429"/>
                  <a:pt x="350860" y="1494870"/>
                  <a:pt x="342243" y="1487751"/>
                </a:cubicBezTo>
                <a:cubicBezTo>
                  <a:pt x="334375" y="1480633"/>
                  <a:pt x="326227" y="1472109"/>
                  <a:pt x="317797" y="1462181"/>
                </a:cubicBezTo>
                <a:cubicBezTo>
                  <a:pt x="309367" y="1452253"/>
                  <a:pt x="301781" y="1442231"/>
                  <a:pt x="295037" y="1432116"/>
                </a:cubicBezTo>
                <a:cubicBezTo>
                  <a:pt x="288668" y="1422749"/>
                  <a:pt x="285483" y="1415256"/>
                  <a:pt x="285483" y="1409637"/>
                </a:cubicBezTo>
                <a:cubicBezTo>
                  <a:pt x="285483" y="1404766"/>
                  <a:pt x="287170" y="1400832"/>
                  <a:pt x="290541" y="1397835"/>
                </a:cubicBezTo>
                <a:cubicBezTo>
                  <a:pt x="293913" y="1394838"/>
                  <a:pt x="298034" y="1393339"/>
                  <a:pt x="302905" y="1393339"/>
                </a:cubicBezTo>
                <a:close/>
                <a:moveTo>
                  <a:pt x="2585706" y="1382718"/>
                </a:moveTo>
                <a:lnTo>
                  <a:pt x="2585706" y="1438042"/>
                </a:lnTo>
                <a:lnTo>
                  <a:pt x="2531135" y="1493371"/>
                </a:lnTo>
                <a:cubicBezTo>
                  <a:pt x="2528887" y="1495619"/>
                  <a:pt x="2526639" y="1497024"/>
                  <a:pt x="2524392" y="1497586"/>
                </a:cubicBezTo>
                <a:cubicBezTo>
                  <a:pt x="2522144" y="1498148"/>
                  <a:pt x="2519708" y="1498429"/>
                  <a:pt x="2517086" y="1498429"/>
                </a:cubicBezTo>
                <a:cubicBezTo>
                  <a:pt x="2505847" y="1498429"/>
                  <a:pt x="2500227" y="1492622"/>
                  <a:pt x="2500227" y="1481007"/>
                </a:cubicBezTo>
                <a:cubicBezTo>
                  <a:pt x="2500227" y="1476137"/>
                  <a:pt x="2500508" y="1472859"/>
                  <a:pt x="2501070" y="1471173"/>
                </a:cubicBezTo>
                <a:cubicBezTo>
                  <a:pt x="2501632" y="1469487"/>
                  <a:pt x="2503973" y="1466771"/>
                  <a:pt x="2508094" y="1463024"/>
                </a:cubicBezTo>
                <a:close/>
                <a:moveTo>
                  <a:pt x="5258400" y="1369174"/>
                </a:moveTo>
                <a:cubicBezTo>
                  <a:pt x="5263271" y="1369174"/>
                  <a:pt x="5266268" y="1369174"/>
                  <a:pt x="5267392" y="1369174"/>
                </a:cubicBezTo>
                <a:cubicBezTo>
                  <a:pt x="5269640" y="1369174"/>
                  <a:pt x="5273011" y="1369268"/>
                  <a:pt x="5277508" y="1369455"/>
                </a:cubicBezTo>
                <a:cubicBezTo>
                  <a:pt x="5282003" y="1369643"/>
                  <a:pt x="5284439" y="1369736"/>
                  <a:pt x="5284813" y="1369736"/>
                </a:cubicBezTo>
                <a:cubicBezTo>
                  <a:pt x="5286686" y="1369736"/>
                  <a:pt x="5289684" y="1370017"/>
                  <a:pt x="5293805" y="1370579"/>
                </a:cubicBezTo>
                <a:cubicBezTo>
                  <a:pt x="5297926" y="1371141"/>
                  <a:pt x="5302422" y="1371610"/>
                  <a:pt x="5307293" y="1371984"/>
                </a:cubicBezTo>
                <a:cubicBezTo>
                  <a:pt x="5312163" y="1372359"/>
                  <a:pt x="5316565" y="1372827"/>
                  <a:pt x="5320499" y="1373389"/>
                </a:cubicBezTo>
                <a:cubicBezTo>
                  <a:pt x="5324433" y="1373951"/>
                  <a:pt x="5327430" y="1374139"/>
                  <a:pt x="5329490" y="1373951"/>
                </a:cubicBezTo>
                <a:cubicBezTo>
                  <a:pt x="5331551" y="1373764"/>
                  <a:pt x="5332956" y="1374232"/>
                  <a:pt x="5333705" y="1375356"/>
                </a:cubicBezTo>
                <a:cubicBezTo>
                  <a:pt x="5334080" y="1377229"/>
                  <a:pt x="5334267" y="1378728"/>
                  <a:pt x="5334267" y="1379852"/>
                </a:cubicBezTo>
                <a:cubicBezTo>
                  <a:pt x="5334267" y="1383224"/>
                  <a:pt x="5332956" y="1388563"/>
                  <a:pt x="5330333" y="1395868"/>
                </a:cubicBezTo>
                <a:cubicBezTo>
                  <a:pt x="5327710" y="1403174"/>
                  <a:pt x="5324619" y="1410667"/>
                  <a:pt x="5321061" y="1418347"/>
                </a:cubicBezTo>
                <a:cubicBezTo>
                  <a:pt x="5317502" y="1426028"/>
                  <a:pt x="5313661" y="1432490"/>
                  <a:pt x="5309540" y="1437735"/>
                </a:cubicBezTo>
                <a:cubicBezTo>
                  <a:pt x="5305793" y="1443730"/>
                  <a:pt x="5302235" y="1446727"/>
                  <a:pt x="5298863" y="1446727"/>
                </a:cubicBezTo>
                <a:cubicBezTo>
                  <a:pt x="5297738" y="1446727"/>
                  <a:pt x="5293805" y="1445978"/>
                  <a:pt x="5287061" y="1444479"/>
                </a:cubicBezTo>
                <a:cubicBezTo>
                  <a:pt x="5280317" y="1442980"/>
                  <a:pt x="5273106" y="1441014"/>
                  <a:pt x="5265425" y="1438578"/>
                </a:cubicBezTo>
                <a:cubicBezTo>
                  <a:pt x="5257744" y="1436143"/>
                  <a:pt x="5250908" y="1433240"/>
                  <a:pt x="5244913" y="1429868"/>
                </a:cubicBezTo>
                <a:cubicBezTo>
                  <a:pt x="5238918" y="1426496"/>
                  <a:pt x="5235921" y="1422937"/>
                  <a:pt x="5235921" y="1419190"/>
                </a:cubicBezTo>
                <a:lnTo>
                  <a:pt x="5235921" y="1418066"/>
                </a:lnTo>
                <a:cubicBezTo>
                  <a:pt x="5235921" y="1417317"/>
                  <a:pt x="5236109" y="1416755"/>
                  <a:pt x="5236483" y="1416380"/>
                </a:cubicBezTo>
                <a:cubicBezTo>
                  <a:pt x="5236483" y="1415256"/>
                  <a:pt x="5236764" y="1413008"/>
                  <a:pt x="5237326" y="1409637"/>
                </a:cubicBezTo>
                <a:cubicBezTo>
                  <a:pt x="5237888" y="1406265"/>
                  <a:pt x="5238637" y="1402706"/>
                  <a:pt x="5239574" y="1398959"/>
                </a:cubicBezTo>
                <a:cubicBezTo>
                  <a:pt x="5240511" y="1395213"/>
                  <a:pt x="5241260" y="1391653"/>
                  <a:pt x="5241822" y="1388282"/>
                </a:cubicBezTo>
                <a:cubicBezTo>
                  <a:pt x="5242384" y="1384910"/>
                  <a:pt x="5242852" y="1382662"/>
                  <a:pt x="5243227" y="1381538"/>
                </a:cubicBezTo>
                <a:cubicBezTo>
                  <a:pt x="5243976" y="1378915"/>
                  <a:pt x="5244726" y="1376480"/>
                  <a:pt x="5245475" y="1374232"/>
                </a:cubicBezTo>
                <a:cubicBezTo>
                  <a:pt x="5246224" y="1372734"/>
                  <a:pt x="5247910" y="1371235"/>
                  <a:pt x="5250533" y="1369736"/>
                </a:cubicBezTo>
                <a:cubicBezTo>
                  <a:pt x="5251657" y="1369736"/>
                  <a:pt x="5254279" y="1369549"/>
                  <a:pt x="5258400" y="1369174"/>
                </a:cubicBezTo>
                <a:close/>
                <a:moveTo>
                  <a:pt x="4139508" y="1359059"/>
                </a:moveTo>
                <a:cubicBezTo>
                  <a:pt x="4124897" y="1359059"/>
                  <a:pt x="4110192" y="1359340"/>
                  <a:pt x="4095393" y="1359902"/>
                </a:cubicBezTo>
                <a:cubicBezTo>
                  <a:pt x="4080594" y="1360464"/>
                  <a:pt x="4065515" y="1361119"/>
                  <a:pt x="4050154" y="1361869"/>
                </a:cubicBezTo>
                <a:cubicBezTo>
                  <a:pt x="4044909" y="1361869"/>
                  <a:pt x="4040507" y="1363742"/>
                  <a:pt x="4036947" y="1367489"/>
                </a:cubicBezTo>
                <a:cubicBezTo>
                  <a:pt x="4033388" y="1371235"/>
                  <a:pt x="4031609" y="1375543"/>
                  <a:pt x="4031609" y="1380414"/>
                </a:cubicBezTo>
                <a:cubicBezTo>
                  <a:pt x="4031609" y="1384910"/>
                  <a:pt x="4032733" y="1388844"/>
                  <a:pt x="4034981" y="1392215"/>
                </a:cubicBezTo>
                <a:cubicBezTo>
                  <a:pt x="4037978" y="1395962"/>
                  <a:pt x="4041537" y="1398210"/>
                  <a:pt x="4045659" y="1398959"/>
                </a:cubicBezTo>
                <a:lnTo>
                  <a:pt x="4072071" y="1398959"/>
                </a:lnTo>
                <a:lnTo>
                  <a:pt x="4099608" y="1398959"/>
                </a:lnTo>
                <a:cubicBezTo>
                  <a:pt x="4101856" y="1398959"/>
                  <a:pt x="4106258" y="1398865"/>
                  <a:pt x="4112814" y="1398678"/>
                </a:cubicBezTo>
                <a:cubicBezTo>
                  <a:pt x="4119370" y="1398491"/>
                  <a:pt x="4126395" y="1398303"/>
                  <a:pt x="4133889" y="1398116"/>
                </a:cubicBezTo>
                <a:cubicBezTo>
                  <a:pt x="4141381" y="1397929"/>
                  <a:pt x="4148500" y="1397742"/>
                  <a:pt x="4155243" y="1397554"/>
                </a:cubicBezTo>
                <a:cubicBezTo>
                  <a:pt x="4161987" y="1397367"/>
                  <a:pt x="4166670" y="1397273"/>
                  <a:pt x="4169293" y="1397273"/>
                </a:cubicBezTo>
                <a:cubicBezTo>
                  <a:pt x="4174163" y="1396524"/>
                  <a:pt x="4177816" y="1394557"/>
                  <a:pt x="4180251" y="1391372"/>
                </a:cubicBezTo>
                <a:cubicBezTo>
                  <a:pt x="4182687" y="1388188"/>
                  <a:pt x="4183904" y="1384067"/>
                  <a:pt x="4183904" y="1379009"/>
                </a:cubicBezTo>
                <a:cubicBezTo>
                  <a:pt x="4183904" y="1373951"/>
                  <a:pt x="4182312" y="1369924"/>
                  <a:pt x="4179127" y="1366927"/>
                </a:cubicBezTo>
                <a:cubicBezTo>
                  <a:pt x="4175943" y="1363929"/>
                  <a:pt x="4172103" y="1361869"/>
                  <a:pt x="4167607" y="1360745"/>
                </a:cubicBezTo>
                <a:cubicBezTo>
                  <a:pt x="4163111" y="1359621"/>
                  <a:pt x="4158334" y="1359059"/>
                  <a:pt x="4153276" y="1359059"/>
                </a:cubicBezTo>
                <a:cubicBezTo>
                  <a:pt x="4148219" y="1359059"/>
                  <a:pt x="4143629" y="1359059"/>
                  <a:pt x="4139508" y="1359059"/>
                </a:cubicBezTo>
                <a:close/>
                <a:moveTo>
                  <a:pt x="1235221" y="1341076"/>
                </a:moveTo>
                <a:cubicBezTo>
                  <a:pt x="1237469" y="1341076"/>
                  <a:pt x="1239530" y="1341450"/>
                  <a:pt x="1241403" y="1342200"/>
                </a:cubicBezTo>
                <a:cubicBezTo>
                  <a:pt x="1244026" y="1343324"/>
                  <a:pt x="1246367" y="1344635"/>
                  <a:pt x="1248428" y="1346133"/>
                </a:cubicBezTo>
                <a:cubicBezTo>
                  <a:pt x="1250488" y="1347632"/>
                  <a:pt x="1254141" y="1350255"/>
                  <a:pt x="1259386" y="1354001"/>
                </a:cubicBezTo>
                <a:cubicBezTo>
                  <a:pt x="1264256" y="1358497"/>
                  <a:pt x="1269502" y="1362899"/>
                  <a:pt x="1275121" y="1367207"/>
                </a:cubicBezTo>
                <a:cubicBezTo>
                  <a:pt x="1280741" y="1371516"/>
                  <a:pt x="1286080" y="1375543"/>
                  <a:pt x="1291138" y="1379290"/>
                </a:cubicBezTo>
                <a:cubicBezTo>
                  <a:pt x="1296195" y="1383036"/>
                  <a:pt x="1299942" y="1385846"/>
                  <a:pt x="1302377" y="1387720"/>
                </a:cubicBezTo>
                <a:cubicBezTo>
                  <a:pt x="1304812" y="1389593"/>
                  <a:pt x="1306779" y="1392028"/>
                  <a:pt x="1308278" y="1395025"/>
                </a:cubicBezTo>
                <a:cubicBezTo>
                  <a:pt x="1310526" y="1398397"/>
                  <a:pt x="1311650" y="1401769"/>
                  <a:pt x="1311650" y="1405141"/>
                </a:cubicBezTo>
                <a:cubicBezTo>
                  <a:pt x="1311650" y="1409637"/>
                  <a:pt x="1309870" y="1413664"/>
                  <a:pt x="1306311" y="1417223"/>
                </a:cubicBezTo>
                <a:cubicBezTo>
                  <a:pt x="1302752" y="1420782"/>
                  <a:pt x="1298537" y="1422562"/>
                  <a:pt x="1293666" y="1422562"/>
                </a:cubicBezTo>
                <a:cubicBezTo>
                  <a:pt x="1289546" y="1422562"/>
                  <a:pt x="1283270" y="1420221"/>
                  <a:pt x="1274841" y="1415537"/>
                </a:cubicBezTo>
                <a:cubicBezTo>
                  <a:pt x="1266411" y="1410854"/>
                  <a:pt x="1258075" y="1405047"/>
                  <a:pt x="1249833" y="1398116"/>
                </a:cubicBezTo>
                <a:cubicBezTo>
                  <a:pt x="1241590" y="1391185"/>
                  <a:pt x="1234285" y="1384254"/>
                  <a:pt x="1227915" y="1377323"/>
                </a:cubicBezTo>
                <a:cubicBezTo>
                  <a:pt x="1221546" y="1370392"/>
                  <a:pt x="1218362" y="1364491"/>
                  <a:pt x="1218362" y="1359621"/>
                </a:cubicBezTo>
                <a:cubicBezTo>
                  <a:pt x="1218362" y="1355125"/>
                  <a:pt x="1220048" y="1350910"/>
                  <a:pt x="1223420" y="1346976"/>
                </a:cubicBezTo>
                <a:cubicBezTo>
                  <a:pt x="1226791" y="1343043"/>
                  <a:pt x="1230726" y="1341076"/>
                  <a:pt x="1235221" y="1341076"/>
                </a:cubicBezTo>
                <a:close/>
                <a:moveTo>
                  <a:pt x="4799548" y="1311853"/>
                </a:moveTo>
                <a:cubicBezTo>
                  <a:pt x="4791493" y="1311853"/>
                  <a:pt x="4782594" y="1312602"/>
                  <a:pt x="4772854" y="1314101"/>
                </a:cubicBezTo>
                <a:lnTo>
                  <a:pt x="4542444" y="1321407"/>
                </a:lnTo>
                <a:cubicBezTo>
                  <a:pt x="4539073" y="1321407"/>
                  <a:pt x="4534764" y="1321594"/>
                  <a:pt x="4529519" y="1321969"/>
                </a:cubicBezTo>
                <a:cubicBezTo>
                  <a:pt x="4525023" y="1322343"/>
                  <a:pt x="4520621" y="1323373"/>
                  <a:pt x="4516312" y="1325059"/>
                </a:cubicBezTo>
                <a:cubicBezTo>
                  <a:pt x="4512004" y="1326745"/>
                  <a:pt x="4508257" y="1328993"/>
                  <a:pt x="4505073" y="1331803"/>
                </a:cubicBezTo>
                <a:cubicBezTo>
                  <a:pt x="4501888" y="1334613"/>
                  <a:pt x="4500296" y="1338453"/>
                  <a:pt x="4500296" y="1343324"/>
                </a:cubicBezTo>
                <a:cubicBezTo>
                  <a:pt x="4500296" y="1350442"/>
                  <a:pt x="4502356" y="1355219"/>
                  <a:pt x="4506477" y="1357654"/>
                </a:cubicBezTo>
                <a:cubicBezTo>
                  <a:pt x="4510599" y="1360089"/>
                  <a:pt x="4515657" y="1361307"/>
                  <a:pt x="4521651" y="1361307"/>
                </a:cubicBezTo>
                <a:cubicBezTo>
                  <a:pt x="4540384" y="1361307"/>
                  <a:pt x="4559116" y="1360183"/>
                  <a:pt x="4577849" y="1357935"/>
                </a:cubicBezTo>
                <a:cubicBezTo>
                  <a:pt x="4596207" y="1356436"/>
                  <a:pt x="4614752" y="1355687"/>
                  <a:pt x="4633484" y="1355687"/>
                </a:cubicBezTo>
                <a:cubicBezTo>
                  <a:pt x="4635357" y="1355687"/>
                  <a:pt x="4637886" y="1355687"/>
                  <a:pt x="4641071" y="1355687"/>
                </a:cubicBezTo>
                <a:cubicBezTo>
                  <a:pt x="4644256" y="1355687"/>
                  <a:pt x="4647158" y="1355687"/>
                  <a:pt x="4649782" y="1355687"/>
                </a:cubicBezTo>
                <a:cubicBezTo>
                  <a:pt x="4653153" y="1356062"/>
                  <a:pt x="4656150" y="1356249"/>
                  <a:pt x="4658773" y="1356249"/>
                </a:cubicBezTo>
                <a:cubicBezTo>
                  <a:pt x="4661396" y="1356249"/>
                  <a:pt x="4662894" y="1356249"/>
                  <a:pt x="4663268" y="1356249"/>
                </a:cubicBezTo>
                <a:lnTo>
                  <a:pt x="4665517" y="1358497"/>
                </a:lnTo>
                <a:lnTo>
                  <a:pt x="4670012" y="1416380"/>
                </a:lnTo>
                <a:lnTo>
                  <a:pt x="4670012" y="1588907"/>
                </a:lnTo>
                <a:cubicBezTo>
                  <a:pt x="4670012" y="1590405"/>
                  <a:pt x="4669544" y="1591248"/>
                  <a:pt x="4668608" y="1591436"/>
                </a:cubicBezTo>
                <a:cubicBezTo>
                  <a:pt x="4667671" y="1591623"/>
                  <a:pt x="4666640" y="1591716"/>
                  <a:pt x="4665517" y="1591716"/>
                </a:cubicBezTo>
                <a:cubicBezTo>
                  <a:pt x="4659522" y="1591716"/>
                  <a:pt x="4653715" y="1590312"/>
                  <a:pt x="4648096" y="1587502"/>
                </a:cubicBezTo>
                <a:cubicBezTo>
                  <a:pt x="4642476" y="1584692"/>
                  <a:pt x="4637231" y="1581695"/>
                  <a:pt x="4632360" y="1578510"/>
                </a:cubicBezTo>
                <a:cubicBezTo>
                  <a:pt x="4627489" y="1575326"/>
                  <a:pt x="4622431" y="1572235"/>
                  <a:pt x="4617187" y="1569238"/>
                </a:cubicBezTo>
                <a:cubicBezTo>
                  <a:pt x="4612316" y="1566990"/>
                  <a:pt x="4607071" y="1565866"/>
                  <a:pt x="4601451" y="1565866"/>
                </a:cubicBezTo>
                <a:cubicBezTo>
                  <a:pt x="4596956" y="1565866"/>
                  <a:pt x="4592928" y="1567645"/>
                  <a:pt x="4589369" y="1571204"/>
                </a:cubicBezTo>
                <a:cubicBezTo>
                  <a:pt x="4585810" y="1574764"/>
                  <a:pt x="4584030" y="1578791"/>
                  <a:pt x="4584030" y="1583287"/>
                </a:cubicBezTo>
                <a:cubicBezTo>
                  <a:pt x="4584030" y="1590780"/>
                  <a:pt x="4587777" y="1597524"/>
                  <a:pt x="4595270" y="1603518"/>
                </a:cubicBezTo>
                <a:cubicBezTo>
                  <a:pt x="4602763" y="1609512"/>
                  <a:pt x="4611567" y="1614476"/>
                  <a:pt x="4621683" y="1618410"/>
                </a:cubicBezTo>
                <a:cubicBezTo>
                  <a:pt x="4631798" y="1622344"/>
                  <a:pt x="4642101" y="1625248"/>
                  <a:pt x="4652591" y="1627121"/>
                </a:cubicBezTo>
                <a:cubicBezTo>
                  <a:pt x="4663082" y="1629743"/>
                  <a:pt x="4671511" y="1631055"/>
                  <a:pt x="4677880" y="1631055"/>
                </a:cubicBezTo>
                <a:cubicBezTo>
                  <a:pt x="4686497" y="1631055"/>
                  <a:pt x="4693521" y="1628432"/>
                  <a:pt x="4698954" y="1623187"/>
                </a:cubicBezTo>
                <a:cubicBezTo>
                  <a:pt x="4704387" y="1617942"/>
                  <a:pt x="4707103" y="1610449"/>
                  <a:pt x="4707103" y="1600708"/>
                </a:cubicBezTo>
                <a:lnTo>
                  <a:pt x="4707103" y="1402893"/>
                </a:lnTo>
                <a:cubicBezTo>
                  <a:pt x="4706354" y="1396149"/>
                  <a:pt x="4705791" y="1390248"/>
                  <a:pt x="4705417" y="1385191"/>
                </a:cubicBezTo>
                <a:cubicBezTo>
                  <a:pt x="4705042" y="1380133"/>
                  <a:pt x="4704855" y="1374420"/>
                  <a:pt x="4704855" y="1368051"/>
                </a:cubicBezTo>
                <a:cubicBezTo>
                  <a:pt x="4704855" y="1366927"/>
                  <a:pt x="4704855" y="1365053"/>
                  <a:pt x="4704855" y="1362431"/>
                </a:cubicBezTo>
                <a:cubicBezTo>
                  <a:pt x="4704855" y="1359808"/>
                  <a:pt x="4705042" y="1358497"/>
                  <a:pt x="4705417" y="1358497"/>
                </a:cubicBezTo>
                <a:lnTo>
                  <a:pt x="4707103" y="1356249"/>
                </a:lnTo>
                <a:lnTo>
                  <a:pt x="4849283" y="1348943"/>
                </a:lnTo>
                <a:cubicBezTo>
                  <a:pt x="4854902" y="1348569"/>
                  <a:pt x="4859492" y="1346976"/>
                  <a:pt x="4863051" y="1344167"/>
                </a:cubicBezTo>
                <a:cubicBezTo>
                  <a:pt x="4866610" y="1341357"/>
                  <a:pt x="4868390" y="1337142"/>
                  <a:pt x="4868390" y="1331522"/>
                </a:cubicBezTo>
                <a:cubicBezTo>
                  <a:pt x="4868390" y="1327026"/>
                  <a:pt x="4867266" y="1322905"/>
                  <a:pt x="4865018" y="1319159"/>
                </a:cubicBezTo>
                <a:cubicBezTo>
                  <a:pt x="4863519" y="1315412"/>
                  <a:pt x="4859773" y="1312977"/>
                  <a:pt x="4853778" y="1311853"/>
                </a:cubicBezTo>
                <a:lnTo>
                  <a:pt x="4826242" y="1311853"/>
                </a:lnTo>
                <a:cubicBezTo>
                  <a:pt x="4816501" y="1311853"/>
                  <a:pt x="4807603" y="1311853"/>
                  <a:pt x="4799548" y="1311853"/>
                </a:cubicBezTo>
                <a:close/>
                <a:moveTo>
                  <a:pt x="5476446" y="1300051"/>
                </a:moveTo>
                <a:cubicBezTo>
                  <a:pt x="5472700" y="1300051"/>
                  <a:pt x="5469140" y="1301550"/>
                  <a:pt x="5465768" y="1304547"/>
                </a:cubicBezTo>
                <a:cubicBezTo>
                  <a:pt x="5462398" y="1307544"/>
                  <a:pt x="5460336" y="1310729"/>
                  <a:pt x="5459587" y="1314101"/>
                </a:cubicBezTo>
                <a:lnTo>
                  <a:pt x="5459587" y="1509106"/>
                </a:lnTo>
                <a:cubicBezTo>
                  <a:pt x="5459587" y="1511354"/>
                  <a:pt x="5459212" y="1515100"/>
                  <a:pt x="5458464" y="1520346"/>
                </a:cubicBezTo>
                <a:cubicBezTo>
                  <a:pt x="5458464" y="1525965"/>
                  <a:pt x="5458276" y="1531772"/>
                  <a:pt x="5457901" y="1537767"/>
                </a:cubicBezTo>
                <a:cubicBezTo>
                  <a:pt x="5457901" y="1544511"/>
                  <a:pt x="5457714" y="1550880"/>
                  <a:pt x="5457340" y="1556874"/>
                </a:cubicBezTo>
                <a:cubicBezTo>
                  <a:pt x="5456964" y="1562868"/>
                  <a:pt x="5456778" y="1566990"/>
                  <a:pt x="5456778" y="1569238"/>
                </a:cubicBezTo>
                <a:cubicBezTo>
                  <a:pt x="5456402" y="1574108"/>
                  <a:pt x="5456028" y="1577948"/>
                  <a:pt x="5455654" y="1580758"/>
                </a:cubicBezTo>
                <a:cubicBezTo>
                  <a:pt x="5455278" y="1583568"/>
                  <a:pt x="5454155" y="1585722"/>
                  <a:pt x="5452282" y="1587221"/>
                </a:cubicBezTo>
                <a:cubicBezTo>
                  <a:pt x="5451158" y="1588719"/>
                  <a:pt x="5449285" y="1589937"/>
                  <a:pt x="5446662" y="1590873"/>
                </a:cubicBezTo>
                <a:cubicBezTo>
                  <a:pt x="5444039" y="1591810"/>
                  <a:pt x="5440480" y="1592466"/>
                  <a:pt x="5435984" y="1592840"/>
                </a:cubicBezTo>
                <a:cubicBezTo>
                  <a:pt x="5434112" y="1592840"/>
                  <a:pt x="5430832" y="1593028"/>
                  <a:pt x="5426150" y="1593402"/>
                </a:cubicBezTo>
                <a:cubicBezTo>
                  <a:pt x="5421466" y="1593777"/>
                  <a:pt x="5416596" y="1594245"/>
                  <a:pt x="5411538" y="1594807"/>
                </a:cubicBezTo>
                <a:cubicBezTo>
                  <a:pt x="5406480" y="1595369"/>
                  <a:pt x="5401517" y="1595931"/>
                  <a:pt x="5396646" y="1596493"/>
                </a:cubicBezTo>
                <a:cubicBezTo>
                  <a:pt x="5391776" y="1597055"/>
                  <a:pt x="5388592" y="1597336"/>
                  <a:pt x="5387092" y="1597336"/>
                </a:cubicBezTo>
                <a:cubicBezTo>
                  <a:pt x="5382222" y="1598460"/>
                  <a:pt x="5378944" y="1600614"/>
                  <a:pt x="5377258" y="1603799"/>
                </a:cubicBezTo>
                <a:cubicBezTo>
                  <a:pt x="5375572" y="1606983"/>
                  <a:pt x="5374729" y="1610636"/>
                  <a:pt x="5374729" y="1614757"/>
                </a:cubicBezTo>
                <a:cubicBezTo>
                  <a:pt x="5374729" y="1618879"/>
                  <a:pt x="5375572" y="1622531"/>
                  <a:pt x="5377258" y="1625716"/>
                </a:cubicBezTo>
                <a:cubicBezTo>
                  <a:pt x="5378944" y="1628901"/>
                  <a:pt x="5382222" y="1631055"/>
                  <a:pt x="5387092" y="1632179"/>
                </a:cubicBezTo>
                <a:lnTo>
                  <a:pt x="5404514" y="1632179"/>
                </a:lnTo>
                <a:lnTo>
                  <a:pt x="5421934" y="1632179"/>
                </a:lnTo>
                <a:cubicBezTo>
                  <a:pt x="5423808" y="1632179"/>
                  <a:pt x="5427086" y="1631991"/>
                  <a:pt x="5431770" y="1631617"/>
                </a:cubicBezTo>
                <a:cubicBezTo>
                  <a:pt x="5436452" y="1631242"/>
                  <a:pt x="5441230" y="1630774"/>
                  <a:pt x="5446100" y="1630212"/>
                </a:cubicBezTo>
                <a:cubicBezTo>
                  <a:pt x="5450970" y="1629650"/>
                  <a:pt x="5455747" y="1629182"/>
                  <a:pt x="5460430" y="1628807"/>
                </a:cubicBezTo>
                <a:cubicBezTo>
                  <a:pt x="5465113" y="1628432"/>
                  <a:pt x="5468579" y="1627870"/>
                  <a:pt x="5470826" y="1627121"/>
                </a:cubicBezTo>
                <a:cubicBezTo>
                  <a:pt x="5474948" y="1626372"/>
                  <a:pt x="5478508" y="1624311"/>
                  <a:pt x="5481504" y="1620939"/>
                </a:cubicBezTo>
                <a:cubicBezTo>
                  <a:pt x="5484501" y="1617567"/>
                  <a:pt x="5486843" y="1613727"/>
                  <a:pt x="5488529" y="1609419"/>
                </a:cubicBezTo>
                <a:cubicBezTo>
                  <a:pt x="5490215" y="1605110"/>
                  <a:pt x="5491433" y="1600614"/>
                  <a:pt x="5492182" y="1595931"/>
                </a:cubicBezTo>
                <a:cubicBezTo>
                  <a:pt x="5492931" y="1591248"/>
                  <a:pt x="5493493" y="1587033"/>
                  <a:pt x="5493868" y="1583287"/>
                </a:cubicBezTo>
                <a:cubicBezTo>
                  <a:pt x="5493868" y="1581788"/>
                  <a:pt x="5494054" y="1579259"/>
                  <a:pt x="5494430" y="1575700"/>
                </a:cubicBezTo>
                <a:cubicBezTo>
                  <a:pt x="5494804" y="1572141"/>
                  <a:pt x="5494992" y="1568301"/>
                  <a:pt x="5494992" y="1564180"/>
                </a:cubicBezTo>
                <a:cubicBezTo>
                  <a:pt x="5495740" y="1561183"/>
                  <a:pt x="5496209" y="1558092"/>
                  <a:pt x="5496396" y="1554907"/>
                </a:cubicBezTo>
                <a:cubicBezTo>
                  <a:pt x="5496584" y="1551723"/>
                  <a:pt x="5496678" y="1549568"/>
                  <a:pt x="5496678" y="1548444"/>
                </a:cubicBezTo>
                <a:lnTo>
                  <a:pt x="5496678" y="1488313"/>
                </a:lnTo>
                <a:lnTo>
                  <a:pt x="5496678" y="1423686"/>
                </a:lnTo>
                <a:cubicBezTo>
                  <a:pt x="5496678" y="1419190"/>
                  <a:pt x="5496490" y="1411697"/>
                  <a:pt x="5496116" y="1401207"/>
                </a:cubicBezTo>
                <a:cubicBezTo>
                  <a:pt x="5496116" y="1391466"/>
                  <a:pt x="5495835" y="1380695"/>
                  <a:pt x="5495272" y="1368893"/>
                </a:cubicBezTo>
                <a:cubicBezTo>
                  <a:pt x="5494710" y="1357092"/>
                  <a:pt x="5494336" y="1346040"/>
                  <a:pt x="5494149" y="1335737"/>
                </a:cubicBezTo>
                <a:cubicBezTo>
                  <a:pt x="5493962" y="1325434"/>
                  <a:pt x="5493868" y="1318222"/>
                  <a:pt x="5493868" y="1314101"/>
                </a:cubicBezTo>
                <a:cubicBezTo>
                  <a:pt x="5493118" y="1310729"/>
                  <a:pt x="5490964" y="1307544"/>
                  <a:pt x="5487405" y="1304547"/>
                </a:cubicBezTo>
                <a:cubicBezTo>
                  <a:pt x="5483846" y="1301550"/>
                  <a:pt x="5480194" y="1300051"/>
                  <a:pt x="5476446" y="1300051"/>
                </a:cubicBezTo>
                <a:close/>
                <a:moveTo>
                  <a:pt x="624916" y="1295556"/>
                </a:moveTo>
                <a:cubicBezTo>
                  <a:pt x="636531" y="1295556"/>
                  <a:pt x="642338" y="1301175"/>
                  <a:pt x="642338" y="1312415"/>
                </a:cubicBezTo>
                <a:lnTo>
                  <a:pt x="642338" y="1316911"/>
                </a:lnTo>
                <a:cubicBezTo>
                  <a:pt x="641963" y="1318409"/>
                  <a:pt x="641214" y="1320283"/>
                  <a:pt x="640090" y="1322530"/>
                </a:cubicBezTo>
                <a:cubicBezTo>
                  <a:pt x="638966" y="1324778"/>
                  <a:pt x="637467" y="1327588"/>
                  <a:pt x="635594" y="1330960"/>
                </a:cubicBezTo>
                <a:cubicBezTo>
                  <a:pt x="634470" y="1333957"/>
                  <a:pt x="632972" y="1336767"/>
                  <a:pt x="631098" y="1339390"/>
                </a:cubicBezTo>
                <a:cubicBezTo>
                  <a:pt x="629974" y="1342012"/>
                  <a:pt x="629225" y="1343886"/>
                  <a:pt x="628850" y="1345010"/>
                </a:cubicBezTo>
                <a:cubicBezTo>
                  <a:pt x="626602" y="1347257"/>
                  <a:pt x="623605" y="1351379"/>
                  <a:pt x="619859" y="1357373"/>
                </a:cubicBezTo>
                <a:cubicBezTo>
                  <a:pt x="616112" y="1363367"/>
                  <a:pt x="611991" y="1369736"/>
                  <a:pt x="607495" y="1376480"/>
                </a:cubicBezTo>
                <a:cubicBezTo>
                  <a:pt x="602999" y="1383224"/>
                  <a:pt x="598691" y="1389406"/>
                  <a:pt x="594570" y="1395025"/>
                </a:cubicBezTo>
                <a:cubicBezTo>
                  <a:pt x="590449" y="1400645"/>
                  <a:pt x="587826" y="1404953"/>
                  <a:pt x="586702" y="1407951"/>
                </a:cubicBezTo>
                <a:lnTo>
                  <a:pt x="586702" y="1410199"/>
                </a:lnTo>
                <a:lnTo>
                  <a:pt x="631098" y="1410199"/>
                </a:lnTo>
                <a:cubicBezTo>
                  <a:pt x="633721" y="1410199"/>
                  <a:pt x="636062" y="1408419"/>
                  <a:pt x="638123" y="1404860"/>
                </a:cubicBezTo>
                <a:cubicBezTo>
                  <a:pt x="640183" y="1401301"/>
                  <a:pt x="642525" y="1397460"/>
                  <a:pt x="645147" y="1393339"/>
                </a:cubicBezTo>
                <a:cubicBezTo>
                  <a:pt x="647770" y="1389218"/>
                  <a:pt x="650767" y="1385472"/>
                  <a:pt x="654139" y="1382100"/>
                </a:cubicBezTo>
                <a:cubicBezTo>
                  <a:pt x="656762" y="1378728"/>
                  <a:pt x="660883" y="1377042"/>
                  <a:pt x="666502" y="1377042"/>
                </a:cubicBezTo>
                <a:cubicBezTo>
                  <a:pt x="678491" y="1377042"/>
                  <a:pt x="684486" y="1383036"/>
                  <a:pt x="684486" y="1395025"/>
                </a:cubicBezTo>
                <a:cubicBezTo>
                  <a:pt x="684486" y="1399896"/>
                  <a:pt x="683736" y="1403455"/>
                  <a:pt x="682238" y="1405703"/>
                </a:cubicBezTo>
                <a:cubicBezTo>
                  <a:pt x="679990" y="1408700"/>
                  <a:pt x="677742" y="1412446"/>
                  <a:pt x="675494" y="1416942"/>
                </a:cubicBezTo>
                <a:lnTo>
                  <a:pt x="614239" y="1512478"/>
                </a:lnTo>
                <a:lnTo>
                  <a:pt x="665940" y="1512478"/>
                </a:lnTo>
                <a:cubicBezTo>
                  <a:pt x="668563" y="1512478"/>
                  <a:pt x="671092" y="1514539"/>
                  <a:pt x="673527" y="1518660"/>
                </a:cubicBezTo>
                <a:cubicBezTo>
                  <a:pt x="675963" y="1522781"/>
                  <a:pt x="677180" y="1526153"/>
                  <a:pt x="677180" y="1528775"/>
                </a:cubicBezTo>
                <a:cubicBezTo>
                  <a:pt x="677180" y="1533271"/>
                  <a:pt x="675588" y="1537205"/>
                  <a:pt x="672403" y="1540577"/>
                </a:cubicBezTo>
                <a:cubicBezTo>
                  <a:pt x="669219" y="1543949"/>
                  <a:pt x="665379" y="1546009"/>
                  <a:pt x="660883" y="1546759"/>
                </a:cubicBezTo>
                <a:cubicBezTo>
                  <a:pt x="648519" y="1549006"/>
                  <a:pt x="635781" y="1551161"/>
                  <a:pt x="622669" y="1553221"/>
                </a:cubicBezTo>
                <a:cubicBezTo>
                  <a:pt x="609556" y="1555282"/>
                  <a:pt x="596256" y="1556312"/>
                  <a:pt x="582768" y="1556312"/>
                </a:cubicBezTo>
                <a:cubicBezTo>
                  <a:pt x="575650" y="1556312"/>
                  <a:pt x="569843" y="1555001"/>
                  <a:pt x="565347" y="1552378"/>
                </a:cubicBezTo>
                <a:cubicBezTo>
                  <a:pt x="560851" y="1549756"/>
                  <a:pt x="558603" y="1544511"/>
                  <a:pt x="558603" y="1536643"/>
                </a:cubicBezTo>
                <a:cubicBezTo>
                  <a:pt x="558603" y="1528026"/>
                  <a:pt x="561039" y="1520252"/>
                  <a:pt x="565909" y="1513321"/>
                </a:cubicBezTo>
                <a:cubicBezTo>
                  <a:pt x="570779" y="1506390"/>
                  <a:pt x="576025" y="1499553"/>
                  <a:pt x="581644" y="1492809"/>
                </a:cubicBezTo>
                <a:cubicBezTo>
                  <a:pt x="587264" y="1486065"/>
                  <a:pt x="592509" y="1479322"/>
                  <a:pt x="597380" y="1472578"/>
                </a:cubicBezTo>
                <a:cubicBezTo>
                  <a:pt x="602250" y="1465834"/>
                  <a:pt x="604685" y="1458528"/>
                  <a:pt x="604685" y="1450661"/>
                </a:cubicBezTo>
                <a:lnTo>
                  <a:pt x="547364" y="1450661"/>
                </a:lnTo>
                <a:cubicBezTo>
                  <a:pt x="542868" y="1450661"/>
                  <a:pt x="539309" y="1447945"/>
                  <a:pt x="536686" y="1442512"/>
                </a:cubicBezTo>
                <a:cubicBezTo>
                  <a:pt x="534064" y="1437080"/>
                  <a:pt x="532753" y="1432678"/>
                  <a:pt x="532753" y="1429306"/>
                </a:cubicBezTo>
                <a:cubicBezTo>
                  <a:pt x="532753" y="1423311"/>
                  <a:pt x="533877" y="1417504"/>
                  <a:pt x="536124" y="1411885"/>
                </a:cubicBezTo>
                <a:cubicBezTo>
                  <a:pt x="538747" y="1407014"/>
                  <a:pt x="541744" y="1402237"/>
                  <a:pt x="545116" y="1397554"/>
                </a:cubicBezTo>
                <a:cubicBezTo>
                  <a:pt x="548488" y="1392871"/>
                  <a:pt x="551953" y="1388375"/>
                  <a:pt x="555512" y="1384067"/>
                </a:cubicBezTo>
                <a:cubicBezTo>
                  <a:pt x="559072" y="1379758"/>
                  <a:pt x="562537" y="1375356"/>
                  <a:pt x="565909" y="1370860"/>
                </a:cubicBezTo>
                <a:cubicBezTo>
                  <a:pt x="566658" y="1369362"/>
                  <a:pt x="568438" y="1366458"/>
                  <a:pt x="571248" y="1362150"/>
                </a:cubicBezTo>
                <a:cubicBezTo>
                  <a:pt x="574058" y="1357841"/>
                  <a:pt x="576774" y="1353252"/>
                  <a:pt x="579396" y="1348381"/>
                </a:cubicBezTo>
                <a:cubicBezTo>
                  <a:pt x="582768" y="1343886"/>
                  <a:pt x="586046" y="1339296"/>
                  <a:pt x="589231" y="1334613"/>
                </a:cubicBezTo>
                <a:cubicBezTo>
                  <a:pt x="592416" y="1329930"/>
                  <a:pt x="594570" y="1326464"/>
                  <a:pt x="595694" y="1324216"/>
                </a:cubicBezTo>
                <a:cubicBezTo>
                  <a:pt x="597567" y="1321219"/>
                  <a:pt x="599253" y="1318035"/>
                  <a:pt x="600752" y="1314663"/>
                </a:cubicBezTo>
                <a:cubicBezTo>
                  <a:pt x="602999" y="1311291"/>
                  <a:pt x="605247" y="1308294"/>
                  <a:pt x="607495" y="1305671"/>
                </a:cubicBezTo>
                <a:cubicBezTo>
                  <a:pt x="609368" y="1302299"/>
                  <a:pt x="611616" y="1299770"/>
                  <a:pt x="614239" y="1298085"/>
                </a:cubicBezTo>
                <a:cubicBezTo>
                  <a:pt x="616861" y="1296399"/>
                  <a:pt x="620421" y="1295556"/>
                  <a:pt x="624916" y="1295556"/>
                </a:cubicBezTo>
                <a:close/>
                <a:moveTo>
                  <a:pt x="5136452" y="1286002"/>
                </a:moveTo>
                <a:cubicBezTo>
                  <a:pt x="5130457" y="1286002"/>
                  <a:pt x="5125680" y="1288063"/>
                  <a:pt x="5122121" y="1292184"/>
                </a:cubicBezTo>
                <a:cubicBezTo>
                  <a:pt x="5118563" y="1296305"/>
                  <a:pt x="5114722" y="1300613"/>
                  <a:pt x="5110601" y="1305109"/>
                </a:cubicBezTo>
                <a:cubicBezTo>
                  <a:pt x="5109852" y="1305859"/>
                  <a:pt x="5107791" y="1308387"/>
                  <a:pt x="5104419" y="1312696"/>
                </a:cubicBezTo>
                <a:cubicBezTo>
                  <a:pt x="5101048" y="1317004"/>
                  <a:pt x="5097488" y="1321407"/>
                  <a:pt x="5093742" y="1325902"/>
                </a:cubicBezTo>
                <a:cubicBezTo>
                  <a:pt x="5089995" y="1330398"/>
                  <a:pt x="5086342" y="1334800"/>
                  <a:pt x="5082783" y="1339109"/>
                </a:cubicBezTo>
                <a:cubicBezTo>
                  <a:pt x="5079224" y="1343417"/>
                  <a:pt x="5076883" y="1345946"/>
                  <a:pt x="5075758" y="1346695"/>
                </a:cubicBezTo>
                <a:cubicBezTo>
                  <a:pt x="5073511" y="1349318"/>
                  <a:pt x="5069109" y="1354001"/>
                  <a:pt x="5062552" y="1360745"/>
                </a:cubicBezTo>
                <a:cubicBezTo>
                  <a:pt x="5055996" y="1367489"/>
                  <a:pt x="5049065" y="1374607"/>
                  <a:pt x="5041759" y="1382100"/>
                </a:cubicBezTo>
                <a:cubicBezTo>
                  <a:pt x="5034453" y="1389593"/>
                  <a:pt x="5027429" y="1396618"/>
                  <a:pt x="5020685" y="1403174"/>
                </a:cubicBezTo>
                <a:cubicBezTo>
                  <a:pt x="5013941" y="1409730"/>
                  <a:pt x="5009258" y="1414132"/>
                  <a:pt x="5006636" y="1416380"/>
                </a:cubicBezTo>
                <a:cubicBezTo>
                  <a:pt x="5003264" y="1419752"/>
                  <a:pt x="5000735" y="1422749"/>
                  <a:pt x="4999049" y="1425372"/>
                </a:cubicBezTo>
                <a:cubicBezTo>
                  <a:pt x="4997363" y="1427994"/>
                  <a:pt x="4996520" y="1431647"/>
                  <a:pt x="4996520" y="1436330"/>
                </a:cubicBezTo>
                <a:cubicBezTo>
                  <a:pt x="4996520" y="1441014"/>
                  <a:pt x="4998019" y="1445041"/>
                  <a:pt x="5001016" y="1448413"/>
                </a:cubicBezTo>
                <a:cubicBezTo>
                  <a:pt x="5004013" y="1451785"/>
                  <a:pt x="5008322" y="1453471"/>
                  <a:pt x="5013941" y="1453471"/>
                </a:cubicBezTo>
                <a:cubicBezTo>
                  <a:pt x="5016189" y="1453471"/>
                  <a:pt x="5018531" y="1453190"/>
                  <a:pt x="5020966" y="1452628"/>
                </a:cubicBezTo>
                <a:cubicBezTo>
                  <a:pt x="5023401" y="1452066"/>
                  <a:pt x="5025556" y="1450661"/>
                  <a:pt x="5027429" y="1448413"/>
                </a:cubicBezTo>
                <a:lnTo>
                  <a:pt x="5064519" y="1411323"/>
                </a:lnTo>
                <a:lnTo>
                  <a:pt x="5070139" y="1409075"/>
                </a:lnTo>
                <a:lnTo>
                  <a:pt x="5101609" y="1560246"/>
                </a:lnTo>
                <a:cubicBezTo>
                  <a:pt x="5103108" y="1565866"/>
                  <a:pt x="5104981" y="1570923"/>
                  <a:pt x="5107229" y="1575419"/>
                </a:cubicBezTo>
                <a:cubicBezTo>
                  <a:pt x="5110226" y="1579540"/>
                  <a:pt x="5114910" y="1581601"/>
                  <a:pt x="5121278" y="1581601"/>
                </a:cubicBezTo>
                <a:cubicBezTo>
                  <a:pt x="5127647" y="1581601"/>
                  <a:pt x="5132143" y="1579540"/>
                  <a:pt x="5134766" y="1575419"/>
                </a:cubicBezTo>
                <a:cubicBezTo>
                  <a:pt x="5137388" y="1571298"/>
                  <a:pt x="5138700" y="1566428"/>
                  <a:pt x="5138700" y="1560808"/>
                </a:cubicBezTo>
                <a:lnTo>
                  <a:pt x="5138700" y="1552940"/>
                </a:lnTo>
                <a:lnTo>
                  <a:pt x="5106105" y="1383786"/>
                </a:lnTo>
                <a:lnTo>
                  <a:pt x="5106105" y="1377604"/>
                </a:lnTo>
                <a:cubicBezTo>
                  <a:pt x="5106105" y="1373483"/>
                  <a:pt x="5106293" y="1370860"/>
                  <a:pt x="5106667" y="1369736"/>
                </a:cubicBezTo>
                <a:cubicBezTo>
                  <a:pt x="5107791" y="1369362"/>
                  <a:pt x="5110039" y="1367114"/>
                  <a:pt x="5113411" y="1362993"/>
                </a:cubicBezTo>
                <a:cubicBezTo>
                  <a:pt x="5114535" y="1361494"/>
                  <a:pt x="5116877" y="1358591"/>
                  <a:pt x="5120435" y="1354282"/>
                </a:cubicBezTo>
                <a:cubicBezTo>
                  <a:pt x="5123994" y="1349974"/>
                  <a:pt x="5127741" y="1345384"/>
                  <a:pt x="5131675" y="1340514"/>
                </a:cubicBezTo>
                <a:cubicBezTo>
                  <a:pt x="5135609" y="1335643"/>
                  <a:pt x="5139356" y="1331241"/>
                  <a:pt x="5142915" y="1327307"/>
                </a:cubicBezTo>
                <a:cubicBezTo>
                  <a:pt x="5146473" y="1323373"/>
                  <a:pt x="5149002" y="1320657"/>
                  <a:pt x="5150501" y="1319159"/>
                </a:cubicBezTo>
                <a:cubicBezTo>
                  <a:pt x="5152374" y="1316161"/>
                  <a:pt x="5153498" y="1313726"/>
                  <a:pt x="5153873" y="1311853"/>
                </a:cubicBezTo>
                <a:cubicBezTo>
                  <a:pt x="5154997" y="1310354"/>
                  <a:pt x="5155559" y="1308106"/>
                  <a:pt x="5155559" y="1305109"/>
                </a:cubicBezTo>
                <a:cubicBezTo>
                  <a:pt x="5155559" y="1300239"/>
                  <a:pt x="5153592" y="1295837"/>
                  <a:pt x="5149658" y="1291903"/>
                </a:cubicBezTo>
                <a:cubicBezTo>
                  <a:pt x="5145724" y="1287969"/>
                  <a:pt x="5141322" y="1286002"/>
                  <a:pt x="5136452" y="1286002"/>
                </a:cubicBezTo>
                <a:close/>
                <a:moveTo>
                  <a:pt x="184890" y="1239920"/>
                </a:moveTo>
                <a:cubicBezTo>
                  <a:pt x="188262" y="1239920"/>
                  <a:pt x="192102" y="1240763"/>
                  <a:pt x="196410" y="1242449"/>
                </a:cubicBezTo>
                <a:cubicBezTo>
                  <a:pt x="200719" y="1244135"/>
                  <a:pt x="202873" y="1247226"/>
                  <a:pt x="202873" y="1251722"/>
                </a:cubicBezTo>
                <a:lnTo>
                  <a:pt x="202873" y="1528775"/>
                </a:lnTo>
                <a:cubicBezTo>
                  <a:pt x="202873" y="1534020"/>
                  <a:pt x="203061" y="1540577"/>
                  <a:pt x="203435" y="1548444"/>
                </a:cubicBezTo>
                <a:cubicBezTo>
                  <a:pt x="203810" y="1557061"/>
                  <a:pt x="203061" y="1565116"/>
                  <a:pt x="201187" y="1572609"/>
                </a:cubicBezTo>
                <a:cubicBezTo>
                  <a:pt x="200063" y="1580477"/>
                  <a:pt x="197441" y="1587127"/>
                  <a:pt x="193320" y="1592559"/>
                </a:cubicBezTo>
                <a:cubicBezTo>
                  <a:pt x="189198" y="1597992"/>
                  <a:pt x="182642" y="1600708"/>
                  <a:pt x="173651" y="1600708"/>
                </a:cubicBezTo>
                <a:cubicBezTo>
                  <a:pt x="169155" y="1600708"/>
                  <a:pt x="162224" y="1599022"/>
                  <a:pt x="152858" y="1595650"/>
                </a:cubicBezTo>
                <a:cubicBezTo>
                  <a:pt x="144240" y="1593028"/>
                  <a:pt x="135155" y="1589188"/>
                  <a:pt x="125601" y="1584130"/>
                </a:cubicBezTo>
                <a:cubicBezTo>
                  <a:pt x="116048" y="1579072"/>
                  <a:pt x="107806" y="1573546"/>
                  <a:pt x="100875" y="1567552"/>
                </a:cubicBezTo>
                <a:cubicBezTo>
                  <a:pt x="93944" y="1561557"/>
                  <a:pt x="90478" y="1555937"/>
                  <a:pt x="90478" y="1550692"/>
                </a:cubicBezTo>
                <a:cubicBezTo>
                  <a:pt x="90478" y="1544323"/>
                  <a:pt x="92351" y="1539734"/>
                  <a:pt x="96098" y="1536924"/>
                </a:cubicBezTo>
                <a:cubicBezTo>
                  <a:pt x="99844" y="1534114"/>
                  <a:pt x="104527" y="1532709"/>
                  <a:pt x="110147" y="1532709"/>
                </a:cubicBezTo>
                <a:lnTo>
                  <a:pt x="116329" y="1532709"/>
                </a:lnTo>
                <a:lnTo>
                  <a:pt x="159601" y="1556312"/>
                </a:lnTo>
                <a:lnTo>
                  <a:pt x="162973" y="1542263"/>
                </a:lnTo>
                <a:cubicBezTo>
                  <a:pt x="162973" y="1541888"/>
                  <a:pt x="163067" y="1538985"/>
                  <a:pt x="163254" y="1533552"/>
                </a:cubicBezTo>
                <a:cubicBezTo>
                  <a:pt x="163441" y="1528120"/>
                  <a:pt x="163629" y="1521751"/>
                  <a:pt x="163816" y="1514445"/>
                </a:cubicBezTo>
                <a:cubicBezTo>
                  <a:pt x="164003" y="1507139"/>
                  <a:pt x="164191" y="1499927"/>
                  <a:pt x="164378" y="1492809"/>
                </a:cubicBezTo>
                <a:cubicBezTo>
                  <a:pt x="164565" y="1485691"/>
                  <a:pt x="164659" y="1479696"/>
                  <a:pt x="164659" y="1474826"/>
                </a:cubicBezTo>
                <a:cubicBezTo>
                  <a:pt x="164659" y="1469955"/>
                  <a:pt x="164659" y="1462088"/>
                  <a:pt x="164659" y="1451223"/>
                </a:cubicBezTo>
                <a:cubicBezTo>
                  <a:pt x="165408" y="1440358"/>
                  <a:pt x="165783" y="1428088"/>
                  <a:pt x="165783" y="1414413"/>
                </a:cubicBezTo>
                <a:cubicBezTo>
                  <a:pt x="165783" y="1400739"/>
                  <a:pt x="165783" y="1386408"/>
                  <a:pt x="165783" y="1371422"/>
                </a:cubicBezTo>
                <a:cubicBezTo>
                  <a:pt x="165783" y="1356436"/>
                  <a:pt x="165783" y="1342012"/>
                  <a:pt x="165783" y="1328150"/>
                </a:cubicBezTo>
                <a:cubicBezTo>
                  <a:pt x="165783" y="1315038"/>
                  <a:pt x="165408" y="1303049"/>
                  <a:pt x="164659" y="1292184"/>
                </a:cubicBezTo>
                <a:cubicBezTo>
                  <a:pt x="164659" y="1280944"/>
                  <a:pt x="164659" y="1272889"/>
                  <a:pt x="164659" y="1268019"/>
                </a:cubicBezTo>
                <a:cubicBezTo>
                  <a:pt x="165783" y="1260901"/>
                  <a:pt x="167375" y="1254438"/>
                  <a:pt x="169436" y="1248631"/>
                </a:cubicBezTo>
                <a:cubicBezTo>
                  <a:pt x="171496" y="1242824"/>
                  <a:pt x="176648" y="1239920"/>
                  <a:pt x="184890" y="1239920"/>
                </a:cubicBezTo>
                <a:close/>
                <a:moveTo>
                  <a:pt x="3634012" y="1233176"/>
                </a:moveTo>
                <a:cubicBezTo>
                  <a:pt x="3637571" y="1233176"/>
                  <a:pt x="3640849" y="1233176"/>
                  <a:pt x="3643846" y="1233176"/>
                </a:cubicBezTo>
                <a:cubicBezTo>
                  <a:pt x="3646843" y="1233176"/>
                  <a:pt x="3648904" y="1233176"/>
                  <a:pt x="3650028" y="1233176"/>
                </a:cubicBezTo>
                <a:cubicBezTo>
                  <a:pt x="3664639" y="1233176"/>
                  <a:pt x="3677284" y="1233270"/>
                  <a:pt x="3687961" y="1233457"/>
                </a:cubicBezTo>
                <a:cubicBezTo>
                  <a:pt x="3698638" y="1233645"/>
                  <a:pt x="3711657" y="1234488"/>
                  <a:pt x="3727019" y="1235986"/>
                </a:cubicBezTo>
                <a:cubicBezTo>
                  <a:pt x="3728142" y="1236736"/>
                  <a:pt x="3729266" y="1237298"/>
                  <a:pt x="3730391" y="1237672"/>
                </a:cubicBezTo>
                <a:cubicBezTo>
                  <a:pt x="3732264" y="1238422"/>
                  <a:pt x="3733575" y="1239545"/>
                  <a:pt x="3734324" y="1241044"/>
                </a:cubicBezTo>
                <a:cubicBezTo>
                  <a:pt x="3735448" y="1255655"/>
                  <a:pt x="3736010" y="1270267"/>
                  <a:pt x="3736010" y="1284878"/>
                </a:cubicBezTo>
                <a:cubicBezTo>
                  <a:pt x="3736759" y="1299490"/>
                  <a:pt x="3737134" y="1314288"/>
                  <a:pt x="3737134" y="1329274"/>
                </a:cubicBezTo>
                <a:cubicBezTo>
                  <a:pt x="3737134" y="1331147"/>
                  <a:pt x="3737134" y="1333864"/>
                  <a:pt x="3737134" y="1337423"/>
                </a:cubicBezTo>
                <a:cubicBezTo>
                  <a:pt x="3737134" y="1340982"/>
                  <a:pt x="3736759" y="1344448"/>
                  <a:pt x="3736010" y="1347819"/>
                </a:cubicBezTo>
                <a:cubicBezTo>
                  <a:pt x="3736010" y="1351191"/>
                  <a:pt x="3736010" y="1354282"/>
                  <a:pt x="3736010" y="1357092"/>
                </a:cubicBezTo>
                <a:cubicBezTo>
                  <a:pt x="3736010" y="1359902"/>
                  <a:pt x="3736010" y="1361494"/>
                  <a:pt x="3736010" y="1361869"/>
                </a:cubicBezTo>
                <a:lnTo>
                  <a:pt x="3734324" y="1364117"/>
                </a:lnTo>
                <a:cubicBezTo>
                  <a:pt x="3710721" y="1364117"/>
                  <a:pt x="3686556" y="1364866"/>
                  <a:pt x="3661829" y="1366365"/>
                </a:cubicBezTo>
                <a:cubicBezTo>
                  <a:pt x="3637103" y="1367863"/>
                  <a:pt x="3612750" y="1368612"/>
                  <a:pt x="3588772" y="1368612"/>
                </a:cubicBezTo>
                <a:cubicBezTo>
                  <a:pt x="3588023" y="1368612"/>
                  <a:pt x="3586899" y="1368612"/>
                  <a:pt x="3585401" y="1368612"/>
                </a:cubicBezTo>
                <a:cubicBezTo>
                  <a:pt x="3583902" y="1368612"/>
                  <a:pt x="3582965" y="1367863"/>
                  <a:pt x="3582591" y="1366365"/>
                </a:cubicBezTo>
                <a:cubicBezTo>
                  <a:pt x="3582591" y="1362618"/>
                  <a:pt x="3582497" y="1355874"/>
                  <a:pt x="3582310" y="1346133"/>
                </a:cubicBezTo>
                <a:cubicBezTo>
                  <a:pt x="3582122" y="1336392"/>
                  <a:pt x="3581935" y="1326090"/>
                  <a:pt x="3581748" y="1315225"/>
                </a:cubicBezTo>
                <a:cubicBezTo>
                  <a:pt x="3581561" y="1304360"/>
                  <a:pt x="3581279" y="1294057"/>
                  <a:pt x="3580905" y="1284316"/>
                </a:cubicBezTo>
                <a:cubicBezTo>
                  <a:pt x="3580530" y="1274575"/>
                  <a:pt x="3580343" y="1267832"/>
                  <a:pt x="3580343" y="1264085"/>
                </a:cubicBezTo>
                <a:lnTo>
                  <a:pt x="3580343" y="1254532"/>
                </a:lnTo>
                <a:lnTo>
                  <a:pt x="3580343" y="1245540"/>
                </a:lnTo>
                <a:cubicBezTo>
                  <a:pt x="3582216" y="1243292"/>
                  <a:pt x="3584651" y="1241793"/>
                  <a:pt x="3587649" y="1241044"/>
                </a:cubicBezTo>
                <a:cubicBezTo>
                  <a:pt x="3589147" y="1240669"/>
                  <a:pt x="3591021" y="1239920"/>
                  <a:pt x="3593268" y="1238796"/>
                </a:cubicBezTo>
                <a:cubicBezTo>
                  <a:pt x="3596266" y="1238422"/>
                  <a:pt x="3599357" y="1237860"/>
                  <a:pt x="3602541" y="1237110"/>
                </a:cubicBezTo>
                <a:cubicBezTo>
                  <a:pt x="3605725" y="1236361"/>
                  <a:pt x="3608816" y="1235612"/>
                  <a:pt x="3611813" y="1234862"/>
                </a:cubicBezTo>
                <a:cubicBezTo>
                  <a:pt x="3614811" y="1234113"/>
                  <a:pt x="3616871" y="1233738"/>
                  <a:pt x="3617995" y="1233738"/>
                </a:cubicBezTo>
                <a:cubicBezTo>
                  <a:pt x="3619119" y="1233738"/>
                  <a:pt x="3621180" y="1233645"/>
                  <a:pt x="3624177" y="1233457"/>
                </a:cubicBezTo>
                <a:cubicBezTo>
                  <a:pt x="3627174" y="1233270"/>
                  <a:pt x="3630452" y="1233176"/>
                  <a:pt x="3634012" y="1233176"/>
                </a:cubicBezTo>
                <a:close/>
                <a:moveTo>
                  <a:pt x="1355203" y="1229243"/>
                </a:moveTo>
                <a:cubicBezTo>
                  <a:pt x="1361759" y="1229243"/>
                  <a:pt x="1366911" y="1229243"/>
                  <a:pt x="1370657" y="1229243"/>
                </a:cubicBezTo>
                <a:cubicBezTo>
                  <a:pt x="1372905" y="1229243"/>
                  <a:pt x="1376652" y="1229243"/>
                  <a:pt x="1381897" y="1229243"/>
                </a:cubicBezTo>
                <a:cubicBezTo>
                  <a:pt x="1387891" y="1229243"/>
                  <a:pt x="1393979" y="1229336"/>
                  <a:pt x="1400161" y="1229524"/>
                </a:cubicBezTo>
                <a:cubicBezTo>
                  <a:pt x="1406343" y="1229711"/>
                  <a:pt x="1412337" y="1229805"/>
                  <a:pt x="1418144" y="1229805"/>
                </a:cubicBezTo>
                <a:cubicBezTo>
                  <a:pt x="1423951" y="1229805"/>
                  <a:pt x="1427791" y="1229805"/>
                  <a:pt x="1429665" y="1229805"/>
                </a:cubicBezTo>
                <a:cubicBezTo>
                  <a:pt x="1437907" y="1233176"/>
                  <a:pt x="1443339" y="1237672"/>
                  <a:pt x="1445962" y="1243292"/>
                </a:cubicBezTo>
                <a:cubicBezTo>
                  <a:pt x="1448959" y="1249661"/>
                  <a:pt x="1451394" y="1256592"/>
                  <a:pt x="1453267" y="1264085"/>
                </a:cubicBezTo>
                <a:cubicBezTo>
                  <a:pt x="1453267" y="1266333"/>
                  <a:pt x="1453361" y="1269705"/>
                  <a:pt x="1453549" y="1274201"/>
                </a:cubicBezTo>
                <a:cubicBezTo>
                  <a:pt x="1453736" y="1278696"/>
                  <a:pt x="1453829" y="1283473"/>
                  <a:pt x="1453829" y="1288531"/>
                </a:cubicBezTo>
                <a:cubicBezTo>
                  <a:pt x="1453829" y="1293589"/>
                  <a:pt x="1453829" y="1298553"/>
                  <a:pt x="1453829" y="1303423"/>
                </a:cubicBezTo>
                <a:cubicBezTo>
                  <a:pt x="1453829" y="1308294"/>
                  <a:pt x="1453829" y="1311666"/>
                  <a:pt x="1453829" y="1313539"/>
                </a:cubicBezTo>
                <a:cubicBezTo>
                  <a:pt x="1453829" y="1316911"/>
                  <a:pt x="1453829" y="1321032"/>
                  <a:pt x="1453829" y="1325902"/>
                </a:cubicBezTo>
                <a:cubicBezTo>
                  <a:pt x="1453829" y="1331522"/>
                  <a:pt x="1453829" y="1336767"/>
                  <a:pt x="1453829" y="1341638"/>
                </a:cubicBezTo>
                <a:cubicBezTo>
                  <a:pt x="1453829" y="1346508"/>
                  <a:pt x="1453736" y="1351098"/>
                  <a:pt x="1453549" y="1355406"/>
                </a:cubicBezTo>
                <a:cubicBezTo>
                  <a:pt x="1453361" y="1359714"/>
                  <a:pt x="1453267" y="1362056"/>
                  <a:pt x="1453267" y="1362431"/>
                </a:cubicBezTo>
                <a:cubicBezTo>
                  <a:pt x="1453267" y="1365428"/>
                  <a:pt x="1452893" y="1371141"/>
                  <a:pt x="1452143" y="1379571"/>
                </a:cubicBezTo>
                <a:cubicBezTo>
                  <a:pt x="1451394" y="1388001"/>
                  <a:pt x="1450739" y="1397180"/>
                  <a:pt x="1450177" y="1407108"/>
                </a:cubicBezTo>
                <a:cubicBezTo>
                  <a:pt x="1449615" y="1417036"/>
                  <a:pt x="1448959" y="1426590"/>
                  <a:pt x="1448210" y="1435768"/>
                </a:cubicBezTo>
                <a:cubicBezTo>
                  <a:pt x="1447461" y="1444947"/>
                  <a:pt x="1446711" y="1451597"/>
                  <a:pt x="1445962" y="1455719"/>
                </a:cubicBezTo>
                <a:cubicBezTo>
                  <a:pt x="1445587" y="1458716"/>
                  <a:pt x="1445025" y="1463305"/>
                  <a:pt x="1444276" y="1469487"/>
                </a:cubicBezTo>
                <a:cubicBezTo>
                  <a:pt x="1443527" y="1475669"/>
                  <a:pt x="1442684" y="1482225"/>
                  <a:pt x="1441747" y="1489156"/>
                </a:cubicBezTo>
                <a:cubicBezTo>
                  <a:pt x="1440810" y="1496087"/>
                  <a:pt x="1439967" y="1502643"/>
                  <a:pt x="1439218" y="1508825"/>
                </a:cubicBezTo>
                <a:cubicBezTo>
                  <a:pt x="1438469" y="1515007"/>
                  <a:pt x="1437907" y="1518847"/>
                  <a:pt x="1437532" y="1520346"/>
                </a:cubicBezTo>
                <a:cubicBezTo>
                  <a:pt x="1437157" y="1521095"/>
                  <a:pt x="1436314" y="1524092"/>
                  <a:pt x="1435003" y="1529337"/>
                </a:cubicBezTo>
                <a:cubicBezTo>
                  <a:pt x="1433692" y="1534582"/>
                  <a:pt x="1431912" y="1540577"/>
                  <a:pt x="1429665" y="1547320"/>
                </a:cubicBezTo>
                <a:cubicBezTo>
                  <a:pt x="1428166" y="1554064"/>
                  <a:pt x="1426574" y="1560808"/>
                  <a:pt x="1424888" y="1567552"/>
                </a:cubicBezTo>
                <a:cubicBezTo>
                  <a:pt x="1423202" y="1574295"/>
                  <a:pt x="1421984" y="1579540"/>
                  <a:pt x="1421235" y="1583287"/>
                </a:cubicBezTo>
                <a:cubicBezTo>
                  <a:pt x="1418987" y="1590405"/>
                  <a:pt x="1416083" y="1596868"/>
                  <a:pt x="1412524" y="1602675"/>
                </a:cubicBezTo>
                <a:cubicBezTo>
                  <a:pt x="1408965" y="1608482"/>
                  <a:pt x="1403064" y="1611386"/>
                  <a:pt x="1394822" y="1611386"/>
                </a:cubicBezTo>
                <a:cubicBezTo>
                  <a:pt x="1388828" y="1611386"/>
                  <a:pt x="1380304" y="1609606"/>
                  <a:pt x="1369252" y="1606047"/>
                </a:cubicBezTo>
                <a:cubicBezTo>
                  <a:pt x="1358200" y="1602488"/>
                  <a:pt x="1347148" y="1597992"/>
                  <a:pt x="1336096" y="1592559"/>
                </a:cubicBezTo>
                <a:cubicBezTo>
                  <a:pt x="1325044" y="1587127"/>
                  <a:pt x="1315490" y="1581414"/>
                  <a:pt x="1307435" y="1575419"/>
                </a:cubicBezTo>
                <a:cubicBezTo>
                  <a:pt x="1299380" y="1569425"/>
                  <a:pt x="1295352" y="1563805"/>
                  <a:pt x="1295352" y="1558560"/>
                </a:cubicBezTo>
                <a:cubicBezTo>
                  <a:pt x="1295352" y="1552940"/>
                  <a:pt x="1297132" y="1548632"/>
                  <a:pt x="1300691" y="1545635"/>
                </a:cubicBezTo>
                <a:cubicBezTo>
                  <a:pt x="1304250" y="1542637"/>
                  <a:pt x="1308465" y="1541139"/>
                  <a:pt x="1313336" y="1541139"/>
                </a:cubicBezTo>
                <a:cubicBezTo>
                  <a:pt x="1314085" y="1541139"/>
                  <a:pt x="1315302" y="1541232"/>
                  <a:pt x="1316988" y="1541420"/>
                </a:cubicBezTo>
                <a:cubicBezTo>
                  <a:pt x="1318675" y="1541607"/>
                  <a:pt x="1320079" y="1541701"/>
                  <a:pt x="1321203" y="1541701"/>
                </a:cubicBezTo>
                <a:cubicBezTo>
                  <a:pt x="1322702" y="1542450"/>
                  <a:pt x="1325418" y="1543761"/>
                  <a:pt x="1329352" y="1545635"/>
                </a:cubicBezTo>
                <a:cubicBezTo>
                  <a:pt x="1333286" y="1547508"/>
                  <a:pt x="1337688" y="1549662"/>
                  <a:pt x="1342558" y="1552097"/>
                </a:cubicBezTo>
                <a:cubicBezTo>
                  <a:pt x="1347429" y="1554532"/>
                  <a:pt x="1351925" y="1556499"/>
                  <a:pt x="1356046" y="1557998"/>
                </a:cubicBezTo>
                <a:cubicBezTo>
                  <a:pt x="1360167" y="1560246"/>
                  <a:pt x="1363164" y="1561745"/>
                  <a:pt x="1365037" y="1562494"/>
                </a:cubicBezTo>
                <a:cubicBezTo>
                  <a:pt x="1365787" y="1562868"/>
                  <a:pt x="1367847" y="1563430"/>
                  <a:pt x="1371219" y="1564180"/>
                </a:cubicBezTo>
                <a:cubicBezTo>
                  <a:pt x="1374966" y="1565678"/>
                  <a:pt x="1377588" y="1566615"/>
                  <a:pt x="1379087" y="1566990"/>
                </a:cubicBezTo>
                <a:cubicBezTo>
                  <a:pt x="1379461" y="1567364"/>
                  <a:pt x="1379836" y="1567552"/>
                  <a:pt x="1380211" y="1567552"/>
                </a:cubicBezTo>
                <a:lnTo>
                  <a:pt x="1381335" y="1567552"/>
                </a:lnTo>
                <a:cubicBezTo>
                  <a:pt x="1383957" y="1567552"/>
                  <a:pt x="1385456" y="1566802"/>
                  <a:pt x="1385830" y="1565304"/>
                </a:cubicBezTo>
                <a:lnTo>
                  <a:pt x="1399880" y="1510792"/>
                </a:lnTo>
                <a:lnTo>
                  <a:pt x="1416177" y="1343324"/>
                </a:lnTo>
                <a:lnTo>
                  <a:pt x="1416177" y="1273639"/>
                </a:lnTo>
                <a:cubicBezTo>
                  <a:pt x="1416177" y="1271391"/>
                  <a:pt x="1415240" y="1269705"/>
                  <a:pt x="1413367" y="1268581"/>
                </a:cubicBezTo>
                <a:cubicBezTo>
                  <a:pt x="1412243" y="1267832"/>
                  <a:pt x="1410745" y="1267270"/>
                  <a:pt x="1408871" y="1266895"/>
                </a:cubicBezTo>
                <a:lnTo>
                  <a:pt x="1373467" y="1266895"/>
                </a:lnTo>
                <a:cubicBezTo>
                  <a:pt x="1343495" y="1266895"/>
                  <a:pt x="1313804" y="1267738"/>
                  <a:pt x="1284394" y="1269424"/>
                </a:cubicBezTo>
                <a:cubicBezTo>
                  <a:pt x="1254984" y="1271110"/>
                  <a:pt x="1225293" y="1271953"/>
                  <a:pt x="1195321" y="1271953"/>
                </a:cubicBezTo>
                <a:cubicBezTo>
                  <a:pt x="1189327" y="1271953"/>
                  <a:pt x="1183801" y="1270267"/>
                  <a:pt x="1178743" y="1266895"/>
                </a:cubicBezTo>
                <a:cubicBezTo>
                  <a:pt x="1173685" y="1263523"/>
                  <a:pt x="1171156" y="1258465"/>
                  <a:pt x="1171156" y="1251722"/>
                </a:cubicBezTo>
                <a:cubicBezTo>
                  <a:pt x="1171156" y="1248350"/>
                  <a:pt x="1172280" y="1244791"/>
                  <a:pt x="1174528" y="1241044"/>
                </a:cubicBezTo>
                <a:cubicBezTo>
                  <a:pt x="1176776" y="1237298"/>
                  <a:pt x="1179586" y="1234862"/>
                  <a:pt x="1182958" y="1233738"/>
                </a:cubicBezTo>
                <a:cubicBezTo>
                  <a:pt x="1188203" y="1233738"/>
                  <a:pt x="1196913" y="1233457"/>
                  <a:pt x="1209089" y="1232895"/>
                </a:cubicBezTo>
                <a:cubicBezTo>
                  <a:pt x="1221266" y="1232334"/>
                  <a:pt x="1234004" y="1231865"/>
                  <a:pt x="1247304" y="1231491"/>
                </a:cubicBezTo>
                <a:cubicBezTo>
                  <a:pt x="1260604" y="1231116"/>
                  <a:pt x="1273342" y="1230741"/>
                  <a:pt x="1285518" y="1230367"/>
                </a:cubicBezTo>
                <a:cubicBezTo>
                  <a:pt x="1297694" y="1229992"/>
                  <a:pt x="1306405" y="1229805"/>
                  <a:pt x="1311650" y="1229805"/>
                </a:cubicBezTo>
                <a:cubicBezTo>
                  <a:pt x="1312024" y="1229805"/>
                  <a:pt x="1314460" y="1229805"/>
                  <a:pt x="1318955" y="1229805"/>
                </a:cubicBezTo>
                <a:cubicBezTo>
                  <a:pt x="1324201" y="1229805"/>
                  <a:pt x="1329914" y="1229711"/>
                  <a:pt x="1336096" y="1229524"/>
                </a:cubicBezTo>
                <a:cubicBezTo>
                  <a:pt x="1342277" y="1229336"/>
                  <a:pt x="1348647" y="1229243"/>
                  <a:pt x="1355203" y="1229243"/>
                </a:cubicBezTo>
                <a:close/>
                <a:moveTo>
                  <a:pt x="3409502" y="1226433"/>
                </a:moveTo>
                <a:cubicBezTo>
                  <a:pt x="3405381" y="1226433"/>
                  <a:pt x="3401541" y="1227463"/>
                  <a:pt x="3397982" y="1229524"/>
                </a:cubicBezTo>
                <a:cubicBezTo>
                  <a:pt x="3394423" y="1231584"/>
                  <a:pt x="3391519" y="1234488"/>
                  <a:pt x="3389271" y="1238234"/>
                </a:cubicBezTo>
                <a:lnTo>
                  <a:pt x="3326330" y="1361869"/>
                </a:lnTo>
                <a:cubicBezTo>
                  <a:pt x="3325206" y="1364866"/>
                  <a:pt x="3323801" y="1368425"/>
                  <a:pt x="3322115" y="1372546"/>
                </a:cubicBezTo>
                <a:cubicBezTo>
                  <a:pt x="3320429" y="1376667"/>
                  <a:pt x="3319586" y="1380414"/>
                  <a:pt x="3319586" y="1383786"/>
                </a:cubicBezTo>
                <a:cubicBezTo>
                  <a:pt x="3319586" y="1392028"/>
                  <a:pt x="3322115" y="1398210"/>
                  <a:pt x="3327173" y="1402331"/>
                </a:cubicBezTo>
                <a:cubicBezTo>
                  <a:pt x="3332231" y="1406452"/>
                  <a:pt x="3338319" y="1409262"/>
                  <a:pt x="3345437" y="1410761"/>
                </a:cubicBezTo>
                <a:cubicBezTo>
                  <a:pt x="3346936" y="1411135"/>
                  <a:pt x="3350214" y="1411791"/>
                  <a:pt x="3355272" y="1412727"/>
                </a:cubicBezTo>
                <a:cubicBezTo>
                  <a:pt x="3360330" y="1413664"/>
                  <a:pt x="3365481" y="1414507"/>
                  <a:pt x="3370726" y="1415256"/>
                </a:cubicBezTo>
                <a:cubicBezTo>
                  <a:pt x="3375971" y="1416006"/>
                  <a:pt x="3381029" y="1416849"/>
                  <a:pt x="3385899" y="1417785"/>
                </a:cubicBezTo>
                <a:cubicBezTo>
                  <a:pt x="3390770" y="1418722"/>
                  <a:pt x="3394329" y="1419378"/>
                  <a:pt x="3396577" y="1419752"/>
                </a:cubicBezTo>
                <a:lnTo>
                  <a:pt x="3396577" y="1420876"/>
                </a:lnTo>
                <a:lnTo>
                  <a:pt x="3396577" y="1422000"/>
                </a:lnTo>
                <a:cubicBezTo>
                  <a:pt x="3396577" y="1422375"/>
                  <a:pt x="3396015" y="1423124"/>
                  <a:pt x="3394891" y="1424248"/>
                </a:cubicBezTo>
                <a:cubicBezTo>
                  <a:pt x="3394517" y="1425372"/>
                  <a:pt x="3394329" y="1426309"/>
                  <a:pt x="3394329" y="1427058"/>
                </a:cubicBezTo>
                <a:lnTo>
                  <a:pt x="3345437" y="1501239"/>
                </a:lnTo>
                <a:cubicBezTo>
                  <a:pt x="3343564" y="1503486"/>
                  <a:pt x="3341972" y="1506390"/>
                  <a:pt x="3340661" y="1509949"/>
                </a:cubicBezTo>
                <a:cubicBezTo>
                  <a:pt x="3339349" y="1513508"/>
                  <a:pt x="3338694" y="1516787"/>
                  <a:pt x="3338694" y="1519784"/>
                </a:cubicBezTo>
                <a:cubicBezTo>
                  <a:pt x="3338694" y="1528401"/>
                  <a:pt x="3341691" y="1534020"/>
                  <a:pt x="3347685" y="1536643"/>
                </a:cubicBezTo>
                <a:cubicBezTo>
                  <a:pt x="3354429" y="1539640"/>
                  <a:pt x="3361173" y="1541139"/>
                  <a:pt x="3367916" y="1541139"/>
                </a:cubicBezTo>
                <a:cubicBezTo>
                  <a:pt x="3386649" y="1541139"/>
                  <a:pt x="3405100" y="1538704"/>
                  <a:pt x="3423271" y="1533833"/>
                </a:cubicBezTo>
                <a:cubicBezTo>
                  <a:pt x="3441441" y="1528963"/>
                  <a:pt x="3458957" y="1524280"/>
                  <a:pt x="3475815" y="1519784"/>
                </a:cubicBezTo>
                <a:cubicBezTo>
                  <a:pt x="3479562" y="1519034"/>
                  <a:pt x="3482747" y="1516974"/>
                  <a:pt x="3485369" y="1513602"/>
                </a:cubicBezTo>
                <a:cubicBezTo>
                  <a:pt x="3487991" y="1510230"/>
                  <a:pt x="3489303" y="1506671"/>
                  <a:pt x="3489303" y="1502924"/>
                </a:cubicBezTo>
                <a:cubicBezTo>
                  <a:pt x="3489303" y="1500302"/>
                  <a:pt x="3488273" y="1496649"/>
                  <a:pt x="3486212" y="1491966"/>
                </a:cubicBezTo>
                <a:cubicBezTo>
                  <a:pt x="3484151" y="1487283"/>
                  <a:pt x="3481435" y="1484941"/>
                  <a:pt x="3478063" y="1484941"/>
                </a:cubicBezTo>
                <a:lnTo>
                  <a:pt x="3455022" y="1484941"/>
                </a:lnTo>
                <a:lnTo>
                  <a:pt x="3394329" y="1500115"/>
                </a:lnTo>
                <a:lnTo>
                  <a:pt x="3394329" y="1494495"/>
                </a:lnTo>
                <a:cubicBezTo>
                  <a:pt x="3409315" y="1474264"/>
                  <a:pt x="3423645" y="1454314"/>
                  <a:pt x="3437320" y="1434645"/>
                </a:cubicBezTo>
                <a:cubicBezTo>
                  <a:pt x="3450995" y="1414975"/>
                  <a:pt x="3462890" y="1393901"/>
                  <a:pt x="3473006" y="1371422"/>
                </a:cubicBezTo>
                <a:cubicBezTo>
                  <a:pt x="3473006" y="1371048"/>
                  <a:pt x="3473099" y="1370392"/>
                  <a:pt x="3473286" y="1369455"/>
                </a:cubicBezTo>
                <a:cubicBezTo>
                  <a:pt x="3473474" y="1368519"/>
                  <a:pt x="3473568" y="1367863"/>
                  <a:pt x="3473568" y="1367489"/>
                </a:cubicBezTo>
                <a:cubicBezTo>
                  <a:pt x="3473568" y="1362993"/>
                  <a:pt x="3471507" y="1358965"/>
                  <a:pt x="3467386" y="1355406"/>
                </a:cubicBezTo>
                <a:cubicBezTo>
                  <a:pt x="3463265" y="1351847"/>
                  <a:pt x="3458957" y="1350067"/>
                  <a:pt x="3454460" y="1350067"/>
                </a:cubicBezTo>
                <a:cubicBezTo>
                  <a:pt x="3449215" y="1350067"/>
                  <a:pt x="3445469" y="1351098"/>
                  <a:pt x="3443221" y="1353158"/>
                </a:cubicBezTo>
                <a:cubicBezTo>
                  <a:pt x="3440973" y="1355219"/>
                  <a:pt x="3439006" y="1357654"/>
                  <a:pt x="3437320" y="1360464"/>
                </a:cubicBezTo>
                <a:cubicBezTo>
                  <a:pt x="3435634" y="1363274"/>
                  <a:pt x="3433948" y="1366271"/>
                  <a:pt x="3432263" y="1369455"/>
                </a:cubicBezTo>
                <a:cubicBezTo>
                  <a:pt x="3430577" y="1372640"/>
                  <a:pt x="3428048" y="1375543"/>
                  <a:pt x="3424676" y="1378166"/>
                </a:cubicBezTo>
                <a:lnTo>
                  <a:pt x="3402197" y="1378166"/>
                </a:lnTo>
                <a:lnTo>
                  <a:pt x="3380280" y="1378166"/>
                </a:lnTo>
                <a:cubicBezTo>
                  <a:pt x="3378032" y="1378166"/>
                  <a:pt x="3375128" y="1377885"/>
                  <a:pt x="3371569" y="1377323"/>
                </a:cubicBezTo>
                <a:cubicBezTo>
                  <a:pt x="3368010" y="1376761"/>
                  <a:pt x="3366230" y="1374794"/>
                  <a:pt x="3366230" y="1371422"/>
                </a:cubicBezTo>
                <a:lnTo>
                  <a:pt x="3366230" y="1368612"/>
                </a:lnTo>
                <a:cubicBezTo>
                  <a:pt x="3377095" y="1350255"/>
                  <a:pt x="3387211" y="1331335"/>
                  <a:pt x="3396577" y="1311853"/>
                </a:cubicBezTo>
                <a:cubicBezTo>
                  <a:pt x="3405943" y="1293120"/>
                  <a:pt x="3415309" y="1274013"/>
                  <a:pt x="3424676" y="1254532"/>
                </a:cubicBezTo>
                <a:cubicBezTo>
                  <a:pt x="3425425" y="1252284"/>
                  <a:pt x="3426081" y="1250504"/>
                  <a:pt x="3426643" y="1249193"/>
                </a:cubicBezTo>
                <a:cubicBezTo>
                  <a:pt x="3427205" y="1247882"/>
                  <a:pt x="3427486" y="1246102"/>
                  <a:pt x="3427486" y="1243854"/>
                </a:cubicBezTo>
                <a:cubicBezTo>
                  <a:pt x="3427486" y="1239358"/>
                  <a:pt x="3425425" y="1235237"/>
                  <a:pt x="3421304" y="1231491"/>
                </a:cubicBezTo>
                <a:cubicBezTo>
                  <a:pt x="3418307" y="1228119"/>
                  <a:pt x="3414373" y="1226433"/>
                  <a:pt x="3409502" y="1226433"/>
                </a:cubicBezTo>
                <a:close/>
                <a:moveTo>
                  <a:pt x="2331072" y="1225309"/>
                </a:moveTo>
                <a:lnTo>
                  <a:pt x="2328263" y="1230367"/>
                </a:lnTo>
                <a:lnTo>
                  <a:pt x="2328263" y="1244978"/>
                </a:lnTo>
                <a:lnTo>
                  <a:pt x="2328263" y="1267457"/>
                </a:lnTo>
                <a:cubicBezTo>
                  <a:pt x="2328263" y="1274950"/>
                  <a:pt x="2328356" y="1284597"/>
                  <a:pt x="2328544" y="1296399"/>
                </a:cubicBezTo>
                <a:cubicBezTo>
                  <a:pt x="2328731" y="1308200"/>
                  <a:pt x="2329106" y="1319533"/>
                  <a:pt x="2329667" y="1330398"/>
                </a:cubicBezTo>
                <a:cubicBezTo>
                  <a:pt x="2330229" y="1341263"/>
                  <a:pt x="2330510" y="1350442"/>
                  <a:pt x="2330510" y="1357935"/>
                </a:cubicBezTo>
                <a:lnTo>
                  <a:pt x="2331072" y="1369736"/>
                </a:lnTo>
                <a:lnTo>
                  <a:pt x="2332758" y="1372546"/>
                </a:lnTo>
                <a:lnTo>
                  <a:pt x="2342312" y="1372546"/>
                </a:lnTo>
                <a:lnTo>
                  <a:pt x="2356361" y="1372546"/>
                </a:lnTo>
                <a:cubicBezTo>
                  <a:pt x="2358609" y="1372546"/>
                  <a:pt x="2361606" y="1372359"/>
                  <a:pt x="2365353" y="1371984"/>
                </a:cubicBezTo>
                <a:cubicBezTo>
                  <a:pt x="2369848" y="1371610"/>
                  <a:pt x="2373970" y="1371329"/>
                  <a:pt x="2377716" y="1371141"/>
                </a:cubicBezTo>
                <a:cubicBezTo>
                  <a:pt x="2381463" y="1370954"/>
                  <a:pt x="2384647" y="1370486"/>
                  <a:pt x="2387270" y="1369736"/>
                </a:cubicBezTo>
                <a:cubicBezTo>
                  <a:pt x="2389892" y="1369736"/>
                  <a:pt x="2392140" y="1368987"/>
                  <a:pt x="2394014" y="1367489"/>
                </a:cubicBezTo>
                <a:lnTo>
                  <a:pt x="2394014" y="1360745"/>
                </a:lnTo>
                <a:lnTo>
                  <a:pt x="2394014" y="1348943"/>
                </a:lnTo>
                <a:cubicBezTo>
                  <a:pt x="2393639" y="1339952"/>
                  <a:pt x="2393171" y="1328619"/>
                  <a:pt x="2392608" y="1314944"/>
                </a:cubicBezTo>
                <a:cubicBezTo>
                  <a:pt x="2392047" y="1301269"/>
                  <a:pt x="2391485" y="1287969"/>
                  <a:pt x="2390922" y="1275044"/>
                </a:cubicBezTo>
                <a:cubicBezTo>
                  <a:pt x="2390361" y="1262118"/>
                  <a:pt x="2389892" y="1250972"/>
                  <a:pt x="2389518" y="1241606"/>
                </a:cubicBezTo>
                <a:lnTo>
                  <a:pt x="2388956" y="1227557"/>
                </a:lnTo>
                <a:lnTo>
                  <a:pt x="2387270" y="1225309"/>
                </a:lnTo>
                <a:close/>
                <a:moveTo>
                  <a:pt x="2585706" y="1222697"/>
                </a:moveTo>
                <a:lnTo>
                  <a:pt x="2585706" y="1284495"/>
                </a:lnTo>
                <a:lnTo>
                  <a:pt x="2579746" y="1291903"/>
                </a:lnTo>
                <a:cubicBezTo>
                  <a:pt x="2572815" y="1300707"/>
                  <a:pt x="2566352" y="1308949"/>
                  <a:pt x="2560358" y="1316630"/>
                </a:cubicBezTo>
                <a:cubicBezTo>
                  <a:pt x="2554364" y="1324310"/>
                  <a:pt x="2550055" y="1329649"/>
                  <a:pt x="2547433" y="1332646"/>
                </a:cubicBezTo>
                <a:cubicBezTo>
                  <a:pt x="2543686" y="1337517"/>
                  <a:pt x="2540314" y="1340888"/>
                  <a:pt x="2537317" y="1342762"/>
                </a:cubicBezTo>
                <a:cubicBezTo>
                  <a:pt x="2534695" y="1345384"/>
                  <a:pt x="2530761" y="1346695"/>
                  <a:pt x="2525516" y="1346695"/>
                </a:cubicBezTo>
                <a:cubicBezTo>
                  <a:pt x="2521020" y="1346695"/>
                  <a:pt x="2516992" y="1345197"/>
                  <a:pt x="2513433" y="1342200"/>
                </a:cubicBezTo>
                <a:cubicBezTo>
                  <a:pt x="2509874" y="1339202"/>
                  <a:pt x="2508094" y="1335269"/>
                  <a:pt x="2508094" y="1330398"/>
                </a:cubicBezTo>
                <a:cubicBezTo>
                  <a:pt x="2508094" y="1324778"/>
                  <a:pt x="2509968" y="1319252"/>
                  <a:pt x="2513714" y="1313820"/>
                </a:cubicBezTo>
                <a:cubicBezTo>
                  <a:pt x="2517460" y="1308387"/>
                  <a:pt x="2521020" y="1303798"/>
                  <a:pt x="2524392" y="1300051"/>
                </a:cubicBezTo>
                <a:cubicBezTo>
                  <a:pt x="2525141" y="1298928"/>
                  <a:pt x="2527389" y="1296211"/>
                  <a:pt x="2531135" y="1291903"/>
                </a:cubicBezTo>
                <a:cubicBezTo>
                  <a:pt x="2534882" y="1287594"/>
                  <a:pt x="2538722" y="1282911"/>
                  <a:pt x="2542656" y="1277853"/>
                </a:cubicBezTo>
                <a:cubicBezTo>
                  <a:pt x="2546590" y="1272796"/>
                  <a:pt x="2550523" y="1268206"/>
                  <a:pt x="2554457" y="1264085"/>
                </a:cubicBezTo>
                <a:cubicBezTo>
                  <a:pt x="2558391" y="1259964"/>
                  <a:pt x="2560639" y="1257341"/>
                  <a:pt x="2561201" y="1256217"/>
                </a:cubicBezTo>
                <a:cubicBezTo>
                  <a:pt x="2561763" y="1255093"/>
                  <a:pt x="2563355" y="1252752"/>
                  <a:pt x="2565978" y="1249193"/>
                </a:cubicBezTo>
                <a:cubicBezTo>
                  <a:pt x="2568600" y="1245634"/>
                  <a:pt x="2571317" y="1241887"/>
                  <a:pt x="2574126" y="1237953"/>
                </a:cubicBezTo>
                <a:cubicBezTo>
                  <a:pt x="2576936" y="1234019"/>
                  <a:pt x="2579559" y="1230367"/>
                  <a:pt x="2581994" y="1226995"/>
                </a:cubicBezTo>
                <a:close/>
                <a:moveTo>
                  <a:pt x="3139192" y="1220813"/>
                </a:moveTo>
                <a:cubicBezTo>
                  <a:pt x="3128702" y="1220813"/>
                  <a:pt x="3123457" y="1226058"/>
                  <a:pt x="3123457" y="1236548"/>
                </a:cubicBezTo>
                <a:cubicBezTo>
                  <a:pt x="3123457" y="1241044"/>
                  <a:pt x="3125424" y="1246945"/>
                  <a:pt x="3129358" y="1254251"/>
                </a:cubicBezTo>
                <a:cubicBezTo>
                  <a:pt x="3133292" y="1261556"/>
                  <a:pt x="3138069" y="1268862"/>
                  <a:pt x="3143688" y="1276168"/>
                </a:cubicBezTo>
                <a:cubicBezTo>
                  <a:pt x="3149308" y="1283473"/>
                  <a:pt x="3155302" y="1289561"/>
                  <a:pt x="3161671" y="1294432"/>
                </a:cubicBezTo>
                <a:cubicBezTo>
                  <a:pt x="3168415" y="1300051"/>
                  <a:pt x="3174222" y="1302861"/>
                  <a:pt x="3179093" y="1302861"/>
                </a:cubicBezTo>
                <a:cubicBezTo>
                  <a:pt x="3183963" y="1302861"/>
                  <a:pt x="3188365" y="1301550"/>
                  <a:pt x="3192299" y="1298928"/>
                </a:cubicBezTo>
                <a:cubicBezTo>
                  <a:pt x="3196233" y="1296305"/>
                  <a:pt x="3198200" y="1292090"/>
                  <a:pt x="3198200" y="1286283"/>
                </a:cubicBezTo>
                <a:cubicBezTo>
                  <a:pt x="3198200" y="1280476"/>
                  <a:pt x="3196326" y="1275793"/>
                  <a:pt x="3192580" y="1272234"/>
                </a:cubicBezTo>
                <a:cubicBezTo>
                  <a:pt x="3188834" y="1268675"/>
                  <a:pt x="3185368" y="1264834"/>
                  <a:pt x="3182184" y="1260713"/>
                </a:cubicBezTo>
                <a:cubicBezTo>
                  <a:pt x="3178999" y="1256592"/>
                  <a:pt x="3175908" y="1252284"/>
                  <a:pt x="3172911" y="1247788"/>
                </a:cubicBezTo>
                <a:cubicBezTo>
                  <a:pt x="3170663" y="1243667"/>
                  <a:pt x="3167853" y="1239545"/>
                  <a:pt x="3164481" y="1235424"/>
                </a:cubicBezTo>
                <a:cubicBezTo>
                  <a:pt x="3161109" y="1231303"/>
                  <a:pt x="3157176" y="1227744"/>
                  <a:pt x="3152680" y="1224747"/>
                </a:cubicBezTo>
                <a:cubicBezTo>
                  <a:pt x="3148933" y="1222124"/>
                  <a:pt x="3144438" y="1220813"/>
                  <a:pt x="3139192" y="1220813"/>
                </a:cubicBezTo>
                <a:close/>
                <a:moveTo>
                  <a:pt x="3065855" y="1220813"/>
                </a:moveTo>
                <a:cubicBezTo>
                  <a:pt x="3061546" y="1220813"/>
                  <a:pt x="3057425" y="1222031"/>
                  <a:pt x="3053491" y="1224466"/>
                </a:cubicBezTo>
                <a:cubicBezTo>
                  <a:pt x="3049557" y="1226901"/>
                  <a:pt x="3047216" y="1230367"/>
                  <a:pt x="3046467" y="1234862"/>
                </a:cubicBezTo>
                <a:cubicBezTo>
                  <a:pt x="3047216" y="1253220"/>
                  <a:pt x="3046654" y="1271110"/>
                  <a:pt x="3044781" y="1288531"/>
                </a:cubicBezTo>
                <a:cubicBezTo>
                  <a:pt x="3042907" y="1305952"/>
                  <a:pt x="3040285" y="1323842"/>
                  <a:pt x="3036913" y="1342200"/>
                </a:cubicBezTo>
                <a:lnTo>
                  <a:pt x="3035789" y="1348381"/>
                </a:lnTo>
                <a:cubicBezTo>
                  <a:pt x="3035040" y="1352128"/>
                  <a:pt x="3033822" y="1354750"/>
                  <a:pt x="3032136" y="1356249"/>
                </a:cubicBezTo>
                <a:cubicBezTo>
                  <a:pt x="3030450" y="1357748"/>
                  <a:pt x="3028296" y="1358403"/>
                  <a:pt x="3025673" y="1358216"/>
                </a:cubicBezTo>
                <a:cubicBezTo>
                  <a:pt x="3023051" y="1358029"/>
                  <a:pt x="3020803" y="1357935"/>
                  <a:pt x="3018930" y="1357935"/>
                </a:cubicBezTo>
                <a:cubicBezTo>
                  <a:pt x="3015558" y="1357935"/>
                  <a:pt x="3009657" y="1358122"/>
                  <a:pt x="3001227" y="1358497"/>
                </a:cubicBezTo>
                <a:cubicBezTo>
                  <a:pt x="2992798" y="1358871"/>
                  <a:pt x="2983713" y="1359059"/>
                  <a:pt x="2973972" y="1359059"/>
                </a:cubicBezTo>
                <a:cubicBezTo>
                  <a:pt x="2964980" y="1359434"/>
                  <a:pt x="2956176" y="1359621"/>
                  <a:pt x="2947559" y="1359621"/>
                </a:cubicBezTo>
                <a:cubicBezTo>
                  <a:pt x="2939317" y="1360370"/>
                  <a:pt x="2933510" y="1360745"/>
                  <a:pt x="2930138" y="1360745"/>
                </a:cubicBezTo>
                <a:cubicBezTo>
                  <a:pt x="2926016" y="1361494"/>
                  <a:pt x="2922551" y="1363555"/>
                  <a:pt x="2919741" y="1366927"/>
                </a:cubicBezTo>
                <a:cubicBezTo>
                  <a:pt x="2916931" y="1370298"/>
                  <a:pt x="2915526" y="1374045"/>
                  <a:pt x="2915526" y="1378166"/>
                </a:cubicBezTo>
                <a:cubicBezTo>
                  <a:pt x="2915526" y="1381538"/>
                  <a:pt x="2916463" y="1385472"/>
                  <a:pt x="2918336" y="1389967"/>
                </a:cubicBezTo>
                <a:cubicBezTo>
                  <a:pt x="2919835" y="1395213"/>
                  <a:pt x="2922832" y="1397835"/>
                  <a:pt x="2927328" y="1397835"/>
                </a:cubicBezTo>
                <a:lnTo>
                  <a:pt x="3020616" y="1397835"/>
                </a:lnTo>
                <a:lnTo>
                  <a:pt x="3020616" y="1406827"/>
                </a:lnTo>
                <a:cubicBezTo>
                  <a:pt x="3020616" y="1407951"/>
                  <a:pt x="3019117" y="1413008"/>
                  <a:pt x="3016120" y="1422000"/>
                </a:cubicBezTo>
                <a:cubicBezTo>
                  <a:pt x="3013872" y="1431366"/>
                  <a:pt x="3010500" y="1442418"/>
                  <a:pt x="3006004" y="1455157"/>
                </a:cubicBezTo>
                <a:cubicBezTo>
                  <a:pt x="3002258" y="1467520"/>
                  <a:pt x="2998324" y="1480352"/>
                  <a:pt x="2994203" y="1493652"/>
                </a:cubicBezTo>
                <a:cubicBezTo>
                  <a:pt x="2990082" y="1506952"/>
                  <a:pt x="2986523" y="1517723"/>
                  <a:pt x="2983525" y="1525965"/>
                </a:cubicBezTo>
                <a:cubicBezTo>
                  <a:pt x="2983525" y="1526340"/>
                  <a:pt x="2982776" y="1528120"/>
                  <a:pt x="2981278" y="1531304"/>
                </a:cubicBezTo>
                <a:cubicBezTo>
                  <a:pt x="2979779" y="1534489"/>
                  <a:pt x="2978186" y="1538142"/>
                  <a:pt x="2976501" y="1542263"/>
                </a:cubicBezTo>
                <a:cubicBezTo>
                  <a:pt x="2974815" y="1546384"/>
                  <a:pt x="2973129" y="1550692"/>
                  <a:pt x="2971443" y="1555188"/>
                </a:cubicBezTo>
                <a:cubicBezTo>
                  <a:pt x="2969757" y="1559684"/>
                  <a:pt x="2968352" y="1563243"/>
                  <a:pt x="2967228" y="1565866"/>
                </a:cubicBezTo>
                <a:cubicBezTo>
                  <a:pt x="2967228" y="1566240"/>
                  <a:pt x="2966947" y="1566896"/>
                  <a:pt x="2966385" y="1567833"/>
                </a:cubicBezTo>
                <a:cubicBezTo>
                  <a:pt x="2965823" y="1568769"/>
                  <a:pt x="2965542" y="1569612"/>
                  <a:pt x="2965542" y="1570361"/>
                </a:cubicBezTo>
                <a:cubicBezTo>
                  <a:pt x="2964418" y="1571111"/>
                  <a:pt x="2962732" y="1573452"/>
                  <a:pt x="2960484" y="1577386"/>
                </a:cubicBezTo>
                <a:cubicBezTo>
                  <a:pt x="2958237" y="1581320"/>
                  <a:pt x="2955801" y="1585347"/>
                  <a:pt x="2953179" y="1589469"/>
                </a:cubicBezTo>
                <a:cubicBezTo>
                  <a:pt x="2950931" y="1594339"/>
                  <a:pt x="2948589" y="1598741"/>
                  <a:pt x="2946154" y="1602675"/>
                </a:cubicBezTo>
                <a:cubicBezTo>
                  <a:pt x="2943719" y="1606609"/>
                  <a:pt x="2942314" y="1608950"/>
                  <a:pt x="2941939" y="1609700"/>
                </a:cubicBezTo>
                <a:cubicBezTo>
                  <a:pt x="2938567" y="1614945"/>
                  <a:pt x="2936881" y="1620752"/>
                  <a:pt x="2936881" y="1627121"/>
                </a:cubicBezTo>
                <a:cubicBezTo>
                  <a:pt x="2936881" y="1639110"/>
                  <a:pt x="2943063" y="1645104"/>
                  <a:pt x="2955427" y="1645104"/>
                </a:cubicBezTo>
                <a:cubicBezTo>
                  <a:pt x="2960297" y="1645104"/>
                  <a:pt x="2965542" y="1641920"/>
                  <a:pt x="2971162" y="1635551"/>
                </a:cubicBezTo>
                <a:cubicBezTo>
                  <a:pt x="2976782" y="1629182"/>
                  <a:pt x="2982121" y="1621688"/>
                  <a:pt x="2987178" y="1613072"/>
                </a:cubicBezTo>
                <a:cubicBezTo>
                  <a:pt x="2992236" y="1604455"/>
                  <a:pt x="2996638" y="1595650"/>
                  <a:pt x="3000385" y="1586659"/>
                </a:cubicBezTo>
                <a:cubicBezTo>
                  <a:pt x="3004131" y="1577667"/>
                  <a:pt x="3007128" y="1570736"/>
                  <a:pt x="3009376" y="1565866"/>
                </a:cubicBezTo>
                <a:cubicBezTo>
                  <a:pt x="3010500" y="1562119"/>
                  <a:pt x="3012748" y="1555469"/>
                  <a:pt x="3016120" y="1545915"/>
                </a:cubicBezTo>
                <a:cubicBezTo>
                  <a:pt x="3019492" y="1536362"/>
                  <a:pt x="3022957" y="1526246"/>
                  <a:pt x="3026516" y="1515569"/>
                </a:cubicBezTo>
                <a:cubicBezTo>
                  <a:pt x="3030076" y="1504891"/>
                  <a:pt x="3033541" y="1494682"/>
                  <a:pt x="3036913" y="1484941"/>
                </a:cubicBezTo>
                <a:cubicBezTo>
                  <a:pt x="3040285" y="1475950"/>
                  <a:pt x="3042720" y="1469581"/>
                  <a:pt x="3044219" y="1465834"/>
                </a:cubicBezTo>
                <a:lnTo>
                  <a:pt x="3046467" y="1463024"/>
                </a:lnTo>
                <a:cubicBezTo>
                  <a:pt x="3046841" y="1463024"/>
                  <a:pt x="3047216" y="1463212"/>
                  <a:pt x="3047590" y="1463586"/>
                </a:cubicBezTo>
                <a:cubicBezTo>
                  <a:pt x="3047965" y="1464710"/>
                  <a:pt x="3048527" y="1465459"/>
                  <a:pt x="3049276" y="1465834"/>
                </a:cubicBezTo>
                <a:cubicBezTo>
                  <a:pt x="3056395" y="1478198"/>
                  <a:pt x="3063045" y="1490842"/>
                  <a:pt x="3069227" y="1503767"/>
                </a:cubicBezTo>
                <a:cubicBezTo>
                  <a:pt x="3075408" y="1516693"/>
                  <a:pt x="3083370" y="1528775"/>
                  <a:pt x="3093111" y="1540015"/>
                </a:cubicBezTo>
                <a:cubicBezTo>
                  <a:pt x="3107722" y="1557998"/>
                  <a:pt x="3123457" y="1574202"/>
                  <a:pt x="3140316" y="1588626"/>
                </a:cubicBezTo>
                <a:cubicBezTo>
                  <a:pt x="3157176" y="1603050"/>
                  <a:pt x="3175721" y="1616443"/>
                  <a:pt x="3195952" y="1628807"/>
                </a:cubicBezTo>
                <a:cubicBezTo>
                  <a:pt x="3197825" y="1629556"/>
                  <a:pt x="3201103" y="1631148"/>
                  <a:pt x="3205787" y="1633584"/>
                </a:cubicBezTo>
                <a:cubicBezTo>
                  <a:pt x="3210470" y="1636019"/>
                  <a:pt x="3213186" y="1637236"/>
                  <a:pt x="3213935" y="1637236"/>
                </a:cubicBezTo>
                <a:cubicBezTo>
                  <a:pt x="3214310" y="1637986"/>
                  <a:pt x="3215340" y="1638360"/>
                  <a:pt x="3217026" y="1638360"/>
                </a:cubicBezTo>
                <a:cubicBezTo>
                  <a:pt x="3218712" y="1638360"/>
                  <a:pt x="3219929" y="1638360"/>
                  <a:pt x="3220679" y="1638360"/>
                </a:cubicBezTo>
                <a:cubicBezTo>
                  <a:pt x="3226299" y="1638360"/>
                  <a:pt x="3230888" y="1636956"/>
                  <a:pt x="3234447" y="1634146"/>
                </a:cubicBezTo>
                <a:cubicBezTo>
                  <a:pt x="3238006" y="1631336"/>
                  <a:pt x="3239786" y="1626934"/>
                  <a:pt x="3239786" y="1620939"/>
                </a:cubicBezTo>
                <a:cubicBezTo>
                  <a:pt x="3239786" y="1617942"/>
                  <a:pt x="3239598" y="1615600"/>
                  <a:pt x="3239224" y="1613915"/>
                </a:cubicBezTo>
                <a:cubicBezTo>
                  <a:pt x="3238849" y="1612229"/>
                  <a:pt x="3237538" y="1610074"/>
                  <a:pt x="3235290" y="1607452"/>
                </a:cubicBezTo>
                <a:cubicBezTo>
                  <a:pt x="3221803" y="1598835"/>
                  <a:pt x="3208784" y="1590218"/>
                  <a:pt x="3196233" y="1581601"/>
                </a:cubicBezTo>
                <a:cubicBezTo>
                  <a:pt x="3183682" y="1572984"/>
                  <a:pt x="3171787" y="1563899"/>
                  <a:pt x="3160547" y="1554345"/>
                </a:cubicBezTo>
                <a:cubicBezTo>
                  <a:pt x="3149308" y="1544792"/>
                  <a:pt x="3138630" y="1534020"/>
                  <a:pt x="3128515" y="1522032"/>
                </a:cubicBezTo>
                <a:cubicBezTo>
                  <a:pt x="3118774" y="1510792"/>
                  <a:pt x="3110157" y="1498054"/>
                  <a:pt x="3102664" y="1483817"/>
                </a:cubicBezTo>
                <a:cubicBezTo>
                  <a:pt x="3101915" y="1482319"/>
                  <a:pt x="3099948" y="1478479"/>
                  <a:pt x="3096763" y="1472297"/>
                </a:cubicBezTo>
                <a:cubicBezTo>
                  <a:pt x="3093579" y="1466115"/>
                  <a:pt x="3090113" y="1459465"/>
                  <a:pt x="3086367" y="1452347"/>
                </a:cubicBezTo>
                <a:cubicBezTo>
                  <a:pt x="3082620" y="1445228"/>
                  <a:pt x="3079061" y="1438485"/>
                  <a:pt x="3075689" y="1432116"/>
                </a:cubicBezTo>
                <a:cubicBezTo>
                  <a:pt x="3072692" y="1426496"/>
                  <a:pt x="3070819" y="1422749"/>
                  <a:pt x="3070070" y="1420876"/>
                </a:cubicBezTo>
                <a:cubicBezTo>
                  <a:pt x="3068196" y="1417879"/>
                  <a:pt x="3066510" y="1415444"/>
                  <a:pt x="3065012" y="1413570"/>
                </a:cubicBezTo>
                <a:cubicBezTo>
                  <a:pt x="3063513" y="1411697"/>
                  <a:pt x="3062764" y="1409075"/>
                  <a:pt x="3062764" y="1405703"/>
                </a:cubicBezTo>
                <a:cubicBezTo>
                  <a:pt x="3062764" y="1404579"/>
                  <a:pt x="3062951" y="1402706"/>
                  <a:pt x="3063326" y="1400083"/>
                </a:cubicBezTo>
                <a:cubicBezTo>
                  <a:pt x="3063700" y="1398210"/>
                  <a:pt x="3065012" y="1397273"/>
                  <a:pt x="3067260" y="1397273"/>
                </a:cubicBezTo>
                <a:lnTo>
                  <a:pt x="3183588" y="1397273"/>
                </a:lnTo>
                <a:cubicBezTo>
                  <a:pt x="3187335" y="1397273"/>
                  <a:pt x="3190332" y="1394651"/>
                  <a:pt x="3192580" y="1389406"/>
                </a:cubicBezTo>
                <a:cubicBezTo>
                  <a:pt x="3194828" y="1384910"/>
                  <a:pt x="3195952" y="1381163"/>
                  <a:pt x="3195952" y="1378166"/>
                </a:cubicBezTo>
                <a:cubicBezTo>
                  <a:pt x="3195952" y="1371048"/>
                  <a:pt x="3193142" y="1365803"/>
                  <a:pt x="3187522" y="1362431"/>
                </a:cubicBezTo>
                <a:cubicBezTo>
                  <a:pt x="3182652" y="1359059"/>
                  <a:pt x="3176845" y="1357373"/>
                  <a:pt x="3170101" y="1357373"/>
                </a:cubicBezTo>
                <a:lnTo>
                  <a:pt x="3076813" y="1357373"/>
                </a:lnTo>
                <a:lnTo>
                  <a:pt x="3074003" y="1353439"/>
                </a:lnTo>
                <a:cubicBezTo>
                  <a:pt x="3074753" y="1351191"/>
                  <a:pt x="3075596" y="1346789"/>
                  <a:pt x="3076532" y="1340233"/>
                </a:cubicBezTo>
                <a:cubicBezTo>
                  <a:pt x="3077469" y="1333676"/>
                  <a:pt x="3078312" y="1326652"/>
                  <a:pt x="3079061" y="1319159"/>
                </a:cubicBezTo>
                <a:cubicBezTo>
                  <a:pt x="3080560" y="1311666"/>
                  <a:pt x="3081684" y="1304547"/>
                  <a:pt x="3082433" y="1297804"/>
                </a:cubicBezTo>
                <a:cubicBezTo>
                  <a:pt x="3083182" y="1291060"/>
                  <a:pt x="3083557" y="1286377"/>
                  <a:pt x="3083557" y="1283754"/>
                </a:cubicBezTo>
                <a:cubicBezTo>
                  <a:pt x="3083557" y="1283005"/>
                  <a:pt x="3083650" y="1279633"/>
                  <a:pt x="3083838" y="1273639"/>
                </a:cubicBezTo>
                <a:cubicBezTo>
                  <a:pt x="3084025" y="1267644"/>
                  <a:pt x="3084119" y="1263336"/>
                  <a:pt x="3084119" y="1260713"/>
                </a:cubicBezTo>
                <a:cubicBezTo>
                  <a:pt x="3084119" y="1258840"/>
                  <a:pt x="3084025" y="1255000"/>
                  <a:pt x="3083838" y="1249193"/>
                </a:cubicBezTo>
                <a:cubicBezTo>
                  <a:pt x="3083650" y="1243386"/>
                  <a:pt x="3083557" y="1239358"/>
                  <a:pt x="3083557" y="1237110"/>
                </a:cubicBezTo>
                <a:cubicBezTo>
                  <a:pt x="3083182" y="1232614"/>
                  <a:pt x="3081215" y="1228774"/>
                  <a:pt x="3077656" y="1225590"/>
                </a:cubicBezTo>
                <a:cubicBezTo>
                  <a:pt x="3074097" y="1222405"/>
                  <a:pt x="3070163" y="1220813"/>
                  <a:pt x="3065855" y="1220813"/>
                </a:cubicBezTo>
                <a:close/>
                <a:moveTo>
                  <a:pt x="4700359" y="1209574"/>
                </a:moveTo>
                <a:cubicBezTo>
                  <a:pt x="4696238" y="1209574"/>
                  <a:pt x="4688933" y="1209667"/>
                  <a:pt x="4678442" y="1209855"/>
                </a:cubicBezTo>
                <a:cubicBezTo>
                  <a:pt x="4667952" y="1210042"/>
                  <a:pt x="4656525" y="1210135"/>
                  <a:pt x="4644162" y="1210135"/>
                </a:cubicBezTo>
                <a:cubicBezTo>
                  <a:pt x="4632547" y="1210510"/>
                  <a:pt x="4621495" y="1210885"/>
                  <a:pt x="4611005" y="1211259"/>
                </a:cubicBezTo>
                <a:cubicBezTo>
                  <a:pt x="4600515" y="1211634"/>
                  <a:pt x="4593209" y="1211821"/>
                  <a:pt x="4589088" y="1211821"/>
                </a:cubicBezTo>
                <a:cubicBezTo>
                  <a:pt x="4583094" y="1212945"/>
                  <a:pt x="4578972" y="1215381"/>
                  <a:pt x="4576724" y="1219127"/>
                </a:cubicBezTo>
                <a:cubicBezTo>
                  <a:pt x="4575226" y="1222874"/>
                  <a:pt x="4574477" y="1226995"/>
                  <a:pt x="4574477" y="1231491"/>
                </a:cubicBezTo>
                <a:cubicBezTo>
                  <a:pt x="4574477" y="1237110"/>
                  <a:pt x="4576350" y="1241231"/>
                  <a:pt x="4580096" y="1243854"/>
                </a:cubicBezTo>
                <a:cubicBezTo>
                  <a:pt x="4583843" y="1247226"/>
                  <a:pt x="4588339" y="1248912"/>
                  <a:pt x="4593584" y="1248912"/>
                </a:cubicBezTo>
                <a:lnTo>
                  <a:pt x="4600328" y="1248912"/>
                </a:lnTo>
                <a:cubicBezTo>
                  <a:pt x="4606696" y="1248912"/>
                  <a:pt x="4617843" y="1248818"/>
                  <a:pt x="4633765" y="1248631"/>
                </a:cubicBezTo>
                <a:cubicBezTo>
                  <a:pt x="4649687" y="1248443"/>
                  <a:pt x="4666547" y="1248162"/>
                  <a:pt x="4684343" y="1247788"/>
                </a:cubicBezTo>
                <a:cubicBezTo>
                  <a:pt x="4702139" y="1247413"/>
                  <a:pt x="4718998" y="1247132"/>
                  <a:pt x="4734921" y="1246945"/>
                </a:cubicBezTo>
                <a:cubicBezTo>
                  <a:pt x="4750843" y="1246758"/>
                  <a:pt x="4761989" y="1246664"/>
                  <a:pt x="4768358" y="1246664"/>
                </a:cubicBezTo>
                <a:cubicBezTo>
                  <a:pt x="4772854" y="1245540"/>
                  <a:pt x="4776975" y="1243479"/>
                  <a:pt x="4780722" y="1240482"/>
                </a:cubicBezTo>
                <a:cubicBezTo>
                  <a:pt x="4784469" y="1237485"/>
                  <a:pt x="4786341" y="1232989"/>
                  <a:pt x="4786341" y="1226995"/>
                </a:cubicBezTo>
                <a:cubicBezTo>
                  <a:pt x="4786341" y="1222499"/>
                  <a:pt x="4784655" y="1218565"/>
                  <a:pt x="4781283" y="1215193"/>
                </a:cubicBezTo>
                <a:cubicBezTo>
                  <a:pt x="4778661" y="1211821"/>
                  <a:pt x="4774915" y="1209948"/>
                  <a:pt x="4770044" y="1209574"/>
                </a:cubicBezTo>
                <a:lnTo>
                  <a:pt x="4735763" y="1209574"/>
                </a:lnTo>
                <a:close/>
                <a:moveTo>
                  <a:pt x="5189839" y="1207326"/>
                </a:moveTo>
                <a:cubicBezTo>
                  <a:pt x="5186842" y="1209574"/>
                  <a:pt x="5184126" y="1212102"/>
                  <a:pt x="5181691" y="1214912"/>
                </a:cubicBezTo>
                <a:cubicBezTo>
                  <a:pt x="5179256" y="1217722"/>
                  <a:pt x="5178038" y="1221000"/>
                  <a:pt x="5178038" y="1224747"/>
                </a:cubicBezTo>
                <a:cubicBezTo>
                  <a:pt x="5178038" y="1230741"/>
                  <a:pt x="5180099" y="1235237"/>
                  <a:pt x="5184220" y="1238234"/>
                </a:cubicBezTo>
                <a:cubicBezTo>
                  <a:pt x="5188341" y="1241231"/>
                  <a:pt x="5193305" y="1243386"/>
                  <a:pt x="5199112" y="1244697"/>
                </a:cubicBezTo>
                <a:cubicBezTo>
                  <a:pt x="5204919" y="1246008"/>
                  <a:pt x="5210446" y="1246664"/>
                  <a:pt x="5215691" y="1246664"/>
                </a:cubicBezTo>
                <a:cubicBezTo>
                  <a:pt x="5221685" y="1246664"/>
                  <a:pt x="5226368" y="1246664"/>
                  <a:pt x="5229740" y="1246664"/>
                </a:cubicBezTo>
                <a:cubicBezTo>
                  <a:pt x="5230863" y="1247413"/>
                  <a:pt x="5231426" y="1248256"/>
                  <a:pt x="5231426" y="1249193"/>
                </a:cubicBezTo>
                <a:cubicBezTo>
                  <a:pt x="5231426" y="1250129"/>
                  <a:pt x="5231426" y="1250972"/>
                  <a:pt x="5231426" y="1251722"/>
                </a:cubicBezTo>
                <a:lnTo>
                  <a:pt x="5231426" y="1253408"/>
                </a:lnTo>
                <a:cubicBezTo>
                  <a:pt x="5230676" y="1256405"/>
                  <a:pt x="5229365" y="1261275"/>
                  <a:pt x="5227492" y="1268019"/>
                </a:cubicBezTo>
                <a:cubicBezTo>
                  <a:pt x="5226368" y="1275137"/>
                  <a:pt x="5224963" y="1282443"/>
                  <a:pt x="5223277" y="1289936"/>
                </a:cubicBezTo>
                <a:cubicBezTo>
                  <a:pt x="5221591" y="1297429"/>
                  <a:pt x="5219905" y="1304641"/>
                  <a:pt x="5218219" y="1311572"/>
                </a:cubicBezTo>
                <a:cubicBezTo>
                  <a:pt x="5216534" y="1318503"/>
                  <a:pt x="5215503" y="1323280"/>
                  <a:pt x="5215128" y="1325902"/>
                </a:cubicBezTo>
                <a:cubicBezTo>
                  <a:pt x="5214379" y="1330024"/>
                  <a:pt x="5213255" y="1333583"/>
                  <a:pt x="5211757" y="1336580"/>
                </a:cubicBezTo>
                <a:cubicBezTo>
                  <a:pt x="5211007" y="1339952"/>
                  <a:pt x="5210258" y="1343230"/>
                  <a:pt x="5209508" y="1346414"/>
                </a:cubicBezTo>
                <a:cubicBezTo>
                  <a:pt x="5208760" y="1349599"/>
                  <a:pt x="5207822" y="1353064"/>
                  <a:pt x="5206699" y="1356811"/>
                </a:cubicBezTo>
                <a:cubicBezTo>
                  <a:pt x="5206324" y="1360557"/>
                  <a:pt x="5206137" y="1364866"/>
                  <a:pt x="5206137" y="1369736"/>
                </a:cubicBezTo>
                <a:lnTo>
                  <a:pt x="5183096" y="1492809"/>
                </a:lnTo>
                <a:lnTo>
                  <a:pt x="5183096" y="1493933"/>
                </a:lnTo>
                <a:cubicBezTo>
                  <a:pt x="5183096" y="1505547"/>
                  <a:pt x="5188528" y="1511354"/>
                  <a:pt x="5199393" y="1511354"/>
                </a:cubicBezTo>
                <a:cubicBezTo>
                  <a:pt x="5205013" y="1511354"/>
                  <a:pt x="5209415" y="1510136"/>
                  <a:pt x="5212599" y="1507701"/>
                </a:cubicBezTo>
                <a:cubicBezTo>
                  <a:pt x="5215784" y="1505266"/>
                  <a:pt x="5218219" y="1501988"/>
                  <a:pt x="5219905" y="1497867"/>
                </a:cubicBezTo>
                <a:cubicBezTo>
                  <a:pt x="5221591" y="1493746"/>
                  <a:pt x="5222902" y="1489156"/>
                  <a:pt x="5223839" y="1484098"/>
                </a:cubicBezTo>
                <a:cubicBezTo>
                  <a:pt x="5224775" y="1479040"/>
                  <a:pt x="5225806" y="1474076"/>
                  <a:pt x="5226930" y="1469206"/>
                </a:cubicBezTo>
                <a:cubicBezTo>
                  <a:pt x="5227304" y="1467707"/>
                  <a:pt x="5228803" y="1466958"/>
                  <a:pt x="5231426" y="1466958"/>
                </a:cubicBezTo>
                <a:cubicBezTo>
                  <a:pt x="5231801" y="1467333"/>
                  <a:pt x="5232175" y="1467520"/>
                  <a:pt x="5232549" y="1467520"/>
                </a:cubicBezTo>
                <a:lnTo>
                  <a:pt x="5234235" y="1467520"/>
                </a:lnTo>
                <a:cubicBezTo>
                  <a:pt x="5234985" y="1467520"/>
                  <a:pt x="5236858" y="1468176"/>
                  <a:pt x="5239855" y="1469487"/>
                </a:cubicBezTo>
                <a:cubicBezTo>
                  <a:pt x="5242852" y="1470798"/>
                  <a:pt x="5244819" y="1471641"/>
                  <a:pt x="5245756" y="1472016"/>
                </a:cubicBezTo>
                <a:cubicBezTo>
                  <a:pt x="5246693" y="1472391"/>
                  <a:pt x="5248941" y="1473233"/>
                  <a:pt x="5252500" y="1474545"/>
                </a:cubicBezTo>
                <a:cubicBezTo>
                  <a:pt x="5256058" y="1475856"/>
                  <a:pt x="5259805" y="1477074"/>
                  <a:pt x="5263739" y="1478198"/>
                </a:cubicBezTo>
                <a:cubicBezTo>
                  <a:pt x="5267673" y="1479322"/>
                  <a:pt x="5271420" y="1480445"/>
                  <a:pt x="5274979" y="1481569"/>
                </a:cubicBezTo>
                <a:cubicBezTo>
                  <a:pt x="5278538" y="1482693"/>
                  <a:pt x="5281067" y="1483443"/>
                  <a:pt x="5282566" y="1483817"/>
                </a:cubicBezTo>
                <a:lnTo>
                  <a:pt x="5284813" y="1488313"/>
                </a:lnTo>
                <a:lnTo>
                  <a:pt x="5234235" y="1586097"/>
                </a:lnTo>
                <a:cubicBezTo>
                  <a:pt x="5234235" y="1586471"/>
                  <a:pt x="5233860" y="1587408"/>
                  <a:pt x="5233112" y="1588907"/>
                </a:cubicBezTo>
                <a:cubicBezTo>
                  <a:pt x="5233112" y="1591155"/>
                  <a:pt x="5233112" y="1592653"/>
                  <a:pt x="5233112" y="1593402"/>
                </a:cubicBezTo>
                <a:cubicBezTo>
                  <a:pt x="5233112" y="1599022"/>
                  <a:pt x="5234423" y="1603424"/>
                  <a:pt x="5237046" y="1606609"/>
                </a:cubicBezTo>
                <a:cubicBezTo>
                  <a:pt x="5239668" y="1609793"/>
                  <a:pt x="5243602" y="1611386"/>
                  <a:pt x="5248847" y="1611386"/>
                </a:cubicBezTo>
                <a:cubicBezTo>
                  <a:pt x="5252219" y="1611386"/>
                  <a:pt x="5255497" y="1611011"/>
                  <a:pt x="5258682" y="1610262"/>
                </a:cubicBezTo>
                <a:cubicBezTo>
                  <a:pt x="5261866" y="1609512"/>
                  <a:pt x="5264582" y="1607452"/>
                  <a:pt x="5266830" y="1604080"/>
                </a:cubicBezTo>
                <a:lnTo>
                  <a:pt x="5363490" y="1414132"/>
                </a:lnTo>
                <a:cubicBezTo>
                  <a:pt x="5366862" y="1408138"/>
                  <a:pt x="5369765" y="1400832"/>
                  <a:pt x="5372200" y="1392215"/>
                </a:cubicBezTo>
                <a:cubicBezTo>
                  <a:pt x="5374636" y="1383598"/>
                  <a:pt x="5375853" y="1376667"/>
                  <a:pt x="5375853" y="1371422"/>
                </a:cubicBezTo>
                <a:cubicBezTo>
                  <a:pt x="5375853" y="1364679"/>
                  <a:pt x="5374168" y="1358871"/>
                  <a:pt x="5370796" y="1354001"/>
                </a:cubicBezTo>
                <a:cubicBezTo>
                  <a:pt x="5367424" y="1349880"/>
                  <a:pt x="5363114" y="1346321"/>
                  <a:pt x="5357870" y="1343324"/>
                </a:cubicBezTo>
                <a:cubicBezTo>
                  <a:pt x="5353000" y="1341076"/>
                  <a:pt x="5347567" y="1339296"/>
                  <a:pt x="5341573" y="1337985"/>
                </a:cubicBezTo>
                <a:cubicBezTo>
                  <a:pt x="5335578" y="1336674"/>
                  <a:pt x="5329959" y="1335831"/>
                  <a:pt x="5324714" y="1335456"/>
                </a:cubicBezTo>
                <a:cubicBezTo>
                  <a:pt x="5322090" y="1335081"/>
                  <a:pt x="5317689" y="1334613"/>
                  <a:pt x="5311507" y="1334051"/>
                </a:cubicBezTo>
                <a:cubicBezTo>
                  <a:pt x="5305325" y="1333489"/>
                  <a:pt x="5298769" y="1332927"/>
                  <a:pt x="5291838" y="1332365"/>
                </a:cubicBezTo>
                <a:cubicBezTo>
                  <a:pt x="5284907" y="1331803"/>
                  <a:pt x="5278351" y="1331335"/>
                  <a:pt x="5272169" y="1330960"/>
                </a:cubicBezTo>
                <a:cubicBezTo>
                  <a:pt x="5265987" y="1330585"/>
                  <a:pt x="5261585" y="1330398"/>
                  <a:pt x="5258962" y="1330398"/>
                </a:cubicBezTo>
                <a:cubicBezTo>
                  <a:pt x="5257464" y="1330024"/>
                  <a:pt x="5256714" y="1328806"/>
                  <a:pt x="5256714" y="1326745"/>
                </a:cubicBezTo>
                <a:cubicBezTo>
                  <a:pt x="5256714" y="1324685"/>
                  <a:pt x="5256714" y="1323186"/>
                  <a:pt x="5256714" y="1322249"/>
                </a:cubicBezTo>
                <a:cubicBezTo>
                  <a:pt x="5256714" y="1321313"/>
                  <a:pt x="5256808" y="1320189"/>
                  <a:pt x="5256996" y="1318878"/>
                </a:cubicBezTo>
                <a:cubicBezTo>
                  <a:pt x="5257183" y="1317566"/>
                  <a:pt x="5257276" y="1316723"/>
                  <a:pt x="5257276" y="1316349"/>
                </a:cubicBezTo>
                <a:lnTo>
                  <a:pt x="5271326" y="1256217"/>
                </a:lnTo>
                <a:cubicBezTo>
                  <a:pt x="5272075" y="1253220"/>
                  <a:pt x="5273199" y="1251347"/>
                  <a:pt x="5274697" y="1250598"/>
                </a:cubicBezTo>
                <a:cubicBezTo>
                  <a:pt x="5276946" y="1249474"/>
                  <a:pt x="5279381" y="1248912"/>
                  <a:pt x="5282003" y="1248912"/>
                </a:cubicBezTo>
                <a:cubicBezTo>
                  <a:pt x="5294742" y="1248912"/>
                  <a:pt x="5307573" y="1249380"/>
                  <a:pt x="5320499" y="1250317"/>
                </a:cubicBezTo>
                <a:cubicBezTo>
                  <a:pt x="5333424" y="1251253"/>
                  <a:pt x="5346256" y="1251722"/>
                  <a:pt x="5358994" y="1251722"/>
                </a:cubicBezTo>
                <a:lnTo>
                  <a:pt x="5373043" y="1251722"/>
                </a:lnTo>
                <a:cubicBezTo>
                  <a:pt x="5377539" y="1250223"/>
                  <a:pt x="5380630" y="1247975"/>
                  <a:pt x="5382316" y="1244978"/>
                </a:cubicBezTo>
                <a:cubicBezTo>
                  <a:pt x="5384002" y="1241981"/>
                  <a:pt x="5384844" y="1238234"/>
                  <a:pt x="5384844" y="1233738"/>
                </a:cubicBezTo>
                <a:cubicBezTo>
                  <a:pt x="5384844" y="1226620"/>
                  <a:pt x="5382596" y="1221843"/>
                  <a:pt x="5378101" y="1219408"/>
                </a:cubicBezTo>
                <a:cubicBezTo>
                  <a:pt x="5373605" y="1216973"/>
                  <a:pt x="5368172" y="1215381"/>
                  <a:pt x="5361804" y="1214631"/>
                </a:cubicBezTo>
                <a:cubicBezTo>
                  <a:pt x="5356184" y="1214257"/>
                  <a:pt x="5346444" y="1213507"/>
                  <a:pt x="5332581" y="1212383"/>
                </a:cubicBezTo>
                <a:cubicBezTo>
                  <a:pt x="5318719" y="1212009"/>
                  <a:pt x="5303921" y="1211447"/>
                  <a:pt x="5288185" y="1210697"/>
                </a:cubicBezTo>
                <a:cubicBezTo>
                  <a:pt x="5272450" y="1209948"/>
                  <a:pt x="5257744" y="1209199"/>
                  <a:pt x="5244070" y="1208450"/>
                </a:cubicBezTo>
                <a:cubicBezTo>
                  <a:pt x="5230395" y="1207700"/>
                  <a:pt x="5220748" y="1207326"/>
                  <a:pt x="5215128" y="1207326"/>
                </a:cubicBezTo>
                <a:lnTo>
                  <a:pt x="5202765" y="1207326"/>
                </a:lnTo>
                <a:close/>
                <a:moveTo>
                  <a:pt x="4116467" y="1203392"/>
                </a:moveTo>
                <a:cubicBezTo>
                  <a:pt x="4110473" y="1203392"/>
                  <a:pt x="4105134" y="1205171"/>
                  <a:pt x="4100451" y="1208731"/>
                </a:cubicBezTo>
                <a:cubicBezTo>
                  <a:pt x="4095768" y="1212290"/>
                  <a:pt x="4091366" y="1215943"/>
                  <a:pt x="4087244" y="1219689"/>
                </a:cubicBezTo>
                <a:cubicBezTo>
                  <a:pt x="4086495" y="1220438"/>
                  <a:pt x="4084247" y="1222686"/>
                  <a:pt x="4080501" y="1226433"/>
                </a:cubicBezTo>
                <a:cubicBezTo>
                  <a:pt x="4076754" y="1230179"/>
                  <a:pt x="4072914" y="1234207"/>
                  <a:pt x="4068980" y="1238515"/>
                </a:cubicBezTo>
                <a:cubicBezTo>
                  <a:pt x="4065046" y="1242824"/>
                  <a:pt x="4061113" y="1246851"/>
                  <a:pt x="4057179" y="1250598"/>
                </a:cubicBezTo>
                <a:cubicBezTo>
                  <a:pt x="4053245" y="1254344"/>
                  <a:pt x="4050904" y="1256592"/>
                  <a:pt x="4050154" y="1257341"/>
                </a:cubicBezTo>
                <a:cubicBezTo>
                  <a:pt x="4046408" y="1260713"/>
                  <a:pt x="4039945" y="1266239"/>
                  <a:pt x="4030766" y="1273920"/>
                </a:cubicBezTo>
                <a:cubicBezTo>
                  <a:pt x="4021587" y="1281600"/>
                  <a:pt x="4011846" y="1289936"/>
                  <a:pt x="4001543" y="1298928"/>
                </a:cubicBezTo>
                <a:cubicBezTo>
                  <a:pt x="3991240" y="1307919"/>
                  <a:pt x="3981500" y="1316442"/>
                  <a:pt x="3972321" y="1324497"/>
                </a:cubicBezTo>
                <a:cubicBezTo>
                  <a:pt x="3963141" y="1332552"/>
                  <a:pt x="3956679" y="1338078"/>
                  <a:pt x="3952932" y="1341076"/>
                </a:cubicBezTo>
                <a:cubicBezTo>
                  <a:pt x="3944690" y="1347070"/>
                  <a:pt x="3940569" y="1354563"/>
                  <a:pt x="3940569" y="1363555"/>
                </a:cubicBezTo>
                <a:cubicBezTo>
                  <a:pt x="3940569" y="1368425"/>
                  <a:pt x="3942349" y="1372453"/>
                  <a:pt x="3945908" y="1375637"/>
                </a:cubicBezTo>
                <a:cubicBezTo>
                  <a:pt x="3949467" y="1378822"/>
                  <a:pt x="3953682" y="1380414"/>
                  <a:pt x="3958552" y="1380414"/>
                </a:cubicBezTo>
                <a:cubicBezTo>
                  <a:pt x="3960800" y="1380414"/>
                  <a:pt x="3963329" y="1379758"/>
                  <a:pt x="3966139" y="1378447"/>
                </a:cubicBezTo>
                <a:cubicBezTo>
                  <a:pt x="3968949" y="1377136"/>
                  <a:pt x="3971478" y="1375543"/>
                  <a:pt x="3973726" y="1373670"/>
                </a:cubicBezTo>
                <a:lnTo>
                  <a:pt x="4096798" y="1266333"/>
                </a:lnTo>
                <a:lnTo>
                  <a:pt x="4100170" y="1266333"/>
                </a:lnTo>
                <a:cubicBezTo>
                  <a:pt x="4102043" y="1266333"/>
                  <a:pt x="4103448" y="1266427"/>
                  <a:pt x="4104385" y="1266614"/>
                </a:cubicBezTo>
                <a:cubicBezTo>
                  <a:pt x="4105321" y="1266801"/>
                  <a:pt x="4106539" y="1267457"/>
                  <a:pt x="4108037" y="1268581"/>
                </a:cubicBezTo>
                <a:lnTo>
                  <a:pt x="4271010" y="1375356"/>
                </a:lnTo>
                <a:cubicBezTo>
                  <a:pt x="4274757" y="1377979"/>
                  <a:pt x="4277379" y="1379477"/>
                  <a:pt x="4278878" y="1379852"/>
                </a:cubicBezTo>
                <a:cubicBezTo>
                  <a:pt x="4280376" y="1380227"/>
                  <a:pt x="4282811" y="1380414"/>
                  <a:pt x="4286183" y="1380414"/>
                </a:cubicBezTo>
                <a:cubicBezTo>
                  <a:pt x="4298547" y="1380414"/>
                  <a:pt x="4304729" y="1374420"/>
                  <a:pt x="4304729" y="1362431"/>
                </a:cubicBezTo>
                <a:cubicBezTo>
                  <a:pt x="4304729" y="1356062"/>
                  <a:pt x="4302106" y="1351191"/>
                  <a:pt x="4296861" y="1347819"/>
                </a:cubicBezTo>
                <a:lnTo>
                  <a:pt x="4133889" y="1238234"/>
                </a:lnTo>
                <a:cubicBezTo>
                  <a:pt x="4132390" y="1237110"/>
                  <a:pt x="4131640" y="1235518"/>
                  <a:pt x="4131640" y="1233457"/>
                </a:cubicBezTo>
                <a:cubicBezTo>
                  <a:pt x="4131640" y="1231397"/>
                  <a:pt x="4132015" y="1229149"/>
                  <a:pt x="4132764" y="1226714"/>
                </a:cubicBezTo>
                <a:cubicBezTo>
                  <a:pt x="4133514" y="1224279"/>
                  <a:pt x="4133889" y="1221937"/>
                  <a:pt x="4133889" y="1219689"/>
                </a:cubicBezTo>
                <a:cubicBezTo>
                  <a:pt x="4133889" y="1214069"/>
                  <a:pt x="4132203" y="1209761"/>
                  <a:pt x="4128831" y="1206764"/>
                </a:cubicBezTo>
                <a:cubicBezTo>
                  <a:pt x="4125459" y="1204516"/>
                  <a:pt x="4121338" y="1203392"/>
                  <a:pt x="4116467" y="1203392"/>
                </a:cubicBezTo>
                <a:close/>
                <a:moveTo>
                  <a:pt x="2871130" y="1194962"/>
                </a:moveTo>
                <a:cubicBezTo>
                  <a:pt x="2866260" y="1194962"/>
                  <a:pt x="2861670" y="1196835"/>
                  <a:pt x="2857362" y="1200582"/>
                </a:cubicBezTo>
                <a:cubicBezTo>
                  <a:pt x="2853054" y="1204328"/>
                  <a:pt x="2850899" y="1208824"/>
                  <a:pt x="2850899" y="1214069"/>
                </a:cubicBezTo>
                <a:lnTo>
                  <a:pt x="2850899" y="1360745"/>
                </a:lnTo>
                <a:cubicBezTo>
                  <a:pt x="2850899" y="1361119"/>
                  <a:pt x="2850150" y="1361869"/>
                  <a:pt x="2848651" y="1362993"/>
                </a:cubicBezTo>
                <a:lnTo>
                  <a:pt x="2847527" y="1362993"/>
                </a:lnTo>
                <a:cubicBezTo>
                  <a:pt x="2841908" y="1362993"/>
                  <a:pt x="2836288" y="1362243"/>
                  <a:pt x="2830668" y="1360745"/>
                </a:cubicBezTo>
                <a:cubicBezTo>
                  <a:pt x="2825798" y="1359246"/>
                  <a:pt x="2820834" y="1357560"/>
                  <a:pt x="2815776" y="1355687"/>
                </a:cubicBezTo>
                <a:cubicBezTo>
                  <a:pt x="2810718" y="1353814"/>
                  <a:pt x="2805379" y="1352128"/>
                  <a:pt x="2799760" y="1350629"/>
                </a:cubicBezTo>
                <a:cubicBezTo>
                  <a:pt x="2794889" y="1349131"/>
                  <a:pt x="2789644" y="1348381"/>
                  <a:pt x="2784024" y="1348381"/>
                </a:cubicBezTo>
                <a:cubicBezTo>
                  <a:pt x="2779529" y="1348381"/>
                  <a:pt x="2775594" y="1349786"/>
                  <a:pt x="2772223" y="1352596"/>
                </a:cubicBezTo>
                <a:cubicBezTo>
                  <a:pt x="2768851" y="1355406"/>
                  <a:pt x="2767165" y="1359246"/>
                  <a:pt x="2767165" y="1364117"/>
                </a:cubicBezTo>
                <a:cubicBezTo>
                  <a:pt x="2767165" y="1370111"/>
                  <a:pt x="2769225" y="1374982"/>
                  <a:pt x="2773347" y="1378728"/>
                </a:cubicBezTo>
                <a:cubicBezTo>
                  <a:pt x="2777468" y="1382474"/>
                  <a:pt x="2782619" y="1385472"/>
                  <a:pt x="2788801" y="1387720"/>
                </a:cubicBezTo>
                <a:cubicBezTo>
                  <a:pt x="2794983" y="1389967"/>
                  <a:pt x="2801726" y="1391934"/>
                  <a:pt x="2809032" y="1393620"/>
                </a:cubicBezTo>
                <a:cubicBezTo>
                  <a:pt x="2816338" y="1395306"/>
                  <a:pt x="2822988" y="1396899"/>
                  <a:pt x="2828982" y="1398397"/>
                </a:cubicBezTo>
                <a:cubicBezTo>
                  <a:pt x="2834977" y="1399896"/>
                  <a:pt x="2840128" y="1401488"/>
                  <a:pt x="2844436" y="1403174"/>
                </a:cubicBezTo>
                <a:cubicBezTo>
                  <a:pt x="2848745" y="1404860"/>
                  <a:pt x="2850899" y="1407014"/>
                  <a:pt x="2850899" y="1409637"/>
                </a:cubicBezTo>
                <a:lnTo>
                  <a:pt x="2850899" y="1460776"/>
                </a:lnTo>
                <a:cubicBezTo>
                  <a:pt x="2850899" y="1462650"/>
                  <a:pt x="2849963" y="1464148"/>
                  <a:pt x="2848089" y="1465272"/>
                </a:cubicBezTo>
                <a:cubicBezTo>
                  <a:pt x="2846965" y="1466021"/>
                  <a:pt x="2845467" y="1466771"/>
                  <a:pt x="2843594" y="1467520"/>
                </a:cubicBezTo>
                <a:cubicBezTo>
                  <a:pt x="2842844" y="1467895"/>
                  <a:pt x="2840784" y="1468644"/>
                  <a:pt x="2837412" y="1469768"/>
                </a:cubicBezTo>
                <a:cubicBezTo>
                  <a:pt x="2834414" y="1471641"/>
                  <a:pt x="2831043" y="1473140"/>
                  <a:pt x="2827296" y="1474264"/>
                </a:cubicBezTo>
                <a:cubicBezTo>
                  <a:pt x="2823550" y="1476137"/>
                  <a:pt x="2819991" y="1477636"/>
                  <a:pt x="2816619" y="1478760"/>
                </a:cubicBezTo>
                <a:cubicBezTo>
                  <a:pt x="2813621" y="1480633"/>
                  <a:pt x="2811748" y="1481757"/>
                  <a:pt x="2810999" y="1482131"/>
                </a:cubicBezTo>
                <a:cubicBezTo>
                  <a:pt x="2809501" y="1482881"/>
                  <a:pt x="2806691" y="1484005"/>
                  <a:pt x="2802569" y="1485503"/>
                </a:cubicBezTo>
                <a:cubicBezTo>
                  <a:pt x="2798448" y="1487751"/>
                  <a:pt x="2794233" y="1489905"/>
                  <a:pt x="2789925" y="1491966"/>
                </a:cubicBezTo>
                <a:cubicBezTo>
                  <a:pt x="2785617" y="1494027"/>
                  <a:pt x="2781589" y="1496087"/>
                  <a:pt x="2777843" y="1498148"/>
                </a:cubicBezTo>
                <a:cubicBezTo>
                  <a:pt x="2774096" y="1500208"/>
                  <a:pt x="2771286" y="1501801"/>
                  <a:pt x="2769413" y="1502924"/>
                </a:cubicBezTo>
                <a:cubicBezTo>
                  <a:pt x="2766041" y="1505172"/>
                  <a:pt x="2763231" y="1507608"/>
                  <a:pt x="2760983" y="1510230"/>
                </a:cubicBezTo>
                <a:cubicBezTo>
                  <a:pt x="2758735" y="1512853"/>
                  <a:pt x="2757611" y="1516225"/>
                  <a:pt x="2757611" y="1520346"/>
                </a:cubicBezTo>
                <a:cubicBezTo>
                  <a:pt x="2757611" y="1527089"/>
                  <a:pt x="2759485" y="1531679"/>
                  <a:pt x="2763231" y="1534114"/>
                </a:cubicBezTo>
                <a:cubicBezTo>
                  <a:pt x="2766978" y="1536549"/>
                  <a:pt x="2771661" y="1537767"/>
                  <a:pt x="2777280" y="1537767"/>
                </a:cubicBezTo>
                <a:cubicBezTo>
                  <a:pt x="2783650" y="1537767"/>
                  <a:pt x="2789456" y="1536456"/>
                  <a:pt x="2794702" y="1533833"/>
                </a:cubicBezTo>
                <a:cubicBezTo>
                  <a:pt x="2800696" y="1530836"/>
                  <a:pt x="2806410" y="1527558"/>
                  <a:pt x="2811842" y="1523999"/>
                </a:cubicBezTo>
                <a:cubicBezTo>
                  <a:pt x="2817274" y="1520439"/>
                  <a:pt x="2822613" y="1517161"/>
                  <a:pt x="2827858" y="1514164"/>
                </a:cubicBezTo>
                <a:cubicBezTo>
                  <a:pt x="2833853" y="1511167"/>
                  <a:pt x="2840034" y="1509668"/>
                  <a:pt x="2846404" y="1509668"/>
                </a:cubicBezTo>
                <a:cubicBezTo>
                  <a:pt x="2847153" y="1509668"/>
                  <a:pt x="2848277" y="1509762"/>
                  <a:pt x="2849775" y="1509949"/>
                </a:cubicBezTo>
                <a:cubicBezTo>
                  <a:pt x="2851274" y="1510136"/>
                  <a:pt x="2852023" y="1510979"/>
                  <a:pt x="2852023" y="1512478"/>
                </a:cubicBezTo>
                <a:lnTo>
                  <a:pt x="2852023" y="1583849"/>
                </a:lnTo>
                <a:cubicBezTo>
                  <a:pt x="2852023" y="1587595"/>
                  <a:pt x="2854271" y="1590593"/>
                  <a:pt x="2858767" y="1592840"/>
                </a:cubicBezTo>
                <a:cubicBezTo>
                  <a:pt x="2864012" y="1594714"/>
                  <a:pt x="2868133" y="1595650"/>
                  <a:pt x="2871130" y="1595650"/>
                </a:cubicBezTo>
                <a:cubicBezTo>
                  <a:pt x="2874877" y="1595650"/>
                  <a:pt x="2878436" y="1594901"/>
                  <a:pt x="2881808" y="1593402"/>
                </a:cubicBezTo>
                <a:cubicBezTo>
                  <a:pt x="2885180" y="1591904"/>
                  <a:pt x="2887240" y="1588719"/>
                  <a:pt x="2887990" y="1583849"/>
                </a:cubicBezTo>
                <a:cubicBezTo>
                  <a:pt x="2887990" y="1575232"/>
                  <a:pt x="2887990" y="1561183"/>
                  <a:pt x="2887990" y="1541701"/>
                </a:cubicBezTo>
                <a:cubicBezTo>
                  <a:pt x="2888364" y="1522968"/>
                  <a:pt x="2888645" y="1501707"/>
                  <a:pt x="2888833" y="1477917"/>
                </a:cubicBezTo>
                <a:cubicBezTo>
                  <a:pt x="2889020" y="1454126"/>
                  <a:pt x="2889207" y="1429025"/>
                  <a:pt x="2889394" y="1402612"/>
                </a:cubicBezTo>
                <a:cubicBezTo>
                  <a:pt x="2889582" y="1376199"/>
                  <a:pt x="2889769" y="1351004"/>
                  <a:pt x="2889956" y="1327026"/>
                </a:cubicBezTo>
                <a:cubicBezTo>
                  <a:pt x="2890144" y="1303049"/>
                  <a:pt x="2890237" y="1281694"/>
                  <a:pt x="2890237" y="1262961"/>
                </a:cubicBezTo>
                <a:cubicBezTo>
                  <a:pt x="2890237" y="1244229"/>
                  <a:pt x="2890237" y="1230179"/>
                  <a:pt x="2890237" y="1220813"/>
                </a:cubicBezTo>
                <a:lnTo>
                  <a:pt x="2890237" y="1218003"/>
                </a:lnTo>
                <a:cubicBezTo>
                  <a:pt x="2890237" y="1212383"/>
                  <a:pt x="2888552" y="1206951"/>
                  <a:pt x="2885180" y="1201706"/>
                </a:cubicBezTo>
                <a:cubicBezTo>
                  <a:pt x="2881808" y="1197210"/>
                  <a:pt x="2877125" y="1194962"/>
                  <a:pt x="2871130" y="1194962"/>
                </a:cubicBezTo>
                <a:close/>
                <a:moveTo>
                  <a:pt x="3650590" y="1193838"/>
                </a:moveTo>
                <a:cubicBezTo>
                  <a:pt x="3633731" y="1193838"/>
                  <a:pt x="3617995" y="1195056"/>
                  <a:pt x="3603384" y="1197491"/>
                </a:cubicBezTo>
                <a:cubicBezTo>
                  <a:pt x="3588772" y="1199926"/>
                  <a:pt x="3573225" y="1203579"/>
                  <a:pt x="3556740" y="1208450"/>
                </a:cubicBezTo>
                <a:cubicBezTo>
                  <a:pt x="3552619" y="1209574"/>
                  <a:pt x="3549434" y="1211821"/>
                  <a:pt x="3547187" y="1215193"/>
                </a:cubicBezTo>
                <a:cubicBezTo>
                  <a:pt x="3545688" y="1218940"/>
                  <a:pt x="3544376" y="1222686"/>
                  <a:pt x="3543253" y="1226433"/>
                </a:cubicBezTo>
                <a:cubicBezTo>
                  <a:pt x="3544002" y="1265771"/>
                  <a:pt x="3543721" y="1304547"/>
                  <a:pt x="3542410" y="1342762"/>
                </a:cubicBezTo>
                <a:cubicBezTo>
                  <a:pt x="3541098" y="1380976"/>
                  <a:pt x="3540443" y="1419565"/>
                  <a:pt x="3540443" y="1458528"/>
                </a:cubicBezTo>
                <a:cubicBezTo>
                  <a:pt x="3540443" y="1483255"/>
                  <a:pt x="3540911" y="1507795"/>
                  <a:pt x="3541847" y="1532147"/>
                </a:cubicBezTo>
                <a:cubicBezTo>
                  <a:pt x="3542784" y="1556499"/>
                  <a:pt x="3543253" y="1581039"/>
                  <a:pt x="3543253" y="1605766"/>
                </a:cubicBezTo>
                <a:lnTo>
                  <a:pt x="3503352" y="1605766"/>
                </a:lnTo>
                <a:cubicBezTo>
                  <a:pt x="3499981" y="1605766"/>
                  <a:pt x="3497264" y="1607920"/>
                  <a:pt x="3495204" y="1612229"/>
                </a:cubicBezTo>
                <a:cubicBezTo>
                  <a:pt x="3493143" y="1616537"/>
                  <a:pt x="3492113" y="1620003"/>
                  <a:pt x="3492113" y="1622625"/>
                </a:cubicBezTo>
                <a:cubicBezTo>
                  <a:pt x="3492113" y="1627121"/>
                  <a:pt x="3493892" y="1631617"/>
                  <a:pt x="3497452" y="1636113"/>
                </a:cubicBezTo>
                <a:cubicBezTo>
                  <a:pt x="3501011" y="1640608"/>
                  <a:pt x="3505226" y="1643231"/>
                  <a:pt x="3510096" y="1643980"/>
                </a:cubicBezTo>
                <a:cubicBezTo>
                  <a:pt x="3516090" y="1643980"/>
                  <a:pt x="3524895" y="1643980"/>
                  <a:pt x="3536509" y="1643980"/>
                </a:cubicBezTo>
                <a:cubicBezTo>
                  <a:pt x="3548873" y="1643980"/>
                  <a:pt x="3562453" y="1644074"/>
                  <a:pt x="3577252" y="1644261"/>
                </a:cubicBezTo>
                <a:cubicBezTo>
                  <a:pt x="3592051" y="1644449"/>
                  <a:pt x="3607786" y="1644636"/>
                  <a:pt x="3624458" y="1644823"/>
                </a:cubicBezTo>
                <a:cubicBezTo>
                  <a:pt x="3641130" y="1645010"/>
                  <a:pt x="3657053" y="1645198"/>
                  <a:pt x="3672226" y="1645385"/>
                </a:cubicBezTo>
                <a:cubicBezTo>
                  <a:pt x="3687399" y="1645572"/>
                  <a:pt x="3700793" y="1645666"/>
                  <a:pt x="3712407" y="1645666"/>
                </a:cubicBezTo>
                <a:cubicBezTo>
                  <a:pt x="3724021" y="1645666"/>
                  <a:pt x="3732826" y="1645666"/>
                  <a:pt x="3738820" y="1645666"/>
                </a:cubicBezTo>
                <a:lnTo>
                  <a:pt x="3750621" y="1645666"/>
                </a:lnTo>
                <a:cubicBezTo>
                  <a:pt x="3754368" y="1645666"/>
                  <a:pt x="3759145" y="1645760"/>
                  <a:pt x="3764952" y="1645947"/>
                </a:cubicBezTo>
                <a:cubicBezTo>
                  <a:pt x="3770759" y="1646134"/>
                  <a:pt x="3776378" y="1645666"/>
                  <a:pt x="3781811" y="1644542"/>
                </a:cubicBezTo>
                <a:cubicBezTo>
                  <a:pt x="3787243" y="1643418"/>
                  <a:pt x="3791926" y="1641545"/>
                  <a:pt x="3795860" y="1638922"/>
                </a:cubicBezTo>
                <a:cubicBezTo>
                  <a:pt x="3799794" y="1636300"/>
                  <a:pt x="3801761" y="1631898"/>
                  <a:pt x="3801761" y="1625716"/>
                </a:cubicBezTo>
                <a:cubicBezTo>
                  <a:pt x="3801761" y="1619534"/>
                  <a:pt x="3800262" y="1615413"/>
                  <a:pt x="3797266" y="1613352"/>
                </a:cubicBezTo>
                <a:cubicBezTo>
                  <a:pt x="3794268" y="1611292"/>
                  <a:pt x="3790990" y="1609981"/>
                  <a:pt x="3787431" y="1609419"/>
                </a:cubicBezTo>
                <a:cubicBezTo>
                  <a:pt x="3783872" y="1608857"/>
                  <a:pt x="3780406" y="1608388"/>
                  <a:pt x="3777034" y="1608014"/>
                </a:cubicBezTo>
                <a:cubicBezTo>
                  <a:pt x="3773662" y="1607639"/>
                  <a:pt x="3771789" y="1606328"/>
                  <a:pt x="3771414" y="1604080"/>
                </a:cubicBezTo>
                <a:lnTo>
                  <a:pt x="3771414" y="1583849"/>
                </a:lnTo>
                <a:cubicBezTo>
                  <a:pt x="3771414" y="1573733"/>
                  <a:pt x="3771508" y="1565210"/>
                  <a:pt x="3771696" y="1558279"/>
                </a:cubicBezTo>
                <a:cubicBezTo>
                  <a:pt x="3771883" y="1551348"/>
                  <a:pt x="3772539" y="1542450"/>
                  <a:pt x="3773662" y="1531585"/>
                </a:cubicBezTo>
                <a:lnTo>
                  <a:pt x="3773662" y="1261837"/>
                </a:lnTo>
                <a:lnTo>
                  <a:pt x="3771414" y="1217441"/>
                </a:lnTo>
                <a:cubicBezTo>
                  <a:pt x="3771414" y="1214069"/>
                  <a:pt x="3770103" y="1211259"/>
                  <a:pt x="3767481" y="1209012"/>
                </a:cubicBezTo>
                <a:cubicBezTo>
                  <a:pt x="3765607" y="1206764"/>
                  <a:pt x="3763079" y="1204890"/>
                  <a:pt x="3759894" y="1203392"/>
                </a:cubicBezTo>
                <a:cubicBezTo>
                  <a:pt x="3756709" y="1201893"/>
                  <a:pt x="3753431" y="1200769"/>
                  <a:pt x="3750059" y="1200020"/>
                </a:cubicBezTo>
                <a:cubicBezTo>
                  <a:pt x="3746688" y="1199271"/>
                  <a:pt x="3743690" y="1198802"/>
                  <a:pt x="3741068" y="1198615"/>
                </a:cubicBezTo>
                <a:cubicBezTo>
                  <a:pt x="3738445" y="1198428"/>
                  <a:pt x="3733669" y="1198053"/>
                  <a:pt x="3726737" y="1197491"/>
                </a:cubicBezTo>
                <a:cubicBezTo>
                  <a:pt x="3719806" y="1196929"/>
                  <a:pt x="3712220" y="1196461"/>
                  <a:pt x="3703978" y="1196086"/>
                </a:cubicBezTo>
                <a:cubicBezTo>
                  <a:pt x="3696484" y="1195711"/>
                  <a:pt x="3689366" y="1195337"/>
                  <a:pt x="3682623" y="1194962"/>
                </a:cubicBezTo>
                <a:cubicBezTo>
                  <a:pt x="3675879" y="1194588"/>
                  <a:pt x="3671383" y="1194400"/>
                  <a:pt x="3669135" y="1194400"/>
                </a:cubicBezTo>
                <a:cubicBezTo>
                  <a:pt x="3668011" y="1194400"/>
                  <a:pt x="3665201" y="1194307"/>
                  <a:pt x="3660705" y="1194119"/>
                </a:cubicBezTo>
                <a:cubicBezTo>
                  <a:pt x="3656210" y="1193932"/>
                  <a:pt x="3652838" y="1193838"/>
                  <a:pt x="3650590" y="1193838"/>
                </a:cubicBezTo>
                <a:close/>
                <a:moveTo>
                  <a:pt x="2312808" y="1185409"/>
                </a:moveTo>
                <a:cubicBezTo>
                  <a:pt x="2331728" y="1185409"/>
                  <a:pt x="2351303" y="1185409"/>
                  <a:pt x="2371534" y="1185409"/>
                </a:cubicBezTo>
                <a:cubicBezTo>
                  <a:pt x="2373782" y="1185409"/>
                  <a:pt x="2378091" y="1185409"/>
                  <a:pt x="2384460" y="1185409"/>
                </a:cubicBezTo>
                <a:cubicBezTo>
                  <a:pt x="2390829" y="1185409"/>
                  <a:pt x="2397573" y="1185502"/>
                  <a:pt x="2404691" y="1185690"/>
                </a:cubicBezTo>
                <a:cubicBezTo>
                  <a:pt x="2411809" y="1185877"/>
                  <a:pt x="2418553" y="1185971"/>
                  <a:pt x="2424922" y="1185971"/>
                </a:cubicBezTo>
                <a:cubicBezTo>
                  <a:pt x="2431291" y="1185971"/>
                  <a:pt x="2435600" y="1185971"/>
                  <a:pt x="2437848" y="1185971"/>
                </a:cubicBezTo>
                <a:cubicBezTo>
                  <a:pt x="2443467" y="1188218"/>
                  <a:pt x="2447027" y="1190654"/>
                  <a:pt x="2448525" y="1193276"/>
                </a:cubicBezTo>
                <a:cubicBezTo>
                  <a:pt x="2450773" y="1195149"/>
                  <a:pt x="2451897" y="1199083"/>
                  <a:pt x="2451897" y="1205078"/>
                </a:cubicBezTo>
                <a:cubicBezTo>
                  <a:pt x="2451897" y="1209948"/>
                  <a:pt x="2451054" y="1213226"/>
                  <a:pt x="2449368" y="1214912"/>
                </a:cubicBezTo>
                <a:cubicBezTo>
                  <a:pt x="2447682" y="1216598"/>
                  <a:pt x="2445528" y="1217909"/>
                  <a:pt x="2442905" y="1218846"/>
                </a:cubicBezTo>
                <a:cubicBezTo>
                  <a:pt x="2440283" y="1219783"/>
                  <a:pt x="2437660" y="1220626"/>
                  <a:pt x="2435038" y="1221375"/>
                </a:cubicBezTo>
                <a:cubicBezTo>
                  <a:pt x="2432415" y="1222124"/>
                  <a:pt x="2430167" y="1224185"/>
                  <a:pt x="2428294" y="1227557"/>
                </a:cubicBezTo>
                <a:lnTo>
                  <a:pt x="2428294" y="1247788"/>
                </a:lnTo>
                <a:lnTo>
                  <a:pt x="2428294" y="1267457"/>
                </a:lnTo>
                <a:cubicBezTo>
                  <a:pt x="2429043" y="1274575"/>
                  <a:pt x="2429605" y="1283567"/>
                  <a:pt x="2429980" y="1294432"/>
                </a:cubicBezTo>
                <a:cubicBezTo>
                  <a:pt x="2430354" y="1305297"/>
                  <a:pt x="2430823" y="1315974"/>
                  <a:pt x="2431385" y="1326464"/>
                </a:cubicBezTo>
                <a:cubicBezTo>
                  <a:pt x="2431947" y="1336955"/>
                  <a:pt x="2432415" y="1345946"/>
                  <a:pt x="2432790" y="1353439"/>
                </a:cubicBezTo>
                <a:lnTo>
                  <a:pt x="2433352" y="1364679"/>
                </a:lnTo>
                <a:lnTo>
                  <a:pt x="2435600" y="1371422"/>
                </a:lnTo>
                <a:lnTo>
                  <a:pt x="2484491" y="1371422"/>
                </a:lnTo>
                <a:cubicBezTo>
                  <a:pt x="2488987" y="1371422"/>
                  <a:pt x="2493296" y="1373577"/>
                  <a:pt x="2497417" y="1377885"/>
                </a:cubicBezTo>
                <a:cubicBezTo>
                  <a:pt x="2501538" y="1382194"/>
                  <a:pt x="2503598" y="1386408"/>
                  <a:pt x="2503598" y="1390529"/>
                </a:cubicBezTo>
                <a:cubicBezTo>
                  <a:pt x="2503598" y="1395400"/>
                  <a:pt x="2501538" y="1399989"/>
                  <a:pt x="2497417" y="1404298"/>
                </a:cubicBezTo>
                <a:cubicBezTo>
                  <a:pt x="2493296" y="1408606"/>
                  <a:pt x="2488987" y="1410761"/>
                  <a:pt x="2484491" y="1410761"/>
                </a:cubicBezTo>
                <a:lnTo>
                  <a:pt x="2435600" y="1410761"/>
                </a:lnTo>
                <a:lnTo>
                  <a:pt x="2435600" y="1602956"/>
                </a:lnTo>
                <a:cubicBezTo>
                  <a:pt x="2435600" y="1607077"/>
                  <a:pt x="2433539" y="1609887"/>
                  <a:pt x="2429418" y="1611386"/>
                </a:cubicBezTo>
                <a:cubicBezTo>
                  <a:pt x="2424922" y="1613634"/>
                  <a:pt x="2420988" y="1614757"/>
                  <a:pt x="2417616" y="1614757"/>
                </a:cubicBezTo>
                <a:cubicBezTo>
                  <a:pt x="2410498" y="1614757"/>
                  <a:pt x="2405253" y="1611854"/>
                  <a:pt x="2401881" y="1606047"/>
                </a:cubicBezTo>
                <a:cubicBezTo>
                  <a:pt x="2398509" y="1600240"/>
                  <a:pt x="2396823" y="1593777"/>
                  <a:pt x="2396823" y="1586659"/>
                </a:cubicBezTo>
                <a:lnTo>
                  <a:pt x="2396823" y="1411323"/>
                </a:lnTo>
                <a:lnTo>
                  <a:pt x="2335568" y="1411323"/>
                </a:lnTo>
                <a:cubicBezTo>
                  <a:pt x="2332196" y="1411323"/>
                  <a:pt x="2330229" y="1412821"/>
                  <a:pt x="2329667" y="1415818"/>
                </a:cubicBezTo>
                <a:cubicBezTo>
                  <a:pt x="2329106" y="1418816"/>
                  <a:pt x="2328637" y="1421438"/>
                  <a:pt x="2328263" y="1423686"/>
                </a:cubicBezTo>
                <a:lnTo>
                  <a:pt x="2317023" y="1525965"/>
                </a:lnTo>
                <a:cubicBezTo>
                  <a:pt x="2316274" y="1531211"/>
                  <a:pt x="2314494" y="1535706"/>
                  <a:pt x="2311684" y="1539453"/>
                </a:cubicBezTo>
                <a:cubicBezTo>
                  <a:pt x="2308874" y="1543199"/>
                  <a:pt x="2304659" y="1545073"/>
                  <a:pt x="2299040" y="1545073"/>
                </a:cubicBezTo>
                <a:cubicBezTo>
                  <a:pt x="2285927" y="1545073"/>
                  <a:pt x="2279371" y="1538329"/>
                  <a:pt x="2279371" y="1524841"/>
                </a:cubicBezTo>
                <a:cubicBezTo>
                  <a:pt x="2279371" y="1506484"/>
                  <a:pt x="2280869" y="1488126"/>
                  <a:pt x="2283866" y="1469768"/>
                </a:cubicBezTo>
                <a:cubicBezTo>
                  <a:pt x="2286864" y="1452159"/>
                  <a:pt x="2288362" y="1433989"/>
                  <a:pt x="2288362" y="1415256"/>
                </a:cubicBezTo>
                <a:cubicBezTo>
                  <a:pt x="2286114" y="1415256"/>
                  <a:pt x="2282836" y="1415350"/>
                  <a:pt x="2278528" y="1415537"/>
                </a:cubicBezTo>
                <a:cubicBezTo>
                  <a:pt x="2274219" y="1415725"/>
                  <a:pt x="2269255" y="1415818"/>
                  <a:pt x="2263635" y="1415818"/>
                </a:cubicBezTo>
                <a:cubicBezTo>
                  <a:pt x="2258765" y="1415818"/>
                  <a:pt x="2253988" y="1415912"/>
                  <a:pt x="2249305" y="1416099"/>
                </a:cubicBezTo>
                <a:cubicBezTo>
                  <a:pt x="2244622" y="1416287"/>
                  <a:pt x="2241344" y="1416380"/>
                  <a:pt x="2239470" y="1416380"/>
                </a:cubicBezTo>
                <a:cubicBezTo>
                  <a:pt x="2233851" y="1416006"/>
                  <a:pt x="2228418" y="1414320"/>
                  <a:pt x="2223173" y="1411323"/>
                </a:cubicBezTo>
                <a:cubicBezTo>
                  <a:pt x="2218677" y="1409075"/>
                  <a:pt x="2216429" y="1404579"/>
                  <a:pt x="2216429" y="1397835"/>
                </a:cubicBezTo>
                <a:cubicBezTo>
                  <a:pt x="2216429" y="1391091"/>
                  <a:pt x="2218677" y="1386408"/>
                  <a:pt x="2223173" y="1383786"/>
                </a:cubicBezTo>
                <a:cubicBezTo>
                  <a:pt x="2228418" y="1381538"/>
                  <a:pt x="2233851" y="1380039"/>
                  <a:pt x="2239470" y="1379290"/>
                </a:cubicBezTo>
                <a:cubicBezTo>
                  <a:pt x="2241344" y="1378915"/>
                  <a:pt x="2244528" y="1378541"/>
                  <a:pt x="2249024" y="1378166"/>
                </a:cubicBezTo>
                <a:cubicBezTo>
                  <a:pt x="2254269" y="1377791"/>
                  <a:pt x="2259421" y="1377229"/>
                  <a:pt x="2264478" y="1376480"/>
                </a:cubicBezTo>
                <a:cubicBezTo>
                  <a:pt x="2269536" y="1375731"/>
                  <a:pt x="2274313" y="1375169"/>
                  <a:pt x="2278809" y="1374794"/>
                </a:cubicBezTo>
                <a:cubicBezTo>
                  <a:pt x="2283304" y="1374420"/>
                  <a:pt x="2286677" y="1374232"/>
                  <a:pt x="2288924" y="1374232"/>
                </a:cubicBezTo>
                <a:lnTo>
                  <a:pt x="2291172" y="1369736"/>
                </a:lnTo>
                <a:cubicBezTo>
                  <a:pt x="2291172" y="1369362"/>
                  <a:pt x="2291172" y="1367676"/>
                  <a:pt x="2291172" y="1364679"/>
                </a:cubicBezTo>
                <a:cubicBezTo>
                  <a:pt x="2291172" y="1362431"/>
                  <a:pt x="2291266" y="1359621"/>
                  <a:pt x="2291453" y="1356249"/>
                </a:cubicBezTo>
                <a:cubicBezTo>
                  <a:pt x="2291641" y="1352877"/>
                  <a:pt x="2291734" y="1349505"/>
                  <a:pt x="2291734" y="1346133"/>
                </a:cubicBezTo>
                <a:cubicBezTo>
                  <a:pt x="2291734" y="1342762"/>
                  <a:pt x="2291734" y="1339952"/>
                  <a:pt x="2291734" y="1337704"/>
                </a:cubicBezTo>
                <a:cubicBezTo>
                  <a:pt x="2291734" y="1335456"/>
                  <a:pt x="2291734" y="1331803"/>
                  <a:pt x="2291734" y="1326745"/>
                </a:cubicBezTo>
                <a:cubicBezTo>
                  <a:pt x="2291734" y="1321688"/>
                  <a:pt x="2291641" y="1316630"/>
                  <a:pt x="2291453" y="1311572"/>
                </a:cubicBezTo>
                <a:cubicBezTo>
                  <a:pt x="2291266" y="1306514"/>
                  <a:pt x="2291172" y="1302018"/>
                  <a:pt x="2291172" y="1298085"/>
                </a:cubicBezTo>
                <a:cubicBezTo>
                  <a:pt x="2291172" y="1294151"/>
                  <a:pt x="2291172" y="1291622"/>
                  <a:pt x="2291172" y="1290498"/>
                </a:cubicBezTo>
                <a:cubicBezTo>
                  <a:pt x="2291172" y="1286377"/>
                  <a:pt x="2290985" y="1280944"/>
                  <a:pt x="2290610" y="1274201"/>
                </a:cubicBezTo>
                <a:cubicBezTo>
                  <a:pt x="2290236" y="1267457"/>
                  <a:pt x="2289674" y="1260713"/>
                  <a:pt x="2288924" y="1253970"/>
                </a:cubicBezTo>
                <a:cubicBezTo>
                  <a:pt x="2288550" y="1247975"/>
                  <a:pt x="2288175" y="1242355"/>
                  <a:pt x="2287800" y="1237110"/>
                </a:cubicBezTo>
                <a:cubicBezTo>
                  <a:pt x="2287051" y="1232614"/>
                  <a:pt x="2286489" y="1230367"/>
                  <a:pt x="2286114" y="1230367"/>
                </a:cubicBezTo>
                <a:lnTo>
                  <a:pt x="2281619" y="1225309"/>
                </a:lnTo>
                <a:cubicBezTo>
                  <a:pt x="2278621" y="1225309"/>
                  <a:pt x="2274781" y="1225215"/>
                  <a:pt x="2270098" y="1225028"/>
                </a:cubicBezTo>
                <a:cubicBezTo>
                  <a:pt x="2265415" y="1224841"/>
                  <a:pt x="2261013" y="1223810"/>
                  <a:pt x="2256892" y="1221937"/>
                </a:cubicBezTo>
                <a:cubicBezTo>
                  <a:pt x="2253145" y="1220813"/>
                  <a:pt x="2249774" y="1218846"/>
                  <a:pt x="2246776" y="1216036"/>
                </a:cubicBezTo>
                <a:cubicBezTo>
                  <a:pt x="2243779" y="1213226"/>
                  <a:pt x="2242280" y="1209386"/>
                  <a:pt x="2242280" y="1204516"/>
                </a:cubicBezTo>
                <a:cubicBezTo>
                  <a:pt x="2242280" y="1195899"/>
                  <a:pt x="2246214" y="1190466"/>
                  <a:pt x="2254082" y="1188218"/>
                </a:cubicBezTo>
                <a:cubicBezTo>
                  <a:pt x="2274313" y="1186345"/>
                  <a:pt x="2293889" y="1185409"/>
                  <a:pt x="2312808" y="1185409"/>
                </a:cubicBezTo>
                <a:close/>
                <a:moveTo>
                  <a:pt x="796881" y="1182037"/>
                </a:moveTo>
                <a:cubicBezTo>
                  <a:pt x="808495" y="1182037"/>
                  <a:pt x="814302" y="1188031"/>
                  <a:pt x="814302" y="1200020"/>
                </a:cubicBezTo>
                <a:cubicBezTo>
                  <a:pt x="814302" y="1206389"/>
                  <a:pt x="813646" y="1212477"/>
                  <a:pt x="812335" y="1218284"/>
                </a:cubicBezTo>
                <a:cubicBezTo>
                  <a:pt x="811024" y="1224091"/>
                  <a:pt x="810368" y="1230367"/>
                  <a:pt x="810368" y="1237110"/>
                </a:cubicBezTo>
                <a:lnTo>
                  <a:pt x="925573" y="1237110"/>
                </a:lnTo>
                <a:cubicBezTo>
                  <a:pt x="930069" y="1237110"/>
                  <a:pt x="933909" y="1239358"/>
                  <a:pt x="937094" y="1243854"/>
                </a:cubicBezTo>
                <a:cubicBezTo>
                  <a:pt x="940278" y="1248350"/>
                  <a:pt x="941870" y="1252658"/>
                  <a:pt x="941870" y="1256779"/>
                </a:cubicBezTo>
                <a:cubicBezTo>
                  <a:pt x="941870" y="1258653"/>
                  <a:pt x="940746" y="1262025"/>
                  <a:pt x="938499" y="1266895"/>
                </a:cubicBezTo>
                <a:cubicBezTo>
                  <a:pt x="936250" y="1271765"/>
                  <a:pt x="933441" y="1274201"/>
                  <a:pt x="930069" y="1274201"/>
                </a:cubicBezTo>
                <a:lnTo>
                  <a:pt x="800253" y="1274201"/>
                </a:lnTo>
                <a:lnTo>
                  <a:pt x="799129" y="1275325"/>
                </a:lnTo>
                <a:cubicBezTo>
                  <a:pt x="798754" y="1276074"/>
                  <a:pt x="798567" y="1276636"/>
                  <a:pt x="798567" y="1277011"/>
                </a:cubicBezTo>
                <a:cubicBezTo>
                  <a:pt x="798567" y="1277385"/>
                  <a:pt x="798379" y="1277666"/>
                  <a:pt x="798005" y="1277853"/>
                </a:cubicBezTo>
                <a:cubicBezTo>
                  <a:pt x="797630" y="1278041"/>
                  <a:pt x="797162" y="1278696"/>
                  <a:pt x="796600" y="1279820"/>
                </a:cubicBezTo>
                <a:cubicBezTo>
                  <a:pt x="796038" y="1280944"/>
                  <a:pt x="795757" y="1281881"/>
                  <a:pt x="795757" y="1282630"/>
                </a:cubicBezTo>
                <a:lnTo>
                  <a:pt x="770468" y="1373108"/>
                </a:lnTo>
                <a:cubicBezTo>
                  <a:pt x="770093" y="1373108"/>
                  <a:pt x="769906" y="1373483"/>
                  <a:pt x="769906" y="1374232"/>
                </a:cubicBezTo>
                <a:lnTo>
                  <a:pt x="769906" y="1376480"/>
                </a:lnTo>
                <a:cubicBezTo>
                  <a:pt x="769906" y="1379852"/>
                  <a:pt x="770843" y="1381913"/>
                  <a:pt x="772716" y="1382662"/>
                </a:cubicBezTo>
                <a:cubicBezTo>
                  <a:pt x="775338" y="1383411"/>
                  <a:pt x="778336" y="1383973"/>
                  <a:pt x="781708" y="1384348"/>
                </a:cubicBezTo>
                <a:cubicBezTo>
                  <a:pt x="782831" y="1384348"/>
                  <a:pt x="786203" y="1384535"/>
                  <a:pt x="791823" y="1384910"/>
                </a:cubicBezTo>
                <a:cubicBezTo>
                  <a:pt x="796694" y="1386034"/>
                  <a:pt x="802407" y="1386689"/>
                  <a:pt x="808963" y="1386877"/>
                </a:cubicBezTo>
                <a:cubicBezTo>
                  <a:pt x="815519" y="1387064"/>
                  <a:pt x="821607" y="1387439"/>
                  <a:pt x="827227" y="1388001"/>
                </a:cubicBezTo>
                <a:cubicBezTo>
                  <a:pt x="832847" y="1388563"/>
                  <a:pt x="836406" y="1388844"/>
                  <a:pt x="837905" y="1388844"/>
                </a:cubicBezTo>
                <a:cubicBezTo>
                  <a:pt x="840527" y="1388844"/>
                  <a:pt x="844087" y="1389406"/>
                  <a:pt x="848583" y="1390529"/>
                </a:cubicBezTo>
                <a:cubicBezTo>
                  <a:pt x="853078" y="1391653"/>
                  <a:pt x="857293" y="1393058"/>
                  <a:pt x="861227" y="1394744"/>
                </a:cubicBezTo>
                <a:cubicBezTo>
                  <a:pt x="865161" y="1396430"/>
                  <a:pt x="868720" y="1398584"/>
                  <a:pt x="871904" y="1401207"/>
                </a:cubicBezTo>
                <a:cubicBezTo>
                  <a:pt x="875089" y="1403830"/>
                  <a:pt x="876681" y="1407389"/>
                  <a:pt x="876681" y="1411885"/>
                </a:cubicBezTo>
                <a:lnTo>
                  <a:pt x="876681" y="1477636"/>
                </a:lnTo>
                <a:lnTo>
                  <a:pt x="878929" y="1479322"/>
                </a:lnTo>
                <a:cubicBezTo>
                  <a:pt x="879678" y="1479322"/>
                  <a:pt x="881364" y="1479415"/>
                  <a:pt x="883987" y="1479602"/>
                </a:cubicBezTo>
                <a:cubicBezTo>
                  <a:pt x="886609" y="1479790"/>
                  <a:pt x="889045" y="1479884"/>
                  <a:pt x="891293" y="1479884"/>
                </a:cubicBezTo>
                <a:cubicBezTo>
                  <a:pt x="898036" y="1479884"/>
                  <a:pt x="904405" y="1479322"/>
                  <a:pt x="910400" y="1478198"/>
                </a:cubicBezTo>
                <a:cubicBezTo>
                  <a:pt x="917143" y="1477448"/>
                  <a:pt x="923887" y="1477074"/>
                  <a:pt x="930631" y="1477074"/>
                </a:cubicBezTo>
                <a:cubicBezTo>
                  <a:pt x="936250" y="1477074"/>
                  <a:pt x="940746" y="1478760"/>
                  <a:pt x="944118" y="1482131"/>
                </a:cubicBezTo>
                <a:cubicBezTo>
                  <a:pt x="947490" y="1485503"/>
                  <a:pt x="949176" y="1490093"/>
                  <a:pt x="949176" y="1495900"/>
                </a:cubicBezTo>
                <a:cubicBezTo>
                  <a:pt x="949176" y="1501707"/>
                  <a:pt x="947022" y="1506296"/>
                  <a:pt x="942713" y="1509668"/>
                </a:cubicBezTo>
                <a:cubicBezTo>
                  <a:pt x="938405" y="1513040"/>
                  <a:pt x="933253" y="1515382"/>
                  <a:pt x="927259" y="1516693"/>
                </a:cubicBezTo>
                <a:cubicBezTo>
                  <a:pt x="921264" y="1518004"/>
                  <a:pt x="914989" y="1518660"/>
                  <a:pt x="908433" y="1518660"/>
                </a:cubicBezTo>
                <a:cubicBezTo>
                  <a:pt x="901876" y="1518660"/>
                  <a:pt x="896725" y="1518847"/>
                  <a:pt x="892978" y="1519222"/>
                </a:cubicBezTo>
                <a:cubicBezTo>
                  <a:pt x="890731" y="1519222"/>
                  <a:pt x="887734" y="1519596"/>
                  <a:pt x="883987" y="1520346"/>
                </a:cubicBezTo>
                <a:cubicBezTo>
                  <a:pt x="880615" y="1520346"/>
                  <a:pt x="878929" y="1520720"/>
                  <a:pt x="878929" y="1521470"/>
                </a:cubicBezTo>
                <a:lnTo>
                  <a:pt x="876681" y="1525965"/>
                </a:lnTo>
                <a:cubicBezTo>
                  <a:pt x="876681" y="1539453"/>
                  <a:pt x="876681" y="1552004"/>
                  <a:pt x="876681" y="1563618"/>
                </a:cubicBezTo>
                <a:cubicBezTo>
                  <a:pt x="876681" y="1575981"/>
                  <a:pt x="875463" y="1587314"/>
                  <a:pt x="873028" y="1597617"/>
                </a:cubicBezTo>
                <a:cubicBezTo>
                  <a:pt x="870593" y="1607920"/>
                  <a:pt x="866285" y="1617567"/>
                  <a:pt x="860103" y="1626559"/>
                </a:cubicBezTo>
                <a:cubicBezTo>
                  <a:pt x="853921" y="1635551"/>
                  <a:pt x="844836" y="1643793"/>
                  <a:pt x="832847" y="1651286"/>
                </a:cubicBezTo>
                <a:cubicBezTo>
                  <a:pt x="829100" y="1653534"/>
                  <a:pt x="824605" y="1655220"/>
                  <a:pt x="819360" y="1656344"/>
                </a:cubicBezTo>
                <a:cubicBezTo>
                  <a:pt x="814864" y="1657468"/>
                  <a:pt x="810181" y="1658030"/>
                  <a:pt x="805310" y="1658030"/>
                </a:cubicBezTo>
                <a:cubicBezTo>
                  <a:pt x="799691" y="1658030"/>
                  <a:pt x="795101" y="1656625"/>
                  <a:pt x="791542" y="1653815"/>
                </a:cubicBezTo>
                <a:cubicBezTo>
                  <a:pt x="787983" y="1651005"/>
                  <a:pt x="786203" y="1646790"/>
                  <a:pt x="786203" y="1641170"/>
                </a:cubicBezTo>
                <a:cubicBezTo>
                  <a:pt x="786203" y="1636675"/>
                  <a:pt x="787140" y="1633303"/>
                  <a:pt x="789013" y="1631055"/>
                </a:cubicBezTo>
                <a:cubicBezTo>
                  <a:pt x="791261" y="1628058"/>
                  <a:pt x="794071" y="1625997"/>
                  <a:pt x="797443" y="1624873"/>
                </a:cubicBezTo>
                <a:cubicBezTo>
                  <a:pt x="800814" y="1623749"/>
                  <a:pt x="804187" y="1622438"/>
                  <a:pt x="807558" y="1620939"/>
                </a:cubicBezTo>
                <a:cubicBezTo>
                  <a:pt x="810930" y="1620190"/>
                  <a:pt x="814115" y="1618691"/>
                  <a:pt x="817112" y="1616443"/>
                </a:cubicBezTo>
                <a:cubicBezTo>
                  <a:pt x="828352" y="1606328"/>
                  <a:pt x="834627" y="1595369"/>
                  <a:pt x="835938" y="1583568"/>
                </a:cubicBezTo>
                <a:cubicBezTo>
                  <a:pt x="837249" y="1571766"/>
                  <a:pt x="837905" y="1558560"/>
                  <a:pt x="837905" y="1543949"/>
                </a:cubicBezTo>
                <a:lnTo>
                  <a:pt x="837905" y="1528775"/>
                </a:lnTo>
                <a:lnTo>
                  <a:pt x="832847" y="1523718"/>
                </a:lnTo>
                <a:lnTo>
                  <a:pt x="719328" y="1523718"/>
                </a:lnTo>
                <a:cubicBezTo>
                  <a:pt x="712584" y="1523718"/>
                  <a:pt x="708182" y="1520908"/>
                  <a:pt x="706122" y="1515288"/>
                </a:cubicBezTo>
                <a:cubicBezTo>
                  <a:pt x="704061" y="1509668"/>
                  <a:pt x="703031" y="1504610"/>
                  <a:pt x="703031" y="1500115"/>
                </a:cubicBezTo>
                <a:lnTo>
                  <a:pt x="703031" y="1491685"/>
                </a:lnTo>
                <a:cubicBezTo>
                  <a:pt x="707527" y="1467707"/>
                  <a:pt x="712397" y="1443917"/>
                  <a:pt x="717642" y="1420314"/>
                </a:cubicBezTo>
                <a:cubicBezTo>
                  <a:pt x="718017" y="1416942"/>
                  <a:pt x="716518" y="1414507"/>
                  <a:pt x="713147" y="1413008"/>
                </a:cubicBezTo>
                <a:cubicBezTo>
                  <a:pt x="706778" y="1410386"/>
                  <a:pt x="704155" y="1404579"/>
                  <a:pt x="705279" y="1395587"/>
                </a:cubicBezTo>
                <a:cubicBezTo>
                  <a:pt x="707152" y="1385846"/>
                  <a:pt x="712772" y="1380414"/>
                  <a:pt x="722138" y="1379290"/>
                </a:cubicBezTo>
                <a:cubicBezTo>
                  <a:pt x="726259" y="1378915"/>
                  <a:pt x="728695" y="1376667"/>
                  <a:pt x="729444" y="1372546"/>
                </a:cubicBezTo>
                <a:cubicBezTo>
                  <a:pt x="737311" y="1343698"/>
                  <a:pt x="745554" y="1315225"/>
                  <a:pt x="754170" y="1287126"/>
                </a:cubicBezTo>
                <a:lnTo>
                  <a:pt x="754170" y="1282630"/>
                </a:lnTo>
                <a:cubicBezTo>
                  <a:pt x="754170" y="1281881"/>
                  <a:pt x="754170" y="1280289"/>
                  <a:pt x="754170" y="1277853"/>
                </a:cubicBezTo>
                <a:cubicBezTo>
                  <a:pt x="754170" y="1275418"/>
                  <a:pt x="753234" y="1274201"/>
                  <a:pt x="751361" y="1274201"/>
                </a:cubicBezTo>
                <a:lnTo>
                  <a:pt x="714271" y="1274201"/>
                </a:lnTo>
                <a:cubicBezTo>
                  <a:pt x="710899" y="1274201"/>
                  <a:pt x="708182" y="1271765"/>
                  <a:pt x="706122" y="1266895"/>
                </a:cubicBezTo>
                <a:cubicBezTo>
                  <a:pt x="704061" y="1262025"/>
                  <a:pt x="703031" y="1258653"/>
                  <a:pt x="703031" y="1256779"/>
                </a:cubicBezTo>
                <a:cubicBezTo>
                  <a:pt x="703031" y="1252658"/>
                  <a:pt x="704623" y="1248350"/>
                  <a:pt x="707808" y="1243854"/>
                </a:cubicBezTo>
                <a:cubicBezTo>
                  <a:pt x="710992" y="1239358"/>
                  <a:pt x="714832" y="1237110"/>
                  <a:pt x="719328" y="1237110"/>
                </a:cubicBezTo>
                <a:lnTo>
                  <a:pt x="765410" y="1237110"/>
                </a:lnTo>
                <a:lnTo>
                  <a:pt x="767658" y="1233176"/>
                </a:lnTo>
                <a:cubicBezTo>
                  <a:pt x="768407" y="1229430"/>
                  <a:pt x="769344" y="1224653"/>
                  <a:pt x="770468" y="1218846"/>
                </a:cubicBezTo>
                <a:cubicBezTo>
                  <a:pt x="771592" y="1213039"/>
                  <a:pt x="773184" y="1207326"/>
                  <a:pt x="775245" y="1201706"/>
                </a:cubicBezTo>
                <a:cubicBezTo>
                  <a:pt x="777305" y="1196086"/>
                  <a:pt x="780021" y="1191590"/>
                  <a:pt x="783393" y="1188218"/>
                </a:cubicBezTo>
                <a:cubicBezTo>
                  <a:pt x="786765" y="1184097"/>
                  <a:pt x="791261" y="1182037"/>
                  <a:pt x="796881" y="1182037"/>
                </a:cubicBezTo>
                <a:close/>
                <a:moveTo>
                  <a:pt x="2585706" y="0"/>
                </a:moveTo>
                <a:lnTo>
                  <a:pt x="8875669" y="0"/>
                </a:lnTo>
                <a:lnTo>
                  <a:pt x="8875669" y="6853699"/>
                </a:lnTo>
                <a:lnTo>
                  <a:pt x="3109076" y="6853699"/>
                </a:lnTo>
                <a:lnTo>
                  <a:pt x="2961106" y="6372802"/>
                </a:lnTo>
                <a:lnTo>
                  <a:pt x="3133737" y="5756266"/>
                </a:lnTo>
                <a:lnTo>
                  <a:pt x="3257044" y="5694613"/>
                </a:lnTo>
                <a:cubicBezTo>
                  <a:pt x="3405012" y="5620628"/>
                  <a:pt x="3466665" y="5484990"/>
                  <a:pt x="3368020" y="5287699"/>
                </a:cubicBezTo>
                <a:lnTo>
                  <a:pt x="3392682" y="5189054"/>
                </a:lnTo>
                <a:lnTo>
                  <a:pt x="3565312" y="5053416"/>
                </a:lnTo>
                <a:cubicBezTo>
                  <a:pt x="3602303" y="4847904"/>
                  <a:pt x="3466667" y="4765701"/>
                  <a:pt x="3417344" y="4621842"/>
                </a:cubicBezTo>
                <a:lnTo>
                  <a:pt x="3454335" y="4387557"/>
                </a:lnTo>
                <a:cubicBezTo>
                  <a:pt x="3446115" y="4293022"/>
                  <a:pt x="3524209" y="4210817"/>
                  <a:pt x="3429673" y="4103951"/>
                </a:cubicBezTo>
                <a:cubicBezTo>
                  <a:pt x="3437894" y="3939542"/>
                  <a:pt x="3298147" y="3898441"/>
                  <a:pt x="3232382" y="3795685"/>
                </a:cubicBezTo>
                <a:lnTo>
                  <a:pt x="3195391" y="3068174"/>
                </a:lnTo>
                <a:cubicBezTo>
                  <a:pt x="3098286" y="2871267"/>
                  <a:pt x="2889664" y="2642499"/>
                  <a:pt x="2674072" y="2580510"/>
                </a:cubicBezTo>
                <a:lnTo>
                  <a:pt x="2585706" y="2565442"/>
                </a:lnTo>
                <a:lnTo>
                  <a:pt x="2585706" y="1585104"/>
                </a:lnTo>
                <a:lnTo>
                  <a:pt x="2617117" y="1553502"/>
                </a:lnTo>
                <a:cubicBezTo>
                  <a:pt x="2617867" y="1553128"/>
                  <a:pt x="2619084" y="1551910"/>
                  <a:pt x="2620770" y="1549849"/>
                </a:cubicBezTo>
                <a:cubicBezTo>
                  <a:pt x="2622456" y="1547789"/>
                  <a:pt x="2624049" y="1545447"/>
                  <a:pt x="2625547" y="1542825"/>
                </a:cubicBezTo>
                <a:cubicBezTo>
                  <a:pt x="2627795" y="1540577"/>
                  <a:pt x="2629668" y="1538142"/>
                  <a:pt x="2631167" y="1535519"/>
                </a:cubicBezTo>
                <a:cubicBezTo>
                  <a:pt x="2633415" y="1533271"/>
                  <a:pt x="2634913" y="1531585"/>
                  <a:pt x="2635663" y="1530461"/>
                </a:cubicBezTo>
                <a:cubicBezTo>
                  <a:pt x="2637911" y="1527464"/>
                  <a:pt x="2639315" y="1525310"/>
                  <a:pt x="2639878" y="1523999"/>
                </a:cubicBezTo>
                <a:cubicBezTo>
                  <a:pt x="2640440" y="1522687"/>
                  <a:pt x="2640721" y="1520720"/>
                  <a:pt x="2640721" y="1518098"/>
                </a:cubicBezTo>
                <a:cubicBezTo>
                  <a:pt x="2640721" y="1506109"/>
                  <a:pt x="2634913" y="1500115"/>
                  <a:pt x="2623299" y="1500115"/>
                </a:cubicBezTo>
                <a:cubicBezTo>
                  <a:pt x="2621051" y="1500115"/>
                  <a:pt x="2619084" y="1500115"/>
                  <a:pt x="2617398" y="1500115"/>
                </a:cubicBezTo>
                <a:cubicBezTo>
                  <a:pt x="2615713" y="1500115"/>
                  <a:pt x="2613933" y="1501051"/>
                  <a:pt x="2612060" y="1502924"/>
                </a:cubicBezTo>
                <a:lnTo>
                  <a:pt x="2585706" y="1529660"/>
                </a:lnTo>
                <a:lnTo>
                  <a:pt x="2585706" y="1438042"/>
                </a:lnTo>
                <a:lnTo>
                  <a:pt x="2612060" y="1411323"/>
                </a:lnTo>
                <a:cubicBezTo>
                  <a:pt x="2612809" y="1410948"/>
                  <a:pt x="2614120" y="1409449"/>
                  <a:pt x="2615994" y="1406827"/>
                </a:cubicBezTo>
                <a:cubicBezTo>
                  <a:pt x="2618241" y="1404953"/>
                  <a:pt x="2620583" y="1402425"/>
                  <a:pt x="2623018" y="1399240"/>
                </a:cubicBezTo>
                <a:cubicBezTo>
                  <a:pt x="2625453" y="1396056"/>
                  <a:pt x="2627889" y="1392777"/>
                  <a:pt x="2630324" y="1389406"/>
                </a:cubicBezTo>
                <a:cubicBezTo>
                  <a:pt x="2632759" y="1386034"/>
                  <a:pt x="2634632" y="1383317"/>
                  <a:pt x="2635944" y="1381257"/>
                </a:cubicBezTo>
                <a:cubicBezTo>
                  <a:pt x="2637255" y="1379196"/>
                  <a:pt x="2639128" y="1376574"/>
                  <a:pt x="2641564" y="1373389"/>
                </a:cubicBezTo>
                <a:cubicBezTo>
                  <a:pt x="2643999" y="1370205"/>
                  <a:pt x="2646153" y="1366739"/>
                  <a:pt x="2648026" y="1362993"/>
                </a:cubicBezTo>
                <a:cubicBezTo>
                  <a:pt x="2650648" y="1359621"/>
                  <a:pt x="2652803" y="1356062"/>
                  <a:pt x="2654489" y="1352315"/>
                </a:cubicBezTo>
                <a:cubicBezTo>
                  <a:pt x="2656175" y="1348569"/>
                  <a:pt x="2657018" y="1345010"/>
                  <a:pt x="2657018" y="1341638"/>
                </a:cubicBezTo>
                <a:cubicBezTo>
                  <a:pt x="2657018" y="1336767"/>
                  <a:pt x="2655332" y="1332833"/>
                  <a:pt x="2651960" y="1329836"/>
                </a:cubicBezTo>
                <a:cubicBezTo>
                  <a:pt x="2648588" y="1326839"/>
                  <a:pt x="2644467" y="1325340"/>
                  <a:pt x="2639597" y="1325340"/>
                </a:cubicBezTo>
                <a:cubicBezTo>
                  <a:pt x="2633602" y="1325340"/>
                  <a:pt x="2629200" y="1327026"/>
                  <a:pt x="2626390" y="1330398"/>
                </a:cubicBezTo>
                <a:cubicBezTo>
                  <a:pt x="2623580" y="1333770"/>
                  <a:pt x="2620489" y="1337517"/>
                  <a:pt x="2617117" y="1341638"/>
                </a:cubicBezTo>
                <a:cubicBezTo>
                  <a:pt x="2615244" y="1344260"/>
                  <a:pt x="2612715" y="1347632"/>
                  <a:pt x="2609531" y="1351753"/>
                </a:cubicBezTo>
                <a:cubicBezTo>
                  <a:pt x="2606347" y="1355874"/>
                  <a:pt x="2603255" y="1360089"/>
                  <a:pt x="2600258" y="1364398"/>
                </a:cubicBezTo>
                <a:cubicBezTo>
                  <a:pt x="2597261" y="1368706"/>
                  <a:pt x="2594639" y="1372172"/>
                  <a:pt x="2592391" y="1374794"/>
                </a:cubicBezTo>
                <a:lnTo>
                  <a:pt x="2589019" y="1379290"/>
                </a:lnTo>
                <a:lnTo>
                  <a:pt x="2585706" y="1382718"/>
                </a:lnTo>
                <a:lnTo>
                  <a:pt x="2585706" y="1284495"/>
                </a:lnTo>
                <a:lnTo>
                  <a:pt x="2599415" y="1267457"/>
                </a:lnTo>
                <a:cubicBezTo>
                  <a:pt x="2605597" y="1259964"/>
                  <a:pt x="2609905" y="1254625"/>
                  <a:pt x="2612341" y="1251441"/>
                </a:cubicBezTo>
                <a:cubicBezTo>
                  <a:pt x="2614776" y="1248256"/>
                  <a:pt x="2617024" y="1244884"/>
                  <a:pt x="2619084" y="1241325"/>
                </a:cubicBezTo>
                <a:cubicBezTo>
                  <a:pt x="2621145" y="1237766"/>
                  <a:pt x="2622175" y="1234113"/>
                  <a:pt x="2622175" y="1230367"/>
                </a:cubicBezTo>
                <a:cubicBezTo>
                  <a:pt x="2622175" y="1224372"/>
                  <a:pt x="2620489" y="1219689"/>
                  <a:pt x="2617117" y="1216317"/>
                </a:cubicBezTo>
                <a:cubicBezTo>
                  <a:pt x="2614495" y="1212945"/>
                  <a:pt x="2610186" y="1211259"/>
                  <a:pt x="2604192" y="1211259"/>
                </a:cubicBezTo>
                <a:cubicBezTo>
                  <a:pt x="2600071" y="1211259"/>
                  <a:pt x="2596793" y="1212009"/>
                  <a:pt x="2594357" y="1213507"/>
                </a:cubicBezTo>
                <a:cubicBezTo>
                  <a:pt x="2591922" y="1215006"/>
                  <a:pt x="2589581" y="1217441"/>
                  <a:pt x="2587333" y="1220813"/>
                </a:cubicBezTo>
                <a:lnTo>
                  <a:pt x="2585706" y="1222697"/>
                </a:lnTo>
                <a:close/>
              </a:path>
            </a:pathLst>
          </a:custGeom>
          <a:solidFill>
            <a:srgbClr val="EBB7A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0000"/>
              </a:lnSpc>
            </a:pP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21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31781" y="4185483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13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小练习：文字矢量化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464" y="1698042"/>
            <a:ext cx="2741808" cy="14476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10161" y="2037162"/>
            <a:ext cx="2441694" cy="769441"/>
          </a:xfrm>
          <a:prstGeom prst="rect">
            <a:avLst/>
          </a:prstGeom>
          <a:noFill/>
        </p:spPr>
        <p:txBody>
          <a:bodyPr wrap="none" rtlCol="0">
            <a:prstTxWarp prst="textCanDown">
              <a:avLst/>
            </a:prstTxWarp>
            <a:spAutoFit/>
          </a:bodyPr>
          <a:lstStyle/>
          <a:p>
            <a:r>
              <a:rPr lang="zh-CN" altLang="en-US" sz="4400" dirty="0" smtClean="0"/>
              <a:t>只为设计</a:t>
            </a:r>
            <a:endParaRPr lang="zh-CN" altLang="en-US" sz="4400" dirty="0"/>
          </a:p>
        </p:txBody>
      </p:sp>
      <p:sp>
        <p:nvSpPr>
          <p:cNvPr id="33" name="文本框 32"/>
          <p:cNvSpPr txBox="1"/>
          <p:nvPr/>
        </p:nvSpPr>
        <p:spPr>
          <a:xfrm>
            <a:off x="3806971" y="2037162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/>
              <a:t>+</a:t>
            </a:r>
            <a:endParaRPr lang="zh-CN" altLang="en-US" sz="4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7561756" y="2060173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=</a:t>
            </a:r>
            <a:endParaRPr lang="zh-CN" altLang="en-US" sz="4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4609683" y="5022635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文字与形状相交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8212835" y="1976853"/>
            <a:ext cx="2455803" cy="706116"/>
          </a:xfrm>
          <a:custGeom>
            <a:avLst/>
            <a:gdLst>
              <a:gd name="connsiteX0" fmla="*/ 376465 w 2455803"/>
              <a:gd name="connsiteY0" fmla="*/ 423965 h 706116"/>
              <a:gd name="connsiteX1" fmla="*/ 590650 w 2455803"/>
              <a:gd name="connsiteY1" fmla="*/ 640754 h 706116"/>
              <a:gd name="connsiteX2" fmla="*/ 543951 w 2455803"/>
              <a:gd name="connsiteY2" fmla="*/ 684296 h 706116"/>
              <a:gd name="connsiteX3" fmla="*/ 339783 w 2455803"/>
              <a:gd name="connsiteY3" fmla="*/ 460276 h 706116"/>
              <a:gd name="connsiteX4" fmla="*/ 376465 w 2455803"/>
              <a:gd name="connsiteY4" fmla="*/ 423965 h 706116"/>
              <a:gd name="connsiteX5" fmla="*/ 193745 w 2455803"/>
              <a:gd name="connsiteY5" fmla="*/ 406000 h 706116"/>
              <a:gd name="connsiteX6" fmla="*/ 240541 w 2455803"/>
              <a:gd name="connsiteY6" fmla="*/ 445751 h 706116"/>
              <a:gd name="connsiteX7" fmla="*/ 33465 w 2455803"/>
              <a:gd name="connsiteY7" fmla="*/ 619795 h 706116"/>
              <a:gd name="connsiteX8" fmla="*/ 9811 w 2455803"/>
              <a:gd name="connsiteY8" fmla="*/ 588488 h 706116"/>
              <a:gd name="connsiteX9" fmla="*/ 0 w 2455803"/>
              <a:gd name="connsiteY9" fmla="*/ 552536 h 706116"/>
              <a:gd name="connsiteX10" fmla="*/ 0 w 2455803"/>
              <a:gd name="connsiteY10" fmla="*/ 552536 h 706116"/>
              <a:gd name="connsiteX11" fmla="*/ 45951 w 2455803"/>
              <a:gd name="connsiteY11" fmla="*/ 536959 h 706116"/>
              <a:gd name="connsiteX12" fmla="*/ 193745 w 2455803"/>
              <a:gd name="connsiteY12" fmla="*/ 406000 h 706116"/>
              <a:gd name="connsiteX13" fmla="*/ 1717985 w 2455803"/>
              <a:gd name="connsiteY13" fmla="*/ 382281 h 706116"/>
              <a:gd name="connsiteX14" fmla="*/ 1518053 w 2455803"/>
              <a:gd name="connsiteY14" fmla="*/ 388497 h 706116"/>
              <a:gd name="connsiteX15" fmla="*/ 1614659 w 2455803"/>
              <a:gd name="connsiteY15" fmla="*/ 534144 h 706116"/>
              <a:gd name="connsiteX16" fmla="*/ 1717985 w 2455803"/>
              <a:gd name="connsiteY16" fmla="*/ 382281 h 706116"/>
              <a:gd name="connsiteX17" fmla="*/ 957858 w 2455803"/>
              <a:gd name="connsiteY17" fmla="*/ 361493 h 706116"/>
              <a:gd name="connsiteX18" fmla="*/ 1063584 w 2455803"/>
              <a:gd name="connsiteY18" fmla="*/ 478678 h 706116"/>
              <a:gd name="connsiteX19" fmla="*/ 1025899 w 2455803"/>
              <a:gd name="connsiteY19" fmla="*/ 515158 h 706116"/>
              <a:gd name="connsiteX20" fmla="*/ 924421 w 2455803"/>
              <a:gd name="connsiteY20" fmla="*/ 393136 h 706116"/>
              <a:gd name="connsiteX21" fmla="*/ 957858 w 2455803"/>
              <a:gd name="connsiteY21" fmla="*/ 361493 h 706116"/>
              <a:gd name="connsiteX22" fmla="*/ 1772239 w 2455803"/>
              <a:gd name="connsiteY22" fmla="*/ 334401 h 706116"/>
              <a:gd name="connsiteX23" fmla="*/ 1772239 w 2455803"/>
              <a:gd name="connsiteY23" fmla="*/ 379954 h 706116"/>
              <a:gd name="connsiteX24" fmla="*/ 1653283 w 2455803"/>
              <a:gd name="connsiteY24" fmla="*/ 564253 h 706116"/>
              <a:gd name="connsiteX25" fmla="*/ 1840438 w 2455803"/>
              <a:gd name="connsiteY25" fmla="*/ 633402 h 706116"/>
              <a:gd name="connsiteX26" fmla="*/ 1803158 w 2455803"/>
              <a:gd name="connsiteY26" fmla="*/ 688779 h 706116"/>
              <a:gd name="connsiteX27" fmla="*/ 1613741 w 2455803"/>
              <a:gd name="connsiteY27" fmla="*/ 597550 h 706116"/>
              <a:gd name="connsiteX28" fmla="*/ 1404018 w 2455803"/>
              <a:gd name="connsiteY28" fmla="*/ 706116 h 706116"/>
              <a:gd name="connsiteX29" fmla="*/ 1372370 w 2455803"/>
              <a:gd name="connsiteY29" fmla="*/ 658974 h 706116"/>
              <a:gd name="connsiteX30" fmla="*/ 1574751 w 2455803"/>
              <a:gd name="connsiteY30" fmla="*/ 565007 h 706116"/>
              <a:gd name="connsiteX31" fmla="*/ 1472033 w 2455803"/>
              <a:gd name="connsiteY31" fmla="*/ 389448 h 706116"/>
              <a:gd name="connsiteX32" fmla="*/ 1439989 w 2455803"/>
              <a:gd name="connsiteY32" fmla="*/ 390011 h 706116"/>
              <a:gd name="connsiteX33" fmla="*/ 1439989 w 2455803"/>
              <a:gd name="connsiteY33" fmla="*/ 344458 h 706116"/>
              <a:gd name="connsiteX34" fmla="*/ 1772239 w 2455803"/>
              <a:gd name="connsiteY34" fmla="*/ 334401 h 706116"/>
              <a:gd name="connsiteX35" fmla="*/ 1359550 w 2455803"/>
              <a:gd name="connsiteY35" fmla="*/ 273563 h 706116"/>
              <a:gd name="connsiteX36" fmla="*/ 1359550 w 2455803"/>
              <a:gd name="connsiteY36" fmla="*/ 566685 h 706116"/>
              <a:gd name="connsiteX37" fmla="*/ 1441808 w 2455803"/>
              <a:gd name="connsiteY37" fmla="*/ 504853 h 706116"/>
              <a:gd name="connsiteX38" fmla="*/ 1446050 w 2455803"/>
              <a:gd name="connsiteY38" fmla="*/ 563539 h 706116"/>
              <a:gd name="connsiteX39" fmla="*/ 1321780 w 2455803"/>
              <a:gd name="connsiteY39" fmla="*/ 659442 h 706116"/>
              <a:gd name="connsiteX40" fmla="*/ 1292476 w 2455803"/>
              <a:gd name="connsiteY40" fmla="*/ 616054 h 706116"/>
              <a:gd name="connsiteX41" fmla="*/ 1313239 w 2455803"/>
              <a:gd name="connsiteY41" fmla="*/ 556513 h 706116"/>
              <a:gd name="connsiteX42" fmla="*/ 1313239 w 2455803"/>
              <a:gd name="connsiteY42" fmla="*/ 321487 h 706116"/>
              <a:gd name="connsiteX43" fmla="*/ 1236046 w 2455803"/>
              <a:gd name="connsiteY43" fmla="*/ 321789 h 706116"/>
              <a:gd name="connsiteX44" fmla="*/ 1236046 w 2455803"/>
              <a:gd name="connsiteY44" fmla="*/ 274256 h 706116"/>
              <a:gd name="connsiteX45" fmla="*/ 1359550 w 2455803"/>
              <a:gd name="connsiteY45" fmla="*/ 273563 h 706116"/>
              <a:gd name="connsiteX46" fmla="*/ 1991436 w 2455803"/>
              <a:gd name="connsiteY46" fmla="*/ 253567 h 706116"/>
              <a:gd name="connsiteX47" fmla="*/ 1991436 w 2455803"/>
              <a:gd name="connsiteY47" fmla="*/ 574417 h 706116"/>
              <a:gd name="connsiteX48" fmla="*/ 2106669 w 2455803"/>
              <a:gd name="connsiteY48" fmla="*/ 485574 h 706116"/>
              <a:gd name="connsiteX49" fmla="*/ 2111030 w 2455803"/>
              <a:gd name="connsiteY49" fmla="*/ 542594 h 706116"/>
              <a:gd name="connsiteX50" fmla="*/ 1950538 w 2455803"/>
              <a:gd name="connsiteY50" fmla="*/ 670376 h 706116"/>
              <a:gd name="connsiteX51" fmla="*/ 1921487 w 2455803"/>
              <a:gd name="connsiteY51" fmla="*/ 627377 h 706116"/>
              <a:gd name="connsiteX52" fmla="*/ 1942734 w 2455803"/>
              <a:gd name="connsiteY52" fmla="*/ 565927 h 706116"/>
              <a:gd name="connsiteX53" fmla="*/ 1942734 w 2455803"/>
              <a:gd name="connsiteY53" fmla="*/ 304493 h 706116"/>
              <a:gd name="connsiteX54" fmla="*/ 1856183 w 2455803"/>
              <a:gd name="connsiteY54" fmla="*/ 309720 h 706116"/>
              <a:gd name="connsiteX55" fmla="*/ 1856183 w 2455803"/>
              <a:gd name="connsiteY55" fmla="*/ 262187 h 706116"/>
              <a:gd name="connsiteX56" fmla="*/ 1991436 w 2455803"/>
              <a:gd name="connsiteY56" fmla="*/ 253567 h 706116"/>
              <a:gd name="connsiteX57" fmla="*/ 119216 w 2455803"/>
              <a:gd name="connsiteY57" fmla="*/ 83045 h 706116"/>
              <a:gd name="connsiteX58" fmla="*/ 119216 w 2455803"/>
              <a:gd name="connsiteY58" fmla="*/ 312789 h 706116"/>
              <a:gd name="connsiteX59" fmla="*/ 466745 w 2455803"/>
              <a:gd name="connsiteY59" fmla="*/ 351803 h 706116"/>
              <a:gd name="connsiteX60" fmla="*/ 466745 w 2455803"/>
              <a:gd name="connsiteY60" fmla="*/ 122058 h 706116"/>
              <a:gd name="connsiteX61" fmla="*/ 119216 w 2455803"/>
              <a:gd name="connsiteY61" fmla="*/ 83045 h 706116"/>
              <a:gd name="connsiteX62" fmla="*/ 1743525 w 2455803"/>
              <a:gd name="connsiteY62" fmla="*/ 74897 h 706116"/>
              <a:gd name="connsiteX63" fmla="*/ 1743525 w 2455803"/>
              <a:gd name="connsiteY63" fmla="*/ 209575 h 706116"/>
              <a:gd name="connsiteX64" fmla="*/ 1771628 w 2455803"/>
              <a:gd name="connsiteY64" fmla="*/ 238042 h 706116"/>
              <a:gd name="connsiteX65" fmla="*/ 1838624 w 2455803"/>
              <a:gd name="connsiteY65" fmla="*/ 234746 h 706116"/>
              <a:gd name="connsiteX66" fmla="*/ 1833776 w 2455803"/>
              <a:gd name="connsiteY66" fmla="*/ 283855 h 706116"/>
              <a:gd name="connsiteX67" fmla="*/ 1753209 w 2455803"/>
              <a:gd name="connsiteY67" fmla="*/ 287718 h 706116"/>
              <a:gd name="connsiteX68" fmla="*/ 1695965 w 2455803"/>
              <a:gd name="connsiteY68" fmla="*/ 221397 h 706116"/>
              <a:gd name="connsiteX69" fmla="*/ 1695965 w 2455803"/>
              <a:gd name="connsiteY69" fmla="*/ 125671 h 706116"/>
              <a:gd name="connsiteX70" fmla="*/ 1543596 w 2455803"/>
              <a:gd name="connsiteY70" fmla="*/ 130423 h 706116"/>
              <a:gd name="connsiteX71" fmla="*/ 1543596 w 2455803"/>
              <a:gd name="connsiteY71" fmla="*/ 149569 h 706116"/>
              <a:gd name="connsiteX72" fmla="*/ 1441202 w 2455803"/>
              <a:gd name="connsiteY72" fmla="*/ 332555 h 706116"/>
              <a:gd name="connsiteX73" fmla="*/ 1405856 w 2455803"/>
              <a:gd name="connsiteY73" fmla="*/ 292156 h 706116"/>
              <a:gd name="connsiteX74" fmla="*/ 1496033 w 2455803"/>
              <a:gd name="connsiteY74" fmla="*/ 151967 h 706116"/>
              <a:gd name="connsiteX75" fmla="*/ 1496033 w 2455803"/>
              <a:gd name="connsiteY75" fmla="*/ 82648 h 706116"/>
              <a:gd name="connsiteX76" fmla="*/ 1743525 w 2455803"/>
              <a:gd name="connsiteY76" fmla="*/ 74897 h 706116"/>
              <a:gd name="connsiteX77" fmla="*/ 1318732 w 2455803"/>
              <a:gd name="connsiteY77" fmla="*/ 73220 h 706116"/>
              <a:gd name="connsiteX78" fmla="*/ 1408305 w 2455803"/>
              <a:gd name="connsiteY78" fmla="*/ 173949 h 706116"/>
              <a:gd name="connsiteX79" fmla="*/ 1365659 w 2455803"/>
              <a:gd name="connsiteY79" fmla="*/ 212762 h 706116"/>
              <a:gd name="connsiteX80" fmla="*/ 1282151 w 2455803"/>
              <a:gd name="connsiteY80" fmla="*/ 107762 h 706116"/>
              <a:gd name="connsiteX81" fmla="*/ 1318732 w 2455803"/>
              <a:gd name="connsiteY81" fmla="*/ 73220 h 706116"/>
              <a:gd name="connsiteX82" fmla="*/ 711866 w 2455803"/>
              <a:gd name="connsiteY82" fmla="*/ 52366 h 706116"/>
              <a:gd name="connsiteX83" fmla="*/ 809025 w 2455803"/>
              <a:gd name="connsiteY83" fmla="*/ 153642 h 706116"/>
              <a:gd name="connsiteX84" fmla="*/ 771965 w 2455803"/>
              <a:gd name="connsiteY84" fmla="*/ 190015 h 706116"/>
              <a:gd name="connsiteX85" fmla="*/ 679109 w 2455803"/>
              <a:gd name="connsiteY85" fmla="*/ 83967 h 706116"/>
              <a:gd name="connsiteX86" fmla="*/ 711866 w 2455803"/>
              <a:gd name="connsiteY86" fmla="*/ 52366 h 706116"/>
              <a:gd name="connsiteX87" fmla="*/ 872782 w 2455803"/>
              <a:gd name="connsiteY87" fmla="*/ 46590 h 706116"/>
              <a:gd name="connsiteX88" fmla="*/ 925030 w 2455803"/>
              <a:gd name="connsiteY88" fmla="*/ 47873 h 706116"/>
              <a:gd name="connsiteX89" fmla="*/ 916522 w 2455803"/>
              <a:gd name="connsiteY89" fmla="*/ 222628 h 706116"/>
              <a:gd name="connsiteX90" fmla="*/ 1174819 w 2455803"/>
              <a:gd name="connsiteY90" fmla="*/ 225994 h 706116"/>
              <a:gd name="connsiteX91" fmla="*/ 1163882 w 2455803"/>
              <a:gd name="connsiteY91" fmla="*/ 562647 h 706116"/>
              <a:gd name="connsiteX92" fmla="*/ 1043590 w 2455803"/>
              <a:gd name="connsiteY92" fmla="*/ 685069 h 706116"/>
              <a:gd name="connsiteX93" fmla="*/ 931122 w 2455803"/>
              <a:gd name="connsiteY93" fmla="*/ 679805 h 706116"/>
              <a:gd name="connsiteX94" fmla="*/ 921988 w 2455803"/>
              <a:gd name="connsiteY94" fmla="*/ 618204 h 706116"/>
              <a:gd name="connsiteX95" fmla="*/ 1034429 w 2455803"/>
              <a:gd name="connsiteY95" fmla="*/ 628830 h 706116"/>
              <a:gd name="connsiteX96" fmla="*/ 1111001 w 2455803"/>
              <a:gd name="connsiteY96" fmla="*/ 551763 h 706116"/>
              <a:gd name="connsiteX97" fmla="*/ 1121930 w 2455803"/>
              <a:gd name="connsiteY97" fmla="*/ 277210 h 706116"/>
              <a:gd name="connsiteX98" fmla="*/ 909853 w 2455803"/>
              <a:gd name="connsiteY98" fmla="*/ 273967 h 706116"/>
              <a:gd name="connsiteX99" fmla="*/ 660278 w 2455803"/>
              <a:gd name="connsiteY99" fmla="*/ 698400 h 706116"/>
              <a:gd name="connsiteX100" fmla="*/ 623252 w 2455803"/>
              <a:gd name="connsiteY100" fmla="*/ 647746 h 706116"/>
              <a:gd name="connsiteX101" fmla="*/ 856712 w 2455803"/>
              <a:gd name="connsiteY101" fmla="*/ 272593 h 706116"/>
              <a:gd name="connsiteX102" fmla="*/ 636083 w 2455803"/>
              <a:gd name="connsiteY102" fmla="*/ 264160 h 706116"/>
              <a:gd name="connsiteX103" fmla="*/ 636083 w 2455803"/>
              <a:gd name="connsiteY103" fmla="*/ 212665 h 706116"/>
              <a:gd name="connsiteX104" fmla="*/ 863978 w 2455803"/>
              <a:gd name="connsiteY104" fmla="*/ 221300 h 706116"/>
              <a:gd name="connsiteX105" fmla="*/ 872782 w 2455803"/>
              <a:gd name="connsiteY105" fmla="*/ 46590 h 706116"/>
              <a:gd name="connsiteX106" fmla="*/ 1918424 w 2455803"/>
              <a:gd name="connsiteY106" fmla="*/ 43967 h 706116"/>
              <a:gd name="connsiteX107" fmla="*/ 2014528 w 2455803"/>
              <a:gd name="connsiteY107" fmla="*/ 146861 h 706116"/>
              <a:gd name="connsiteX108" fmla="*/ 1972015 w 2455803"/>
              <a:gd name="connsiteY108" fmla="*/ 188944 h 706116"/>
              <a:gd name="connsiteX109" fmla="*/ 1881303 w 2455803"/>
              <a:gd name="connsiteY109" fmla="*/ 81198 h 706116"/>
              <a:gd name="connsiteX110" fmla="*/ 1918424 w 2455803"/>
              <a:gd name="connsiteY110" fmla="*/ 43967 h 706116"/>
              <a:gd name="connsiteX111" fmla="*/ 69148 w 2455803"/>
              <a:gd name="connsiteY111" fmla="*/ 23315 h 706116"/>
              <a:gd name="connsiteX112" fmla="*/ 516472 w 2455803"/>
              <a:gd name="connsiteY112" fmla="*/ 76546 h 706116"/>
              <a:gd name="connsiteX113" fmla="*/ 516472 w 2455803"/>
              <a:gd name="connsiteY113" fmla="*/ 435026 h 706116"/>
              <a:gd name="connsiteX114" fmla="*/ 466745 w 2455803"/>
              <a:gd name="connsiteY114" fmla="*/ 431685 h 706116"/>
              <a:gd name="connsiteX115" fmla="*/ 466745 w 2455803"/>
              <a:gd name="connsiteY115" fmla="*/ 400656 h 706116"/>
              <a:gd name="connsiteX116" fmla="*/ 119216 w 2455803"/>
              <a:gd name="connsiteY116" fmla="*/ 361643 h 706116"/>
              <a:gd name="connsiteX117" fmla="*/ 119216 w 2455803"/>
              <a:gd name="connsiteY117" fmla="*/ 392672 h 706116"/>
              <a:gd name="connsiteX118" fmla="*/ 69148 w 2455803"/>
              <a:gd name="connsiteY118" fmla="*/ 381795 h 706116"/>
              <a:gd name="connsiteX119" fmla="*/ 69148 w 2455803"/>
              <a:gd name="connsiteY119" fmla="*/ 23315 h 706116"/>
              <a:gd name="connsiteX120" fmla="*/ 2279169 w 2455803"/>
              <a:gd name="connsiteY120" fmla="*/ 0 h 706116"/>
              <a:gd name="connsiteX121" fmla="*/ 2279169 w 2455803"/>
              <a:gd name="connsiteY121" fmla="*/ 227103 h 706116"/>
              <a:gd name="connsiteX122" fmla="*/ 2441694 w 2455803"/>
              <a:gd name="connsiteY122" fmla="*/ 172270 h 706116"/>
              <a:gd name="connsiteX123" fmla="*/ 2447338 w 2455803"/>
              <a:gd name="connsiteY123" fmla="*/ 222625 h 706116"/>
              <a:gd name="connsiteX124" fmla="*/ 2279169 w 2455803"/>
              <a:gd name="connsiteY124" fmla="*/ 274636 h 706116"/>
              <a:gd name="connsiteX125" fmla="*/ 2279169 w 2455803"/>
              <a:gd name="connsiteY125" fmla="*/ 646980 h 706116"/>
              <a:gd name="connsiteX126" fmla="*/ 2227464 w 2455803"/>
              <a:gd name="connsiteY126" fmla="*/ 654359 h 706116"/>
              <a:gd name="connsiteX127" fmla="*/ 2227464 w 2455803"/>
              <a:gd name="connsiteY127" fmla="*/ 282015 h 706116"/>
              <a:gd name="connsiteX128" fmla="*/ 2050874 w 2455803"/>
              <a:gd name="connsiteY128" fmla="*/ 300408 h 706116"/>
              <a:gd name="connsiteX129" fmla="*/ 2050874 w 2455803"/>
              <a:gd name="connsiteY129" fmla="*/ 252875 h 706116"/>
              <a:gd name="connsiteX130" fmla="*/ 2227464 w 2455803"/>
              <a:gd name="connsiteY130" fmla="*/ 234482 h 706116"/>
              <a:gd name="connsiteX131" fmla="*/ 2227464 w 2455803"/>
              <a:gd name="connsiteY131" fmla="*/ 7378 h 706116"/>
              <a:gd name="connsiteX132" fmla="*/ 2279169 w 2455803"/>
              <a:gd name="connsiteY132" fmla="*/ 0 h 706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2455803" h="706116">
                <a:moveTo>
                  <a:pt x="376465" y="423965"/>
                </a:moveTo>
                <a:cubicBezTo>
                  <a:pt x="452215" y="498930"/>
                  <a:pt x="523645" y="570941"/>
                  <a:pt x="590650" y="640754"/>
                </a:cubicBezTo>
                <a:cubicBezTo>
                  <a:pt x="587388" y="643677"/>
                  <a:pt x="571810" y="658329"/>
                  <a:pt x="543951" y="684296"/>
                </a:cubicBezTo>
                <a:cubicBezTo>
                  <a:pt x="483498" y="610562"/>
                  <a:pt x="415267" y="536036"/>
                  <a:pt x="339783" y="460276"/>
                </a:cubicBezTo>
                <a:cubicBezTo>
                  <a:pt x="352009" y="448322"/>
                  <a:pt x="364121" y="436120"/>
                  <a:pt x="376465" y="423965"/>
                </a:cubicBezTo>
                <a:close/>
                <a:moveTo>
                  <a:pt x="193745" y="406000"/>
                </a:moveTo>
                <a:cubicBezTo>
                  <a:pt x="208958" y="419163"/>
                  <a:pt x="224641" y="432320"/>
                  <a:pt x="240541" y="445751"/>
                </a:cubicBezTo>
                <a:cubicBezTo>
                  <a:pt x="173383" y="522861"/>
                  <a:pt x="104753" y="584539"/>
                  <a:pt x="33465" y="619795"/>
                </a:cubicBezTo>
                <a:cubicBezTo>
                  <a:pt x="25901" y="609276"/>
                  <a:pt x="16123" y="600006"/>
                  <a:pt x="9811" y="588488"/>
                </a:cubicBezTo>
                <a:cubicBezTo>
                  <a:pt x="3484" y="577059"/>
                  <a:pt x="0" y="564572"/>
                  <a:pt x="0" y="552536"/>
                </a:cubicBezTo>
                <a:lnTo>
                  <a:pt x="0" y="552536"/>
                </a:lnTo>
                <a:cubicBezTo>
                  <a:pt x="0" y="552536"/>
                  <a:pt x="25384" y="547689"/>
                  <a:pt x="45951" y="536959"/>
                </a:cubicBezTo>
                <a:cubicBezTo>
                  <a:pt x="100555" y="504890"/>
                  <a:pt x="150082" y="459262"/>
                  <a:pt x="193745" y="406000"/>
                </a:cubicBezTo>
                <a:close/>
                <a:moveTo>
                  <a:pt x="1717985" y="382281"/>
                </a:moveTo>
                <a:lnTo>
                  <a:pt x="1518053" y="388497"/>
                </a:lnTo>
                <a:cubicBezTo>
                  <a:pt x="1538533" y="444139"/>
                  <a:pt x="1570780" y="492722"/>
                  <a:pt x="1614659" y="534144"/>
                </a:cubicBezTo>
                <a:cubicBezTo>
                  <a:pt x="1657713" y="496680"/>
                  <a:pt x="1692236" y="446045"/>
                  <a:pt x="1717985" y="382281"/>
                </a:cubicBezTo>
                <a:close/>
                <a:moveTo>
                  <a:pt x="957858" y="361493"/>
                </a:moveTo>
                <a:cubicBezTo>
                  <a:pt x="996773" y="401403"/>
                  <a:pt x="1031941" y="440465"/>
                  <a:pt x="1063584" y="478678"/>
                </a:cubicBezTo>
                <a:lnTo>
                  <a:pt x="1025899" y="515158"/>
                </a:lnTo>
                <a:cubicBezTo>
                  <a:pt x="994690" y="474695"/>
                  <a:pt x="960883" y="433955"/>
                  <a:pt x="924421" y="393136"/>
                </a:cubicBezTo>
                <a:lnTo>
                  <a:pt x="957858" y="361493"/>
                </a:lnTo>
                <a:close/>
                <a:moveTo>
                  <a:pt x="1772239" y="334401"/>
                </a:moveTo>
                <a:lnTo>
                  <a:pt x="1772239" y="379954"/>
                </a:lnTo>
                <a:cubicBezTo>
                  <a:pt x="1740217" y="457779"/>
                  <a:pt x="1700410" y="519212"/>
                  <a:pt x="1653283" y="564253"/>
                </a:cubicBezTo>
                <a:cubicBezTo>
                  <a:pt x="1705003" y="599470"/>
                  <a:pt x="1767512" y="622713"/>
                  <a:pt x="1840438" y="633402"/>
                </a:cubicBezTo>
                <a:cubicBezTo>
                  <a:pt x="1826268" y="653944"/>
                  <a:pt x="1813741" y="672346"/>
                  <a:pt x="1803158" y="688779"/>
                </a:cubicBezTo>
                <a:cubicBezTo>
                  <a:pt x="1730728" y="669630"/>
                  <a:pt x="1667489" y="639047"/>
                  <a:pt x="1613741" y="597550"/>
                </a:cubicBezTo>
                <a:cubicBezTo>
                  <a:pt x="1558561" y="639746"/>
                  <a:pt x="1488630" y="676066"/>
                  <a:pt x="1404018" y="706116"/>
                </a:cubicBezTo>
                <a:cubicBezTo>
                  <a:pt x="1393460" y="689959"/>
                  <a:pt x="1382917" y="674258"/>
                  <a:pt x="1372370" y="658974"/>
                </a:cubicBezTo>
                <a:cubicBezTo>
                  <a:pt x="1453037" y="634490"/>
                  <a:pt x="1520587" y="603023"/>
                  <a:pt x="1574751" y="565007"/>
                </a:cubicBezTo>
                <a:cubicBezTo>
                  <a:pt x="1527610" y="516901"/>
                  <a:pt x="1493325" y="458344"/>
                  <a:pt x="1472033" y="389448"/>
                </a:cubicBezTo>
                <a:lnTo>
                  <a:pt x="1439989" y="390011"/>
                </a:lnTo>
                <a:lnTo>
                  <a:pt x="1439989" y="344458"/>
                </a:lnTo>
                <a:cubicBezTo>
                  <a:pt x="1550681" y="342652"/>
                  <a:pt x="1661502" y="339457"/>
                  <a:pt x="1772239" y="334401"/>
                </a:cubicBezTo>
                <a:close/>
                <a:moveTo>
                  <a:pt x="1359550" y="273563"/>
                </a:moveTo>
                <a:lnTo>
                  <a:pt x="1359550" y="566685"/>
                </a:lnTo>
                <a:cubicBezTo>
                  <a:pt x="1385959" y="547464"/>
                  <a:pt x="1413419" y="526879"/>
                  <a:pt x="1441808" y="504853"/>
                </a:cubicBezTo>
                <a:cubicBezTo>
                  <a:pt x="1442620" y="525526"/>
                  <a:pt x="1444022" y="545089"/>
                  <a:pt x="1446050" y="563539"/>
                </a:cubicBezTo>
                <a:cubicBezTo>
                  <a:pt x="1390487" y="603631"/>
                  <a:pt x="1348963" y="635476"/>
                  <a:pt x="1321780" y="659442"/>
                </a:cubicBezTo>
                <a:lnTo>
                  <a:pt x="1292476" y="616054"/>
                </a:lnTo>
                <a:cubicBezTo>
                  <a:pt x="1306295" y="601433"/>
                  <a:pt x="1313239" y="581600"/>
                  <a:pt x="1313239" y="556513"/>
                </a:cubicBezTo>
                <a:lnTo>
                  <a:pt x="1313239" y="321487"/>
                </a:lnTo>
                <a:lnTo>
                  <a:pt x="1236046" y="321789"/>
                </a:lnTo>
                <a:lnTo>
                  <a:pt x="1236046" y="274256"/>
                </a:lnTo>
                <a:lnTo>
                  <a:pt x="1359550" y="273563"/>
                </a:lnTo>
                <a:close/>
                <a:moveTo>
                  <a:pt x="1991436" y="253567"/>
                </a:moveTo>
                <a:lnTo>
                  <a:pt x="1991436" y="574417"/>
                </a:lnTo>
                <a:cubicBezTo>
                  <a:pt x="2026790" y="548399"/>
                  <a:pt x="2065232" y="518875"/>
                  <a:pt x="2106669" y="485574"/>
                </a:cubicBezTo>
                <a:cubicBezTo>
                  <a:pt x="2107881" y="508344"/>
                  <a:pt x="2109415" y="527344"/>
                  <a:pt x="2111030" y="542594"/>
                </a:cubicBezTo>
                <a:cubicBezTo>
                  <a:pt x="2046552" y="592690"/>
                  <a:pt x="1992829" y="634818"/>
                  <a:pt x="1950538" y="670376"/>
                </a:cubicBezTo>
                <a:lnTo>
                  <a:pt x="1921487" y="627377"/>
                </a:lnTo>
                <a:cubicBezTo>
                  <a:pt x="1935682" y="613255"/>
                  <a:pt x="1942734" y="592774"/>
                  <a:pt x="1942734" y="565927"/>
                </a:cubicBezTo>
                <a:lnTo>
                  <a:pt x="1942734" y="304493"/>
                </a:lnTo>
                <a:lnTo>
                  <a:pt x="1856183" y="309720"/>
                </a:lnTo>
                <a:lnTo>
                  <a:pt x="1856183" y="262187"/>
                </a:lnTo>
                <a:lnTo>
                  <a:pt x="1991436" y="253567"/>
                </a:lnTo>
                <a:close/>
                <a:moveTo>
                  <a:pt x="119216" y="83045"/>
                </a:moveTo>
                <a:lnTo>
                  <a:pt x="119216" y="312789"/>
                </a:lnTo>
                <a:cubicBezTo>
                  <a:pt x="235105" y="334567"/>
                  <a:pt x="351207" y="343622"/>
                  <a:pt x="466745" y="351803"/>
                </a:cubicBezTo>
                <a:lnTo>
                  <a:pt x="466745" y="122058"/>
                </a:lnTo>
                <a:cubicBezTo>
                  <a:pt x="351207" y="113877"/>
                  <a:pt x="235105" y="104823"/>
                  <a:pt x="119216" y="83045"/>
                </a:cubicBezTo>
                <a:close/>
                <a:moveTo>
                  <a:pt x="1743525" y="74897"/>
                </a:moveTo>
                <a:lnTo>
                  <a:pt x="1743525" y="209575"/>
                </a:lnTo>
                <a:cubicBezTo>
                  <a:pt x="1743525" y="229380"/>
                  <a:pt x="1752798" y="238901"/>
                  <a:pt x="1771628" y="238042"/>
                </a:cubicBezTo>
                <a:lnTo>
                  <a:pt x="1838624" y="234746"/>
                </a:lnTo>
                <a:cubicBezTo>
                  <a:pt x="1836598" y="252897"/>
                  <a:pt x="1834992" y="269268"/>
                  <a:pt x="1833776" y="283855"/>
                </a:cubicBezTo>
                <a:lnTo>
                  <a:pt x="1753209" y="287718"/>
                </a:lnTo>
                <a:cubicBezTo>
                  <a:pt x="1715131" y="289382"/>
                  <a:pt x="1695965" y="267170"/>
                  <a:pt x="1695965" y="221397"/>
                </a:cubicBezTo>
                <a:lnTo>
                  <a:pt x="1695965" y="125671"/>
                </a:lnTo>
                <a:lnTo>
                  <a:pt x="1543596" y="130423"/>
                </a:lnTo>
                <a:lnTo>
                  <a:pt x="1543596" y="149569"/>
                </a:lnTo>
                <a:cubicBezTo>
                  <a:pt x="1543596" y="230551"/>
                  <a:pt x="1509538" y="291719"/>
                  <a:pt x="1441202" y="332555"/>
                </a:cubicBezTo>
                <a:cubicBezTo>
                  <a:pt x="1430253" y="318218"/>
                  <a:pt x="1418458" y="304772"/>
                  <a:pt x="1405856" y="292156"/>
                </a:cubicBezTo>
                <a:cubicBezTo>
                  <a:pt x="1466061" y="257794"/>
                  <a:pt x="1496033" y="210944"/>
                  <a:pt x="1496033" y="151967"/>
                </a:cubicBezTo>
                <a:lnTo>
                  <a:pt x="1496033" y="82648"/>
                </a:lnTo>
                <a:cubicBezTo>
                  <a:pt x="1578615" y="80935"/>
                  <a:pt x="1661079" y="78419"/>
                  <a:pt x="1743525" y="74897"/>
                </a:cubicBezTo>
                <a:close/>
                <a:moveTo>
                  <a:pt x="1318732" y="73220"/>
                </a:moveTo>
                <a:cubicBezTo>
                  <a:pt x="1349949" y="106420"/>
                  <a:pt x="1379879" y="139983"/>
                  <a:pt x="1408305" y="173949"/>
                </a:cubicBezTo>
                <a:lnTo>
                  <a:pt x="1365659" y="212762"/>
                </a:lnTo>
                <a:cubicBezTo>
                  <a:pt x="1336004" y="171654"/>
                  <a:pt x="1308119" y="136694"/>
                  <a:pt x="1282151" y="107762"/>
                </a:cubicBezTo>
                <a:lnTo>
                  <a:pt x="1318732" y="73220"/>
                </a:lnTo>
                <a:close/>
                <a:moveTo>
                  <a:pt x="711866" y="52366"/>
                </a:moveTo>
                <a:cubicBezTo>
                  <a:pt x="745514" y="85446"/>
                  <a:pt x="777801" y="119188"/>
                  <a:pt x="809025" y="153642"/>
                </a:cubicBezTo>
                <a:lnTo>
                  <a:pt x="771965" y="190015"/>
                </a:lnTo>
                <a:cubicBezTo>
                  <a:pt x="742013" y="153364"/>
                  <a:pt x="711070" y="117901"/>
                  <a:pt x="679109" y="83967"/>
                </a:cubicBezTo>
                <a:lnTo>
                  <a:pt x="711866" y="52366"/>
                </a:lnTo>
                <a:close/>
                <a:moveTo>
                  <a:pt x="872782" y="46590"/>
                </a:moveTo>
                <a:lnTo>
                  <a:pt x="925030" y="47873"/>
                </a:lnTo>
                <a:cubicBezTo>
                  <a:pt x="925030" y="113231"/>
                  <a:pt x="922201" y="171485"/>
                  <a:pt x="916522" y="222628"/>
                </a:cubicBezTo>
                <a:cubicBezTo>
                  <a:pt x="1002637" y="224618"/>
                  <a:pt x="1088737" y="225707"/>
                  <a:pt x="1174819" y="225994"/>
                </a:cubicBezTo>
                <a:cubicBezTo>
                  <a:pt x="1172385" y="361984"/>
                  <a:pt x="1168751" y="474202"/>
                  <a:pt x="1163882" y="562647"/>
                </a:cubicBezTo>
                <a:cubicBezTo>
                  <a:pt x="1159825" y="644932"/>
                  <a:pt x="1119698" y="686066"/>
                  <a:pt x="1043590" y="685069"/>
                </a:cubicBezTo>
                <a:cubicBezTo>
                  <a:pt x="1011928" y="684655"/>
                  <a:pt x="974441" y="682950"/>
                  <a:pt x="931122" y="679805"/>
                </a:cubicBezTo>
                <a:cubicBezTo>
                  <a:pt x="929499" y="662604"/>
                  <a:pt x="926450" y="642071"/>
                  <a:pt x="921988" y="618204"/>
                </a:cubicBezTo>
                <a:cubicBezTo>
                  <a:pt x="960070" y="624781"/>
                  <a:pt x="997608" y="628322"/>
                  <a:pt x="1034429" y="628830"/>
                </a:cubicBezTo>
                <a:cubicBezTo>
                  <a:pt x="1083043" y="629501"/>
                  <a:pt x="1108566" y="603677"/>
                  <a:pt x="1111001" y="551763"/>
                </a:cubicBezTo>
                <a:cubicBezTo>
                  <a:pt x="1116681" y="465544"/>
                  <a:pt x="1120307" y="374025"/>
                  <a:pt x="1121930" y="277210"/>
                </a:cubicBezTo>
                <a:lnTo>
                  <a:pt x="909853" y="273967"/>
                </a:lnTo>
                <a:cubicBezTo>
                  <a:pt x="880045" y="467314"/>
                  <a:pt x="797417" y="609927"/>
                  <a:pt x="660278" y="698400"/>
                </a:cubicBezTo>
                <a:cubicBezTo>
                  <a:pt x="648962" y="682513"/>
                  <a:pt x="636647" y="665619"/>
                  <a:pt x="623252" y="647746"/>
                </a:cubicBezTo>
                <a:cubicBezTo>
                  <a:pt x="749570" y="573194"/>
                  <a:pt x="826908" y="447103"/>
                  <a:pt x="856712" y="272593"/>
                </a:cubicBezTo>
                <a:cubicBezTo>
                  <a:pt x="783132" y="270525"/>
                  <a:pt x="709533" y="267775"/>
                  <a:pt x="636083" y="264160"/>
                </a:cubicBezTo>
                <a:lnTo>
                  <a:pt x="636083" y="212665"/>
                </a:lnTo>
                <a:cubicBezTo>
                  <a:pt x="711952" y="216399"/>
                  <a:pt x="788025" y="219213"/>
                  <a:pt x="863978" y="221300"/>
                </a:cubicBezTo>
                <a:cubicBezTo>
                  <a:pt x="869859" y="167547"/>
                  <a:pt x="872782" y="109308"/>
                  <a:pt x="872782" y="46590"/>
                </a:cubicBezTo>
                <a:close/>
                <a:moveTo>
                  <a:pt x="1918424" y="43967"/>
                </a:moveTo>
                <a:cubicBezTo>
                  <a:pt x="1962511" y="90433"/>
                  <a:pt x="1994663" y="124577"/>
                  <a:pt x="2014528" y="146861"/>
                </a:cubicBezTo>
                <a:lnTo>
                  <a:pt x="1972015" y="188944"/>
                </a:lnTo>
                <a:cubicBezTo>
                  <a:pt x="1946437" y="154102"/>
                  <a:pt x="1916116" y="118323"/>
                  <a:pt x="1881303" y="81198"/>
                </a:cubicBezTo>
                <a:lnTo>
                  <a:pt x="1918424" y="43967"/>
                </a:lnTo>
                <a:close/>
                <a:moveTo>
                  <a:pt x="69148" y="23315"/>
                </a:moveTo>
                <a:cubicBezTo>
                  <a:pt x="216058" y="60832"/>
                  <a:pt x="367616" y="67063"/>
                  <a:pt x="516472" y="76546"/>
                </a:cubicBezTo>
                <a:lnTo>
                  <a:pt x="516472" y="435026"/>
                </a:lnTo>
                <a:lnTo>
                  <a:pt x="466745" y="431685"/>
                </a:lnTo>
                <a:lnTo>
                  <a:pt x="466745" y="400656"/>
                </a:lnTo>
                <a:cubicBezTo>
                  <a:pt x="351207" y="392475"/>
                  <a:pt x="235105" y="383421"/>
                  <a:pt x="119216" y="361643"/>
                </a:cubicBezTo>
                <a:lnTo>
                  <a:pt x="119216" y="392672"/>
                </a:lnTo>
                <a:cubicBezTo>
                  <a:pt x="102682" y="389565"/>
                  <a:pt x="86763" y="386293"/>
                  <a:pt x="69148" y="381795"/>
                </a:cubicBezTo>
                <a:lnTo>
                  <a:pt x="69148" y="23315"/>
                </a:lnTo>
                <a:close/>
                <a:moveTo>
                  <a:pt x="2279169" y="0"/>
                </a:moveTo>
                <a:lnTo>
                  <a:pt x="2279169" y="227103"/>
                </a:lnTo>
                <a:cubicBezTo>
                  <a:pt x="2337277" y="218032"/>
                  <a:pt x="2413666" y="173016"/>
                  <a:pt x="2441694" y="172270"/>
                </a:cubicBezTo>
                <a:cubicBezTo>
                  <a:pt x="2469722" y="171524"/>
                  <a:pt x="2447338" y="206780"/>
                  <a:pt x="2447338" y="222625"/>
                </a:cubicBezTo>
                <a:cubicBezTo>
                  <a:pt x="2447338" y="253032"/>
                  <a:pt x="2337277" y="265565"/>
                  <a:pt x="2279169" y="274636"/>
                </a:cubicBezTo>
                <a:lnTo>
                  <a:pt x="2279169" y="646980"/>
                </a:lnTo>
                <a:cubicBezTo>
                  <a:pt x="2261614" y="649721"/>
                  <a:pt x="2244517" y="652127"/>
                  <a:pt x="2227464" y="654359"/>
                </a:cubicBezTo>
                <a:lnTo>
                  <a:pt x="2227464" y="282015"/>
                </a:lnTo>
                <a:cubicBezTo>
                  <a:pt x="2168833" y="289690"/>
                  <a:pt x="2109815" y="295486"/>
                  <a:pt x="2050874" y="300408"/>
                </a:cubicBezTo>
                <a:lnTo>
                  <a:pt x="2050874" y="252875"/>
                </a:lnTo>
                <a:cubicBezTo>
                  <a:pt x="2109815" y="247953"/>
                  <a:pt x="2168833" y="242157"/>
                  <a:pt x="2227464" y="234482"/>
                </a:cubicBezTo>
                <a:lnTo>
                  <a:pt x="2227464" y="7378"/>
                </a:lnTo>
                <a:cubicBezTo>
                  <a:pt x="2244517" y="5146"/>
                  <a:pt x="2261614" y="2740"/>
                  <a:pt x="2279169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55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31781" y="4802172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13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版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小练习：分割正六边形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468525" y="2638583"/>
            <a:ext cx="1415772" cy="1005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形状拆分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删除多余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773287" y="1849280"/>
            <a:ext cx="806249" cy="75616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六边形 18"/>
          <p:cNvSpPr/>
          <p:nvPr/>
        </p:nvSpPr>
        <p:spPr>
          <a:xfrm>
            <a:off x="2234418" y="1417629"/>
            <a:ext cx="2514118" cy="2167343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任意多边形 114"/>
          <p:cNvSpPr/>
          <p:nvPr/>
        </p:nvSpPr>
        <p:spPr>
          <a:xfrm>
            <a:off x="2169268" y="1061898"/>
            <a:ext cx="2665379" cy="2733473"/>
          </a:xfrm>
          <a:custGeom>
            <a:avLst/>
            <a:gdLst>
              <a:gd name="connsiteX0" fmla="*/ 573932 w 2665379"/>
              <a:gd name="connsiteY0" fmla="*/ 311286 h 2733473"/>
              <a:gd name="connsiteX1" fmla="*/ 2169268 w 2665379"/>
              <a:gd name="connsiteY1" fmla="*/ 2733473 h 2733473"/>
              <a:gd name="connsiteX2" fmla="*/ 583660 w 2665379"/>
              <a:gd name="connsiteY2" fmla="*/ 2558375 h 2733473"/>
              <a:gd name="connsiteX3" fmla="*/ 2276272 w 2665379"/>
              <a:gd name="connsiteY3" fmla="*/ 0 h 2733473"/>
              <a:gd name="connsiteX4" fmla="*/ 2665379 w 2665379"/>
              <a:gd name="connsiteY4" fmla="*/ 1439694 h 2733473"/>
              <a:gd name="connsiteX5" fmla="*/ 0 w 2665379"/>
              <a:gd name="connsiteY5" fmla="*/ 1449422 h 273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5379" h="2733473">
                <a:moveTo>
                  <a:pt x="573932" y="311286"/>
                </a:moveTo>
                <a:lnTo>
                  <a:pt x="2169268" y="2733473"/>
                </a:lnTo>
                <a:lnTo>
                  <a:pt x="583660" y="2558375"/>
                </a:lnTo>
                <a:lnTo>
                  <a:pt x="2276272" y="0"/>
                </a:lnTo>
                <a:lnTo>
                  <a:pt x="2665379" y="1439694"/>
                </a:lnTo>
                <a:lnTo>
                  <a:pt x="0" y="144942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8792840" y="1464800"/>
            <a:ext cx="1258740" cy="1085867"/>
          </a:xfrm>
          <a:custGeom>
            <a:avLst/>
            <a:gdLst>
              <a:gd name="connsiteX0" fmla="*/ 718406 w 1258740"/>
              <a:gd name="connsiteY0" fmla="*/ 0 h 1085867"/>
              <a:gd name="connsiteX1" fmla="*/ 1258740 w 1258740"/>
              <a:gd name="connsiteY1" fmla="*/ 1080667 h 1085867"/>
              <a:gd name="connsiteX2" fmla="*/ 1258437 w 1258740"/>
              <a:gd name="connsiteY2" fmla="*/ 1081274 h 1085867"/>
              <a:gd name="connsiteX3" fmla="*/ 0 w 1258740"/>
              <a:gd name="connsiteY3" fmla="*/ 1085867 h 1085867"/>
              <a:gd name="connsiteX4" fmla="*/ 718406 w 1258740"/>
              <a:gd name="connsiteY4" fmla="*/ 0 h 1085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8740" h="1085867">
                <a:moveTo>
                  <a:pt x="718406" y="0"/>
                </a:moveTo>
                <a:lnTo>
                  <a:pt x="1258740" y="1080667"/>
                </a:lnTo>
                <a:lnTo>
                  <a:pt x="1258437" y="1081274"/>
                </a:lnTo>
                <a:lnTo>
                  <a:pt x="0" y="1085867"/>
                </a:lnTo>
                <a:lnTo>
                  <a:pt x="71840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任意多边形 125"/>
          <p:cNvSpPr/>
          <p:nvPr/>
        </p:nvSpPr>
        <p:spPr>
          <a:xfrm>
            <a:off x="7371664" y="1438474"/>
            <a:ext cx="1255224" cy="1090172"/>
          </a:xfrm>
          <a:custGeom>
            <a:avLst/>
            <a:gdLst>
              <a:gd name="connsiteX0" fmla="*/ 540205 w 1255224"/>
              <a:gd name="connsiteY0" fmla="*/ 0 h 1090172"/>
              <a:gd name="connsiteX1" fmla="*/ 1255224 w 1255224"/>
              <a:gd name="connsiteY1" fmla="*/ 1085608 h 1090172"/>
              <a:gd name="connsiteX2" fmla="*/ 4882 w 1255224"/>
              <a:gd name="connsiteY2" fmla="*/ 1090172 h 1090172"/>
              <a:gd name="connsiteX3" fmla="*/ 0 w 1255224"/>
              <a:gd name="connsiteY3" fmla="*/ 1080408 h 1090172"/>
              <a:gd name="connsiteX4" fmla="*/ 540205 w 1255224"/>
              <a:gd name="connsiteY4" fmla="*/ 0 h 109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5224" h="1090172">
                <a:moveTo>
                  <a:pt x="540205" y="0"/>
                </a:moveTo>
                <a:lnTo>
                  <a:pt x="1255224" y="1085608"/>
                </a:lnTo>
                <a:lnTo>
                  <a:pt x="4882" y="1090172"/>
                </a:lnTo>
                <a:lnTo>
                  <a:pt x="0" y="1080408"/>
                </a:lnTo>
                <a:lnTo>
                  <a:pt x="540205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/>
        </p:nvSpPr>
        <p:spPr>
          <a:xfrm>
            <a:off x="8711892" y="2579137"/>
            <a:ext cx="154" cy="117"/>
          </a:xfrm>
          <a:custGeom>
            <a:avLst/>
            <a:gdLst>
              <a:gd name="connsiteX0" fmla="*/ 154 w 154"/>
              <a:gd name="connsiteY0" fmla="*/ 0 h 117"/>
              <a:gd name="connsiteX1" fmla="*/ 77 w 154"/>
              <a:gd name="connsiteY1" fmla="*/ 117 h 117"/>
              <a:gd name="connsiteX2" fmla="*/ 0 w 154"/>
              <a:gd name="connsiteY2" fmla="*/ 0 h 117"/>
              <a:gd name="connsiteX3" fmla="*/ 154 w 154"/>
              <a:gd name="connsiteY3" fmla="*/ 0 h 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" h="117">
                <a:moveTo>
                  <a:pt x="154" y="0"/>
                </a:moveTo>
                <a:lnTo>
                  <a:pt x="77" y="117"/>
                </a:ln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任意多边形 123"/>
          <p:cNvSpPr/>
          <p:nvPr/>
        </p:nvSpPr>
        <p:spPr>
          <a:xfrm>
            <a:off x="7998535" y="2688619"/>
            <a:ext cx="1423675" cy="1078353"/>
          </a:xfrm>
          <a:custGeom>
            <a:avLst/>
            <a:gdLst>
              <a:gd name="connsiteX0" fmla="*/ 713435 w 1423675"/>
              <a:gd name="connsiteY0" fmla="*/ 0 h 1078353"/>
              <a:gd name="connsiteX1" fmla="*/ 1423675 w 1423675"/>
              <a:gd name="connsiteY1" fmla="*/ 1078353 h 1078353"/>
              <a:gd name="connsiteX2" fmla="*/ 0 w 1423675"/>
              <a:gd name="connsiteY2" fmla="*/ 1078353 h 1078353"/>
              <a:gd name="connsiteX3" fmla="*/ 713435 w 1423675"/>
              <a:gd name="connsiteY3" fmla="*/ 0 h 10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3675" h="1078353">
                <a:moveTo>
                  <a:pt x="713435" y="0"/>
                </a:moveTo>
                <a:lnTo>
                  <a:pt x="1423675" y="1078353"/>
                </a:lnTo>
                <a:lnTo>
                  <a:pt x="0" y="1078353"/>
                </a:lnTo>
                <a:lnTo>
                  <a:pt x="713435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任意多边形 120"/>
          <p:cNvSpPr/>
          <p:nvPr/>
        </p:nvSpPr>
        <p:spPr>
          <a:xfrm>
            <a:off x="7996874" y="1405915"/>
            <a:ext cx="1433579" cy="1088871"/>
          </a:xfrm>
          <a:custGeom>
            <a:avLst/>
            <a:gdLst>
              <a:gd name="connsiteX0" fmla="*/ 1631 w 1433579"/>
              <a:gd name="connsiteY0" fmla="*/ 0 h 1088871"/>
              <a:gd name="connsiteX1" fmla="*/ 1432077 w 1433579"/>
              <a:gd name="connsiteY1" fmla="*/ 0 h 1088871"/>
              <a:gd name="connsiteX2" fmla="*/ 1433579 w 1433579"/>
              <a:gd name="connsiteY2" fmla="*/ 3004 h 1088871"/>
              <a:gd name="connsiteX3" fmla="*/ 715173 w 1433579"/>
              <a:gd name="connsiteY3" fmla="*/ 1088871 h 1088871"/>
              <a:gd name="connsiteX4" fmla="*/ 715019 w 1433579"/>
              <a:gd name="connsiteY4" fmla="*/ 1088871 h 1088871"/>
              <a:gd name="connsiteX5" fmla="*/ 0 w 1433579"/>
              <a:gd name="connsiteY5" fmla="*/ 3263 h 1088871"/>
              <a:gd name="connsiteX6" fmla="*/ 1631 w 1433579"/>
              <a:gd name="connsiteY6" fmla="*/ 0 h 108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3579" h="1088871">
                <a:moveTo>
                  <a:pt x="1631" y="0"/>
                </a:moveTo>
                <a:lnTo>
                  <a:pt x="1432077" y="0"/>
                </a:lnTo>
                <a:lnTo>
                  <a:pt x="1433579" y="3004"/>
                </a:lnTo>
                <a:lnTo>
                  <a:pt x="715173" y="1088871"/>
                </a:lnTo>
                <a:lnTo>
                  <a:pt x="715019" y="1088871"/>
                </a:lnTo>
                <a:lnTo>
                  <a:pt x="0" y="3263"/>
                </a:lnTo>
                <a:lnTo>
                  <a:pt x="1631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任意多边形 119"/>
          <p:cNvSpPr/>
          <p:nvPr/>
        </p:nvSpPr>
        <p:spPr>
          <a:xfrm>
            <a:off x="8790567" y="2632738"/>
            <a:ext cx="1258514" cy="1083063"/>
          </a:xfrm>
          <a:custGeom>
            <a:avLst/>
            <a:gdLst>
              <a:gd name="connsiteX0" fmla="*/ 1258514 w 1258514"/>
              <a:gd name="connsiteY0" fmla="*/ 0 h 1083063"/>
              <a:gd name="connsiteX1" fmla="*/ 716981 w 1258514"/>
              <a:gd name="connsiteY1" fmla="*/ 1083063 h 1083063"/>
              <a:gd name="connsiteX2" fmla="*/ 710240 w 1258514"/>
              <a:gd name="connsiteY2" fmla="*/ 1083063 h 1083063"/>
              <a:gd name="connsiteX3" fmla="*/ 0 w 1258514"/>
              <a:gd name="connsiteY3" fmla="*/ 4710 h 1083063"/>
              <a:gd name="connsiteX4" fmla="*/ 77 w 1258514"/>
              <a:gd name="connsiteY4" fmla="*/ 4593 h 1083063"/>
              <a:gd name="connsiteX5" fmla="*/ 1258514 w 1258514"/>
              <a:gd name="connsiteY5" fmla="*/ 0 h 108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8514" h="1083063">
                <a:moveTo>
                  <a:pt x="1258514" y="0"/>
                </a:moveTo>
                <a:lnTo>
                  <a:pt x="716981" y="1083063"/>
                </a:lnTo>
                <a:lnTo>
                  <a:pt x="710240" y="1083063"/>
                </a:lnTo>
                <a:lnTo>
                  <a:pt x="0" y="4710"/>
                </a:lnTo>
                <a:lnTo>
                  <a:pt x="77" y="4593"/>
                </a:lnTo>
                <a:lnTo>
                  <a:pt x="1258514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任意多边形 118"/>
          <p:cNvSpPr/>
          <p:nvPr/>
        </p:nvSpPr>
        <p:spPr>
          <a:xfrm>
            <a:off x="7371664" y="2637331"/>
            <a:ext cx="1250419" cy="1078470"/>
          </a:xfrm>
          <a:custGeom>
            <a:avLst/>
            <a:gdLst>
              <a:gd name="connsiteX0" fmla="*/ 1250342 w 1250419"/>
              <a:gd name="connsiteY0" fmla="*/ 0 h 1078470"/>
              <a:gd name="connsiteX1" fmla="*/ 1250419 w 1250419"/>
              <a:gd name="connsiteY1" fmla="*/ 117 h 1078470"/>
              <a:gd name="connsiteX2" fmla="*/ 536984 w 1250419"/>
              <a:gd name="connsiteY2" fmla="*/ 1078470 h 1078470"/>
              <a:gd name="connsiteX3" fmla="*/ 536954 w 1250419"/>
              <a:gd name="connsiteY3" fmla="*/ 1078470 h 1078470"/>
              <a:gd name="connsiteX4" fmla="*/ 0 w 1250419"/>
              <a:gd name="connsiteY4" fmla="*/ 4564 h 1078470"/>
              <a:gd name="connsiteX5" fmla="*/ 1250342 w 1250419"/>
              <a:gd name="connsiteY5" fmla="*/ 0 h 107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0419" h="1078470">
                <a:moveTo>
                  <a:pt x="1250342" y="0"/>
                </a:moveTo>
                <a:lnTo>
                  <a:pt x="1250419" y="117"/>
                </a:lnTo>
                <a:lnTo>
                  <a:pt x="536984" y="1078470"/>
                </a:lnTo>
                <a:lnTo>
                  <a:pt x="536954" y="1078470"/>
                </a:lnTo>
                <a:lnTo>
                  <a:pt x="0" y="4564"/>
                </a:lnTo>
                <a:lnTo>
                  <a:pt x="1250342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1351485" y="3912304"/>
            <a:ext cx="430094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dirty="0" smtClean="0">
                <a:solidFill>
                  <a:srgbClr val="C00000"/>
                </a:solidFill>
              </a:rPr>
              <a:t>线条</a:t>
            </a:r>
            <a:r>
              <a:rPr lang="zh-CN" altLang="en-US" sz="2400" dirty="0" smtClean="0"/>
              <a:t>由</a:t>
            </a:r>
            <a:r>
              <a:rPr lang="zh-CN" altLang="en-US" sz="2400" dirty="0" smtClean="0">
                <a:solidFill>
                  <a:srgbClr val="C00000"/>
                </a:solidFill>
              </a:rPr>
              <a:t>任意多边形一笔</a:t>
            </a:r>
            <a:r>
              <a:rPr lang="zh-CN" altLang="en-US" sz="2400" dirty="0" smtClean="0"/>
              <a:t>连画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86563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24625" y="5348607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布尔运算的灵活运用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4561114" y="1774362"/>
            <a:ext cx="3069772" cy="2237014"/>
          </a:xfrm>
          <a:custGeom>
            <a:avLst/>
            <a:gdLst>
              <a:gd name="connsiteX0" fmla="*/ 1063369 w 3069772"/>
              <a:gd name="connsiteY0" fmla="*/ 409936 h 2237014"/>
              <a:gd name="connsiteX1" fmla="*/ 1534886 w 3069772"/>
              <a:gd name="connsiteY1" fmla="*/ 1845128 h 2237014"/>
              <a:gd name="connsiteX2" fmla="*/ 1534886 w 3069772"/>
              <a:gd name="connsiteY2" fmla="*/ 755196 h 2237014"/>
              <a:gd name="connsiteX3" fmla="*/ 1063369 w 3069772"/>
              <a:gd name="connsiteY3" fmla="*/ 409936 h 2237014"/>
              <a:gd name="connsiteX4" fmla="*/ 0 w 3069772"/>
              <a:gd name="connsiteY4" fmla="*/ 0 h 2237014"/>
              <a:gd name="connsiteX5" fmla="*/ 3069772 w 3069772"/>
              <a:gd name="connsiteY5" fmla="*/ 0 h 2237014"/>
              <a:gd name="connsiteX6" fmla="*/ 3069772 w 3069772"/>
              <a:gd name="connsiteY6" fmla="*/ 2237014 h 2237014"/>
              <a:gd name="connsiteX7" fmla="*/ 0 w 3069772"/>
              <a:gd name="connsiteY7" fmla="*/ 2237014 h 223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9772" h="2237014">
                <a:moveTo>
                  <a:pt x="1063369" y="409936"/>
                </a:moveTo>
                <a:cubicBezTo>
                  <a:pt x="608769" y="403475"/>
                  <a:pt x="228994" y="1061740"/>
                  <a:pt x="1534886" y="1845128"/>
                </a:cubicBezTo>
                <a:cubicBezTo>
                  <a:pt x="3351779" y="755196"/>
                  <a:pt x="1905681" y="-92529"/>
                  <a:pt x="1534886" y="755196"/>
                </a:cubicBezTo>
                <a:cubicBezTo>
                  <a:pt x="1430600" y="516774"/>
                  <a:pt x="1241256" y="412464"/>
                  <a:pt x="1063369" y="409936"/>
                </a:cubicBezTo>
                <a:close/>
                <a:moveTo>
                  <a:pt x="0" y="0"/>
                </a:moveTo>
                <a:lnTo>
                  <a:pt x="3069772" y="0"/>
                </a:lnTo>
                <a:lnTo>
                  <a:pt x="3069772" y="2237014"/>
                </a:lnTo>
                <a:lnTo>
                  <a:pt x="0" y="223701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60771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8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095404" y="4164656"/>
            <a:ext cx="400119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现有这么一个形状，要得到中心的镂空形状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1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 37"/>
          <p:cNvSpPr/>
          <p:nvPr/>
        </p:nvSpPr>
        <p:spPr>
          <a:xfrm>
            <a:off x="4873091" y="1208343"/>
            <a:ext cx="3069772" cy="2235600"/>
          </a:xfrm>
          <a:custGeom>
            <a:avLst/>
            <a:gdLst>
              <a:gd name="connsiteX0" fmla="*/ 1063369 w 3069772"/>
              <a:gd name="connsiteY0" fmla="*/ 409936 h 2237014"/>
              <a:gd name="connsiteX1" fmla="*/ 1534886 w 3069772"/>
              <a:gd name="connsiteY1" fmla="*/ 1845128 h 2237014"/>
              <a:gd name="connsiteX2" fmla="*/ 1534886 w 3069772"/>
              <a:gd name="connsiteY2" fmla="*/ 755196 h 2237014"/>
              <a:gd name="connsiteX3" fmla="*/ 1063369 w 3069772"/>
              <a:gd name="connsiteY3" fmla="*/ 409936 h 2237014"/>
              <a:gd name="connsiteX4" fmla="*/ 0 w 3069772"/>
              <a:gd name="connsiteY4" fmla="*/ 0 h 2237014"/>
              <a:gd name="connsiteX5" fmla="*/ 3069772 w 3069772"/>
              <a:gd name="connsiteY5" fmla="*/ 0 h 2237014"/>
              <a:gd name="connsiteX6" fmla="*/ 3069772 w 3069772"/>
              <a:gd name="connsiteY6" fmla="*/ 2237014 h 2237014"/>
              <a:gd name="connsiteX7" fmla="*/ 0 w 3069772"/>
              <a:gd name="connsiteY7" fmla="*/ 2237014 h 2237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9772" h="2237014">
                <a:moveTo>
                  <a:pt x="1063369" y="409936"/>
                </a:moveTo>
                <a:cubicBezTo>
                  <a:pt x="608769" y="403475"/>
                  <a:pt x="228994" y="1061740"/>
                  <a:pt x="1534886" y="1845128"/>
                </a:cubicBezTo>
                <a:cubicBezTo>
                  <a:pt x="3351779" y="755196"/>
                  <a:pt x="1905681" y="-92529"/>
                  <a:pt x="1534886" y="755196"/>
                </a:cubicBezTo>
                <a:cubicBezTo>
                  <a:pt x="1430600" y="516774"/>
                  <a:pt x="1241256" y="412464"/>
                  <a:pt x="1063369" y="409936"/>
                </a:cubicBezTo>
                <a:close/>
                <a:moveTo>
                  <a:pt x="0" y="0"/>
                </a:moveTo>
                <a:lnTo>
                  <a:pt x="3069772" y="0"/>
                </a:lnTo>
                <a:lnTo>
                  <a:pt x="3069772" y="2237014"/>
                </a:lnTo>
                <a:lnTo>
                  <a:pt x="0" y="2237014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011893" y="2022663"/>
            <a:ext cx="712136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321913" y="2022663"/>
            <a:ext cx="712136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85958" y="1554480"/>
            <a:ext cx="2507630" cy="1564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46857" y="3865399"/>
            <a:ext cx="10098286" cy="185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个刚好能覆盖心的矩形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先选中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，再同时选中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镂空形状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，上下左右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居中对齐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，进行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形状剪除</a:t>
            </a:r>
            <a:endParaRPr lang="en-US" altLang="zh-CN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9352354" y="1608523"/>
            <a:ext cx="1792789" cy="1435240"/>
          </a:xfrm>
          <a:custGeom>
            <a:avLst/>
            <a:gdLst>
              <a:gd name="connsiteX0" fmla="*/ 1367912 w 1792789"/>
              <a:gd name="connsiteY0" fmla="*/ 48 h 1435240"/>
              <a:gd name="connsiteX1" fmla="*/ 896395 w 1792789"/>
              <a:gd name="connsiteY1" fmla="*/ 1435240 h 1435240"/>
              <a:gd name="connsiteX2" fmla="*/ 424878 w 1792789"/>
              <a:gd name="connsiteY2" fmla="*/ 48 h 1435240"/>
              <a:gd name="connsiteX3" fmla="*/ 896395 w 1792789"/>
              <a:gd name="connsiteY3" fmla="*/ 345308 h 1435240"/>
              <a:gd name="connsiteX4" fmla="*/ 1367912 w 1792789"/>
              <a:gd name="connsiteY4" fmla="*/ 48 h 143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2789" h="1435240">
                <a:moveTo>
                  <a:pt x="1367912" y="48"/>
                </a:moveTo>
                <a:cubicBezTo>
                  <a:pt x="1822512" y="-6413"/>
                  <a:pt x="2202287" y="651851"/>
                  <a:pt x="896395" y="1435240"/>
                </a:cubicBezTo>
                <a:cubicBezTo>
                  <a:pt x="-409497" y="651852"/>
                  <a:pt x="-29722" y="-6413"/>
                  <a:pt x="424878" y="48"/>
                </a:cubicBezTo>
                <a:cubicBezTo>
                  <a:pt x="602765" y="2576"/>
                  <a:pt x="792109" y="106886"/>
                  <a:pt x="896395" y="345308"/>
                </a:cubicBezTo>
                <a:cubicBezTo>
                  <a:pt x="1000681" y="106885"/>
                  <a:pt x="1190025" y="2575"/>
                  <a:pt x="1367912" y="48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73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107966" y="1124146"/>
            <a:ext cx="3034885" cy="2958650"/>
          </a:xfrm>
          <a:custGeom>
            <a:avLst/>
            <a:gdLst>
              <a:gd name="connsiteX0" fmla="*/ 417728 w 1783560"/>
              <a:gd name="connsiteY0" fmla="*/ 948944 h 1738758"/>
              <a:gd name="connsiteX1" fmla="*/ 211497 w 1783560"/>
              <a:gd name="connsiteY1" fmla="*/ 1053736 h 1738758"/>
              <a:gd name="connsiteX2" fmla="*/ 452180 w 1783560"/>
              <a:gd name="connsiteY2" fmla="*/ 1257391 h 1738758"/>
              <a:gd name="connsiteX3" fmla="*/ 438295 w 1783560"/>
              <a:gd name="connsiteY3" fmla="*/ 956538 h 1738758"/>
              <a:gd name="connsiteX4" fmla="*/ 417728 w 1783560"/>
              <a:gd name="connsiteY4" fmla="*/ 948944 h 1738758"/>
              <a:gd name="connsiteX5" fmla="*/ 906789 w 1783560"/>
              <a:gd name="connsiteY5" fmla="*/ 128827 h 1738758"/>
              <a:gd name="connsiteX6" fmla="*/ 908348 w 1783560"/>
              <a:gd name="connsiteY6" fmla="*/ 129093 h 1738758"/>
              <a:gd name="connsiteX7" fmla="*/ 908348 w 1783560"/>
              <a:gd name="connsiteY7" fmla="*/ 1738758 h 1738758"/>
              <a:gd name="connsiteX8" fmla="*/ 419781 w 1783560"/>
              <a:gd name="connsiteY8" fmla="*/ 1738758 h 1738758"/>
              <a:gd name="connsiteX9" fmla="*/ 419781 w 1783560"/>
              <a:gd name="connsiteY9" fmla="*/ 1535103 h 1738758"/>
              <a:gd name="connsiteX10" fmla="*/ 438295 w 1783560"/>
              <a:gd name="connsiteY10" fmla="*/ 1322191 h 1738758"/>
              <a:gd name="connsiteX11" fmla="*/ 267040 w 1783560"/>
              <a:gd name="connsiteY11" fmla="*/ 1243506 h 1738758"/>
              <a:gd name="connsiteX12" fmla="*/ 68013 w 1783560"/>
              <a:gd name="connsiteY12" fmla="*/ 1146307 h 1738758"/>
              <a:gd name="connsiteX13" fmla="*/ 17099 w 1783560"/>
              <a:gd name="connsiteY13" fmla="*/ 1025966 h 1738758"/>
              <a:gd name="connsiteX14" fmla="*/ 378124 w 1783560"/>
              <a:gd name="connsiteY14" fmla="*/ 766768 h 1738758"/>
              <a:gd name="connsiteX15" fmla="*/ 378124 w 1783560"/>
              <a:gd name="connsiteY15" fmla="*/ 762140 h 1738758"/>
              <a:gd name="connsiteX16" fmla="*/ 489209 w 1783560"/>
              <a:gd name="connsiteY16" fmla="*/ 688083 h 1738758"/>
              <a:gd name="connsiteX17" fmla="*/ 581779 w 1783560"/>
              <a:gd name="connsiteY17" fmla="*/ 683454 h 1738758"/>
              <a:gd name="connsiteX18" fmla="*/ 655835 w 1783560"/>
              <a:gd name="connsiteY18" fmla="*/ 683454 h 1738758"/>
              <a:gd name="connsiteX19" fmla="*/ 706749 w 1783560"/>
              <a:gd name="connsiteY19" fmla="*/ 655684 h 1738758"/>
              <a:gd name="connsiteX20" fmla="*/ 729892 w 1783560"/>
              <a:gd name="connsiteY20" fmla="*/ 655684 h 1738758"/>
              <a:gd name="connsiteX21" fmla="*/ 655835 w 1783560"/>
              <a:gd name="connsiteY21" fmla="*/ 433514 h 1738758"/>
              <a:gd name="connsiteX22" fmla="*/ 739149 w 1783560"/>
              <a:gd name="connsiteY22" fmla="*/ 215973 h 1738758"/>
              <a:gd name="connsiteX23" fmla="*/ 817834 w 1783560"/>
              <a:gd name="connsiteY23" fmla="*/ 160431 h 1738758"/>
              <a:gd name="connsiteX24" fmla="*/ 906789 w 1783560"/>
              <a:gd name="connsiteY24" fmla="*/ 128827 h 1738758"/>
              <a:gd name="connsiteX25" fmla="*/ 908348 w 1783560"/>
              <a:gd name="connsiteY25" fmla="*/ 0 h 1738758"/>
              <a:gd name="connsiteX26" fmla="*/ 1783560 w 1783560"/>
              <a:gd name="connsiteY26" fmla="*/ 0 h 1738758"/>
              <a:gd name="connsiteX27" fmla="*/ 1783560 w 1783560"/>
              <a:gd name="connsiteY27" fmla="*/ 1738758 h 1738758"/>
              <a:gd name="connsiteX28" fmla="*/ 1104803 w 1783560"/>
              <a:gd name="connsiteY28" fmla="*/ 1738758 h 1738758"/>
              <a:gd name="connsiteX29" fmla="*/ 1049260 w 1783560"/>
              <a:gd name="connsiteY29" fmla="*/ 1558246 h 1738758"/>
              <a:gd name="connsiteX30" fmla="*/ 1114060 w 1783560"/>
              <a:gd name="connsiteY30" fmla="*/ 1326819 h 1738758"/>
              <a:gd name="connsiteX31" fmla="*/ 1160345 w 1783560"/>
              <a:gd name="connsiteY31" fmla="*/ 1303677 h 1738758"/>
              <a:gd name="connsiteX32" fmla="*/ 1202001 w 1783560"/>
              <a:gd name="connsiteY32" fmla="*/ 1150935 h 1738758"/>
              <a:gd name="connsiteX33" fmla="*/ 1211259 w 1783560"/>
              <a:gd name="connsiteY33" fmla="*/ 1113907 h 1738758"/>
              <a:gd name="connsiteX34" fmla="*/ 1276058 w 1783560"/>
              <a:gd name="connsiteY34" fmla="*/ 1062994 h 1738758"/>
              <a:gd name="connsiteX35" fmla="*/ 1220516 w 1783560"/>
              <a:gd name="connsiteY35" fmla="*/ 900995 h 1738758"/>
              <a:gd name="connsiteX36" fmla="*/ 1234401 w 1783560"/>
              <a:gd name="connsiteY36" fmla="*/ 813053 h 1738758"/>
              <a:gd name="connsiteX37" fmla="*/ 1225144 w 1783560"/>
              <a:gd name="connsiteY37" fmla="*/ 706597 h 1738758"/>
              <a:gd name="connsiteX38" fmla="*/ 1151088 w 1783560"/>
              <a:gd name="connsiteY38" fmla="*/ 590884 h 1738758"/>
              <a:gd name="connsiteX39" fmla="*/ 1137202 w 1783560"/>
              <a:gd name="connsiteY39" fmla="*/ 317802 h 1738758"/>
              <a:gd name="connsiteX40" fmla="*/ 941517 w 1783560"/>
              <a:gd name="connsiteY40" fmla="*/ 134749 h 1738758"/>
              <a:gd name="connsiteX41" fmla="*/ 908348 w 1783560"/>
              <a:gd name="connsiteY41" fmla="*/ 129093 h 173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783560" h="1738758">
                <a:moveTo>
                  <a:pt x="417728" y="948944"/>
                </a:moveTo>
                <a:cubicBezTo>
                  <a:pt x="364045" y="941351"/>
                  <a:pt x="273597" y="1001087"/>
                  <a:pt x="211497" y="1053736"/>
                </a:cubicBezTo>
                <a:cubicBezTo>
                  <a:pt x="203783" y="1101565"/>
                  <a:pt x="334924" y="1200306"/>
                  <a:pt x="452180" y="1257391"/>
                </a:cubicBezTo>
                <a:cubicBezTo>
                  <a:pt x="452180" y="1158649"/>
                  <a:pt x="498465" y="1018252"/>
                  <a:pt x="438295" y="956538"/>
                </a:cubicBezTo>
                <a:cubicBezTo>
                  <a:pt x="432316" y="952488"/>
                  <a:pt x="425398" y="950029"/>
                  <a:pt x="417728" y="948944"/>
                </a:cubicBezTo>
                <a:close/>
                <a:moveTo>
                  <a:pt x="906789" y="128827"/>
                </a:moveTo>
                <a:lnTo>
                  <a:pt x="908348" y="129093"/>
                </a:lnTo>
                <a:lnTo>
                  <a:pt x="908348" y="1738758"/>
                </a:lnTo>
                <a:lnTo>
                  <a:pt x="419781" y="1738758"/>
                </a:lnTo>
                <a:lnTo>
                  <a:pt x="419781" y="1535103"/>
                </a:lnTo>
                <a:lnTo>
                  <a:pt x="438295" y="1322191"/>
                </a:lnTo>
                <a:lnTo>
                  <a:pt x="267040" y="1243506"/>
                </a:lnTo>
                <a:lnTo>
                  <a:pt x="68013" y="1146307"/>
                </a:lnTo>
                <a:cubicBezTo>
                  <a:pt x="9385" y="1120079"/>
                  <a:pt x="-21472" y="1056822"/>
                  <a:pt x="17099" y="1025966"/>
                </a:cubicBezTo>
                <a:lnTo>
                  <a:pt x="378124" y="766768"/>
                </a:lnTo>
                <a:lnTo>
                  <a:pt x="378124" y="762140"/>
                </a:lnTo>
                <a:lnTo>
                  <a:pt x="489209" y="688083"/>
                </a:lnTo>
                <a:lnTo>
                  <a:pt x="581779" y="683454"/>
                </a:lnTo>
                <a:lnTo>
                  <a:pt x="655835" y="683454"/>
                </a:lnTo>
                <a:lnTo>
                  <a:pt x="706749" y="655684"/>
                </a:lnTo>
                <a:lnTo>
                  <a:pt x="729892" y="655684"/>
                </a:lnTo>
                <a:cubicBezTo>
                  <a:pt x="677435" y="600142"/>
                  <a:pt x="648121" y="521457"/>
                  <a:pt x="655835" y="433514"/>
                </a:cubicBezTo>
                <a:cubicBezTo>
                  <a:pt x="669720" y="347115"/>
                  <a:pt x="683606" y="279230"/>
                  <a:pt x="739149" y="215973"/>
                </a:cubicBezTo>
                <a:cubicBezTo>
                  <a:pt x="765377" y="197459"/>
                  <a:pt x="793506" y="181380"/>
                  <a:pt x="817834" y="160431"/>
                </a:cubicBezTo>
                <a:cubicBezTo>
                  <a:pt x="845606" y="136518"/>
                  <a:pt x="875980" y="127357"/>
                  <a:pt x="906789" y="128827"/>
                </a:cubicBezTo>
                <a:close/>
                <a:moveTo>
                  <a:pt x="908348" y="0"/>
                </a:moveTo>
                <a:lnTo>
                  <a:pt x="1783560" y="0"/>
                </a:lnTo>
                <a:lnTo>
                  <a:pt x="1783560" y="1738758"/>
                </a:lnTo>
                <a:lnTo>
                  <a:pt x="1104803" y="1738758"/>
                </a:lnTo>
                <a:lnTo>
                  <a:pt x="1049260" y="1558246"/>
                </a:lnTo>
                <a:lnTo>
                  <a:pt x="1114060" y="1326819"/>
                </a:lnTo>
                <a:lnTo>
                  <a:pt x="1160345" y="1303677"/>
                </a:lnTo>
                <a:cubicBezTo>
                  <a:pt x="1215887" y="1275905"/>
                  <a:pt x="1239029" y="1224992"/>
                  <a:pt x="1202001" y="1150935"/>
                </a:cubicBezTo>
                <a:lnTo>
                  <a:pt x="1211259" y="1113907"/>
                </a:lnTo>
                <a:lnTo>
                  <a:pt x="1276058" y="1062994"/>
                </a:lnTo>
                <a:cubicBezTo>
                  <a:pt x="1289943" y="985851"/>
                  <a:pt x="1239030" y="954995"/>
                  <a:pt x="1220516" y="900995"/>
                </a:cubicBezTo>
                <a:lnTo>
                  <a:pt x="1234401" y="813053"/>
                </a:lnTo>
                <a:cubicBezTo>
                  <a:pt x="1231316" y="777568"/>
                  <a:pt x="1260629" y="746711"/>
                  <a:pt x="1225144" y="706597"/>
                </a:cubicBezTo>
                <a:cubicBezTo>
                  <a:pt x="1228230" y="644883"/>
                  <a:pt x="1175774" y="629455"/>
                  <a:pt x="1151088" y="590884"/>
                </a:cubicBezTo>
                <a:lnTo>
                  <a:pt x="1137202" y="317802"/>
                </a:lnTo>
                <a:cubicBezTo>
                  <a:pt x="1100753" y="243889"/>
                  <a:pt x="1022443" y="158018"/>
                  <a:pt x="941517" y="134749"/>
                </a:cubicBezTo>
                <a:lnTo>
                  <a:pt x="908348" y="129093"/>
                </a:lnTo>
                <a:close/>
              </a:path>
            </a:pathLst>
          </a:custGeom>
          <a:solidFill>
            <a:srgbClr val="EBB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</p:txBody>
      </p:sp>
      <p:sp>
        <p:nvSpPr>
          <p:cNvPr id="15" name="矩形 14"/>
          <p:cNvSpPr/>
          <p:nvPr/>
        </p:nvSpPr>
        <p:spPr>
          <a:xfrm>
            <a:off x="2038737" y="4891407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小练习：获取美女形状 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Step1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41179" y="1340852"/>
            <a:ext cx="1390651" cy="272289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8318971" y="1340852"/>
            <a:ext cx="642142" cy="2722894"/>
          </a:xfrm>
          <a:custGeom>
            <a:avLst/>
            <a:gdLst>
              <a:gd name="connsiteX0" fmla="*/ 12422 w 642142"/>
              <a:gd name="connsiteY0" fmla="*/ 2957 h 2722894"/>
              <a:gd name="connsiteX1" fmla="*/ 68862 w 642142"/>
              <a:gd name="connsiteY1" fmla="*/ 12581 h 2722894"/>
              <a:gd name="connsiteX2" fmla="*/ 401837 w 642142"/>
              <a:gd name="connsiteY2" fmla="*/ 324062 h 2722894"/>
              <a:gd name="connsiteX3" fmla="*/ 425465 w 642142"/>
              <a:gd name="connsiteY3" fmla="*/ 788735 h 2722894"/>
              <a:gd name="connsiteX4" fmla="*/ 551478 w 642142"/>
              <a:gd name="connsiteY4" fmla="*/ 985631 h 2722894"/>
              <a:gd name="connsiteX5" fmla="*/ 567230 w 642142"/>
              <a:gd name="connsiteY5" fmla="*/ 1166776 h 2722894"/>
              <a:gd name="connsiteX6" fmla="*/ 543603 w 642142"/>
              <a:gd name="connsiteY6" fmla="*/ 1316417 h 2722894"/>
              <a:gd name="connsiteX7" fmla="*/ 638113 w 642142"/>
              <a:gd name="connsiteY7" fmla="*/ 1592072 h 2722894"/>
              <a:gd name="connsiteX8" fmla="*/ 527851 w 642142"/>
              <a:gd name="connsiteY8" fmla="*/ 1678705 h 2722894"/>
              <a:gd name="connsiteX9" fmla="*/ 512098 w 642142"/>
              <a:gd name="connsiteY9" fmla="*/ 1741712 h 2722894"/>
              <a:gd name="connsiteX10" fmla="*/ 441217 w 642142"/>
              <a:gd name="connsiteY10" fmla="*/ 2001615 h 2722894"/>
              <a:gd name="connsiteX11" fmla="*/ 362459 w 642142"/>
              <a:gd name="connsiteY11" fmla="*/ 2040994 h 2722894"/>
              <a:gd name="connsiteX12" fmla="*/ 252196 w 642142"/>
              <a:gd name="connsiteY12" fmla="*/ 2434787 h 2722894"/>
              <a:gd name="connsiteX13" fmla="*/ 340846 w 642142"/>
              <a:gd name="connsiteY13" fmla="*/ 2722894 h 2722894"/>
              <a:gd name="connsiteX14" fmla="*/ 12422 w 642142"/>
              <a:gd name="connsiteY14" fmla="*/ 2722894 h 2722894"/>
              <a:gd name="connsiteX15" fmla="*/ 0 w 642142"/>
              <a:gd name="connsiteY15" fmla="*/ 0 h 2722894"/>
              <a:gd name="connsiteX16" fmla="*/ 12422 w 642142"/>
              <a:gd name="connsiteY16" fmla="*/ 0 h 2722894"/>
              <a:gd name="connsiteX17" fmla="*/ 12422 w 642142"/>
              <a:gd name="connsiteY17" fmla="*/ 2957 h 2722894"/>
              <a:gd name="connsiteX18" fmla="*/ 9769 w 642142"/>
              <a:gd name="connsiteY18" fmla="*/ 2505 h 2722894"/>
              <a:gd name="connsiteX19" fmla="*/ 0 w 642142"/>
              <a:gd name="connsiteY19" fmla="*/ 2910 h 272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42142" h="2722894">
                <a:moveTo>
                  <a:pt x="12422" y="2957"/>
                </a:moveTo>
                <a:lnTo>
                  <a:pt x="68862" y="12581"/>
                </a:lnTo>
                <a:cubicBezTo>
                  <a:pt x="206564" y="52176"/>
                  <a:pt x="339816" y="198293"/>
                  <a:pt x="401837" y="324062"/>
                </a:cubicBezTo>
                <a:lnTo>
                  <a:pt x="425465" y="788735"/>
                </a:lnTo>
                <a:cubicBezTo>
                  <a:pt x="467471" y="854367"/>
                  <a:pt x="556729" y="880619"/>
                  <a:pt x="551478" y="985631"/>
                </a:cubicBezTo>
                <a:cubicBezTo>
                  <a:pt x="611859" y="1053889"/>
                  <a:pt x="561980" y="1106395"/>
                  <a:pt x="567230" y="1166776"/>
                </a:cubicBezTo>
                <a:lnTo>
                  <a:pt x="543603" y="1316417"/>
                </a:lnTo>
                <a:cubicBezTo>
                  <a:pt x="575106" y="1408302"/>
                  <a:pt x="661739" y="1460807"/>
                  <a:pt x="638113" y="1592072"/>
                </a:cubicBezTo>
                <a:lnTo>
                  <a:pt x="527851" y="1678705"/>
                </a:lnTo>
                <a:lnTo>
                  <a:pt x="512098" y="1741712"/>
                </a:lnTo>
                <a:cubicBezTo>
                  <a:pt x="575104" y="1867726"/>
                  <a:pt x="535726" y="1954359"/>
                  <a:pt x="441217" y="2001615"/>
                </a:cubicBezTo>
                <a:lnTo>
                  <a:pt x="362459" y="2040994"/>
                </a:lnTo>
                <a:lnTo>
                  <a:pt x="252196" y="2434787"/>
                </a:lnTo>
                <a:lnTo>
                  <a:pt x="340846" y="2722894"/>
                </a:lnTo>
                <a:lnTo>
                  <a:pt x="12422" y="2722894"/>
                </a:lnTo>
                <a:close/>
                <a:moveTo>
                  <a:pt x="0" y="0"/>
                </a:moveTo>
                <a:lnTo>
                  <a:pt x="12422" y="0"/>
                </a:lnTo>
                <a:lnTo>
                  <a:pt x="12422" y="2957"/>
                </a:lnTo>
                <a:lnTo>
                  <a:pt x="9769" y="2505"/>
                </a:lnTo>
                <a:lnTo>
                  <a:pt x="0" y="29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817840" y="2510567"/>
            <a:ext cx="1415772" cy="1005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矩形剪除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美女形状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6161918" y="1721264"/>
            <a:ext cx="806249" cy="75616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54352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2107966" y="1124146"/>
            <a:ext cx="3034885" cy="2958650"/>
          </a:xfrm>
          <a:custGeom>
            <a:avLst/>
            <a:gdLst>
              <a:gd name="connsiteX0" fmla="*/ 417728 w 1783560"/>
              <a:gd name="connsiteY0" fmla="*/ 948944 h 1738758"/>
              <a:gd name="connsiteX1" fmla="*/ 211497 w 1783560"/>
              <a:gd name="connsiteY1" fmla="*/ 1053736 h 1738758"/>
              <a:gd name="connsiteX2" fmla="*/ 452180 w 1783560"/>
              <a:gd name="connsiteY2" fmla="*/ 1257391 h 1738758"/>
              <a:gd name="connsiteX3" fmla="*/ 438295 w 1783560"/>
              <a:gd name="connsiteY3" fmla="*/ 956538 h 1738758"/>
              <a:gd name="connsiteX4" fmla="*/ 417728 w 1783560"/>
              <a:gd name="connsiteY4" fmla="*/ 948944 h 1738758"/>
              <a:gd name="connsiteX5" fmla="*/ 906789 w 1783560"/>
              <a:gd name="connsiteY5" fmla="*/ 128827 h 1738758"/>
              <a:gd name="connsiteX6" fmla="*/ 908348 w 1783560"/>
              <a:gd name="connsiteY6" fmla="*/ 129093 h 1738758"/>
              <a:gd name="connsiteX7" fmla="*/ 908348 w 1783560"/>
              <a:gd name="connsiteY7" fmla="*/ 1738758 h 1738758"/>
              <a:gd name="connsiteX8" fmla="*/ 419781 w 1783560"/>
              <a:gd name="connsiteY8" fmla="*/ 1738758 h 1738758"/>
              <a:gd name="connsiteX9" fmla="*/ 419781 w 1783560"/>
              <a:gd name="connsiteY9" fmla="*/ 1535103 h 1738758"/>
              <a:gd name="connsiteX10" fmla="*/ 438295 w 1783560"/>
              <a:gd name="connsiteY10" fmla="*/ 1322191 h 1738758"/>
              <a:gd name="connsiteX11" fmla="*/ 267040 w 1783560"/>
              <a:gd name="connsiteY11" fmla="*/ 1243506 h 1738758"/>
              <a:gd name="connsiteX12" fmla="*/ 68013 w 1783560"/>
              <a:gd name="connsiteY12" fmla="*/ 1146307 h 1738758"/>
              <a:gd name="connsiteX13" fmla="*/ 17099 w 1783560"/>
              <a:gd name="connsiteY13" fmla="*/ 1025966 h 1738758"/>
              <a:gd name="connsiteX14" fmla="*/ 378124 w 1783560"/>
              <a:gd name="connsiteY14" fmla="*/ 766768 h 1738758"/>
              <a:gd name="connsiteX15" fmla="*/ 378124 w 1783560"/>
              <a:gd name="connsiteY15" fmla="*/ 762140 h 1738758"/>
              <a:gd name="connsiteX16" fmla="*/ 489209 w 1783560"/>
              <a:gd name="connsiteY16" fmla="*/ 688083 h 1738758"/>
              <a:gd name="connsiteX17" fmla="*/ 581779 w 1783560"/>
              <a:gd name="connsiteY17" fmla="*/ 683454 h 1738758"/>
              <a:gd name="connsiteX18" fmla="*/ 655835 w 1783560"/>
              <a:gd name="connsiteY18" fmla="*/ 683454 h 1738758"/>
              <a:gd name="connsiteX19" fmla="*/ 706749 w 1783560"/>
              <a:gd name="connsiteY19" fmla="*/ 655684 h 1738758"/>
              <a:gd name="connsiteX20" fmla="*/ 729892 w 1783560"/>
              <a:gd name="connsiteY20" fmla="*/ 655684 h 1738758"/>
              <a:gd name="connsiteX21" fmla="*/ 655835 w 1783560"/>
              <a:gd name="connsiteY21" fmla="*/ 433514 h 1738758"/>
              <a:gd name="connsiteX22" fmla="*/ 739149 w 1783560"/>
              <a:gd name="connsiteY22" fmla="*/ 215973 h 1738758"/>
              <a:gd name="connsiteX23" fmla="*/ 817834 w 1783560"/>
              <a:gd name="connsiteY23" fmla="*/ 160431 h 1738758"/>
              <a:gd name="connsiteX24" fmla="*/ 906789 w 1783560"/>
              <a:gd name="connsiteY24" fmla="*/ 128827 h 1738758"/>
              <a:gd name="connsiteX25" fmla="*/ 908348 w 1783560"/>
              <a:gd name="connsiteY25" fmla="*/ 0 h 1738758"/>
              <a:gd name="connsiteX26" fmla="*/ 1783560 w 1783560"/>
              <a:gd name="connsiteY26" fmla="*/ 0 h 1738758"/>
              <a:gd name="connsiteX27" fmla="*/ 1783560 w 1783560"/>
              <a:gd name="connsiteY27" fmla="*/ 1738758 h 1738758"/>
              <a:gd name="connsiteX28" fmla="*/ 1104803 w 1783560"/>
              <a:gd name="connsiteY28" fmla="*/ 1738758 h 1738758"/>
              <a:gd name="connsiteX29" fmla="*/ 1049260 w 1783560"/>
              <a:gd name="connsiteY29" fmla="*/ 1558246 h 1738758"/>
              <a:gd name="connsiteX30" fmla="*/ 1114060 w 1783560"/>
              <a:gd name="connsiteY30" fmla="*/ 1326819 h 1738758"/>
              <a:gd name="connsiteX31" fmla="*/ 1160345 w 1783560"/>
              <a:gd name="connsiteY31" fmla="*/ 1303677 h 1738758"/>
              <a:gd name="connsiteX32" fmla="*/ 1202001 w 1783560"/>
              <a:gd name="connsiteY32" fmla="*/ 1150935 h 1738758"/>
              <a:gd name="connsiteX33" fmla="*/ 1211259 w 1783560"/>
              <a:gd name="connsiteY33" fmla="*/ 1113907 h 1738758"/>
              <a:gd name="connsiteX34" fmla="*/ 1276058 w 1783560"/>
              <a:gd name="connsiteY34" fmla="*/ 1062994 h 1738758"/>
              <a:gd name="connsiteX35" fmla="*/ 1220516 w 1783560"/>
              <a:gd name="connsiteY35" fmla="*/ 900995 h 1738758"/>
              <a:gd name="connsiteX36" fmla="*/ 1234401 w 1783560"/>
              <a:gd name="connsiteY36" fmla="*/ 813053 h 1738758"/>
              <a:gd name="connsiteX37" fmla="*/ 1225144 w 1783560"/>
              <a:gd name="connsiteY37" fmla="*/ 706597 h 1738758"/>
              <a:gd name="connsiteX38" fmla="*/ 1151088 w 1783560"/>
              <a:gd name="connsiteY38" fmla="*/ 590884 h 1738758"/>
              <a:gd name="connsiteX39" fmla="*/ 1137202 w 1783560"/>
              <a:gd name="connsiteY39" fmla="*/ 317802 h 1738758"/>
              <a:gd name="connsiteX40" fmla="*/ 941517 w 1783560"/>
              <a:gd name="connsiteY40" fmla="*/ 134749 h 1738758"/>
              <a:gd name="connsiteX41" fmla="*/ 908348 w 1783560"/>
              <a:gd name="connsiteY41" fmla="*/ 129093 h 173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783560" h="1738758">
                <a:moveTo>
                  <a:pt x="417728" y="948944"/>
                </a:moveTo>
                <a:cubicBezTo>
                  <a:pt x="364045" y="941351"/>
                  <a:pt x="273597" y="1001087"/>
                  <a:pt x="211497" y="1053736"/>
                </a:cubicBezTo>
                <a:cubicBezTo>
                  <a:pt x="203783" y="1101565"/>
                  <a:pt x="334924" y="1200306"/>
                  <a:pt x="452180" y="1257391"/>
                </a:cubicBezTo>
                <a:cubicBezTo>
                  <a:pt x="452180" y="1158649"/>
                  <a:pt x="498465" y="1018252"/>
                  <a:pt x="438295" y="956538"/>
                </a:cubicBezTo>
                <a:cubicBezTo>
                  <a:pt x="432316" y="952488"/>
                  <a:pt x="425398" y="950029"/>
                  <a:pt x="417728" y="948944"/>
                </a:cubicBezTo>
                <a:close/>
                <a:moveTo>
                  <a:pt x="906789" y="128827"/>
                </a:moveTo>
                <a:lnTo>
                  <a:pt x="908348" y="129093"/>
                </a:lnTo>
                <a:lnTo>
                  <a:pt x="908348" y="1738758"/>
                </a:lnTo>
                <a:lnTo>
                  <a:pt x="419781" y="1738758"/>
                </a:lnTo>
                <a:lnTo>
                  <a:pt x="419781" y="1535103"/>
                </a:lnTo>
                <a:lnTo>
                  <a:pt x="438295" y="1322191"/>
                </a:lnTo>
                <a:lnTo>
                  <a:pt x="267040" y="1243506"/>
                </a:lnTo>
                <a:lnTo>
                  <a:pt x="68013" y="1146307"/>
                </a:lnTo>
                <a:cubicBezTo>
                  <a:pt x="9385" y="1120079"/>
                  <a:pt x="-21472" y="1056822"/>
                  <a:pt x="17099" y="1025966"/>
                </a:cubicBezTo>
                <a:lnTo>
                  <a:pt x="378124" y="766768"/>
                </a:lnTo>
                <a:lnTo>
                  <a:pt x="378124" y="762140"/>
                </a:lnTo>
                <a:lnTo>
                  <a:pt x="489209" y="688083"/>
                </a:lnTo>
                <a:lnTo>
                  <a:pt x="581779" y="683454"/>
                </a:lnTo>
                <a:lnTo>
                  <a:pt x="655835" y="683454"/>
                </a:lnTo>
                <a:lnTo>
                  <a:pt x="706749" y="655684"/>
                </a:lnTo>
                <a:lnTo>
                  <a:pt x="729892" y="655684"/>
                </a:lnTo>
                <a:cubicBezTo>
                  <a:pt x="677435" y="600142"/>
                  <a:pt x="648121" y="521457"/>
                  <a:pt x="655835" y="433514"/>
                </a:cubicBezTo>
                <a:cubicBezTo>
                  <a:pt x="669720" y="347115"/>
                  <a:pt x="683606" y="279230"/>
                  <a:pt x="739149" y="215973"/>
                </a:cubicBezTo>
                <a:cubicBezTo>
                  <a:pt x="765377" y="197459"/>
                  <a:pt x="793506" y="181380"/>
                  <a:pt x="817834" y="160431"/>
                </a:cubicBezTo>
                <a:cubicBezTo>
                  <a:pt x="845606" y="136518"/>
                  <a:pt x="875980" y="127357"/>
                  <a:pt x="906789" y="128827"/>
                </a:cubicBezTo>
                <a:close/>
                <a:moveTo>
                  <a:pt x="908348" y="0"/>
                </a:moveTo>
                <a:lnTo>
                  <a:pt x="1783560" y="0"/>
                </a:lnTo>
                <a:lnTo>
                  <a:pt x="1783560" y="1738758"/>
                </a:lnTo>
                <a:lnTo>
                  <a:pt x="1104803" y="1738758"/>
                </a:lnTo>
                <a:lnTo>
                  <a:pt x="1049260" y="1558246"/>
                </a:lnTo>
                <a:lnTo>
                  <a:pt x="1114060" y="1326819"/>
                </a:lnTo>
                <a:lnTo>
                  <a:pt x="1160345" y="1303677"/>
                </a:lnTo>
                <a:cubicBezTo>
                  <a:pt x="1215887" y="1275905"/>
                  <a:pt x="1239029" y="1224992"/>
                  <a:pt x="1202001" y="1150935"/>
                </a:cubicBezTo>
                <a:lnTo>
                  <a:pt x="1211259" y="1113907"/>
                </a:lnTo>
                <a:lnTo>
                  <a:pt x="1276058" y="1062994"/>
                </a:lnTo>
                <a:cubicBezTo>
                  <a:pt x="1289943" y="985851"/>
                  <a:pt x="1239030" y="954995"/>
                  <a:pt x="1220516" y="900995"/>
                </a:cubicBezTo>
                <a:lnTo>
                  <a:pt x="1234401" y="813053"/>
                </a:lnTo>
                <a:cubicBezTo>
                  <a:pt x="1231316" y="777568"/>
                  <a:pt x="1260629" y="746711"/>
                  <a:pt x="1225144" y="706597"/>
                </a:cubicBezTo>
                <a:cubicBezTo>
                  <a:pt x="1228230" y="644883"/>
                  <a:pt x="1175774" y="629455"/>
                  <a:pt x="1151088" y="590884"/>
                </a:cubicBezTo>
                <a:lnTo>
                  <a:pt x="1137202" y="317802"/>
                </a:lnTo>
                <a:cubicBezTo>
                  <a:pt x="1100753" y="243889"/>
                  <a:pt x="1022443" y="158018"/>
                  <a:pt x="941517" y="134749"/>
                </a:cubicBezTo>
                <a:lnTo>
                  <a:pt x="908348" y="129093"/>
                </a:lnTo>
                <a:close/>
              </a:path>
            </a:pathLst>
          </a:custGeom>
          <a:solidFill>
            <a:srgbClr val="EBB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</p:txBody>
      </p:sp>
      <p:sp>
        <p:nvSpPr>
          <p:cNvPr id="16" name="矩形 15"/>
          <p:cNvSpPr/>
          <p:nvPr/>
        </p:nvSpPr>
        <p:spPr>
          <a:xfrm>
            <a:off x="2027851" y="1242024"/>
            <a:ext cx="1618863" cy="284077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817840" y="2510567"/>
            <a:ext cx="1415772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形状相交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6161918" y="1721264"/>
            <a:ext cx="806249" cy="75616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任意多边形 12"/>
          <p:cNvSpPr/>
          <p:nvPr/>
        </p:nvSpPr>
        <p:spPr>
          <a:xfrm>
            <a:off x="7987234" y="1343532"/>
            <a:ext cx="1538748" cy="2739264"/>
          </a:xfrm>
          <a:custGeom>
            <a:avLst/>
            <a:gdLst>
              <a:gd name="connsiteX0" fmla="*/ 710801 w 1538748"/>
              <a:gd name="connsiteY0" fmla="*/ 1395326 h 2739264"/>
              <a:gd name="connsiteX1" fmla="*/ 359881 w 1538748"/>
              <a:gd name="connsiteY1" fmla="*/ 1573639 h 2739264"/>
              <a:gd name="connsiteX2" fmla="*/ 769424 w 1538748"/>
              <a:gd name="connsiteY2" fmla="*/ 1920176 h 2739264"/>
              <a:gd name="connsiteX3" fmla="*/ 745798 w 1538748"/>
              <a:gd name="connsiteY3" fmla="*/ 1408248 h 2739264"/>
              <a:gd name="connsiteX4" fmla="*/ 710801 w 1538748"/>
              <a:gd name="connsiteY4" fmla="*/ 1395326 h 2739264"/>
              <a:gd name="connsiteX5" fmla="*/ 1538748 w 1538748"/>
              <a:gd name="connsiteY5" fmla="*/ 0 h 2739264"/>
              <a:gd name="connsiteX6" fmla="*/ 1538748 w 1538748"/>
              <a:gd name="connsiteY6" fmla="*/ 2739264 h 2739264"/>
              <a:gd name="connsiteX7" fmla="*/ 714295 w 1538748"/>
              <a:gd name="connsiteY7" fmla="*/ 2739264 h 2739264"/>
              <a:gd name="connsiteX8" fmla="*/ 714295 w 1538748"/>
              <a:gd name="connsiteY8" fmla="*/ 2392727 h 2739264"/>
              <a:gd name="connsiteX9" fmla="*/ 745798 w 1538748"/>
              <a:gd name="connsiteY9" fmla="*/ 2030439 h 2739264"/>
              <a:gd name="connsiteX10" fmla="*/ 454392 w 1538748"/>
              <a:gd name="connsiteY10" fmla="*/ 1896549 h 2739264"/>
              <a:gd name="connsiteX11" fmla="*/ 115730 w 1538748"/>
              <a:gd name="connsiteY11" fmla="*/ 1731157 h 2739264"/>
              <a:gd name="connsiteX12" fmla="*/ 29096 w 1538748"/>
              <a:gd name="connsiteY12" fmla="*/ 1526386 h 2739264"/>
              <a:gd name="connsiteX13" fmla="*/ 643412 w 1538748"/>
              <a:gd name="connsiteY13" fmla="*/ 1085338 h 2739264"/>
              <a:gd name="connsiteX14" fmla="*/ 643412 w 1538748"/>
              <a:gd name="connsiteY14" fmla="*/ 1077463 h 2739264"/>
              <a:gd name="connsiteX15" fmla="*/ 832433 w 1538748"/>
              <a:gd name="connsiteY15" fmla="*/ 951448 h 2739264"/>
              <a:gd name="connsiteX16" fmla="*/ 989948 w 1538748"/>
              <a:gd name="connsiteY16" fmla="*/ 943571 h 2739264"/>
              <a:gd name="connsiteX17" fmla="*/ 1115961 w 1538748"/>
              <a:gd name="connsiteY17" fmla="*/ 943571 h 2739264"/>
              <a:gd name="connsiteX18" fmla="*/ 1202596 w 1538748"/>
              <a:gd name="connsiteY18" fmla="*/ 896318 h 2739264"/>
              <a:gd name="connsiteX19" fmla="*/ 1241976 w 1538748"/>
              <a:gd name="connsiteY19" fmla="*/ 896318 h 2739264"/>
              <a:gd name="connsiteX20" fmla="*/ 1115961 w 1538748"/>
              <a:gd name="connsiteY20" fmla="*/ 518276 h 2739264"/>
              <a:gd name="connsiteX21" fmla="*/ 1257727 w 1538748"/>
              <a:gd name="connsiteY21" fmla="*/ 148111 h 2739264"/>
              <a:gd name="connsiteX22" fmla="*/ 1391617 w 1538748"/>
              <a:gd name="connsiteY22" fmla="*/ 53602 h 2739264"/>
              <a:gd name="connsiteX23" fmla="*/ 1503860 w 1538748"/>
              <a:gd name="connsiteY23" fmla="*/ 1450 h 273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38748" h="2739264">
                <a:moveTo>
                  <a:pt x="710801" y="1395326"/>
                </a:moveTo>
                <a:cubicBezTo>
                  <a:pt x="619455" y="1382406"/>
                  <a:pt x="465550" y="1484052"/>
                  <a:pt x="359881" y="1573639"/>
                </a:cubicBezTo>
                <a:cubicBezTo>
                  <a:pt x="346755" y="1655024"/>
                  <a:pt x="569903" y="1823041"/>
                  <a:pt x="769424" y="1920176"/>
                </a:cubicBezTo>
                <a:cubicBezTo>
                  <a:pt x="769424" y="1752158"/>
                  <a:pt x="848182" y="1513260"/>
                  <a:pt x="745798" y="1408248"/>
                </a:cubicBezTo>
                <a:cubicBezTo>
                  <a:pt x="735624" y="1401356"/>
                  <a:pt x="723853" y="1397172"/>
                  <a:pt x="710801" y="1395326"/>
                </a:cubicBezTo>
                <a:close/>
                <a:moveTo>
                  <a:pt x="1538748" y="0"/>
                </a:moveTo>
                <a:lnTo>
                  <a:pt x="1538748" y="2739264"/>
                </a:lnTo>
                <a:lnTo>
                  <a:pt x="714295" y="2739264"/>
                </a:lnTo>
                <a:lnTo>
                  <a:pt x="714295" y="2392727"/>
                </a:lnTo>
                <a:lnTo>
                  <a:pt x="745798" y="2030439"/>
                </a:lnTo>
                <a:lnTo>
                  <a:pt x="454392" y="1896549"/>
                </a:lnTo>
                <a:lnTo>
                  <a:pt x="115730" y="1731157"/>
                </a:lnTo>
                <a:cubicBezTo>
                  <a:pt x="15970" y="1686527"/>
                  <a:pt x="-36537" y="1578890"/>
                  <a:pt x="29096" y="1526386"/>
                </a:cubicBezTo>
                <a:lnTo>
                  <a:pt x="643412" y="1085338"/>
                </a:lnTo>
                <a:lnTo>
                  <a:pt x="643412" y="1077463"/>
                </a:lnTo>
                <a:lnTo>
                  <a:pt x="832433" y="951448"/>
                </a:lnTo>
                <a:lnTo>
                  <a:pt x="989948" y="943571"/>
                </a:lnTo>
                <a:lnTo>
                  <a:pt x="1115961" y="943571"/>
                </a:lnTo>
                <a:lnTo>
                  <a:pt x="1202596" y="896318"/>
                </a:lnTo>
                <a:lnTo>
                  <a:pt x="1241976" y="896318"/>
                </a:lnTo>
                <a:cubicBezTo>
                  <a:pt x="1152715" y="801809"/>
                  <a:pt x="1102835" y="667919"/>
                  <a:pt x="1115961" y="518276"/>
                </a:cubicBezTo>
                <a:cubicBezTo>
                  <a:pt x="1139588" y="371261"/>
                  <a:pt x="1163216" y="255749"/>
                  <a:pt x="1257727" y="148111"/>
                </a:cubicBezTo>
                <a:cubicBezTo>
                  <a:pt x="1302357" y="116608"/>
                  <a:pt x="1350221" y="89248"/>
                  <a:pt x="1391617" y="53602"/>
                </a:cubicBezTo>
                <a:cubicBezTo>
                  <a:pt x="1427059" y="23084"/>
                  <a:pt x="1464992" y="6686"/>
                  <a:pt x="1503860" y="1450"/>
                </a:cubicBezTo>
                <a:close/>
              </a:path>
            </a:pathLst>
          </a:custGeom>
          <a:solidFill>
            <a:srgbClr val="EBB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</p:txBody>
      </p:sp>
      <p:sp>
        <p:nvSpPr>
          <p:cNvPr id="17" name="矩形 16"/>
          <p:cNvSpPr/>
          <p:nvPr/>
        </p:nvSpPr>
        <p:spPr>
          <a:xfrm>
            <a:off x="2038737" y="4891407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小练习：获取美女形状 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Step2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826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77297" y="1976605"/>
            <a:ext cx="1628010" cy="223862"/>
            <a:chOff x="2599844" y="2134011"/>
            <a:chExt cx="700307" cy="96297"/>
          </a:xfrm>
        </p:grpSpPr>
        <p:cxnSp>
          <p:nvCxnSpPr>
            <p:cNvPr id="7" name="直接连接符 6"/>
            <p:cNvCxnSpPr/>
            <p:nvPr/>
          </p:nvCxnSpPr>
          <p:spPr>
            <a:xfrm flipH="1" flipV="1">
              <a:off x="2622848" y="2182160"/>
              <a:ext cx="337036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矩形 7"/>
            <p:cNvSpPr/>
            <p:nvPr/>
          </p:nvSpPr>
          <p:spPr>
            <a:xfrm flipV="1">
              <a:off x="2599844" y="2134012"/>
              <a:ext cx="96296" cy="962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 rot="10800000">
              <a:off x="2915826" y="2134011"/>
              <a:ext cx="384325" cy="96296"/>
              <a:chOff x="5587225" y="3065226"/>
              <a:chExt cx="287390" cy="72008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 flipV="1">
                <a:off x="5622587" y="3101229"/>
                <a:ext cx="25202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 flipV="1">
                <a:off x="55872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5147891" y="1976605"/>
            <a:ext cx="2156207" cy="223862"/>
            <a:chOff x="2599844" y="2134011"/>
            <a:chExt cx="927517" cy="96297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2622848" y="2182160"/>
              <a:ext cx="337036" cy="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矩形 17"/>
            <p:cNvSpPr/>
            <p:nvPr/>
          </p:nvSpPr>
          <p:spPr>
            <a:xfrm flipV="1">
              <a:off x="2599844" y="2134012"/>
              <a:ext cx="96296" cy="962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 rot="10800000">
              <a:off x="2915830" y="2134011"/>
              <a:ext cx="611531" cy="96296"/>
              <a:chOff x="5417325" y="3065226"/>
              <a:chExt cx="457290" cy="72008"/>
            </a:xfrm>
          </p:grpSpPr>
          <p:cxnSp>
            <p:nvCxnSpPr>
              <p:cNvPr id="21" name="直接连接符 20"/>
              <p:cNvCxnSpPr>
                <a:endCxn id="22" idx="3"/>
              </p:cNvCxnSpPr>
              <p:nvPr/>
            </p:nvCxnSpPr>
            <p:spPr>
              <a:xfrm rot="10800000" flipV="1">
                <a:off x="5489333" y="3101229"/>
                <a:ext cx="385282" cy="1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2" name="矩形 21"/>
              <p:cNvSpPr/>
              <p:nvPr/>
            </p:nvSpPr>
            <p:spPr>
              <a:xfrm flipV="1">
                <a:off x="54173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47197" y="1518709"/>
            <a:ext cx="1536811" cy="681758"/>
            <a:chOff x="2663133" y="1937042"/>
            <a:chExt cx="661077" cy="293266"/>
          </a:xfrm>
        </p:grpSpPr>
        <p:cxnSp>
          <p:nvCxnSpPr>
            <p:cNvPr id="24" name="直接连接符 23"/>
            <p:cNvCxnSpPr>
              <a:endCxn id="25" idx="3"/>
            </p:cNvCxnSpPr>
            <p:nvPr/>
          </p:nvCxnSpPr>
          <p:spPr>
            <a:xfrm flipH="1" flipV="1">
              <a:off x="2759429" y="2033338"/>
              <a:ext cx="200455" cy="148822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矩形 24"/>
            <p:cNvSpPr/>
            <p:nvPr/>
          </p:nvSpPr>
          <p:spPr>
            <a:xfrm flipV="1">
              <a:off x="2663133" y="1985190"/>
              <a:ext cx="96296" cy="9629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 rot="10800000">
              <a:off x="3004296" y="1937042"/>
              <a:ext cx="319914" cy="245123"/>
              <a:chOff x="5569238" y="3101234"/>
              <a:chExt cx="239225" cy="183298"/>
            </a:xfrm>
          </p:grpSpPr>
          <p:cxnSp>
            <p:nvCxnSpPr>
              <p:cNvPr id="28" name="直接连接符 27"/>
              <p:cNvCxnSpPr>
                <a:stCxn id="27" idx="3"/>
                <a:endCxn id="29" idx="3"/>
              </p:cNvCxnSpPr>
              <p:nvPr/>
            </p:nvCxnSpPr>
            <p:spPr>
              <a:xfrm rot="10800000" flipV="1">
                <a:off x="5634436" y="3101234"/>
                <a:ext cx="174027" cy="126224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矩形 28"/>
              <p:cNvSpPr/>
              <p:nvPr/>
            </p:nvSpPr>
            <p:spPr>
              <a:xfrm rot="19450839" flipV="1">
                <a:off x="5569238" y="3212524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121649" y="3319743"/>
            <a:ext cx="33705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伸直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（＝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180°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等长</a:t>
            </a:r>
          </a:p>
        </p:txBody>
      </p:sp>
      <p:sp>
        <p:nvSpPr>
          <p:cNvPr id="31" name="矩形 30"/>
          <p:cNvSpPr/>
          <p:nvPr/>
        </p:nvSpPr>
        <p:spPr>
          <a:xfrm>
            <a:off x="1580346" y="2611857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平滑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顶点</a:t>
            </a:r>
          </a:p>
        </p:txBody>
      </p:sp>
      <p:sp>
        <p:nvSpPr>
          <p:cNvPr id="33" name="矩形 32"/>
          <p:cNvSpPr/>
          <p:nvPr/>
        </p:nvSpPr>
        <p:spPr>
          <a:xfrm>
            <a:off x="5313376" y="2611857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直线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点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533445" y="2611857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角部</a:t>
            </a:r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顶点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30160" y="3319740"/>
            <a:ext cx="351300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伸直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（＝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180°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等长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333249" y="3319740"/>
            <a:ext cx="278869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r>
              <a:rPr lang="zh-CN" altLang="en-US" sz="2400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自由旋转</a:t>
            </a:r>
            <a:endParaRPr lang="en-US" altLang="zh-CN" sz="2000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手臂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自由长度</a:t>
            </a:r>
          </a:p>
        </p:txBody>
      </p:sp>
      <p:sp>
        <p:nvSpPr>
          <p:cNvPr id="43" name="矩形 42"/>
          <p:cNvSpPr/>
          <p:nvPr/>
        </p:nvSpPr>
        <p:spPr>
          <a:xfrm>
            <a:off x="2800066" y="662571"/>
            <a:ext cx="65918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支持的小手臂有三种姿势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900266" y="4636629"/>
            <a:ext cx="1443074" cy="1425535"/>
            <a:chOff x="2398726" y="4569639"/>
            <a:chExt cx="1443074" cy="1425535"/>
          </a:xfrm>
        </p:grpSpPr>
        <p:sp>
          <p:nvSpPr>
            <p:cNvPr id="53" name="等腰三角形 52"/>
            <p:cNvSpPr/>
            <p:nvPr/>
          </p:nvSpPr>
          <p:spPr>
            <a:xfrm>
              <a:off x="2398726" y="4627418"/>
              <a:ext cx="1443074" cy="1367756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657589" y="4569639"/>
              <a:ext cx="888385" cy="873576"/>
              <a:chOff x="1979712" y="2355638"/>
              <a:chExt cx="888385" cy="873576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H="1">
                <a:off x="2046641" y="2413416"/>
                <a:ext cx="382009" cy="732505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6" name="矩形 55"/>
              <p:cNvSpPr/>
              <p:nvPr/>
            </p:nvSpPr>
            <p:spPr>
              <a:xfrm flipV="1">
                <a:off x="1979712" y="3132917"/>
                <a:ext cx="96296" cy="96297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2442386" y="2395432"/>
                <a:ext cx="361774" cy="732578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 rot="10800000" flipV="1">
                <a:off x="2771801" y="3132917"/>
                <a:ext cx="96296" cy="96297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 flipV="1">
                <a:off x="2379437" y="2355638"/>
                <a:ext cx="96296" cy="96297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901157" y="4693841"/>
            <a:ext cx="1357959" cy="1419208"/>
            <a:chOff x="1548175" y="1350062"/>
            <a:chExt cx="1144252" cy="1195862"/>
          </a:xfrm>
        </p:grpSpPr>
        <p:sp>
          <p:nvSpPr>
            <p:cNvPr id="61" name="椭圆 60"/>
            <p:cNvSpPr/>
            <p:nvPr/>
          </p:nvSpPr>
          <p:spPr>
            <a:xfrm>
              <a:off x="1548175" y="1401672"/>
              <a:ext cx="1144252" cy="114425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1761434" y="1350062"/>
              <a:ext cx="700307" cy="96297"/>
              <a:chOff x="2599844" y="2134011"/>
              <a:chExt cx="700307" cy="96297"/>
            </a:xfrm>
          </p:grpSpPr>
          <p:cxnSp>
            <p:nvCxnSpPr>
              <p:cNvPr id="63" name="直接连接符 62"/>
              <p:cNvCxnSpPr/>
              <p:nvPr/>
            </p:nvCxnSpPr>
            <p:spPr>
              <a:xfrm flipH="1" flipV="1">
                <a:off x="2622848" y="2182160"/>
                <a:ext cx="337036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64" name="矩形 63"/>
              <p:cNvSpPr/>
              <p:nvPr/>
            </p:nvSpPr>
            <p:spPr>
              <a:xfrm flipV="1">
                <a:off x="2599844" y="2134012"/>
                <a:ext cx="96296" cy="9629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rot="10800000">
                <a:off x="2915826" y="2134011"/>
                <a:ext cx="384325" cy="96296"/>
                <a:chOff x="5587225" y="3065226"/>
                <a:chExt cx="287390" cy="72008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 flipH="1" flipV="1">
                  <a:off x="5622587" y="3101229"/>
                  <a:ext cx="252028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68" name="矩形 67"/>
                <p:cNvSpPr/>
                <p:nvPr/>
              </p:nvSpPr>
              <p:spPr>
                <a:xfrm flipV="1">
                  <a:off x="5587225" y="3065226"/>
                  <a:ext cx="72008" cy="7200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6" name="矩形 65"/>
              <p:cNvSpPr/>
              <p:nvPr/>
            </p:nvSpPr>
            <p:spPr>
              <a:xfrm flipV="1">
                <a:off x="2907992" y="2134012"/>
                <a:ext cx="96296" cy="96296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902488" y="4766784"/>
            <a:ext cx="2723823" cy="1647512"/>
            <a:chOff x="4902488" y="1821480"/>
            <a:chExt cx="2723823" cy="1647512"/>
          </a:xfrm>
        </p:grpSpPr>
        <p:grpSp>
          <p:nvGrpSpPr>
            <p:cNvPr id="44" name="组合 43"/>
            <p:cNvGrpSpPr/>
            <p:nvPr/>
          </p:nvGrpSpPr>
          <p:grpSpPr>
            <a:xfrm>
              <a:off x="5550427" y="1821480"/>
              <a:ext cx="1311344" cy="1193246"/>
              <a:chOff x="5004047" y="2227624"/>
              <a:chExt cx="993873" cy="904366"/>
            </a:xfrm>
          </p:grpSpPr>
          <p:sp>
            <p:nvSpPr>
              <p:cNvPr id="45" name="圆角矩形 67"/>
              <p:cNvSpPr/>
              <p:nvPr/>
            </p:nvSpPr>
            <p:spPr>
              <a:xfrm>
                <a:off x="5004047" y="2276872"/>
                <a:ext cx="993873" cy="855118"/>
              </a:xfrm>
              <a:custGeom>
                <a:avLst/>
                <a:gdLst/>
                <a:ahLst/>
                <a:cxnLst/>
                <a:rect l="l" t="t" r="r" b="b"/>
                <a:pathLst>
                  <a:path w="856278" h="736733">
                    <a:moveTo>
                      <a:pt x="0" y="0"/>
                    </a:moveTo>
                    <a:lnTo>
                      <a:pt x="581196" y="0"/>
                    </a:lnTo>
                    <a:cubicBezTo>
                      <a:pt x="733120" y="0"/>
                      <a:pt x="856278" y="123158"/>
                      <a:pt x="856278" y="275082"/>
                    </a:cubicBezTo>
                    <a:lnTo>
                      <a:pt x="856278" y="736733"/>
                    </a:lnTo>
                    <a:lnTo>
                      <a:pt x="0" y="736733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H="1" flipV="1">
                <a:off x="5172296" y="2275772"/>
                <a:ext cx="407815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 flipV="1">
                <a:off x="5148069" y="2227624"/>
                <a:ext cx="96296" cy="9629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 rot="10800000">
                <a:off x="5595888" y="2227625"/>
                <a:ext cx="240536" cy="96296"/>
                <a:chOff x="5640899" y="3085651"/>
                <a:chExt cx="179867" cy="72008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 flipH="1" flipV="1">
                  <a:off x="5686166" y="3121655"/>
                  <a:ext cx="134600" cy="0"/>
                </a:xfrm>
                <a:prstGeom prst="lin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1" name="矩形 50"/>
                <p:cNvSpPr/>
                <p:nvPr/>
              </p:nvSpPr>
              <p:spPr>
                <a:xfrm flipV="1">
                  <a:off x="5640899" y="3085651"/>
                  <a:ext cx="72008" cy="7200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 flipV="1">
                <a:off x="5516063" y="2227624"/>
                <a:ext cx="96296" cy="96296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4902488" y="3099660"/>
              <a:ext cx="27238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圆角矩形实际是角部顶点</a:t>
              </a:r>
              <a:endPara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4485596" y="3328336"/>
            <a:ext cx="0" cy="10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171057" y="3328336"/>
            <a:ext cx="0" cy="1044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640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5390766" y="2510567"/>
            <a:ext cx="1415772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形状联合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5734844" y="1721264"/>
            <a:ext cx="806249" cy="756166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任意多边形 7"/>
          <p:cNvSpPr/>
          <p:nvPr/>
        </p:nvSpPr>
        <p:spPr>
          <a:xfrm>
            <a:off x="3572873" y="1405094"/>
            <a:ext cx="642142" cy="2739696"/>
          </a:xfrm>
          <a:custGeom>
            <a:avLst/>
            <a:gdLst>
              <a:gd name="connsiteX0" fmla="*/ 12422 w 642142"/>
              <a:gd name="connsiteY0" fmla="*/ 2957 h 2722894"/>
              <a:gd name="connsiteX1" fmla="*/ 68862 w 642142"/>
              <a:gd name="connsiteY1" fmla="*/ 12581 h 2722894"/>
              <a:gd name="connsiteX2" fmla="*/ 401837 w 642142"/>
              <a:gd name="connsiteY2" fmla="*/ 324062 h 2722894"/>
              <a:gd name="connsiteX3" fmla="*/ 425465 w 642142"/>
              <a:gd name="connsiteY3" fmla="*/ 788735 h 2722894"/>
              <a:gd name="connsiteX4" fmla="*/ 551478 w 642142"/>
              <a:gd name="connsiteY4" fmla="*/ 985631 h 2722894"/>
              <a:gd name="connsiteX5" fmla="*/ 567230 w 642142"/>
              <a:gd name="connsiteY5" fmla="*/ 1166776 h 2722894"/>
              <a:gd name="connsiteX6" fmla="*/ 543603 w 642142"/>
              <a:gd name="connsiteY6" fmla="*/ 1316417 h 2722894"/>
              <a:gd name="connsiteX7" fmla="*/ 638113 w 642142"/>
              <a:gd name="connsiteY7" fmla="*/ 1592072 h 2722894"/>
              <a:gd name="connsiteX8" fmla="*/ 527851 w 642142"/>
              <a:gd name="connsiteY8" fmla="*/ 1678705 h 2722894"/>
              <a:gd name="connsiteX9" fmla="*/ 512098 w 642142"/>
              <a:gd name="connsiteY9" fmla="*/ 1741712 h 2722894"/>
              <a:gd name="connsiteX10" fmla="*/ 441217 w 642142"/>
              <a:gd name="connsiteY10" fmla="*/ 2001615 h 2722894"/>
              <a:gd name="connsiteX11" fmla="*/ 362459 w 642142"/>
              <a:gd name="connsiteY11" fmla="*/ 2040994 h 2722894"/>
              <a:gd name="connsiteX12" fmla="*/ 252196 w 642142"/>
              <a:gd name="connsiteY12" fmla="*/ 2434787 h 2722894"/>
              <a:gd name="connsiteX13" fmla="*/ 340846 w 642142"/>
              <a:gd name="connsiteY13" fmla="*/ 2722894 h 2722894"/>
              <a:gd name="connsiteX14" fmla="*/ 12422 w 642142"/>
              <a:gd name="connsiteY14" fmla="*/ 2722894 h 2722894"/>
              <a:gd name="connsiteX15" fmla="*/ 0 w 642142"/>
              <a:gd name="connsiteY15" fmla="*/ 0 h 2722894"/>
              <a:gd name="connsiteX16" fmla="*/ 12422 w 642142"/>
              <a:gd name="connsiteY16" fmla="*/ 0 h 2722894"/>
              <a:gd name="connsiteX17" fmla="*/ 12422 w 642142"/>
              <a:gd name="connsiteY17" fmla="*/ 2957 h 2722894"/>
              <a:gd name="connsiteX18" fmla="*/ 9769 w 642142"/>
              <a:gd name="connsiteY18" fmla="*/ 2505 h 2722894"/>
              <a:gd name="connsiteX19" fmla="*/ 0 w 642142"/>
              <a:gd name="connsiteY19" fmla="*/ 2910 h 272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42142" h="2722894">
                <a:moveTo>
                  <a:pt x="12422" y="2957"/>
                </a:moveTo>
                <a:lnTo>
                  <a:pt x="68862" y="12581"/>
                </a:lnTo>
                <a:cubicBezTo>
                  <a:pt x="206564" y="52176"/>
                  <a:pt x="339816" y="198293"/>
                  <a:pt x="401837" y="324062"/>
                </a:cubicBezTo>
                <a:lnTo>
                  <a:pt x="425465" y="788735"/>
                </a:lnTo>
                <a:cubicBezTo>
                  <a:pt x="467471" y="854367"/>
                  <a:pt x="556729" y="880619"/>
                  <a:pt x="551478" y="985631"/>
                </a:cubicBezTo>
                <a:cubicBezTo>
                  <a:pt x="611859" y="1053889"/>
                  <a:pt x="561980" y="1106395"/>
                  <a:pt x="567230" y="1166776"/>
                </a:cubicBezTo>
                <a:lnTo>
                  <a:pt x="543603" y="1316417"/>
                </a:lnTo>
                <a:cubicBezTo>
                  <a:pt x="575106" y="1408302"/>
                  <a:pt x="661739" y="1460807"/>
                  <a:pt x="638113" y="1592072"/>
                </a:cubicBezTo>
                <a:lnTo>
                  <a:pt x="527851" y="1678705"/>
                </a:lnTo>
                <a:lnTo>
                  <a:pt x="512098" y="1741712"/>
                </a:lnTo>
                <a:cubicBezTo>
                  <a:pt x="575104" y="1867726"/>
                  <a:pt x="535726" y="1954359"/>
                  <a:pt x="441217" y="2001615"/>
                </a:cubicBezTo>
                <a:lnTo>
                  <a:pt x="362459" y="2040994"/>
                </a:lnTo>
                <a:lnTo>
                  <a:pt x="252196" y="2434787"/>
                </a:lnTo>
                <a:lnTo>
                  <a:pt x="340846" y="2722894"/>
                </a:lnTo>
                <a:lnTo>
                  <a:pt x="12422" y="2722894"/>
                </a:lnTo>
                <a:close/>
                <a:moveTo>
                  <a:pt x="0" y="0"/>
                </a:moveTo>
                <a:lnTo>
                  <a:pt x="12422" y="0"/>
                </a:lnTo>
                <a:lnTo>
                  <a:pt x="12422" y="2957"/>
                </a:lnTo>
                <a:lnTo>
                  <a:pt x="9769" y="2505"/>
                </a:lnTo>
                <a:lnTo>
                  <a:pt x="0" y="29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053044" y="1410032"/>
            <a:ext cx="1538748" cy="2739264"/>
          </a:xfrm>
          <a:custGeom>
            <a:avLst/>
            <a:gdLst>
              <a:gd name="connsiteX0" fmla="*/ 710801 w 1538748"/>
              <a:gd name="connsiteY0" fmla="*/ 1395326 h 2739264"/>
              <a:gd name="connsiteX1" fmla="*/ 359881 w 1538748"/>
              <a:gd name="connsiteY1" fmla="*/ 1573639 h 2739264"/>
              <a:gd name="connsiteX2" fmla="*/ 769424 w 1538748"/>
              <a:gd name="connsiteY2" fmla="*/ 1920176 h 2739264"/>
              <a:gd name="connsiteX3" fmla="*/ 745798 w 1538748"/>
              <a:gd name="connsiteY3" fmla="*/ 1408248 h 2739264"/>
              <a:gd name="connsiteX4" fmla="*/ 710801 w 1538748"/>
              <a:gd name="connsiteY4" fmla="*/ 1395326 h 2739264"/>
              <a:gd name="connsiteX5" fmla="*/ 1538748 w 1538748"/>
              <a:gd name="connsiteY5" fmla="*/ 0 h 2739264"/>
              <a:gd name="connsiteX6" fmla="*/ 1538748 w 1538748"/>
              <a:gd name="connsiteY6" fmla="*/ 2739264 h 2739264"/>
              <a:gd name="connsiteX7" fmla="*/ 714295 w 1538748"/>
              <a:gd name="connsiteY7" fmla="*/ 2739264 h 2739264"/>
              <a:gd name="connsiteX8" fmla="*/ 714295 w 1538748"/>
              <a:gd name="connsiteY8" fmla="*/ 2392727 h 2739264"/>
              <a:gd name="connsiteX9" fmla="*/ 745798 w 1538748"/>
              <a:gd name="connsiteY9" fmla="*/ 2030439 h 2739264"/>
              <a:gd name="connsiteX10" fmla="*/ 454392 w 1538748"/>
              <a:gd name="connsiteY10" fmla="*/ 1896549 h 2739264"/>
              <a:gd name="connsiteX11" fmla="*/ 115730 w 1538748"/>
              <a:gd name="connsiteY11" fmla="*/ 1731157 h 2739264"/>
              <a:gd name="connsiteX12" fmla="*/ 29096 w 1538748"/>
              <a:gd name="connsiteY12" fmla="*/ 1526386 h 2739264"/>
              <a:gd name="connsiteX13" fmla="*/ 643412 w 1538748"/>
              <a:gd name="connsiteY13" fmla="*/ 1085338 h 2739264"/>
              <a:gd name="connsiteX14" fmla="*/ 643412 w 1538748"/>
              <a:gd name="connsiteY14" fmla="*/ 1077463 h 2739264"/>
              <a:gd name="connsiteX15" fmla="*/ 832433 w 1538748"/>
              <a:gd name="connsiteY15" fmla="*/ 951448 h 2739264"/>
              <a:gd name="connsiteX16" fmla="*/ 989948 w 1538748"/>
              <a:gd name="connsiteY16" fmla="*/ 943571 h 2739264"/>
              <a:gd name="connsiteX17" fmla="*/ 1115961 w 1538748"/>
              <a:gd name="connsiteY17" fmla="*/ 943571 h 2739264"/>
              <a:gd name="connsiteX18" fmla="*/ 1202596 w 1538748"/>
              <a:gd name="connsiteY18" fmla="*/ 896318 h 2739264"/>
              <a:gd name="connsiteX19" fmla="*/ 1241976 w 1538748"/>
              <a:gd name="connsiteY19" fmla="*/ 896318 h 2739264"/>
              <a:gd name="connsiteX20" fmla="*/ 1115961 w 1538748"/>
              <a:gd name="connsiteY20" fmla="*/ 518276 h 2739264"/>
              <a:gd name="connsiteX21" fmla="*/ 1257727 w 1538748"/>
              <a:gd name="connsiteY21" fmla="*/ 148111 h 2739264"/>
              <a:gd name="connsiteX22" fmla="*/ 1391617 w 1538748"/>
              <a:gd name="connsiteY22" fmla="*/ 53602 h 2739264"/>
              <a:gd name="connsiteX23" fmla="*/ 1503860 w 1538748"/>
              <a:gd name="connsiteY23" fmla="*/ 1450 h 273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38748" h="2739264">
                <a:moveTo>
                  <a:pt x="710801" y="1395326"/>
                </a:moveTo>
                <a:cubicBezTo>
                  <a:pt x="619455" y="1382406"/>
                  <a:pt x="465550" y="1484052"/>
                  <a:pt x="359881" y="1573639"/>
                </a:cubicBezTo>
                <a:cubicBezTo>
                  <a:pt x="346755" y="1655024"/>
                  <a:pt x="569903" y="1823041"/>
                  <a:pt x="769424" y="1920176"/>
                </a:cubicBezTo>
                <a:cubicBezTo>
                  <a:pt x="769424" y="1752158"/>
                  <a:pt x="848182" y="1513260"/>
                  <a:pt x="745798" y="1408248"/>
                </a:cubicBezTo>
                <a:cubicBezTo>
                  <a:pt x="735624" y="1401356"/>
                  <a:pt x="723853" y="1397172"/>
                  <a:pt x="710801" y="1395326"/>
                </a:cubicBezTo>
                <a:close/>
                <a:moveTo>
                  <a:pt x="1538748" y="0"/>
                </a:moveTo>
                <a:lnTo>
                  <a:pt x="1538748" y="2739264"/>
                </a:lnTo>
                <a:lnTo>
                  <a:pt x="714295" y="2739264"/>
                </a:lnTo>
                <a:lnTo>
                  <a:pt x="714295" y="2392727"/>
                </a:lnTo>
                <a:lnTo>
                  <a:pt x="745798" y="2030439"/>
                </a:lnTo>
                <a:lnTo>
                  <a:pt x="454392" y="1896549"/>
                </a:lnTo>
                <a:lnTo>
                  <a:pt x="115730" y="1731157"/>
                </a:lnTo>
                <a:cubicBezTo>
                  <a:pt x="15970" y="1686527"/>
                  <a:pt x="-36537" y="1578890"/>
                  <a:pt x="29096" y="1526386"/>
                </a:cubicBezTo>
                <a:lnTo>
                  <a:pt x="643412" y="1085338"/>
                </a:lnTo>
                <a:lnTo>
                  <a:pt x="643412" y="1077463"/>
                </a:lnTo>
                <a:lnTo>
                  <a:pt x="832433" y="951448"/>
                </a:lnTo>
                <a:lnTo>
                  <a:pt x="989948" y="943571"/>
                </a:lnTo>
                <a:lnTo>
                  <a:pt x="1115961" y="943571"/>
                </a:lnTo>
                <a:lnTo>
                  <a:pt x="1202596" y="896318"/>
                </a:lnTo>
                <a:lnTo>
                  <a:pt x="1241976" y="896318"/>
                </a:lnTo>
                <a:cubicBezTo>
                  <a:pt x="1152715" y="801809"/>
                  <a:pt x="1102835" y="667919"/>
                  <a:pt x="1115961" y="518276"/>
                </a:cubicBezTo>
                <a:cubicBezTo>
                  <a:pt x="1139588" y="371261"/>
                  <a:pt x="1163216" y="255749"/>
                  <a:pt x="1257727" y="148111"/>
                </a:cubicBezTo>
                <a:cubicBezTo>
                  <a:pt x="1302357" y="116608"/>
                  <a:pt x="1350221" y="89248"/>
                  <a:pt x="1391617" y="53602"/>
                </a:cubicBezTo>
                <a:cubicBezTo>
                  <a:pt x="1427059" y="23084"/>
                  <a:pt x="1464992" y="6686"/>
                  <a:pt x="1503860" y="1450"/>
                </a:cubicBezTo>
                <a:close/>
              </a:path>
            </a:pathLst>
          </a:custGeom>
          <a:solidFill>
            <a:srgbClr val="EBB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dirty="0"/>
          </a:p>
        </p:txBody>
      </p:sp>
      <p:sp>
        <p:nvSpPr>
          <p:cNvPr id="24" name="任意多边形 23"/>
          <p:cNvSpPr/>
          <p:nvPr/>
        </p:nvSpPr>
        <p:spPr>
          <a:xfrm>
            <a:off x="7366187" y="1400588"/>
            <a:ext cx="2161970" cy="2744202"/>
          </a:xfrm>
          <a:custGeom>
            <a:avLst/>
            <a:gdLst>
              <a:gd name="connsiteX0" fmla="*/ 710800 w 2161970"/>
              <a:gd name="connsiteY0" fmla="*/ 1400264 h 2744202"/>
              <a:gd name="connsiteX1" fmla="*/ 359880 w 2161970"/>
              <a:gd name="connsiteY1" fmla="*/ 1578577 h 2744202"/>
              <a:gd name="connsiteX2" fmla="*/ 769423 w 2161970"/>
              <a:gd name="connsiteY2" fmla="*/ 1925114 h 2744202"/>
              <a:gd name="connsiteX3" fmla="*/ 745797 w 2161970"/>
              <a:gd name="connsiteY3" fmla="*/ 1413186 h 2744202"/>
              <a:gd name="connsiteX4" fmla="*/ 710800 w 2161970"/>
              <a:gd name="connsiteY4" fmla="*/ 1400264 h 2744202"/>
              <a:gd name="connsiteX5" fmla="*/ 1532250 w 2161970"/>
              <a:gd name="connsiteY5" fmla="*/ 2975 h 2744202"/>
              <a:gd name="connsiteX6" fmla="*/ 1588690 w 2161970"/>
              <a:gd name="connsiteY6" fmla="*/ 12659 h 2744202"/>
              <a:gd name="connsiteX7" fmla="*/ 1921665 w 2161970"/>
              <a:gd name="connsiteY7" fmla="*/ 326062 h 2744202"/>
              <a:gd name="connsiteX8" fmla="*/ 1945293 w 2161970"/>
              <a:gd name="connsiteY8" fmla="*/ 793602 h 2744202"/>
              <a:gd name="connsiteX9" fmla="*/ 2071306 w 2161970"/>
              <a:gd name="connsiteY9" fmla="*/ 991713 h 2744202"/>
              <a:gd name="connsiteX10" fmla="*/ 2087058 w 2161970"/>
              <a:gd name="connsiteY10" fmla="*/ 1173976 h 2744202"/>
              <a:gd name="connsiteX11" fmla="*/ 2063431 w 2161970"/>
              <a:gd name="connsiteY11" fmla="*/ 1324540 h 2744202"/>
              <a:gd name="connsiteX12" fmla="*/ 2157941 w 2161970"/>
              <a:gd name="connsiteY12" fmla="*/ 1601896 h 2744202"/>
              <a:gd name="connsiteX13" fmla="*/ 2047679 w 2161970"/>
              <a:gd name="connsiteY13" fmla="*/ 1689064 h 2744202"/>
              <a:gd name="connsiteX14" fmla="*/ 2031926 w 2161970"/>
              <a:gd name="connsiteY14" fmla="*/ 1752460 h 2744202"/>
              <a:gd name="connsiteX15" fmla="*/ 1961045 w 2161970"/>
              <a:gd name="connsiteY15" fmla="*/ 2013966 h 2744202"/>
              <a:gd name="connsiteX16" fmla="*/ 1882287 w 2161970"/>
              <a:gd name="connsiteY16" fmla="*/ 2053588 h 2744202"/>
              <a:gd name="connsiteX17" fmla="*/ 1772024 w 2161970"/>
              <a:gd name="connsiteY17" fmla="*/ 2449811 h 2744202"/>
              <a:gd name="connsiteX18" fmla="*/ 1860674 w 2161970"/>
              <a:gd name="connsiteY18" fmla="*/ 2739696 h 2744202"/>
              <a:gd name="connsiteX19" fmla="*/ 1538747 w 2161970"/>
              <a:gd name="connsiteY19" fmla="*/ 2739696 h 2744202"/>
              <a:gd name="connsiteX20" fmla="*/ 1538747 w 2161970"/>
              <a:gd name="connsiteY20" fmla="*/ 2744202 h 2744202"/>
              <a:gd name="connsiteX21" fmla="*/ 714294 w 2161970"/>
              <a:gd name="connsiteY21" fmla="*/ 2744202 h 2744202"/>
              <a:gd name="connsiteX22" fmla="*/ 714294 w 2161970"/>
              <a:gd name="connsiteY22" fmla="*/ 2397665 h 2744202"/>
              <a:gd name="connsiteX23" fmla="*/ 745797 w 2161970"/>
              <a:gd name="connsiteY23" fmla="*/ 2035377 h 2744202"/>
              <a:gd name="connsiteX24" fmla="*/ 454391 w 2161970"/>
              <a:gd name="connsiteY24" fmla="*/ 1901487 h 2744202"/>
              <a:gd name="connsiteX25" fmla="*/ 115729 w 2161970"/>
              <a:gd name="connsiteY25" fmla="*/ 1736095 h 2744202"/>
              <a:gd name="connsiteX26" fmla="*/ 29095 w 2161970"/>
              <a:gd name="connsiteY26" fmla="*/ 1531324 h 2744202"/>
              <a:gd name="connsiteX27" fmla="*/ 643411 w 2161970"/>
              <a:gd name="connsiteY27" fmla="*/ 1090276 h 2744202"/>
              <a:gd name="connsiteX28" fmla="*/ 643411 w 2161970"/>
              <a:gd name="connsiteY28" fmla="*/ 1082401 h 2744202"/>
              <a:gd name="connsiteX29" fmla="*/ 832432 w 2161970"/>
              <a:gd name="connsiteY29" fmla="*/ 956386 h 2744202"/>
              <a:gd name="connsiteX30" fmla="*/ 989947 w 2161970"/>
              <a:gd name="connsiteY30" fmla="*/ 948509 h 2744202"/>
              <a:gd name="connsiteX31" fmla="*/ 1115960 w 2161970"/>
              <a:gd name="connsiteY31" fmla="*/ 948509 h 2744202"/>
              <a:gd name="connsiteX32" fmla="*/ 1202595 w 2161970"/>
              <a:gd name="connsiteY32" fmla="*/ 901256 h 2744202"/>
              <a:gd name="connsiteX33" fmla="*/ 1241975 w 2161970"/>
              <a:gd name="connsiteY33" fmla="*/ 901256 h 2744202"/>
              <a:gd name="connsiteX34" fmla="*/ 1115960 w 2161970"/>
              <a:gd name="connsiteY34" fmla="*/ 523214 h 2744202"/>
              <a:gd name="connsiteX35" fmla="*/ 1257726 w 2161970"/>
              <a:gd name="connsiteY35" fmla="*/ 153049 h 2744202"/>
              <a:gd name="connsiteX36" fmla="*/ 1391616 w 2161970"/>
              <a:gd name="connsiteY36" fmla="*/ 58540 h 2744202"/>
              <a:gd name="connsiteX37" fmla="*/ 1503859 w 2161970"/>
              <a:gd name="connsiteY37" fmla="*/ 6388 h 2744202"/>
              <a:gd name="connsiteX38" fmla="*/ 1532250 w 2161970"/>
              <a:gd name="connsiteY38" fmla="*/ 5208 h 2744202"/>
              <a:gd name="connsiteX39" fmla="*/ 1519828 w 2161970"/>
              <a:gd name="connsiteY39" fmla="*/ 0 h 2744202"/>
              <a:gd name="connsiteX40" fmla="*/ 1532250 w 2161970"/>
              <a:gd name="connsiteY40" fmla="*/ 0 h 2744202"/>
              <a:gd name="connsiteX41" fmla="*/ 1532250 w 2161970"/>
              <a:gd name="connsiteY41" fmla="*/ 2975 h 2744202"/>
              <a:gd name="connsiteX42" fmla="*/ 1529597 w 2161970"/>
              <a:gd name="connsiteY42" fmla="*/ 2521 h 2744202"/>
              <a:gd name="connsiteX43" fmla="*/ 1519828 w 2161970"/>
              <a:gd name="connsiteY43" fmla="*/ 2928 h 2744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161970" h="2744202">
                <a:moveTo>
                  <a:pt x="710800" y="1400264"/>
                </a:moveTo>
                <a:cubicBezTo>
                  <a:pt x="619454" y="1387344"/>
                  <a:pt x="465549" y="1488990"/>
                  <a:pt x="359880" y="1578577"/>
                </a:cubicBezTo>
                <a:cubicBezTo>
                  <a:pt x="346754" y="1659962"/>
                  <a:pt x="569902" y="1827979"/>
                  <a:pt x="769423" y="1925114"/>
                </a:cubicBezTo>
                <a:cubicBezTo>
                  <a:pt x="769423" y="1757096"/>
                  <a:pt x="848181" y="1518198"/>
                  <a:pt x="745797" y="1413186"/>
                </a:cubicBezTo>
                <a:cubicBezTo>
                  <a:pt x="735623" y="1406294"/>
                  <a:pt x="723852" y="1402110"/>
                  <a:pt x="710800" y="1400264"/>
                </a:cubicBezTo>
                <a:close/>
                <a:moveTo>
                  <a:pt x="1532250" y="2975"/>
                </a:moveTo>
                <a:lnTo>
                  <a:pt x="1588690" y="12659"/>
                </a:lnTo>
                <a:cubicBezTo>
                  <a:pt x="1726392" y="52498"/>
                  <a:pt x="1859644" y="199517"/>
                  <a:pt x="1921665" y="326062"/>
                </a:cubicBezTo>
                <a:lnTo>
                  <a:pt x="1945293" y="793602"/>
                </a:lnTo>
                <a:cubicBezTo>
                  <a:pt x="1987299" y="859639"/>
                  <a:pt x="2076557" y="886053"/>
                  <a:pt x="2071306" y="991713"/>
                </a:cubicBezTo>
                <a:cubicBezTo>
                  <a:pt x="2131687" y="1060392"/>
                  <a:pt x="2081808" y="1113222"/>
                  <a:pt x="2087058" y="1173976"/>
                </a:cubicBezTo>
                <a:lnTo>
                  <a:pt x="2063431" y="1324540"/>
                </a:lnTo>
                <a:cubicBezTo>
                  <a:pt x="2094934" y="1416992"/>
                  <a:pt x="2181567" y="1469821"/>
                  <a:pt x="2157941" y="1601896"/>
                </a:cubicBezTo>
                <a:lnTo>
                  <a:pt x="2047679" y="1689064"/>
                </a:lnTo>
                <a:lnTo>
                  <a:pt x="2031926" y="1752460"/>
                </a:lnTo>
                <a:cubicBezTo>
                  <a:pt x="2094932" y="1879251"/>
                  <a:pt x="2055554" y="1966419"/>
                  <a:pt x="1961045" y="2013966"/>
                </a:cubicBezTo>
                <a:lnTo>
                  <a:pt x="1882287" y="2053588"/>
                </a:lnTo>
                <a:lnTo>
                  <a:pt x="1772024" y="2449811"/>
                </a:lnTo>
                <a:lnTo>
                  <a:pt x="1860674" y="2739696"/>
                </a:lnTo>
                <a:lnTo>
                  <a:pt x="1538747" y="2739696"/>
                </a:lnTo>
                <a:lnTo>
                  <a:pt x="1538747" y="2744202"/>
                </a:lnTo>
                <a:lnTo>
                  <a:pt x="714294" y="2744202"/>
                </a:lnTo>
                <a:lnTo>
                  <a:pt x="714294" y="2397665"/>
                </a:lnTo>
                <a:lnTo>
                  <a:pt x="745797" y="2035377"/>
                </a:lnTo>
                <a:lnTo>
                  <a:pt x="454391" y="1901487"/>
                </a:lnTo>
                <a:lnTo>
                  <a:pt x="115729" y="1736095"/>
                </a:lnTo>
                <a:cubicBezTo>
                  <a:pt x="15969" y="1691465"/>
                  <a:pt x="-36538" y="1583828"/>
                  <a:pt x="29095" y="1531324"/>
                </a:cubicBezTo>
                <a:lnTo>
                  <a:pt x="643411" y="1090276"/>
                </a:lnTo>
                <a:lnTo>
                  <a:pt x="643411" y="1082401"/>
                </a:lnTo>
                <a:lnTo>
                  <a:pt x="832432" y="956386"/>
                </a:lnTo>
                <a:lnTo>
                  <a:pt x="989947" y="948509"/>
                </a:lnTo>
                <a:lnTo>
                  <a:pt x="1115960" y="948509"/>
                </a:lnTo>
                <a:lnTo>
                  <a:pt x="1202595" y="901256"/>
                </a:lnTo>
                <a:lnTo>
                  <a:pt x="1241975" y="901256"/>
                </a:lnTo>
                <a:cubicBezTo>
                  <a:pt x="1152714" y="806747"/>
                  <a:pt x="1102834" y="672857"/>
                  <a:pt x="1115960" y="523214"/>
                </a:cubicBezTo>
                <a:cubicBezTo>
                  <a:pt x="1139587" y="376199"/>
                  <a:pt x="1163215" y="260687"/>
                  <a:pt x="1257726" y="153049"/>
                </a:cubicBezTo>
                <a:cubicBezTo>
                  <a:pt x="1302356" y="121546"/>
                  <a:pt x="1350220" y="94186"/>
                  <a:pt x="1391616" y="58540"/>
                </a:cubicBezTo>
                <a:cubicBezTo>
                  <a:pt x="1427058" y="28022"/>
                  <a:pt x="1464991" y="11624"/>
                  <a:pt x="1503859" y="6388"/>
                </a:cubicBezTo>
                <a:lnTo>
                  <a:pt x="1532250" y="5208"/>
                </a:lnTo>
                <a:close/>
                <a:moveTo>
                  <a:pt x="1519828" y="0"/>
                </a:moveTo>
                <a:lnTo>
                  <a:pt x="1532250" y="0"/>
                </a:lnTo>
                <a:lnTo>
                  <a:pt x="1532250" y="2975"/>
                </a:lnTo>
                <a:lnTo>
                  <a:pt x="1529597" y="2521"/>
                </a:lnTo>
                <a:lnTo>
                  <a:pt x="1519828" y="2928"/>
                </a:lnTo>
                <a:close/>
              </a:path>
            </a:pathLst>
          </a:custGeom>
          <a:solidFill>
            <a:srgbClr val="EBB7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038737" y="4891407"/>
            <a:ext cx="834275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小练习：获取美女形状 </a:t>
            </a:r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Step3</a:t>
            </a:r>
            <a:endParaRPr lang="en-US" altLang="zh-CN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339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052" y="2235605"/>
            <a:ext cx="3773751" cy="3889585"/>
          </a:xfrm>
          <a:prstGeom prst="rect">
            <a:avLst/>
          </a:prstGeom>
        </p:spPr>
      </p:pic>
      <p:sp>
        <p:nvSpPr>
          <p:cNvPr id="32" name="标题 1"/>
          <p:cNvSpPr txBox="1">
            <a:spLocks/>
          </p:cNvSpPr>
          <p:nvPr/>
        </p:nvSpPr>
        <p:spPr>
          <a:xfrm>
            <a:off x="1524000" y="2063931"/>
            <a:ext cx="9144000" cy="16795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8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篇</a:t>
            </a:r>
            <a:endParaRPr lang="zh-CN" altLang="en-US" sz="8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1524000" y="3743485"/>
            <a:ext cx="9144000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只为设计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8416" y="1144822"/>
            <a:ext cx="3121423" cy="316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3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0771" y="12479"/>
            <a:ext cx="147829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9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438528"/>
            <a:ext cx="2919413" cy="294276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110" y="1438528"/>
            <a:ext cx="5199672" cy="2942768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9" name="图文框 8"/>
          <p:cNvSpPr/>
          <p:nvPr/>
        </p:nvSpPr>
        <p:spPr>
          <a:xfrm>
            <a:off x="2786746" y="2288790"/>
            <a:ext cx="2375803" cy="663959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1524000" y="4681842"/>
            <a:ext cx="9144000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是一个神奇的工具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1524000" y="5438374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插入→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→选择图形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04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59" y="656264"/>
            <a:ext cx="6508444" cy="3185712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1524000" y="4207159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插入→</a:t>
            </a:r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→循环→基本循环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524000" y="4913760"/>
            <a:ext cx="9429750" cy="15826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鼠标点击左侧最后一个文本→回车增加圆的数量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图形→点击“设计”选项卡→添加形状，也可以增加形状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1034146" y="2755371"/>
            <a:ext cx="2375803" cy="559330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2400" dirty="0" smtClean="0">
                <a:solidFill>
                  <a:srgbClr val="C00000"/>
                </a:solidFill>
              </a:rPr>
              <a:t>回车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86651" y="656264"/>
            <a:ext cx="3638553" cy="3185712"/>
            <a:chOff x="7372350" y="1257458"/>
            <a:chExt cx="1909257" cy="167163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/>
            <a:srcRect r="55775"/>
            <a:stretch/>
          </p:blipFill>
          <p:spPr>
            <a:xfrm>
              <a:off x="7372352" y="1257458"/>
              <a:ext cx="1909255" cy="1671638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sp>
          <p:nvSpPr>
            <p:cNvPr id="12" name="图文框 11"/>
            <p:cNvSpPr/>
            <p:nvPr/>
          </p:nvSpPr>
          <p:spPr>
            <a:xfrm>
              <a:off x="7372350" y="1295558"/>
              <a:ext cx="1657350" cy="476092"/>
            </a:xfrm>
            <a:prstGeom prst="frame">
              <a:avLst>
                <a:gd name="adj1" fmla="val 67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424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14450" y="4668770"/>
            <a:ext cx="9848850" cy="16558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</a:t>
            </a:r>
            <a:r>
              <a:rPr lang="zh-CN" alt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（不是里面的形状哦）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→右键→转换为形状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图形→点击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“设计”选项卡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→转换→转换为形状，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可以转换形状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524000" y="4085824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图形转形状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/>
          <a:srcRect l="86310" t="7552" b="67448"/>
          <a:stretch/>
        </p:blipFill>
        <p:spPr>
          <a:xfrm>
            <a:off x="8336163" y="1048788"/>
            <a:ext cx="2331837" cy="239418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44876" t="70214" r="42240" b="10678"/>
          <a:stretch/>
        </p:blipFill>
        <p:spPr>
          <a:xfrm>
            <a:off x="4835726" y="1076244"/>
            <a:ext cx="2838450" cy="236673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9" name="图文框 8"/>
          <p:cNvSpPr/>
          <p:nvPr/>
        </p:nvSpPr>
        <p:spPr>
          <a:xfrm>
            <a:off x="4835726" y="1970279"/>
            <a:ext cx="2838450" cy="515665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文框 9"/>
          <p:cNvSpPr/>
          <p:nvPr/>
        </p:nvSpPr>
        <p:spPr>
          <a:xfrm>
            <a:off x="8336163" y="2927309"/>
            <a:ext cx="2331837" cy="515665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271487" y="857246"/>
            <a:ext cx="2822457" cy="2804726"/>
            <a:chOff x="1999786" y="-640816"/>
            <a:chExt cx="3927415" cy="3902742"/>
          </a:xfrm>
        </p:grpSpPr>
        <p:sp>
          <p:nvSpPr>
            <p:cNvPr id="12" name="任意多边形 11"/>
            <p:cNvSpPr/>
            <p:nvPr/>
          </p:nvSpPr>
          <p:spPr>
            <a:xfrm>
              <a:off x="3691812" y="-640816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14" name="任意多边形 13"/>
            <p:cNvSpPr/>
            <p:nvPr/>
          </p:nvSpPr>
          <p:spPr>
            <a:xfrm rot="830769">
              <a:off x="4283379" y="-364188"/>
              <a:ext cx="144393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0" y="36677"/>
                  </a:moveTo>
                  <a:lnTo>
                    <a:pt x="72197" y="36677"/>
                  </a:lnTo>
                  <a:lnTo>
                    <a:pt x="72197" y="0"/>
                  </a:lnTo>
                  <a:lnTo>
                    <a:pt x="144393" y="91693"/>
                  </a:lnTo>
                  <a:lnTo>
                    <a:pt x="72197" y="183385"/>
                  </a:lnTo>
                  <a:lnTo>
                    <a:pt x="72197" y="146708"/>
                  </a:lnTo>
                  <a:lnTo>
                    <a:pt x="0" y="146708"/>
                  </a:lnTo>
                  <a:lnTo>
                    <a:pt x="0" y="3667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36677" rIns="43318" bIns="3667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483911" y="-445581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16" name="任意多边形 15"/>
            <p:cNvSpPr/>
            <p:nvPr/>
          </p:nvSpPr>
          <p:spPr>
            <a:xfrm rot="2492308">
              <a:off x="4985657" y="2187"/>
              <a:ext cx="144393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0" y="36677"/>
                  </a:moveTo>
                  <a:lnTo>
                    <a:pt x="72197" y="36677"/>
                  </a:lnTo>
                  <a:lnTo>
                    <a:pt x="72197" y="0"/>
                  </a:lnTo>
                  <a:lnTo>
                    <a:pt x="144393" y="91693"/>
                  </a:lnTo>
                  <a:lnTo>
                    <a:pt x="72197" y="183385"/>
                  </a:lnTo>
                  <a:lnTo>
                    <a:pt x="72197" y="146708"/>
                  </a:lnTo>
                  <a:lnTo>
                    <a:pt x="0" y="146708"/>
                  </a:lnTo>
                  <a:lnTo>
                    <a:pt x="0" y="3667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36676" rIns="43318" bIns="3667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094550" y="95397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18" name="任意多边形 17"/>
            <p:cNvSpPr/>
            <p:nvPr/>
          </p:nvSpPr>
          <p:spPr>
            <a:xfrm rot="4153846">
              <a:off x="5437230" y="652961"/>
              <a:ext cx="144393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0" y="36677"/>
                  </a:moveTo>
                  <a:lnTo>
                    <a:pt x="72197" y="36677"/>
                  </a:lnTo>
                  <a:lnTo>
                    <a:pt x="72197" y="0"/>
                  </a:lnTo>
                  <a:lnTo>
                    <a:pt x="144393" y="91693"/>
                  </a:lnTo>
                  <a:lnTo>
                    <a:pt x="72197" y="183385"/>
                  </a:lnTo>
                  <a:lnTo>
                    <a:pt x="72197" y="146708"/>
                  </a:lnTo>
                  <a:lnTo>
                    <a:pt x="0" y="146708"/>
                  </a:lnTo>
                  <a:lnTo>
                    <a:pt x="0" y="3667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36675" rIns="43318" bIns="36678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383838" y="858188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20" name="任意多边形 19"/>
            <p:cNvSpPr/>
            <p:nvPr/>
          </p:nvSpPr>
          <p:spPr>
            <a:xfrm rot="16615385">
              <a:off x="5534649" y="1439048"/>
              <a:ext cx="144393" cy="183386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7" tIns="36678" rIns="0" bIns="3667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285504" y="1668045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22" name="任意多边形 21"/>
            <p:cNvSpPr/>
            <p:nvPr/>
          </p:nvSpPr>
          <p:spPr>
            <a:xfrm rot="18276923">
              <a:off x="5255595" y="2180367"/>
              <a:ext cx="144393" cy="183386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7" tIns="36678" rIns="0" bIns="3667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822074" y="2339439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24" name="任意多边形 23"/>
            <p:cNvSpPr/>
            <p:nvPr/>
          </p:nvSpPr>
          <p:spPr>
            <a:xfrm rot="19938462">
              <a:off x="4663998" y="2707090"/>
              <a:ext cx="144394" cy="183386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7" tIns="36678" rIns="1" bIns="3667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099715" y="2718563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26" name="任意多边形 25"/>
            <p:cNvSpPr/>
            <p:nvPr/>
          </p:nvSpPr>
          <p:spPr>
            <a:xfrm rot="21600000">
              <a:off x="3895384" y="2898551"/>
              <a:ext cx="144394" cy="183386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8" tIns="36678" rIns="1" bIns="3667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283910" y="2718563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28" name="任意多边形 27"/>
            <p:cNvSpPr/>
            <p:nvPr/>
          </p:nvSpPr>
          <p:spPr>
            <a:xfrm rot="23261538">
              <a:off x="3125834" y="2710888"/>
              <a:ext cx="144394" cy="183386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8" tIns="36677" rIns="0" bIns="3667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561550" y="2339439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0" name="任意多边形 29"/>
            <p:cNvSpPr/>
            <p:nvPr/>
          </p:nvSpPr>
          <p:spPr>
            <a:xfrm rot="24923077">
              <a:off x="2531641" y="2187094"/>
              <a:ext cx="144394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9" tIns="36676" rIns="-1" bIns="3667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2098120" y="1668045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2" name="任意多边形 31"/>
            <p:cNvSpPr/>
            <p:nvPr/>
          </p:nvSpPr>
          <p:spPr>
            <a:xfrm rot="26584615">
              <a:off x="2248931" y="1447163"/>
              <a:ext cx="144394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144393" y="146708"/>
                  </a:moveTo>
                  <a:lnTo>
                    <a:pt x="72196" y="146708"/>
                  </a:lnTo>
                  <a:lnTo>
                    <a:pt x="72196" y="183385"/>
                  </a:lnTo>
                  <a:lnTo>
                    <a:pt x="0" y="91692"/>
                  </a:lnTo>
                  <a:lnTo>
                    <a:pt x="72196" y="0"/>
                  </a:lnTo>
                  <a:lnTo>
                    <a:pt x="72196" y="36677"/>
                  </a:lnTo>
                  <a:lnTo>
                    <a:pt x="144393" y="36677"/>
                  </a:lnTo>
                  <a:lnTo>
                    <a:pt x="144393" y="146708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3318" tIns="36676" rIns="0" bIns="3667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1999786" y="858188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4" name="任意多边形 33"/>
            <p:cNvSpPr/>
            <p:nvPr/>
          </p:nvSpPr>
          <p:spPr>
            <a:xfrm rot="17446154">
              <a:off x="2342466" y="660603"/>
              <a:ext cx="144393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0" y="36677"/>
                  </a:moveTo>
                  <a:lnTo>
                    <a:pt x="72197" y="36677"/>
                  </a:lnTo>
                  <a:lnTo>
                    <a:pt x="72197" y="0"/>
                  </a:lnTo>
                  <a:lnTo>
                    <a:pt x="144393" y="91693"/>
                  </a:lnTo>
                  <a:lnTo>
                    <a:pt x="72197" y="183385"/>
                  </a:lnTo>
                  <a:lnTo>
                    <a:pt x="72197" y="146708"/>
                  </a:lnTo>
                  <a:lnTo>
                    <a:pt x="0" y="146708"/>
                  </a:lnTo>
                  <a:lnTo>
                    <a:pt x="0" y="3667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2" tIns="36677" rIns="43319" bIns="3667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289074" y="95397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7" name="任意多边形 36"/>
            <p:cNvSpPr/>
            <p:nvPr/>
          </p:nvSpPr>
          <p:spPr>
            <a:xfrm rot="19107692">
              <a:off x="2790820" y="7607"/>
              <a:ext cx="144393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0" y="36677"/>
                  </a:moveTo>
                  <a:lnTo>
                    <a:pt x="72197" y="36677"/>
                  </a:lnTo>
                  <a:lnTo>
                    <a:pt x="72197" y="0"/>
                  </a:lnTo>
                  <a:lnTo>
                    <a:pt x="144393" y="91693"/>
                  </a:lnTo>
                  <a:lnTo>
                    <a:pt x="72197" y="183385"/>
                  </a:lnTo>
                  <a:lnTo>
                    <a:pt x="72197" y="146708"/>
                  </a:lnTo>
                  <a:lnTo>
                    <a:pt x="0" y="146708"/>
                  </a:lnTo>
                  <a:lnTo>
                    <a:pt x="0" y="3667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36677" rIns="43318" bIns="36676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899713" y="-445581"/>
              <a:ext cx="543363" cy="543363"/>
            </a:xfrm>
            <a:custGeom>
              <a:avLst/>
              <a:gdLst>
                <a:gd name="connsiteX0" fmla="*/ 0 w 543363"/>
                <a:gd name="connsiteY0" fmla="*/ 271682 h 543363"/>
                <a:gd name="connsiteX1" fmla="*/ 271682 w 543363"/>
                <a:gd name="connsiteY1" fmla="*/ 0 h 543363"/>
                <a:gd name="connsiteX2" fmla="*/ 543364 w 543363"/>
                <a:gd name="connsiteY2" fmla="*/ 271682 h 543363"/>
                <a:gd name="connsiteX3" fmla="*/ 271682 w 543363"/>
                <a:gd name="connsiteY3" fmla="*/ 543364 h 543363"/>
                <a:gd name="connsiteX4" fmla="*/ 0 w 543363"/>
                <a:gd name="connsiteY4" fmla="*/ 271682 h 543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3363" h="543363">
                  <a:moveTo>
                    <a:pt x="0" y="271682"/>
                  </a:moveTo>
                  <a:cubicBezTo>
                    <a:pt x="0" y="121636"/>
                    <a:pt x="121636" y="0"/>
                    <a:pt x="271682" y="0"/>
                  </a:cubicBezTo>
                  <a:cubicBezTo>
                    <a:pt x="421728" y="0"/>
                    <a:pt x="543364" y="121636"/>
                    <a:pt x="543364" y="271682"/>
                  </a:cubicBezTo>
                  <a:cubicBezTo>
                    <a:pt x="543364" y="421728"/>
                    <a:pt x="421728" y="543364"/>
                    <a:pt x="271682" y="543364"/>
                  </a:cubicBezTo>
                  <a:cubicBezTo>
                    <a:pt x="121636" y="543364"/>
                    <a:pt x="0" y="421728"/>
                    <a:pt x="0" y="271682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9" name="任意多边形 38"/>
            <p:cNvSpPr/>
            <p:nvPr/>
          </p:nvSpPr>
          <p:spPr>
            <a:xfrm rot="20769231">
              <a:off x="3491280" y="-362232"/>
              <a:ext cx="144393" cy="183385"/>
            </a:xfrm>
            <a:custGeom>
              <a:avLst/>
              <a:gdLst>
                <a:gd name="connsiteX0" fmla="*/ 0 w 144393"/>
                <a:gd name="connsiteY0" fmla="*/ 36677 h 183385"/>
                <a:gd name="connsiteX1" fmla="*/ 72197 w 144393"/>
                <a:gd name="connsiteY1" fmla="*/ 36677 h 183385"/>
                <a:gd name="connsiteX2" fmla="*/ 72197 w 144393"/>
                <a:gd name="connsiteY2" fmla="*/ 0 h 183385"/>
                <a:gd name="connsiteX3" fmla="*/ 144393 w 144393"/>
                <a:gd name="connsiteY3" fmla="*/ 91693 h 183385"/>
                <a:gd name="connsiteX4" fmla="*/ 72197 w 144393"/>
                <a:gd name="connsiteY4" fmla="*/ 183385 h 183385"/>
                <a:gd name="connsiteX5" fmla="*/ 72197 w 144393"/>
                <a:gd name="connsiteY5" fmla="*/ 146708 h 183385"/>
                <a:gd name="connsiteX6" fmla="*/ 0 w 144393"/>
                <a:gd name="connsiteY6" fmla="*/ 146708 h 183385"/>
                <a:gd name="connsiteX7" fmla="*/ 0 w 144393"/>
                <a:gd name="connsiteY7" fmla="*/ 36677 h 18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393" h="183385">
                  <a:moveTo>
                    <a:pt x="0" y="36677"/>
                  </a:moveTo>
                  <a:lnTo>
                    <a:pt x="72197" y="36677"/>
                  </a:lnTo>
                  <a:lnTo>
                    <a:pt x="72197" y="0"/>
                  </a:lnTo>
                  <a:lnTo>
                    <a:pt x="144393" y="91693"/>
                  </a:lnTo>
                  <a:lnTo>
                    <a:pt x="72197" y="183385"/>
                  </a:lnTo>
                  <a:lnTo>
                    <a:pt x="72197" y="146708"/>
                  </a:lnTo>
                  <a:lnTo>
                    <a:pt x="0" y="146708"/>
                  </a:lnTo>
                  <a:lnTo>
                    <a:pt x="0" y="3667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36676" rIns="43318" bIns="36677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7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422131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1524000" y="4085824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取消组合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314450" y="4668770"/>
            <a:ext cx="9848850" cy="11652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转换为形状后选中图形→右键→组合→取消组合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转换为形状后选中图形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→开始→排列→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组合，也可以取消组合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8023389" y="772389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39" name="任意多边形 38"/>
          <p:cNvSpPr/>
          <p:nvPr/>
        </p:nvSpPr>
        <p:spPr>
          <a:xfrm rot="830769">
            <a:off x="8501535" y="995979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7" rIns="43318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0" name="任意多边形 39"/>
          <p:cNvSpPr/>
          <p:nvPr/>
        </p:nvSpPr>
        <p:spPr>
          <a:xfrm>
            <a:off x="8663619" y="930192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41" name="任意多边形 40"/>
          <p:cNvSpPr/>
          <p:nvPr/>
        </p:nvSpPr>
        <p:spPr>
          <a:xfrm rot="2492308">
            <a:off x="9069165" y="1292109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6" rIns="43318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2" name="任意多边形 41"/>
          <p:cNvSpPr/>
          <p:nvPr/>
        </p:nvSpPr>
        <p:spPr>
          <a:xfrm>
            <a:off x="9157180" y="1367448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43" name="任意多边形 42"/>
          <p:cNvSpPr/>
          <p:nvPr/>
        </p:nvSpPr>
        <p:spPr>
          <a:xfrm rot="4153846">
            <a:off x="9434158" y="1818110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5" rIns="43318" bIns="36678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4" name="任意多边形 43"/>
          <p:cNvSpPr/>
          <p:nvPr/>
        </p:nvSpPr>
        <p:spPr>
          <a:xfrm>
            <a:off x="9391003" y="1983989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45" name="任意多边形 44"/>
          <p:cNvSpPr/>
          <p:nvPr/>
        </p:nvSpPr>
        <p:spPr>
          <a:xfrm rot="16615385">
            <a:off x="9512899" y="2453481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7" tIns="36678" rIns="0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6" name="任意多边形 45"/>
          <p:cNvSpPr/>
          <p:nvPr/>
        </p:nvSpPr>
        <p:spPr>
          <a:xfrm>
            <a:off x="9311523" y="2638573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 dirty="0"/>
          </a:p>
        </p:txBody>
      </p:sp>
      <p:sp>
        <p:nvSpPr>
          <p:cNvPr id="47" name="任意多边形 46"/>
          <p:cNvSpPr/>
          <p:nvPr/>
        </p:nvSpPr>
        <p:spPr>
          <a:xfrm rot="18276923">
            <a:off x="9287348" y="3052667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7" tIns="36678" rIns="0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8" name="任意多边形 47"/>
          <p:cNvSpPr/>
          <p:nvPr/>
        </p:nvSpPr>
        <p:spPr>
          <a:xfrm>
            <a:off x="8936946" y="3181240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49" name="任意多边形 48"/>
          <p:cNvSpPr/>
          <p:nvPr/>
        </p:nvSpPr>
        <p:spPr>
          <a:xfrm rot="19938462">
            <a:off x="8809178" y="3478402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7" tIns="36678" rIns="1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0" name="任意多边形 49"/>
          <p:cNvSpPr/>
          <p:nvPr/>
        </p:nvSpPr>
        <p:spPr>
          <a:xfrm>
            <a:off x="8353085" y="348767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1" name="任意多边形 50"/>
          <p:cNvSpPr/>
          <p:nvPr/>
        </p:nvSpPr>
        <p:spPr>
          <a:xfrm>
            <a:off x="8187930" y="3633154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8" tIns="36678" rIns="1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2" name="任意多边形 51"/>
          <p:cNvSpPr/>
          <p:nvPr/>
        </p:nvSpPr>
        <p:spPr>
          <a:xfrm>
            <a:off x="7693694" y="348767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3" name="任意多边形 52"/>
          <p:cNvSpPr/>
          <p:nvPr/>
        </p:nvSpPr>
        <p:spPr>
          <a:xfrm rot="1661538">
            <a:off x="7565926" y="3481471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8" tIns="36677" rIns="0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4" name="任意多边形 53"/>
          <p:cNvSpPr/>
          <p:nvPr/>
        </p:nvSpPr>
        <p:spPr>
          <a:xfrm>
            <a:off x="7109832" y="3181240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5" name="任意多边形 54"/>
          <p:cNvSpPr/>
          <p:nvPr/>
        </p:nvSpPr>
        <p:spPr>
          <a:xfrm rot="3323077">
            <a:off x="7085657" y="3058104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9" tIns="36676" rIns="-1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6" name="任意多边形 55"/>
          <p:cNvSpPr/>
          <p:nvPr/>
        </p:nvSpPr>
        <p:spPr>
          <a:xfrm>
            <a:off x="6735255" y="2638573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7" name="任意多边形 56"/>
          <p:cNvSpPr/>
          <p:nvPr/>
        </p:nvSpPr>
        <p:spPr>
          <a:xfrm rot="4984615">
            <a:off x="6857151" y="2460040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8" tIns="36676" rIns="0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8" name="任意多边形 57"/>
          <p:cNvSpPr/>
          <p:nvPr/>
        </p:nvSpPr>
        <p:spPr>
          <a:xfrm>
            <a:off x="6655775" y="1983989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9" name="任意多边形 58"/>
          <p:cNvSpPr/>
          <p:nvPr/>
        </p:nvSpPr>
        <p:spPr>
          <a:xfrm rot="17446154">
            <a:off x="6932753" y="1824287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2" tIns="36677" rIns="43319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60" name="任意多边形 59"/>
          <p:cNvSpPr/>
          <p:nvPr/>
        </p:nvSpPr>
        <p:spPr>
          <a:xfrm>
            <a:off x="6889598" y="1367448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61" name="任意多边形 60"/>
          <p:cNvSpPr/>
          <p:nvPr/>
        </p:nvSpPr>
        <p:spPr>
          <a:xfrm rot="19107692">
            <a:off x="7295144" y="1296490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7" rIns="43318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62" name="任意多边形 61"/>
          <p:cNvSpPr/>
          <p:nvPr/>
        </p:nvSpPr>
        <p:spPr>
          <a:xfrm>
            <a:off x="7383159" y="930192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63" name="任意多边形 62"/>
          <p:cNvSpPr/>
          <p:nvPr/>
        </p:nvSpPr>
        <p:spPr>
          <a:xfrm rot="20769231">
            <a:off x="7861305" y="997560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6" rIns="43318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778" y="776287"/>
            <a:ext cx="3436563" cy="321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9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1562100" y="4845151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删除箭头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3215464" y="1140342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39" name="任意多边形 38"/>
          <p:cNvSpPr/>
          <p:nvPr/>
        </p:nvSpPr>
        <p:spPr>
          <a:xfrm rot="830769">
            <a:off x="3693610" y="1363932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7" rIns="43318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0" name="任意多边形 39"/>
          <p:cNvSpPr/>
          <p:nvPr/>
        </p:nvSpPr>
        <p:spPr>
          <a:xfrm>
            <a:off x="3855694" y="129814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41" name="任意多边形 40"/>
          <p:cNvSpPr/>
          <p:nvPr/>
        </p:nvSpPr>
        <p:spPr>
          <a:xfrm rot="2492308">
            <a:off x="4261240" y="1660062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6" rIns="43318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2" name="任意多边形 41"/>
          <p:cNvSpPr/>
          <p:nvPr/>
        </p:nvSpPr>
        <p:spPr>
          <a:xfrm>
            <a:off x="4349255" y="1735401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43" name="任意多边形 42"/>
          <p:cNvSpPr/>
          <p:nvPr/>
        </p:nvSpPr>
        <p:spPr>
          <a:xfrm rot="4153846">
            <a:off x="4626233" y="2186063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5" rIns="43318" bIns="36678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4" name="任意多边形 43"/>
          <p:cNvSpPr/>
          <p:nvPr/>
        </p:nvSpPr>
        <p:spPr>
          <a:xfrm>
            <a:off x="4583078" y="2351942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45" name="任意多边形 44"/>
          <p:cNvSpPr/>
          <p:nvPr/>
        </p:nvSpPr>
        <p:spPr>
          <a:xfrm rot="16615385">
            <a:off x="4704974" y="2821434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7" tIns="36678" rIns="0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6" name="任意多边形 45"/>
          <p:cNvSpPr/>
          <p:nvPr/>
        </p:nvSpPr>
        <p:spPr>
          <a:xfrm>
            <a:off x="4503598" y="3006526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 dirty="0"/>
          </a:p>
        </p:txBody>
      </p:sp>
      <p:sp>
        <p:nvSpPr>
          <p:cNvPr id="47" name="任意多边形 46"/>
          <p:cNvSpPr/>
          <p:nvPr/>
        </p:nvSpPr>
        <p:spPr>
          <a:xfrm rot="18276923">
            <a:off x="4479423" y="3420620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7" tIns="36678" rIns="0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48" name="任意多边形 47"/>
          <p:cNvSpPr/>
          <p:nvPr/>
        </p:nvSpPr>
        <p:spPr>
          <a:xfrm>
            <a:off x="4129021" y="3549193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49" name="任意多边形 48"/>
          <p:cNvSpPr/>
          <p:nvPr/>
        </p:nvSpPr>
        <p:spPr>
          <a:xfrm rot="19938462">
            <a:off x="4001253" y="3846355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7" tIns="36678" rIns="1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0" name="任意多边形 49"/>
          <p:cNvSpPr/>
          <p:nvPr/>
        </p:nvSpPr>
        <p:spPr>
          <a:xfrm>
            <a:off x="3545160" y="3855628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1" name="任意多边形 50"/>
          <p:cNvSpPr/>
          <p:nvPr/>
        </p:nvSpPr>
        <p:spPr>
          <a:xfrm>
            <a:off x="3380005" y="4001107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8" tIns="36678" rIns="1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2" name="任意多边形 51"/>
          <p:cNvSpPr/>
          <p:nvPr/>
        </p:nvSpPr>
        <p:spPr>
          <a:xfrm>
            <a:off x="2885769" y="3855628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3" name="任意多边形 52"/>
          <p:cNvSpPr/>
          <p:nvPr/>
        </p:nvSpPr>
        <p:spPr>
          <a:xfrm rot="1661538">
            <a:off x="2758001" y="3849424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8" tIns="36677" rIns="0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4" name="任意多边形 53"/>
          <p:cNvSpPr/>
          <p:nvPr/>
        </p:nvSpPr>
        <p:spPr>
          <a:xfrm>
            <a:off x="2301907" y="3549193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5" name="任意多边形 54"/>
          <p:cNvSpPr/>
          <p:nvPr/>
        </p:nvSpPr>
        <p:spPr>
          <a:xfrm rot="3323077">
            <a:off x="2277732" y="3426057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9" tIns="36676" rIns="-1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6" name="任意多边形 55"/>
          <p:cNvSpPr/>
          <p:nvPr/>
        </p:nvSpPr>
        <p:spPr>
          <a:xfrm>
            <a:off x="1927330" y="3006526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7" name="任意多边形 56"/>
          <p:cNvSpPr/>
          <p:nvPr/>
        </p:nvSpPr>
        <p:spPr>
          <a:xfrm rot="4984615">
            <a:off x="2049226" y="2827993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144393" y="146708"/>
                </a:moveTo>
                <a:lnTo>
                  <a:pt x="72196" y="146708"/>
                </a:lnTo>
                <a:lnTo>
                  <a:pt x="72196" y="183385"/>
                </a:lnTo>
                <a:lnTo>
                  <a:pt x="0" y="91692"/>
                </a:lnTo>
                <a:lnTo>
                  <a:pt x="72196" y="0"/>
                </a:lnTo>
                <a:lnTo>
                  <a:pt x="72196" y="36677"/>
                </a:lnTo>
                <a:lnTo>
                  <a:pt x="144393" y="36677"/>
                </a:lnTo>
                <a:lnTo>
                  <a:pt x="144393" y="146708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318" tIns="36676" rIns="0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58" name="任意多边形 57"/>
          <p:cNvSpPr/>
          <p:nvPr/>
        </p:nvSpPr>
        <p:spPr>
          <a:xfrm>
            <a:off x="1847850" y="2351942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59" name="任意多边形 58"/>
          <p:cNvSpPr/>
          <p:nvPr/>
        </p:nvSpPr>
        <p:spPr>
          <a:xfrm rot="17446154">
            <a:off x="2124828" y="2192240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2" tIns="36677" rIns="43319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60" name="任意多边形 59"/>
          <p:cNvSpPr/>
          <p:nvPr/>
        </p:nvSpPr>
        <p:spPr>
          <a:xfrm>
            <a:off x="2081673" y="1735401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61" name="任意多边形 60"/>
          <p:cNvSpPr/>
          <p:nvPr/>
        </p:nvSpPr>
        <p:spPr>
          <a:xfrm rot="19107692">
            <a:off x="2487219" y="1664443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7" rIns="43318" bIns="36676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62" name="任意多边形 61"/>
          <p:cNvSpPr/>
          <p:nvPr/>
        </p:nvSpPr>
        <p:spPr>
          <a:xfrm>
            <a:off x="2575234" y="129814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63" name="任意多边形 62"/>
          <p:cNvSpPr/>
          <p:nvPr/>
        </p:nvSpPr>
        <p:spPr>
          <a:xfrm rot="20769231">
            <a:off x="3053380" y="1365513"/>
            <a:ext cx="116709" cy="148225"/>
          </a:xfrm>
          <a:custGeom>
            <a:avLst/>
            <a:gdLst>
              <a:gd name="connsiteX0" fmla="*/ 0 w 144393"/>
              <a:gd name="connsiteY0" fmla="*/ 36677 h 183385"/>
              <a:gd name="connsiteX1" fmla="*/ 72197 w 144393"/>
              <a:gd name="connsiteY1" fmla="*/ 36677 h 183385"/>
              <a:gd name="connsiteX2" fmla="*/ 72197 w 144393"/>
              <a:gd name="connsiteY2" fmla="*/ 0 h 183385"/>
              <a:gd name="connsiteX3" fmla="*/ 144393 w 144393"/>
              <a:gd name="connsiteY3" fmla="*/ 91693 h 183385"/>
              <a:gd name="connsiteX4" fmla="*/ 72197 w 144393"/>
              <a:gd name="connsiteY4" fmla="*/ 183385 h 183385"/>
              <a:gd name="connsiteX5" fmla="*/ 72197 w 144393"/>
              <a:gd name="connsiteY5" fmla="*/ 146708 h 183385"/>
              <a:gd name="connsiteX6" fmla="*/ 0 w 144393"/>
              <a:gd name="connsiteY6" fmla="*/ 146708 h 183385"/>
              <a:gd name="connsiteX7" fmla="*/ 0 w 144393"/>
              <a:gd name="connsiteY7" fmla="*/ 36677 h 18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393" h="183385">
                <a:moveTo>
                  <a:pt x="0" y="36677"/>
                </a:moveTo>
                <a:lnTo>
                  <a:pt x="72197" y="36677"/>
                </a:lnTo>
                <a:lnTo>
                  <a:pt x="72197" y="0"/>
                </a:lnTo>
                <a:lnTo>
                  <a:pt x="144393" y="91693"/>
                </a:lnTo>
                <a:lnTo>
                  <a:pt x="72197" y="183385"/>
                </a:lnTo>
                <a:lnTo>
                  <a:pt x="72197" y="146708"/>
                </a:lnTo>
                <a:lnTo>
                  <a:pt x="0" y="146708"/>
                </a:lnTo>
                <a:lnTo>
                  <a:pt x="0" y="3667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36676" rIns="43318" bIns="36677" numCol="1" spcCol="1270" anchor="ctr" anchorCtr="0">
            <a:noAutofit/>
          </a:bodyPr>
          <a:lstStyle/>
          <a:p>
            <a:pPr lvl="0" algn="ctr" defTabSz="311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700" kern="1200"/>
          </a:p>
        </p:txBody>
      </p:sp>
      <p:sp>
        <p:nvSpPr>
          <p:cNvPr id="31" name="任意多边形 30"/>
          <p:cNvSpPr/>
          <p:nvPr/>
        </p:nvSpPr>
        <p:spPr>
          <a:xfrm>
            <a:off x="8267880" y="116517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33" name="任意多边形 32"/>
          <p:cNvSpPr/>
          <p:nvPr/>
        </p:nvSpPr>
        <p:spPr>
          <a:xfrm>
            <a:off x="8908110" y="1322978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35" name="任意多边形 34"/>
          <p:cNvSpPr/>
          <p:nvPr/>
        </p:nvSpPr>
        <p:spPr>
          <a:xfrm>
            <a:off x="9401671" y="1760234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37" name="任意多边形 36"/>
          <p:cNvSpPr/>
          <p:nvPr/>
        </p:nvSpPr>
        <p:spPr>
          <a:xfrm>
            <a:off x="9635494" y="237677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/>
          </a:p>
        </p:txBody>
      </p:sp>
      <p:sp>
        <p:nvSpPr>
          <p:cNvPr id="66" name="任意多边形 65"/>
          <p:cNvSpPr/>
          <p:nvPr/>
        </p:nvSpPr>
        <p:spPr>
          <a:xfrm>
            <a:off x="9556014" y="3031359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814" tIns="94814" rIns="94814" bIns="9481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kern="1200" dirty="0"/>
          </a:p>
        </p:txBody>
      </p:sp>
      <p:sp>
        <p:nvSpPr>
          <p:cNvPr id="68" name="任意多边形 67"/>
          <p:cNvSpPr/>
          <p:nvPr/>
        </p:nvSpPr>
        <p:spPr>
          <a:xfrm>
            <a:off x="9181437" y="3574026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70" name="任意多边形 69"/>
          <p:cNvSpPr/>
          <p:nvPr/>
        </p:nvSpPr>
        <p:spPr>
          <a:xfrm>
            <a:off x="8597576" y="3880461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72" name="任意多边形 71"/>
          <p:cNvSpPr/>
          <p:nvPr/>
        </p:nvSpPr>
        <p:spPr>
          <a:xfrm>
            <a:off x="7938185" y="3880461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74" name="任意多边形 73"/>
          <p:cNvSpPr/>
          <p:nvPr/>
        </p:nvSpPr>
        <p:spPr>
          <a:xfrm>
            <a:off x="7354323" y="3574026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76" name="任意多边形 75"/>
          <p:cNvSpPr/>
          <p:nvPr/>
        </p:nvSpPr>
        <p:spPr>
          <a:xfrm>
            <a:off x="6979746" y="3031359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78" name="任意多边形 77"/>
          <p:cNvSpPr/>
          <p:nvPr/>
        </p:nvSpPr>
        <p:spPr>
          <a:xfrm>
            <a:off x="6900266" y="2376775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80" name="任意多边形 79"/>
          <p:cNvSpPr/>
          <p:nvPr/>
        </p:nvSpPr>
        <p:spPr>
          <a:xfrm>
            <a:off x="7134089" y="1760234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  <p:sp>
        <p:nvSpPr>
          <p:cNvPr id="82" name="任意多边形 81"/>
          <p:cNvSpPr/>
          <p:nvPr/>
        </p:nvSpPr>
        <p:spPr>
          <a:xfrm>
            <a:off x="7627650" y="1322978"/>
            <a:ext cx="439184" cy="439184"/>
          </a:xfrm>
          <a:custGeom>
            <a:avLst/>
            <a:gdLst>
              <a:gd name="connsiteX0" fmla="*/ 0 w 543363"/>
              <a:gd name="connsiteY0" fmla="*/ 271682 h 543363"/>
              <a:gd name="connsiteX1" fmla="*/ 271682 w 543363"/>
              <a:gd name="connsiteY1" fmla="*/ 0 h 543363"/>
              <a:gd name="connsiteX2" fmla="*/ 543364 w 543363"/>
              <a:gd name="connsiteY2" fmla="*/ 271682 h 543363"/>
              <a:gd name="connsiteX3" fmla="*/ 271682 w 543363"/>
              <a:gd name="connsiteY3" fmla="*/ 543364 h 543363"/>
              <a:gd name="connsiteX4" fmla="*/ 0 w 543363"/>
              <a:gd name="connsiteY4" fmla="*/ 271682 h 54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3363" h="543363">
                <a:moveTo>
                  <a:pt x="0" y="271682"/>
                </a:moveTo>
                <a:cubicBezTo>
                  <a:pt x="0" y="121636"/>
                  <a:pt x="121636" y="0"/>
                  <a:pt x="271682" y="0"/>
                </a:cubicBezTo>
                <a:cubicBezTo>
                  <a:pt x="421728" y="0"/>
                  <a:pt x="543364" y="121636"/>
                  <a:pt x="543364" y="271682"/>
                </a:cubicBezTo>
                <a:cubicBezTo>
                  <a:pt x="543364" y="421728"/>
                  <a:pt x="421728" y="543364"/>
                  <a:pt x="271682" y="543364"/>
                </a:cubicBezTo>
                <a:cubicBezTo>
                  <a:pt x="121636" y="543364"/>
                  <a:pt x="0" y="421728"/>
                  <a:pt x="0" y="271682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784" tIns="108784" rIns="108784" bIns="108784" numCol="1" spcCol="1270" anchor="ctr" anchorCtr="0">
            <a:noAutofit/>
          </a:bodyPr>
          <a:lstStyle/>
          <a:p>
            <a:pPr lvl="0" algn="ctr" defTabSz="1022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300" kern="1200" dirty="0"/>
          </a:p>
        </p:txBody>
      </p:sp>
    </p:spTree>
    <p:extLst>
      <p:ext uri="{BB962C8B-B14F-4D97-AF65-F5344CB8AC3E}">
        <p14:creationId xmlns:p14="http://schemas.microsoft.com/office/powerpoint/2010/main" val="65865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68143" y="653143"/>
            <a:ext cx="4539343" cy="320930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562100" y="4208989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编辑形状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79184" y="907699"/>
            <a:ext cx="2717260" cy="2700190"/>
            <a:chOff x="6998240" y="1165175"/>
            <a:chExt cx="3174412" cy="3154470"/>
          </a:xfrm>
        </p:grpSpPr>
        <p:sp>
          <p:nvSpPr>
            <p:cNvPr id="31" name="五角星 30"/>
            <p:cNvSpPr/>
            <p:nvPr/>
          </p:nvSpPr>
          <p:spPr>
            <a:xfrm>
              <a:off x="8365854" y="1165175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3" name="五角星 32"/>
            <p:cNvSpPr/>
            <p:nvPr/>
          </p:nvSpPr>
          <p:spPr>
            <a:xfrm>
              <a:off x="9006084" y="1322978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5" name="五角星 34"/>
            <p:cNvSpPr/>
            <p:nvPr/>
          </p:nvSpPr>
          <p:spPr>
            <a:xfrm>
              <a:off x="9499645" y="1760234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7" name="五角星 36"/>
            <p:cNvSpPr/>
            <p:nvPr/>
          </p:nvSpPr>
          <p:spPr>
            <a:xfrm>
              <a:off x="9733468" y="2376775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66" name="五角星 65"/>
            <p:cNvSpPr/>
            <p:nvPr/>
          </p:nvSpPr>
          <p:spPr>
            <a:xfrm>
              <a:off x="9653988" y="3031359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68" name="五角星 67"/>
            <p:cNvSpPr/>
            <p:nvPr/>
          </p:nvSpPr>
          <p:spPr>
            <a:xfrm>
              <a:off x="9279411" y="3574026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70" name="五角星 69"/>
            <p:cNvSpPr/>
            <p:nvPr/>
          </p:nvSpPr>
          <p:spPr>
            <a:xfrm>
              <a:off x="8695550" y="3880461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72" name="五角星 71"/>
            <p:cNvSpPr/>
            <p:nvPr/>
          </p:nvSpPr>
          <p:spPr>
            <a:xfrm>
              <a:off x="8036159" y="3880461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74" name="五角星 73"/>
            <p:cNvSpPr/>
            <p:nvPr/>
          </p:nvSpPr>
          <p:spPr>
            <a:xfrm>
              <a:off x="7452297" y="3574026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76" name="五角星 75"/>
            <p:cNvSpPr/>
            <p:nvPr/>
          </p:nvSpPr>
          <p:spPr>
            <a:xfrm>
              <a:off x="7077720" y="3031359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78" name="五角星 77"/>
            <p:cNvSpPr/>
            <p:nvPr/>
          </p:nvSpPr>
          <p:spPr>
            <a:xfrm>
              <a:off x="6998240" y="2376775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80" name="五角星 79"/>
            <p:cNvSpPr/>
            <p:nvPr/>
          </p:nvSpPr>
          <p:spPr>
            <a:xfrm>
              <a:off x="7232063" y="1760234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82" name="五角星 81"/>
            <p:cNvSpPr/>
            <p:nvPr/>
          </p:nvSpPr>
          <p:spPr>
            <a:xfrm>
              <a:off x="7725624" y="1322978"/>
              <a:ext cx="439184" cy="439184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</p:grpSp>
      <p:sp>
        <p:nvSpPr>
          <p:cNvPr id="64" name="标题 1"/>
          <p:cNvSpPr txBox="1">
            <a:spLocks/>
          </p:cNvSpPr>
          <p:nvPr/>
        </p:nvSpPr>
        <p:spPr>
          <a:xfrm>
            <a:off x="1314450" y="4784314"/>
            <a:ext cx="9848850" cy="1667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全选→“格式”选项卡→编辑形状→更改形状→五角星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在“编辑形状”上右键→“添加到快速访问工具栏”→将功能固定在快速访问工具栏上以后更方便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0301" t="8036" r="69870" b="64732"/>
          <a:stretch/>
        </p:blipFill>
        <p:spPr>
          <a:xfrm>
            <a:off x="1654800" y="707975"/>
            <a:ext cx="4034990" cy="311562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65" name="图文框 64"/>
          <p:cNvSpPr/>
          <p:nvPr/>
        </p:nvSpPr>
        <p:spPr>
          <a:xfrm>
            <a:off x="2086340" y="653143"/>
            <a:ext cx="2436677" cy="1056417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89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 txBox="1">
            <a:spLocks/>
          </p:cNvSpPr>
          <p:nvPr/>
        </p:nvSpPr>
        <p:spPr>
          <a:xfrm>
            <a:off x="1562100" y="4208989"/>
            <a:ext cx="9144000" cy="6591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也能设计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314450" y="902443"/>
            <a:ext cx="2717260" cy="2700190"/>
            <a:chOff x="4701046" y="907699"/>
            <a:chExt cx="2717260" cy="2700190"/>
          </a:xfrm>
          <a:solidFill>
            <a:srgbClr val="00B0F0"/>
          </a:solidFill>
        </p:grpSpPr>
        <p:sp>
          <p:nvSpPr>
            <p:cNvPr id="30" name="五角星 29"/>
            <p:cNvSpPr/>
            <p:nvPr/>
          </p:nvSpPr>
          <p:spPr>
            <a:xfrm>
              <a:off x="5871708" y="907699"/>
              <a:ext cx="375936" cy="37593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6419737" y="1042777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2" name="五角星 31"/>
            <p:cNvSpPr/>
            <p:nvPr/>
          </p:nvSpPr>
          <p:spPr>
            <a:xfrm rot="2112594">
              <a:off x="6842220" y="1417063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3" name="五角星 32"/>
            <p:cNvSpPr/>
            <p:nvPr/>
          </p:nvSpPr>
          <p:spPr>
            <a:xfrm rot="3498103">
              <a:off x="7042370" y="1944815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34" name="五角星 33"/>
            <p:cNvSpPr/>
            <p:nvPr/>
          </p:nvSpPr>
          <p:spPr>
            <a:xfrm rot="5089531">
              <a:off x="6974336" y="2505131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4814" tIns="94814" rIns="94814" bIns="94814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 dirty="0"/>
            </a:p>
          </p:txBody>
        </p:sp>
        <p:sp>
          <p:nvSpPr>
            <p:cNvPr id="35" name="五角星 34"/>
            <p:cNvSpPr/>
            <p:nvPr/>
          </p:nvSpPr>
          <p:spPr>
            <a:xfrm rot="6819880">
              <a:off x="6653702" y="2969648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6" name="五角星 35"/>
            <p:cNvSpPr/>
            <p:nvPr/>
          </p:nvSpPr>
          <p:spPr>
            <a:xfrm rot="8581401">
              <a:off x="6153924" y="3231953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7" name="五角星 36"/>
            <p:cNvSpPr/>
            <p:nvPr/>
          </p:nvSpPr>
          <p:spPr>
            <a:xfrm rot="11203383">
              <a:off x="5589493" y="3231953"/>
              <a:ext cx="375936" cy="375936"/>
            </a:xfrm>
            <a:prstGeom prst="chevr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8" name="五角星 37"/>
            <p:cNvSpPr/>
            <p:nvPr/>
          </p:nvSpPr>
          <p:spPr>
            <a:xfrm rot="12577899">
              <a:off x="5089714" y="2969648"/>
              <a:ext cx="375936" cy="37593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39" name="五角星 38"/>
            <p:cNvSpPr/>
            <p:nvPr/>
          </p:nvSpPr>
          <p:spPr>
            <a:xfrm rot="14196491">
              <a:off x="4769080" y="2505131"/>
              <a:ext cx="375936" cy="37593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40" name="五角星 39"/>
            <p:cNvSpPr/>
            <p:nvPr/>
          </p:nvSpPr>
          <p:spPr>
            <a:xfrm rot="16200000">
              <a:off x="4701046" y="1944815"/>
              <a:ext cx="375936" cy="37593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41" name="五角星 40"/>
            <p:cNvSpPr/>
            <p:nvPr/>
          </p:nvSpPr>
          <p:spPr>
            <a:xfrm rot="17113121">
              <a:off x="4901196" y="1417063"/>
              <a:ext cx="375936" cy="37593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  <p:sp>
          <p:nvSpPr>
            <p:cNvPr id="42" name="五角星 41"/>
            <p:cNvSpPr/>
            <p:nvPr/>
          </p:nvSpPr>
          <p:spPr>
            <a:xfrm rot="20282592">
              <a:off x="5323678" y="1042777"/>
              <a:ext cx="375936" cy="375936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8784" tIns="108784" rIns="108784" bIns="108784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66870" y="916030"/>
            <a:ext cx="2756621" cy="2673017"/>
            <a:chOff x="4666870" y="916030"/>
            <a:chExt cx="2756621" cy="2673017"/>
          </a:xfrm>
        </p:grpSpPr>
        <p:sp>
          <p:nvSpPr>
            <p:cNvPr id="59" name="椭圆 58"/>
            <p:cNvSpPr/>
            <p:nvPr/>
          </p:nvSpPr>
          <p:spPr>
            <a:xfrm>
              <a:off x="5952446" y="916030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61" name="椭圆 60"/>
            <p:cNvSpPr/>
            <p:nvPr/>
          </p:nvSpPr>
          <p:spPr>
            <a:xfrm rot="1980000">
              <a:off x="6626465" y="1086037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63" name="椭圆 62"/>
            <p:cNvSpPr/>
            <p:nvPr/>
          </p:nvSpPr>
          <p:spPr>
            <a:xfrm rot="3960000">
              <a:off x="7123299" y="1572797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65" name="椭圆 64"/>
            <p:cNvSpPr/>
            <p:nvPr/>
          </p:nvSpPr>
          <p:spPr>
            <a:xfrm rot="5400000">
              <a:off x="7243491" y="2227391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67" name="椭圆 66"/>
            <p:cNvSpPr/>
            <p:nvPr/>
          </p:nvSpPr>
          <p:spPr>
            <a:xfrm rot="18000000">
              <a:off x="7011167" y="2853257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 dirty="0"/>
            </a:p>
          </p:txBody>
        </p:sp>
        <p:sp>
          <p:nvSpPr>
            <p:cNvPr id="69" name="椭圆 68"/>
            <p:cNvSpPr/>
            <p:nvPr/>
          </p:nvSpPr>
          <p:spPr>
            <a:xfrm rot="19800000">
              <a:off x="6517684" y="3232706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71" name="椭圆 70"/>
            <p:cNvSpPr/>
            <p:nvPr/>
          </p:nvSpPr>
          <p:spPr>
            <a:xfrm>
              <a:off x="5952446" y="3373047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73" name="椭圆 72"/>
            <p:cNvSpPr/>
            <p:nvPr/>
          </p:nvSpPr>
          <p:spPr>
            <a:xfrm rot="1800000">
              <a:off x="5392762" y="3211971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75" name="椭圆 74"/>
            <p:cNvSpPr/>
            <p:nvPr/>
          </p:nvSpPr>
          <p:spPr>
            <a:xfrm rot="3600000">
              <a:off x="4988600" y="2792629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77" name="椭圆 76"/>
            <p:cNvSpPr/>
            <p:nvPr/>
          </p:nvSpPr>
          <p:spPr>
            <a:xfrm rot="16200000">
              <a:off x="4702870" y="2268861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79" name="椭圆 78"/>
            <p:cNvSpPr/>
            <p:nvPr/>
          </p:nvSpPr>
          <p:spPr>
            <a:xfrm rot="18000000">
              <a:off x="4809186" y="1600034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81" name="椭圆 80"/>
            <p:cNvSpPr/>
            <p:nvPr/>
          </p:nvSpPr>
          <p:spPr>
            <a:xfrm rot="19800000">
              <a:off x="5289175" y="1104867"/>
              <a:ext cx="144000" cy="2160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678216" y="1224797"/>
              <a:ext cx="621699" cy="1157000"/>
              <a:chOff x="8088682" y="1267204"/>
              <a:chExt cx="621699" cy="1157000"/>
            </a:xfrm>
          </p:grpSpPr>
          <p:sp>
            <p:nvSpPr>
              <p:cNvPr id="85" name="矩形 84"/>
              <p:cNvSpPr/>
              <p:nvPr/>
            </p:nvSpPr>
            <p:spPr>
              <a:xfrm rot="1980000" flipH="1">
                <a:off x="8664662" y="1481249"/>
                <a:ext cx="45719" cy="923267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8341162" y="2258454"/>
                <a:ext cx="165750" cy="16575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 rot="7200000" flipH="1">
                <a:off x="8227105" y="2074392"/>
                <a:ext cx="59124" cy="33596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矩形 89"/>
              <p:cNvSpPr/>
              <p:nvPr/>
            </p:nvSpPr>
            <p:spPr>
              <a:xfrm flipH="1">
                <a:off x="8418676" y="1267204"/>
                <a:ext cx="25200" cy="1084767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9" name="标题 1"/>
          <p:cNvSpPr txBox="1">
            <a:spLocks/>
          </p:cNvSpPr>
          <p:nvPr/>
        </p:nvSpPr>
        <p:spPr>
          <a:xfrm>
            <a:off x="1314450" y="4784314"/>
            <a:ext cx="9848850" cy="16670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每一种方法都有其独特的优势。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图形不是万能，但也并非一无是处。善用不同工具，总会得到意想不到的惊喜。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133823" y="851562"/>
            <a:ext cx="2663371" cy="2745017"/>
            <a:chOff x="8453304" y="851562"/>
            <a:chExt cx="2663371" cy="2745017"/>
          </a:xfrm>
        </p:grpSpPr>
        <p:sp>
          <p:nvSpPr>
            <p:cNvPr id="120" name="椭圆 119"/>
            <p:cNvSpPr/>
            <p:nvPr/>
          </p:nvSpPr>
          <p:spPr>
            <a:xfrm>
              <a:off x="9692255" y="851562"/>
              <a:ext cx="288000" cy="2880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121" name="椭圆 120"/>
            <p:cNvSpPr/>
            <p:nvPr/>
          </p:nvSpPr>
          <p:spPr>
            <a:xfrm rot="1980000">
              <a:off x="10468085" y="1166390"/>
              <a:ext cx="83382" cy="8338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122" name="椭圆 121"/>
            <p:cNvSpPr/>
            <p:nvPr/>
          </p:nvSpPr>
          <p:spPr>
            <a:xfrm rot="3960000">
              <a:off x="10827211" y="1629813"/>
              <a:ext cx="177984" cy="17798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123" name="椭圆 122"/>
            <p:cNvSpPr/>
            <p:nvPr/>
          </p:nvSpPr>
          <p:spPr>
            <a:xfrm rot="5400000">
              <a:off x="10921925" y="2264355"/>
              <a:ext cx="194750" cy="1947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/>
            </a:p>
          </p:txBody>
        </p:sp>
        <p:sp>
          <p:nvSpPr>
            <p:cNvPr id="124" name="椭圆 123"/>
            <p:cNvSpPr/>
            <p:nvPr/>
          </p:nvSpPr>
          <p:spPr>
            <a:xfrm rot="18000000">
              <a:off x="10764619" y="2834710"/>
              <a:ext cx="213448" cy="21344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4383" tIns="84383" rIns="84383" bIns="84383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000" kern="1200" dirty="0"/>
            </a:p>
          </p:txBody>
        </p:sp>
        <p:sp>
          <p:nvSpPr>
            <p:cNvPr id="125" name="椭圆 124"/>
            <p:cNvSpPr/>
            <p:nvPr/>
          </p:nvSpPr>
          <p:spPr>
            <a:xfrm rot="19800000">
              <a:off x="10256701" y="3154039"/>
              <a:ext cx="249864" cy="2498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9692255" y="3308579"/>
              <a:ext cx="288000" cy="288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127" name="椭圆 126"/>
            <p:cNvSpPr/>
            <p:nvPr/>
          </p:nvSpPr>
          <p:spPr>
            <a:xfrm rot="1800000">
              <a:off x="9235441" y="3288545"/>
              <a:ext cx="83382" cy="8338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128" name="椭圆 127"/>
            <p:cNvSpPr/>
            <p:nvPr/>
          </p:nvSpPr>
          <p:spPr>
            <a:xfrm rot="3600000">
              <a:off x="8697436" y="2851366"/>
              <a:ext cx="177984" cy="17798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129" name="椭圆 128"/>
            <p:cNvSpPr/>
            <p:nvPr/>
          </p:nvSpPr>
          <p:spPr>
            <a:xfrm rot="16200000">
              <a:off x="8453304" y="2237053"/>
              <a:ext cx="194750" cy="1947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130" name="椭圆 129"/>
            <p:cNvSpPr/>
            <p:nvPr/>
          </p:nvSpPr>
          <p:spPr>
            <a:xfrm rot="18000000">
              <a:off x="8562638" y="1581487"/>
              <a:ext cx="213448" cy="21344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  <p:sp>
          <p:nvSpPr>
            <p:cNvPr id="131" name="椭圆 130"/>
            <p:cNvSpPr/>
            <p:nvPr/>
          </p:nvSpPr>
          <p:spPr>
            <a:xfrm rot="19800000">
              <a:off x="9028192" y="1026200"/>
              <a:ext cx="249864" cy="24986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7083" tIns="97083" rIns="97083" bIns="97083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1031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87" y="182598"/>
            <a:ext cx="11546825" cy="6492803"/>
          </a:xfrm>
          <a:prstGeom prst="rect">
            <a:avLst/>
          </a:prstGeom>
        </p:spPr>
      </p:pic>
      <p:sp>
        <p:nvSpPr>
          <p:cNvPr id="32" name="标题 1"/>
          <p:cNvSpPr txBox="1">
            <a:spLocks/>
          </p:cNvSpPr>
          <p:nvPr/>
        </p:nvSpPr>
        <p:spPr>
          <a:xfrm>
            <a:off x="1524000" y="2063931"/>
            <a:ext cx="9144000" cy="16795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sz="88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EMF</a:t>
            </a:r>
            <a:r>
              <a:rPr lang="zh-CN" altLang="en-US" sz="8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篇</a:t>
            </a:r>
            <a:endParaRPr lang="zh-CN" altLang="en-US" sz="8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1524000" y="3743485"/>
            <a:ext cx="9144000" cy="8327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@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只为设计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01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965730" y="1247674"/>
            <a:ext cx="3079310" cy="3075280"/>
            <a:chOff x="858028" y="1002347"/>
            <a:chExt cx="3079310" cy="3075280"/>
          </a:xfrm>
        </p:grpSpPr>
        <p:sp>
          <p:nvSpPr>
            <p:cNvPr id="21" name="等腰三角形 20"/>
            <p:cNvSpPr/>
            <p:nvPr/>
          </p:nvSpPr>
          <p:spPr>
            <a:xfrm>
              <a:off x="913426" y="1060125"/>
              <a:ext cx="2969354" cy="2969354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39"/>
            <p:cNvSpPr txBox="1"/>
            <p:nvPr/>
          </p:nvSpPr>
          <p:spPr>
            <a:xfrm rot="17772982">
              <a:off x="1806113" y="1205522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</a:rPr>
                <a:t>A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23" name="TextBox 40"/>
            <p:cNvSpPr txBox="1"/>
            <p:nvPr/>
          </p:nvSpPr>
          <p:spPr>
            <a:xfrm rot="3814994">
              <a:off x="2619834" y="1173696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24" name="直接连接符 23"/>
            <p:cNvCxnSpPr>
              <a:stCxn id="21" idx="0"/>
            </p:cNvCxnSpPr>
            <p:nvPr/>
          </p:nvCxnSpPr>
          <p:spPr>
            <a:xfrm flipH="1">
              <a:off x="2016094" y="1060125"/>
              <a:ext cx="382009" cy="732505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5" name="矩形 24"/>
            <p:cNvSpPr/>
            <p:nvPr/>
          </p:nvSpPr>
          <p:spPr>
            <a:xfrm flipV="1">
              <a:off x="1938148" y="1779626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2400822" y="1042141"/>
              <a:ext cx="361774" cy="732578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7" name="矩形 26"/>
            <p:cNvSpPr/>
            <p:nvPr/>
          </p:nvSpPr>
          <p:spPr>
            <a:xfrm rot="10800000" flipV="1">
              <a:off x="2730237" y="1779626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V="1">
              <a:off x="2337873" y="1002347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16200000" flipV="1">
              <a:off x="3841042" y="3981331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 rot="16200000" flipV="1">
              <a:off x="858028" y="3981330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84"/>
            <p:cNvSpPr/>
            <p:nvPr/>
          </p:nvSpPr>
          <p:spPr>
            <a:xfrm>
              <a:off x="2226180" y="1373751"/>
              <a:ext cx="337726" cy="41425"/>
            </a:xfrm>
            <a:custGeom>
              <a:avLst/>
              <a:gdLst>
                <a:gd name="connsiteX0" fmla="*/ 166194 w 337726"/>
                <a:gd name="connsiteY0" fmla="*/ 0 h 383118"/>
                <a:gd name="connsiteX1" fmla="*/ 337726 w 337726"/>
                <a:gd name="connsiteY1" fmla="*/ 352667 h 383118"/>
                <a:gd name="connsiteX2" fmla="*/ 181228 w 337726"/>
                <a:gd name="connsiteY2" fmla="*/ 383118 h 383118"/>
                <a:gd name="connsiteX3" fmla="*/ 0 w 337726"/>
                <a:gd name="connsiteY3" fmla="*/ 341693 h 383118"/>
                <a:gd name="connsiteX4" fmla="*/ 257634 w 337726"/>
                <a:gd name="connsiteY4" fmla="*/ 91440 h 383118"/>
                <a:gd name="connsiteX0" fmla="*/ 166194 w 337726"/>
                <a:gd name="connsiteY0" fmla="*/ 0 h 383118"/>
                <a:gd name="connsiteX1" fmla="*/ 337726 w 337726"/>
                <a:gd name="connsiteY1" fmla="*/ 352667 h 383118"/>
                <a:gd name="connsiteX2" fmla="*/ 181228 w 337726"/>
                <a:gd name="connsiteY2" fmla="*/ 383118 h 383118"/>
                <a:gd name="connsiteX3" fmla="*/ 0 w 337726"/>
                <a:gd name="connsiteY3" fmla="*/ 341693 h 383118"/>
                <a:gd name="connsiteX0" fmla="*/ 337726 w 337726"/>
                <a:gd name="connsiteY0" fmla="*/ 10974 h 41425"/>
                <a:gd name="connsiteX1" fmla="*/ 181228 w 337726"/>
                <a:gd name="connsiteY1" fmla="*/ 41425 h 41425"/>
                <a:gd name="connsiteX2" fmla="*/ 0 w 337726"/>
                <a:gd name="connsiteY2" fmla="*/ 0 h 41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7726" h="41425">
                  <a:moveTo>
                    <a:pt x="337726" y="10974"/>
                  </a:moveTo>
                  <a:cubicBezTo>
                    <a:pt x="289490" y="30944"/>
                    <a:pt x="236583" y="41425"/>
                    <a:pt x="181228" y="41425"/>
                  </a:cubicBezTo>
                  <a:cubicBezTo>
                    <a:pt x="116257" y="41425"/>
                    <a:pt x="54658" y="26987"/>
                    <a:pt x="0" y="0"/>
                  </a:cubicBezTo>
                </a:path>
              </a:pathLst>
            </a:cu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654174" y="4882802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部顶点是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锐角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698762" y="4880081"/>
            <a:ext cx="38475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部顶点是</a:t>
            </a:r>
            <a:r>
              <a:rPr lang="zh-CN" altLang="en-US" sz="40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直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10318" y="1273946"/>
            <a:ext cx="3457900" cy="3000368"/>
            <a:chOff x="7010318" y="1273946"/>
            <a:chExt cx="3457900" cy="3000368"/>
          </a:xfrm>
        </p:grpSpPr>
        <p:sp>
          <p:nvSpPr>
            <p:cNvPr id="52" name="矩形 51"/>
            <p:cNvSpPr/>
            <p:nvPr/>
          </p:nvSpPr>
          <p:spPr>
            <a:xfrm>
              <a:off x="7065716" y="1671703"/>
              <a:ext cx="3008421" cy="255495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39"/>
            <p:cNvSpPr txBox="1"/>
            <p:nvPr/>
          </p:nvSpPr>
          <p:spPr>
            <a:xfrm>
              <a:off x="9560935" y="1273946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</a:rPr>
                <a:t>A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54" name="TextBox 40"/>
            <p:cNvSpPr txBox="1"/>
            <p:nvPr/>
          </p:nvSpPr>
          <p:spPr>
            <a:xfrm rot="5400000">
              <a:off x="10106099" y="1902232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 flipH="1" flipV="1">
              <a:off x="9379923" y="1671703"/>
              <a:ext cx="673559" cy="2353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6" name="矩形 55"/>
            <p:cNvSpPr/>
            <p:nvPr/>
          </p:nvSpPr>
          <p:spPr>
            <a:xfrm flipV="1">
              <a:off x="9294354" y="1619078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0074137" y="1671703"/>
              <a:ext cx="4413" cy="746058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8" name="矩形 57"/>
            <p:cNvSpPr/>
            <p:nvPr/>
          </p:nvSpPr>
          <p:spPr>
            <a:xfrm rot="10800000" flipV="1">
              <a:off x="10041480" y="2406560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flipV="1">
              <a:off x="10028196" y="1623555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16200000" flipV="1">
              <a:off x="10003060" y="4178018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16200000" flipV="1">
              <a:off x="7010318" y="4178017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flipV="1">
              <a:off x="7024402" y="1612354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324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6"/>
          <p:cNvSpPr txBox="1"/>
          <p:nvPr/>
        </p:nvSpPr>
        <p:spPr>
          <a:xfrm>
            <a:off x="3313739" y="1312989"/>
            <a:ext cx="1332416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SzPct val="80000"/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AI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导入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06607" y="1075519"/>
            <a:ext cx="1124883" cy="1084339"/>
            <a:chOff x="608980" y="2167962"/>
            <a:chExt cx="797491" cy="768747"/>
          </a:xfrm>
        </p:grpSpPr>
        <p:sp>
          <p:nvSpPr>
            <p:cNvPr id="8" name="对角圆角矩形 7"/>
            <p:cNvSpPr/>
            <p:nvPr/>
          </p:nvSpPr>
          <p:spPr>
            <a:xfrm>
              <a:off x="608980" y="2167962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80438" y="2342405"/>
              <a:ext cx="454576" cy="419860"/>
              <a:chOff x="1049311" y="2194732"/>
              <a:chExt cx="1356609" cy="125300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049311" y="2203554"/>
                <a:ext cx="1049312" cy="1244184"/>
              </a:xfrm>
              <a:custGeom>
                <a:avLst/>
                <a:gdLst/>
                <a:ahLst/>
                <a:cxnLst/>
                <a:rect l="l" t="t" r="r" b="b"/>
                <a:pathLst>
                  <a:path w="1049312" h="1244184">
                    <a:moveTo>
                      <a:pt x="494676" y="284813"/>
                    </a:moveTo>
                    <a:lnTo>
                      <a:pt x="374755" y="689548"/>
                    </a:lnTo>
                    <a:lnTo>
                      <a:pt x="599607" y="689548"/>
                    </a:lnTo>
                    <a:close/>
                    <a:moveTo>
                      <a:pt x="404735" y="0"/>
                    </a:moveTo>
                    <a:lnTo>
                      <a:pt x="644578" y="0"/>
                    </a:lnTo>
                    <a:lnTo>
                      <a:pt x="1049312" y="1244184"/>
                    </a:lnTo>
                    <a:lnTo>
                      <a:pt x="749509" y="1244184"/>
                    </a:lnTo>
                    <a:lnTo>
                      <a:pt x="644578" y="944380"/>
                    </a:lnTo>
                    <a:lnTo>
                      <a:pt x="359764" y="944380"/>
                    </a:lnTo>
                    <a:lnTo>
                      <a:pt x="254833" y="1229194"/>
                    </a:lnTo>
                    <a:lnTo>
                      <a:pt x="0" y="122919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143593" y="2573267"/>
                <a:ext cx="239843" cy="87447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121107" y="2194732"/>
                <a:ext cx="284813" cy="284813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786731" y="1075519"/>
            <a:ext cx="1124883" cy="1084339"/>
            <a:chOff x="1640006" y="2179536"/>
            <a:chExt cx="797491" cy="768747"/>
          </a:xfrm>
        </p:grpSpPr>
        <p:sp>
          <p:nvSpPr>
            <p:cNvPr id="14" name="对角圆角矩形 13"/>
            <p:cNvSpPr/>
            <p:nvPr/>
          </p:nvSpPr>
          <p:spPr>
            <a:xfrm>
              <a:off x="1640006" y="2179536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755371" y="2347917"/>
              <a:ext cx="566760" cy="431984"/>
              <a:chOff x="2745168" y="1735972"/>
              <a:chExt cx="728283" cy="55509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2745168" y="1735972"/>
                <a:ext cx="728283" cy="404601"/>
              </a:xfrm>
              <a:custGeom>
                <a:avLst/>
                <a:gdLst>
                  <a:gd name="connsiteX0" fmla="*/ 8092 w 728283"/>
                  <a:gd name="connsiteY0" fmla="*/ 0 h 404601"/>
                  <a:gd name="connsiteX1" fmla="*/ 566442 w 728283"/>
                  <a:gd name="connsiteY1" fmla="*/ 0 h 404601"/>
                  <a:gd name="connsiteX2" fmla="*/ 728283 w 728283"/>
                  <a:gd name="connsiteY2" fmla="*/ 210392 h 404601"/>
                  <a:gd name="connsiteX3" fmla="*/ 558350 w 728283"/>
                  <a:gd name="connsiteY3" fmla="*/ 404601 h 404601"/>
                  <a:gd name="connsiteX4" fmla="*/ 0 w 728283"/>
                  <a:gd name="connsiteY4" fmla="*/ 404601 h 404601"/>
                  <a:gd name="connsiteX5" fmla="*/ 178025 w 728283"/>
                  <a:gd name="connsiteY5" fmla="*/ 194208 h 404601"/>
                  <a:gd name="connsiteX6" fmla="*/ 8092 w 728283"/>
                  <a:gd name="connsiteY6" fmla="*/ 0 h 404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283" h="404601">
                    <a:moveTo>
                      <a:pt x="8092" y="0"/>
                    </a:moveTo>
                    <a:lnTo>
                      <a:pt x="566442" y="0"/>
                    </a:lnTo>
                    <a:lnTo>
                      <a:pt x="728283" y="210392"/>
                    </a:lnTo>
                    <a:lnTo>
                      <a:pt x="558350" y="404601"/>
                    </a:lnTo>
                    <a:lnTo>
                      <a:pt x="0" y="404601"/>
                    </a:lnTo>
                    <a:lnTo>
                      <a:pt x="178025" y="194208"/>
                    </a:lnTo>
                    <a:lnTo>
                      <a:pt x="8092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978628" y="1982193"/>
                <a:ext cx="467475" cy="3088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24"/>
              <p:cNvSpPr/>
              <p:nvPr/>
            </p:nvSpPr>
            <p:spPr>
              <a:xfrm>
                <a:off x="3055222" y="2034284"/>
                <a:ext cx="332723" cy="48183"/>
              </a:xfrm>
              <a:custGeom>
                <a:avLst/>
                <a:gdLst/>
                <a:ahLst/>
                <a:cxnLst/>
                <a:rect l="l" t="t" r="r" b="b"/>
                <a:pathLst>
                  <a:path w="332723" h="48183">
                    <a:moveTo>
                      <a:pt x="94168" y="2464"/>
                    </a:moveTo>
                    <a:lnTo>
                      <a:pt x="332723" y="2464"/>
                    </a:lnTo>
                    <a:lnTo>
                      <a:pt x="332723" y="48183"/>
                    </a:lnTo>
                    <a:lnTo>
                      <a:pt x="94168" y="48183"/>
                    </a:lnTo>
                    <a:close/>
                    <a:moveTo>
                      <a:pt x="0" y="0"/>
                    </a:moveTo>
                    <a:lnTo>
                      <a:pt x="50989" y="0"/>
                    </a:lnTo>
                    <a:lnTo>
                      <a:pt x="50989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24"/>
              <p:cNvSpPr/>
              <p:nvPr/>
            </p:nvSpPr>
            <p:spPr>
              <a:xfrm>
                <a:off x="3055222" y="2114863"/>
                <a:ext cx="332723" cy="48183"/>
              </a:xfrm>
              <a:custGeom>
                <a:avLst/>
                <a:gdLst/>
                <a:ahLst/>
                <a:cxnLst/>
                <a:rect l="l" t="t" r="r" b="b"/>
                <a:pathLst>
                  <a:path w="332723" h="48183">
                    <a:moveTo>
                      <a:pt x="94168" y="2464"/>
                    </a:moveTo>
                    <a:lnTo>
                      <a:pt x="332723" y="2464"/>
                    </a:lnTo>
                    <a:lnTo>
                      <a:pt x="332723" y="48183"/>
                    </a:lnTo>
                    <a:lnTo>
                      <a:pt x="94168" y="48183"/>
                    </a:lnTo>
                    <a:close/>
                    <a:moveTo>
                      <a:pt x="0" y="0"/>
                    </a:moveTo>
                    <a:lnTo>
                      <a:pt x="50989" y="0"/>
                    </a:lnTo>
                    <a:lnTo>
                      <a:pt x="50989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24"/>
              <p:cNvSpPr/>
              <p:nvPr/>
            </p:nvSpPr>
            <p:spPr>
              <a:xfrm>
                <a:off x="3055222" y="2195443"/>
                <a:ext cx="332723" cy="48183"/>
              </a:xfrm>
              <a:custGeom>
                <a:avLst/>
                <a:gdLst/>
                <a:ahLst/>
                <a:cxnLst/>
                <a:rect l="l" t="t" r="r" b="b"/>
                <a:pathLst>
                  <a:path w="332723" h="48183">
                    <a:moveTo>
                      <a:pt x="94168" y="2464"/>
                    </a:moveTo>
                    <a:lnTo>
                      <a:pt x="332723" y="2464"/>
                    </a:lnTo>
                    <a:lnTo>
                      <a:pt x="332723" y="48183"/>
                    </a:lnTo>
                    <a:lnTo>
                      <a:pt x="94168" y="48183"/>
                    </a:lnTo>
                    <a:close/>
                    <a:moveTo>
                      <a:pt x="0" y="0"/>
                    </a:moveTo>
                    <a:lnTo>
                      <a:pt x="50989" y="0"/>
                    </a:lnTo>
                    <a:lnTo>
                      <a:pt x="50989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906607" y="2558629"/>
            <a:ext cx="1124883" cy="1084339"/>
            <a:chOff x="2699792" y="2162087"/>
            <a:chExt cx="797491" cy="768747"/>
          </a:xfrm>
        </p:grpSpPr>
        <p:sp>
          <p:nvSpPr>
            <p:cNvPr id="22" name="对角圆角矩形 21"/>
            <p:cNvSpPr/>
            <p:nvPr/>
          </p:nvSpPr>
          <p:spPr>
            <a:xfrm>
              <a:off x="2699792" y="2162087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843808" y="2336530"/>
              <a:ext cx="533539" cy="419860"/>
              <a:chOff x="3565679" y="1605843"/>
              <a:chExt cx="738509" cy="581156"/>
            </a:xfrm>
            <a:solidFill>
              <a:srgbClr val="117D73"/>
            </a:solidFill>
          </p:grpSpPr>
          <p:sp>
            <p:nvSpPr>
              <p:cNvPr id="24" name="矩形 23"/>
              <p:cNvSpPr/>
              <p:nvPr/>
            </p:nvSpPr>
            <p:spPr>
              <a:xfrm>
                <a:off x="3637952" y="1798819"/>
                <a:ext cx="163972" cy="380717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852948" y="1605843"/>
                <a:ext cx="163972" cy="573693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67944" y="1729997"/>
                <a:ext cx="163972" cy="44953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565679" y="2162084"/>
                <a:ext cx="738509" cy="2491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786731" y="2558629"/>
            <a:ext cx="1124883" cy="1084339"/>
            <a:chOff x="3624321" y="2150321"/>
            <a:chExt cx="797491" cy="768747"/>
          </a:xfrm>
        </p:grpSpPr>
        <p:sp>
          <p:nvSpPr>
            <p:cNvPr id="29" name="对角圆角矩形 28"/>
            <p:cNvSpPr/>
            <p:nvPr/>
          </p:nvSpPr>
          <p:spPr>
            <a:xfrm>
              <a:off x="3624321" y="2150321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Group 8"/>
            <p:cNvGrpSpPr>
              <a:grpSpLocks noChangeAspect="1"/>
            </p:cNvGrpSpPr>
            <p:nvPr/>
          </p:nvGrpSpPr>
          <p:grpSpPr bwMode="auto">
            <a:xfrm>
              <a:off x="3781551" y="2349337"/>
              <a:ext cx="506182" cy="370714"/>
              <a:chOff x="1910" y="1349"/>
              <a:chExt cx="695" cy="509"/>
            </a:xfrm>
          </p:grpSpPr>
          <p:sp>
            <p:nvSpPr>
              <p:cNvPr id="31" name="Rectangle 9"/>
              <p:cNvSpPr>
                <a:spLocks noChangeArrowheads="1"/>
              </p:cNvSpPr>
              <p:nvPr/>
            </p:nvSpPr>
            <p:spPr bwMode="auto">
              <a:xfrm>
                <a:off x="1910" y="1349"/>
                <a:ext cx="174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10"/>
              <p:cNvSpPr>
                <a:spLocks noChangeArrowheads="1"/>
              </p:cNvSpPr>
              <p:nvPr/>
            </p:nvSpPr>
            <p:spPr bwMode="auto">
              <a:xfrm>
                <a:off x="2084" y="1349"/>
                <a:ext cx="174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11"/>
              <p:cNvSpPr>
                <a:spLocks noChangeArrowheads="1"/>
              </p:cNvSpPr>
              <p:nvPr/>
            </p:nvSpPr>
            <p:spPr bwMode="auto">
              <a:xfrm>
                <a:off x="2258" y="1349"/>
                <a:ext cx="174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2432" y="1349"/>
                <a:ext cx="173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3"/>
              <p:cNvSpPr>
                <a:spLocks noChangeArrowheads="1"/>
              </p:cNvSpPr>
              <p:nvPr/>
            </p:nvSpPr>
            <p:spPr bwMode="auto">
              <a:xfrm>
                <a:off x="1910" y="1451"/>
                <a:ext cx="174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14"/>
              <p:cNvSpPr>
                <a:spLocks noChangeArrowheads="1"/>
              </p:cNvSpPr>
              <p:nvPr/>
            </p:nvSpPr>
            <p:spPr bwMode="auto">
              <a:xfrm>
                <a:off x="2084" y="1451"/>
                <a:ext cx="174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15"/>
              <p:cNvSpPr>
                <a:spLocks noChangeArrowheads="1"/>
              </p:cNvSpPr>
              <p:nvPr/>
            </p:nvSpPr>
            <p:spPr bwMode="auto">
              <a:xfrm>
                <a:off x="2258" y="1451"/>
                <a:ext cx="174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6"/>
              <p:cNvSpPr>
                <a:spLocks noChangeArrowheads="1"/>
              </p:cNvSpPr>
              <p:nvPr/>
            </p:nvSpPr>
            <p:spPr bwMode="auto">
              <a:xfrm>
                <a:off x="2432" y="1451"/>
                <a:ext cx="173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17"/>
              <p:cNvSpPr>
                <a:spLocks noChangeArrowheads="1"/>
              </p:cNvSpPr>
              <p:nvPr/>
            </p:nvSpPr>
            <p:spPr bwMode="auto">
              <a:xfrm>
                <a:off x="1910" y="1553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18"/>
              <p:cNvSpPr>
                <a:spLocks noChangeArrowheads="1"/>
              </p:cNvSpPr>
              <p:nvPr/>
            </p:nvSpPr>
            <p:spPr bwMode="auto">
              <a:xfrm>
                <a:off x="2084" y="1553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19"/>
              <p:cNvSpPr>
                <a:spLocks noChangeArrowheads="1"/>
              </p:cNvSpPr>
              <p:nvPr/>
            </p:nvSpPr>
            <p:spPr bwMode="auto">
              <a:xfrm>
                <a:off x="2258" y="1553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20"/>
              <p:cNvSpPr>
                <a:spLocks noChangeArrowheads="1"/>
              </p:cNvSpPr>
              <p:nvPr/>
            </p:nvSpPr>
            <p:spPr bwMode="auto">
              <a:xfrm>
                <a:off x="2432" y="1553"/>
                <a:ext cx="173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1"/>
              <p:cNvSpPr>
                <a:spLocks noChangeArrowheads="1"/>
              </p:cNvSpPr>
              <p:nvPr/>
            </p:nvSpPr>
            <p:spPr bwMode="auto">
              <a:xfrm>
                <a:off x="1910" y="1655"/>
                <a:ext cx="174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22"/>
              <p:cNvSpPr>
                <a:spLocks noChangeArrowheads="1"/>
              </p:cNvSpPr>
              <p:nvPr/>
            </p:nvSpPr>
            <p:spPr bwMode="auto">
              <a:xfrm>
                <a:off x="2084" y="1655"/>
                <a:ext cx="174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23"/>
              <p:cNvSpPr>
                <a:spLocks noChangeArrowheads="1"/>
              </p:cNvSpPr>
              <p:nvPr/>
            </p:nvSpPr>
            <p:spPr bwMode="auto">
              <a:xfrm>
                <a:off x="2258" y="1655"/>
                <a:ext cx="174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24"/>
              <p:cNvSpPr>
                <a:spLocks noChangeArrowheads="1"/>
              </p:cNvSpPr>
              <p:nvPr/>
            </p:nvSpPr>
            <p:spPr bwMode="auto">
              <a:xfrm>
                <a:off x="2432" y="1655"/>
                <a:ext cx="173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25"/>
              <p:cNvSpPr>
                <a:spLocks noChangeArrowheads="1"/>
              </p:cNvSpPr>
              <p:nvPr/>
            </p:nvSpPr>
            <p:spPr bwMode="auto">
              <a:xfrm>
                <a:off x="1910" y="1756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26"/>
              <p:cNvSpPr>
                <a:spLocks noChangeArrowheads="1"/>
              </p:cNvSpPr>
              <p:nvPr/>
            </p:nvSpPr>
            <p:spPr bwMode="auto">
              <a:xfrm>
                <a:off x="2084" y="1756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27"/>
              <p:cNvSpPr>
                <a:spLocks noChangeArrowheads="1"/>
              </p:cNvSpPr>
              <p:nvPr/>
            </p:nvSpPr>
            <p:spPr bwMode="auto">
              <a:xfrm>
                <a:off x="2258" y="1756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28"/>
              <p:cNvSpPr>
                <a:spLocks noChangeArrowheads="1"/>
              </p:cNvSpPr>
              <p:nvPr/>
            </p:nvSpPr>
            <p:spPr bwMode="auto">
              <a:xfrm>
                <a:off x="2432" y="1756"/>
                <a:ext cx="173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TextBox 115"/>
          <p:cNvSpPr txBox="1"/>
          <p:nvPr/>
        </p:nvSpPr>
        <p:spPr>
          <a:xfrm>
            <a:off x="8170784" y="1331231"/>
            <a:ext cx="2353529" cy="653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SzPct val="80000"/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图形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2" name="TextBox 116"/>
          <p:cNvSpPr txBox="1"/>
          <p:nvPr/>
        </p:nvSpPr>
        <p:spPr>
          <a:xfrm>
            <a:off x="3313739" y="2814341"/>
            <a:ext cx="1826141" cy="653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SzPct val="80000"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数据图表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3" name="TextBox 117"/>
          <p:cNvSpPr txBox="1"/>
          <p:nvPr/>
        </p:nvSpPr>
        <p:spPr>
          <a:xfrm>
            <a:off x="8170784" y="2814341"/>
            <a:ext cx="1005403" cy="653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SzPct val="80000"/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表格</a:t>
            </a:r>
          </a:p>
        </p:txBody>
      </p:sp>
      <p:sp>
        <p:nvSpPr>
          <p:cNvPr id="54" name="标题 1"/>
          <p:cNvSpPr txBox="1">
            <a:spLocks/>
          </p:cNvSpPr>
          <p:nvPr/>
        </p:nvSpPr>
        <p:spPr>
          <a:xfrm>
            <a:off x="1155405" y="4083284"/>
            <a:ext cx="9881190" cy="176462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EMF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增强型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图元文件</a:t>
            </a:r>
            <a:r>
              <a:rPr lang="en-US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nhanced 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eta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ile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，是一种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支持的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图片文件格式。在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中通过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可以得到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矢量的形状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中，有四种方法可以创建自定义的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EMF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图形。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0148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620358" y="12479"/>
            <a:ext cx="27719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10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extBox 65"/>
          <p:cNvSpPr txBox="1"/>
          <p:nvPr/>
        </p:nvSpPr>
        <p:spPr>
          <a:xfrm>
            <a:off x="768069" y="1306518"/>
            <a:ext cx="5731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首先了解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EMF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怎么导入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中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213" y="4510087"/>
            <a:ext cx="10935574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复制元素→“开始”选项卡→粘贴→选择性粘贴→双击图片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（增强型图元文件）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40076" y="2192268"/>
            <a:ext cx="10723711" cy="2160026"/>
            <a:chOff x="840077" y="2903041"/>
            <a:chExt cx="8208912" cy="1653482"/>
          </a:xfrm>
        </p:grpSpPr>
        <p:grpSp>
          <p:nvGrpSpPr>
            <p:cNvPr id="15" name="组合 14"/>
            <p:cNvGrpSpPr/>
            <p:nvPr/>
          </p:nvGrpSpPr>
          <p:grpSpPr>
            <a:xfrm>
              <a:off x="840077" y="2906849"/>
              <a:ext cx="1472901" cy="1646167"/>
              <a:chOff x="1181894" y="2048617"/>
              <a:chExt cx="1085850" cy="1213585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992"/>
              <a:stretch/>
            </p:blipFill>
            <p:spPr bwMode="auto">
              <a:xfrm>
                <a:off x="1181894" y="2048617"/>
                <a:ext cx="1085850" cy="1213585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矩形 16"/>
              <p:cNvSpPr/>
              <p:nvPr/>
            </p:nvSpPr>
            <p:spPr>
              <a:xfrm>
                <a:off x="1194520" y="2806461"/>
                <a:ext cx="425152" cy="254272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458426" y="2906850"/>
              <a:ext cx="2620806" cy="1646167"/>
              <a:chOff x="3054585" y="2147002"/>
              <a:chExt cx="1625079" cy="1020736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5125" r="87306" b="72118"/>
              <a:stretch/>
            </p:blipFill>
            <p:spPr bwMode="auto">
              <a:xfrm>
                <a:off x="3054585" y="2147002"/>
                <a:ext cx="1625079" cy="1020736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矩形 19"/>
              <p:cNvSpPr/>
              <p:nvPr/>
            </p:nvSpPr>
            <p:spPr>
              <a:xfrm>
                <a:off x="3101841" y="2806461"/>
                <a:ext cx="1409896" cy="251046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247996" y="2903041"/>
              <a:ext cx="3800993" cy="1653482"/>
              <a:chOff x="5530968" y="2093214"/>
              <a:chExt cx="2588579" cy="1126066"/>
            </a:xfrm>
          </p:grpSpPr>
          <p:pic>
            <p:nvPicPr>
              <p:cNvPr id="22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30968" y="2093214"/>
                <a:ext cx="2588579" cy="1126066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矩形 22"/>
              <p:cNvSpPr/>
              <p:nvPr/>
            </p:nvSpPr>
            <p:spPr>
              <a:xfrm>
                <a:off x="6228184" y="2960576"/>
                <a:ext cx="1795761" cy="13241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628213" y="5668161"/>
            <a:ext cx="109355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：复制的元素来自上页总结的四种方式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862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28213" y="2286002"/>
            <a:ext cx="11202486" cy="1706946"/>
            <a:chOff x="1915478" y="3563441"/>
            <a:chExt cx="8081778" cy="1231437"/>
          </a:xfrm>
        </p:grpSpPr>
        <p:grpSp>
          <p:nvGrpSpPr>
            <p:cNvPr id="4" name="组合 3"/>
            <p:cNvGrpSpPr/>
            <p:nvPr/>
          </p:nvGrpSpPr>
          <p:grpSpPr>
            <a:xfrm>
              <a:off x="1915478" y="3791682"/>
              <a:ext cx="3375458" cy="1003196"/>
              <a:chOff x="585217" y="2488236"/>
              <a:chExt cx="5462434" cy="1623451"/>
            </a:xfrm>
          </p:grpSpPr>
          <p:pic>
            <p:nvPicPr>
              <p:cNvPr id="5" name="Picture 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5217" y="2488236"/>
                <a:ext cx="5462434" cy="1623451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6" name="矩形 5"/>
              <p:cNvSpPr/>
              <p:nvPr/>
            </p:nvSpPr>
            <p:spPr>
              <a:xfrm>
                <a:off x="3651266" y="3616861"/>
                <a:ext cx="2359497" cy="422366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96428" y="3563441"/>
              <a:ext cx="4600828" cy="1203293"/>
              <a:chOff x="7438796" y="2149506"/>
              <a:chExt cx="5832188" cy="1525341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38796" y="2149506"/>
                <a:ext cx="5832188" cy="1525341"/>
              </a:xfrm>
              <a:prstGeom prst="rect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9391973" y="3299915"/>
                <a:ext cx="982426" cy="332829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TextBox 65"/>
          <p:cNvSpPr txBox="1"/>
          <p:nvPr/>
        </p:nvSpPr>
        <p:spPr>
          <a:xfrm>
            <a:off x="768069" y="1306518"/>
            <a:ext cx="5965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粘贴为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EMF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文件后，取消组合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8213" y="4343514"/>
            <a:ext cx="10935574" cy="5979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选中粘贴后的图片→右键取消组合→是</a:t>
            </a:r>
          </a:p>
        </p:txBody>
      </p:sp>
    </p:spTree>
    <p:extLst>
      <p:ext uri="{BB962C8B-B14F-4D97-AF65-F5344CB8AC3E}">
        <p14:creationId xmlns:p14="http://schemas.microsoft.com/office/powerpoint/2010/main" val="203289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185333" y="907218"/>
            <a:ext cx="9144000" cy="7101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EMF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支持的效果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20358" y="12479"/>
            <a:ext cx="27719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11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180" y="3246632"/>
            <a:ext cx="1671602" cy="16219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904774" y="3162997"/>
            <a:ext cx="6789142" cy="1725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制作的复合路径可以编辑顶点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其他软件做的复合路径，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PPT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能看不能编辑顶点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0576" y="5127370"/>
            <a:ext cx="1300809" cy="10496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04774" y="5283285"/>
            <a:ext cx="6789142" cy="60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纯色形状</a:t>
            </a:r>
          </a:p>
        </p:txBody>
      </p:sp>
      <p:sp>
        <p:nvSpPr>
          <p:cNvPr id="19" name="矩形 18"/>
          <p:cNvSpPr/>
          <p:nvPr/>
        </p:nvSpPr>
        <p:spPr>
          <a:xfrm>
            <a:off x="3904774" y="2070226"/>
            <a:ext cx="6789142" cy="605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独立路径形状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094" y="1671664"/>
            <a:ext cx="1632688" cy="157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3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185333" y="907218"/>
            <a:ext cx="9144000" cy="7101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EMF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不支持的效果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5701" y="2027447"/>
            <a:ext cx="2496026" cy="110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渐变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55384" y="2027447"/>
            <a:ext cx="2496026" cy="110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阴影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18725" y="2027447"/>
            <a:ext cx="2496026" cy="110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三维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14751" y="2120838"/>
            <a:ext cx="2496026" cy="914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其他特效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乘号 2"/>
          <p:cNvSpPr/>
          <p:nvPr/>
        </p:nvSpPr>
        <p:spPr>
          <a:xfrm>
            <a:off x="1494963" y="1970297"/>
            <a:ext cx="1367367" cy="1367367"/>
          </a:xfrm>
          <a:prstGeom prst="mathMultiply">
            <a:avLst>
              <a:gd name="adj1" fmla="val 439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乘号 14"/>
          <p:cNvSpPr/>
          <p:nvPr/>
        </p:nvSpPr>
        <p:spPr>
          <a:xfrm>
            <a:off x="4124646" y="1970297"/>
            <a:ext cx="1367367" cy="1367367"/>
          </a:xfrm>
          <a:prstGeom prst="mathMultiply">
            <a:avLst>
              <a:gd name="adj1" fmla="val 439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乘号 16"/>
          <p:cNvSpPr/>
          <p:nvPr/>
        </p:nvSpPr>
        <p:spPr>
          <a:xfrm>
            <a:off x="6887987" y="1970297"/>
            <a:ext cx="1367367" cy="1367367"/>
          </a:xfrm>
          <a:prstGeom prst="mathMultiply">
            <a:avLst>
              <a:gd name="adj1" fmla="val 439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乘号 19"/>
          <p:cNvSpPr/>
          <p:nvPr/>
        </p:nvSpPr>
        <p:spPr>
          <a:xfrm>
            <a:off x="9384013" y="1970297"/>
            <a:ext cx="1367367" cy="1367367"/>
          </a:xfrm>
          <a:prstGeom prst="mathMultiply">
            <a:avLst>
              <a:gd name="adj1" fmla="val 439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37275" y="3690553"/>
            <a:ext cx="7517450" cy="13918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明白这几个知识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点后</a:t>
            </a:r>
            <a:endParaRPr lang="en-US" altLang="zh-CN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让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我们继续了解复合路径</a:t>
            </a:r>
          </a:p>
        </p:txBody>
      </p:sp>
    </p:spTree>
    <p:extLst>
      <p:ext uri="{BB962C8B-B14F-4D97-AF65-F5344CB8AC3E}">
        <p14:creationId xmlns:p14="http://schemas.microsoft.com/office/powerpoint/2010/main" val="155300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9729" y="3910876"/>
            <a:ext cx="10592542" cy="17727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复合路径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是由两个以上独立路径组成的路径。每个独立路径皆有自己的开始和结束顶点。复合路径特点是在编辑顶点状态时，会看到独立路径之间有</a:t>
            </a:r>
            <a:r>
              <a:rPr lang="zh-CN" altLang="en-US" sz="32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一条红线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相连。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10527" y="1413225"/>
            <a:ext cx="2570946" cy="2494582"/>
            <a:chOff x="5011650" y="1959141"/>
            <a:chExt cx="1799088" cy="174564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11650" y="1959141"/>
              <a:ext cx="1799088" cy="1745649"/>
            </a:xfrm>
            <a:prstGeom prst="rect">
              <a:avLst/>
            </a:prstGeom>
          </p:spPr>
        </p:pic>
        <p:sp>
          <p:nvSpPr>
            <p:cNvPr id="13" name="下箭头 12"/>
            <p:cNvSpPr/>
            <p:nvPr/>
          </p:nvSpPr>
          <p:spPr>
            <a:xfrm rot="18477405">
              <a:off x="5395493" y="1830598"/>
              <a:ext cx="204717" cy="600502"/>
            </a:xfrm>
            <a:prstGeom prst="downArrow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20358" y="12479"/>
            <a:ext cx="27719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12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65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11021" y="665139"/>
            <a:ext cx="9144000" cy="7101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可以制作的复合路径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2620" y="4669518"/>
            <a:ext cx="9033451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中的复合路径除了内置的几种默认形状，其它主要通过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布尔运算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制作。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525754" y="3810434"/>
            <a:ext cx="221338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 smtClean="0">
                <a:solidFill>
                  <a:srgbClr val="33333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形状联合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43501" y="3810434"/>
            <a:ext cx="221338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 smtClean="0">
                <a:solidFill>
                  <a:srgbClr val="33333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形状组合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397869" y="3845586"/>
            <a:ext cx="221338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 smtClean="0">
                <a:solidFill>
                  <a:srgbClr val="333333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形状剪除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856" y="1667321"/>
            <a:ext cx="3358704" cy="20881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725" y="1698769"/>
            <a:ext cx="1987548" cy="20252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047" y="1749087"/>
            <a:ext cx="2063024" cy="1924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6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83732" y="3114981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dobe </a:t>
            </a:r>
            <a:r>
              <a:rPr lang="en-US" altLang="zh-CN" sz="36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llustrator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17649" y="1455258"/>
            <a:ext cx="1556702" cy="1500594"/>
            <a:chOff x="608980" y="2167962"/>
            <a:chExt cx="797491" cy="768747"/>
          </a:xfrm>
        </p:grpSpPr>
        <p:sp>
          <p:nvSpPr>
            <p:cNvPr id="8" name="对角圆角矩形 7"/>
            <p:cNvSpPr/>
            <p:nvPr/>
          </p:nvSpPr>
          <p:spPr>
            <a:xfrm>
              <a:off x="608980" y="2167962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80438" y="2342405"/>
              <a:ext cx="454576" cy="419860"/>
              <a:chOff x="1049311" y="2194732"/>
              <a:chExt cx="1356609" cy="125300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049311" y="2203554"/>
                <a:ext cx="1049312" cy="1244184"/>
              </a:xfrm>
              <a:custGeom>
                <a:avLst/>
                <a:gdLst/>
                <a:ahLst/>
                <a:cxnLst/>
                <a:rect l="l" t="t" r="r" b="b"/>
                <a:pathLst>
                  <a:path w="1049312" h="1244184">
                    <a:moveTo>
                      <a:pt x="494676" y="284813"/>
                    </a:moveTo>
                    <a:lnTo>
                      <a:pt x="374755" y="689548"/>
                    </a:lnTo>
                    <a:lnTo>
                      <a:pt x="599607" y="689548"/>
                    </a:lnTo>
                    <a:close/>
                    <a:moveTo>
                      <a:pt x="404735" y="0"/>
                    </a:moveTo>
                    <a:lnTo>
                      <a:pt x="644578" y="0"/>
                    </a:lnTo>
                    <a:lnTo>
                      <a:pt x="1049312" y="1244184"/>
                    </a:lnTo>
                    <a:lnTo>
                      <a:pt x="749509" y="1244184"/>
                    </a:lnTo>
                    <a:lnTo>
                      <a:pt x="644578" y="944380"/>
                    </a:lnTo>
                    <a:lnTo>
                      <a:pt x="359764" y="944380"/>
                    </a:lnTo>
                    <a:lnTo>
                      <a:pt x="254833" y="1229194"/>
                    </a:lnTo>
                    <a:lnTo>
                      <a:pt x="0" y="122919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2143593" y="2573267"/>
                <a:ext cx="239843" cy="87447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121107" y="2194732"/>
                <a:ext cx="284813" cy="284813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8620358" y="12479"/>
            <a:ext cx="27719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13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9275" y="3856646"/>
            <a:ext cx="9033451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Ai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中将素材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释放复合路径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，复制，选择性粘贴到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中，取消组合，得到矢量素材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7" name="TextBox 82"/>
          <p:cNvSpPr txBox="1"/>
          <p:nvPr/>
        </p:nvSpPr>
        <p:spPr>
          <a:xfrm>
            <a:off x="964019" y="5171038"/>
            <a:ext cx="10263962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SzPct val="80000"/>
            </a:pPr>
            <a:r>
              <a:rPr lang="en-US" altLang="zh-CN" sz="2400" dirty="0" smtClean="0">
                <a:solidFill>
                  <a:srgbClr val="C00000"/>
                </a:solidFill>
              </a:rPr>
              <a:t>PS</a:t>
            </a:r>
            <a:r>
              <a:rPr lang="zh-CN" altLang="en-US" sz="2400" dirty="0" smtClean="0">
                <a:solidFill>
                  <a:srgbClr val="C00000"/>
                </a:solidFill>
              </a:rPr>
              <a:t>：在</a:t>
            </a:r>
            <a:r>
              <a:rPr lang="en-US" altLang="zh-CN" sz="2400" dirty="0" smtClean="0">
                <a:solidFill>
                  <a:srgbClr val="C00000"/>
                </a:solidFill>
              </a:rPr>
              <a:t>AI</a:t>
            </a:r>
            <a:r>
              <a:rPr lang="zh-CN" altLang="en-US" sz="2400" dirty="0" smtClean="0">
                <a:solidFill>
                  <a:srgbClr val="C00000"/>
                </a:solidFill>
              </a:rPr>
              <a:t>中选中元素，右键不断取消编组，最后就看到释放复合路径了。</a:t>
            </a:r>
            <a:endParaRPr lang="en-US" altLang="zh-CN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4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325578" y="1470543"/>
            <a:ext cx="1540845" cy="1485309"/>
            <a:chOff x="1640006" y="2179536"/>
            <a:chExt cx="797491" cy="768747"/>
          </a:xfrm>
        </p:grpSpPr>
        <p:sp>
          <p:nvSpPr>
            <p:cNvPr id="16" name="对角圆角矩形 15"/>
            <p:cNvSpPr/>
            <p:nvPr/>
          </p:nvSpPr>
          <p:spPr>
            <a:xfrm>
              <a:off x="1640006" y="2179536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55371" y="2347917"/>
              <a:ext cx="566760" cy="431984"/>
              <a:chOff x="2745168" y="1735972"/>
              <a:chExt cx="728283" cy="555097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2745168" y="1735972"/>
                <a:ext cx="728283" cy="404601"/>
              </a:xfrm>
              <a:custGeom>
                <a:avLst/>
                <a:gdLst>
                  <a:gd name="connsiteX0" fmla="*/ 8092 w 728283"/>
                  <a:gd name="connsiteY0" fmla="*/ 0 h 404601"/>
                  <a:gd name="connsiteX1" fmla="*/ 566442 w 728283"/>
                  <a:gd name="connsiteY1" fmla="*/ 0 h 404601"/>
                  <a:gd name="connsiteX2" fmla="*/ 728283 w 728283"/>
                  <a:gd name="connsiteY2" fmla="*/ 210392 h 404601"/>
                  <a:gd name="connsiteX3" fmla="*/ 558350 w 728283"/>
                  <a:gd name="connsiteY3" fmla="*/ 404601 h 404601"/>
                  <a:gd name="connsiteX4" fmla="*/ 0 w 728283"/>
                  <a:gd name="connsiteY4" fmla="*/ 404601 h 404601"/>
                  <a:gd name="connsiteX5" fmla="*/ 178025 w 728283"/>
                  <a:gd name="connsiteY5" fmla="*/ 194208 h 404601"/>
                  <a:gd name="connsiteX6" fmla="*/ 8092 w 728283"/>
                  <a:gd name="connsiteY6" fmla="*/ 0 h 404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283" h="404601">
                    <a:moveTo>
                      <a:pt x="8092" y="0"/>
                    </a:moveTo>
                    <a:lnTo>
                      <a:pt x="566442" y="0"/>
                    </a:lnTo>
                    <a:lnTo>
                      <a:pt x="728283" y="210392"/>
                    </a:lnTo>
                    <a:lnTo>
                      <a:pt x="558350" y="404601"/>
                    </a:lnTo>
                    <a:lnTo>
                      <a:pt x="0" y="404601"/>
                    </a:lnTo>
                    <a:lnTo>
                      <a:pt x="178025" y="194208"/>
                    </a:lnTo>
                    <a:lnTo>
                      <a:pt x="8092" y="0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978628" y="1982193"/>
                <a:ext cx="467475" cy="3088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24"/>
              <p:cNvSpPr/>
              <p:nvPr/>
            </p:nvSpPr>
            <p:spPr>
              <a:xfrm>
                <a:off x="3055222" y="2034284"/>
                <a:ext cx="332723" cy="48183"/>
              </a:xfrm>
              <a:custGeom>
                <a:avLst/>
                <a:gdLst/>
                <a:ahLst/>
                <a:cxnLst/>
                <a:rect l="l" t="t" r="r" b="b"/>
                <a:pathLst>
                  <a:path w="332723" h="48183">
                    <a:moveTo>
                      <a:pt x="94168" y="2464"/>
                    </a:moveTo>
                    <a:lnTo>
                      <a:pt x="332723" y="2464"/>
                    </a:lnTo>
                    <a:lnTo>
                      <a:pt x="332723" y="48183"/>
                    </a:lnTo>
                    <a:lnTo>
                      <a:pt x="94168" y="48183"/>
                    </a:lnTo>
                    <a:close/>
                    <a:moveTo>
                      <a:pt x="0" y="0"/>
                    </a:moveTo>
                    <a:lnTo>
                      <a:pt x="50989" y="0"/>
                    </a:lnTo>
                    <a:lnTo>
                      <a:pt x="50989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4"/>
              <p:cNvSpPr/>
              <p:nvPr/>
            </p:nvSpPr>
            <p:spPr>
              <a:xfrm>
                <a:off x="3055222" y="2114863"/>
                <a:ext cx="332723" cy="48183"/>
              </a:xfrm>
              <a:custGeom>
                <a:avLst/>
                <a:gdLst/>
                <a:ahLst/>
                <a:cxnLst/>
                <a:rect l="l" t="t" r="r" b="b"/>
                <a:pathLst>
                  <a:path w="332723" h="48183">
                    <a:moveTo>
                      <a:pt x="94168" y="2464"/>
                    </a:moveTo>
                    <a:lnTo>
                      <a:pt x="332723" y="2464"/>
                    </a:lnTo>
                    <a:lnTo>
                      <a:pt x="332723" y="48183"/>
                    </a:lnTo>
                    <a:lnTo>
                      <a:pt x="94168" y="48183"/>
                    </a:lnTo>
                    <a:close/>
                    <a:moveTo>
                      <a:pt x="0" y="0"/>
                    </a:moveTo>
                    <a:lnTo>
                      <a:pt x="50989" y="0"/>
                    </a:lnTo>
                    <a:lnTo>
                      <a:pt x="50989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4"/>
              <p:cNvSpPr/>
              <p:nvPr/>
            </p:nvSpPr>
            <p:spPr>
              <a:xfrm>
                <a:off x="3055222" y="2195443"/>
                <a:ext cx="332723" cy="48183"/>
              </a:xfrm>
              <a:custGeom>
                <a:avLst/>
                <a:gdLst/>
                <a:ahLst/>
                <a:cxnLst/>
                <a:rect l="l" t="t" r="r" b="b"/>
                <a:pathLst>
                  <a:path w="332723" h="48183">
                    <a:moveTo>
                      <a:pt x="94168" y="2464"/>
                    </a:moveTo>
                    <a:lnTo>
                      <a:pt x="332723" y="2464"/>
                    </a:lnTo>
                    <a:lnTo>
                      <a:pt x="332723" y="48183"/>
                    </a:lnTo>
                    <a:lnTo>
                      <a:pt x="94168" y="48183"/>
                    </a:lnTo>
                    <a:close/>
                    <a:moveTo>
                      <a:pt x="0" y="0"/>
                    </a:moveTo>
                    <a:lnTo>
                      <a:pt x="50989" y="0"/>
                    </a:lnTo>
                    <a:lnTo>
                      <a:pt x="50989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3683732" y="3114981"/>
            <a:ext cx="4824536" cy="72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80000"/>
            </a:pP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SmartArt</a:t>
            </a: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图形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9275" y="3856646"/>
            <a:ext cx="9033451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“插入”选项卡→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SmartArt→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选择一个图形→增加或减少形状→复制→选择性粘贴为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</a:p>
        </p:txBody>
      </p:sp>
      <p:sp>
        <p:nvSpPr>
          <p:cNvPr id="57" name="矩形 56"/>
          <p:cNvSpPr/>
          <p:nvPr/>
        </p:nvSpPr>
        <p:spPr>
          <a:xfrm>
            <a:off x="1579274" y="5160764"/>
            <a:ext cx="9033451" cy="6951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PS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：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SmartArt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可以直接转形状，但个别图形用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方法更好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4272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313546" y="1447348"/>
            <a:ext cx="1564908" cy="1508504"/>
            <a:chOff x="2699792" y="2162087"/>
            <a:chExt cx="797491" cy="768747"/>
          </a:xfrm>
        </p:grpSpPr>
        <p:sp>
          <p:nvSpPr>
            <p:cNvPr id="23" name="对角圆角矩形 22"/>
            <p:cNvSpPr/>
            <p:nvPr/>
          </p:nvSpPr>
          <p:spPr>
            <a:xfrm>
              <a:off x="2699792" y="2162087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843808" y="2336530"/>
              <a:ext cx="533539" cy="419860"/>
              <a:chOff x="3565679" y="1605843"/>
              <a:chExt cx="738509" cy="581156"/>
            </a:xfrm>
            <a:solidFill>
              <a:srgbClr val="117D73"/>
            </a:solidFill>
          </p:grpSpPr>
          <p:sp>
            <p:nvSpPr>
              <p:cNvPr id="25" name="矩形 24"/>
              <p:cNvSpPr/>
              <p:nvPr/>
            </p:nvSpPr>
            <p:spPr>
              <a:xfrm>
                <a:off x="3637952" y="1798819"/>
                <a:ext cx="163972" cy="380717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852948" y="1605843"/>
                <a:ext cx="163972" cy="573693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4067944" y="1729997"/>
                <a:ext cx="163972" cy="449539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565679" y="2162084"/>
                <a:ext cx="738509" cy="24915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3683732" y="3114981"/>
            <a:ext cx="4824536" cy="72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80000"/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数据图表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9275" y="3856646"/>
            <a:ext cx="9033451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“插入”选项卡→图表→选择一个图表→增加或减少数据→复制→选择性粘贴为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</a:p>
        </p:txBody>
      </p:sp>
      <p:sp>
        <p:nvSpPr>
          <p:cNvPr id="29" name="矩形 28"/>
          <p:cNvSpPr/>
          <p:nvPr/>
        </p:nvSpPr>
        <p:spPr>
          <a:xfrm>
            <a:off x="1579274" y="5160764"/>
            <a:ext cx="9033451" cy="7066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en-US" altLang="zh-CN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PS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：三维图表不能转矢量</a:t>
            </a:r>
            <a:endParaRPr lang="en-US" altLang="zh-CN" sz="24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480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027586" y="795525"/>
            <a:ext cx="2899851" cy="3705848"/>
            <a:chOff x="6387537" y="275482"/>
            <a:chExt cx="3308534" cy="4228122"/>
          </a:xfrm>
        </p:grpSpPr>
        <p:sp>
          <p:nvSpPr>
            <p:cNvPr id="3" name="等腰三角形 45"/>
            <p:cNvSpPr/>
            <p:nvPr/>
          </p:nvSpPr>
          <p:spPr>
            <a:xfrm>
              <a:off x="6387537" y="1002347"/>
              <a:ext cx="3308534" cy="3501257"/>
            </a:xfrm>
            <a:custGeom>
              <a:avLst/>
              <a:gdLst>
                <a:gd name="connsiteX0" fmla="*/ 0 w 2969354"/>
                <a:gd name="connsiteY0" fmla="*/ 2969354 h 2969354"/>
                <a:gd name="connsiteX1" fmla="*/ 1484677 w 2969354"/>
                <a:gd name="connsiteY1" fmla="*/ 0 h 2969354"/>
                <a:gd name="connsiteX2" fmla="*/ 2969354 w 2969354"/>
                <a:gd name="connsiteY2" fmla="*/ 2969354 h 2969354"/>
                <a:gd name="connsiteX3" fmla="*/ 0 w 2969354"/>
                <a:gd name="connsiteY3" fmla="*/ 2969354 h 2969354"/>
                <a:gd name="connsiteX0" fmla="*/ 0 w 2969354"/>
                <a:gd name="connsiteY0" fmla="*/ 3049732 h 3049732"/>
                <a:gd name="connsiteX1" fmla="*/ 1484677 w 2969354"/>
                <a:gd name="connsiteY1" fmla="*/ 80378 h 3049732"/>
                <a:gd name="connsiteX2" fmla="*/ 2969354 w 2969354"/>
                <a:gd name="connsiteY2" fmla="*/ 3049732 h 3049732"/>
                <a:gd name="connsiteX3" fmla="*/ 0 w 2969354"/>
                <a:gd name="connsiteY3" fmla="*/ 3049732 h 3049732"/>
                <a:gd name="connsiteX0" fmla="*/ 0 w 2969354"/>
                <a:gd name="connsiteY0" fmla="*/ 3049732 h 3049732"/>
                <a:gd name="connsiteX1" fmla="*/ 1484677 w 2969354"/>
                <a:gd name="connsiteY1" fmla="*/ 80378 h 3049732"/>
                <a:gd name="connsiteX2" fmla="*/ 2969354 w 2969354"/>
                <a:gd name="connsiteY2" fmla="*/ 3049732 h 3049732"/>
                <a:gd name="connsiteX3" fmla="*/ 0 w 2969354"/>
                <a:gd name="connsiteY3" fmla="*/ 3049732 h 3049732"/>
                <a:gd name="connsiteX0" fmla="*/ 0 w 2969354"/>
                <a:gd name="connsiteY0" fmla="*/ 3052017 h 3052017"/>
                <a:gd name="connsiteX1" fmla="*/ 1484677 w 2969354"/>
                <a:gd name="connsiteY1" fmla="*/ 82663 h 3052017"/>
                <a:gd name="connsiteX2" fmla="*/ 2969354 w 2969354"/>
                <a:gd name="connsiteY2" fmla="*/ 3052017 h 3052017"/>
                <a:gd name="connsiteX3" fmla="*/ 0 w 2969354"/>
                <a:gd name="connsiteY3" fmla="*/ 3052017 h 3052017"/>
                <a:gd name="connsiteX0" fmla="*/ 0 w 3167922"/>
                <a:gd name="connsiteY0" fmla="*/ 3052017 h 3062926"/>
                <a:gd name="connsiteX1" fmla="*/ 1484677 w 3167922"/>
                <a:gd name="connsiteY1" fmla="*/ 82663 h 3062926"/>
                <a:gd name="connsiteX2" fmla="*/ 2969354 w 3167922"/>
                <a:gd name="connsiteY2" fmla="*/ 3052017 h 3062926"/>
                <a:gd name="connsiteX3" fmla="*/ 0 w 3167922"/>
                <a:gd name="connsiteY3" fmla="*/ 3052017 h 3062926"/>
                <a:gd name="connsiteX0" fmla="*/ 0 w 3167922"/>
                <a:gd name="connsiteY0" fmla="*/ 3052017 h 3310250"/>
                <a:gd name="connsiteX1" fmla="*/ 1484677 w 3167922"/>
                <a:gd name="connsiteY1" fmla="*/ 82663 h 3310250"/>
                <a:gd name="connsiteX2" fmla="*/ 2969354 w 3167922"/>
                <a:gd name="connsiteY2" fmla="*/ 3052017 h 3310250"/>
                <a:gd name="connsiteX3" fmla="*/ 0 w 3167922"/>
                <a:gd name="connsiteY3" fmla="*/ 3052017 h 3310250"/>
                <a:gd name="connsiteX0" fmla="*/ 0 w 3151197"/>
                <a:gd name="connsiteY0" fmla="*/ 3052017 h 3310250"/>
                <a:gd name="connsiteX1" fmla="*/ 1484677 w 3151197"/>
                <a:gd name="connsiteY1" fmla="*/ 82663 h 3310250"/>
                <a:gd name="connsiteX2" fmla="*/ 2969354 w 3151197"/>
                <a:gd name="connsiteY2" fmla="*/ 3052017 h 3310250"/>
                <a:gd name="connsiteX3" fmla="*/ 0 w 3151197"/>
                <a:gd name="connsiteY3" fmla="*/ 3052017 h 3310250"/>
                <a:gd name="connsiteX0" fmla="*/ 7623 w 3158820"/>
                <a:gd name="connsiteY0" fmla="*/ 3052017 h 3524179"/>
                <a:gd name="connsiteX1" fmla="*/ 1492300 w 3158820"/>
                <a:gd name="connsiteY1" fmla="*/ 82663 h 3524179"/>
                <a:gd name="connsiteX2" fmla="*/ 2976977 w 3158820"/>
                <a:gd name="connsiteY2" fmla="*/ 3052017 h 3524179"/>
                <a:gd name="connsiteX3" fmla="*/ 7623 w 3158820"/>
                <a:gd name="connsiteY3" fmla="*/ 3052017 h 3524179"/>
                <a:gd name="connsiteX0" fmla="*/ 157337 w 3308534"/>
                <a:gd name="connsiteY0" fmla="*/ 3029095 h 3501257"/>
                <a:gd name="connsiteX1" fmla="*/ 1642014 w 3308534"/>
                <a:gd name="connsiteY1" fmla="*/ 59741 h 3501257"/>
                <a:gd name="connsiteX2" fmla="*/ 3126691 w 3308534"/>
                <a:gd name="connsiteY2" fmla="*/ 3029095 h 3501257"/>
                <a:gd name="connsiteX3" fmla="*/ 157337 w 3308534"/>
                <a:gd name="connsiteY3" fmla="*/ 3029095 h 3501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8534" h="3501257">
                  <a:moveTo>
                    <a:pt x="157337" y="3029095"/>
                  </a:moveTo>
                  <a:cubicBezTo>
                    <a:pt x="-547921" y="3220410"/>
                    <a:pt x="1328097" y="-512574"/>
                    <a:pt x="1642014" y="59741"/>
                  </a:cubicBezTo>
                  <a:cubicBezTo>
                    <a:pt x="2032131" y="-503049"/>
                    <a:pt x="3889099" y="3106110"/>
                    <a:pt x="3126691" y="3029095"/>
                  </a:cubicBezTo>
                  <a:cubicBezTo>
                    <a:pt x="3441831" y="3610120"/>
                    <a:pt x="-33978" y="3705370"/>
                    <a:pt x="157337" y="3029095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TextBox 39"/>
            <p:cNvSpPr txBox="1"/>
            <p:nvPr/>
          </p:nvSpPr>
          <p:spPr>
            <a:xfrm rot="19641313">
              <a:off x="7431493" y="520901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</a:rPr>
                <a:t>A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5" name="TextBox 40"/>
            <p:cNvSpPr txBox="1"/>
            <p:nvPr/>
          </p:nvSpPr>
          <p:spPr>
            <a:xfrm rot="2138007">
              <a:off x="8304732" y="471186"/>
              <a:ext cx="369808" cy="456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rot="3600000" flipV="1">
              <a:off x="7456448" y="696928"/>
              <a:ext cx="753137" cy="5016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矩形 6"/>
            <p:cNvSpPr/>
            <p:nvPr/>
          </p:nvSpPr>
          <p:spPr>
            <a:xfrm flipV="1">
              <a:off x="7577894" y="275482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rot="14400000">
              <a:off x="8092302" y="327819"/>
              <a:ext cx="361774" cy="732578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矩形 8"/>
            <p:cNvSpPr/>
            <p:nvPr/>
          </p:nvSpPr>
          <p:spPr>
            <a:xfrm rot="10800000" flipV="1">
              <a:off x="8441489" y="275482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flipV="1">
              <a:off x="7981404" y="1009140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6200000" flipV="1">
              <a:off x="9484573" y="3988124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16200000" flipV="1">
              <a:off x="6501559" y="3988123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87"/>
            <p:cNvSpPr/>
            <p:nvPr/>
          </p:nvSpPr>
          <p:spPr>
            <a:xfrm>
              <a:off x="7858209" y="930374"/>
              <a:ext cx="347895" cy="318811"/>
            </a:xfrm>
            <a:custGeom>
              <a:avLst/>
              <a:gdLst>
                <a:gd name="connsiteX0" fmla="*/ 192035 w 858268"/>
                <a:gd name="connsiteY0" fmla="*/ 0 h 786516"/>
                <a:gd name="connsiteX1" fmla="*/ 694080 w 858268"/>
                <a:gd name="connsiteY1" fmla="*/ 22175 h 786516"/>
                <a:gd name="connsiteX2" fmla="*/ 858268 w 858268"/>
                <a:gd name="connsiteY2" fmla="*/ 357382 h 786516"/>
                <a:gd name="connsiteX3" fmla="*/ 429134 w 858268"/>
                <a:gd name="connsiteY3" fmla="*/ 786516 h 786516"/>
                <a:gd name="connsiteX4" fmla="*/ 0 w 858268"/>
                <a:gd name="connsiteY4" fmla="*/ 357382 h 786516"/>
                <a:gd name="connsiteX5" fmla="*/ 192035 w 858268"/>
                <a:gd name="connsiteY5" fmla="*/ 0 h 786516"/>
                <a:gd name="connsiteX0" fmla="*/ 694080 w 919665"/>
                <a:gd name="connsiteY0" fmla="*/ 22175 h 786516"/>
                <a:gd name="connsiteX1" fmla="*/ 858268 w 919665"/>
                <a:gd name="connsiteY1" fmla="*/ 357382 h 786516"/>
                <a:gd name="connsiteX2" fmla="*/ 429134 w 919665"/>
                <a:gd name="connsiteY2" fmla="*/ 786516 h 786516"/>
                <a:gd name="connsiteX3" fmla="*/ 0 w 919665"/>
                <a:gd name="connsiteY3" fmla="*/ 357382 h 786516"/>
                <a:gd name="connsiteX4" fmla="*/ 192035 w 919665"/>
                <a:gd name="connsiteY4" fmla="*/ 0 h 786516"/>
                <a:gd name="connsiteX5" fmla="*/ 919665 w 919665"/>
                <a:gd name="connsiteY5" fmla="*/ 247760 h 786516"/>
                <a:gd name="connsiteX0" fmla="*/ 694080 w 858268"/>
                <a:gd name="connsiteY0" fmla="*/ 22175 h 786516"/>
                <a:gd name="connsiteX1" fmla="*/ 858268 w 858268"/>
                <a:gd name="connsiteY1" fmla="*/ 357382 h 786516"/>
                <a:gd name="connsiteX2" fmla="*/ 429134 w 858268"/>
                <a:gd name="connsiteY2" fmla="*/ 786516 h 786516"/>
                <a:gd name="connsiteX3" fmla="*/ 0 w 858268"/>
                <a:gd name="connsiteY3" fmla="*/ 357382 h 786516"/>
                <a:gd name="connsiteX4" fmla="*/ 192035 w 858268"/>
                <a:gd name="connsiteY4" fmla="*/ 0 h 786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268" h="786516">
                  <a:moveTo>
                    <a:pt x="694080" y="22175"/>
                  </a:moveTo>
                  <a:cubicBezTo>
                    <a:pt x="794554" y="99299"/>
                    <a:pt x="858268" y="220900"/>
                    <a:pt x="858268" y="357382"/>
                  </a:cubicBezTo>
                  <a:cubicBezTo>
                    <a:pt x="858268" y="594386"/>
                    <a:pt x="666138" y="786516"/>
                    <a:pt x="429134" y="786516"/>
                  </a:cubicBezTo>
                  <a:cubicBezTo>
                    <a:pt x="192130" y="786516"/>
                    <a:pt x="0" y="594386"/>
                    <a:pt x="0" y="357382"/>
                  </a:cubicBezTo>
                  <a:cubicBezTo>
                    <a:pt x="0" y="208104"/>
                    <a:pt x="76222" y="76628"/>
                    <a:pt x="192035" y="0"/>
                  </a:cubicBezTo>
                </a:path>
              </a:pathLst>
            </a:custGeom>
            <a:ln w="349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1654174" y="4880081"/>
            <a:ext cx="39228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部顶点是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钝角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33820" y="4880081"/>
            <a:ext cx="38731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角部顶点是</a:t>
            </a:r>
            <a:r>
              <a:rPr lang="zh-CN" altLang="en-US" sz="4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优角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00142" y="1623554"/>
            <a:ext cx="3289132" cy="2650760"/>
            <a:chOff x="2000142" y="1623554"/>
            <a:chExt cx="3289132" cy="2650760"/>
          </a:xfrm>
        </p:grpSpPr>
        <p:sp>
          <p:nvSpPr>
            <p:cNvPr id="28" name="正五边形 27"/>
            <p:cNvSpPr/>
            <p:nvPr/>
          </p:nvSpPr>
          <p:spPr>
            <a:xfrm>
              <a:off x="2021128" y="1671703"/>
              <a:ext cx="3008421" cy="2554954"/>
            </a:xfrm>
            <a:prstGeom prst="pentagon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39"/>
            <p:cNvSpPr txBox="1"/>
            <p:nvPr/>
          </p:nvSpPr>
          <p:spPr>
            <a:xfrm rot="2026591">
              <a:off x="4659654" y="2070319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rgbClr val="C00000"/>
                  </a:solidFill>
                </a:rPr>
                <a:t>A</a:t>
              </a:r>
              <a:endParaRPr lang="zh-CN" altLang="en-US" sz="2000" dirty="0">
                <a:solidFill>
                  <a:srgbClr val="C00000"/>
                </a:solidFill>
              </a:endParaRPr>
            </a:p>
          </p:txBody>
        </p:sp>
        <p:sp>
          <p:nvSpPr>
            <p:cNvPr id="17" name="TextBox 40"/>
            <p:cNvSpPr txBox="1"/>
            <p:nvPr/>
          </p:nvSpPr>
          <p:spPr>
            <a:xfrm rot="6663813">
              <a:off x="4927155" y="2903832"/>
              <a:ext cx="3241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6">
                      <a:lumMod val="75000"/>
                    </a:schemeClr>
                  </a:solidFill>
                </a:rPr>
                <a:t>B</a:t>
              </a:r>
              <a:endParaRPr lang="zh-CN" altLang="en-US" sz="20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 flipV="1">
              <a:off x="4364067" y="2205246"/>
              <a:ext cx="662833" cy="427600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9" name="矩形 18"/>
            <p:cNvSpPr/>
            <p:nvPr/>
          </p:nvSpPr>
          <p:spPr>
            <a:xfrm rot="1800000" flipV="1">
              <a:off x="4269519" y="2133024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flipH="1">
              <a:off x="4776072" y="2630492"/>
              <a:ext cx="271482" cy="701573"/>
            </a:xfrm>
            <a:prstGeom prst="line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" name="矩形 20"/>
            <p:cNvSpPr/>
            <p:nvPr/>
          </p:nvSpPr>
          <p:spPr>
            <a:xfrm rot="11700000" flipV="1">
              <a:off x="4719410" y="3332065"/>
              <a:ext cx="96296" cy="9629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flipV="1">
              <a:off x="5001613" y="2582344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16200000" flipV="1">
              <a:off x="4399376" y="4178018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16200000" flipV="1">
              <a:off x="2542779" y="4178017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flipV="1">
              <a:off x="2000142" y="2623720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flipV="1">
              <a:off x="3481642" y="1623554"/>
              <a:ext cx="96296" cy="9629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11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297" y="2826753"/>
            <a:ext cx="2892223" cy="199167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568" y="2826753"/>
            <a:ext cx="2422754" cy="1920847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297" y="704032"/>
            <a:ext cx="3420311" cy="187618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662" y="1278624"/>
            <a:ext cx="3339343" cy="72700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513129" y="1373875"/>
            <a:ext cx="982761" cy="481270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82209" y="726422"/>
            <a:ext cx="1061457" cy="174563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38880" y="4188734"/>
            <a:ext cx="2393055" cy="51839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2248" r="8333" b="3396"/>
          <a:stretch/>
        </p:blipFill>
        <p:spPr bwMode="auto">
          <a:xfrm>
            <a:off x="9027959" y="659374"/>
            <a:ext cx="1798374" cy="192084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9147639" y="806903"/>
            <a:ext cx="1570394" cy="1556855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5"/>
          <p:cNvGrpSpPr>
            <a:grpSpLocks noChangeAspect="1"/>
          </p:cNvGrpSpPr>
          <p:nvPr/>
        </p:nvGrpSpPr>
        <p:grpSpPr bwMode="auto">
          <a:xfrm>
            <a:off x="8376768" y="2826753"/>
            <a:ext cx="1991848" cy="1907054"/>
            <a:chOff x="1420" y="522"/>
            <a:chExt cx="2490" cy="2384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2665" y="522"/>
              <a:ext cx="1032" cy="1192"/>
            </a:xfrm>
            <a:custGeom>
              <a:avLst/>
              <a:gdLst>
                <a:gd name="T0" fmla="*/ 2753 w 2753"/>
                <a:gd name="T1" fmla="*/ 1589 h 3179"/>
                <a:gd name="T2" fmla="*/ 0 w 2753"/>
                <a:gd name="T3" fmla="*/ 0 h 3179"/>
                <a:gd name="T4" fmla="*/ 0 w 2753"/>
                <a:gd name="T5" fmla="*/ 3179 h 3179"/>
                <a:gd name="T6" fmla="*/ 2753 w 2753"/>
                <a:gd name="T7" fmla="*/ 1589 h 3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3" h="3179">
                  <a:moveTo>
                    <a:pt x="2753" y="1589"/>
                  </a:moveTo>
                  <a:cubicBezTo>
                    <a:pt x="2185" y="606"/>
                    <a:pt x="1136" y="0"/>
                    <a:pt x="0" y="0"/>
                  </a:cubicBezTo>
                  <a:lnTo>
                    <a:pt x="0" y="3179"/>
                  </a:lnTo>
                  <a:lnTo>
                    <a:pt x="2753" y="158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2665" y="1118"/>
              <a:ext cx="1245" cy="1192"/>
            </a:xfrm>
            <a:custGeom>
              <a:avLst/>
              <a:gdLst>
                <a:gd name="T0" fmla="*/ 2753 w 3321"/>
                <a:gd name="T1" fmla="*/ 3179 h 3179"/>
                <a:gd name="T2" fmla="*/ 2753 w 3321"/>
                <a:gd name="T3" fmla="*/ 0 h 3179"/>
                <a:gd name="T4" fmla="*/ 0 w 3321"/>
                <a:gd name="T5" fmla="*/ 1590 h 3179"/>
                <a:gd name="T6" fmla="*/ 2753 w 3321"/>
                <a:gd name="T7" fmla="*/ 3179 h 3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1" h="3179">
                  <a:moveTo>
                    <a:pt x="2753" y="3179"/>
                  </a:moveTo>
                  <a:cubicBezTo>
                    <a:pt x="3321" y="2196"/>
                    <a:pt x="3321" y="984"/>
                    <a:pt x="2753" y="0"/>
                  </a:cubicBezTo>
                  <a:lnTo>
                    <a:pt x="0" y="1590"/>
                  </a:lnTo>
                  <a:lnTo>
                    <a:pt x="2753" y="317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665" y="1714"/>
              <a:ext cx="1032" cy="1192"/>
            </a:xfrm>
            <a:custGeom>
              <a:avLst/>
              <a:gdLst>
                <a:gd name="T0" fmla="*/ 0 w 2753"/>
                <a:gd name="T1" fmla="*/ 3178 h 3178"/>
                <a:gd name="T2" fmla="*/ 2753 w 2753"/>
                <a:gd name="T3" fmla="*/ 1589 h 3178"/>
                <a:gd name="T4" fmla="*/ 0 w 2753"/>
                <a:gd name="T5" fmla="*/ 0 h 3178"/>
                <a:gd name="T6" fmla="*/ 0 w 2753"/>
                <a:gd name="T7" fmla="*/ 3178 h 3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3" h="3178">
                  <a:moveTo>
                    <a:pt x="0" y="3178"/>
                  </a:moveTo>
                  <a:cubicBezTo>
                    <a:pt x="1136" y="3178"/>
                    <a:pt x="2185" y="2573"/>
                    <a:pt x="2753" y="1589"/>
                  </a:cubicBezTo>
                  <a:lnTo>
                    <a:pt x="0" y="0"/>
                  </a:lnTo>
                  <a:lnTo>
                    <a:pt x="0" y="317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1633" y="1714"/>
              <a:ext cx="1032" cy="1192"/>
            </a:xfrm>
            <a:custGeom>
              <a:avLst/>
              <a:gdLst>
                <a:gd name="T0" fmla="*/ 0 w 2752"/>
                <a:gd name="T1" fmla="*/ 1589 h 3178"/>
                <a:gd name="T2" fmla="*/ 2752 w 2752"/>
                <a:gd name="T3" fmla="*/ 3178 h 3178"/>
                <a:gd name="T4" fmla="*/ 2752 w 2752"/>
                <a:gd name="T5" fmla="*/ 0 h 3178"/>
                <a:gd name="T6" fmla="*/ 0 w 2752"/>
                <a:gd name="T7" fmla="*/ 1589 h 3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2" h="3178">
                  <a:moveTo>
                    <a:pt x="0" y="1589"/>
                  </a:moveTo>
                  <a:cubicBezTo>
                    <a:pt x="567" y="2573"/>
                    <a:pt x="1617" y="3178"/>
                    <a:pt x="2752" y="3178"/>
                  </a:cubicBezTo>
                  <a:lnTo>
                    <a:pt x="2752" y="0"/>
                  </a:lnTo>
                  <a:lnTo>
                    <a:pt x="0" y="158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1420" y="1118"/>
              <a:ext cx="1245" cy="1192"/>
            </a:xfrm>
            <a:custGeom>
              <a:avLst/>
              <a:gdLst>
                <a:gd name="T0" fmla="*/ 568 w 3320"/>
                <a:gd name="T1" fmla="*/ 0 h 3179"/>
                <a:gd name="T2" fmla="*/ 568 w 3320"/>
                <a:gd name="T3" fmla="*/ 3179 h 3179"/>
                <a:gd name="T4" fmla="*/ 3320 w 3320"/>
                <a:gd name="T5" fmla="*/ 1590 h 3179"/>
                <a:gd name="T6" fmla="*/ 568 w 3320"/>
                <a:gd name="T7" fmla="*/ 0 h 3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20" h="3179">
                  <a:moveTo>
                    <a:pt x="568" y="0"/>
                  </a:moveTo>
                  <a:cubicBezTo>
                    <a:pt x="0" y="984"/>
                    <a:pt x="0" y="2196"/>
                    <a:pt x="568" y="3179"/>
                  </a:cubicBezTo>
                  <a:lnTo>
                    <a:pt x="3320" y="1590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1633" y="522"/>
              <a:ext cx="1032" cy="1192"/>
            </a:xfrm>
            <a:custGeom>
              <a:avLst/>
              <a:gdLst>
                <a:gd name="T0" fmla="*/ 2752 w 2752"/>
                <a:gd name="T1" fmla="*/ 0 h 3179"/>
                <a:gd name="T2" fmla="*/ 0 w 2752"/>
                <a:gd name="T3" fmla="*/ 1589 h 3179"/>
                <a:gd name="T4" fmla="*/ 2752 w 2752"/>
                <a:gd name="T5" fmla="*/ 3179 h 3179"/>
                <a:gd name="T6" fmla="*/ 2752 w 2752"/>
                <a:gd name="T7" fmla="*/ 0 h 3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2" h="3179">
                  <a:moveTo>
                    <a:pt x="2752" y="0"/>
                  </a:moveTo>
                  <a:cubicBezTo>
                    <a:pt x="1617" y="0"/>
                    <a:pt x="567" y="606"/>
                    <a:pt x="0" y="1589"/>
                  </a:cubicBezTo>
                  <a:lnTo>
                    <a:pt x="2752" y="3179"/>
                  </a:lnTo>
                  <a:lnTo>
                    <a:pt x="2752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579275" y="5041397"/>
            <a:ext cx="9033451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“插入”选项卡→图表→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选择饼图→增加两行数据→数值要相等→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复制→选择性粘贴为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→取消组合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9590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306541" y="1447348"/>
            <a:ext cx="1578919" cy="1522010"/>
            <a:chOff x="3624321" y="2150321"/>
            <a:chExt cx="797491" cy="768747"/>
          </a:xfrm>
        </p:grpSpPr>
        <p:sp>
          <p:nvSpPr>
            <p:cNvPr id="12" name="对角圆角矩形 11"/>
            <p:cNvSpPr/>
            <p:nvPr/>
          </p:nvSpPr>
          <p:spPr>
            <a:xfrm>
              <a:off x="3624321" y="2150321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Group 8"/>
            <p:cNvGrpSpPr>
              <a:grpSpLocks noChangeAspect="1"/>
            </p:cNvGrpSpPr>
            <p:nvPr/>
          </p:nvGrpSpPr>
          <p:grpSpPr bwMode="auto">
            <a:xfrm>
              <a:off x="3781551" y="2349337"/>
              <a:ext cx="506182" cy="370714"/>
              <a:chOff x="1910" y="1349"/>
              <a:chExt cx="695" cy="509"/>
            </a:xfrm>
          </p:grpSpPr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1910" y="1349"/>
                <a:ext cx="174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2084" y="1349"/>
                <a:ext cx="174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2258" y="1349"/>
                <a:ext cx="174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2432" y="1349"/>
                <a:ext cx="173" cy="102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1910" y="1451"/>
                <a:ext cx="174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2084" y="1451"/>
                <a:ext cx="174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2258" y="1451"/>
                <a:ext cx="174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16"/>
              <p:cNvSpPr>
                <a:spLocks noChangeArrowheads="1"/>
              </p:cNvSpPr>
              <p:nvPr/>
            </p:nvSpPr>
            <p:spPr bwMode="auto">
              <a:xfrm>
                <a:off x="2432" y="1451"/>
                <a:ext cx="173" cy="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17"/>
              <p:cNvSpPr>
                <a:spLocks noChangeArrowheads="1"/>
              </p:cNvSpPr>
              <p:nvPr/>
            </p:nvSpPr>
            <p:spPr bwMode="auto">
              <a:xfrm>
                <a:off x="1910" y="1553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8"/>
              <p:cNvSpPr>
                <a:spLocks noChangeArrowheads="1"/>
              </p:cNvSpPr>
              <p:nvPr/>
            </p:nvSpPr>
            <p:spPr bwMode="auto">
              <a:xfrm>
                <a:off x="2084" y="1553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19"/>
              <p:cNvSpPr>
                <a:spLocks noChangeArrowheads="1"/>
              </p:cNvSpPr>
              <p:nvPr/>
            </p:nvSpPr>
            <p:spPr bwMode="auto">
              <a:xfrm>
                <a:off x="2258" y="1553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0"/>
              <p:cNvSpPr>
                <a:spLocks noChangeArrowheads="1"/>
              </p:cNvSpPr>
              <p:nvPr/>
            </p:nvSpPr>
            <p:spPr bwMode="auto">
              <a:xfrm>
                <a:off x="2432" y="1553"/>
                <a:ext cx="173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1"/>
              <p:cNvSpPr>
                <a:spLocks noChangeArrowheads="1"/>
              </p:cNvSpPr>
              <p:nvPr/>
            </p:nvSpPr>
            <p:spPr bwMode="auto">
              <a:xfrm>
                <a:off x="1910" y="1655"/>
                <a:ext cx="174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22"/>
              <p:cNvSpPr>
                <a:spLocks noChangeArrowheads="1"/>
              </p:cNvSpPr>
              <p:nvPr/>
            </p:nvSpPr>
            <p:spPr bwMode="auto">
              <a:xfrm>
                <a:off x="2084" y="1655"/>
                <a:ext cx="174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Rectangle 23"/>
              <p:cNvSpPr>
                <a:spLocks noChangeArrowheads="1"/>
              </p:cNvSpPr>
              <p:nvPr/>
            </p:nvSpPr>
            <p:spPr bwMode="auto">
              <a:xfrm>
                <a:off x="2258" y="1655"/>
                <a:ext cx="174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Rectangle 24"/>
              <p:cNvSpPr>
                <a:spLocks noChangeArrowheads="1"/>
              </p:cNvSpPr>
              <p:nvPr/>
            </p:nvSpPr>
            <p:spPr bwMode="auto">
              <a:xfrm>
                <a:off x="2432" y="1655"/>
                <a:ext cx="173" cy="10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25"/>
              <p:cNvSpPr>
                <a:spLocks noChangeArrowheads="1"/>
              </p:cNvSpPr>
              <p:nvPr/>
            </p:nvSpPr>
            <p:spPr bwMode="auto">
              <a:xfrm>
                <a:off x="1910" y="1756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Rectangle 26"/>
              <p:cNvSpPr>
                <a:spLocks noChangeArrowheads="1"/>
              </p:cNvSpPr>
              <p:nvPr/>
            </p:nvSpPr>
            <p:spPr bwMode="auto">
              <a:xfrm>
                <a:off x="2084" y="1756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Rectangle 27"/>
              <p:cNvSpPr>
                <a:spLocks noChangeArrowheads="1"/>
              </p:cNvSpPr>
              <p:nvPr/>
            </p:nvSpPr>
            <p:spPr bwMode="auto">
              <a:xfrm>
                <a:off x="2258" y="1756"/>
                <a:ext cx="174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28"/>
              <p:cNvSpPr>
                <a:spLocks noChangeArrowheads="1"/>
              </p:cNvSpPr>
              <p:nvPr/>
            </p:nvSpPr>
            <p:spPr bwMode="auto">
              <a:xfrm>
                <a:off x="2432" y="1756"/>
                <a:ext cx="173" cy="10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3683732" y="3114981"/>
            <a:ext cx="4824536" cy="723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SzPct val="80000"/>
            </a:pP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表格</a:t>
            </a:r>
            <a:endParaRPr lang="en-US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79275" y="3856646"/>
            <a:ext cx="9033451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“插入”选项卡→表格→选择行列数→取消边框→复制→选择性粘贴为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964019" y="5171038"/>
            <a:ext cx="10263962" cy="531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buSzPct val="80000"/>
            </a:pPr>
            <a:r>
              <a:rPr lang="en-US" altLang="zh-CN" sz="2400" dirty="0" smtClean="0">
                <a:solidFill>
                  <a:srgbClr val="C00000"/>
                </a:solidFill>
              </a:rPr>
              <a:t>PS</a:t>
            </a:r>
            <a:r>
              <a:rPr lang="zh-CN" altLang="en-US" sz="2400" dirty="0" smtClean="0">
                <a:solidFill>
                  <a:srgbClr val="C00000"/>
                </a:solidFill>
              </a:rPr>
              <a:t>：给表格填充图片后再转换</a:t>
            </a:r>
            <a:r>
              <a:rPr lang="en-US" altLang="zh-CN" sz="2400" dirty="0" smtClean="0">
                <a:solidFill>
                  <a:srgbClr val="C00000"/>
                </a:solidFill>
              </a:rPr>
              <a:t>EMF</a:t>
            </a:r>
            <a:r>
              <a:rPr lang="zh-CN" altLang="en-US" sz="2400" dirty="0" smtClean="0">
                <a:solidFill>
                  <a:srgbClr val="C00000"/>
                </a:solidFill>
              </a:rPr>
              <a:t>，可分割图片</a:t>
            </a:r>
            <a:endParaRPr lang="en-US" altLang="zh-CN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31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8620358" y="12479"/>
            <a:ext cx="277191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chemeClr val="bg1">
                    <a:lumMod val="95000"/>
                  </a:schemeClr>
                </a:solidFill>
              </a:rPr>
              <a:t>14</a:t>
            </a:r>
            <a:endParaRPr lang="zh-CN" altLang="en-US" sz="199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19993" y="841873"/>
            <a:ext cx="5882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A</a:t>
            </a:r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dobe </a:t>
            </a:r>
            <a:r>
              <a:rPr lang="en-US" altLang="zh-CN" sz="36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I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llustrator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中转的妙用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58148" y="654896"/>
            <a:ext cx="979394" cy="944094"/>
            <a:chOff x="608980" y="2167962"/>
            <a:chExt cx="797491" cy="768747"/>
          </a:xfrm>
        </p:grpSpPr>
        <p:sp>
          <p:nvSpPr>
            <p:cNvPr id="44" name="对角圆角矩形 43"/>
            <p:cNvSpPr/>
            <p:nvPr/>
          </p:nvSpPr>
          <p:spPr>
            <a:xfrm>
              <a:off x="608980" y="2167962"/>
              <a:ext cx="797491" cy="768747"/>
            </a:xfrm>
            <a:prstGeom prst="round2DiagRect">
              <a:avLst>
                <a:gd name="adj1" fmla="val 31665"/>
                <a:gd name="adj2" fmla="val 0"/>
              </a:avLst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80438" y="2342405"/>
              <a:ext cx="454576" cy="419860"/>
              <a:chOff x="1049311" y="2194732"/>
              <a:chExt cx="1356609" cy="1253006"/>
            </a:xfrm>
          </p:grpSpPr>
          <p:sp>
            <p:nvSpPr>
              <p:cNvPr id="46" name="任意多边形 45"/>
              <p:cNvSpPr/>
              <p:nvPr/>
            </p:nvSpPr>
            <p:spPr>
              <a:xfrm>
                <a:off x="1049311" y="2203554"/>
                <a:ext cx="1049312" cy="1244184"/>
              </a:xfrm>
              <a:custGeom>
                <a:avLst/>
                <a:gdLst/>
                <a:ahLst/>
                <a:cxnLst/>
                <a:rect l="l" t="t" r="r" b="b"/>
                <a:pathLst>
                  <a:path w="1049312" h="1244184">
                    <a:moveTo>
                      <a:pt x="494676" y="284813"/>
                    </a:moveTo>
                    <a:lnTo>
                      <a:pt x="374755" y="689548"/>
                    </a:lnTo>
                    <a:lnTo>
                      <a:pt x="599607" y="689548"/>
                    </a:lnTo>
                    <a:close/>
                    <a:moveTo>
                      <a:pt x="404735" y="0"/>
                    </a:moveTo>
                    <a:lnTo>
                      <a:pt x="644578" y="0"/>
                    </a:lnTo>
                    <a:lnTo>
                      <a:pt x="1049312" y="1244184"/>
                    </a:lnTo>
                    <a:lnTo>
                      <a:pt x="749509" y="1244184"/>
                    </a:lnTo>
                    <a:lnTo>
                      <a:pt x="644578" y="944380"/>
                    </a:lnTo>
                    <a:lnTo>
                      <a:pt x="359764" y="944380"/>
                    </a:lnTo>
                    <a:lnTo>
                      <a:pt x="254833" y="1229194"/>
                    </a:lnTo>
                    <a:lnTo>
                      <a:pt x="0" y="122919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143593" y="2573267"/>
                <a:ext cx="239843" cy="87447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121107" y="2194732"/>
                <a:ext cx="284813" cy="284813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1453563" y="1900980"/>
            <a:ext cx="6741765" cy="1492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中做好扭曲文字→复制粘贴到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AI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AI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中释放复合路径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然后再用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导回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</a:p>
          <a:p>
            <a:pPr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PS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：</a:t>
            </a:r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13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版文字可以通过布尔运算转矢量，不用中转）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503549" y="3589465"/>
            <a:ext cx="6741765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中做好数据图表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复制粘贴到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AI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在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AI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中释放复合路径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然后再用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EMF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导回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51" name="Group 29"/>
          <p:cNvGrpSpPr>
            <a:grpSpLocks noChangeAspect="1"/>
          </p:cNvGrpSpPr>
          <p:nvPr/>
        </p:nvGrpSpPr>
        <p:grpSpPr bwMode="auto">
          <a:xfrm>
            <a:off x="8379280" y="2191791"/>
            <a:ext cx="2518579" cy="911632"/>
            <a:chOff x="4830" y="2516"/>
            <a:chExt cx="815" cy="29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2" name="Freeform 44"/>
            <p:cNvSpPr>
              <a:spLocks/>
            </p:cNvSpPr>
            <p:nvPr/>
          </p:nvSpPr>
          <p:spPr bwMode="auto">
            <a:xfrm>
              <a:off x="5373" y="2603"/>
              <a:ext cx="87" cy="85"/>
            </a:xfrm>
            <a:custGeom>
              <a:avLst/>
              <a:gdLst>
                <a:gd name="T0" fmla="*/ 24 w 87"/>
                <a:gd name="T1" fmla="*/ 0 h 85"/>
                <a:gd name="T2" fmla="*/ 87 w 87"/>
                <a:gd name="T3" fmla="*/ 25 h 85"/>
                <a:gd name="T4" fmla="*/ 63 w 87"/>
                <a:gd name="T5" fmla="*/ 85 h 85"/>
                <a:gd name="T6" fmla="*/ 54 w 87"/>
                <a:gd name="T7" fmla="*/ 81 h 85"/>
                <a:gd name="T8" fmla="*/ 57 w 87"/>
                <a:gd name="T9" fmla="*/ 74 h 85"/>
                <a:gd name="T10" fmla="*/ 12 w 87"/>
                <a:gd name="T11" fmla="*/ 56 h 85"/>
                <a:gd name="T12" fmla="*/ 9 w 87"/>
                <a:gd name="T13" fmla="*/ 64 h 85"/>
                <a:gd name="T14" fmla="*/ 0 w 87"/>
                <a:gd name="T15" fmla="*/ 60 h 85"/>
                <a:gd name="T16" fmla="*/ 24 w 87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5">
                  <a:moveTo>
                    <a:pt x="24" y="0"/>
                  </a:moveTo>
                  <a:lnTo>
                    <a:pt x="87" y="25"/>
                  </a:lnTo>
                  <a:lnTo>
                    <a:pt x="63" y="85"/>
                  </a:lnTo>
                  <a:lnTo>
                    <a:pt x="54" y="81"/>
                  </a:lnTo>
                  <a:lnTo>
                    <a:pt x="57" y="74"/>
                  </a:lnTo>
                  <a:lnTo>
                    <a:pt x="12" y="56"/>
                  </a:lnTo>
                  <a:lnTo>
                    <a:pt x="9" y="64"/>
                  </a:lnTo>
                  <a:lnTo>
                    <a:pt x="0" y="60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206" y="2516"/>
              <a:ext cx="129" cy="127"/>
            </a:xfrm>
            <a:custGeom>
              <a:avLst/>
              <a:gdLst>
                <a:gd name="T0" fmla="*/ 43 w 232"/>
                <a:gd name="T1" fmla="*/ 0 h 227"/>
                <a:gd name="T2" fmla="*/ 232 w 232"/>
                <a:gd name="T3" fmla="*/ 18 h 227"/>
                <a:gd name="T4" fmla="*/ 216 w 232"/>
                <a:gd name="T5" fmla="*/ 201 h 227"/>
                <a:gd name="T6" fmla="*/ 187 w 232"/>
                <a:gd name="T7" fmla="*/ 226 h 227"/>
                <a:gd name="T8" fmla="*/ 151 w 232"/>
                <a:gd name="T9" fmla="*/ 222 h 227"/>
                <a:gd name="T10" fmla="*/ 149 w 232"/>
                <a:gd name="T11" fmla="*/ 202 h 227"/>
                <a:gd name="T12" fmla="*/ 182 w 232"/>
                <a:gd name="T13" fmla="*/ 207 h 227"/>
                <a:gd name="T14" fmla="*/ 197 w 232"/>
                <a:gd name="T15" fmla="*/ 194 h 227"/>
                <a:gd name="T16" fmla="*/ 201 w 232"/>
                <a:gd name="T17" fmla="*/ 152 h 227"/>
                <a:gd name="T18" fmla="*/ 133 w 232"/>
                <a:gd name="T19" fmla="*/ 146 h 227"/>
                <a:gd name="T20" fmla="*/ 126 w 232"/>
                <a:gd name="T21" fmla="*/ 219 h 227"/>
                <a:gd name="T22" fmla="*/ 108 w 232"/>
                <a:gd name="T23" fmla="*/ 218 h 227"/>
                <a:gd name="T24" fmla="*/ 115 w 232"/>
                <a:gd name="T25" fmla="*/ 144 h 227"/>
                <a:gd name="T26" fmla="*/ 47 w 232"/>
                <a:gd name="T27" fmla="*/ 138 h 227"/>
                <a:gd name="T28" fmla="*/ 12 w 232"/>
                <a:gd name="T29" fmla="*/ 215 h 227"/>
                <a:gd name="T30" fmla="*/ 0 w 232"/>
                <a:gd name="T31" fmla="*/ 198 h 227"/>
                <a:gd name="T32" fmla="*/ 25 w 232"/>
                <a:gd name="T33" fmla="*/ 153 h 227"/>
                <a:gd name="T34" fmla="*/ 36 w 232"/>
                <a:gd name="T35" fmla="*/ 83 h 227"/>
                <a:gd name="T36" fmla="*/ 43 w 232"/>
                <a:gd name="T37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227">
                  <a:moveTo>
                    <a:pt x="43" y="0"/>
                  </a:moveTo>
                  <a:cubicBezTo>
                    <a:pt x="232" y="18"/>
                    <a:pt x="232" y="18"/>
                    <a:pt x="232" y="18"/>
                  </a:cubicBezTo>
                  <a:cubicBezTo>
                    <a:pt x="216" y="201"/>
                    <a:pt x="216" y="201"/>
                    <a:pt x="216" y="201"/>
                  </a:cubicBezTo>
                  <a:cubicBezTo>
                    <a:pt x="214" y="219"/>
                    <a:pt x="204" y="227"/>
                    <a:pt x="187" y="226"/>
                  </a:cubicBezTo>
                  <a:cubicBezTo>
                    <a:pt x="176" y="225"/>
                    <a:pt x="164" y="224"/>
                    <a:pt x="151" y="222"/>
                  </a:cubicBezTo>
                  <a:cubicBezTo>
                    <a:pt x="150" y="217"/>
                    <a:pt x="150" y="210"/>
                    <a:pt x="149" y="202"/>
                  </a:cubicBezTo>
                  <a:cubicBezTo>
                    <a:pt x="163" y="205"/>
                    <a:pt x="173" y="206"/>
                    <a:pt x="182" y="207"/>
                  </a:cubicBezTo>
                  <a:cubicBezTo>
                    <a:pt x="191" y="207"/>
                    <a:pt x="196" y="204"/>
                    <a:pt x="197" y="194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26" y="219"/>
                    <a:pt x="126" y="219"/>
                    <a:pt x="126" y="219"/>
                  </a:cubicBezTo>
                  <a:cubicBezTo>
                    <a:pt x="108" y="218"/>
                    <a:pt x="108" y="218"/>
                    <a:pt x="108" y="218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2" y="170"/>
                    <a:pt x="30" y="196"/>
                    <a:pt x="12" y="215"/>
                  </a:cubicBezTo>
                  <a:cubicBezTo>
                    <a:pt x="9" y="210"/>
                    <a:pt x="5" y="204"/>
                    <a:pt x="0" y="198"/>
                  </a:cubicBezTo>
                  <a:cubicBezTo>
                    <a:pt x="11" y="185"/>
                    <a:pt x="19" y="170"/>
                    <a:pt x="25" y="153"/>
                  </a:cubicBezTo>
                  <a:cubicBezTo>
                    <a:pt x="29" y="137"/>
                    <a:pt x="33" y="113"/>
                    <a:pt x="36" y="83"/>
                  </a:cubicBez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5099" y="2517"/>
              <a:ext cx="110" cy="134"/>
            </a:xfrm>
            <a:custGeom>
              <a:avLst/>
              <a:gdLst>
                <a:gd name="T0" fmla="*/ 67 w 198"/>
                <a:gd name="T1" fmla="*/ 3 h 240"/>
                <a:gd name="T2" fmla="*/ 84 w 198"/>
                <a:gd name="T3" fmla="*/ 0 h 240"/>
                <a:gd name="T4" fmla="*/ 90 w 198"/>
                <a:gd name="T5" fmla="*/ 30 h 240"/>
                <a:gd name="T6" fmla="*/ 164 w 198"/>
                <a:gd name="T7" fmla="*/ 17 h 240"/>
                <a:gd name="T8" fmla="*/ 167 w 198"/>
                <a:gd name="T9" fmla="*/ 32 h 240"/>
                <a:gd name="T10" fmla="*/ 93 w 198"/>
                <a:gd name="T11" fmla="*/ 46 h 240"/>
                <a:gd name="T12" fmla="*/ 97 w 198"/>
                <a:gd name="T13" fmla="*/ 68 h 240"/>
                <a:gd name="T14" fmla="*/ 159 w 198"/>
                <a:gd name="T15" fmla="*/ 57 h 240"/>
                <a:gd name="T16" fmla="*/ 172 w 198"/>
                <a:gd name="T17" fmla="*/ 130 h 240"/>
                <a:gd name="T18" fmla="*/ 155 w 198"/>
                <a:gd name="T19" fmla="*/ 133 h 240"/>
                <a:gd name="T20" fmla="*/ 153 w 198"/>
                <a:gd name="T21" fmla="*/ 123 h 240"/>
                <a:gd name="T22" fmla="*/ 107 w 198"/>
                <a:gd name="T23" fmla="*/ 131 h 240"/>
                <a:gd name="T24" fmla="*/ 102 w 198"/>
                <a:gd name="T25" fmla="*/ 182 h 240"/>
                <a:gd name="T26" fmla="*/ 102 w 198"/>
                <a:gd name="T27" fmla="*/ 182 h 240"/>
                <a:gd name="T28" fmla="*/ 198 w 198"/>
                <a:gd name="T29" fmla="*/ 189 h 240"/>
                <a:gd name="T30" fmla="*/ 189 w 198"/>
                <a:gd name="T31" fmla="*/ 210 h 240"/>
                <a:gd name="T32" fmla="*/ 93 w 198"/>
                <a:gd name="T33" fmla="*/ 198 h 240"/>
                <a:gd name="T34" fmla="*/ 40 w 198"/>
                <a:gd name="T35" fmla="*/ 240 h 240"/>
                <a:gd name="T36" fmla="*/ 25 w 198"/>
                <a:gd name="T37" fmla="*/ 227 h 240"/>
                <a:gd name="T38" fmla="*/ 76 w 198"/>
                <a:gd name="T39" fmla="*/ 190 h 240"/>
                <a:gd name="T40" fmla="*/ 40 w 198"/>
                <a:gd name="T41" fmla="*/ 161 h 240"/>
                <a:gd name="T42" fmla="*/ 53 w 198"/>
                <a:gd name="T43" fmla="*/ 149 h 240"/>
                <a:gd name="T44" fmla="*/ 85 w 198"/>
                <a:gd name="T45" fmla="*/ 175 h 240"/>
                <a:gd name="T46" fmla="*/ 89 w 198"/>
                <a:gd name="T47" fmla="*/ 135 h 240"/>
                <a:gd name="T48" fmla="*/ 30 w 198"/>
                <a:gd name="T49" fmla="*/ 146 h 240"/>
                <a:gd name="T50" fmla="*/ 18 w 198"/>
                <a:gd name="T51" fmla="*/ 83 h 240"/>
                <a:gd name="T52" fmla="*/ 80 w 198"/>
                <a:gd name="T53" fmla="*/ 72 h 240"/>
                <a:gd name="T54" fmla="*/ 75 w 198"/>
                <a:gd name="T55" fmla="*/ 49 h 240"/>
                <a:gd name="T56" fmla="*/ 2 w 198"/>
                <a:gd name="T57" fmla="*/ 63 h 240"/>
                <a:gd name="T58" fmla="*/ 0 w 198"/>
                <a:gd name="T59" fmla="*/ 48 h 240"/>
                <a:gd name="T60" fmla="*/ 73 w 198"/>
                <a:gd name="T61" fmla="*/ 34 h 240"/>
                <a:gd name="T62" fmla="*/ 67 w 198"/>
                <a:gd name="T63" fmla="*/ 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8" h="240">
                  <a:moveTo>
                    <a:pt x="67" y="3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159" y="57"/>
                    <a:pt x="159" y="57"/>
                    <a:pt x="159" y="57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55" y="133"/>
                    <a:pt x="155" y="133"/>
                    <a:pt x="155" y="133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9" y="153"/>
                    <a:pt x="107" y="170"/>
                    <a:pt x="102" y="182"/>
                  </a:cubicBezTo>
                  <a:cubicBezTo>
                    <a:pt x="102" y="182"/>
                    <a:pt x="102" y="182"/>
                    <a:pt x="102" y="182"/>
                  </a:cubicBezTo>
                  <a:cubicBezTo>
                    <a:pt x="128" y="192"/>
                    <a:pt x="160" y="194"/>
                    <a:pt x="198" y="189"/>
                  </a:cubicBezTo>
                  <a:cubicBezTo>
                    <a:pt x="195" y="196"/>
                    <a:pt x="192" y="204"/>
                    <a:pt x="189" y="210"/>
                  </a:cubicBezTo>
                  <a:cubicBezTo>
                    <a:pt x="152" y="213"/>
                    <a:pt x="120" y="209"/>
                    <a:pt x="93" y="198"/>
                  </a:cubicBezTo>
                  <a:cubicBezTo>
                    <a:pt x="81" y="212"/>
                    <a:pt x="64" y="226"/>
                    <a:pt x="40" y="240"/>
                  </a:cubicBezTo>
                  <a:cubicBezTo>
                    <a:pt x="35" y="236"/>
                    <a:pt x="31" y="232"/>
                    <a:pt x="25" y="227"/>
                  </a:cubicBezTo>
                  <a:cubicBezTo>
                    <a:pt x="48" y="215"/>
                    <a:pt x="65" y="202"/>
                    <a:pt x="76" y="190"/>
                  </a:cubicBezTo>
                  <a:cubicBezTo>
                    <a:pt x="62" y="182"/>
                    <a:pt x="50" y="173"/>
                    <a:pt x="40" y="161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62" y="160"/>
                    <a:pt x="73" y="168"/>
                    <a:pt x="85" y="175"/>
                  </a:cubicBezTo>
                  <a:cubicBezTo>
                    <a:pt x="89" y="166"/>
                    <a:pt x="91" y="153"/>
                    <a:pt x="89" y="13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73" y="34"/>
                    <a:pt x="73" y="34"/>
                    <a:pt x="73" y="34"/>
                  </a:cubicBezTo>
                  <a:lnTo>
                    <a:pt x="6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0"/>
            <p:cNvSpPr>
              <a:spLocks/>
            </p:cNvSpPr>
            <p:nvPr/>
          </p:nvSpPr>
          <p:spPr bwMode="auto">
            <a:xfrm>
              <a:off x="4830" y="2680"/>
              <a:ext cx="103" cy="94"/>
            </a:xfrm>
            <a:custGeom>
              <a:avLst/>
              <a:gdLst>
                <a:gd name="T0" fmla="*/ 0 w 103"/>
                <a:gd name="T1" fmla="*/ 37 h 94"/>
                <a:gd name="T2" fmla="*/ 29 w 103"/>
                <a:gd name="T3" fmla="*/ 0 h 94"/>
                <a:gd name="T4" fmla="*/ 37 w 103"/>
                <a:gd name="T5" fmla="*/ 6 h 94"/>
                <a:gd name="T6" fmla="*/ 14 w 103"/>
                <a:gd name="T7" fmla="*/ 35 h 94"/>
                <a:gd name="T8" fmla="*/ 39 w 103"/>
                <a:gd name="T9" fmla="*/ 54 h 94"/>
                <a:gd name="T10" fmla="*/ 59 w 103"/>
                <a:gd name="T11" fmla="*/ 27 h 94"/>
                <a:gd name="T12" fmla="*/ 67 w 103"/>
                <a:gd name="T13" fmla="*/ 33 h 94"/>
                <a:gd name="T14" fmla="*/ 46 w 103"/>
                <a:gd name="T15" fmla="*/ 59 h 94"/>
                <a:gd name="T16" fmla="*/ 72 w 103"/>
                <a:gd name="T17" fmla="*/ 79 h 94"/>
                <a:gd name="T18" fmla="*/ 96 w 103"/>
                <a:gd name="T19" fmla="*/ 49 h 94"/>
                <a:gd name="T20" fmla="*/ 103 w 103"/>
                <a:gd name="T21" fmla="*/ 55 h 94"/>
                <a:gd name="T22" fmla="*/ 73 w 103"/>
                <a:gd name="T23" fmla="*/ 94 h 94"/>
                <a:gd name="T24" fmla="*/ 0 w 103"/>
                <a:gd name="T25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94">
                  <a:moveTo>
                    <a:pt x="0" y="37"/>
                  </a:moveTo>
                  <a:lnTo>
                    <a:pt x="29" y="0"/>
                  </a:lnTo>
                  <a:lnTo>
                    <a:pt x="37" y="6"/>
                  </a:lnTo>
                  <a:lnTo>
                    <a:pt x="14" y="35"/>
                  </a:lnTo>
                  <a:lnTo>
                    <a:pt x="39" y="54"/>
                  </a:lnTo>
                  <a:lnTo>
                    <a:pt x="59" y="27"/>
                  </a:lnTo>
                  <a:lnTo>
                    <a:pt x="67" y="33"/>
                  </a:lnTo>
                  <a:lnTo>
                    <a:pt x="46" y="59"/>
                  </a:lnTo>
                  <a:lnTo>
                    <a:pt x="72" y="79"/>
                  </a:lnTo>
                  <a:lnTo>
                    <a:pt x="96" y="49"/>
                  </a:lnTo>
                  <a:lnTo>
                    <a:pt x="103" y="55"/>
                  </a:lnTo>
                  <a:lnTo>
                    <a:pt x="73" y="94"/>
                  </a:lnTo>
                  <a:lnTo>
                    <a:pt x="0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"/>
            <p:cNvSpPr>
              <a:spLocks/>
            </p:cNvSpPr>
            <p:nvPr/>
          </p:nvSpPr>
          <p:spPr bwMode="auto">
            <a:xfrm>
              <a:off x="4884" y="2596"/>
              <a:ext cx="132" cy="130"/>
            </a:xfrm>
            <a:custGeom>
              <a:avLst/>
              <a:gdLst>
                <a:gd name="T0" fmla="*/ 0 w 236"/>
                <a:gd name="T1" fmla="*/ 100 h 234"/>
                <a:gd name="T2" fmla="*/ 21 w 236"/>
                <a:gd name="T3" fmla="*/ 85 h 234"/>
                <a:gd name="T4" fmla="*/ 131 w 236"/>
                <a:gd name="T5" fmla="*/ 148 h 234"/>
                <a:gd name="T6" fmla="*/ 149 w 236"/>
                <a:gd name="T7" fmla="*/ 159 h 234"/>
                <a:gd name="T8" fmla="*/ 150 w 236"/>
                <a:gd name="T9" fmla="*/ 159 h 234"/>
                <a:gd name="T10" fmla="*/ 144 w 236"/>
                <a:gd name="T11" fmla="*/ 138 h 234"/>
                <a:gd name="T12" fmla="*/ 118 w 236"/>
                <a:gd name="T13" fmla="*/ 14 h 234"/>
                <a:gd name="T14" fmla="*/ 137 w 236"/>
                <a:gd name="T15" fmla="*/ 0 h 234"/>
                <a:gd name="T16" fmla="*/ 236 w 236"/>
                <a:gd name="T17" fmla="*/ 134 h 234"/>
                <a:gd name="T18" fmla="*/ 220 w 236"/>
                <a:gd name="T19" fmla="*/ 145 h 234"/>
                <a:gd name="T20" fmla="*/ 154 w 236"/>
                <a:gd name="T21" fmla="*/ 55 h 234"/>
                <a:gd name="T22" fmla="*/ 137 w 236"/>
                <a:gd name="T23" fmla="*/ 28 h 234"/>
                <a:gd name="T24" fmla="*/ 136 w 236"/>
                <a:gd name="T25" fmla="*/ 28 h 234"/>
                <a:gd name="T26" fmla="*/ 142 w 236"/>
                <a:gd name="T27" fmla="*/ 45 h 234"/>
                <a:gd name="T28" fmla="*/ 171 w 236"/>
                <a:gd name="T29" fmla="*/ 181 h 234"/>
                <a:gd name="T30" fmla="*/ 163 w 236"/>
                <a:gd name="T31" fmla="*/ 187 h 234"/>
                <a:gd name="T32" fmla="*/ 43 w 236"/>
                <a:gd name="T33" fmla="*/ 118 h 234"/>
                <a:gd name="T34" fmla="*/ 29 w 236"/>
                <a:gd name="T35" fmla="*/ 107 h 234"/>
                <a:gd name="T36" fmla="*/ 28 w 236"/>
                <a:gd name="T37" fmla="*/ 108 h 234"/>
                <a:gd name="T38" fmla="*/ 48 w 236"/>
                <a:gd name="T39" fmla="*/ 133 h 234"/>
                <a:gd name="T40" fmla="*/ 114 w 236"/>
                <a:gd name="T41" fmla="*/ 223 h 234"/>
                <a:gd name="T42" fmla="*/ 99 w 236"/>
                <a:gd name="T43" fmla="*/ 234 h 234"/>
                <a:gd name="T44" fmla="*/ 0 w 236"/>
                <a:gd name="T45" fmla="*/ 10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4">
                  <a:moveTo>
                    <a:pt x="0" y="100"/>
                  </a:moveTo>
                  <a:cubicBezTo>
                    <a:pt x="21" y="85"/>
                    <a:pt x="21" y="85"/>
                    <a:pt x="21" y="85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40" y="153"/>
                    <a:pt x="146" y="157"/>
                    <a:pt x="149" y="159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47" y="150"/>
                    <a:pt x="145" y="143"/>
                    <a:pt x="144" y="138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236" y="134"/>
                    <a:pt x="236" y="134"/>
                    <a:pt x="236" y="134"/>
                  </a:cubicBezTo>
                  <a:cubicBezTo>
                    <a:pt x="220" y="145"/>
                    <a:pt x="220" y="145"/>
                    <a:pt x="220" y="145"/>
                  </a:cubicBezTo>
                  <a:cubicBezTo>
                    <a:pt x="154" y="55"/>
                    <a:pt x="154" y="55"/>
                    <a:pt x="154" y="55"/>
                  </a:cubicBezTo>
                  <a:cubicBezTo>
                    <a:pt x="149" y="48"/>
                    <a:pt x="143" y="39"/>
                    <a:pt x="137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9" y="36"/>
                    <a:pt x="141" y="41"/>
                    <a:pt x="142" y="45"/>
                  </a:cubicBezTo>
                  <a:cubicBezTo>
                    <a:pt x="171" y="181"/>
                    <a:pt x="171" y="181"/>
                    <a:pt x="171" y="181"/>
                  </a:cubicBezTo>
                  <a:cubicBezTo>
                    <a:pt x="163" y="187"/>
                    <a:pt x="163" y="187"/>
                    <a:pt x="163" y="187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39" y="116"/>
                    <a:pt x="34" y="112"/>
                    <a:pt x="29" y="107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2" y="112"/>
                    <a:pt x="39" y="121"/>
                    <a:pt x="48" y="133"/>
                  </a:cubicBezTo>
                  <a:cubicBezTo>
                    <a:pt x="114" y="223"/>
                    <a:pt x="114" y="223"/>
                    <a:pt x="114" y="223"/>
                  </a:cubicBezTo>
                  <a:cubicBezTo>
                    <a:pt x="99" y="234"/>
                    <a:pt x="99" y="234"/>
                    <a:pt x="99" y="234"/>
                  </a:cubicBez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"/>
            <p:cNvSpPr>
              <a:spLocks/>
            </p:cNvSpPr>
            <p:nvPr/>
          </p:nvSpPr>
          <p:spPr bwMode="auto">
            <a:xfrm>
              <a:off x="4999" y="2559"/>
              <a:ext cx="60" cy="105"/>
            </a:xfrm>
            <a:custGeom>
              <a:avLst/>
              <a:gdLst>
                <a:gd name="T0" fmla="*/ 0 w 60"/>
                <a:gd name="T1" fmla="*/ 19 h 105"/>
                <a:gd name="T2" fmla="*/ 43 w 60"/>
                <a:gd name="T3" fmla="*/ 0 h 105"/>
                <a:gd name="T4" fmla="*/ 47 w 60"/>
                <a:gd name="T5" fmla="*/ 9 h 105"/>
                <a:gd name="T6" fmla="*/ 13 w 60"/>
                <a:gd name="T7" fmla="*/ 24 h 105"/>
                <a:gd name="T8" fmla="*/ 26 w 60"/>
                <a:gd name="T9" fmla="*/ 53 h 105"/>
                <a:gd name="T10" fmla="*/ 57 w 60"/>
                <a:gd name="T11" fmla="*/ 40 h 105"/>
                <a:gd name="T12" fmla="*/ 60 w 60"/>
                <a:gd name="T13" fmla="*/ 49 h 105"/>
                <a:gd name="T14" fmla="*/ 30 w 60"/>
                <a:gd name="T15" fmla="*/ 62 h 105"/>
                <a:gd name="T16" fmla="*/ 46 w 60"/>
                <a:gd name="T17" fmla="*/ 100 h 105"/>
                <a:gd name="T18" fmla="*/ 36 w 60"/>
                <a:gd name="T19" fmla="*/ 105 h 105"/>
                <a:gd name="T20" fmla="*/ 0 w 60"/>
                <a:gd name="T21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105">
                  <a:moveTo>
                    <a:pt x="0" y="19"/>
                  </a:moveTo>
                  <a:lnTo>
                    <a:pt x="43" y="0"/>
                  </a:lnTo>
                  <a:lnTo>
                    <a:pt x="47" y="9"/>
                  </a:lnTo>
                  <a:lnTo>
                    <a:pt x="13" y="24"/>
                  </a:lnTo>
                  <a:lnTo>
                    <a:pt x="26" y="53"/>
                  </a:lnTo>
                  <a:lnTo>
                    <a:pt x="57" y="40"/>
                  </a:lnTo>
                  <a:lnTo>
                    <a:pt x="60" y="49"/>
                  </a:lnTo>
                  <a:lnTo>
                    <a:pt x="30" y="62"/>
                  </a:lnTo>
                  <a:lnTo>
                    <a:pt x="46" y="100"/>
                  </a:lnTo>
                  <a:lnTo>
                    <a:pt x="36" y="105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3"/>
            <p:cNvSpPr>
              <a:spLocks/>
            </p:cNvSpPr>
            <p:nvPr/>
          </p:nvSpPr>
          <p:spPr bwMode="auto">
            <a:xfrm>
              <a:off x="5154" y="2559"/>
              <a:ext cx="28" cy="23"/>
            </a:xfrm>
            <a:custGeom>
              <a:avLst/>
              <a:gdLst>
                <a:gd name="T0" fmla="*/ 0 w 50"/>
                <a:gd name="T1" fmla="*/ 9 h 41"/>
                <a:gd name="T2" fmla="*/ 6 w 50"/>
                <a:gd name="T3" fmla="*/ 41 h 41"/>
                <a:gd name="T4" fmla="*/ 50 w 50"/>
                <a:gd name="T5" fmla="*/ 33 h 41"/>
                <a:gd name="T6" fmla="*/ 44 w 50"/>
                <a:gd name="T7" fmla="*/ 0 h 41"/>
                <a:gd name="T8" fmla="*/ 0 w 50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1">
                  <a:moveTo>
                    <a:pt x="0" y="9"/>
                  </a:moveTo>
                  <a:cubicBezTo>
                    <a:pt x="1" y="15"/>
                    <a:pt x="3" y="25"/>
                    <a:pt x="6" y="41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4"/>
            <p:cNvSpPr>
              <a:spLocks/>
            </p:cNvSpPr>
            <p:nvPr/>
          </p:nvSpPr>
          <p:spPr bwMode="auto">
            <a:xfrm>
              <a:off x="5120" y="2566"/>
              <a:ext cx="28" cy="22"/>
            </a:xfrm>
            <a:custGeom>
              <a:avLst/>
              <a:gdLst>
                <a:gd name="T0" fmla="*/ 0 w 50"/>
                <a:gd name="T1" fmla="*/ 8 h 41"/>
                <a:gd name="T2" fmla="*/ 6 w 50"/>
                <a:gd name="T3" fmla="*/ 41 h 41"/>
                <a:gd name="T4" fmla="*/ 50 w 50"/>
                <a:gd name="T5" fmla="*/ 32 h 41"/>
                <a:gd name="T6" fmla="*/ 45 w 50"/>
                <a:gd name="T7" fmla="*/ 0 h 41"/>
                <a:gd name="T8" fmla="*/ 0 w 50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1">
                  <a:moveTo>
                    <a:pt x="0" y="8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9" y="25"/>
                    <a:pt x="47" y="14"/>
                    <a:pt x="45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5072" y="2527"/>
              <a:ext cx="37" cy="128"/>
            </a:xfrm>
            <a:custGeom>
              <a:avLst/>
              <a:gdLst>
                <a:gd name="T0" fmla="*/ 27 w 65"/>
                <a:gd name="T1" fmla="*/ 0 h 229"/>
                <a:gd name="T2" fmla="*/ 44 w 65"/>
                <a:gd name="T3" fmla="*/ 2 h 229"/>
                <a:gd name="T4" fmla="*/ 35 w 65"/>
                <a:gd name="T5" fmla="*/ 63 h 229"/>
                <a:gd name="T6" fmla="*/ 65 w 65"/>
                <a:gd name="T7" fmla="*/ 226 h 229"/>
                <a:gd name="T8" fmla="*/ 49 w 65"/>
                <a:gd name="T9" fmla="*/ 229 h 229"/>
                <a:gd name="T10" fmla="*/ 25 w 65"/>
                <a:gd name="T11" fmla="*/ 100 h 229"/>
                <a:gd name="T12" fmla="*/ 10 w 65"/>
                <a:gd name="T13" fmla="*/ 137 h 229"/>
                <a:gd name="T14" fmla="*/ 0 w 65"/>
                <a:gd name="T15" fmla="*/ 120 h 229"/>
                <a:gd name="T16" fmla="*/ 27 w 65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229">
                  <a:moveTo>
                    <a:pt x="27" y="0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2" y="24"/>
                    <a:pt x="39" y="44"/>
                    <a:pt x="35" y="63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49" y="229"/>
                    <a:pt x="49" y="229"/>
                    <a:pt x="49" y="229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1" y="113"/>
                    <a:pt x="16" y="125"/>
                    <a:pt x="10" y="137"/>
                  </a:cubicBezTo>
                  <a:cubicBezTo>
                    <a:pt x="7" y="131"/>
                    <a:pt x="3" y="125"/>
                    <a:pt x="0" y="120"/>
                  </a:cubicBezTo>
                  <a:cubicBezTo>
                    <a:pt x="15" y="85"/>
                    <a:pt x="23" y="45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281" y="2564"/>
              <a:ext cx="40" cy="28"/>
            </a:xfrm>
            <a:custGeom>
              <a:avLst/>
              <a:gdLst>
                <a:gd name="T0" fmla="*/ 2 w 40"/>
                <a:gd name="T1" fmla="*/ 0 h 28"/>
                <a:gd name="T2" fmla="*/ 0 w 40"/>
                <a:gd name="T3" fmla="*/ 24 h 28"/>
                <a:gd name="T4" fmla="*/ 38 w 40"/>
                <a:gd name="T5" fmla="*/ 28 h 28"/>
                <a:gd name="T6" fmla="*/ 40 w 40"/>
                <a:gd name="T7" fmla="*/ 4 h 28"/>
                <a:gd name="T8" fmla="*/ 2 w 4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2" y="0"/>
                  </a:moveTo>
                  <a:lnTo>
                    <a:pt x="0" y="24"/>
                  </a:lnTo>
                  <a:lnTo>
                    <a:pt x="38" y="28"/>
                  </a:lnTo>
                  <a:lnTo>
                    <a:pt x="4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8"/>
            <p:cNvSpPr>
              <a:spLocks/>
            </p:cNvSpPr>
            <p:nvPr/>
          </p:nvSpPr>
          <p:spPr bwMode="auto">
            <a:xfrm>
              <a:off x="5234" y="2561"/>
              <a:ext cx="39" cy="27"/>
            </a:xfrm>
            <a:custGeom>
              <a:avLst/>
              <a:gdLst>
                <a:gd name="T0" fmla="*/ 2 w 39"/>
                <a:gd name="T1" fmla="*/ 0 h 27"/>
                <a:gd name="T2" fmla="*/ 0 w 39"/>
                <a:gd name="T3" fmla="*/ 24 h 27"/>
                <a:gd name="T4" fmla="*/ 37 w 39"/>
                <a:gd name="T5" fmla="*/ 27 h 27"/>
                <a:gd name="T6" fmla="*/ 39 w 39"/>
                <a:gd name="T7" fmla="*/ 3 h 27"/>
                <a:gd name="T8" fmla="*/ 2 w 3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2" y="0"/>
                  </a:moveTo>
                  <a:lnTo>
                    <a:pt x="0" y="24"/>
                  </a:lnTo>
                  <a:lnTo>
                    <a:pt x="37" y="27"/>
                  </a:lnTo>
                  <a:lnTo>
                    <a:pt x="39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9"/>
            <p:cNvSpPr>
              <a:spLocks/>
            </p:cNvSpPr>
            <p:nvPr/>
          </p:nvSpPr>
          <p:spPr bwMode="auto">
            <a:xfrm>
              <a:off x="5284" y="2532"/>
              <a:ext cx="40" cy="27"/>
            </a:xfrm>
            <a:custGeom>
              <a:avLst/>
              <a:gdLst>
                <a:gd name="T0" fmla="*/ 2 w 40"/>
                <a:gd name="T1" fmla="*/ 0 h 27"/>
                <a:gd name="T2" fmla="*/ 0 w 40"/>
                <a:gd name="T3" fmla="*/ 23 h 27"/>
                <a:gd name="T4" fmla="*/ 38 w 40"/>
                <a:gd name="T5" fmla="*/ 27 h 27"/>
                <a:gd name="T6" fmla="*/ 40 w 40"/>
                <a:gd name="T7" fmla="*/ 3 h 27"/>
                <a:gd name="T8" fmla="*/ 2 w 4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2" y="0"/>
                  </a:moveTo>
                  <a:lnTo>
                    <a:pt x="0" y="23"/>
                  </a:lnTo>
                  <a:lnTo>
                    <a:pt x="38" y="27"/>
                  </a:lnTo>
                  <a:lnTo>
                    <a:pt x="4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0"/>
            <p:cNvSpPr>
              <a:spLocks/>
            </p:cNvSpPr>
            <p:nvPr/>
          </p:nvSpPr>
          <p:spPr bwMode="auto">
            <a:xfrm>
              <a:off x="5238" y="2527"/>
              <a:ext cx="38" cy="27"/>
            </a:xfrm>
            <a:custGeom>
              <a:avLst/>
              <a:gdLst>
                <a:gd name="T0" fmla="*/ 1 w 38"/>
                <a:gd name="T1" fmla="*/ 0 h 27"/>
                <a:gd name="T2" fmla="*/ 0 w 38"/>
                <a:gd name="T3" fmla="*/ 24 h 27"/>
                <a:gd name="T4" fmla="*/ 36 w 38"/>
                <a:gd name="T5" fmla="*/ 27 h 27"/>
                <a:gd name="T6" fmla="*/ 38 w 38"/>
                <a:gd name="T7" fmla="*/ 3 h 27"/>
                <a:gd name="T8" fmla="*/ 1 w 3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1" y="0"/>
                  </a:moveTo>
                  <a:lnTo>
                    <a:pt x="0" y="24"/>
                  </a:lnTo>
                  <a:lnTo>
                    <a:pt x="36" y="27"/>
                  </a:lnTo>
                  <a:lnTo>
                    <a:pt x="38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>
              <a:off x="5388" y="2636"/>
              <a:ext cx="51" cy="33"/>
            </a:xfrm>
            <a:custGeom>
              <a:avLst/>
              <a:gdLst>
                <a:gd name="T0" fmla="*/ 6 w 51"/>
                <a:gd name="T1" fmla="*/ 0 h 33"/>
                <a:gd name="T2" fmla="*/ 0 w 51"/>
                <a:gd name="T3" fmla="*/ 15 h 33"/>
                <a:gd name="T4" fmla="*/ 46 w 51"/>
                <a:gd name="T5" fmla="*/ 33 h 33"/>
                <a:gd name="T6" fmla="*/ 51 w 51"/>
                <a:gd name="T7" fmla="*/ 18 h 33"/>
                <a:gd name="T8" fmla="*/ 6 w 5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3">
                  <a:moveTo>
                    <a:pt x="6" y="0"/>
                  </a:moveTo>
                  <a:lnTo>
                    <a:pt x="0" y="15"/>
                  </a:lnTo>
                  <a:lnTo>
                    <a:pt x="46" y="33"/>
                  </a:lnTo>
                  <a:lnTo>
                    <a:pt x="51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/>
            <p:cNvSpPr>
              <a:spLocks/>
            </p:cNvSpPr>
            <p:nvPr/>
          </p:nvSpPr>
          <p:spPr bwMode="auto">
            <a:xfrm>
              <a:off x="5397" y="2614"/>
              <a:ext cx="51" cy="33"/>
            </a:xfrm>
            <a:custGeom>
              <a:avLst/>
              <a:gdLst>
                <a:gd name="T0" fmla="*/ 6 w 51"/>
                <a:gd name="T1" fmla="*/ 0 h 33"/>
                <a:gd name="T2" fmla="*/ 0 w 51"/>
                <a:gd name="T3" fmla="*/ 15 h 33"/>
                <a:gd name="T4" fmla="*/ 45 w 51"/>
                <a:gd name="T5" fmla="*/ 33 h 33"/>
                <a:gd name="T6" fmla="*/ 51 w 51"/>
                <a:gd name="T7" fmla="*/ 18 h 33"/>
                <a:gd name="T8" fmla="*/ 6 w 5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3">
                  <a:moveTo>
                    <a:pt x="6" y="0"/>
                  </a:moveTo>
                  <a:lnTo>
                    <a:pt x="0" y="15"/>
                  </a:lnTo>
                  <a:lnTo>
                    <a:pt x="45" y="33"/>
                  </a:lnTo>
                  <a:lnTo>
                    <a:pt x="51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5328" y="2533"/>
              <a:ext cx="77" cy="119"/>
            </a:xfrm>
            <a:custGeom>
              <a:avLst/>
              <a:gdLst>
                <a:gd name="T0" fmla="*/ 109 w 137"/>
                <a:gd name="T1" fmla="*/ 0 h 213"/>
                <a:gd name="T2" fmla="*/ 126 w 137"/>
                <a:gd name="T3" fmla="*/ 6 h 213"/>
                <a:gd name="T4" fmla="*/ 109 w 137"/>
                <a:gd name="T5" fmla="*/ 48 h 213"/>
                <a:gd name="T6" fmla="*/ 137 w 137"/>
                <a:gd name="T7" fmla="*/ 59 h 213"/>
                <a:gd name="T8" fmla="*/ 131 w 137"/>
                <a:gd name="T9" fmla="*/ 75 h 213"/>
                <a:gd name="T10" fmla="*/ 103 w 137"/>
                <a:gd name="T11" fmla="*/ 63 h 213"/>
                <a:gd name="T12" fmla="*/ 85 w 137"/>
                <a:gd name="T13" fmla="*/ 109 h 213"/>
                <a:gd name="T14" fmla="*/ 109 w 137"/>
                <a:gd name="T15" fmla="*/ 112 h 213"/>
                <a:gd name="T16" fmla="*/ 104 w 137"/>
                <a:gd name="T17" fmla="*/ 129 h 213"/>
                <a:gd name="T18" fmla="*/ 78 w 137"/>
                <a:gd name="T19" fmla="*/ 126 h 213"/>
                <a:gd name="T20" fmla="*/ 52 w 137"/>
                <a:gd name="T21" fmla="*/ 191 h 213"/>
                <a:gd name="T22" fmla="*/ 21 w 137"/>
                <a:gd name="T23" fmla="*/ 207 h 213"/>
                <a:gd name="T24" fmla="*/ 0 w 137"/>
                <a:gd name="T25" fmla="*/ 198 h 213"/>
                <a:gd name="T26" fmla="*/ 4 w 137"/>
                <a:gd name="T27" fmla="*/ 180 h 213"/>
                <a:gd name="T28" fmla="*/ 23 w 137"/>
                <a:gd name="T29" fmla="*/ 189 h 213"/>
                <a:gd name="T30" fmla="*/ 37 w 137"/>
                <a:gd name="T31" fmla="*/ 182 h 213"/>
                <a:gd name="T32" fmla="*/ 60 w 137"/>
                <a:gd name="T33" fmla="*/ 125 h 213"/>
                <a:gd name="T34" fmla="*/ 28 w 137"/>
                <a:gd name="T35" fmla="*/ 122 h 213"/>
                <a:gd name="T36" fmla="*/ 33 w 137"/>
                <a:gd name="T37" fmla="*/ 102 h 213"/>
                <a:gd name="T38" fmla="*/ 67 w 137"/>
                <a:gd name="T39" fmla="*/ 107 h 213"/>
                <a:gd name="T40" fmla="*/ 87 w 137"/>
                <a:gd name="T41" fmla="*/ 57 h 213"/>
                <a:gd name="T42" fmla="*/ 58 w 137"/>
                <a:gd name="T43" fmla="*/ 46 h 213"/>
                <a:gd name="T44" fmla="*/ 64 w 137"/>
                <a:gd name="T45" fmla="*/ 30 h 213"/>
                <a:gd name="T46" fmla="*/ 93 w 137"/>
                <a:gd name="T47" fmla="*/ 42 h 213"/>
                <a:gd name="T48" fmla="*/ 109 w 137"/>
                <a:gd name="T4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7" h="213">
                  <a:moveTo>
                    <a:pt x="109" y="0"/>
                  </a:moveTo>
                  <a:cubicBezTo>
                    <a:pt x="126" y="6"/>
                    <a:pt x="126" y="6"/>
                    <a:pt x="126" y="6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93" y="110"/>
                    <a:pt x="101" y="111"/>
                    <a:pt x="109" y="112"/>
                  </a:cubicBezTo>
                  <a:cubicBezTo>
                    <a:pt x="107" y="119"/>
                    <a:pt x="105" y="124"/>
                    <a:pt x="104" y="129"/>
                  </a:cubicBezTo>
                  <a:cubicBezTo>
                    <a:pt x="95" y="128"/>
                    <a:pt x="86" y="127"/>
                    <a:pt x="78" y="126"/>
                  </a:cubicBezTo>
                  <a:cubicBezTo>
                    <a:pt x="52" y="191"/>
                    <a:pt x="52" y="191"/>
                    <a:pt x="52" y="191"/>
                  </a:cubicBezTo>
                  <a:cubicBezTo>
                    <a:pt x="46" y="207"/>
                    <a:pt x="36" y="213"/>
                    <a:pt x="21" y="207"/>
                  </a:cubicBezTo>
                  <a:cubicBezTo>
                    <a:pt x="16" y="205"/>
                    <a:pt x="9" y="202"/>
                    <a:pt x="0" y="198"/>
                  </a:cubicBezTo>
                  <a:cubicBezTo>
                    <a:pt x="2" y="192"/>
                    <a:pt x="3" y="186"/>
                    <a:pt x="4" y="180"/>
                  </a:cubicBezTo>
                  <a:cubicBezTo>
                    <a:pt x="12" y="184"/>
                    <a:pt x="18" y="187"/>
                    <a:pt x="23" y="189"/>
                  </a:cubicBezTo>
                  <a:cubicBezTo>
                    <a:pt x="29" y="192"/>
                    <a:pt x="34" y="189"/>
                    <a:pt x="37" y="182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49" y="124"/>
                    <a:pt x="38" y="123"/>
                    <a:pt x="28" y="12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45" y="104"/>
                    <a:pt x="56" y="106"/>
                    <a:pt x="67" y="10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93" y="42"/>
                    <a:pt x="93" y="42"/>
                    <a:pt x="93" y="42"/>
                  </a:cubicBez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"/>
            <p:cNvSpPr>
              <a:spLocks/>
            </p:cNvSpPr>
            <p:nvPr/>
          </p:nvSpPr>
          <p:spPr bwMode="auto">
            <a:xfrm>
              <a:off x="5402" y="2544"/>
              <a:ext cx="81" cy="73"/>
            </a:xfrm>
            <a:custGeom>
              <a:avLst/>
              <a:gdLst>
                <a:gd name="T0" fmla="*/ 30 w 146"/>
                <a:gd name="T1" fmla="*/ 0 h 130"/>
                <a:gd name="T2" fmla="*/ 46 w 146"/>
                <a:gd name="T3" fmla="*/ 6 h 130"/>
                <a:gd name="T4" fmla="*/ 33 w 146"/>
                <a:gd name="T5" fmla="*/ 40 h 130"/>
                <a:gd name="T6" fmla="*/ 146 w 146"/>
                <a:gd name="T7" fmla="*/ 55 h 130"/>
                <a:gd name="T8" fmla="*/ 146 w 146"/>
                <a:gd name="T9" fmla="*/ 73 h 130"/>
                <a:gd name="T10" fmla="*/ 27 w 146"/>
                <a:gd name="T11" fmla="*/ 55 h 130"/>
                <a:gd name="T12" fmla="*/ 24 w 146"/>
                <a:gd name="T13" fmla="*/ 62 h 130"/>
                <a:gd name="T14" fmla="*/ 34 w 146"/>
                <a:gd name="T15" fmla="*/ 84 h 130"/>
                <a:gd name="T16" fmla="*/ 94 w 146"/>
                <a:gd name="T17" fmla="*/ 107 h 130"/>
                <a:gd name="T18" fmla="*/ 118 w 146"/>
                <a:gd name="T19" fmla="*/ 101 h 130"/>
                <a:gd name="T20" fmla="*/ 131 w 146"/>
                <a:gd name="T21" fmla="*/ 81 h 130"/>
                <a:gd name="T22" fmla="*/ 145 w 146"/>
                <a:gd name="T23" fmla="*/ 93 h 130"/>
                <a:gd name="T24" fmla="*/ 131 w 146"/>
                <a:gd name="T25" fmla="*/ 114 h 130"/>
                <a:gd name="T26" fmla="*/ 91 w 146"/>
                <a:gd name="T27" fmla="*/ 123 h 130"/>
                <a:gd name="T28" fmla="*/ 23 w 146"/>
                <a:gd name="T29" fmla="*/ 97 h 130"/>
                <a:gd name="T30" fmla="*/ 8 w 146"/>
                <a:gd name="T31" fmla="*/ 57 h 130"/>
                <a:gd name="T32" fmla="*/ 30 w 146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30">
                  <a:moveTo>
                    <a:pt x="30" y="0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70" y="47"/>
                    <a:pt x="107" y="52"/>
                    <a:pt x="146" y="55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14" y="70"/>
                    <a:pt x="74" y="64"/>
                    <a:pt x="27" y="55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0" y="73"/>
                    <a:pt x="23" y="80"/>
                    <a:pt x="34" y="84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104" y="112"/>
                    <a:pt x="113" y="109"/>
                    <a:pt x="118" y="101"/>
                  </a:cubicBezTo>
                  <a:cubicBezTo>
                    <a:pt x="121" y="96"/>
                    <a:pt x="126" y="89"/>
                    <a:pt x="131" y="81"/>
                  </a:cubicBezTo>
                  <a:cubicBezTo>
                    <a:pt x="135" y="85"/>
                    <a:pt x="140" y="89"/>
                    <a:pt x="145" y="93"/>
                  </a:cubicBezTo>
                  <a:cubicBezTo>
                    <a:pt x="139" y="102"/>
                    <a:pt x="134" y="109"/>
                    <a:pt x="131" y="114"/>
                  </a:cubicBezTo>
                  <a:cubicBezTo>
                    <a:pt x="122" y="127"/>
                    <a:pt x="108" y="130"/>
                    <a:pt x="91" y="123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5" y="89"/>
                    <a:pt x="0" y="76"/>
                    <a:pt x="8" y="57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auto">
            <a:xfrm>
              <a:off x="5475" y="2662"/>
              <a:ext cx="81" cy="72"/>
            </a:xfrm>
            <a:custGeom>
              <a:avLst/>
              <a:gdLst>
                <a:gd name="T0" fmla="*/ 138 w 145"/>
                <a:gd name="T1" fmla="*/ 35 h 130"/>
                <a:gd name="T2" fmla="*/ 145 w 145"/>
                <a:gd name="T3" fmla="*/ 53 h 130"/>
                <a:gd name="T4" fmla="*/ 112 w 145"/>
                <a:gd name="T5" fmla="*/ 60 h 130"/>
                <a:gd name="T6" fmla="*/ 139 w 145"/>
                <a:gd name="T7" fmla="*/ 84 h 130"/>
                <a:gd name="T8" fmla="*/ 128 w 145"/>
                <a:gd name="T9" fmla="*/ 95 h 130"/>
                <a:gd name="T10" fmla="*/ 87 w 145"/>
                <a:gd name="T11" fmla="*/ 59 h 130"/>
                <a:gd name="T12" fmla="*/ 70 w 145"/>
                <a:gd name="T13" fmla="*/ 79 h 130"/>
                <a:gd name="T14" fmla="*/ 118 w 145"/>
                <a:gd name="T15" fmla="*/ 119 h 130"/>
                <a:gd name="T16" fmla="*/ 107 w 145"/>
                <a:gd name="T17" fmla="*/ 130 h 130"/>
                <a:gd name="T18" fmla="*/ 61 w 145"/>
                <a:gd name="T19" fmla="*/ 90 h 130"/>
                <a:gd name="T20" fmla="*/ 31 w 145"/>
                <a:gd name="T21" fmla="*/ 124 h 130"/>
                <a:gd name="T22" fmla="*/ 17 w 145"/>
                <a:gd name="T23" fmla="*/ 112 h 130"/>
                <a:gd name="T24" fmla="*/ 47 w 145"/>
                <a:gd name="T25" fmla="*/ 78 h 130"/>
                <a:gd name="T26" fmla="*/ 0 w 145"/>
                <a:gd name="T27" fmla="*/ 38 h 130"/>
                <a:gd name="T28" fmla="*/ 9 w 145"/>
                <a:gd name="T29" fmla="*/ 26 h 130"/>
                <a:gd name="T30" fmla="*/ 57 w 145"/>
                <a:gd name="T31" fmla="*/ 67 h 130"/>
                <a:gd name="T32" fmla="*/ 73 w 145"/>
                <a:gd name="T33" fmla="*/ 48 h 130"/>
                <a:gd name="T34" fmla="*/ 32 w 145"/>
                <a:gd name="T35" fmla="*/ 12 h 130"/>
                <a:gd name="T36" fmla="*/ 42 w 145"/>
                <a:gd name="T37" fmla="*/ 0 h 130"/>
                <a:gd name="T38" fmla="*/ 97 w 145"/>
                <a:gd name="T39" fmla="*/ 48 h 130"/>
                <a:gd name="T40" fmla="*/ 138 w 145"/>
                <a:gd name="T41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5" h="130">
                  <a:moveTo>
                    <a:pt x="138" y="35"/>
                  </a:moveTo>
                  <a:cubicBezTo>
                    <a:pt x="145" y="53"/>
                    <a:pt x="145" y="53"/>
                    <a:pt x="145" y="53"/>
                  </a:cubicBezTo>
                  <a:cubicBezTo>
                    <a:pt x="133" y="56"/>
                    <a:pt x="121" y="58"/>
                    <a:pt x="112" y="60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110" y="44"/>
                    <a:pt x="124" y="40"/>
                    <a:pt x="138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>
              <a:off x="5513" y="2656"/>
              <a:ext cx="11" cy="20"/>
            </a:xfrm>
            <a:custGeom>
              <a:avLst/>
              <a:gdLst>
                <a:gd name="T0" fmla="*/ 19 w 19"/>
                <a:gd name="T1" fmla="*/ 1 h 36"/>
                <a:gd name="T2" fmla="*/ 18 w 19"/>
                <a:gd name="T3" fmla="*/ 36 h 36"/>
                <a:gd name="T4" fmla="*/ 0 w 19"/>
                <a:gd name="T5" fmla="*/ 33 h 36"/>
                <a:gd name="T6" fmla="*/ 2 w 19"/>
                <a:gd name="T7" fmla="*/ 0 h 36"/>
                <a:gd name="T8" fmla="*/ 19 w 19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6">
                  <a:moveTo>
                    <a:pt x="19" y="1"/>
                  </a:moveTo>
                  <a:cubicBezTo>
                    <a:pt x="19" y="14"/>
                    <a:pt x="18" y="25"/>
                    <a:pt x="18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22"/>
                    <a:pt x="2" y="11"/>
                    <a:pt x="2" y="0"/>
                  </a:cubicBez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auto">
            <a:xfrm>
              <a:off x="5445" y="2604"/>
              <a:ext cx="162" cy="157"/>
            </a:xfrm>
            <a:custGeom>
              <a:avLst/>
              <a:gdLst>
                <a:gd name="T0" fmla="*/ 215 w 290"/>
                <a:gd name="T1" fmla="*/ 49 h 283"/>
                <a:gd name="T2" fmla="*/ 230 w 290"/>
                <a:gd name="T3" fmla="*/ 61 h 283"/>
                <a:gd name="T4" fmla="*/ 212 w 290"/>
                <a:gd name="T5" fmla="*/ 81 h 283"/>
                <a:gd name="T6" fmla="*/ 290 w 290"/>
                <a:gd name="T7" fmla="*/ 147 h 283"/>
                <a:gd name="T8" fmla="*/ 279 w 290"/>
                <a:gd name="T9" fmla="*/ 159 h 283"/>
                <a:gd name="T10" fmla="*/ 202 w 290"/>
                <a:gd name="T11" fmla="*/ 93 h 283"/>
                <a:gd name="T12" fmla="*/ 186 w 290"/>
                <a:gd name="T13" fmla="*/ 111 h 283"/>
                <a:gd name="T14" fmla="*/ 253 w 290"/>
                <a:gd name="T15" fmla="*/ 169 h 283"/>
                <a:gd name="T16" fmla="*/ 167 w 290"/>
                <a:gd name="T17" fmla="*/ 268 h 283"/>
                <a:gd name="T18" fmla="*/ 129 w 290"/>
                <a:gd name="T19" fmla="*/ 272 h 283"/>
                <a:gd name="T20" fmla="*/ 101 w 290"/>
                <a:gd name="T21" fmla="*/ 246 h 283"/>
                <a:gd name="T22" fmla="*/ 110 w 290"/>
                <a:gd name="T23" fmla="*/ 229 h 283"/>
                <a:gd name="T24" fmla="*/ 136 w 290"/>
                <a:gd name="T25" fmla="*/ 253 h 283"/>
                <a:gd name="T26" fmla="*/ 156 w 290"/>
                <a:gd name="T27" fmla="*/ 253 h 283"/>
                <a:gd name="T28" fmla="*/ 229 w 290"/>
                <a:gd name="T29" fmla="*/ 169 h 283"/>
                <a:gd name="T30" fmla="*/ 107 w 290"/>
                <a:gd name="T31" fmla="*/ 64 h 283"/>
                <a:gd name="T32" fmla="*/ 13 w 290"/>
                <a:gd name="T33" fmla="*/ 173 h 283"/>
                <a:gd name="T34" fmla="*/ 0 w 290"/>
                <a:gd name="T35" fmla="*/ 161 h 283"/>
                <a:gd name="T36" fmla="*/ 104 w 290"/>
                <a:gd name="T37" fmla="*/ 40 h 283"/>
                <a:gd name="T38" fmla="*/ 172 w 290"/>
                <a:gd name="T39" fmla="*/ 99 h 283"/>
                <a:gd name="T40" fmla="*/ 187 w 290"/>
                <a:gd name="T41" fmla="*/ 81 h 283"/>
                <a:gd name="T42" fmla="*/ 108 w 290"/>
                <a:gd name="T43" fmla="*/ 13 h 283"/>
                <a:gd name="T44" fmla="*/ 119 w 290"/>
                <a:gd name="T45" fmla="*/ 0 h 283"/>
                <a:gd name="T46" fmla="*/ 198 w 290"/>
                <a:gd name="T47" fmla="*/ 68 h 283"/>
                <a:gd name="T48" fmla="*/ 215 w 290"/>
                <a:gd name="T49" fmla="*/ 4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0" h="283">
                  <a:moveTo>
                    <a:pt x="215" y="49"/>
                  </a:moveTo>
                  <a:cubicBezTo>
                    <a:pt x="230" y="61"/>
                    <a:pt x="230" y="61"/>
                    <a:pt x="230" y="61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90" y="147"/>
                    <a:pt x="290" y="147"/>
                    <a:pt x="290" y="147"/>
                  </a:cubicBezTo>
                  <a:cubicBezTo>
                    <a:pt x="279" y="159"/>
                    <a:pt x="279" y="159"/>
                    <a:pt x="279" y="159"/>
                  </a:cubicBezTo>
                  <a:cubicBezTo>
                    <a:pt x="202" y="93"/>
                    <a:pt x="202" y="93"/>
                    <a:pt x="202" y="93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253" y="169"/>
                    <a:pt x="253" y="169"/>
                    <a:pt x="253" y="169"/>
                  </a:cubicBezTo>
                  <a:cubicBezTo>
                    <a:pt x="167" y="268"/>
                    <a:pt x="167" y="268"/>
                    <a:pt x="167" y="268"/>
                  </a:cubicBezTo>
                  <a:cubicBezTo>
                    <a:pt x="156" y="282"/>
                    <a:pt x="143" y="283"/>
                    <a:pt x="129" y="272"/>
                  </a:cubicBezTo>
                  <a:cubicBezTo>
                    <a:pt x="121" y="265"/>
                    <a:pt x="112" y="257"/>
                    <a:pt x="101" y="246"/>
                  </a:cubicBezTo>
                  <a:cubicBezTo>
                    <a:pt x="104" y="241"/>
                    <a:pt x="107" y="235"/>
                    <a:pt x="110" y="229"/>
                  </a:cubicBezTo>
                  <a:cubicBezTo>
                    <a:pt x="121" y="240"/>
                    <a:pt x="130" y="248"/>
                    <a:pt x="136" y="253"/>
                  </a:cubicBezTo>
                  <a:cubicBezTo>
                    <a:pt x="144" y="260"/>
                    <a:pt x="151" y="260"/>
                    <a:pt x="156" y="253"/>
                  </a:cubicBezTo>
                  <a:cubicBezTo>
                    <a:pt x="229" y="169"/>
                    <a:pt x="229" y="169"/>
                    <a:pt x="229" y="169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3" y="173"/>
                    <a:pt x="13" y="173"/>
                    <a:pt x="13" y="17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72" y="99"/>
                    <a:pt x="172" y="99"/>
                    <a:pt x="172" y="99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98" y="68"/>
                    <a:pt x="198" y="68"/>
                    <a:pt x="198" y="68"/>
                  </a:cubicBezTo>
                  <a:lnTo>
                    <a:pt x="21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auto">
            <a:xfrm>
              <a:off x="5542" y="2722"/>
              <a:ext cx="103" cy="89"/>
            </a:xfrm>
            <a:custGeom>
              <a:avLst/>
              <a:gdLst>
                <a:gd name="T0" fmla="*/ 174 w 184"/>
                <a:gd name="T1" fmla="*/ 31 h 158"/>
                <a:gd name="T2" fmla="*/ 181 w 184"/>
                <a:gd name="T3" fmla="*/ 67 h 158"/>
                <a:gd name="T4" fmla="*/ 160 w 184"/>
                <a:gd name="T5" fmla="*/ 95 h 158"/>
                <a:gd name="T6" fmla="*/ 129 w 184"/>
                <a:gd name="T7" fmla="*/ 103 h 158"/>
                <a:gd name="T8" fmla="*/ 80 w 184"/>
                <a:gd name="T9" fmla="*/ 96 h 158"/>
                <a:gd name="T10" fmla="*/ 27 w 184"/>
                <a:gd name="T11" fmla="*/ 82 h 158"/>
                <a:gd name="T12" fmla="*/ 27 w 184"/>
                <a:gd name="T13" fmla="*/ 83 h 158"/>
                <a:gd name="T14" fmla="*/ 67 w 184"/>
                <a:gd name="T15" fmla="*/ 149 h 158"/>
                <a:gd name="T16" fmla="*/ 52 w 184"/>
                <a:gd name="T17" fmla="*/ 158 h 158"/>
                <a:gd name="T18" fmla="*/ 0 w 184"/>
                <a:gd name="T19" fmla="*/ 71 h 158"/>
                <a:gd name="T20" fmla="*/ 15 w 184"/>
                <a:gd name="T21" fmla="*/ 63 h 158"/>
                <a:gd name="T22" fmla="*/ 82 w 184"/>
                <a:gd name="T23" fmla="*/ 80 h 158"/>
                <a:gd name="T24" fmla="*/ 122 w 184"/>
                <a:gd name="T25" fmla="*/ 86 h 158"/>
                <a:gd name="T26" fmla="*/ 149 w 184"/>
                <a:gd name="T27" fmla="*/ 80 h 158"/>
                <a:gd name="T28" fmla="*/ 164 w 184"/>
                <a:gd name="T29" fmla="*/ 61 h 158"/>
                <a:gd name="T30" fmla="*/ 158 w 184"/>
                <a:gd name="T31" fmla="*/ 37 h 158"/>
                <a:gd name="T32" fmla="*/ 120 w 184"/>
                <a:gd name="T33" fmla="*/ 10 h 158"/>
                <a:gd name="T34" fmla="*/ 137 w 184"/>
                <a:gd name="T35" fmla="*/ 0 h 158"/>
                <a:gd name="T36" fmla="*/ 174 w 184"/>
                <a:gd name="T37" fmla="*/ 3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158">
                  <a:moveTo>
                    <a:pt x="174" y="31"/>
                  </a:moveTo>
                  <a:cubicBezTo>
                    <a:pt x="181" y="44"/>
                    <a:pt x="184" y="56"/>
                    <a:pt x="181" y="67"/>
                  </a:cubicBezTo>
                  <a:cubicBezTo>
                    <a:pt x="179" y="79"/>
                    <a:pt x="172" y="88"/>
                    <a:pt x="160" y="95"/>
                  </a:cubicBezTo>
                  <a:cubicBezTo>
                    <a:pt x="151" y="100"/>
                    <a:pt x="140" y="103"/>
                    <a:pt x="129" y="103"/>
                  </a:cubicBezTo>
                  <a:cubicBezTo>
                    <a:pt x="117" y="103"/>
                    <a:pt x="101" y="101"/>
                    <a:pt x="80" y="96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52" y="158"/>
                    <a:pt x="52" y="158"/>
                    <a:pt x="52" y="15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99" y="84"/>
                    <a:pt x="112" y="86"/>
                    <a:pt x="122" y="86"/>
                  </a:cubicBezTo>
                  <a:cubicBezTo>
                    <a:pt x="132" y="87"/>
                    <a:pt x="141" y="84"/>
                    <a:pt x="149" y="80"/>
                  </a:cubicBezTo>
                  <a:cubicBezTo>
                    <a:pt x="157" y="75"/>
                    <a:pt x="162" y="69"/>
                    <a:pt x="164" y="61"/>
                  </a:cubicBezTo>
                  <a:cubicBezTo>
                    <a:pt x="165" y="54"/>
                    <a:pt x="163" y="46"/>
                    <a:pt x="158" y="37"/>
                  </a:cubicBezTo>
                  <a:cubicBezTo>
                    <a:pt x="151" y="24"/>
                    <a:pt x="138" y="15"/>
                    <a:pt x="120" y="1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53" y="6"/>
                    <a:pt x="165" y="16"/>
                    <a:pt x="17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80386" y="3335761"/>
            <a:ext cx="2237953" cy="1311872"/>
            <a:chOff x="1248898" y="4709888"/>
            <a:chExt cx="3230014" cy="1893411"/>
          </a:xfrm>
        </p:grpSpPr>
        <p:grpSp>
          <p:nvGrpSpPr>
            <p:cNvPr id="2" name="组合 1"/>
            <p:cNvGrpSpPr/>
            <p:nvPr/>
          </p:nvGrpSpPr>
          <p:grpSpPr>
            <a:xfrm>
              <a:off x="1248898" y="4709888"/>
              <a:ext cx="3230014" cy="1675240"/>
              <a:chOff x="5220072" y="1054879"/>
              <a:chExt cx="3230014" cy="1675240"/>
            </a:xfrm>
          </p:grpSpPr>
          <p:sp>
            <p:nvSpPr>
              <p:cNvPr id="74" name="Freeform 43"/>
              <p:cNvSpPr>
                <a:spLocks/>
              </p:cNvSpPr>
              <p:nvPr/>
            </p:nvSpPr>
            <p:spPr bwMode="auto">
              <a:xfrm>
                <a:off x="5731125" y="1385989"/>
                <a:ext cx="161877" cy="1012673"/>
              </a:xfrm>
              <a:custGeom>
                <a:avLst/>
                <a:gdLst>
                  <a:gd name="T0" fmla="*/ 0 w 43"/>
                  <a:gd name="T1" fmla="*/ 0 h 269"/>
                  <a:gd name="T2" fmla="*/ 43 w 43"/>
                  <a:gd name="T3" fmla="*/ 0 h 269"/>
                  <a:gd name="T4" fmla="*/ 43 w 43"/>
                  <a:gd name="T5" fmla="*/ 269 h 269"/>
                  <a:gd name="T6" fmla="*/ 0 w 43"/>
                  <a:gd name="T7" fmla="*/ 269 h 269"/>
                  <a:gd name="T8" fmla="*/ 0 w 43"/>
                  <a:gd name="T9" fmla="*/ 0 h 269"/>
                  <a:gd name="T10" fmla="*/ 0 w 43"/>
                  <a:gd name="T11" fmla="*/ 0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69">
                    <a:moveTo>
                      <a:pt x="0" y="0"/>
                    </a:moveTo>
                    <a:lnTo>
                      <a:pt x="43" y="0"/>
                    </a:lnTo>
                    <a:lnTo>
                      <a:pt x="43" y="269"/>
                    </a:lnTo>
                    <a:lnTo>
                      <a:pt x="0" y="26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5" name="Freeform 44"/>
              <p:cNvSpPr>
                <a:spLocks/>
              </p:cNvSpPr>
              <p:nvPr/>
            </p:nvSpPr>
            <p:spPr bwMode="auto">
              <a:xfrm>
                <a:off x="6417210" y="2048729"/>
                <a:ext cx="161877" cy="587275"/>
              </a:xfrm>
              <a:custGeom>
                <a:avLst/>
                <a:gdLst>
                  <a:gd name="T0" fmla="*/ 0 w 43"/>
                  <a:gd name="T1" fmla="*/ 0 h 156"/>
                  <a:gd name="T2" fmla="*/ 43 w 43"/>
                  <a:gd name="T3" fmla="*/ 0 h 156"/>
                  <a:gd name="T4" fmla="*/ 43 w 43"/>
                  <a:gd name="T5" fmla="*/ 156 h 156"/>
                  <a:gd name="T6" fmla="*/ 0 w 43"/>
                  <a:gd name="T7" fmla="*/ 156 h 156"/>
                  <a:gd name="T8" fmla="*/ 0 w 43"/>
                  <a:gd name="T9" fmla="*/ 0 h 156"/>
                  <a:gd name="T10" fmla="*/ 0 w 43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6">
                    <a:moveTo>
                      <a:pt x="0" y="0"/>
                    </a:moveTo>
                    <a:lnTo>
                      <a:pt x="43" y="0"/>
                    </a:lnTo>
                    <a:lnTo>
                      <a:pt x="43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6" name="Freeform 45"/>
              <p:cNvSpPr>
                <a:spLocks/>
              </p:cNvSpPr>
              <p:nvPr/>
            </p:nvSpPr>
            <p:spPr bwMode="auto">
              <a:xfrm>
                <a:off x="7154139" y="1566689"/>
                <a:ext cx="161877" cy="831973"/>
              </a:xfrm>
              <a:custGeom>
                <a:avLst/>
                <a:gdLst>
                  <a:gd name="T0" fmla="*/ 0 w 43"/>
                  <a:gd name="T1" fmla="*/ 0 h 221"/>
                  <a:gd name="T2" fmla="*/ 43 w 43"/>
                  <a:gd name="T3" fmla="*/ 0 h 221"/>
                  <a:gd name="T4" fmla="*/ 43 w 43"/>
                  <a:gd name="T5" fmla="*/ 221 h 221"/>
                  <a:gd name="T6" fmla="*/ 0 w 43"/>
                  <a:gd name="T7" fmla="*/ 221 h 221"/>
                  <a:gd name="T8" fmla="*/ 0 w 43"/>
                  <a:gd name="T9" fmla="*/ 0 h 221"/>
                  <a:gd name="T10" fmla="*/ 0 w 43"/>
                  <a:gd name="T1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21">
                    <a:moveTo>
                      <a:pt x="0" y="0"/>
                    </a:moveTo>
                    <a:lnTo>
                      <a:pt x="43" y="0"/>
                    </a:lnTo>
                    <a:lnTo>
                      <a:pt x="43" y="221"/>
                    </a:lnTo>
                    <a:lnTo>
                      <a:pt x="0" y="22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7" name="Freeform 46"/>
              <p:cNvSpPr>
                <a:spLocks/>
              </p:cNvSpPr>
              <p:nvPr/>
            </p:nvSpPr>
            <p:spPr bwMode="auto">
              <a:xfrm>
                <a:off x="7884468" y="1344579"/>
                <a:ext cx="143054" cy="1054083"/>
              </a:xfrm>
              <a:custGeom>
                <a:avLst/>
                <a:gdLst>
                  <a:gd name="T0" fmla="*/ 0 w 38"/>
                  <a:gd name="T1" fmla="*/ 0 h 280"/>
                  <a:gd name="T2" fmla="*/ 38 w 38"/>
                  <a:gd name="T3" fmla="*/ 0 h 280"/>
                  <a:gd name="T4" fmla="*/ 38 w 38"/>
                  <a:gd name="T5" fmla="*/ 280 h 280"/>
                  <a:gd name="T6" fmla="*/ 0 w 38"/>
                  <a:gd name="T7" fmla="*/ 280 h 280"/>
                  <a:gd name="T8" fmla="*/ 0 w 38"/>
                  <a:gd name="T9" fmla="*/ 0 h 280"/>
                  <a:gd name="T10" fmla="*/ 0 w 38"/>
                  <a:gd name="T1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80">
                    <a:moveTo>
                      <a:pt x="0" y="0"/>
                    </a:moveTo>
                    <a:lnTo>
                      <a:pt x="38" y="0"/>
                    </a:lnTo>
                    <a:lnTo>
                      <a:pt x="38" y="280"/>
                    </a:lnTo>
                    <a:lnTo>
                      <a:pt x="0" y="2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8" name="Freeform 47"/>
              <p:cNvSpPr>
                <a:spLocks/>
              </p:cNvSpPr>
              <p:nvPr/>
            </p:nvSpPr>
            <p:spPr bwMode="auto">
              <a:xfrm>
                <a:off x="5867581" y="2067552"/>
                <a:ext cx="161877" cy="568452"/>
              </a:xfrm>
              <a:custGeom>
                <a:avLst/>
                <a:gdLst>
                  <a:gd name="T0" fmla="*/ 0 w 43"/>
                  <a:gd name="T1" fmla="*/ 0 h 151"/>
                  <a:gd name="T2" fmla="*/ 43 w 43"/>
                  <a:gd name="T3" fmla="*/ 0 h 151"/>
                  <a:gd name="T4" fmla="*/ 43 w 43"/>
                  <a:gd name="T5" fmla="*/ 151 h 151"/>
                  <a:gd name="T6" fmla="*/ 0 w 43"/>
                  <a:gd name="T7" fmla="*/ 151 h 151"/>
                  <a:gd name="T8" fmla="*/ 0 w 43"/>
                  <a:gd name="T9" fmla="*/ 0 h 151"/>
                  <a:gd name="T10" fmla="*/ 0 w 43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51">
                    <a:moveTo>
                      <a:pt x="0" y="0"/>
                    </a:moveTo>
                    <a:lnTo>
                      <a:pt x="43" y="0"/>
                    </a:lnTo>
                    <a:lnTo>
                      <a:pt x="43" y="151"/>
                    </a:lnTo>
                    <a:lnTo>
                      <a:pt x="0" y="1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B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9" name="Freeform 48"/>
              <p:cNvSpPr>
                <a:spLocks/>
              </p:cNvSpPr>
              <p:nvPr/>
            </p:nvSpPr>
            <p:spPr bwMode="auto">
              <a:xfrm>
                <a:off x="6604509" y="1363401"/>
                <a:ext cx="161877" cy="1035260"/>
              </a:xfrm>
              <a:custGeom>
                <a:avLst/>
                <a:gdLst>
                  <a:gd name="T0" fmla="*/ 0 w 43"/>
                  <a:gd name="T1" fmla="*/ 0 h 275"/>
                  <a:gd name="T2" fmla="*/ 43 w 43"/>
                  <a:gd name="T3" fmla="*/ 0 h 275"/>
                  <a:gd name="T4" fmla="*/ 43 w 43"/>
                  <a:gd name="T5" fmla="*/ 275 h 275"/>
                  <a:gd name="T6" fmla="*/ 0 w 43"/>
                  <a:gd name="T7" fmla="*/ 275 h 275"/>
                  <a:gd name="T8" fmla="*/ 0 w 43"/>
                  <a:gd name="T9" fmla="*/ 0 h 275"/>
                  <a:gd name="T10" fmla="*/ 0 w 43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275">
                    <a:moveTo>
                      <a:pt x="0" y="0"/>
                    </a:moveTo>
                    <a:lnTo>
                      <a:pt x="43" y="0"/>
                    </a:lnTo>
                    <a:lnTo>
                      <a:pt x="43" y="275"/>
                    </a:lnTo>
                    <a:lnTo>
                      <a:pt x="0" y="27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0" name="Freeform 49"/>
              <p:cNvSpPr>
                <a:spLocks/>
              </p:cNvSpPr>
              <p:nvPr/>
            </p:nvSpPr>
            <p:spPr bwMode="auto">
              <a:xfrm>
                <a:off x="7290594" y="2210606"/>
                <a:ext cx="161877" cy="425398"/>
              </a:xfrm>
              <a:custGeom>
                <a:avLst/>
                <a:gdLst>
                  <a:gd name="T0" fmla="*/ 0 w 43"/>
                  <a:gd name="T1" fmla="*/ 0 h 113"/>
                  <a:gd name="T2" fmla="*/ 43 w 43"/>
                  <a:gd name="T3" fmla="*/ 0 h 113"/>
                  <a:gd name="T4" fmla="*/ 43 w 43"/>
                  <a:gd name="T5" fmla="*/ 113 h 113"/>
                  <a:gd name="T6" fmla="*/ 0 w 43"/>
                  <a:gd name="T7" fmla="*/ 113 h 113"/>
                  <a:gd name="T8" fmla="*/ 0 w 43"/>
                  <a:gd name="T9" fmla="*/ 0 h 113"/>
                  <a:gd name="T10" fmla="*/ 0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0" y="0"/>
                    </a:moveTo>
                    <a:lnTo>
                      <a:pt x="43" y="0"/>
                    </a:lnTo>
                    <a:lnTo>
                      <a:pt x="43" y="113"/>
                    </a:lnTo>
                    <a:lnTo>
                      <a:pt x="0" y="1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B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1" name="Freeform 50"/>
              <p:cNvSpPr>
                <a:spLocks/>
              </p:cNvSpPr>
              <p:nvPr/>
            </p:nvSpPr>
            <p:spPr bwMode="auto">
              <a:xfrm>
                <a:off x="8002100" y="1988495"/>
                <a:ext cx="161877" cy="647508"/>
              </a:xfrm>
              <a:custGeom>
                <a:avLst/>
                <a:gdLst>
                  <a:gd name="T0" fmla="*/ 0 w 43"/>
                  <a:gd name="T1" fmla="*/ 0 h 172"/>
                  <a:gd name="T2" fmla="*/ 43 w 43"/>
                  <a:gd name="T3" fmla="*/ 0 h 172"/>
                  <a:gd name="T4" fmla="*/ 43 w 43"/>
                  <a:gd name="T5" fmla="*/ 172 h 172"/>
                  <a:gd name="T6" fmla="*/ 0 w 43"/>
                  <a:gd name="T7" fmla="*/ 172 h 172"/>
                  <a:gd name="T8" fmla="*/ 0 w 43"/>
                  <a:gd name="T9" fmla="*/ 0 h 172"/>
                  <a:gd name="T10" fmla="*/ 0 w 43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72">
                    <a:moveTo>
                      <a:pt x="0" y="0"/>
                    </a:moveTo>
                    <a:lnTo>
                      <a:pt x="43" y="0"/>
                    </a:lnTo>
                    <a:lnTo>
                      <a:pt x="43" y="172"/>
                    </a:lnTo>
                    <a:lnTo>
                      <a:pt x="0" y="17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B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2" name="Freeform 51"/>
              <p:cNvSpPr>
                <a:spLocks/>
              </p:cNvSpPr>
              <p:nvPr/>
            </p:nvSpPr>
            <p:spPr bwMode="auto">
              <a:xfrm>
                <a:off x="6029458" y="2169195"/>
                <a:ext cx="165642" cy="466808"/>
              </a:xfrm>
              <a:custGeom>
                <a:avLst/>
                <a:gdLst>
                  <a:gd name="T0" fmla="*/ 0 w 44"/>
                  <a:gd name="T1" fmla="*/ 0 h 124"/>
                  <a:gd name="T2" fmla="*/ 44 w 44"/>
                  <a:gd name="T3" fmla="*/ 0 h 124"/>
                  <a:gd name="T4" fmla="*/ 44 w 44"/>
                  <a:gd name="T5" fmla="*/ 124 h 124"/>
                  <a:gd name="T6" fmla="*/ 0 w 44"/>
                  <a:gd name="T7" fmla="*/ 124 h 124"/>
                  <a:gd name="T8" fmla="*/ 0 w 44"/>
                  <a:gd name="T9" fmla="*/ 0 h 124"/>
                  <a:gd name="T10" fmla="*/ 0 w 44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24">
                    <a:moveTo>
                      <a:pt x="0" y="0"/>
                    </a:moveTo>
                    <a:lnTo>
                      <a:pt x="44" y="0"/>
                    </a:lnTo>
                    <a:lnTo>
                      <a:pt x="44" y="124"/>
                    </a:lnTo>
                    <a:lnTo>
                      <a:pt x="0" y="1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3" name="Freeform 52"/>
              <p:cNvSpPr>
                <a:spLocks/>
              </p:cNvSpPr>
              <p:nvPr/>
            </p:nvSpPr>
            <p:spPr bwMode="auto">
              <a:xfrm>
                <a:off x="6740964" y="2169195"/>
                <a:ext cx="161877" cy="466808"/>
              </a:xfrm>
              <a:custGeom>
                <a:avLst/>
                <a:gdLst>
                  <a:gd name="T0" fmla="*/ 0 w 43"/>
                  <a:gd name="T1" fmla="*/ 0 h 124"/>
                  <a:gd name="T2" fmla="*/ 43 w 43"/>
                  <a:gd name="T3" fmla="*/ 0 h 124"/>
                  <a:gd name="T4" fmla="*/ 43 w 43"/>
                  <a:gd name="T5" fmla="*/ 124 h 124"/>
                  <a:gd name="T6" fmla="*/ 0 w 43"/>
                  <a:gd name="T7" fmla="*/ 124 h 124"/>
                  <a:gd name="T8" fmla="*/ 0 w 43"/>
                  <a:gd name="T9" fmla="*/ 0 h 124"/>
                  <a:gd name="T10" fmla="*/ 0 w 43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24">
                    <a:moveTo>
                      <a:pt x="0" y="0"/>
                    </a:moveTo>
                    <a:lnTo>
                      <a:pt x="43" y="0"/>
                    </a:lnTo>
                    <a:lnTo>
                      <a:pt x="43" y="124"/>
                    </a:lnTo>
                    <a:lnTo>
                      <a:pt x="0" y="12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4" name="Freeform 53"/>
              <p:cNvSpPr>
                <a:spLocks/>
              </p:cNvSpPr>
              <p:nvPr/>
            </p:nvSpPr>
            <p:spPr bwMode="auto">
              <a:xfrm>
                <a:off x="7452471" y="1924498"/>
                <a:ext cx="161877" cy="711506"/>
              </a:xfrm>
              <a:custGeom>
                <a:avLst/>
                <a:gdLst>
                  <a:gd name="T0" fmla="*/ 0 w 43"/>
                  <a:gd name="T1" fmla="*/ 0 h 189"/>
                  <a:gd name="T2" fmla="*/ 43 w 43"/>
                  <a:gd name="T3" fmla="*/ 0 h 189"/>
                  <a:gd name="T4" fmla="*/ 43 w 43"/>
                  <a:gd name="T5" fmla="*/ 189 h 189"/>
                  <a:gd name="T6" fmla="*/ 0 w 43"/>
                  <a:gd name="T7" fmla="*/ 189 h 189"/>
                  <a:gd name="T8" fmla="*/ 0 w 43"/>
                  <a:gd name="T9" fmla="*/ 0 h 189"/>
                  <a:gd name="T10" fmla="*/ 0 w 43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9">
                    <a:moveTo>
                      <a:pt x="0" y="0"/>
                    </a:moveTo>
                    <a:lnTo>
                      <a:pt x="43" y="0"/>
                    </a:lnTo>
                    <a:lnTo>
                      <a:pt x="43" y="189"/>
                    </a:lnTo>
                    <a:lnTo>
                      <a:pt x="0" y="18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5" name="Freeform 54"/>
              <p:cNvSpPr>
                <a:spLocks/>
              </p:cNvSpPr>
              <p:nvPr/>
            </p:nvSpPr>
            <p:spPr bwMode="auto">
              <a:xfrm>
                <a:off x="8163978" y="1457689"/>
                <a:ext cx="161877" cy="1178314"/>
              </a:xfrm>
              <a:custGeom>
                <a:avLst/>
                <a:gdLst>
                  <a:gd name="T0" fmla="*/ 0 w 43"/>
                  <a:gd name="T1" fmla="*/ 0 h 313"/>
                  <a:gd name="T2" fmla="*/ 43 w 43"/>
                  <a:gd name="T3" fmla="*/ 0 h 313"/>
                  <a:gd name="T4" fmla="*/ 43 w 43"/>
                  <a:gd name="T5" fmla="*/ 313 h 313"/>
                  <a:gd name="T6" fmla="*/ 0 w 43"/>
                  <a:gd name="T7" fmla="*/ 313 h 313"/>
                  <a:gd name="T8" fmla="*/ 0 w 43"/>
                  <a:gd name="T9" fmla="*/ 0 h 313"/>
                  <a:gd name="T10" fmla="*/ 0 w 43"/>
                  <a:gd name="T1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13">
                    <a:moveTo>
                      <a:pt x="0" y="0"/>
                    </a:moveTo>
                    <a:lnTo>
                      <a:pt x="43" y="0"/>
                    </a:lnTo>
                    <a:lnTo>
                      <a:pt x="43" y="313"/>
                    </a:lnTo>
                    <a:lnTo>
                      <a:pt x="0" y="31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6" name="Rectangle 55"/>
              <p:cNvSpPr>
                <a:spLocks noChangeArrowheads="1"/>
              </p:cNvSpPr>
              <p:nvPr/>
            </p:nvSpPr>
            <p:spPr bwMode="auto">
              <a:xfrm>
                <a:off x="5581472" y="1224285"/>
                <a:ext cx="22588" cy="1404189"/>
              </a:xfrm>
              <a:prstGeom prst="rect">
                <a:avLst/>
              </a:prstGeom>
              <a:solidFill>
                <a:srgbClr val="868787"/>
              </a:solidFill>
              <a:ln w="1" cap="flat">
                <a:noFill/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7" name="Freeform 56"/>
              <p:cNvSpPr>
                <a:spLocks noEditPoints="1"/>
              </p:cNvSpPr>
              <p:nvPr/>
            </p:nvSpPr>
            <p:spPr bwMode="auto">
              <a:xfrm>
                <a:off x="5513710" y="1216756"/>
                <a:ext cx="79056" cy="1419248"/>
              </a:xfrm>
              <a:custGeom>
                <a:avLst/>
                <a:gdLst>
                  <a:gd name="T0" fmla="*/ 0 w 21"/>
                  <a:gd name="T1" fmla="*/ 372 h 377"/>
                  <a:gd name="T2" fmla="*/ 21 w 21"/>
                  <a:gd name="T3" fmla="*/ 372 h 377"/>
                  <a:gd name="T4" fmla="*/ 21 w 21"/>
                  <a:gd name="T5" fmla="*/ 377 h 377"/>
                  <a:gd name="T6" fmla="*/ 0 w 21"/>
                  <a:gd name="T7" fmla="*/ 377 h 377"/>
                  <a:gd name="T8" fmla="*/ 0 w 21"/>
                  <a:gd name="T9" fmla="*/ 372 h 377"/>
                  <a:gd name="T10" fmla="*/ 0 w 21"/>
                  <a:gd name="T11" fmla="*/ 372 h 377"/>
                  <a:gd name="T12" fmla="*/ 0 w 21"/>
                  <a:gd name="T13" fmla="*/ 248 h 377"/>
                  <a:gd name="T14" fmla="*/ 21 w 21"/>
                  <a:gd name="T15" fmla="*/ 248 h 377"/>
                  <a:gd name="T16" fmla="*/ 21 w 21"/>
                  <a:gd name="T17" fmla="*/ 253 h 377"/>
                  <a:gd name="T18" fmla="*/ 0 w 21"/>
                  <a:gd name="T19" fmla="*/ 253 h 377"/>
                  <a:gd name="T20" fmla="*/ 0 w 21"/>
                  <a:gd name="T21" fmla="*/ 248 h 377"/>
                  <a:gd name="T22" fmla="*/ 0 w 21"/>
                  <a:gd name="T23" fmla="*/ 248 h 377"/>
                  <a:gd name="T24" fmla="*/ 0 w 21"/>
                  <a:gd name="T25" fmla="*/ 124 h 377"/>
                  <a:gd name="T26" fmla="*/ 21 w 21"/>
                  <a:gd name="T27" fmla="*/ 124 h 377"/>
                  <a:gd name="T28" fmla="*/ 21 w 21"/>
                  <a:gd name="T29" fmla="*/ 129 h 377"/>
                  <a:gd name="T30" fmla="*/ 0 w 21"/>
                  <a:gd name="T31" fmla="*/ 129 h 377"/>
                  <a:gd name="T32" fmla="*/ 0 w 21"/>
                  <a:gd name="T33" fmla="*/ 124 h 377"/>
                  <a:gd name="T34" fmla="*/ 0 w 21"/>
                  <a:gd name="T35" fmla="*/ 124 h 377"/>
                  <a:gd name="T36" fmla="*/ 0 w 21"/>
                  <a:gd name="T37" fmla="*/ 0 h 377"/>
                  <a:gd name="T38" fmla="*/ 21 w 21"/>
                  <a:gd name="T39" fmla="*/ 0 h 377"/>
                  <a:gd name="T40" fmla="*/ 21 w 21"/>
                  <a:gd name="T41" fmla="*/ 5 h 377"/>
                  <a:gd name="T42" fmla="*/ 0 w 21"/>
                  <a:gd name="T43" fmla="*/ 5 h 377"/>
                  <a:gd name="T44" fmla="*/ 0 w 21"/>
                  <a:gd name="T45" fmla="*/ 0 h 377"/>
                  <a:gd name="T46" fmla="*/ 0 w 21"/>
                  <a:gd name="T47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377">
                    <a:moveTo>
                      <a:pt x="0" y="372"/>
                    </a:moveTo>
                    <a:lnTo>
                      <a:pt x="21" y="372"/>
                    </a:lnTo>
                    <a:lnTo>
                      <a:pt x="21" y="377"/>
                    </a:lnTo>
                    <a:lnTo>
                      <a:pt x="0" y="377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0" y="248"/>
                    </a:moveTo>
                    <a:lnTo>
                      <a:pt x="21" y="248"/>
                    </a:lnTo>
                    <a:lnTo>
                      <a:pt x="21" y="253"/>
                    </a:lnTo>
                    <a:lnTo>
                      <a:pt x="0" y="253"/>
                    </a:lnTo>
                    <a:lnTo>
                      <a:pt x="0" y="248"/>
                    </a:lnTo>
                    <a:lnTo>
                      <a:pt x="0" y="248"/>
                    </a:lnTo>
                    <a:close/>
                    <a:moveTo>
                      <a:pt x="0" y="124"/>
                    </a:moveTo>
                    <a:lnTo>
                      <a:pt x="21" y="124"/>
                    </a:lnTo>
                    <a:lnTo>
                      <a:pt x="21" y="129"/>
                    </a:lnTo>
                    <a:lnTo>
                      <a:pt x="0" y="129"/>
                    </a:lnTo>
                    <a:lnTo>
                      <a:pt x="0" y="124"/>
                    </a:lnTo>
                    <a:lnTo>
                      <a:pt x="0" y="124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68787"/>
              </a:solidFill>
              <a:ln w="1" cap="flat">
                <a:noFill/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8" name="Rectangle 57"/>
              <p:cNvSpPr>
                <a:spLocks noChangeArrowheads="1"/>
              </p:cNvSpPr>
              <p:nvPr/>
            </p:nvSpPr>
            <p:spPr bwMode="auto">
              <a:xfrm>
                <a:off x="5592766" y="2617181"/>
                <a:ext cx="2846026" cy="18823"/>
              </a:xfrm>
              <a:prstGeom prst="rect">
                <a:avLst/>
              </a:prstGeom>
              <a:solidFill>
                <a:srgbClr val="868787"/>
              </a:solidFill>
              <a:ln w="1" cap="flat">
                <a:solidFill>
                  <a:srgbClr val="868787"/>
                </a:solidFill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9" name="Freeform 58"/>
              <p:cNvSpPr>
                <a:spLocks noEditPoints="1"/>
              </p:cNvSpPr>
              <p:nvPr/>
            </p:nvSpPr>
            <p:spPr bwMode="auto">
              <a:xfrm>
                <a:off x="5581472" y="2628475"/>
                <a:ext cx="2868614" cy="101644"/>
              </a:xfrm>
              <a:custGeom>
                <a:avLst/>
                <a:gdLst>
                  <a:gd name="T0" fmla="*/ 6 w 762"/>
                  <a:gd name="T1" fmla="*/ 0 h 27"/>
                  <a:gd name="T2" fmla="*/ 6 w 762"/>
                  <a:gd name="T3" fmla="*/ 27 h 27"/>
                  <a:gd name="T4" fmla="*/ 0 w 762"/>
                  <a:gd name="T5" fmla="*/ 27 h 27"/>
                  <a:gd name="T6" fmla="*/ 0 w 762"/>
                  <a:gd name="T7" fmla="*/ 0 h 27"/>
                  <a:gd name="T8" fmla="*/ 6 w 762"/>
                  <a:gd name="T9" fmla="*/ 0 h 27"/>
                  <a:gd name="T10" fmla="*/ 6 w 762"/>
                  <a:gd name="T11" fmla="*/ 0 h 27"/>
                  <a:gd name="T12" fmla="*/ 195 w 762"/>
                  <a:gd name="T13" fmla="*/ 0 h 27"/>
                  <a:gd name="T14" fmla="*/ 195 w 762"/>
                  <a:gd name="T15" fmla="*/ 27 h 27"/>
                  <a:gd name="T16" fmla="*/ 190 w 762"/>
                  <a:gd name="T17" fmla="*/ 27 h 27"/>
                  <a:gd name="T18" fmla="*/ 190 w 762"/>
                  <a:gd name="T19" fmla="*/ 0 h 27"/>
                  <a:gd name="T20" fmla="*/ 195 w 762"/>
                  <a:gd name="T21" fmla="*/ 0 h 27"/>
                  <a:gd name="T22" fmla="*/ 195 w 762"/>
                  <a:gd name="T23" fmla="*/ 0 h 27"/>
                  <a:gd name="T24" fmla="*/ 384 w 762"/>
                  <a:gd name="T25" fmla="*/ 0 h 27"/>
                  <a:gd name="T26" fmla="*/ 384 w 762"/>
                  <a:gd name="T27" fmla="*/ 27 h 27"/>
                  <a:gd name="T28" fmla="*/ 379 w 762"/>
                  <a:gd name="T29" fmla="*/ 27 h 27"/>
                  <a:gd name="T30" fmla="*/ 379 w 762"/>
                  <a:gd name="T31" fmla="*/ 0 h 27"/>
                  <a:gd name="T32" fmla="*/ 384 w 762"/>
                  <a:gd name="T33" fmla="*/ 0 h 27"/>
                  <a:gd name="T34" fmla="*/ 384 w 762"/>
                  <a:gd name="T35" fmla="*/ 0 h 27"/>
                  <a:gd name="T36" fmla="*/ 573 w 762"/>
                  <a:gd name="T37" fmla="*/ 0 h 27"/>
                  <a:gd name="T38" fmla="*/ 573 w 762"/>
                  <a:gd name="T39" fmla="*/ 27 h 27"/>
                  <a:gd name="T40" fmla="*/ 567 w 762"/>
                  <a:gd name="T41" fmla="*/ 27 h 27"/>
                  <a:gd name="T42" fmla="*/ 567 w 762"/>
                  <a:gd name="T43" fmla="*/ 0 h 27"/>
                  <a:gd name="T44" fmla="*/ 573 w 762"/>
                  <a:gd name="T45" fmla="*/ 0 h 27"/>
                  <a:gd name="T46" fmla="*/ 573 w 762"/>
                  <a:gd name="T47" fmla="*/ 0 h 27"/>
                  <a:gd name="T48" fmla="*/ 762 w 762"/>
                  <a:gd name="T49" fmla="*/ 0 h 27"/>
                  <a:gd name="T50" fmla="*/ 762 w 762"/>
                  <a:gd name="T51" fmla="*/ 27 h 27"/>
                  <a:gd name="T52" fmla="*/ 756 w 762"/>
                  <a:gd name="T53" fmla="*/ 27 h 27"/>
                  <a:gd name="T54" fmla="*/ 756 w 762"/>
                  <a:gd name="T55" fmla="*/ 0 h 27"/>
                  <a:gd name="T56" fmla="*/ 762 w 762"/>
                  <a:gd name="T57" fmla="*/ 0 h 27"/>
                  <a:gd name="T58" fmla="*/ 762 w 762"/>
                  <a:gd name="T5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62" h="27">
                    <a:moveTo>
                      <a:pt x="6" y="0"/>
                    </a:moveTo>
                    <a:lnTo>
                      <a:pt x="6" y="27"/>
                    </a:lnTo>
                    <a:lnTo>
                      <a:pt x="0" y="27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  <a:moveTo>
                      <a:pt x="195" y="0"/>
                    </a:moveTo>
                    <a:lnTo>
                      <a:pt x="195" y="27"/>
                    </a:lnTo>
                    <a:lnTo>
                      <a:pt x="190" y="27"/>
                    </a:lnTo>
                    <a:lnTo>
                      <a:pt x="190" y="0"/>
                    </a:lnTo>
                    <a:lnTo>
                      <a:pt x="195" y="0"/>
                    </a:lnTo>
                    <a:lnTo>
                      <a:pt x="195" y="0"/>
                    </a:lnTo>
                    <a:close/>
                    <a:moveTo>
                      <a:pt x="384" y="0"/>
                    </a:moveTo>
                    <a:lnTo>
                      <a:pt x="384" y="27"/>
                    </a:lnTo>
                    <a:lnTo>
                      <a:pt x="379" y="27"/>
                    </a:lnTo>
                    <a:lnTo>
                      <a:pt x="379" y="0"/>
                    </a:lnTo>
                    <a:lnTo>
                      <a:pt x="384" y="0"/>
                    </a:lnTo>
                    <a:lnTo>
                      <a:pt x="384" y="0"/>
                    </a:lnTo>
                    <a:close/>
                    <a:moveTo>
                      <a:pt x="573" y="0"/>
                    </a:moveTo>
                    <a:lnTo>
                      <a:pt x="573" y="27"/>
                    </a:lnTo>
                    <a:lnTo>
                      <a:pt x="567" y="27"/>
                    </a:lnTo>
                    <a:lnTo>
                      <a:pt x="567" y="0"/>
                    </a:lnTo>
                    <a:lnTo>
                      <a:pt x="573" y="0"/>
                    </a:lnTo>
                    <a:lnTo>
                      <a:pt x="573" y="0"/>
                    </a:lnTo>
                    <a:close/>
                    <a:moveTo>
                      <a:pt x="762" y="0"/>
                    </a:moveTo>
                    <a:lnTo>
                      <a:pt x="762" y="27"/>
                    </a:lnTo>
                    <a:lnTo>
                      <a:pt x="756" y="27"/>
                    </a:lnTo>
                    <a:lnTo>
                      <a:pt x="756" y="0"/>
                    </a:lnTo>
                    <a:lnTo>
                      <a:pt x="762" y="0"/>
                    </a:lnTo>
                    <a:lnTo>
                      <a:pt x="762" y="0"/>
                    </a:lnTo>
                    <a:close/>
                  </a:path>
                </a:pathLst>
              </a:custGeom>
              <a:solidFill>
                <a:srgbClr val="868787"/>
              </a:solidFill>
              <a:ln w="1" cap="flat">
                <a:noFill/>
                <a:prstDash val="solid"/>
                <a:bevel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0" name="Rectangle 59"/>
              <p:cNvSpPr>
                <a:spLocks noChangeArrowheads="1"/>
              </p:cNvSpPr>
              <p:nvPr/>
            </p:nvSpPr>
            <p:spPr bwMode="auto">
              <a:xfrm>
                <a:off x="5220072" y="2459068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0</a:t>
                </a:r>
                <a:endPara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1" name="Rectangle 60"/>
              <p:cNvSpPr>
                <a:spLocks noChangeArrowheads="1"/>
              </p:cNvSpPr>
              <p:nvPr/>
            </p:nvSpPr>
            <p:spPr bwMode="auto">
              <a:xfrm>
                <a:off x="5220072" y="1992260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2</a:t>
                </a:r>
                <a:endPara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2" name="Rectangle 61"/>
              <p:cNvSpPr>
                <a:spLocks noChangeArrowheads="1"/>
              </p:cNvSpPr>
              <p:nvPr/>
            </p:nvSpPr>
            <p:spPr bwMode="auto">
              <a:xfrm>
                <a:off x="5220072" y="1525452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4</a:t>
                </a:r>
                <a:endPara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3" name="Rectangle 62"/>
              <p:cNvSpPr>
                <a:spLocks noChangeArrowheads="1"/>
              </p:cNvSpPr>
              <p:nvPr/>
            </p:nvSpPr>
            <p:spPr bwMode="auto">
              <a:xfrm>
                <a:off x="5220072" y="1054879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6</a:t>
                </a:r>
                <a:endParaRPr kumimoji="0" lang="zh-CN" altLang="zh-CN" sz="3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647944" y="6407339"/>
              <a:ext cx="2665861" cy="195960"/>
              <a:chOff x="1647944" y="6513123"/>
              <a:chExt cx="2665861" cy="195960"/>
            </a:xfrm>
          </p:grpSpPr>
          <p:sp>
            <p:nvSpPr>
              <p:cNvPr id="106" name="Rectangle 63"/>
              <p:cNvSpPr>
                <a:spLocks noChangeArrowheads="1"/>
              </p:cNvSpPr>
              <p:nvPr/>
            </p:nvSpPr>
            <p:spPr bwMode="auto">
              <a:xfrm>
                <a:off x="1647944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类</a:t>
                </a:r>
                <a:endParaRPr kumimoji="0" 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7" name="Rectangle 64"/>
              <p:cNvSpPr>
                <a:spLocks noChangeArrowheads="1"/>
              </p:cNvSpPr>
              <p:nvPr/>
            </p:nvSpPr>
            <p:spPr bwMode="auto">
              <a:xfrm>
                <a:off x="1873819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别</a:t>
                </a:r>
                <a:endParaRPr kumimoji="0" lang="zh-CN" sz="3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8" name="Rectangle 65"/>
              <p:cNvSpPr>
                <a:spLocks noChangeArrowheads="1"/>
              </p:cNvSpPr>
              <p:nvPr/>
            </p:nvSpPr>
            <p:spPr bwMode="auto">
              <a:xfrm>
                <a:off x="2114753" y="6513123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1</a:t>
                </a:r>
                <a:endPara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9" name="Rectangle 66"/>
              <p:cNvSpPr>
                <a:spLocks noChangeArrowheads="1"/>
              </p:cNvSpPr>
              <p:nvPr/>
            </p:nvSpPr>
            <p:spPr bwMode="auto">
              <a:xfrm>
                <a:off x="2397096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类</a:t>
                </a:r>
                <a:endParaRPr kumimoji="0" 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0" name="Rectangle 67"/>
              <p:cNvSpPr>
                <a:spLocks noChangeArrowheads="1"/>
              </p:cNvSpPr>
              <p:nvPr/>
            </p:nvSpPr>
            <p:spPr bwMode="auto">
              <a:xfrm>
                <a:off x="2589090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别</a:t>
                </a:r>
                <a:endParaRPr kumimoji="0" lang="zh-CN" sz="3600" b="0" i="0" u="none" strike="noStrike" cap="none" normalizeH="0" baseline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1" name="Rectangle 68"/>
              <p:cNvSpPr>
                <a:spLocks noChangeArrowheads="1"/>
              </p:cNvSpPr>
              <p:nvPr/>
            </p:nvSpPr>
            <p:spPr bwMode="auto">
              <a:xfrm>
                <a:off x="2818730" y="6513123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2</a:t>
                </a:r>
                <a:endPara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2" name="Rectangle 69"/>
              <p:cNvSpPr>
                <a:spLocks noChangeArrowheads="1"/>
              </p:cNvSpPr>
              <p:nvPr/>
            </p:nvSpPr>
            <p:spPr bwMode="auto">
              <a:xfrm>
                <a:off x="3101074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类</a:t>
                </a:r>
                <a:endParaRPr kumimoji="0" 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3" name="Rectangle 70"/>
              <p:cNvSpPr>
                <a:spLocks noChangeArrowheads="1"/>
              </p:cNvSpPr>
              <p:nvPr/>
            </p:nvSpPr>
            <p:spPr bwMode="auto">
              <a:xfrm>
                <a:off x="3300597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别</a:t>
                </a:r>
                <a:endParaRPr kumimoji="0" 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4" name="Rectangle 71"/>
              <p:cNvSpPr>
                <a:spLocks noChangeArrowheads="1"/>
              </p:cNvSpPr>
              <p:nvPr/>
            </p:nvSpPr>
            <p:spPr bwMode="auto">
              <a:xfrm>
                <a:off x="3522707" y="6513123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3</a:t>
                </a:r>
                <a:endPara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5" name="Rectangle 72"/>
              <p:cNvSpPr>
                <a:spLocks noChangeArrowheads="1"/>
              </p:cNvSpPr>
              <p:nvPr/>
            </p:nvSpPr>
            <p:spPr bwMode="auto">
              <a:xfrm>
                <a:off x="3805051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类</a:t>
                </a:r>
                <a:endParaRPr kumimoji="0" 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6" name="Rectangle 73"/>
              <p:cNvSpPr>
                <a:spLocks noChangeArrowheads="1"/>
              </p:cNvSpPr>
              <p:nvPr/>
            </p:nvSpPr>
            <p:spPr bwMode="auto">
              <a:xfrm>
                <a:off x="4012103" y="6524417"/>
                <a:ext cx="153888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微软雅黑" pitchFamily="34" charset="-122"/>
                    <a:ea typeface="微软雅黑" pitchFamily="34" charset="-122"/>
                  </a:rPr>
                  <a:t>别</a:t>
                </a:r>
                <a:endParaRPr kumimoji="0" 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7" name="Rectangle 74"/>
              <p:cNvSpPr>
                <a:spLocks noChangeArrowheads="1"/>
              </p:cNvSpPr>
              <p:nvPr/>
            </p:nvSpPr>
            <p:spPr bwMode="auto">
              <a:xfrm>
                <a:off x="4230449" y="6513123"/>
                <a:ext cx="8335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200" b="0" i="0" u="none" strike="noStrike" cap="none" normalizeH="0" baseline="0" dirty="0" smtClean="0">
                    <a:ln>
                      <a:noFill/>
                    </a:ln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/>
                    <a:latin typeface="Segoe UI" pitchFamily="34" charset="0"/>
                    <a:ea typeface="宋体" pitchFamily="2" charset="-122"/>
                  </a:rPr>
                  <a:t>4</a:t>
                </a:r>
                <a:endParaRPr kumimoji="0" lang="zh-CN" altLang="zh-CN" sz="36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18" name="矩形 117"/>
          <p:cNvSpPr/>
          <p:nvPr/>
        </p:nvSpPr>
        <p:spPr>
          <a:xfrm>
            <a:off x="1147185" y="4900346"/>
            <a:ext cx="9897632" cy="11580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SzPct val="80000"/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中转是为了在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AI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中释放复合路径。因为方法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j-cs"/>
              </a:rPr>
              <a:t>中，直接用数据图表转矢量，标黄的四个矩形是复合路径，不能单独设置颜色。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532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345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60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结束语</a:t>
            </a:r>
            <a:endParaRPr lang="zh-CN" altLang="en-US" sz="60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495097"/>
            <a:ext cx="10515600" cy="3530146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本教程主要侧重</a:t>
            </a:r>
            <a:r>
              <a:rPr lang="en-US" altLang="zh-CN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矢量形状的基本知识和绘制。</a:t>
            </a:r>
            <a:endParaRPr lang="en-US" altLang="zh-CN" sz="36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本教程适合想系统学习</a:t>
            </a:r>
            <a:r>
              <a:rPr lang="en-US" altLang="zh-CN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PPT</a:t>
            </a:r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的朋友。</a:t>
            </a:r>
            <a:endParaRPr lang="en-US" altLang="zh-CN" sz="3600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本教程免费分享，欢迎传播。不求其它，请保留署名。但绝对禁止拿免费教程去卖钱。</a:t>
            </a:r>
            <a:endParaRPr lang="en-US" altLang="zh-CN" sz="36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946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4" name="内容占位符 2"/>
          <p:cNvSpPr txBox="1">
            <a:spLocks/>
          </p:cNvSpPr>
          <p:nvPr/>
        </p:nvSpPr>
        <p:spPr>
          <a:xfrm>
            <a:off x="968829" y="5087537"/>
            <a:ext cx="10515600" cy="13295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欢迎关注只为设计的新浪微博：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altLang="zh-CN" sz="3200" dirty="0"/>
              <a:t>http://weibo.com/</a:t>
            </a:r>
            <a:r>
              <a:rPr lang="en-US" altLang="zh-CN" sz="3200" dirty="0">
                <a:solidFill>
                  <a:srgbClr val="C00000"/>
                </a:solidFill>
              </a:rPr>
              <a:t>slidelab</a:t>
            </a:r>
            <a:r>
              <a:rPr lang="en-US" altLang="zh-CN" sz="3200" dirty="0"/>
              <a:t> 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7377" y="816428"/>
            <a:ext cx="3517246" cy="3543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00376" y="4359728"/>
            <a:ext cx="199125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65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1785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636" t="44652" r="45648" b="16181"/>
          <a:stretch/>
        </p:blipFill>
        <p:spPr>
          <a:xfrm>
            <a:off x="6791101" y="727830"/>
            <a:ext cx="3757672" cy="348863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47" name="矩形 46"/>
          <p:cNvSpPr/>
          <p:nvPr/>
        </p:nvSpPr>
        <p:spPr>
          <a:xfrm>
            <a:off x="2720717" y="4596834"/>
            <a:ext cx="6750566" cy="1224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选中形状→右键→编辑顶点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→选中顶点→右键→可以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小手臂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/>
          <a:srcRect l="14328" t="23654" r="61059" b="37233"/>
          <a:stretch/>
        </p:blipFill>
        <p:spPr>
          <a:xfrm>
            <a:off x="1619795" y="727831"/>
            <a:ext cx="3904810" cy="348864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51" name="右箭头 50"/>
          <p:cNvSpPr/>
          <p:nvPr/>
        </p:nvSpPr>
        <p:spPr>
          <a:xfrm>
            <a:off x="5837813" y="2299063"/>
            <a:ext cx="640080" cy="54864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图文框 51"/>
          <p:cNvSpPr/>
          <p:nvPr/>
        </p:nvSpPr>
        <p:spPr>
          <a:xfrm>
            <a:off x="3139807" y="3701080"/>
            <a:ext cx="1565197" cy="422032"/>
          </a:xfrm>
          <a:prstGeom prst="fram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图文框 52"/>
          <p:cNvSpPr/>
          <p:nvPr/>
        </p:nvSpPr>
        <p:spPr>
          <a:xfrm>
            <a:off x="7877010" y="2386013"/>
            <a:ext cx="1971675" cy="1200149"/>
          </a:xfrm>
          <a:prstGeom prst="frame">
            <a:avLst>
              <a:gd name="adj1" fmla="val 678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6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8646" y="715090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当然也有更方便的方法：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887763" y="1731270"/>
            <a:ext cx="1663652" cy="676282"/>
          </a:xfrm>
          <a:custGeom>
            <a:avLst/>
            <a:gdLst>
              <a:gd name="connsiteX0" fmla="*/ 0 w 1663652"/>
              <a:gd name="connsiteY0" fmla="*/ 112716 h 676282"/>
              <a:gd name="connsiteX1" fmla="*/ 112716 w 1663652"/>
              <a:gd name="connsiteY1" fmla="*/ 0 h 676282"/>
              <a:gd name="connsiteX2" fmla="*/ 1550936 w 1663652"/>
              <a:gd name="connsiteY2" fmla="*/ 0 h 676282"/>
              <a:gd name="connsiteX3" fmla="*/ 1663652 w 1663652"/>
              <a:gd name="connsiteY3" fmla="*/ 112716 h 676282"/>
              <a:gd name="connsiteX4" fmla="*/ 1663652 w 1663652"/>
              <a:gd name="connsiteY4" fmla="*/ 563566 h 676282"/>
              <a:gd name="connsiteX5" fmla="*/ 1550936 w 1663652"/>
              <a:gd name="connsiteY5" fmla="*/ 676282 h 676282"/>
              <a:gd name="connsiteX6" fmla="*/ 112716 w 1663652"/>
              <a:gd name="connsiteY6" fmla="*/ 676282 h 676282"/>
              <a:gd name="connsiteX7" fmla="*/ 0 w 1663652"/>
              <a:gd name="connsiteY7" fmla="*/ 563566 h 676282"/>
              <a:gd name="connsiteX8" fmla="*/ 0 w 1663652"/>
              <a:gd name="connsiteY8" fmla="*/ 112716 h 676282"/>
              <a:gd name="connsiteX0" fmla="*/ 0 w 1663652"/>
              <a:gd name="connsiteY0" fmla="*/ 112716 h 676282"/>
              <a:gd name="connsiteX1" fmla="*/ 112716 w 1663652"/>
              <a:gd name="connsiteY1" fmla="*/ 0 h 676282"/>
              <a:gd name="connsiteX2" fmla="*/ 1550936 w 1663652"/>
              <a:gd name="connsiteY2" fmla="*/ 0 h 676282"/>
              <a:gd name="connsiteX3" fmla="*/ 1663652 w 1663652"/>
              <a:gd name="connsiteY3" fmla="*/ 112716 h 676282"/>
              <a:gd name="connsiteX4" fmla="*/ 1663652 w 1663652"/>
              <a:gd name="connsiteY4" fmla="*/ 563566 h 676282"/>
              <a:gd name="connsiteX5" fmla="*/ 1550936 w 1663652"/>
              <a:gd name="connsiteY5" fmla="*/ 676282 h 676282"/>
              <a:gd name="connsiteX6" fmla="*/ 112716 w 1663652"/>
              <a:gd name="connsiteY6" fmla="*/ 676282 h 676282"/>
              <a:gd name="connsiteX7" fmla="*/ 0 w 1663652"/>
              <a:gd name="connsiteY7" fmla="*/ 563566 h 676282"/>
              <a:gd name="connsiteX8" fmla="*/ 0 w 1663652"/>
              <a:gd name="connsiteY8" fmla="*/ 112716 h 67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3652" h="676282">
                <a:moveTo>
                  <a:pt x="0" y="112716"/>
                </a:moveTo>
                <a:cubicBezTo>
                  <a:pt x="0" y="50465"/>
                  <a:pt x="50465" y="0"/>
                  <a:pt x="112716" y="0"/>
                </a:cubicBezTo>
                <a:lnTo>
                  <a:pt x="1550936" y="0"/>
                </a:lnTo>
                <a:cubicBezTo>
                  <a:pt x="1613187" y="0"/>
                  <a:pt x="1663652" y="50465"/>
                  <a:pt x="1663652" y="112716"/>
                </a:cubicBezTo>
                <a:lnTo>
                  <a:pt x="1663652" y="563566"/>
                </a:lnTo>
                <a:cubicBezTo>
                  <a:pt x="1663652" y="625817"/>
                  <a:pt x="1613187" y="676282"/>
                  <a:pt x="1550936" y="676282"/>
                </a:cubicBezTo>
                <a:lnTo>
                  <a:pt x="112716" y="676282"/>
                </a:lnTo>
                <a:cubicBezTo>
                  <a:pt x="50465" y="676282"/>
                  <a:pt x="0" y="625817"/>
                  <a:pt x="0" y="563566"/>
                </a:cubicBezTo>
                <a:lnTo>
                  <a:pt x="0" y="1127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Ctrl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3847202" y="1767465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+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29307" y="1999127"/>
            <a:ext cx="572452" cy="140569"/>
            <a:chOff x="2907992" y="2134011"/>
            <a:chExt cx="392159" cy="96297"/>
          </a:xfrm>
        </p:grpSpPr>
        <p:grpSp>
          <p:nvGrpSpPr>
            <p:cNvPr id="16" name="组合 15"/>
            <p:cNvGrpSpPr/>
            <p:nvPr/>
          </p:nvGrpSpPr>
          <p:grpSpPr>
            <a:xfrm rot="10800000">
              <a:off x="2915826" y="2134011"/>
              <a:ext cx="384325" cy="96296"/>
              <a:chOff x="5587225" y="3065226"/>
              <a:chExt cx="287390" cy="72008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H="1" flipV="1">
                <a:off x="5622587" y="3101229"/>
                <a:ext cx="25202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 flipV="1">
                <a:off x="55872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977835" y="1721958"/>
            <a:ext cx="3467616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平滑曲线→直线点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887763" y="3221821"/>
            <a:ext cx="1663652" cy="676282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Alt</a:t>
            </a:r>
            <a:endParaRPr lang="zh-CN" altLang="en-US" sz="3600" dirty="0"/>
          </a:p>
        </p:txBody>
      </p:sp>
      <p:sp>
        <p:nvSpPr>
          <p:cNvPr id="24" name="矩形 23"/>
          <p:cNvSpPr/>
          <p:nvPr/>
        </p:nvSpPr>
        <p:spPr>
          <a:xfrm>
            <a:off x="3847202" y="3258016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+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29307" y="3489678"/>
            <a:ext cx="572452" cy="140569"/>
            <a:chOff x="2907992" y="2134011"/>
            <a:chExt cx="392159" cy="96297"/>
          </a:xfrm>
        </p:grpSpPr>
        <p:grpSp>
          <p:nvGrpSpPr>
            <p:cNvPr id="26" name="组合 25"/>
            <p:cNvGrpSpPr/>
            <p:nvPr/>
          </p:nvGrpSpPr>
          <p:grpSpPr>
            <a:xfrm rot="10800000">
              <a:off x="2915826" y="2134011"/>
              <a:ext cx="384325" cy="96296"/>
              <a:chOff x="5587225" y="3065226"/>
              <a:chExt cx="287390" cy="72008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H="1" flipV="1">
                <a:off x="5622587" y="3101229"/>
                <a:ext cx="25202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矩形 28"/>
              <p:cNvSpPr/>
              <p:nvPr/>
            </p:nvSpPr>
            <p:spPr>
              <a:xfrm flipV="1">
                <a:off x="55872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5977835" y="3212509"/>
            <a:ext cx="387798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平滑曲线→角部顶点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790938" y="1488806"/>
            <a:ext cx="0" cy="4319456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1887763" y="4657889"/>
            <a:ext cx="1663652" cy="67628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Shift</a:t>
            </a:r>
            <a:endParaRPr lang="zh-CN" altLang="en-US" sz="3600" dirty="0"/>
          </a:p>
        </p:txBody>
      </p:sp>
      <p:sp>
        <p:nvSpPr>
          <p:cNvPr id="38" name="矩形 37"/>
          <p:cNvSpPr/>
          <p:nvPr/>
        </p:nvSpPr>
        <p:spPr>
          <a:xfrm>
            <a:off x="3847202" y="4694084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+</a:t>
            </a:r>
            <a:endParaRPr lang="zh-CN" altLang="en-US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729307" y="4925746"/>
            <a:ext cx="572452" cy="140569"/>
            <a:chOff x="2907992" y="2134011"/>
            <a:chExt cx="392159" cy="96297"/>
          </a:xfrm>
        </p:grpSpPr>
        <p:grpSp>
          <p:nvGrpSpPr>
            <p:cNvPr id="40" name="组合 39"/>
            <p:cNvGrpSpPr/>
            <p:nvPr/>
          </p:nvGrpSpPr>
          <p:grpSpPr>
            <a:xfrm rot="10800000">
              <a:off x="2915826" y="2134011"/>
              <a:ext cx="384325" cy="96296"/>
              <a:chOff x="5587225" y="3065226"/>
              <a:chExt cx="287390" cy="72008"/>
            </a:xfrm>
          </p:grpSpPr>
          <p:cxnSp>
            <p:nvCxnSpPr>
              <p:cNvPr id="42" name="直接连接符 41"/>
              <p:cNvCxnSpPr/>
              <p:nvPr/>
            </p:nvCxnSpPr>
            <p:spPr>
              <a:xfrm flipH="1" flipV="1">
                <a:off x="5622587" y="3101229"/>
                <a:ext cx="252028" cy="0"/>
              </a:xfrm>
              <a:prstGeom prst="lin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3" name="矩形 42"/>
              <p:cNvSpPr/>
              <p:nvPr/>
            </p:nvSpPr>
            <p:spPr>
              <a:xfrm flipV="1">
                <a:off x="5587225" y="3065226"/>
                <a:ext cx="72008" cy="72008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flipV="1">
              <a:off x="2907992" y="2134012"/>
              <a:ext cx="96296" cy="9629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5977835" y="4703060"/>
            <a:ext cx="5323893" cy="653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直线点</a:t>
            </a: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/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角部顶点→平滑曲线</a:t>
            </a:r>
          </a:p>
        </p:txBody>
      </p:sp>
      <p:sp>
        <p:nvSpPr>
          <p:cNvPr id="31" name="矩形 30"/>
          <p:cNvSpPr/>
          <p:nvPr/>
        </p:nvSpPr>
        <p:spPr>
          <a:xfrm>
            <a:off x="4274920" y="2376536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调整一端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74920" y="3709942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调整一端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74920" y="5189604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调整一端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350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幼圆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</TotalTime>
  <Words>3371</Words>
  <Application>Microsoft Office PowerPoint</Application>
  <PresentationFormat>宽屏</PresentationFormat>
  <Paragraphs>452</Paragraphs>
  <Slides>75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75</vt:i4>
      </vt:variant>
    </vt:vector>
  </HeadingPairs>
  <TitlesOfParts>
    <vt:vector size="87" baseType="lpstr">
      <vt:lpstr>宋体</vt:lpstr>
      <vt:lpstr>Meiryo</vt:lpstr>
      <vt:lpstr>方正喵呜体</vt:lpstr>
      <vt:lpstr>Calibri</vt:lpstr>
      <vt:lpstr>Wingdings</vt:lpstr>
      <vt:lpstr>Arial</vt:lpstr>
      <vt:lpstr>Segoe UI</vt:lpstr>
      <vt:lpstr>幼圆</vt:lpstr>
      <vt:lpstr>微软雅黑</vt:lpstr>
      <vt:lpstr>Calibri Light</vt:lpstr>
      <vt:lpstr>Office 主题</vt:lpstr>
      <vt:lpstr>Office Theme</vt:lpstr>
      <vt:lpstr>形状那些事</vt:lpstr>
      <vt:lpstr>顶点篇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结束语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形状那些事</dc:title>
  <dc:creator>Slibe</dc:creator>
  <cp:lastModifiedBy>Administrator</cp:lastModifiedBy>
  <cp:revision>319</cp:revision>
  <dcterms:created xsi:type="dcterms:W3CDTF">2014-12-03T12:41:28Z</dcterms:created>
  <dcterms:modified xsi:type="dcterms:W3CDTF">2016-02-02T06:49:29Z</dcterms:modified>
</cp:coreProperties>
</file>