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1"/>
  </p:notesMasterIdLst>
  <p:sldIdLst>
    <p:sldId id="283" r:id="rId3"/>
    <p:sldId id="264" r:id="rId4"/>
    <p:sldId id="265" r:id="rId5"/>
    <p:sldId id="266" r:id="rId6"/>
    <p:sldId id="269" r:id="rId7"/>
    <p:sldId id="268" r:id="rId8"/>
    <p:sldId id="270" r:id="rId9"/>
    <p:sldId id="271" r:id="rId10"/>
    <p:sldId id="272" r:id="rId11"/>
    <p:sldId id="273" r:id="rId12"/>
    <p:sldId id="274" r:id="rId13"/>
    <p:sldId id="278" r:id="rId14"/>
    <p:sldId id="276" r:id="rId15"/>
    <p:sldId id="277" r:id="rId16"/>
    <p:sldId id="280" r:id="rId17"/>
    <p:sldId id="284" r:id="rId18"/>
    <p:sldId id="281" r:id="rId19"/>
    <p:sldId id="28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D16"/>
    <a:srgbClr val="1D3E5A"/>
    <a:srgbClr val="386996"/>
    <a:srgbClr val="D04423"/>
    <a:srgbClr val="D7EBFE"/>
    <a:srgbClr val="FFC200"/>
    <a:srgbClr val="E8B81B"/>
    <a:srgbClr val="396995"/>
    <a:srgbClr val="5B9BD5"/>
    <a:srgbClr val="1E3E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D1925-B2D3-403D-A327-3428A0959C7C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BD156-352F-4075-97B2-CD3959412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337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BD156-352F-4075-97B2-CD39594123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93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979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2CD-3BA8-4C23-941C-E1287BB0013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CE191-5C28-4EFD-A078-9F4BA57213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37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4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480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45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8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6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927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9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18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94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07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07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CE2CD-3BA8-4C23-941C-E1287BB0013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CE191-5C28-4EFD-A078-9F4BA57213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2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69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1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1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1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4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3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5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1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0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65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69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6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69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1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6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6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75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9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76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7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74</Words>
  <Application>Microsoft Office PowerPoint</Application>
  <PresentationFormat>宽屏</PresentationFormat>
  <Paragraphs>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Calibri</vt:lpstr>
      <vt:lpstr>Calibri Light</vt:lpstr>
      <vt:lpstr>Nordri ToolsTheme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PPTer_ Tang</dc:creator>
  <cp:lastModifiedBy>kan</cp:lastModifiedBy>
  <cp:revision>80</cp:revision>
  <dcterms:created xsi:type="dcterms:W3CDTF">2015-03-18T12:48:08Z</dcterms:created>
  <dcterms:modified xsi:type="dcterms:W3CDTF">2016-01-31T13:43:03Z</dcterms:modified>
</cp:coreProperties>
</file>