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8" r:id="rId4"/>
    <p:sldId id="259" r:id="rId5"/>
    <p:sldId id="260" r:id="rId6"/>
    <p:sldId id="262" r:id="rId7"/>
    <p:sldId id="257" r:id="rId8"/>
    <p:sldId id="265" r:id="rId9"/>
    <p:sldId id="263" r:id="rId10"/>
    <p:sldId id="264" r:id="rId11"/>
    <p:sldId id="261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4406"/>
    <a:srgbClr val="92CA26"/>
    <a:srgbClr val="BBD691"/>
    <a:srgbClr val="7BB610"/>
    <a:srgbClr val="8CC914"/>
    <a:srgbClr val="DCECC3"/>
    <a:srgbClr val="F7FF9D"/>
    <a:srgbClr val="D8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4DBA5-D6AC-42C0-8772-2C4063EC2D14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9AD5A-498D-44C5-AF02-809369B560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355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36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97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24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720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757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72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4474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398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6590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552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162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564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023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9227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490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71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28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202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934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165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64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76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5895A1-DFB0-464F-AD29-360F7C83A93D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F7DB248-7B12-4D46-96F8-8BF9F3D67C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942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6293224"/>
            <a:ext cx="12192000" cy="564776"/>
          </a:xfrm>
          <a:prstGeom prst="rect">
            <a:avLst/>
          </a:prstGeom>
          <a:solidFill>
            <a:srgbClr val="724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322729" y="6387353"/>
            <a:ext cx="2716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店铺地址：</a:t>
            </a:r>
            <a:r>
              <a:rPr lang="en-US" altLang="zh-CN" dirty="0" smtClean="0">
                <a:solidFill>
                  <a:schemeClr val="bg1"/>
                </a:solidFill>
              </a:rPr>
              <a:t>xiazhi.yanj.cn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054288" y="6387353"/>
            <a:ext cx="3415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</a:rPr>
              <a:t>微信公众帐号：</a:t>
            </a:r>
            <a:r>
              <a:rPr lang="en-US" altLang="zh-CN" dirty="0" err="1" smtClean="0">
                <a:solidFill>
                  <a:schemeClr val="bg1"/>
                </a:solidFill>
              </a:rPr>
              <a:t>XiaZhi-ppt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8057030" y="6387353"/>
            <a:ext cx="2716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dirty="0" smtClean="0">
                <a:solidFill>
                  <a:schemeClr val="bg1"/>
                </a:solidFill>
              </a:rPr>
              <a:t>新浪微博：夏至小站</a:t>
            </a:r>
            <a:r>
              <a:rPr lang="en-US" altLang="zh-CN" dirty="0" smtClean="0">
                <a:solidFill>
                  <a:schemeClr val="bg1"/>
                </a:solidFill>
              </a:rPr>
              <a:t>PPT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11524129" y="6293224"/>
            <a:ext cx="0" cy="56477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>
            <a:off x="11632947" y="6340529"/>
            <a:ext cx="477130" cy="477130"/>
            <a:chOff x="3518534" y="3499742"/>
            <a:chExt cx="3403289" cy="3403289"/>
          </a:xfrm>
        </p:grpSpPr>
        <p:sp>
          <p:nvSpPr>
            <p:cNvPr id="14" name="椭圆 13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gradFill rotWithShape="1">
              <a:gsLst>
                <a:gs pos="0">
                  <a:srgbClr val="FFC000">
                    <a:satMod val="103000"/>
                    <a:lumMod val="102000"/>
                    <a:tint val="94000"/>
                  </a:srgbClr>
                </a:gs>
                <a:gs pos="50000">
                  <a:srgbClr val="FFC000">
                    <a:satMod val="110000"/>
                    <a:lumMod val="100000"/>
                    <a:shade val="100000"/>
                  </a:srgbClr>
                </a:gs>
                <a:gs pos="100000">
                  <a:srgbClr val="FFC000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4824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04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2" t="45155" r="37222" b="42127"/>
          <a:stretch/>
        </p:blipFill>
        <p:spPr>
          <a:xfrm>
            <a:off x="2058784" y="1839513"/>
            <a:ext cx="3454399" cy="3425371"/>
          </a:xfrm>
          <a:prstGeom prst="roundRect">
            <a:avLst>
              <a:gd name="adj" fmla="val 23649"/>
            </a:avLst>
          </a:prstGeom>
          <a:effectLst>
            <a:softEdge rad="12700"/>
          </a:effectLst>
        </p:spPr>
      </p:pic>
      <p:grpSp>
        <p:nvGrpSpPr>
          <p:cNvPr id="46" name="组合 45"/>
          <p:cNvGrpSpPr/>
          <p:nvPr/>
        </p:nvGrpSpPr>
        <p:grpSpPr>
          <a:xfrm>
            <a:off x="6799082" y="1841151"/>
            <a:ext cx="3410858" cy="3410858"/>
            <a:chOff x="6792685" y="1260580"/>
            <a:chExt cx="4310743" cy="4310743"/>
          </a:xfrm>
        </p:grpSpPr>
        <p:sp>
          <p:nvSpPr>
            <p:cNvPr id="10" name="圆角矩形 9"/>
            <p:cNvSpPr/>
            <p:nvPr/>
          </p:nvSpPr>
          <p:spPr>
            <a:xfrm>
              <a:off x="6792685" y="1260580"/>
              <a:ext cx="4310743" cy="4310743"/>
            </a:xfrm>
            <a:prstGeom prst="roundRect">
              <a:avLst>
                <a:gd name="adj" fmla="val 24748"/>
              </a:avLst>
            </a:prstGeom>
            <a:gradFill>
              <a:gsLst>
                <a:gs pos="0">
                  <a:srgbClr val="D8FF99"/>
                </a:gs>
                <a:gs pos="60000">
                  <a:srgbClr val="F7FF9D"/>
                </a:gs>
              </a:gsLst>
              <a:lin ang="5400000" scaled="1"/>
            </a:gra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798837" y="4018416"/>
              <a:ext cx="4298438" cy="1552907"/>
            </a:xfrm>
            <a:custGeom>
              <a:avLst/>
              <a:gdLst>
                <a:gd name="connsiteX0" fmla="*/ 654253 w 4298438"/>
                <a:gd name="connsiteY0" fmla="*/ 0 h 1552907"/>
                <a:gd name="connsiteX1" fmla="*/ 3644184 w 4298438"/>
                <a:gd name="connsiteY1" fmla="*/ 0 h 1552907"/>
                <a:gd name="connsiteX2" fmla="*/ 4291173 w 4298438"/>
                <a:gd name="connsiteY2" fmla="*/ 527312 h 1552907"/>
                <a:gd name="connsiteX3" fmla="*/ 4298438 w 4298438"/>
                <a:gd name="connsiteY3" fmla="*/ 599384 h 1552907"/>
                <a:gd name="connsiteX4" fmla="*/ 4282917 w 4298438"/>
                <a:gd name="connsiteY4" fmla="*/ 701086 h 1552907"/>
                <a:gd name="connsiteX5" fmla="*/ 3237768 w 4298438"/>
                <a:gd name="connsiteY5" fmla="*/ 1552907 h 1552907"/>
                <a:gd name="connsiteX6" fmla="*/ 1060671 w 4298438"/>
                <a:gd name="connsiteY6" fmla="*/ 1552907 h 1552907"/>
                <a:gd name="connsiteX7" fmla="*/ 15522 w 4298438"/>
                <a:gd name="connsiteY7" fmla="*/ 701086 h 1552907"/>
                <a:gd name="connsiteX8" fmla="*/ 0 w 4298438"/>
                <a:gd name="connsiteY8" fmla="*/ 599377 h 1552907"/>
                <a:gd name="connsiteX9" fmla="*/ 7264 w 4298438"/>
                <a:gd name="connsiteY9" fmla="*/ 527312 h 1552907"/>
                <a:gd name="connsiteX10" fmla="*/ 654253 w 4298438"/>
                <a:gd name="connsiteY10" fmla="*/ 0 h 155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8438" h="1552907">
                  <a:moveTo>
                    <a:pt x="654253" y="0"/>
                  </a:moveTo>
                  <a:lnTo>
                    <a:pt x="3644184" y="0"/>
                  </a:lnTo>
                  <a:cubicBezTo>
                    <a:pt x="3963325" y="0"/>
                    <a:pt x="4229592" y="226376"/>
                    <a:pt x="4291173" y="527312"/>
                  </a:cubicBezTo>
                  <a:lnTo>
                    <a:pt x="4298438" y="599384"/>
                  </a:lnTo>
                  <a:lnTo>
                    <a:pt x="4282917" y="701086"/>
                  </a:lnTo>
                  <a:cubicBezTo>
                    <a:pt x="4183440" y="1187220"/>
                    <a:pt x="3753309" y="1552907"/>
                    <a:pt x="3237768" y="1552907"/>
                  </a:cubicBezTo>
                  <a:lnTo>
                    <a:pt x="1060671" y="1552907"/>
                  </a:lnTo>
                  <a:cubicBezTo>
                    <a:pt x="545130" y="1552907"/>
                    <a:pt x="115000" y="1187220"/>
                    <a:pt x="15522" y="701086"/>
                  </a:cubicBezTo>
                  <a:lnTo>
                    <a:pt x="0" y="599377"/>
                  </a:lnTo>
                  <a:lnTo>
                    <a:pt x="7264" y="527312"/>
                  </a:lnTo>
                  <a:cubicBezTo>
                    <a:pt x="68845" y="226376"/>
                    <a:pt x="335113" y="0"/>
                    <a:pt x="654253" y="0"/>
                  </a:cubicBezTo>
                  <a:close/>
                </a:path>
              </a:pathLst>
            </a:cu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792685" y="1260580"/>
              <a:ext cx="4310743" cy="4310743"/>
            </a:xfrm>
            <a:prstGeom prst="roundRect">
              <a:avLst>
                <a:gd name="adj" fmla="val 24748"/>
              </a:avLst>
            </a:prstGeom>
            <a:noFill/>
            <a:ln w="28575">
              <a:solidFill>
                <a:srgbClr val="BBD6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633930" y="2834041"/>
              <a:ext cx="1267851" cy="975145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7584928" flipH="1" flipV="1">
              <a:off x="9102341" y="3086777"/>
              <a:ext cx="1015323" cy="78091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8810566" y="3731156"/>
              <a:ext cx="340849" cy="685566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3"/>
            <p:cNvSpPr/>
            <p:nvPr/>
          </p:nvSpPr>
          <p:spPr>
            <a:xfrm rot="19267242" flipH="1">
              <a:off x="8523727" y="2984010"/>
              <a:ext cx="95222" cy="875394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3"/>
            <p:cNvSpPr/>
            <p:nvPr/>
          </p:nvSpPr>
          <p:spPr>
            <a:xfrm rot="3101489">
              <a:off x="9289907" y="3322208"/>
              <a:ext cx="85162" cy="568530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6866753" y="4036110"/>
              <a:ext cx="4182371" cy="772100"/>
            </a:xfrm>
            <a:custGeom>
              <a:avLst/>
              <a:gdLst>
                <a:gd name="connsiteX0" fmla="*/ 560556 w 4038764"/>
                <a:gd name="connsiteY0" fmla="*/ 0 h 685600"/>
                <a:gd name="connsiteX1" fmla="*/ 676745 w 4038764"/>
                <a:gd name="connsiteY1" fmla="*/ 0 h 685600"/>
                <a:gd name="connsiteX2" fmla="*/ 3362019 w 4038764"/>
                <a:gd name="connsiteY2" fmla="*/ 0 h 685600"/>
                <a:gd name="connsiteX3" fmla="*/ 3437106 w 4038764"/>
                <a:gd name="connsiteY3" fmla="*/ 0 h 685600"/>
                <a:gd name="connsiteX4" fmla="*/ 3437106 w 4038764"/>
                <a:gd name="connsiteY4" fmla="*/ 3834 h 685600"/>
                <a:gd name="connsiteX5" fmla="*/ 3498407 w 4038764"/>
                <a:gd name="connsiteY5" fmla="*/ 6965 h 685600"/>
                <a:gd name="connsiteX6" fmla="*/ 4038764 w 4038764"/>
                <a:gd name="connsiteY6" fmla="*/ 342800 h 685600"/>
                <a:gd name="connsiteX7" fmla="*/ 3498407 w 4038764"/>
                <a:gd name="connsiteY7" fmla="*/ 678636 h 685600"/>
                <a:gd name="connsiteX8" fmla="*/ 3437106 w 4038764"/>
                <a:gd name="connsiteY8" fmla="*/ 681766 h 685600"/>
                <a:gd name="connsiteX9" fmla="*/ 3437106 w 4038764"/>
                <a:gd name="connsiteY9" fmla="*/ 685599 h 685600"/>
                <a:gd name="connsiteX10" fmla="*/ 3362039 w 4038764"/>
                <a:gd name="connsiteY10" fmla="*/ 685599 h 685600"/>
                <a:gd name="connsiteX11" fmla="*/ 3362019 w 4038764"/>
                <a:gd name="connsiteY11" fmla="*/ 685600 h 685600"/>
                <a:gd name="connsiteX12" fmla="*/ 3361999 w 4038764"/>
                <a:gd name="connsiteY12" fmla="*/ 685599 h 685600"/>
                <a:gd name="connsiteX13" fmla="*/ 676765 w 4038764"/>
                <a:gd name="connsiteY13" fmla="*/ 685599 h 685600"/>
                <a:gd name="connsiteX14" fmla="*/ 676745 w 4038764"/>
                <a:gd name="connsiteY14" fmla="*/ 685600 h 685600"/>
                <a:gd name="connsiteX15" fmla="*/ 676726 w 4038764"/>
                <a:gd name="connsiteY15" fmla="*/ 685599 h 685600"/>
                <a:gd name="connsiteX16" fmla="*/ 560556 w 4038764"/>
                <a:gd name="connsiteY16" fmla="*/ 685599 h 685600"/>
                <a:gd name="connsiteX17" fmla="*/ 560556 w 4038764"/>
                <a:gd name="connsiteY17" fmla="*/ 679667 h 685600"/>
                <a:gd name="connsiteX18" fmla="*/ 540357 w 4038764"/>
                <a:gd name="connsiteY18" fmla="*/ 678636 h 685600"/>
                <a:gd name="connsiteX19" fmla="*/ 0 w 4038764"/>
                <a:gd name="connsiteY19" fmla="*/ 342800 h 685600"/>
                <a:gd name="connsiteX20" fmla="*/ 540357 w 4038764"/>
                <a:gd name="connsiteY20" fmla="*/ 6965 h 685600"/>
                <a:gd name="connsiteX21" fmla="*/ 560556 w 4038764"/>
                <a:gd name="connsiteY21" fmla="*/ 5933 h 68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38764" h="685600">
                  <a:moveTo>
                    <a:pt x="560556" y="0"/>
                  </a:moveTo>
                  <a:lnTo>
                    <a:pt x="676745" y="0"/>
                  </a:lnTo>
                  <a:lnTo>
                    <a:pt x="3362019" y="0"/>
                  </a:lnTo>
                  <a:lnTo>
                    <a:pt x="3437106" y="0"/>
                  </a:lnTo>
                  <a:lnTo>
                    <a:pt x="3437106" y="3834"/>
                  </a:lnTo>
                  <a:lnTo>
                    <a:pt x="3498407" y="6965"/>
                  </a:lnTo>
                  <a:cubicBezTo>
                    <a:pt x="3806788" y="38929"/>
                    <a:pt x="4038764" y="177143"/>
                    <a:pt x="4038764" y="342800"/>
                  </a:cubicBezTo>
                  <a:cubicBezTo>
                    <a:pt x="4038764" y="508458"/>
                    <a:pt x="3806788" y="646671"/>
                    <a:pt x="3498407" y="678636"/>
                  </a:cubicBezTo>
                  <a:lnTo>
                    <a:pt x="3437106" y="681766"/>
                  </a:lnTo>
                  <a:lnTo>
                    <a:pt x="3437106" y="685599"/>
                  </a:lnTo>
                  <a:lnTo>
                    <a:pt x="3362039" y="685599"/>
                  </a:lnTo>
                  <a:lnTo>
                    <a:pt x="3362019" y="685600"/>
                  </a:lnTo>
                  <a:lnTo>
                    <a:pt x="3361999" y="685599"/>
                  </a:lnTo>
                  <a:lnTo>
                    <a:pt x="676765" y="685599"/>
                  </a:lnTo>
                  <a:lnTo>
                    <a:pt x="676745" y="685600"/>
                  </a:lnTo>
                  <a:lnTo>
                    <a:pt x="676726" y="685599"/>
                  </a:lnTo>
                  <a:lnTo>
                    <a:pt x="560556" y="685599"/>
                  </a:lnTo>
                  <a:lnTo>
                    <a:pt x="560556" y="679667"/>
                  </a:lnTo>
                  <a:lnTo>
                    <a:pt x="540357" y="678636"/>
                  </a:lnTo>
                  <a:cubicBezTo>
                    <a:pt x="231976" y="646671"/>
                    <a:pt x="0" y="508458"/>
                    <a:pt x="0" y="342800"/>
                  </a:cubicBezTo>
                  <a:cubicBezTo>
                    <a:pt x="0" y="177143"/>
                    <a:pt x="231976" y="38929"/>
                    <a:pt x="540357" y="6965"/>
                  </a:cubicBezTo>
                  <a:lnTo>
                    <a:pt x="560556" y="593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2278743" y="5384800"/>
            <a:ext cx="2960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手机</a:t>
            </a:r>
            <a:r>
              <a:rPr lang="en-US" altLang="zh-CN" sz="2800" dirty="0" smtClean="0"/>
              <a:t>APP</a:t>
            </a:r>
            <a:r>
              <a:rPr lang="zh-CN" altLang="en-US" sz="2800" dirty="0" smtClean="0"/>
              <a:t>应用图标</a:t>
            </a:r>
            <a:endParaRPr lang="zh-CN" altLang="en-US" sz="2800" dirty="0"/>
          </a:p>
        </p:txBody>
      </p:sp>
      <p:sp>
        <p:nvSpPr>
          <p:cNvPr id="48" name="文本框 47"/>
          <p:cNvSpPr txBox="1"/>
          <p:nvPr/>
        </p:nvSpPr>
        <p:spPr>
          <a:xfrm>
            <a:off x="6915264" y="5391022"/>
            <a:ext cx="2960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PPT</a:t>
            </a:r>
            <a:r>
              <a:rPr lang="zh-CN" altLang="en-US" sz="2800" dirty="0" smtClean="0"/>
              <a:t>绘制图标</a:t>
            </a:r>
            <a:endParaRPr lang="zh-CN" altLang="en-US" sz="2800" dirty="0"/>
          </a:p>
        </p:txBody>
      </p:sp>
      <p:sp>
        <p:nvSpPr>
          <p:cNvPr id="49" name="文本框 48"/>
          <p:cNvSpPr txBox="1"/>
          <p:nvPr/>
        </p:nvSpPr>
        <p:spPr>
          <a:xfrm>
            <a:off x="3650541" y="731941"/>
            <a:ext cx="48909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/>
              <a:t>夏至教你画图标</a:t>
            </a:r>
            <a:endParaRPr lang="zh-CN" altLang="en-US" sz="4800" b="1" dirty="0"/>
          </a:p>
        </p:txBody>
      </p:sp>
      <p:grpSp>
        <p:nvGrpSpPr>
          <p:cNvPr id="16" name="组合 15"/>
          <p:cNvGrpSpPr/>
          <p:nvPr/>
        </p:nvGrpSpPr>
        <p:grpSpPr>
          <a:xfrm>
            <a:off x="3321384" y="803661"/>
            <a:ext cx="635163" cy="635163"/>
            <a:chOff x="3518534" y="3499742"/>
            <a:chExt cx="3403289" cy="3403289"/>
          </a:xfrm>
        </p:grpSpPr>
        <p:sp>
          <p:nvSpPr>
            <p:cNvPr id="17" name="椭圆 16"/>
            <p:cNvSpPr/>
            <p:nvPr/>
          </p:nvSpPr>
          <p:spPr>
            <a:xfrm>
              <a:off x="3518534" y="3499742"/>
              <a:ext cx="3403289" cy="3403289"/>
            </a:xfrm>
            <a:prstGeom prst="ellipse">
              <a:avLst/>
            </a:prstGeom>
            <a:gradFill rotWithShape="1">
              <a:gsLst>
                <a:gs pos="0">
                  <a:srgbClr val="FFC000">
                    <a:satMod val="103000"/>
                    <a:lumMod val="102000"/>
                    <a:tint val="94000"/>
                  </a:srgbClr>
                </a:gs>
                <a:gs pos="50000">
                  <a:srgbClr val="FFC000">
                    <a:satMod val="110000"/>
                    <a:lumMod val="100000"/>
                    <a:shade val="100000"/>
                  </a:srgbClr>
                </a:gs>
                <a:gs pos="100000">
                  <a:srgbClr val="FFC000">
                    <a:lumMod val="99000"/>
                    <a:satMod val="120000"/>
                    <a:shade val="78000"/>
                  </a:srgb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953451" y="3698606"/>
              <a:ext cx="2533456" cy="2843167"/>
              <a:chOff x="4776428" y="853554"/>
              <a:chExt cx="3247945" cy="3645004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5521103" y="1107792"/>
                <a:ext cx="1746484" cy="2698550"/>
              </a:xfrm>
              <a:custGeom>
                <a:avLst/>
                <a:gdLst>
                  <a:gd name="connsiteX0" fmla="*/ 742950 w 1914525"/>
                  <a:gd name="connsiteY0" fmla="*/ 3086100 h 3114675"/>
                  <a:gd name="connsiteX1" fmla="*/ 1162050 w 1914525"/>
                  <a:gd name="connsiteY1" fmla="*/ 3114675 h 3114675"/>
                  <a:gd name="connsiteX2" fmla="*/ 1914525 w 1914525"/>
                  <a:gd name="connsiteY2" fmla="*/ 2247900 h 3114675"/>
                  <a:gd name="connsiteX3" fmla="*/ 1857375 w 1914525"/>
                  <a:gd name="connsiteY3" fmla="*/ 1009650 h 3114675"/>
                  <a:gd name="connsiteX4" fmla="*/ 1495425 w 1914525"/>
                  <a:gd name="connsiteY4" fmla="*/ 0 h 3114675"/>
                  <a:gd name="connsiteX5" fmla="*/ 609600 w 1914525"/>
                  <a:gd name="connsiteY5" fmla="*/ 0 h 3114675"/>
                  <a:gd name="connsiteX6" fmla="*/ 38100 w 1914525"/>
                  <a:gd name="connsiteY6" fmla="*/ 990600 h 3114675"/>
                  <a:gd name="connsiteX7" fmla="*/ 0 w 1914525"/>
                  <a:gd name="connsiteY7" fmla="*/ 1647825 h 3114675"/>
                  <a:gd name="connsiteX8" fmla="*/ 123825 w 1914525"/>
                  <a:gd name="connsiteY8" fmla="*/ 2343150 h 3114675"/>
                  <a:gd name="connsiteX9" fmla="*/ 742950 w 1914525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23825 w 1966761"/>
                  <a:gd name="connsiteY8" fmla="*/ 234315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86100 h 3114675"/>
                  <a:gd name="connsiteX0" fmla="*/ 742950 w 1966761"/>
                  <a:gd name="connsiteY0" fmla="*/ 3086100 h 3202600"/>
                  <a:gd name="connsiteX1" fmla="*/ 1162050 w 1966761"/>
                  <a:gd name="connsiteY1" fmla="*/ 3114675 h 3202600"/>
                  <a:gd name="connsiteX2" fmla="*/ 1914525 w 1966761"/>
                  <a:gd name="connsiteY2" fmla="*/ 2247900 h 3202600"/>
                  <a:gd name="connsiteX3" fmla="*/ 1857375 w 1966761"/>
                  <a:gd name="connsiteY3" fmla="*/ 1009650 h 3202600"/>
                  <a:gd name="connsiteX4" fmla="*/ 1495425 w 1966761"/>
                  <a:gd name="connsiteY4" fmla="*/ 0 h 3202600"/>
                  <a:gd name="connsiteX5" fmla="*/ 609600 w 1966761"/>
                  <a:gd name="connsiteY5" fmla="*/ 0 h 3202600"/>
                  <a:gd name="connsiteX6" fmla="*/ 38100 w 1966761"/>
                  <a:gd name="connsiteY6" fmla="*/ 990600 h 3202600"/>
                  <a:gd name="connsiteX7" fmla="*/ 0 w 1966761"/>
                  <a:gd name="connsiteY7" fmla="*/ 1647825 h 3202600"/>
                  <a:gd name="connsiteX8" fmla="*/ 149225 w 1966761"/>
                  <a:gd name="connsiteY8" fmla="*/ 2349500 h 3202600"/>
                  <a:gd name="connsiteX9" fmla="*/ 742950 w 1966761"/>
                  <a:gd name="connsiteY9" fmla="*/ 3086100 h 3202600"/>
                  <a:gd name="connsiteX0" fmla="*/ 742950 w 1966761"/>
                  <a:gd name="connsiteY0" fmla="*/ 3079750 h 3200068"/>
                  <a:gd name="connsiteX1" fmla="*/ 1162050 w 1966761"/>
                  <a:gd name="connsiteY1" fmla="*/ 3114675 h 3200068"/>
                  <a:gd name="connsiteX2" fmla="*/ 1914525 w 1966761"/>
                  <a:gd name="connsiteY2" fmla="*/ 2247900 h 3200068"/>
                  <a:gd name="connsiteX3" fmla="*/ 1857375 w 1966761"/>
                  <a:gd name="connsiteY3" fmla="*/ 1009650 h 3200068"/>
                  <a:gd name="connsiteX4" fmla="*/ 1495425 w 1966761"/>
                  <a:gd name="connsiteY4" fmla="*/ 0 h 3200068"/>
                  <a:gd name="connsiteX5" fmla="*/ 609600 w 1966761"/>
                  <a:gd name="connsiteY5" fmla="*/ 0 h 3200068"/>
                  <a:gd name="connsiteX6" fmla="*/ 38100 w 1966761"/>
                  <a:gd name="connsiteY6" fmla="*/ 990600 h 3200068"/>
                  <a:gd name="connsiteX7" fmla="*/ 0 w 1966761"/>
                  <a:gd name="connsiteY7" fmla="*/ 1647825 h 3200068"/>
                  <a:gd name="connsiteX8" fmla="*/ 149225 w 1966761"/>
                  <a:gd name="connsiteY8" fmla="*/ 2349500 h 3200068"/>
                  <a:gd name="connsiteX9" fmla="*/ 742950 w 1966761"/>
                  <a:gd name="connsiteY9" fmla="*/ 3079750 h 3200068"/>
                  <a:gd name="connsiteX0" fmla="*/ 742950 w 1966761"/>
                  <a:gd name="connsiteY0" fmla="*/ 3079750 h 3173913"/>
                  <a:gd name="connsiteX1" fmla="*/ 1162050 w 1966761"/>
                  <a:gd name="connsiteY1" fmla="*/ 3114675 h 3173913"/>
                  <a:gd name="connsiteX2" fmla="*/ 1914525 w 1966761"/>
                  <a:gd name="connsiteY2" fmla="*/ 2247900 h 3173913"/>
                  <a:gd name="connsiteX3" fmla="*/ 1857375 w 1966761"/>
                  <a:gd name="connsiteY3" fmla="*/ 1009650 h 3173913"/>
                  <a:gd name="connsiteX4" fmla="*/ 1495425 w 1966761"/>
                  <a:gd name="connsiteY4" fmla="*/ 0 h 3173913"/>
                  <a:gd name="connsiteX5" fmla="*/ 609600 w 1966761"/>
                  <a:gd name="connsiteY5" fmla="*/ 0 h 3173913"/>
                  <a:gd name="connsiteX6" fmla="*/ 38100 w 1966761"/>
                  <a:gd name="connsiteY6" fmla="*/ 990600 h 3173913"/>
                  <a:gd name="connsiteX7" fmla="*/ 0 w 1966761"/>
                  <a:gd name="connsiteY7" fmla="*/ 1647825 h 3173913"/>
                  <a:gd name="connsiteX8" fmla="*/ 149225 w 1966761"/>
                  <a:gd name="connsiteY8" fmla="*/ 2349500 h 3173913"/>
                  <a:gd name="connsiteX9" fmla="*/ 742950 w 1966761"/>
                  <a:gd name="connsiteY9" fmla="*/ 3079750 h 3173913"/>
                  <a:gd name="connsiteX0" fmla="*/ 742950 w 1966761"/>
                  <a:gd name="connsiteY0" fmla="*/ 307975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42950 w 1966761"/>
                  <a:gd name="connsiteY9" fmla="*/ 3079750 h 3114675"/>
                  <a:gd name="connsiteX0" fmla="*/ 762000 w 1966761"/>
                  <a:gd name="connsiteY0" fmla="*/ 3086100 h 3114675"/>
                  <a:gd name="connsiteX1" fmla="*/ 1162050 w 1966761"/>
                  <a:gd name="connsiteY1" fmla="*/ 3114675 h 3114675"/>
                  <a:gd name="connsiteX2" fmla="*/ 1914525 w 1966761"/>
                  <a:gd name="connsiteY2" fmla="*/ 2247900 h 3114675"/>
                  <a:gd name="connsiteX3" fmla="*/ 1857375 w 1966761"/>
                  <a:gd name="connsiteY3" fmla="*/ 1009650 h 3114675"/>
                  <a:gd name="connsiteX4" fmla="*/ 1495425 w 1966761"/>
                  <a:gd name="connsiteY4" fmla="*/ 0 h 3114675"/>
                  <a:gd name="connsiteX5" fmla="*/ 609600 w 1966761"/>
                  <a:gd name="connsiteY5" fmla="*/ 0 h 3114675"/>
                  <a:gd name="connsiteX6" fmla="*/ 38100 w 1966761"/>
                  <a:gd name="connsiteY6" fmla="*/ 990600 h 3114675"/>
                  <a:gd name="connsiteX7" fmla="*/ 0 w 1966761"/>
                  <a:gd name="connsiteY7" fmla="*/ 1647825 h 3114675"/>
                  <a:gd name="connsiteX8" fmla="*/ 149225 w 1966761"/>
                  <a:gd name="connsiteY8" fmla="*/ 2349500 h 3114675"/>
                  <a:gd name="connsiteX9" fmla="*/ 762000 w 1966761"/>
                  <a:gd name="connsiteY9" fmla="*/ 3086100 h 3114675"/>
                  <a:gd name="connsiteX0" fmla="*/ 762000 w 1966761"/>
                  <a:gd name="connsiteY0" fmla="*/ 3086100 h 3202259"/>
                  <a:gd name="connsiteX1" fmla="*/ 1162050 w 1966761"/>
                  <a:gd name="connsiteY1" fmla="*/ 3114675 h 3202259"/>
                  <a:gd name="connsiteX2" fmla="*/ 1914525 w 1966761"/>
                  <a:gd name="connsiteY2" fmla="*/ 2247900 h 3202259"/>
                  <a:gd name="connsiteX3" fmla="*/ 1857375 w 1966761"/>
                  <a:gd name="connsiteY3" fmla="*/ 1009650 h 3202259"/>
                  <a:gd name="connsiteX4" fmla="*/ 1495425 w 1966761"/>
                  <a:gd name="connsiteY4" fmla="*/ 0 h 3202259"/>
                  <a:gd name="connsiteX5" fmla="*/ 609600 w 1966761"/>
                  <a:gd name="connsiteY5" fmla="*/ 0 h 3202259"/>
                  <a:gd name="connsiteX6" fmla="*/ 38100 w 1966761"/>
                  <a:gd name="connsiteY6" fmla="*/ 990600 h 3202259"/>
                  <a:gd name="connsiteX7" fmla="*/ 0 w 1966761"/>
                  <a:gd name="connsiteY7" fmla="*/ 1647825 h 3202259"/>
                  <a:gd name="connsiteX8" fmla="*/ 149225 w 1966761"/>
                  <a:gd name="connsiteY8" fmla="*/ 2349500 h 3202259"/>
                  <a:gd name="connsiteX9" fmla="*/ 762000 w 1966761"/>
                  <a:gd name="connsiteY9" fmla="*/ 3086100 h 3202259"/>
                  <a:gd name="connsiteX0" fmla="*/ 762000 w 1966761"/>
                  <a:gd name="connsiteY0" fmla="*/ 3086100 h 3173894"/>
                  <a:gd name="connsiteX1" fmla="*/ 1162050 w 1966761"/>
                  <a:gd name="connsiteY1" fmla="*/ 3114675 h 3173894"/>
                  <a:gd name="connsiteX2" fmla="*/ 1914525 w 1966761"/>
                  <a:gd name="connsiteY2" fmla="*/ 2247900 h 3173894"/>
                  <a:gd name="connsiteX3" fmla="*/ 1857375 w 1966761"/>
                  <a:gd name="connsiteY3" fmla="*/ 1009650 h 3173894"/>
                  <a:gd name="connsiteX4" fmla="*/ 1495425 w 1966761"/>
                  <a:gd name="connsiteY4" fmla="*/ 0 h 3173894"/>
                  <a:gd name="connsiteX5" fmla="*/ 609600 w 1966761"/>
                  <a:gd name="connsiteY5" fmla="*/ 0 h 3173894"/>
                  <a:gd name="connsiteX6" fmla="*/ 38100 w 1966761"/>
                  <a:gd name="connsiteY6" fmla="*/ 990600 h 3173894"/>
                  <a:gd name="connsiteX7" fmla="*/ 0 w 1966761"/>
                  <a:gd name="connsiteY7" fmla="*/ 1647825 h 3173894"/>
                  <a:gd name="connsiteX8" fmla="*/ 149225 w 1966761"/>
                  <a:gd name="connsiteY8" fmla="*/ 2349500 h 3173894"/>
                  <a:gd name="connsiteX9" fmla="*/ 762000 w 1966761"/>
                  <a:gd name="connsiteY9" fmla="*/ 3086100 h 3173894"/>
                  <a:gd name="connsiteX0" fmla="*/ 762000 w 1966761"/>
                  <a:gd name="connsiteY0" fmla="*/ 3086100 h 3194198"/>
                  <a:gd name="connsiteX1" fmla="*/ 1162050 w 1966761"/>
                  <a:gd name="connsiteY1" fmla="*/ 3101975 h 3194198"/>
                  <a:gd name="connsiteX2" fmla="*/ 1914525 w 1966761"/>
                  <a:gd name="connsiteY2" fmla="*/ 2247900 h 3194198"/>
                  <a:gd name="connsiteX3" fmla="*/ 1857375 w 1966761"/>
                  <a:gd name="connsiteY3" fmla="*/ 1009650 h 3194198"/>
                  <a:gd name="connsiteX4" fmla="*/ 1495425 w 1966761"/>
                  <a:gd name="connsiteY4" fmla="*/ 0 h 3194198"/>
                  <a:gd name="connsiteX5" fmla="*/ 609600 w 1966761"/>
                  <a:gd name="connsiteY5" fmla="*/ 0 h 3194198"/>
                  <a:gd name="connsiteX6" fmla="*/ 38100 w 1966761"/>
                  <a:gd name="connsiteY6" fmla="*/ 990600 h 3194198"/>
                  <a:gd name="connsiteX7" fmla="*/ 0 w 1966761"/>
                  <a:gd name="connsiteY7" fmla="*/ 1647825 h 3194198"/>
                  <a:gd name="connsiteX8" fmla="*/ 149225 w 1966761"/>
                  <a:gd name="connsiteY8" fmla="*/ 2349500 h 3194198"/>
                  <a:gd name="connsiteX9" fmla="*/ 762000 w 1966761"/>
                  <a:gd name="connsiteY9" fmla="*/ 3086100 h 3194198"/>
                  <a:gd name="connsiteX0" fmla="*/ 762000 w 1966761"/>
                  <a:gd name="connsiteY0" fmla="*/ 3086100 h 3153185"/>
                  <a:gd name="connsiteX1" fmla="*/ 1162050 w 1966761"/>
                  <a:gd name="connsiteY1" fmla="*/ 3101975 h 3153185"/>
                  <a:gd name="connsiteX2" fmla="*/ 1914525 w 1966761"/>
                  <a:gd name="connsiteY2" fmla="*/ 2247900 h 3153185"/>
                  <a:gd name="connsiteX3" fmla="*/ 1857375 w 1966761"/>
                  <a:gd name="connsiteY3" fmla="*/ 1009650 h 3153185"/>
                  <a:gd name="connsiteX4" fmla="*/ 1495425 w 1966761"/>
                  <a:gd name="connsiteY4" fmla="*/ 0 h 3153185"/>
                  <a:gd name="connsiteX5" fmla="*/ 609600 w 1966761"/>
                  <a:gd name="connsiteY5" fmla="*/ 0 h 3153185"/>
                  <a:gd name="connsiteX6" fmla="*/ 38100 w 1966761"/>
                  <a:gd name="connsiteY6" fmla="*/ 990600 h 3153185"/>
                  <a:gd name="connsiteX7" fmla="*/ 0 w 1966761"/>
                  <a:gd name="connsiteY7" fmla="*/ 1647825 h 3153185"/>
                  <a:gd name="connsiteX8" fmla="*/ 149225 w 1966761"/>
                  <a:gd name="connsiteY8" fmla="*/ 2349500 h 3153185"/>
                  <a:gd name="connsiteX9" fmla="*/ 762000 w 1966761"/>
                  <a:gd name="connsiteY9" fmla="*/ 3086100 h 3153185"/>
                  <a:gd name="connsiteX0" fmla="*/ 762000 w 1966761"/>
                  <a:gd name="connsiteY0" fmla="*/ 3086100 h 3147910"/>
                  <a:gd name="connsiteX1" fmla="*/ 1162050 w 1966761"/>
                  <a:gd name="connsiteY1" fmla="*/ 3101975 h 3147910"/>
                  <a:gd name="connsiteX2" fmla="*/ 1914525 w 1966761"/>
                  <a:gd name="connsiteY2" fmla="*/ 2247900 h 3147910"/>
                  <a:gd name="connsiteX3" fmla="*/ 1857375 w 1966761"/>
                  <a:gd name="connsiteY3" fmla="*/ 1009650 h 3147910"/>
                  <a:gd name="connsiteX4" fmla="*/ 1495425 w 1966761"/>
                  <a:gd name="connsiteY4" fmla="*/ 0 h 3147910"/>
                  <a:gd name="connsiteX5" fmla="*/ 609600 w 1966761"/>
                  <a:gd name="connsiteY5" fmla="*/ 0 h 3147910"/>
                  <a:gd name="connsiteX6" fmla="*/ 38100 w 1966761"/>
                  <a:gd name="connsiteY6" fmla="*/ 990600 h 3147910"/>
                  <a:gd name="connsiteX7" fmla="*/ 0 w 1966761"/>
                  <a:gd name="connsiteY7" fmla="*/ 1647825 h 3147910"/>
                  <a:gd name="connsiteX8" fmla="*/ 149225 w 1966761"/>
                  <a:gd name="connsiteY8" fmla="*/ 2349500 h 3147910"/>
                  <a:gd name="connsiteX9" fmla="*/ 762000 w 1966761"/>
                  <a:gd name="connsiteY9" fmla="*/ 3086100 h 3147910"/>
                  <a:gd name="connsiteX0" fmla="*/ 749300 w 1966761"/>
                  <a:gd name="connsiteY0" fmla="*/ 3067050 h 3135464"/>
                  <a:gd name="connsiteX1" fmla="*/ 1162050 w 1966761"/>
                  <a:gd name="connsiteY1" fmla="*/ 3101975 h 3135464"/>
                  <a:gd name="connsiteX2" fmla="*/ 1914525 w 1966761"/>
                  <a:gd name="connsiteY2" fmla="*/ 2247900 h 3135464"/>
                  <a:gd name="connsiteX3" fmla="*/ 1857375 w 1966761"/>
                  <a:gd name="connsiteY3" fmla="*/ 1009650 h 3135464"/>
                  <a:gd name="connsiteX4" fmla="*/ 1495425 w 1966761"/>
                  <a:gd name="connsiteY4" fmla="*/ 0 h 3135464"/>
                  <a:gd name="connsiteX5" fmla="*/ 609600 w 1966761"/>
                  <a:gd name="connsiteY5" fmla="*/ 0 h 3135464"/>
                  <a:gd name="connsiteX6" fmla="*/ 38100 w 1966761"/>
                  <a:gd name="connsiteY6" fmla="*/ 990600 h 3135464"/>
                  <a:gd name="connsiteX7" fmla="*/ 0 w 1966761"/>
                  <a:gd name="connsiteY7" fmla="*/ 1647825 h 3135464"/>
                  <a:gd name="connsiteX8" fmla="*/ 149225 w 1966761"/>
                  <a:gd name="connsiteY8" fmla="*/ 2349500 h 3135464"/>
                  <a:gd name="connsiteX9" fmla="*/ 749300 w 1966761"/>
                  <a:gd name="connsiteY9" fmla="*/ 3067050 h 3135464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08428"/>
                  <a:gd name="connsiteX1" fmla="*/ 1162050 w 1966761"/>
                  <a:gd name="connsiteY1" fmla="*/ 3101975 h 3108428"/>
                  <a:gd name="connsiteX2" fmla="*/ 1914525 w 1966761"/>
                  <a:gd name="connsiteY2" fmla="*/ 2247900 h 3108428"/>
                  <a:gd name="connsiteX3" fmla="*/ 1857375 w 1966761"/>
                  <a:gd name="connsiteY3" fmla="*/ 1009650 h 3108428"/>
                  <a:gd name="connsiteX4" fmla="*/ 1495425 w 1966761"/>
                  <a:gd name="connsiteY4" fmla="*/ 0 h 3108428"/>
                  <a:gd name="connsiteX5" fmla="*/ 609600 w 1966761"/>
                  <a:gd name="connsiteY5" fmla="*/ 0 h 3108428"/>
                  <a:gd name="connsiteX6" fmla="*/ 38100 w 1966761"/>
                  <a:gd name="connsiteY6" fmla="*/ 990600 h 3108428"/>
                  <a:gd name="connsiteX7" fmla="*/ 0 w 1966761"/>
                  <a:gd name="connsiteY7" fmla="*/ 1647825 h 3108428"/>
                  <a:gd name="connsiteX8" fmla="*/ 149225 w 1966761"/>
                  <a:gd name="connsiteY8" fmla="*/ 2349500 h 3108428"/>
                  <a:gd name="connsiteX9" fmla="*/ 749300 w 1966761"/>
                  <a:gd name="connsiteY9" fmla="*/ 3067050 h 3108428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149225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04457"/>
                  <a:gd name="connsiteX1" fmla="*/ 1176564 w 1966761"/>
                  <a:gd name="connsiteY1" fmla="*/ 3072947 h 3104457"/>
                  <a:gd name="connsiteX2" fmla="*/ 1914525 w 1966761"/>
                  <a:gd name="connsiteY2" fmla="*/ 2247900 h 3104457"/>
                  <a:gd name="connsiteX3" fmla="*/ 1857375 w 1966761"/>
                  <a:gd name="connsiteY3" fmla="*/ 1009650 h 3104457"/>
                  <a:gd name="connsiteX4" fmla="*/ 1495425 w 1966761"/>
                  <a:gd name="connsiteY4" fmla="*/ 0 h 3104457"/>
                  <a:gd name="connsiteX5" fmla="*/ 609600 w 1966761"/>
                  <a:gd name="connsiteY5" fmla="*/ 0 h 3104457"/>
                  <a:gd name="connsiteX6" fmla="*/ 38100 w 1966761"/>
                  <a:gd name="connsiteY6" fmla="*/ 990600 h 3104457"/>
                  <a:gd name="connsiteX7" fmla="*/ 0 w 1966761"/>
                  <a:gd name="connsiteY7" fmla="*/ 1647825 h 3104457"/>
                  <a:gd name="connsiteX8" fmla="*/ 149225 w 1966761"/>
                  <a:gd name="connsiteY8" fmla="*/ 2349500 h 3104457"/>
                  <a:gd name="connsiteX9" fmla="*/ 749300 w 1966761"/>
                  <a:gd name="connsiteY9" fmla="*/ 3067050 h 3104457"/>
                  <a:gd name="connsiteX0" fmla="*/ 749300 w 1966761"/>
                  <a:gd name="connsiteY0" fmla="*/ 3067050 h 3123723"/>
                  <a:gd name="connsiteX1" fmla="*/ 1176564 w 1966761"/>
                  <a:gd name="connsiteY1" fmla="*/ 3072947 h 3123723"/>
                  <a:gd name="connsiteX2" fmla="*/ 1914525 w 1966761"/>
                  <a:gd name="connsiteY2" fmla="*/ 2247900 h 3123723"/>
                  <a:gd name="connsiteX3" fmla="*/ 1857375 w 1966761"/>
                  <a:gd name="connsiteY3" fmla="*/ 1009650 h 3123723"/>
                  <a:gd name="connsiteX4" fmla="*/ 1495425 w 1966761"/>
                  <a:gd name="connsiteY4" fmla="*/ 0 h 3123723"/>
                  <a:gd name="connsiteX5" fmla="*/ 609600 w 1966761"/>
                  <a:gd name="connsiteY5" fmla="*/ 0 h 3123723"/>
                  <a:gd name="connsiteX6" fmla="*/ 38100 w 1966761"/>
                  <a:gd name="connsiteY6" fmla="*/ 990600 h 3123723"/>
                  <a:gd name="connsiteX7" fmla="*/ 0 w 1966761"/>
                  <a:gd name="connsiteY7" fmla="*/ 1647825 h 3123723"/>
                  <a:gd name="connsiteX8" fmla="*/ 76653 w 1966761"/>
                  <a:gd name="connsiteY8" fmla="*/ 2349500 h 3123723"/>
                  <a:gd name="connsiteX9" fmla="*/ 749300 w 1966761"/>
                  <a:gd name="connsiteY9" fmla="*/ 3067050 h 3123723"/>
                  <a:gd name="connsiteX0" fmla="*/ 792842 w 2010303"/>
                  <a:gd name="connsiteY0" fmla="*/ 3067050 h 3123723"/>
                  <a:gd name="connsiteX1" fmla="*/ 1220106 w 2010303"/>
                  <a:gd name="connsiteY1" fmla="*/ 3072947 h 3123723"/>
                  <a:gd name="connsiteX2" fmla="*/ 1958067 w 2010303"/>
                  <a:gd name="connsiteY2" fmla="*/ 2247900 h 3123723"/>
                  <a:gd name="connsiteX3" fmla="*/ 1900917 w 2010303"/>
                  <a:gd name="connsiteY3" fmla="*/ 1009650 h 3123723"/>
                  <a:gd name="connsiteX4" fmla="*/ 1538967 w 2010303"/>
                  <a:gd name="connsiteY4" fmla="*/ 0 h 3123723"/>
                  <a:gd name="connsiteX5" fmla="*/ 653142 w 2010303"/>
                  <a:gd name="connsiteY5" fmla="*/ 0 h 3123723"/>
                  <a:gd name="connsiteX6" fmla="*/ 81642 w 2010303"/>
                  <a:gd name="connsiteY6" fmla="*/ 990600 h 3123723"/>
                  <a:gd name="connsiteX7" fmla="*/ 0 w 2010303"/>
                  <a:gd name="connsiteY7" fmla="*/ 1633311 h 3123723"/>
                  <a:gd name="connsiteX8" fmla="*/ 120195 w 2010303"/>
                  <a:gd name="connsiteY8" fmla="*/ 2349500 h 3123723"/>
                  <a:gd name="connsiteX9" fmla="*/ 792842 w 2010303"/>
                  <a:gd name="connsiteY9" fmla="*/ 3067050 h 3123723"/>
                  <a:gd name="connsiteX0" fmla="*/ 792842 w 2010303"/>
                  <a:gd name="connsiteY0" fmla="*/ 3067050 h 3096788"/>
                  <a:gd name="connsiteX1" fmla="*/ 1220106 w 2010303"/>
                  <a:gd name="connsiteY1" fmla="*/ 3072947 h 3096788"/>
                  <a:gd name="connsiteX2" fmla="*/ 1958067 w 2010303"/>
                  <a:gd name="connsiteY2" fmla="*/ 2247900 h 3096788"/>
                  <a:gd name="connsiteX3" fmla="*/ 1900917 w 2010303"/>
                  <a:gd name="connsiteY3" fmla="*/ 1009650 h 3096788"/>
                  <a:gd name="connsiteX4" fmla="*/ 1538967 w 2010303"/>
                  <a:gd name="connsiteY4" fmla="*/ 0 h 3096788"/>
                  <a:gd name="connsiteX5" fmla="*/ 653142 w 2010303"/>
                  <a:gd name="connsiteY5" fmla="*/ 0 h 3096788"/>
                  <a:gd name="connsiteX6" fmla="*/ 81642 w 2010303"/>
                  <a:gd name="connsiteY6" fmla="*/ 990600 h 3096788"/>
                  <a:gd name="connsiteX7" fmla="*/ 0 w 2010303"/>
                  <a:gd name="connsiteY7" fmla="*/ 1633311 h 3096788"/>
                  <a:gd name="connsiteX8" fmla="*/ 120195 w 2010303"/>
                  <a:gd name="connsiteY8" fmla="*/ 2349500 h 3096788"/>
                  <a:gd name="connsiteX9" fmla="*/ 792842 w 2010303"/>
                  <a:gd name="connsiteY9" fmla="*/ 3067050 h 3096788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9032"/>
                  <a:gd name="connsiteX1" fmla="*/ 1220106 w 2010303"/>
                  <a:gd name="connsiteY1" fmla="*/ 3072947 h 3109032"/>
                  <a:gd name="connsiteX2" fmla="*/ 1958067 w 2010303"/>
                  <a:gd name="connsiteY2" fmla="*/ 2247900 h 3109032"/>
                  <a:gd name="connsiteX3" fmla="*/ 1900917 w 2010303"/>
                  <a:gd name="connsiteY3" fmla="*/ 1009650 h 3109032"/>
                  <a:gd name="connsiteX4" fmla="*/ 1538967 w 2010303"/>
                  <a:gd name="connsiteY4" fmla="*/ 0 h 3109032"/>
                  <a:gd name="connsiteX5" fmla="*/ 653142 w 2010303"/>
                  <a:gd name="connsiteY5" fmla="*/ 0 h 3109032"/>
                  <a:gd name="connsiteX6" fmla="*/ 81642 w 2010303"/>
                  <a:gd name="connsiteY6" fmla="*/ 990600 h 3109032"/>
                  <a:gd name="connsiteX7" fmla="*/ 0 w 2010303"/>
                  <a:gd name="connsiteY7" fmla="*/ 1633311 h 3109032"/>
                  <a:gd name="connsiteX8" fmla="*/ 120195 w 2010303"/>
                  <a:gd name="connsiteY8" fmla="*/ 2349500 h 3109032"/>
                  <a:gd name="connsiteX9" fmla="*/ 792842 w 2010303"/>
                  <a:gd name="connsiteY9" fmla="*/ 3067050 h 3109032"/>
                  <a:gd name="connsiteX0" fmla="*/ 792842 w 2010303"/>
                  <a:gd name="connsiteY0" fmla="*/ 3067050 h 3106182"/>
                  <a:gd name="connsiteX1" fmla="*/ 1220106 w 2010303"/>
                  <a:gd name="connsiteY1" fmla="*/ 3072947 h 3106182"/>
                  <a:gd name="connsiteX2" fmla="*/ 1958067 w 2010303"/>
                  <a:gd name="connsiteY2" fmla="*/ 2247900 h 3106182"/>
                  <a:gd name="connsiteX3" fmla="*/ 1900917 w 2010303"/>
                  <a:gd name="connsiteY3" fmla="*/ 1009650 h 3106182"/>
                  <a:gd name="connsiteX4" fmla="*/ 1538967 w 2010303"/>
                  <a:gd name="connsiteY4" fmla="*/ 0 h 3106182"/>
                  <a:gd name="connsiteX5" fmla="*/ 653142 w 2010303"/>
                  <a:gd name="connsiteY5" fmla="*/ 0 h 3106182"/>
                  <a:gd name="connsiteX6" fmla="*/ 81642 w 2010303"/>
                  <a:gd name="connsiteY6" fmla="*/ 990600 h 3106182"/>
                  <a:gd name="connsiteX7" fmla="*/ 0 w 2010303"/>
                  <a:gd name="connsiteY7" fmla="*/ 1633311 h 3106182"/>
                  <a:gd name="connsiteX8" fmla="*/ 120195 w 2010303"/>
                  <a:gd name="connsiteY8" fmla="*/ 2349500 h 3106182"/>
                  <a:gd name="connsiteX9" fmla="*/ 792842 w 2010303"/>
                  <a:gd name="connsiteY9" fmla="*/ 3067050 h 3106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0303" h="3106182">
                    <a:moveTo>
                      <a:pt x="792842" y="3067050"/>
                    </a:moveTo>
                    <a:cubicBezTo>
                      <a:pt x="854240" y="3119044"/>
                      <a:pt x="1108029" y="3117397"/>
                      <a:pt x="1220106" y="3072947"/>
                    </a:cubicBezTo>
                    <a:cubicBezTo>
                      <a:pt x="1547131" y="2915255"/>
                      <a:pt x="1738992" y="2596092"/>
                      <a:pt x="1958067" y="2247900"/>
                    </a:cubicBezTo>
                    <a:cubicBezTo>
                      <a:pt x="2073955" y="1897063"/>
                      <a:pt x="1970767" y="1384300"/>
                      <a:pt x="1900917" y="1009650"/>
                    </a:cubicBezTo>
                    <a:cubicBezTo>
                      <a:pt x="1831067" y="635000"/>
                      <a:pt x="1746930" y="168275"/>
                      <a:pt x="1538967" y="0"/>
                    </a:cubicBezTo>
                    <a:lnTo>
                      <a:pt x="653142" y="0"/>
                    </a:lnTo>
                    <a:lnTo>
                      <a:pt x="81642" y="990600"/>
                    </a:lnTo>
                    <a:lnTo>
                      <a:pt x="0" y="1633311"/>
                    </a:lnTo>
                    <a:cubicBezTo>
                      <a:pt x="14287" y="1858736"/>
                      <a:pt x="-11945" y="2110543"/>
                      <a:pt x="120195" y="2349500"/>
                    </a:cubicBezTo>
                    <a:cubicBezTo>
                      <a:pt x="252335" y="2588457"/>
                      <a:pt x="678104" y="3007436"/>
                      <a:pt x="792842" y="3067050"/>
                    </a:cubicBezTo>
                    <a:close/>
                  </a:path>
                </a:pathLst>
              </a:custGeom>
              <a:solidFill>
                <a:srgbClr val="F9CCA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21420000">
                <a:off x="5715314" y="2317240"/>
                <a:ext cx="467414" cy="186597"/>
              </a:xfrm>
              <a:custGeom>
                <a:avLst/>
                <a:gdLst>
                  <a:gd name="connsiteX0" fmla="*/ 3493139 w 5839429"/>
                  <a:gd name="connsiteY0" fmla="*/ 219310 h 2331167"/>
                  <a:gd name="connsiteX1" fmla="*/ 3532213 w 5839429"/>
                  <a:gd name="connsiteY1" fmla="*/ 238133 h 2331167"/>
                  <a:gd name="connsiteX2" fmla="*/ 4094432 w 5839429"/>
                  <a:gd name="connsiteY2" fmla="*/ 1182769 h 2331167"/>
                  <a:gd name="connsiteX3" fmla="*/ 3236650 w 5839429"/>
                  <a:gd name="connsiteY3" fmla="*/ 2235240 h 2331167"/>
                  <a:gd name="connsiteX4" fmla="*/ 3164951 w 5839429"/>
                  <a:gd name="connsiteY4" fmla="*/ 2246182 h 2331167"/>
                  <a:gd name="connsiteX5" fmla="*/ 3191609 w 5839429"/>
                  <a:gd name="connsiteY5" fmla="*/ 2245186 h 2331167"/>
                  <a:gd name="connsiteX6" fmla="*/ 5641926 w 5839429"/>
                  <a:gd name="connsiteY6" fmla="*/ 1948792 h 2331167"/>
                  <a:gd name="connsiteX7" fmla="*/ 3536559 w 5839429"/>
                  <a:gd name="connsiteY7" fmla="*/ 235207 h 2331167"/>
                  <a:gd name="connsiteX8" fmla="*/ 2965166 w 5839429"/>
                  <a:gd name="connsiteY8" fmla="*/ 85030 h 2331167"/>
                  <a:gd name="connsiteX9" fmla="*/ 197500 w 5839429"/>
                  <a:gd name="connsiteY9" fmla="*/ 1225165 h 2331167"/>
                  <a:gd name="connsiteX10" fmla="*/ 2575129 w 5839429"/>
                  <a:gd name="connsiteY10" fmla="*/ 2224459 h 2331167"/>
                  <a:gd name="connsiteX11" fmla="*/ 2856247 w 5839429"/>
                  <a:gd name="connsiteY11" fmla="*/ 2251008 h 2331167"/>
                  <a:gd name="connsiteX12" fmla="*/ 2908368 w 5839429"/>
                  <a:gd name="connsiteY12" fmla="*/ 2251224 h 2331167"/>
                  <a:gd name="connsiteX13" fmla="*/ 2803637 w 5839429"/>
                  <a:gd name="connsiteY13" fmla="*/ 2235240 h 2331167"/>
                  <a:gd name="connsiteX14" fmla="*/ 1945854 w 5839429"/>
                  <a:gd name="connsiteY14" fmla="*/ 1182769 h 2331167"/>
                  <a:gd name="connsiteX15" fmla="*/ 3020143 w 5839429"/>
                  <a:gd name="connsiteY15" fmla="*/ 108472 h 2331167"/>
                  <a:gd name="connsiteX16" fmla="*/ 3129983 w 5839429"/>
                  <a:gd name="connsiteY16" fmla="*/ 114018 h 2331167"/>
                  <a:gd name="connsiteX17" fmla="*/ 3190513 w 5839429"/>
                  <a:gd name="connsiteY17" fmla="*/ 123256 h 2331167"/>
                  <a:gd name="connsiteX18" fmla="*/ 3146943 w 5839429"/>
                  <a:gd name="connsiteY18" fmla="*/ 111653 h 2331167"/>
                  <a:gd name="connsiteX19" fmla="*/ 2965166 w 5839429"/>
                  <a:gd name="connsiteY19" fmla="*/ 85030 h 2331167"/>
                  <a:gd name="connsiteX20" fmla="*/ 2968465 w 5839429"/>
                  <a:gd name="connsiteY20" fmla="*/ 6634 h 2331167"/>
                  <a:gd name="connsiteX21" fmla="*/ 5839429 w 5839429"/>
                  <a:gd name="connsiteY21" fmla="*/ 2005615 h 2331167"/>
                  <a:gd name="connsiteX22" fmla="*/ 2550131 w 5839429"/>
                  <a:gd name="connsiteY22" fmla="*/ 2301283 h 2331167"/>
                  <a:gd name="connsiteX23" fmla="*/ 0 w 5839429"/>
                  <a:gd name="connsiteY23" fmla="*/ 1229488 h 2331167"/>
                  <a:gd name="connsiteX24" fmla="*/ 2968465 w 5839429"/>
                  <a:gd name="connsiteY24" fmla="*/ 6634 h 2331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839429" h="2331167">
                    <a:moveTo>
                      <a:pt x="3493139" y="219310"/>
                    </a:moveTo>
                    <a:lnTo>
                      <a:pt x="3532213" y="238133"/>
                    </a:lnTo>
                    <a:cubicBezTo>
                      <a:pt x="3867096" y="420054"/>
                      <a:pt x="4094433" y="774863"/>
                      <a:pt x="4094432" y="1182769"/>
                    </a:cubicBezTo>
                    <a:cubicBezTo>
                      <a:pt x="4094432" y="1701922"/>
                      <a:pt x="3726185" y="2135066"/>
                      <a:pt x="3236650" y="2235240"/>
                    </a:cubicBezTo>
                    <a:lnTo>
                      <a:pt x="3164951" y="2246182"/>
                    </a:lnTo>
                    <a:lnTo>
                      <a:pt x="3191609" y="2245186"/>
                    </a:lnTo>
                    <a:cubicBezTo>
                      <a:pt x="3908235" y="2206151"/>
                      <a:pt x="4875225" y="2017711"/>
                      <a:pt x="5641926" y="1948792"/>
                    </a:cubicBezTo>
                    <a:cubicBezTo>
                      <a:pt x="5408618" y="1486838"/>
                      <a:pt x="4407754" y="593009"/>
                      <a:pt x="3536559" y="235207"/>
                    </a:cubicBezTo>
                    <a:close/>
                    <a:moveTo>
                      <a:pt x="2965166" y="85030"/>
                    </a:moveTo>
                    <a:cubicBezTo>
                      <a:pt x="2025390" y="12586"/>
                      <a:pt x="1047477" y="587689"/>
                      <a:pt x="197500" y="1225165"/>
                    </a:cubicBezTo>
                    <a:cubicBezTo>
                      <a:pt x="811999" y="1569738"/>
                      <a:pt x="1908937" y="2103860"/>
                      <a:pt x="2575129" y="2224459"/>
                    </a:cubicBezTo>
                    <a:cubicBezTo>
                      <a:pt x="2658403" y="2239534"/>
                      <a:pt x="2752804" y="2247969"/>
                      <a:pt x="2856247" y="2251008"/>
                    </a:cubicBezTo>
                    <a:lnTo>
                      <a:pt x="2908368" y="2251224"/>
                    </a:lnTo>
                    <a:lnTo>
                      <a:pt x="2803637" y="2235240"/>
                    </a:lnTo>
                    <a:cubicBezTo>
                      <a:pt x="2314102" y="2135066"/>
                      <a:pt x="1945854" y="1701922"/>
                      <a:pt x="1945854" y="1182769"/>
                    </a:cubicBezTo>
                    <a:cubicBezTo>
                      <a:pt x="1945854" y="589451"/>
                      <a:pt x="2426830" y="108472"/>
                      <a:pt x="3020143" y="108472"/>
                    </a:cubicBezTo>
                    <a:cubicBezTo>
                      <a:pt x="3057226" y="108472"/>
                      <a:pt x="3093869" y="110350"/>
                      <a:pt x="3129983" y="114018"/>
                    </a:cubicBezTo>
                    <a:lnTo>
                      <a:pt x="3190513" y="123256"/>
                    </a:lnTo>
                    <a:lnTo>
                      <a:pt x="3146943" y="111653"/>
                    </a:lnTo>
                    <a:cubicBezTo>
                      <a:pt x="3084631" y="98579"/>
                      <a:pt x="3023902" y="89558"/>
                      <a:pt x="2965166" y="85030"/>
                    </a:cubicBezTo>
                    <a:close/>
                    <a:moveTo>
                      <a:pt x="2968465" y="6634"/>
                    </a:moveTo>
                    <a:cubicBezTo>
                      <a:pt x="3976423" y="84334"/>
                      <a:pt x="5531446" y="1395807"/>
                      <a:pt x="5839429" y="2005615"/>
                    </a:cubicBezTo>
                    <a:cubicBezTo>
                      <a:pt x="4742992" y="2104175"/>
                      <a:pt x="3264656" y="2430632"/>
                      <a:pt x="2550131" y="2301283"/>
                    </a:cubicBezTo>
                    <a:cubicBezTo>
                      <a:pt x="1835605" y="2171934"/>
                      <a:pt x="659082" y="1599061"/>
                      <a:pt x="0" y="1229488"/>
                    </a:cubicBezTo>
                    <a:cubicBezTo>
                      <a:pt x="911645" y="545762"/>
                      <a:pt x="1960507" y="-71066"/>
                      <a:pt x="2968465" y="663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 rot="180000">
                <a:off x="6605802" y="2322436"/>
                <a:ext cx="503506" cy="185785"/>
              </a:xfrm>
              <a:custGeom>
                <a:avLst/>
                <a:gdLst>
                  <a:gd name="connsiteX0" fmla="*/ 1596401 w 4232357"/>
                  <a:gd name="connsiteY0" fmla="*/ 119432 h 1561666"/>
                  <a:gd name="connsiteX1" fmla="*/ 1565349 w 4232357"/>
                  <a:gd name="connsiteY1" fmla="*/ 125537 h 1561666"/>
                  <a:gd name="connsiteX2" fmla="*/ 177665 w 4232357"/>
                  <a:gd name="connsiteY2" fmla="*/ 1309289 h 1561666"/>
                  <a:gd name="connsiteX3" fmla="*/ 1596726 w 4232357"/>
                  <a:gd name="connsiteY3" fmla="*/ 1492657 h 1561666"/>
                  <a:gd name="connsiteX4" fmla="*/ 1702455 w 4232357"/>
                  <a:gd name="connsiteY4" fmla="*/ 1493277 h 1561666"/>
                  <a:gd name="connsiteX5" fmla="*/ 1568953 w 4232357"/>
                  <a:gd name="connsiteY5" fmla="*/ 1451836 h 1561666"/>
                  <a:gd name="connsiteX6" fmla="*/ 1130189 w 4232357"/>
                  <a:gd name="connsiteY6" fmla="*/ 789894 h 1561666"/>
                  <a:gd name="connsiteX7" fmla="*/ 1568953 w 4232357"/>
                  <a:gd name="connsiteY7" fmla="*/ 127952 h 1561666"/>
                  <a:gd name="connsiteX8" fmla="*/ 1929909 w 4232357"/>
                  <a:gd name="connsiteY8" fmla="*/ 66985 h 1561666"/>
                  <a:gd name="connsiteX9" fmla="*/ 1864455 w 4232357"/>
                  <a:gd name="connsiteY9" fmla="*/ 73097 h 1561666"/>
                  <a:gd name="connsiteX10" fmla="*/ 1993368 w 4232357"/>
                  <a:gd name="connsiteY10" fmla="*/ 86092 h 1561666"/>
                  <a:gd name="connsiteX11" fmla="*/ 2566983 w 4232357"/>
                  <a:gd name="connsiteY11" fmla="*/ 789894 h 1561666"/>
                  <a:gd name="connsiteX12" fmla="*/ 2128218 w 4232357"/>
                  <a:gd name="connsiteY12" fmla="*/ 1451836 h 1561666"/>
                  <a:gd name="connsiteX13" fmla="*/ 2038891 w 4232357"/>
                  <a:gd name="connsiteY13" fmla="*/ 1479565 h 1561666"/>
                  <a:gd name="connsiteX14" fmla="*/ 2104571 w 4232357"/>
                  <a:gd name="connsiteY14" fmla="*/ 1471799 h 1561666"/>
                  <a:gd name="connsiteX15" fmla="*/ 4054692 w 4232357"/>
                  <a:gd name="connsiteY15" fmla="*/ 728896 h 1561666"/>
                  <a:gd name="connsiteX16" fmla="*/ 1929909 w 4232357"/>
                  <a:gd name="connsiteY16" fmla="*/ 66985 h 1561666"/>
                  <a:gd name="connsiteX17" fmla="*/ 1912837 w 4232357"/>
                  <a:gd name="connsiteY17" fmla="*/ 1561 h 1561666"/>
                  <a:gd name="connsiteX18" fmla="*/ 4232357 w 4232357"/>
                  <a:gd name="connsiteY18" fmla="*/ 724137 h 1561666"/>
                  <a:gd name="connsiteX19" fmla="*/ 2103507 w 4232357"/>
                  <a:gd name="connsiteY19" fmla="*/ 1535126 h 1561666"/>
                  <a:gd name="connsiteX20" fmla="*/ 0 w 4232357"/>
                  <a:gd name="connsiteY20" fmla="*/ 1357722 h 1561666"/>
                  <a:gd name="connsiteX21" fmla="*/ 1774042 w 4232357"/>
                  <a:gd name="connsiteY21" fmla="*/ 14521 h 1561666"/>
                  <a:gd name="connsiteX22" fmla="*/ 1912837 w 4232357"/>
                  <a:gd name="connsiteY22" fmla="*/ 1561 h 1561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232357" h="1561666">
                    <a:moveTo>
                      <a:pt x="1596401" y="119432"/>
                    </a:moveTo>
                    <a:lnTo>
                      <a:pt x="1565349" y="125537"/>
                    </a:lnTo>
                    <a:cubicBezTo>
                      <a:pt x="1022802" y="260168"/>
                      <a:pt x="560242" y="584764"/>
                      <a:pt x="177665" y="1309289"/>
                    </a:cubicBezTo>
                    <a:cubicBezTo>
                      <a:pt x="528802" y="1338310"/>
                      <a:pt x="1073646" y="1469623"/>
                      <a:pt x="1596726" y="1492657"/>
                    </a:cubicBezTo>
                    <a:lnTo>
                      <a:pt x="1702455" y="1493277"/>
                    </a:lnTo>
                    <a:lnTo>
                      <a:pt x="1568953" y="1451836"/>
                    </a:lnTo>
                    <a:cubicBezTo>
                      <a:pt x="1311109" y="1342778"/>
                      <a:pt x="1130189" y="1087464"/>
                      <a:pt x="1130189" y="789894"/>
                    </a:cubicBezTo>
                    <a:cubicBezTo>
                      <a:pt x="1130188" y="492324"/>
                      <a:pt x="1311109" y="237011"/>
                      <a:pt x="1568953" y="127952"/>
                    </a:cubicBezTo>
                    <a:close/>
                    <a:moveTo>
                      <a:pt x="1929909" y="66985"/>
                    </a:moveTo>
                    <a:lnTo>
                      <a:pt x="1864455" y="73097"/>
                    </a:lnTo>
                    <a:lnTo>
                      <a:pt x="1993368" y="86092"/>
                    </a:lnTo>
                    <a:cubicBezTo>
                      <a:pt x="2320729" y="153080"/>
                      <a:pt x="2566982" y="442729"/>
                      <a:pt x="2566983" y="789894"/>
                    </a:cubicBezTo>
                    <a:cubicBezTo>
                      <a:pt x="2566983" y="1087464"/>
                      <a:pt x="2386061" y="1342777"/>
                      <a:pt x="2128218" y="1451836"/>
                    </a:cubicBezTo>
                    <a:lnTo>
                      <a:pt x="2038891" y="1479565"/>
                    </a:lnTo>
                    <a:lnTo>
                      <a:pt x="2104571" y="1471799"/>
                    </a:lnTo>
                    <a:cubicBezTo>
                      <a:pt x="2750743" y="1375068"/>
                      <a:pt x="3404652" y="976533"/>
                      <a:pt x="4054692" y="728896"/>
                    </a:cubicBezTo>
                    <a:cubicBezTo>
                      <a:pt x="3659300" y="453208"/>
                      <a:pt x="2593962" y="38094"/>
                      <a:pt x="1929909" y="66985"/>
                    </a:cubicBezTo>
                    <a:close/>
                    <a:moveTo>
                      <a:pt x="1912837" y="1561"/>
                    </a:moveTo>
                    <a:cubicBezTo>
                      <a:pt x="2637750" y="-29978"/>
                      <a:pt x="3800728" y="423181"/>
                      <a:pt x="4232357" y="724137"/>
                    </a:cubicBezTo>
                    <a:cubicBezTo>
                      <a:pt x="3522740" y="994469"/>
                      <a:pt x="2808901" y="1429530"/>
                      <a:pt x="2103507" y="1535126"/>
                    </a:cubicBezTo>
                    <a:cubicBezTo>
                      <a:pt x="1398113" y="1640723"/>
                      <a:pt x="511092" y="1399964"/>
                      <a:pt x="0" y="1357722"/>
                    </a:cubicBezTo>
                    <a:cubicBezTo>
                      <a:pt x="477303" y="453804"/>
                      <a:pt x="1068648" y="120117"/>
                      <a:pt x="1774042" y="14521"/>
                    </a:cubicBezTo>
                    <a:cubicBezTo>
                      <a:pt x="1818129" y="7921"/>
                      <a:pt x="1864510" y="3664"/>
                      <a:pt x="1912837" y="1561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6527589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 flipH="1">
                <a:off x="5619055" y="2069042"/>
                <a:ext cx="659932" cy="154567"/>
              </a:xfrm>
              <a:custGeom>
                <a:avLst/>
                <a:gdLst>
                  <a:gd name="connsiteX0" fmla="*/ 0 w 778669"/>
                  <a:gd name="connsiteY0" fmla="*/ 173831 h 183356"/>
                  <a:gd name="connsiteX1" fmla="*/ 233363 w 778669"/>
                  <a:gd name="connsiteY1" fmla="*/ 61912 h 183356"/>
                  <a:gd name="connsiteX2" fmla="*/ 490538 w 778669"/>
                  <a:gd name="connsiteY2" fmla="*/ 0 h 183356"/>
                  <a:gd name="connsiteX3" fmla="*/ 778669 w 778669"/>
                  <a:gd name="connsiteY3" fmla="*/ 169069 h 183356"/>
                  <a:gd name="connsiteX4" fmla="*/ 521494 w 778669"/>
                  <a:gd name="connsiteY4" fmla="*/ 114300 h 183356"/>
                  <a:gd name="connsiteX5" fmla="*/ 133350 w 778669"/>
                  <a:gd name="connsiteY5" fmla="*/ 183356 h 183356"/>
                  <a:gd name="connsiteX6" fmla="*/ 0 w 778669"/>
                  <a:gd name="connsiteY6" fmla="*/ 173831 h 183356"/>
                  <a:gd name="connsiteX0" fmla="*/ 0 w 778669"/>
                  <a:gd name="connsiteY0" fmla="*/ 173831 h 192881"/>
                  <a:gd name="connsiteX1" fmla="*/ 233363 w 778669"/>
                  <a:gd name="connsiteY1" fmla="*/ 61912 h 192881"/>
                  <a:gd name="connsiteX2" fmla="*/ 490538 w 778669"/>
                  <a:gd name="connsiteY2" fmla="*/ 0 h 192881"/>
                  <a:gd name="connsiteX3" fmla="*/ 778669 w 778669"/>
                  <a:gd name="connsiteY3" fmla="*/ 169069 h 192881"/>
                  <a:gd name="connsiteX4" fmla="*/ 521494 w 778669"/>
                  <a:gd name="connsiteY4" fmla="*/ 114300 h 192881"/>
                  <a:gd name="connsiteX5" fmla="*/ 57150 w 778669"/>
                  <a:gd name="connsiteY5" fmla="*/ 192881 h 192881"/>
                  <a:gd name="connsiteX6" fmla="*/ 0 w 778669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69069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8805"/>
                  <a:gd name="connsiteY0" fmla="*/ 173831 h 192881"/>
                  <a:gd name="connsiteX1" fmla="*/ 233363 w 778805"/>
                  <a:gd name="connsiteY1" fmla="*/ 61912 h 192881"/>
                  <a:gd name="connsiteX2" fmla="*/ 490538 w 778805"/>
                  <a:gd name="connsiteY2" fmla="*/ 0 h 192881"/>
                  <a:gd name="connsiteX3" fmla="*/ 778669 w 778805"/>
                  <a:gd name="connsiteY3" fmla="*/ 183356 h 192881"/>
                  <a:gd name="connsiteX4" fmla="*/ 521494 w 778805"/>
                  <a:gd name="connsiteY4" fmla="*/ 114300 h 192881"/>
                  <a:gd name="connsiteX5" fmla="*/ 57150 w 778805"/>
                  <a:gd name="connsiteY5" fmla="*/ 192881 h 192881"/>
                  <a:gd name="connsiteX6" fmla="*/ 0 w 778805"/>
                  <a:gd name="connsiteY6" fmla="*/ 173831 h 192881"/>
                  <a:gd name="connsiteX0" fmla="*/ 0 w 771667"/>
                  <a:gd name="connsiteY0" fmla="*/ 173831 h 192881"/>
                  <a:gd name="connsiteX1" fmla="*/ 233363 w 771667"/>
                  <a:gd name="connsiteY1" fmla="*/ 61912 h 192881"/>
                  <a:gd name="connsiteX2" fmla="*/ 490538 w 771667"/>
                  <a:gd name="connsiteY2" fmla="*/ 0 h 192881"/>
                  <a:gd name="connsiteX3" fmla="*/ 771525 w 771667"/>
                  <a:gd name="connsiteY3" fmla="*/ 166687 h 192881"/>
                  <a:gd name="connsiteX4" fmla="*/ 521494 w 771667"/>
                  <a:gd name="connsiteY4" fmla="*/ 114300 h 192881"/>
                  <a:gd name="connsiteX5" fmla="*/ 57150 w 771667"/>
                  <a:gd name="connsiteY5" fmla="*/ 192881 h 192881"/>
                  <a:gd name="connsiteX6" fmla="*/ 0 w 771667"/>
                  <a:gd name="connsiteY6" fmla="*/ 173831 h 192881"/>
                  <a:gd name="connsiteX0" fmla="*/ 0 w 771667"/>
                  <a:gd name="connsiteY0" fmla="*/ 177420 h 196470"/>
                  <a:gd name="connsiteX1" fmla="*/ 233363 w 771667"/>
                  <a:gd name="connsiteY1" fmla="*/ 65501 h 196470"/>
                  <a:gd name="connsiteX2" fmla="*/ 490538 w 771667"/>
                  <a:gd name="connsiteY2" fmla="*/ 3589 h 196470"/>
                  <a:gd name="connsiteX3" fmla="*/ 771525 w 771667"/>
                  <a:gd name="connsiteY3" fmla="*/ 170276 h 196470"/>
                  <a:gd name="connsiteX4" fmla="*/ 521494 w 771667"/>
                  <a:gd name="connsiteY4" fmla="*/ 117889 h 196470"/>
                  <a:gd name="connsiteX5" fmla="*/ 57150 w 771667"/>
                  <a:gd name="connsiteY5" fmla="*/ 196470 h 196470"/>
                  <a:gd name="connsiteX6" fmla="*/ 0 w 771667"/>
                  <a:gd name="connsiteY6" fmla="*/ 177420 h 196470"/>
                  <a:gd name="connsiteX0" fmla="*/ 0 w 771667"/>
                  <a:gd name="connsiteY0" fmla="*/ 174371 h 193421"/>
                  <a:gd name="connsiteX1" fmla="*/ 233363 w 771667"/>
                  <a:gd name="connsiteY1" fmla="*/ 62452 h 193421"/>
                  <a:gd name="connsiteX2" fmla="*/ 490538 w 771667"/>
                  <a:gd name="connsiteY2" fmla="*/ 540 h 193421"/>
                  <a:gd name="connsiteX3" fmla="*/ 771525 w 771667"/>
                  <a:gd name="connsiteY3" fmla="*/ 167227 h 193421"/>
                  <a:gd name="connsiteX4" fmla="*/ 521494 w 771667"/>
                  <a:gd name="connsiteY4" fmla="*/ 114840 h 193421"/>
                  <a:gd name="connsiteX5" fmla="*/ 57150 w 771667"/>
                  <a:gd name="connsiteY5" fmla="*/ 193421 h 193421"/>
                  <a:gd name="connsiteX6" fmla="*/ 0 w 771667"/>
                  <a:gd name="connsiteY6" fmla="*/ 174371 h 193421"/>
                  <a:gd name="connsiteX0" fmla="*/ 0 w 771525"/>
                  <a:gd name="connsiteY0" fmla="*/ 174371 h 193421"/>
                  <a:gd name="connsiteX1" fmla="*/ 233363 w 771525"/>
                  <a:gd name="connsiteY1" fmla="*/ 62452 h 193421"/>
                  <a:gd name="connsiteX2" fmla="*/ 490538 w 771525"/>
                  <a:gd name="connsiteY2" fmla="*/ 540 h 193421"/>
                  <a:gd name="connsiteX3" fmla="*/ 771525 w 771525"/>
                  <a:gd name="connsiteY3" fmla="*/ 167227 h 193421"/>
                  <a:gd name="connsiteX4" fmla="*/ 521494 w 771525"/>
                  <a:gd name="connsiteY4" fmla="*/ 114840 h 193421"/>
                  <a:gd name="connsiteX5" fmla="*/ 57150 w 771525"/>
                  <a:gd name="connsiteY5" fmla="*/ 193421 h 193421"/>
                  <a:gd name="connsiteX6" fmla="*/ 0 w 771525"/>
                  <a:gd name="connsiteY6" fmla="*/ 174371 h 193421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3838 h 192888"/>
                  <a:gd name="connsiteX1" fmla="*/ 233363 w 759619"/>
                  <a:gd name="connsiteY1" fmla="*/ 61919 h 192888"/>
                  <a:gd name="connsiteX2" fmla="*/ 490538 w 759619"/>
                  <a:gd name="connsiteY2" fmla="*/ 7 h 192888"/>
                  <a:gd name="connsiteX3" fmla="*/ 759619 w 759619"/>
                  <a:gd name="connsiteY3" fmla="*/ 183363 h 192888"/>
                  <a:gd name="connsiteX4" fmla="*/ 521494 w 759619"/>
                  <a:gd name="connsiteY4" fmla="*/ 114307 h 192888"/>
                  <a:gd name="connsiteX5" fmla="*/ 57150 w 759619"/>
                  <a:gd name="connsiteY5" fmla="*/ 192888 h 192888"/>
                  <a:gd name="connsiteX6" fmla="*/ 0 w 759619"/>
                  <a:gd name="connsiteY6" fmla="*/ 173838 h 192888"/>
                  <a:gd name="connsiteX0" fmla="*/ 0 w 759619"/>
                  <a:gd name="connsiteY0" fmla="*/ 178315 h 197365"/>
                  <a:gd name="connsiteX1" fmla="*/ 233363 w 759619"/>
                  <a:gd name="connsiteY1" fmla="*/ 66396 h 197365"/>
                  <a:gd name="connsiteX2" fmla="*/ 490538 w 759619"/>
                  <a:gd name="connsiteY2" fmla="*/ 4484 h 197365"/>
                  <a:gd name="connsiteX3" fmla="*/ 759619 w 759619"/>
                  <a:gd name="connsiteY3" fmla="*/ 187840 h 197365"/>
                  <a:gd name="connsiteX4" fmla="*/ 521494 w 759619"/>
                  <a:gd name="connsiteY4" fmla="*/ 118784 h 197365"/>
                  <a:gd name="connsiteX5" fmla="*/ 57150 w 759619"/>
                  <a:gd name="connsiteY5" fmla="*/ 197365 h 197365"/>
                  <a:gd name="connsiteX6" fmla="*/ 0 w 759619"/>
                  <a:gd name="connsiteY6" fmla="*/ 178315 h 197365"/>
                  <a:gd name="connsiteX0" fmla="*/ 0 w 759619"/>
                  <a:gd name="connsiteY0" fmla="*/ 175489 h 194539"/>
                  <a:gd name="connsiteX1" fmla="*/ 233363 w 759619"/>
                  <a:gd name="connsiteY1" fmla="*/ 63570 h 194539"/>
                  <a:gd name="connsiteX2" fmla="*/ 490538 w 759619"/>
                  <a:gd name="connsiteY2" fmla="*/ 1658 h 194539"/>
                  <a:gd name="connsiteX3" fmla="*/ 759619 w 759619"/>
                  <a:gd name="connsiteY3" fmla="*/ 185014 h 194539"/>
                  <a:gd name="connsiteX4" fmla="*/ 521494 w 759619"/>
                  <a:gd name="connsiteY4" fmla="*/ 115958 h 194539"/>
                  <a:gd name="connsiteX5" fmla="*/ 57150 w 759619"/>
                  <a:gd name="connsiteY5" fmla="*/ 194539 h 194539"/>
                  <a:gd name="connsiteX6" fmla="*/ 0 w 759619"/>
                  <a:gd name="connsiteY6" fmla="*/ 175489 h 194539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21494 w 759619"/>
                  <a:gd name="connsiteY4" fmla="*/ 115958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52387 w 759619"/>
                  <a:gd name="connsiteY5" fmla="*/ 180251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75489 h 185014"/>
                  <a:gd name="connsiteX1" fmla="*/ 233363 w 759619"/>
                  <a:gd name="connsiteY1" fmla="*/ 63570 h 185014"/>
                  <a:gd name="connsiteX2" fmla="*/ 490538 w 759619"/>
                  <a:gd name="connsiteY2" fmla="*/ 1658 h 185014"/>
                  <a:gd name="connsiteX3" fmla="*/ 759619 w 759619"/>
                  <a:gd name="connsiteY3" fmla="*/ 185014 h 185014"/>
                  <a:gd name="connsiteX4" fmla="*/ 519113 w 759619"/>
                  <a:gd name="connsiteY4" fmla="*/ 108814 h 185014"/>
                  <a:gd name="connsiteX5" fmla="*/ 116681 w 759619"/>
                  <a:gd name="connsiteY5" fmla="*/ 177870 h 185014"/>
                  <a:gd name="connsiteX6" fmla="*/ 0 w 759619"/>
                  <a:gd name="connsiteY6" fmla="*/ 175489 h 185014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554 h 178079"/>
                  <a:gd name="connsiteX1" fmla="*/ 233363 w 759619"/>
                  <a:gd name="connsiteY1" fmla="*/ 56635 h 178079"/>
                  <a:gd name="connsiteX2" fmla="*/ 497682 w 759619"/>
                  <a:gd name="connsiteY2" fmla="*/ 1867 h 178079"/>
                  <a:gd name="connsiteX3" fmla="*/ 759619 w 759619"/>
                  <a:gd name="connsiteY3" fmla="*/ 178079 h 178079"/>
                  <a:gd name="connsiteX4" fmla="*/ 519113 w 759619"/>
                  <a:gd name="connsiteY4" fmla="*/ 101879 h 178079"/>
                  <a:gd name="connsiteX5" fmla="*/ 116681 w 759619"/>
                  <a:gd name="connsiteY5" fmla="*/ 170935 h 178079"/>
                  <a:gd name="connsiteX6" fmla="*/ 0 w 759619"/>
                  <a:gd name="connsiteY6" fmla="*/ 168554 h 178079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70771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  <a:gd name="connsiteX0" fmla="*/ 0 w 759619"/>
                  <a:gd name="connsiteY0" fmla="*/ 168390 h 177915"/>
                  <a:gd name="connsiteX1" fmla="*/ 233363 w 759619"/>
                  <a:gd name="connsiteY1" fmla="*/ 56471 h 177915"/>
                  <a:gd name="connsiteX2" fmla="*/ 497682 w 759619"/>
                  <a:gd name="connsiteY2" fmla="*/ 1703 h 177915"/>
                  <a:gd name="connsiteX3" fmla="*/ 759619 w 759619"/>
                  <a:gd name="connsiteY3" fmla="*/ 177915 h 177915"/>
                  <a:gd name="connsiteX4" fmla="*/ 519113 w 759619"/>
                  <a:gd name="connsiteY4" fmla="*/ 101715 h 177915"/>
                  <a:gd name="connsiteX5" fmla="*/ 116681 w 759619"/>
                  <a:gd name="connsiteY5" fmla="*/ 166009 h 177915"/>
                  <a:gd name="connsiteX6" fmla="*/ 0 w 759619"/>
                  <a:gd name="connsiteY6" fmla="*/ 168390 h 177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619" h="177915">
                    <a:moveTo>
                      <a:pt x="0" y="168390"/>
                    </a:moveTo>
                    <a:cubicBezTo>
                      <a:pt x="69851" y="129893"/>
                      <a:pt x="176610" y="79489"/>
                      <a:pt x="233363" y="56471"/>
                    </a:cubicBezTo>
                    <a:cubicBezTo>
                      <a:pt x="290116" y="33453"/>
                      <a:pt x="417116" y="-9013"/>
                      <a:pt x="497682" y="1703"/>
                    </a:cubicBezTo>
                    <a:cubicBezTo>
                      <a:pt x="578248" y="12419"/>
                      <a:pt x="735410" y="144578"/>
                      <a:pt x="759619" y="177915"/>
                    </a:cubicBezTo>
                    <a:cubicBezTo>
                      <a:pt x="674291" y="130291"/>
                      <a:pt x="626269" y="103699"/>
                      <a:pt x="519113" y="101715"/>
                    </a:cubicBezTo>
                    <a:cubicBezTo>
                      <a:pt x="411957" y="99731"/>
                      <a:pt x="198834" y="153705"/>
                      <a:pt x="116681" y="166009"/>
                    </a:cubicBezTo>
                    <a:lnTo>
                      <a:pt x="0" y="168390"/>
                    </a:lnTo>
                    <a:close/>
                  </a:path>
                </a:pathLst>
              </a:custGeom>
              <a:solidFill>
                <a:srgbClr val="A6736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039013" y="3145219"/>
                <a:ext cx="667155" cy="340846"/>
              </a:xfrm>
              <a:custGeom>
                <a:avLst/>
                <a:gdLst>
                  <a:gd name="connsiteX0" fmla="*/ 869600 w 876299"/>
                  <a:gd name="connsiteY0" fmla="*/ 49504 h 447696"/>
                  <a:gd name="connsiteX1" fmla="*/ 855769 w 876299"/>
                  <a:gd name="connsiteY1" fmla="*/ 55476 h 447696"/>
                  <a:gd name="connsiteX2" fmla="*/ 423863 w 876299"/>
                  <a:gd name="connsiteY2" fmla="*/ 109551 h 447696"/>
                  <a:gd name="connsiteX3" fmla="*/ 93297 w 876299"/>
                  <a:gd name="connsiteY3" fmla="*/ 76623 h 447696"/>
                  <a:gd name="connsiteX4" fmla="*/ 9859 w 876299"/>
                  <a:gd name="connsiteY4" fmla="*/ 59219 h 447696"/>
                  <a:gd name="connsiteX5" fmla="*/ 33846 w 876299"/>
                  <a:gd name="connsiteY5" fmla="*/ 91301 h 447696"/>
                  <a:gd name="connsiteX6" fmla="*/ 435768 w 876299"/>
                  <a:gd name="connsiteY6" fmla="*/ 290527 h 447696"/>
                  <a:gd name="connsiteX7" fmla="*/ 794909 w 876299"/>
                  <a:gd name="connsiteY7" fmla="*/ 123375 h 447696"/>
                  <a:gd name="connsiteX8" fmla="*/ 523875 w 876299"/>
                  <a:gd name="connsiteY8" fmla="*/ 14 h 447696"/>
                  <a:gd name="connsiteX9" fmla="*/ 871780 w 876299"/>
                  <a:gd name="connsiteY9" fmla="*/ 47348 h 447696"/>
                  <a:gd name="connsiteX10" fmla="*/ 876299 w 876299"/>
                  <a:gd name="connsiteY10" fmla="*/ 42878 h 447696"/>
                  <a:gd name="connsiteX11" fmla="*/ 438149 w 876299"/>
                  <a:gd name="connsiteY11" fmla="*/ 447690 h 447696"/>
                  <a:gd name="connsiteX12" fmla="*/ 17508 w 876299"/>
                  <a:gd name="connsiteY12" fmla="*/ 103751 h 447696"/>
                  <a:gd name="connsiteX13" fmla="*/ 6268 w 876299"/>
                  <a:gd name="connsiteY13" fmla="*/ 58470 h 447696"/>
                  <a:gd name="connsiteX14" fmla="*/ 0 w 876299"/>
                  <a:gd name="connsiteY14" fmla="*/ 57163 h 447696"/>
                  <a:gd name="connsiteX15" fmla="*/ 5726 w 876299"/>
                  <a:gd name="connsiteY15" fmla="*/ 56285 h 447696"/>
                  <a:gd name="connsiteX16" fmla="*/ 4762 w 876299"/>
                  <a:gd name="connsiteY16" fmla="*/ 52403 h 447696"/>
                  <a:gd name="connsiteX17" fmla="*/ 7466 w 876299"/>
                  <a:gd name="connsiteY17" fmla="*/ 56019 h 447696"/>
                  <a:gd name="connsiteX18" fmla="*/ 326232 w 876299"/>
                  <a:gd name="connsiteY18" fmla="*/ 7158 h 447696"/>
                  <a:gd name="connsiteX19" fmla="*/ 426244 w 876299"/>
                  <a:gd name="connsiteY19" fmla="*/ 47639 h 447696"/>
                  <a:gd name="connsiteX20" fmla="*/ 523875 w 876299"/>
                  <a:gd name="connsiteY20" fmla="*/ 14 h 447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76299" h="447696">
                    <a:moveTo>
                      <a:pt x="869600" y="49504"/>
                    </a:moveTo>
                    <a:lnTo>
                      <a:pt x="855769" y="55476"/>
                    </a:lnTo>
                    <a:cubicBezTo>
                      <a:pt x="787537" y="75780"/>
                      <a:pt x="551309" y="108163"/>
                      <a:pt x="423863" y="109551"/>
                    </a:cubicBezTo>
                    <a:cubicBezTo>
                      <a:pt x="314623" y="110741"/>
                      <a:pt x="194221" y="95412"/>
                      <a:pt x="93297" y="76623"/>
                    </a:cubicBezTo>
                    <a:lnTo>
                      <a:pt x="9859" y="59219"/>
                    </a:lnTo>
                    <a:lnTo>
                      <a:pt x="33846" y="91301"/>
                    </a:lnTo>
                    <a:cubicBezTo>
                      <a:pt x="118063" y="184829"/>
                      <a:pt x="308669" y="291916"/>
                      <a:pt x="435768" y="290527"/>
                    </a:cubicBezTo>
                    <a:cubicBezTo>
                      <a:pt x="544710" y="289337"/>
                      <a:pt x="694059" y="206663"/>
                      <a:pt x="794909" y="123375"/>
                    </a:cubicBezTo>
                    <a:close/>
                    <a:moveTo>
                      <a:pt x="523875" y="14"/>
                    </a:moveTo>
                    <a:lnTo>
                      <a:pt x="871780" y="47348"/>
                    </a:lnTo>
                    <a:lnTo>
                      <a:pt x="876299" y="42878"/>
                    </a:lnTo>
                    <a:cubicBezTo>
                      <a:pt x="843755" y="165911"/>
                      <a:pt x="661986" y="446103"/>
                      <a:pt x="438149" y="447690"/>
                    </a:cubicBezTo>
                    <a:cubicBezTo>
                      <a:pt x="242292" y="449079"/>
                      <a:pt x="66184" y="236857"/>
                      <a:pt x="17508" y="103751"/>
                    </a:cubicBezTo>
                    <a:lnTo>
                      <a:pt x="6268" y="58470"/>
                    </a:lnTo>
                    <a:lnTo>
                      <a:pt x="0" y="57163"/>
                    </a:lnTo>
                    <a:lnTo>
                      <a:pt x="5726" y="56285"/>
                    </a:lnTo>
                    <a:lnTo>
                      <a:pt x="4762" y="52403"/>
                    </a:lnTo>
                    <a:lnTo>
                      <a:pt x="7466" y="56019"/>
                    </a:lnTo>
                    <a:lnTo>
                      <a:pt x="326232" y="7158"/>
                    </a:lnTo>
                    <a:cubicBezTo>
                      <a:pt x="361950" y="6364"/>
                      <a:pt x="392907" y="34145"/>
                      <a:pt x="426244" y="47639"/>
                    </a:cubicBezTo>
                    <a:cubicBezTo>
                      <a:pt x="458788" y="31764"/>
                      <a:pt x="488950" y="-780"/>
                      <a:pt x="523875" y="14"/>
                    </a:cubicBezTo>
                    <a:close/>
                  </a:path>
                </a:pathLst>
              </a:custGeom>
              <a:solidFill>
                <a:srgbClr val="FFB1A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4776428" y="853554"/>
                <a:ext cx="3247945" cy="3645004"/>
              </a:xfrm>
              <a:custGeom>
                <a:avLst/>
                <a:gdLst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67556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9211"/>
                  <a:gd name="connsiteY0" fmla="*/ 323 h 4405081"/>
                  <a:gd name="connsiteX1" fmla="*/ 2205044 w 3809211"/>
                  <a:gd name="connsiteY1" fmla="*/ 62916 h 4405081"/>
                  <a:gd name="connsiteX2" fmla="*/ 2350187 w 3809211"/>
                  <a:gd name="connsiteY2" fmla="*/ 135488 h 4405081"/>
                  <a:gd name="connsiteX3" fmla="*/ 2585318 w 3809211"/>
                  <a:gd name="connsiteY3" fmla="*/ 114805 h 4405081"/>
                  <a:gd name="connsiteX4" fmla="*/ 3096585 w 3809211"/>
                  <a:gd name="connsiteY4" fmla="*/ 876442 h 4405081"/>
                  <a:gd name="connsiteX5" fmla="*/ 3480850 w 3809211"/>
                  <a:gd name="connsiteY5" fmla="*/ 2566268 h 4405081"/>
                  <a:gd name="connsiteX6" fmla="*/ 3807058 w 3809211"/>
                  <a:gd name="connsiteY6" fmla="*/ 3435673 h 4405081"/>
                  <a:gd name="connsiteX7" fmla="*/ 3567210 w 3809211"/>
                  <a:gd name="connsiteY7" fmla="*/ 4065957 h 4405081"/>
                  <a:gd name="connsiteX8" fmla="*/ 2613621 w 3809211"/>
                  <a:gd name="connsiteY8" fmla="*/ 4401962 h 4405081"/>
                  <a:gd name="connsiteX9" fmla="*/ 2117959 w 3809211"/>
                  <a:gd name="connsiteY9" fmla="*/ 3880174 h 4405081"/>
                  <a:gd name="connsiteX10" fmla="*/ 2275028 w 3809211"/>
                  <a:gd name="connsiteY10" fmla="*/ 3407258 h 4405081"/>
                  <a:gd name="connsiteX11" fmla="*/ 2317191 w 3809211"/>
                  <a:gd name="connsiteY11" fmla="*/ 3334287 h 4405081"/>
                  <a:gd name="connsiteX12" fmla="*/ 2365784 w 3809211"/>
                  <a:gd name="connsiteY12" fmla="*/ 3270939 h 4405081"/>
                  <a:gd name="connsiteX13" fmla="*/ 2857909 w 3809211"/>
                  <a:gd name="connsiteY13" fmla="*/ 1857071 h 4405081"/>
                  <a:gd name="connsiteX14" fmla="*/ 2433962 w 3809211"/>
                  <a:gd name="connsiteY14" fmla="*/ 665312 h 4405081"/>
                  <a:gd name="connsiteX15" fmla="*/ 2391049 w 3809211"/>
                  <a:gd name="connsiteY15" fmla="*/ 625432 h 4405081"/>
                  <a:gd name="connsiteX16" fmla="*/ 2389016 w 3809211"/>
                  <a:gd name="connsiteY16" fmla="*/ 640953 h 4405081"/>
                  <a:gd name="connsiteX17" fmla="*/ 2338885 w 3809211"/>
                  <a:gd name="connsiteY17" fmla="*/ 774124 h 4405081"/>
                  <a:gd name="connsiteX18" fmla="*/ 1101863 w 3809211"/>
                  <a:gd name="connsiteY18" fmla="*/ 1722322 h 4405081"/>
                  <a:gd name="connsiteX19" fmla="*/ 1020541 w 3809211"/>
                  <a:gd name="connsiteY19" fmla="*/ 1829696 h 4405081"/>
                  <a:gd name="connsiteX20" fmla="*/ 996073 w 3809211"/>
                  <a:gd name="connsiteY20" fmla="*/ 1869858 h 4405081"/>
                  <a:gd name="connsiteX21" fmla="*/ 993231 w 3809211"/>
                  <a:gd name="connsiteY21" fmla="*/ 1880323 h 4405081"/>
                  <a:gd name="connsiteX22" fmla="*/ 971052 w 3809211"/>
                  <a:gd name="connsiteY22" fmla="*/ 2002213 h 4405081"/>
                  <a:gd name="connsiteX23" fmla="*/ 1463705 w 3809211"/>
                  <a:gd name="connsiteY23" fmla="*/ 3295608 h 4405081"/>
                  <a:gd name="connsiteX24" fmla="*/ 1958301 w 3809211"/>
                  <a:gd name="connsiteY24" fmla="*/ 3952745 h 4405081"/>
                  <a:gd name="connsiteX25" fmla="*/ 1537388 w 3809211"/>
                  <a:gd name="connsiteY25" fmla="*/ 4373658 h 4405081"/>
                  <a:gd name="connsiteX26" fmla="*/ 289159 w 3809211"/>
                  <a:gd name="connsiteY26" fmla="*/ 4170459 h 4405081"/>
                  <a:gd name="connsiteX27" fmla="*/ 13387 w 3809211"/>
                  <a:gd name="connsiteY27" fmla="*/ 3401202 h 4405081"/>
                  <a:gd name="connsiteX28" fmla="*/ 521387 w 3809211"/>
                  <a:gd name="connsiteY28" fmla="*/ 2094916 h 4405081"/>
                  <a:gd name="connsiteX29" fmla="*/ 1160016 w 3809211"/>
                  <a:gd name="connsiteY29" fmla="*/ 367716 h 4405081"/>
                  <a:gd name="connsiteX30" fmla="*/ 1898884 w 3809211"/>
                  <a:gd name="connsiteY30" fmla="*/ 323 h 4405081"/>
                  <a:gd name="connsiteX0" fmla="*/ 1898884 w 3807058"/>
                  <a:gd name="connsiteY0" fmla="*/ 323 h 4405081"/>
                  <a:gd name="connsiteX1" fmla="*/ 2205044 w 3807058"/>
                  <a:gd name="connsiteY1" fmla="*/ 62916 h 4405081"/>
                  <a:gd name="connsiteX2" fmla="*/ 2350187 w 3807058"/>
                  <a:gd name="connsiteY2" fmla="*/ 135488 h 4405081"/>
                  <a:gd name="connsiteX3" fmla="*/ 2585318 w 3807058"/>
                  <a:gd name="connsiteY3" fmla="*/ 114805 h 4405081"/>
                  <a:gd name="connsiteX4" fmla="*/ 3096585 w 3807058"/>
                  <a:gd name="connsiteY4" fmla="*/ 876442 h 4405081"/>
                  <a:gd name="connsiteX5" fmla="*/ 3567935 w 3807058"/>
                  <a:gd name="connsiteY5" fmla="*/ 2595296 h 4405081"/>
                  <a:gd name="connsiteX6" fmla="*/ 3807058 w 3807058"/>
                  <a:gd name="connsiteY6" fmla="*/ 3435673 h 4405081"/>
                  <a:gd name="connsiteX7" fmla="*/ 3567210 w 3807058"/>
                  <a:gd name="connsiteY7" fmla="*/ 4065957 h 4405081"/>
                  <a:gd name="connsiteX8" fmla="*/ 2613621 w 3807058"/>
                  <a:gd name="connsiteY8" fmla="*/ 4401962 h 4405081"/>
                  <a:gd name="connsiteX9" fmla="*/ 2117959 w 3807058"/>
                  <a:gd name="connsiteY9" fmla="*/ 3880174 h 4405081"/>
                  <a:gd name="connsiteX10" fmla="*/ 2275028 w 3807058"/>
                  <a:gd name="connsiteY10" fmla="*/ 3407258 h 4405081"/>
                  <a:gd name="connsiteX11" fmla="*/ 2317191 w 3807058"/>
                  <a:gd name="connsiteY11" fmla="*/ 3334287 h 4405081"/>
                  <a:gd name="connsiteX12" fmla="*/ 2365784 w 3807058"/>
                  <a:gd name="connsiteY12" fmla="*/ 3270939 h 4405081"/>
                  <a:gd name="connsiteX13" fmla="*/ 2857909 w 3807058"/>
                  <a:gd name="connsiteY13" fmla="*/ 1857071 h 4405081"/>
                  <a:gd name="connsiteX14" fmla="*/ 2433962 w 3807058"/>
                  <a:gd name="connsiteY14" fmla="*/ 665312 h 4405081"/>
                  <a:gd name="connsiteX15" fmla="*/ 2391049 w 3807058"/>
                  <a:gd name="connsiteY15" fmla="*/ 625432 h 4405081"/>
                  <a:gd name="connsiteX16" fmla="*/ 2389016 w 3807058"/>
                  <a:gd name="connsiteY16" fmla="*/ 640953 h 4405081"/>
                  <a:gd name="connsiteX17" fmla="*/ 2338885 w 3807058"/>
                  <a:gd name="connsiteY17" fmla="*/ 774124 h 4405081"/>
                  <a:gd name="connsiteX18" fmla="*/ 1101863 w 3807058"/>
                  <a:gd name="connsiteY18" fmla="*/ 1722322 h 4405081"/>
                  <a:gd name="connsiteX19" fmla="*/ 1020541 w 3807058"/>
                  <a:gd name="connsiteY19" fmla="*/ 1829696 h 4405081"/>
                  <a:gd name="connsiteX20" fmla="*/ 996073 w 3807058"/>
                  <a:gd name="connsiteY20" fmla="*/ 1869858 h 4405081"/>
                  <a:gd name="connsiteX21" fmla="*/ 993231 w 3807058"/>
                  <a:gd name="connsiteY21" fmla="*/ 1880323 h 4405081"/>
                  <a:gd name="connsiteX22" fmla="*/ 971052 w 3807058"/>
                  <a:gd name="connsiteY22" fmla="*/ 2002213 h 4405081"/>
                  <a:gd name="connsiteX23" fmla="*/ 1463705 w 3807058"/>
                  <a:gd name="connsiteY23" fmla="*/ 3295608 h 4405081"/>
                  <a:gd name="connsiteX24" fmla="*/ 1958301 w 3807058"/>
                  <a:gd name="connsiteY24" fmla="*/ 3952745 h 4405081"/>
                  <a:gd name="connsiteX25" fmla="*/ 1537388 w 3807058"/>
                  <a:gd name="connsiteY25" fmla="*/ 4373658 h 4405081"/>
                  <a:gd name="connsiteX26" fmla="*/ 289159 w 3807058"/>
                  <a:gd name="connsiteY26" fmla="*/ 4170459 h 4405081"/>
                  <a:gd name="connsiteX27" fmla="*/ 13387 w 3807058"/>
                  <a:gd name="connsiteY27" fmla="*/ 3401202 h 4405081"/>
                  <a:gd name="connsiteX28" fmla="*/ 521387 w 3807058"/>
                  <a:gd name="connsiteY28" fmla="*/ 2094916 h 4405081"/>
                  <a:gd name="connsiteX29" fmla="*/ 1160016 w 3807058"/>
                  <a:gd name="connsiteY29" fmla="*/ 367716 h 4405081"/>
                  <a:gd name="connsiteX30" fmla="*/ 1898884 w 3807058"/>
                  <a:gd name="connsiteY30" fmla="*/ 323 h 4405081"/>
                  <a:gd name="connsiteX0" fmla="*/ 1898884 w 3908658"/>
                  <a:gd name="connsiteY0" fmla="*/ 323 h 4404989"/>
                  <a:gd name="connsiteX1" fmla="*/ 2205044 w 3908658"/>
                  <a:gd name="connsiteY1" fmla="*/ 62916 h 4404989"/>
                  <a:gd name="connsiteX2" fmla="*/ 2350187 w 3908658"/>
                  <a:gd name="connsiteY2" fmla="*/ 135488 h 4404989"/>
                  <a:gd name="connsiteX3" fmla="*/ 2585318 w 3908658"/>
                  <a:gd name="connsiteY3" fmla="*/ 114805 h 4404989"/>
                  <a:gd name="connsiteX4" fmla="*/ 3096585 w 3908658"/>
                  <a:gd name="connsiteY4" fmla="*/ 876442 h 4404989"/>
                  <a:gd name="connsiteX5" fmla="*/ 3567935 w 3908658"/>
                  <a:gd name="connsiteY5" fmla="*/ 2595296 h 4404989"/>
                  <a:gd name="connsiteX6" fmla="*/ 3908658 w 3908658"/>
                  <a:gd name="connsiteY6" fmla="*/ 3479216 h 4404989"/>
                  <a:gd name="connsiteX7" fmla="*/ 3567210 w 3908658"/>
                  <a:gd name="connsiteY7" fmla="*/ 4065957 h 4404989"/>
                  <a:gd name="connsiteX8" fmla="*/ 2613621 w 3908658"/>
                  <a:gd name="connsiteY8" fmla="*/ 4401962 h 4404989"/>
                  <a:gd name="connsiteX9" fmla="*/ 2117959 w 3908658"/>
                  <a:gd name="connsiteY9" fmla="*/ 3880174 h 4404989"/>
                  <a:gd name="connsiteX10" fmla="*/ 2275028 w 3908658"/>
                  <a:gd name="connsiteY10" fmla="*/ 3407258 h 4404989"/>
                  <a:gd name="connsiteX11" fmla="*/ 2317191 w 3908658"/>
                  <a:gd name="connsiteY11" fmla="*/ 3334287 h 4404989"/>
                  <a:gd name="connsiteX12" fmla="*/ 2365784 w 3908658"/>
                  <a:gd name="connsiteY12" fmla="*/ 3270939 h 4404989"/>
                  <a:gd name="connsiteX13" fmla="*/ 2857909 w 3908658"/>
                  <a:gd name="connsiteY13" fmla="*/ 1857071 h 4404989"/>
                  <a:gd name="connsiteX14" fmla="*/ 2433962 w 3908658"/>
                  <a:gd name="connsiteY14" fmla="*/ 665312 h 4404989"/>
                  <a:gd name="connsiteX15" fmla="*/ 2391049 w 3908658"/>
                  <a:gd name="connsiteY15" fmla="*/ 625432 h 4404989"/>
                  <a:gd name="connsiteX16" fmla="*/ 2389016 w 3908658"/>
                  <a:gd name="connsiteY16" fmla="*/ 640953 h 4404989"/>
                  <a:gd name="connsiteX17" fmla="*/ 2338885 w 3908658"/>
                  <a:gd name="connsiteY17" fmla="*/ 774124 h 4404989"/>
                  <a:gd name="connsiteX18" fmla="*/ 1101863 w 3908658"/>
                  <a:gd name="connsiteY18" fmla="*/ 1722322 h 4404989"/>
                  <a:gd name="connsiteX19" fmla="*/ 1020541 w 3908658"/>
                  <a:gd name="connsiteY19" fmla="*/ 1829696 h 4404989"/>
                  <a:gd name="connsiteX20" fmla="*/ 996073 w 3908658"/>
                  <a:gd name="connsiteY20" fmla="*/ 1869858 h 4404989"/>
                  <a:gd name="connsiteX21" fmla="*/ 993231 w 3908658"/>
                  <a:gd name="connsiteY21" fmla="*/ 1880323 h 4404989"/>
                  <a:gd name="connsiteX22" fmla="*/ 971052 w 3908658"/>
                  <a:gd name="connsiteY22" fmla="*/ 2002213 h 4404989"/>
                  <a:gd name="connsiteX23" fmla="*/ 1463705 w 3908658"/>
                  <a:gd name="connsiteY23" fmla="*/ 3295608 h 4404989"/>
                  <a:gd name="connsiteX24" fmla="*/ 1958301 w 3908658"/>
                  <a:gd name="connsiteY24" fmla="*/ 3952745 h 4404989"/>
                  <a:gd name="connsiteX25" fmla="*/ 1537388 w 3908658"/>
                  <a:gd name="connsiteY25" fmla="*/ 4373658 h 4404989"/>
                  <a:gd name="connsiteX26" fmla="*/ 289159 w 3908658"/>
                  <a:gd name="connsiteY26" fmla="*/ 4170459 h 4404989"/>
                  <a:gd name="connsiteX27" fmla="*/ 13387 w 3908658"/>
                  <a:gd name="connsiteY27" fmla="*/ 3401202 h 4404989"/>
                  <a:gd name="connsiteX28" fmla="*/ 521387 w 3908658"/>
                  <a:gd name="connsiteY28" fmla="*/ 2094916 h 4404989"/>
                  <a:gd name="connsiteX29" fmla="*/ 1160016 w 3908658"/>
                  <a:gd name="connsiteY29" fmla="*/ 367716 h 4404989"/>
                  <a:gd name="connsiteX30" fmla="*/ 1898884 w 3908658"/>
                  <a:gd name="connsiteY30" fmla="*/ 323 h 4404989"/>
                  <a:gd name="connsiteX0" fmla="*/ 1898884 w 3909698"/>
                  <a:gd name="connsiteY0" fmla="*/ 323 h 4404989"/>
                  <a:gd name="connsiteX1" fmla="*/ 2205044 w 3909698"/>
                  <a:gd name="connsiteY1" fmla="*/ 62916 h 4404989"/>
                  <a:gd name="connsiteX2" fmla="*/ 2350187 w 3909698"/>
                  <a:gd name="connsiteY2" fmla="*/ 135488 h 4404989"/>
                  <a:gd name="connsiteX3" fmla="*/ 2585318 w 3909698"/>
                  <a:gd name="connsiteY3" fmla="*/ 114805 h 4404989"/>
                  <a:gd name="connsiteX4" fmla="*/ 3096585 w 3909698"/>
                  <a:gd name="connsiteY4" fmla="*/ 876442 h 4404989"/>
                  <a:gd name="connsiteX5" fmla="*/ 3655021 w 3909698"/>
                  <a:gd name="connsiteY5" fmla="*/ 2595296 h 4404989"/>
                  <a:gd name="connsiteX6" fmla="*/ 3908658 w 3909698"/>
                  <a:gd name="connsiteY6" fmla="*/ 3479216 h 4404989"/>
                  <a:gd name="connsiteX7" fmla="*/ 3567210 w 3909698"/>
                  <a:gd name="connsiteY7" fmla="*/ 4065957 h 4404989"/>
                  <a:gd name="connsiteX8" fmla="*/ 2613621 w 3909698"/>
                  <a:gd name="connsiteY8" fmla="*/ 4401962 h 4404989"/>
                  <a:gd name="connsiteX9" fmla="*/ 2117959 w 3909698"/>
                  <a:gd name="connsiteY9" fmla="*/ 3880174 h 4404989"/>
                  <a:gd name="connsiteX10" fmla="*/ 2275028 w 3909698"/>
                  <a:gd name="connsiteY10" fmla="*/ 3407258 h 4404989"/>
                  <a:gd name="connsiteX11" fmla="*/ 2317191 w 3909698"/>
                  <a:gd name="connsiteY11" fmla="*/ 3334287 h 4404989"/>
                  <a:gd name="connsiteX12" fmla="*/ 2365784 w 3909698"/>
                  <a:gd name="connsiteY12" fmla="*/ 3270939 h 4404989"/>
                  <a:gd name="connsiteX13" fmla="*/ 2857909 w 3909698"/>
                  <a:gd name="connsiteY13" fmla="*/ 1857071 h 4404989"/>
                  <a:gd name="connsiteX14" fmla="*/ 2433962 w 3909698"/>
                  <a:gd name="connsiteY14" fmla="*/ 665312 h 4404989"/>
                  <a:gd name="connsiteX15" fmla="*/ 2391049 w 3909698"/>
                  <a:gd name="connsiteY15" fmla="*/ 625432 h 4404989"/>
                  <a:gd name="connsiteX16" fmla="*/ 2389016 w 3909698"/>
                  <a:gd name="connsiteY16" fmla="*/ 640953 h 4404989"/>
                  <a:gd name="connsiteX17" fmla="*/ 2338885 w 3909698"/>
                  <a:gd name="connsiteY17" fmla="*/ 774124 h 4404989"/>
                  <a:gd name="connsiteX18" fmla="*/ 1101863 w 3909698"/>
                  <a:gd name="connsiteY18" fmla="*/ 1722322 h 4404989"/>
                  <a:gd name="connsiteX19" fmla="*/ 1020541 w 3909698"/>
                  <a:gd name="connsiteY19" fmla="*/ 1829696 h 4404989"/>
                  <a:gd name="connsiteX20" fmla="*/ 996073 w 3909698"/>
                  <a:gd name="connsiteY20" fmla="*/ 1869858 h 4404989"/>
                  <a:gd name="connsiteX21" fmla="*/ 993231 w 3909698"/>
                  <a:gd name="connsiteY21" fmla="*/ 1880323 h 4404989"/>
                  <a:gd name="connsiteX22" fmla="*/ 971052 w 3909698"/>
                  <a:gd name="connsiteY22" fmla="*/ 2002213 h 4404989"/>
                  <a:gd name="connsiteX23" fmla="*/ 1463705 w 3909698"/>
                  <a:gd name="connsiteY23" fmla="*/ 3295608 h 4404989"/>
                  <a:gd name="connsiteX24" fmla="*/ 1958301 w 3909698"/>
                  <a:gd name="connsiteY24" fmla="*/ 3952745 h 4404989"/>
                  <a:gd name="connsiteX25" fmla="*/ 1537388 w 3909698"/>
                  <a:gd name="connsiteY25" fmla="*/ 4373658 h 4404989"/>
                  <a:gd name="connsiteX26" fmla="*/ 289159 w 3909698"/>
                  <a:gd name="connsiteY26" fmla="*/ 4170459 h 4404989"/>
                  <a:gd name="connsiteX27" fmla="*/ 13387 w 3909698"/>
                  <a:gd name="connsiteY27" fmla="*/ 3401202 h 4404989"/>
                  <a:gd name="connsiteX28" fmla="*/ 521387 w 3909698"/>
                  <a:gd name="connsiteY28" fmla="*/ 2094916 h 4404989"/>
                  <a:gd name="connsiteX29" fmla="*/ 1160016 w 3909698"/>
                  <a:gd name="connsiteY29" fmla="*/ 367716 h 4404989"/>
                  <a:gd name="connsiteX30" fmla="*/ 1898884 w 3909698"/>
                  <a:gd name="connsiteY30" fmla="*/ 323 h 4404989"/>
                  <a:gd name="connsiteX0" fmla="*/ 1898884 w 3924124"/>
                  <a:gd name="connsiteY0" fmla="*/ 323 h 4404646"/>
                  <a:gd name="connsiteX1" fmla="*/ 2205044 w 3924124"/>
                  <a:gd name="connsiteY1" fmla="*/ 62916 h 4404646"/>
                  <a:gd name="connsiteX2" fmla="*/ 2350187 w 3924124"/>
                  <a:gd name="connsiteY2" fmla="*/ 135488 h 4404646"/>
                  <a:gd name="connsiteX3" fmla="*/ 2585318 w 3924124"/>
                  <a:gd name="connsiteY3" fmla="*/ 114805 h 4404646"/>
                  <a:gd name="connsiteX4" fmla="*/ 3096585 w 3924124"/>
                  <a:gd name="connsiteY4" fmla="*/ 876442 h 4404646"/>
                  <a:gd name="connsiteX5" fmla="*/ 3655021 w 3924124"/>
                  <a:gd name="connsiteY5" fmla="*/ 2595296 h 4404646"/>
                  <a:gd name="connsiteX6" fmla="*/ 3923172 w 3924124"/>
                  <a:gd name="connsiteY6" fmla="*/ 3667902 h 4404646"/>
                  <a:gd name="connsiteX7" fmla="*/ 3567210 w 3924124"/>
                  <a:gd name="connsiteY7" fmla="*/ 4065957 h 4404646"/>
                  <a:gd name="connsiteX8" fmla="*/ 2613621 w 3924124"/>
                  <a:gd name="connsiteY8" fmla="*/ 4401962 h 4404646"/>
                  <a:gd name="connsiteX9" fmla="*/ 2117959 w 3924124"/>
                  <a:gd name="connsiteY9" fmla="*/ 3880174 h 4404646"/>
                  <a:gd name="connsiteX10" fmla="*/ 2275028 w 3924124"/>
                  <a:gd name="connsiteY10" fmla="*/ 3407258 h 4404646"/>
                  <a:gd name="connsiteX11" fmla="*/ 2317191 w 3924124"/>
                  <a:gd name="connsiteY11" fmla="*/ 3334287 h 4404646"/>
                  <a:gd name="connsiteX12" fmla="*/ 2365784 w 3924124"/>
                  <a:gd name="connsiteY12" fmla="*/ 3270939 h 4404646"/>
                  <a:gd name="connsiteX13" fmla="*/ 2857909 w 3924124"/>
                  <a:gd name="connsiteY13" fmla="*/ 1857071 h 4404646"/>
                  <a:gd name="connsiteX14" fmla="*/ 2433962 w 3924124"/>
                  <a:gd name="connsiteY14" fmla="*/ 665312 h 4404646"/>
                  <a:gd name="connsiteX15" fmla="*/ 2391049 w 3924124"/>
                  <a:gd name="connsiteY15" fmla="*/ 625432 h 4404646"/>
                  <a:gd name="connsiteX16" fmla="*/ 2389016 w 3924124"/>
                  <a:gd name="connsiteY16" fmla="*/ 640953 h 4404646"/>
                  <a:gd name="connsiteX17" fmla="*/ 2338885 w 3924124"/>
                  <a:gd name="connsiteY17" fmla="*/ 774124 h 4404646"/>
                  <a:gd name="connsiteX18" fmla="*/ 1101863 w 3924124"/>
                  <a:gd name="connsiteY18" fmla="*/ 1722322 h 4404646"/>
                  <a:gd name="connsiteX19" fmla="*/ 1020541 w 3924124"/>
                  <a:gd name="connsiteY19" fmla="*/ 1829696 h 4404646"/>
                  <a:gd name="connsiteX20" fmla="*/ 996073 w 3924124"/>
                  <a:gd name="connsiteY20" fmla="*/ 1869858 h 4404646"/>
                  <a:gd name="connsiteX21" fmla="*/ 993231 w 3924124"/>
                  <a:gd name="connsiteY21" fmla="*/ 1880323 h 4404646"/>
                  <a:gd name="connsiteX22" fmla="*/ 971052 w 3924124"/>
                  <a:gd name="connsiteY22" fmla="*/ 2002213 h 4404646"/>
                  <a:gd name="connsiteX23" fmla="*/ 1463705 w 3924124"/>
                  <a:gd name="connsiteY23" fmla="*/ 3295608 h 4404646"/>
                  <a:gd name="connsiteX24" fmla="*/ 1958301 w 3924124"/>
                  <a:gd name="connsiteY24" fmla="*/ 3952745 h 4404646"/>
                  <a:gd name="connsiteX25" fmla="*/ 1537388 w 3924124"/>
                  <a:gd name="connsiteY25" fmla="*/ 4373658 h 4404646"/>
                  <a:gd name="connsiteX26" fmla="*/ 289159 w 3924124"/>
                  <a:gd name="connsiteY26" fmla="*/ 4170459 h 4404646"/>
                  <a:gd name="connsiteX27" fmla="*/ 13387 w 3924124"/>
                  <a:gd name="connsiteY27" fmla="*/ 3401202 h 4404646"/>
                  <a:gd name="connsiteX28" fmla="*/ 521387 w 3924124"/>
                  <a:gd name="connsiteY28" fmla="*/ 2094916 h 4404646"/>
                  <a:gd name="connsiteX29" fmla="*/ 1160016 w 3924124"/>
                  <a:gd name="connsiteY29" fmla="*/ 367716 h 4404646"/>
                  <a:gd name="connsiteX30" fmla="*/ 1898884 w 3924124"/>
                  <a:gd name="connsiteY30" fmla="*/ 323 h 4404646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4432"/>
                  <a:gd name="connsiteY0" fmla="*/ 323 h 4410659"/>
                  <a:gd name="connsiteX1" fmla="*/ 2205044 w 3924432"/>
                  <a:gd name="connsiteY1" fmla="*/ 62916 h 4410659"/>
                  <a:gd name="connsiteX2" fmla="*/ 2350187 w 3924432"/>
                  <a:gd name="connsiteY2" fmla="*/ 135488 h 4410659"/>
                  <a:gd name="connsiteX3" fmla="*/ 2585318 w 3924432"/>
                  <a:gd name="connsiteY3" fmla="*/ 114805 h 4410659"/>
                  <a:gd name="connsiteX4" fmla="*/ 3096585 w 3924432"/>
                  <a:gd name="connsiteY4" fmla="*/ 876442 h 4410659"/>
                  <a:gd name="connsiteX5" fmla="*/ 3655021 w 3924432"/>
                  <a:gd name="connsiteY5" fmla="*/ 2595296 h 4410659"/>
                  <a:gd name="connsiteX6" fmla="*/ 3923172 w 3924432"/>
                  <a:gd name="connsiteY6" fmla="*/ 3667902 h 4410659"/>
                  <a:gd name="connsiteX7" fmla="*/ 3552695 w 3924432"/>
                  <a:gd name="connsiteY7" fmla="*/ 4167557 h 4410659"/>
                  <a:gd name="connsiteX8" fmla="*/ 2613621 w 3924432"/>
                  <a:gd name="connsiteY8" fmla="*/ 4401962 h 4410659"/>
                  <a:gd name="connsiteX9" fmla="*/ 2117959 w 3924432"/>
                  <a:gd name="connsiteY9" fmla="*/ 3880174 h 4410659"/>
                  <a:gd name="connsiteX10" fmla="*/ 2275028 w 3924432"/>
                  <a:gd name="connsiteY10" fmla="*/ 3407258 h 4410659"/>
                  <a:gd name="connsiteX11" fmla="*/ 2317191 w 3924432"/>
                  <a:gd name="connsiteY11" fmla="*/ 3334287 h 4410659"/>
                  <a:gd name="connsiteX12" fmla="*/ 2365784 w 3924432"/>
                  <a:gd name="connsiteY12" fmla="*/ 3270939 h 4410659"/>
                  <a:gd name="connsiteX13" fmla="*/ 2857909 w 3924432"/>
                  <a:gd name="connsiteY13" fmla="*/ 1857071 h 4410659"/>
                  <a:gd name="connsiteX14" fmla="*/ 2433962 w 3924432"/>
                  <a:gd name="connsiteY14" fmla="*/ 665312 h 4410659"/>
                  <a:gd name="connsiteX15" fmla="*/ 2391049 w 3924432"/>
                  <a:gd name="connsiteY15" fmla="*/ 625432 h 4410659"/>
                  <a:gd name="connsiteX16" fmla="*/ 2389016 w 3924432"/>
                  <a:gd name="connsiteY16" fmla="*/ 640953 h 4410659"/>
                  <a:gd name="connsiteX17" fmla="*/ 2338885 w 3924432"/>
                  <a:gd name="connsiteY17" fmla="*/ 774124 h 4410659"/>
                  <a:gd name="connsiteX18" fmla="*/ 1101863 w 3924432"/>
                  <a:gd name="connsiteY18" fmla="*/ 1722322 h 4410659"/>
                  <a:gd name="connsiteX19" fmla="*/ 1020541 w 3924432"/>
                  <a:gd name="connsiteY19" fmla="*/ 1829696 h 4410659"/>
                  <a:gd name="connsiteX20" fmla="*/ 996073 w 3924432"/>
                  <a:gd name="connsiteY20" fmla="*/ 1869858 h 4410659"/>
                  <a:gd name="connsiteX21" fmla="*/ 993231 w 3924432"/>
                  <a:gd name="connsiteY21" fmla="*/ 1880323 h 4410659"/>
                  <a:gd name="connsiteX22" fmla="*/ 971052 w 3924432"/>
                  <a:gd name="connsiteY22" fmla="*/ 2002213 h 4410659"/>
                  <a:gd name="connsiteX23" fmla="*/ 1463705 w 3924432"/>
                  <a:gd name="connsiteY23" fmla="*/ 3295608 h 4410659"/>
                  <a:gd name="connsiteX24" fmla="*/ 1958301 w 3924432"/>
                  <a:gd name="connsiteY24" fmla="*/ 3952745 h 4410659"/>
                  <a:gd name="connsiteX25" fmla="*/ 1537388 w 3924432"/>
                  <a:gd name="connsiteY25" fmla="*/ 4373658 h 4410659"/>
                  <a:gd name="connsiteX26" fmla="*/ 289159 w 3924432"/>
                  <a:gd name="connsiteY26" fmla="*/ 4170459 h 4410659"/>
                  <a:gd name="connsiteX27" fmla="*/ 13387 w 3924432"/>
                  <a:gd name="connsiteY27" fmla="*/ 3401202 h 4410659"/>
                  <a:gd name="connsiteX28" fmla="*/ 521387 w 3924432"/>
                  <a:gd name="connsiteY28" fmla="*/ 2094916 h 4410659"/>
                  <a:gd name="connsiteX29" fmla="*/ 1160016 w 3924432"/>
                  <a:gd name="connsiteY29" fmla="*/ 367716 h 4410659"/>
                  <a:gd name="connsiteX30" fmla="*/ 1898884 w 392443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521387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63705 w 3923172"/>
                  <a:gd name="connsiteY23" fmla="*/ 3295608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376619 w 3923172"/>
                  <a:gd name="connsiteY23" fmla="*/ 3174741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57909 w 3923172"/>
                  <a:gd name="connsiteY13" fmla="*/ 1857071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365784 w 3923172"/>
                  <a:gd name="connsiteY12" fmla="*/ 3270939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317191 w 3923172"/>
                  <a:gd name="connsiteY11" fmla="*/ 3334287 h 4410659"/>
                  <a:gd name="connsiteX12" fmla="*/ 2423841 w 3923172"/>
                  <a:gd name="connsiteY12" fmla="*/ 3301155 h 4410659"/>
                  <a:gd name="connsiteX13" fmla="*/ 2886938 w 3923172"/>
                  <a:gd name="connsiteY13" fmla="*/ 1887287 h 4410659"/>
                  <a:gd name="connsiteX14" fmla="*/ 2433962 w 3923172"/>
                  <a:gd name="connsiteY14" fmla="*/ 665312 h 4410659"/>
                  <a:gd name="connsiteX15" fmla="*/ 2391049 w 3923172"/>
                  <a:gd name="connsiteY15" fmla="*/ 625432 h 4410659"/>
                  <a:gd name="connsiteX16" fmla="*/ 2389016 w 3923172"/>
                  <a:gd name="connsiteY16" fmla="*/ 640953 h 4410659"/>
                  <a:gd name="connsiteX17" fmla="*/ 2338885 w 3923172"/>
                  <a:gd name="connsiteY17" fmla="*/ 774124 h 4410659"/>
                  <a:gd name="connsiteX18" fmla="*/ 1101863 w 3923172"/>
                  <a:gd name="connsiteY18" fmla="*/ 1722322 h 4410659"/>
                  <a:gd name="connsiteX19" fmla="*/ 1020541 w 3923172"/>
                  <a:gd name="connsiteY19" fmla="*/ 1829696 h 4410659"/>
                  <a:gd name="connsiteX20" fmla="*/ 996073 w 3923172"/>
                  <a:gd name="connsiteY20" fmla="*/ 1869858 h 4410659"/>
                  <a:gd name="connsiteX21" fmla="*/ 993231 w 3923172"/>
                  <a:gd name="connsiteY21" fmla="*/ 1880323 h 4410659"/>
                  <a:gd name="connsiteX22" fmla="*/ 971052 w 3923172"/>
                  <a:gd name="connsiteY22" fmla="*/ 2002213 h 4410659"/>
                  <a:gd name="connsiteX23" fmla="*/ 1492734 w 3923172"/>
                  <a:gd name="connsiteY23" fmla="*/ 3340933 h 4410659"/>
                  <a:gd name="connsiteX24" fmla="*/ 1958301 w 3923172"/>
                  <a:gd name="connsiteY24" fmla="*/ 3952745 h 4410659"/>
                  <a:gd name="connsiteX25" fmla="*/ 1537388 w 3923172"/>
                  <a:gd name="connsiteY25" fmla="*/ 4373658 h 4410659"/>
                  <a:gd name="connsiteX26" fmla="*/ 289159 w 3923172"/>
                  <a:gd name="connsiteY26" fmla="*/ 4170459 h 4410659"/>
                  <a:gd name="connsiteX27" fmla="*/ 13387 w 3923172"/>
                  <a:gd name="connsiteY27" fmla="*/ 3401202 h 4410659"/>
                  <a:gd name="connsiteX28" fmla="*/ 492359 w 3923172"/>
                  <a:gd name="connsiteY28" fmla="*/ 2094916 h 4410659"/>
                  <a:gd name="connsiteX29" fmla="*/ 1160016 w 3923172"/>
                  <a:gd name="connsiteY29" fmla="*/ 367716 h 4410659"/>
                  <a:gd name="connsiteX30" fmla="*/ 1898884 w 3923172"/>
                  <a:gd name="connsiteY30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23841 w 3923172"/>
                  <a:gd name="connsiteY11" fmla="*/ 3301155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75028 w 3923172"/>
                  <a:gd name="connsiteY10" fmla="*/ 3407258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260514 w 3923172"/>
                  <a:gd name="connsiteY10" fmla="*/ 3437476 h 4410659"/>
                  <a:gd name="connsiteX11" fmla="*/ 2452869 w 3923172"/>
                  <a:gd name="connsiteY11" fmla="*/ 3316263 h 4410659"/>
                  <a:gd name="connsiteX12" fmla="*/ 2886938 w 3923172"/>
                  <a:gd name="connsiteY12" fmla="*/ 1887287 h 4410659"/>
                  <a:gd name="connsiteX13" fmla="*/ 2433962 w 3923172"/>
                  <a:gd name="connsiteY13" fmla="*/ 665312 h 4410659"/>
                  <a:gd name="connsiteX14" fmla="*/ 2391049 w 3923172"/>
                  <a:gd name="connsiteY14" fmla="*/ 625432 h 4410659"/>
                  <a:gd name="connsiteX15" fmla="*/ 2389016 w 3923172"/>
                  <a:gd name="connsiteY15" fmla="*/ 640953 h 4410659"/>
                  <a:gd name="connsiteX16" fmla="*/ 2338885 w 3923172"/>
                  <a:gd name="connsiteY16" fmla="*/ 774124 h 4410659"/>
                  <a:gd name="connsiteX17" fmla="*/ 1101863 w 3923172"/>
                  <a:gd name="connsiteY17" fmla="*/ 1722322 h 4410659"/>
                  <a:gd name="connsiteX18" fmla="*/ 1020541 w 3923172"/>
                  <a:gd name="connsiteY18" fmla="*/ 1829696 h 4410659"/>
                  <a:gd name="connsiteX19" fmla="*/ 996073 w 3923172"/>
                  <a:gd name="connsiteY19" fmla="*/ 1869858 h 4410659"/>
                  <a:gd name="connsiteX20" fmla="*/ 993231 w 3923172"/>
                  <a:gd name="connsiteY20" fmla="*/ 1880323 h 4410659"/>
                  <a:gd name="connsiteX21" fmla="*/ 971052 w 3923172"/>
                  <a:gd name="connsiteY21" fmla="*/ 2002213 h 4410659"/>
                  <a:gd name="connsiteX22" fmla="*/ 1492734 w 3923172"/>
                  <a:gd name="connsiteY22" fmla="*/ 3340933 h 4410659"/>
                  <a:gd name="connsiteX23" fmla="*/ 1958301 w 3923172"/>
                  <a:gd name="connsiteY23" fmla="*/ 3952745 h 4410659"/>
                  <a:gd name="connsiteX24" fmla="*/ 1537388 w 3923172"/>
                  <a:gd name="connsiteY24" fmla="*/ 4373658 h 4410659"/>
                  <a:gd name="connsiteX25" fmla="*/ 289159 w 3923172"/>
                  <a:gd name="connsiteY25" fmla="*/ 4170459 h 4410659"/>
                  <a:gd name="connsiteX26" fmla="*/ 13387 w 3923172"/>
                  <a:gd name="connsiteY26" fmla="*/ 3401202 h 4410659"/>
                  <a:gd name="connsiteX27" fmla="*/ 492359 w 3923172"/>
                  <a:gd name="connsiteY27" fmla="*/ 2094916 h 4410659"/>
                  <a:gd name="connsiteX28" fmla="*/ 1160016 w 3923172"/>
                  <a:gd name="connsiteY28" fmla="*/ 367716 h 4410659"/>
                  <a:gd name="connsiteX29" fmla="*/ 1898884 w 3923172"/>
                  <a:gd name="connsiteY29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52869 w 3923172"/>
                  <a:gd name="connsiteY10" fmla="*/ 3316263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117959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67384 w 3923172"/>
                  <a:gd name="connsiteY10" fmla="*/ 3301155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410659"/>
                  <a:gd name="connsiteX1" fmla="*/ 2205044 w 3923172"/>
                  <a:gd name="connsiteY1" fmla="*/ 62916 h 4410659"/>
                  <a:gd name="connsiteX2" fmla="*/ 2350187 w 3923172"/>
                  <a:gd name="connsiteY2" fmla="*/ 135488 h 4410659"/>
                  <a:gd name="connsiteX3" fmla="*/ 2585318 w 3923172"/>
                  <a:gd name="connsiteY3" fmla="*/ 114805 h 4410659"/>
                  <a:gd name="connsiteX4" fmla="*/ 3096585 w 3923172"/>
                  <a:gd name="connsiteY4" fmla="*/ 876442 h 4410659"/>
                  <a:gd name="connsiteX5" fmla="*/ 3553421 w 3923172"/>
                  <a:gd name="connsiteY5" fmla="*/ 2655729 h 4410659"/>
                  <a:gd name="connsiteX6" fmla="*/ 3923172 w 3923172"/>
                  <a:gd name="connsiteY6" fmla="*/ 3667902 h 4410659"/>
                  <a:gd name="connsiteX7" fmla="*/ 3552695 w 3923172"/>
                  <a:gd name="connsiteY7" fmla="*/ 4167557 h 4410659"/>
                  <a:gd name="connsiteX8" fmla="*/ 2613621 w 3923172"/>
                  <a:gd name="connsiteY8" fmla="*/ 4401962 h 4410659"/>
                  <a:gd name="connsiteX9" fmla="*/ 2205045 w 3923172"/>
                  <a:gd name="connsiteY9" fmla="*/ 3880174 h 4410659"/>
                  <a:gd name="connsiteX10" fmla="*/ 2452870 w 3923172"/>
                  <a:gd name="connsiteY10" fmla="*/ 3286047 h 4410659"/>
                  <a:gd name="connsiteX11" fmla="*/ 2886938 w 3923172"/>
                  <a:gd name="connsiteY11" fmla="*/ 1887287 h 4410659"/>
                  <a:gd name="connsiteX12" fmla="*/ 2433962 w 3923172"/>
                  <a:gd name="connsiteY12" fmla="*/ 665312 h 4410659"/>
                  <a:gd name="connsiteX13" fmla="*/ 2391049 w 3923172"/>
                  <a:gd name="connsiteY13" fmla="*/ 625432 h 4410659"/>
                  <a:gd name="connsiteX14" fmla="*/ 2389016 w 3923172"/>
                  <a:gd name="connsiteY14" fmla="*/ 640953 h 4410659"/>
                  <a:gd name="connsiteX15" fmla="*/ 2338885 w 3923172"/>
                  <a:gd name="connsiteY15" fmla="*/ 774124 h 4410659"/>
                  <a:gd name="connsiteX16" fmla="*/ 1101863 w 3923172"/>
                  <a:gd name="connsiteY16" fmla="*/ 1722322 h 4410659"/>
                  <a:gd name="connsiteX17" fmla="*/ 1020541 w 3923172"/>
                  <a:gd name="connsiteY17" fmla="*/ 1829696 h 4410659"/>
                  <a:gd name="connsiteX18" fmla="*/ 996073 w 3923172"/>
                  <a:gd name="connsiteY18" fmla="*/ 1869858 h 4410659"/>
                  <a:gd name="connsiteX19" fmla="*/ 993231 w 3923172"/>
                  <a:gd name="connsiteY19" fmla="*/ 1880323 h 4410659"/>
                  <a:gd name="connsiteX20" fmla="*/ 971052 w 3923172"/>
                  <a:gd name="connsiteY20" fmla="*/ 2002213 h 4410659"/>
                  <a:gd name="connsiteX21" fmla="*/ 1492734 w 3923172"/>
                  <a:gd name="connsiteY21" fmla="*/ 3340933 h 4410659"/>
                  <a:gd name="connsiteX22" fmla="*/ 1958301 w 3923172"/>
                  <a:gd name="connsiteY22" fmla="*/ 3952745 h 4410659"/>
                  <a:gd name="connsiteX23" fmla="*/ 1537388 w 3923172"/>
                  <a:gd name="connsiteY23" fmla="*/ 4373658 h 4410659"/>
                  <a:gd name="connsiteX24" fmla="*/ 289159 w 3923172"/>
                  <a:gd name="connsiteY24" fmla="*/ 4170459 h 4410659"/>
                  <a:gd name="connsiteX25" fmla="*/ 13387 w 3923172"/>
                  <a:gd name="connsiteY25" fmla="*/ 3401202 h 4410659"/>
                  <a:gd name="connsiteX26" fmla="*/ 492359 w 3923172"/>
                  <a:gd name="connsiteY26" fmla="*/ 2094916 h 4410659"/>
                  <a:gd name="connsiteX27" fmla="*/ 1160016 w 3923172"/>
                  <a:gd name="connsiteY27" fmla="*/ 367716 h 4410659"/>
                  <a:gd name="connsiteX28" fmla="*/ 1898884 w 3923172"/>
                  <a:gd name="connsiteY28" fmla="*/ 323 h 4410659"/>
                  <a:gd name="connsiteX0" fmla="*/ 1898884 w 3923172"/>
                  <a:gd name="connsiteY0" fmla="*/ 323 h 4382464"/>
                  <a:gd name="connsiteX1" fmla="*/ 2205044 w 3923172"/>
                  <a:gd name="connsiteY1" fmla="*/ 62916 h 4382464"/>
                  <a:gd name="connsiteX2" fmla="*/ 2350187 w 3923172"/>
                  <a:gd name="connsiteY2" fmla="*/ 135488 h 4382464"/>
                  <a:gd name="connsiteX3" fmla="*/ 2585318 w 3923172"/>
                  <a:gd name="connsiteY3" fmla="*/ 114805 h 4382464"/>
                  <a:gd name="connsiteX4" fmla="*/ 3096585 w 3923172"/>
                  <a:gd name="connsiteY4" fmla="*/ 876442 h 4382464"/>
                  <a:gd name="connsiteX5" fmla="*/ 3553421 w 3923172"/>
                  <a:gd name="connsiteY5" fmla="*/ 2655729 h 4382464"/>
                  <a:gd name="connsiteX6" fmla="*/ 3923172 w 3923172"/>
                  <a:gd name="connsiteY6" fmla="*/ 3667902 h 4382464"/>
                  <a:gd name="connsiteX7" fmla="*/ 3552695 w 3923172"/>
                  <a:gd name="connsiteY7" fmla="*/ 4167557 h 4382464"/>
                  <a:gd name="connsiteX8" fmla="*/ 2642650 w 3923172"/>
                  <a:gd name="connsiteY8" fmla="*/ 4356637 h 4382464"/>
                  <a:gd name="connsiteX9" fmla="*/ 2205045 w 3923172"/>
                  <a:gd name="connsiteY9" fmla="*/ 3880174 h 4382464"/>
                  <a:gd name="connsiteX10" fmla="*/ 2452870 w 3923172"/>
                  <a:gd name="connsiteY10" fmla="*/ 3286047 h 4382464"/>
                  <a:gd name="connsiteX11" fmla="*/ 2886938 w 3923172"/>
                  <a:gd name="connsiteY11" fmla="*/ 1887287 h 4382464"/>
                  <a:gd name="connsiteX12" fmla="*/ 2433962 w 3923172"/>
                  <a:gd name="connsiteY12" fmla="*/ 665312 h 4382464"/>
                  <a:gd name="connsiteX13" fmla="*/ 2391049 w 3923172"/>
                  <a:gd name="connsiteY13" fmla="*/ 625432 h 4382464"/>
                  <a:gd name="connsiteX14" fmla="*/ 2389016 w 3923172"/>
                  <a:gd name="connsiteY14" fmla="*/ 640953 h 4382464"/>
                  <a:gd name="connsiteX15" fmla="*/ 2338885 w 3923172"/>
                  <a:gd name="connsiteY15" fmla="*/ 774124 h 4382464"/>
                  <a:gd name="connsiteX16" fmla="*/ 1101863 w 3923172"/>
                  <a:gd name="connsiteY16" fmla="*/ 1722322 h 4382464"/>
                  <a:gd name="connsiteX17" fmla="*/ 1020541 w 3923172"/>
                  <a:gd name="connsiteY17" fmla="*/ 1829696 h 4382464"/>
                  <a:gd name="connsiteX18" fmla="*/ 996073 w 3923172"/>
                  <a:gd name="connsiteY18" fmla="*/ 1869858 h 4382464"/>
                  <a:gd name="connsiteX19" fmla="*/ 993231 w 3923172"/>
                  <a:gd name="connsiteY19" fmla="*/ 1880323 h 4382464"/>
                  <a:gd name="connsiteX20" fmla="*/ 971052 w 3923172"/>
                  <a:gd name="connsiteY20" fmla="*/ 2002213 h 4382464"/>
                  <a:gd name="connsiteX21" fmla="*/ 1492734 w 3923172"/>
                  <a:gd name="connsiteY21" fmla="*/ 3340933 h 4382464"/>
                  <a:gd name="connsiteX22" fmla="*/ 1958301 w 3923172"/>
                  <a:gd name="connsiteY22" fmla="*/ 3952745 h 4382464"/>
                  <a:gd name="connsiteX23" fmla="*/ 1537388 w 3923172"/>
                  <a:gd name="connsiteY23" fmla="*/ 4373658 h 4382464"/>
                  <a:gd name="connsiteX24" fmla="*/ 289159 w 3923172"/>
                  <a:gd name="connsiteY24" fmla="*/ 4170459 h 4382464"/>
                  <a:gd name="connsiteX25" fmla="*/ 13387 w 3923172"/>
                  <a:gd name="connsiteY25" fmla="*/ 3401202 h 4382464"/>
                  <a:gd name="connsiteX26" fmla="*/ 492359 w 3923172"/>
                  <a:gd name="connsiteY26" fmla="*/ 2094916 h 4382464"/>
                  <a:gd name="connsiteX27" fmla="*/ 1160016 w 3923172"/>
                  <a:gd name="connsiteY27" fmla="*/ 367716 h 4382464"/>
                  <a:gd name="connsiteX28" fmla="*/ 1898884 w 3923172"/>
                  <a:gd name="connsiteY28" fmla="*/ 323 h 4382464"/>
                  <a:gd name="connsiteX0" fmla="*/ 1898884 w 3923172"/>
                  <a:gd name="connsiteY0" fmla="*/ 323 h 4382465"/>
                  <a:gd name="connsiteX1" fmla="*/ 2205044 w 3923172"/>
                  <a:gd name="connsiteY1" fmla="*/ 62916 h 4382465"/>
                  <a:gd name="connsiteX2" fmla="*/ 2350187 w 3923172"/>
                  <a:gd name="connsiteY2" fmla="*/ 135488 h 4382465"/>
                  <a:gd name="connsiteX3" fmla="*/ 2585318 w 3923172"/>
                  <a:gd name="connsiteY3" fmla="*/ 114805 h 4382465"/>
                  <a:gd name="connsiteX4" fmla="*/ 3096585 w 3923172"/>
                  <a:gd name="connsiteY4" fmla="*/ 876442 h 4382465"/>
                  <a:gd name="connsiteX5" fmla="*/ 3553421 w 3923172"/>
                  <a:gd name="connsiteY5" fmla="*/ 2655729 h 4382465"/>
                  <a:gd name="connsiteX6" fmla="*/ 3923172 w 3923172"/>
                  <a:gd name="connsiteY6" fmla="*/ 3667902 h 4382465"/>
                  <a:gd name="connsiteX7" fmla="*/ 3552695 w 3923172"/>
                  <a:gd name="connsiteY7" fmla="*/ 4167557 h 4382465"/>
                  <a:gd name="connsiteX8" fmla="*/ 2642650 w 3923172"/>
                  <a:gd name="connsiteY8" fmla="*/ 4356637 h 4382465"/>
                  <a:gd name="connsiteX9" fmla="*/ 2205045 w 3923172"/>
                  <a:gd name="connsiteY9" fmla="*/ 3880174 h 4382465"/>
                  <a:gd name="connsiteX10" fmla="*/ 2452870 w 3923172"/>
                  <a:gd name="connsiteY10" fmla="*/ 3286047 h 4382465"/>
                  <a:gd name="connsiteX11" fmla="*/ 2886938 w 3923172"/>
                  <a:gd name="connsiteY11" fmla="*/ 1887287 h 4382465"/>
                  <a:gd name="connsiteX12" fmla="*/ 2433962 w 3923172"/>
                  <a:gd name="connsiteY12" fmla="*/ 665312 h 4382465"/>
                  <a:gd name="connsiteX13" fmla="*/ 2391049 w 3923172"/>
                  <a:gd name="connsiteY13" fmla="*/ 625432 h 4382465"/>
                  <a:gd name="connsiteX14" fmla="*/ 2389016 w 3923172"/>
                  <a:gd name="connsiteY14" fmla="*/ 640953 h 4382465"/>
                  <a:gd name="connsiteX15" fmla="*/ 2338885 w 3923172"/>
                  <a:gd name="connsiteY15" fmla="*/ 774124 h 4382465"/>
                  <a:gd name="connsiteX16" fmla="*/ 1101863 w 3923172"/>
                  <a:gd name="connsiteY16" fmla="*/ 1722322 h 4382465"/>
                  <a:gd name="connsiteX17" fmla="*/ 1020541 w 3923172"/>
                  <a:gd name="connsiteY17" fmla="*/ 1829696 h 4382465"/>
                  <a:gd name="connsiteX18" fmla="*/ 996073 w 3923172"/>
                  <a:gd name="connsiteY18" fmla="*/ 1869858 h 4382465"/>
                  <a:gd name="connsiteX19" fmla="*/ 993231 w 3923172"/>
                  <a:gd name="connsiteY19" fmla="*/ 1880323 h 4382465"/>
                  <a:gd name="connsiteX20" fmla="*/ 971052 w 3923172"/>
                  <a:gd name="connsiteY20" fmla="*/ 2002213 h 4382465"/>
                  <a:gd name="connsiteX21" fmla="*/ 1478219 w 3923172"/>
                  <a:gd name="connsiteY21" fmla="*/ 3295608 h 4382465"/>
                  <a:gd name="connsiteX22" fmla="*/ 1958301 w 3923172"/>
                  <a:gd name="connsiteY22" fmla="*/ 3952745 h 4382465"/>
                  <a:gd name="connsiteX23" fmla="*/ 1537388 w 3923172"/>
                  <a:gd name="connsiteY23" fmla="*/ 4373658 h 4382465"/>
                  <a:gd name="connsiteX24" fmla="*/ 289159 w 3923172"/>
                  <a:gd name="connsiteY24" fmla="*/ 4170459 h 4382465"/>
                  <a:gd name="connsiteX25" fmla="*/ 13387 w 3923172"/>
                  <a:gd name="connsiteY25" fmla="*/ 3401202 h 4382465"/>
                  <a:gd name="connsiteX26" fmla="*/ 492359 w 3923172"/>
                  <a:gd name="connsiteY26" fmla="*/ 2094916 h 4382465"/>
                  <a:gd name="connsiteX27" fmla="*/ 1160016 w 3923172"/>
                  <a:gd name="connsiteY27" fmla="*/ 367716 h 4382465"/>
                  <a:gd name="connsiteX28" fmla="*/ 1898884 w 3923172"/>
                  <a:gd name="connsiteY28" fmla="*/ 323 h 4382465"/>
                  <a:gd name="connsiteX0" fmla="*/ 1898884 w 3923172"/>
                  <a:gd name="connsiteY0" fmla="*/ 323 h 4384220"/>
                  <a:gd name="connsiteX1" fmla="*/ 2205044 w 3923172"/>
                  <a:gd name="connsiteY1" fmla="*/ 62916 h 4384220"/>
                  <a:gd name="connsiteX2" fmla="*/ 2350187 w 3923172"/>
                  <a:gd name="connsiteY2" fmla="*/ 135488 h 4384220"/>
                  <a:gd name="connsiteX3" fmla="*/ 2585318 w 3923172"/>
                  <a:gd name="connsiteY3" fmla="*/ 114805 h 4384220"/>
                  <a:gd name="connsiteX4" fmla="*/ 3096585 w 3923172"/>
                  <a:gd name="connsiteY4" fmla="*/ 876442 h 4384220"/>
                  <a:gd name="connsiteX5" fmla="*/ 3553421 w 3923172"/>
                  <a:gd name="connsiteY5" fmla="*/ 2655729 h 4384220"/>
                  <a:gd name="connsiteX6" fmla="*/ 3923172 w 3923172"/>
                  <a:gd name="connsiteY6" fmla="*/ 3667902 h 4384220"/>
                  <a:gd name="connsiteX7" fmla="*/ 3552695 w 3923172"/>
                  <a:gd name="connsiteY7" fmla="*/ 4167557 h 4384220"/>
                  <a:gd name="connsiteX8" fmla="*/ 2642650 w 3923172"/>
                  <a:gd name="connsiteY8" fmla="*/ 4356637 h 4384220"/>
                  <a:gd name="connsiteX9" fmla="*/ 2205045 w 3923172"/>
                  <a:gd name="connsiteY9" fmla="*/ 3880174 h 4384220"/>
                  <a:gd name="connsiteX10" fmla="*/ 2452870 w 3923172"/>
                  <a:gd name="connsiteY10" fmla="*/ 3286047 h 4384220"/>
                  <a:gd name="connsiteX11" fmla="*/ 2886938 w 3923172"/>
                  <a:gd name="connsiteY11" fmla="*/ 1887287 h 4384220"/>
                  <a:gd name="connsiteX12" fmla="*/ 2433962 w 3923172"/>
                  <a:gd name="connsiteY12" fmla="*/ 665312 h 4384220"/>
                  <a:gd name="connsiteX13" fmla="*/ 2391049 w 3923172"/>
                  <a:gd name="connsiteY13" fmla="*/ 625432 h 4384220"/>
                  <a:gd name="connsiteX14" fmla="*/ 2389016 w 3923172"/>
                  <a:gd name="connsiteY14" fmla="*/ 640953 h 4384220"/>
                  <a:gd name="connsiteX15" fmla="*/ 2338885 w 3923172"/>
                  <a:gd name="connsiteY15" fmla="*/ 774124 h 4384220"/>
                  <a:gd name="connsiteX16" fmla="*/ 1101863 w 3923172"/>
                  <a:gd name="connsiteY16" fmla="*/ 1722322 h 4384220"/>
                  <a:gd name="connsiteX17" fmla="*/ 1020541 w 3923172"/>
                  <a:gd name="connsiteY17" fmla="*/ 1829696 h 4384220"/>
                  <a:gd name="connsiteX18" fmla="*/ 996073 w 3923172"/>
                  <a:gd name="connsiteY18" fmla="*/ 1869858 h 4384220"/>
                  <a:gd name="connsiteX19" fmla="*/ 993231 w 3923172"/>
                  <a:gd name="connsiteY19" fmla="*/ 1880323 h 4384220"/>
                  <a:gd name="connsiteX20" fmla="*/ 971052 w 3923172"/>
                  <a:gd name="connsiteY20" fmla="*/ 2002213 h 4384220"/>
                  <a:gd name="connsiteX21" fmla="*/ 1478219 w 3923172"/>
                  <a:gd name="connsiteY21" fmla="*/ 3295608 h 4384220"/>
                  <a:gd name="connsiteX22" fmla="*/ 1842187 w 3923172"/>
                  <a:gd name="connsiteY22" fmla="*/ 3922529 h 4384220"/>
                  <a:gd name="connsiteX23" fmla="*/ 1537388 w 3923172"/>
                  <a:gd name="connsiteY23" fmla="*/ 4373658 h 4384220"/>
                  <a:gd name="connsiteX24" fmla="*/ 289159 w 3923172"/>
                  <a:gd name="connsiteY24" fmla="*/ 4170459 h 4384220"/>
                  <a:gd name="connsiteX25" fmla="*/ 13387 w 3923172"/>
                  <a:gd name="connsiteY25" fmla="*/ 3401202 h 4384220"/>
                  <a:gd name="connsiteX26" fmla="*/ 492359 w 3923172"/>
                  <a:gd name="connsiteY26" fmla="*/ 2094916 h 4384220"/>
                  <a:gd name="connsiteX27" fmla="*/ 1160016 w 3923172"/>
                  <a:gd name="connsiteY27" fmla="*/ 367716 h 4384220"/>
                  <a:gd name="connsiteX28" fmla="*/ 1898884 w 3923172"/>
                  <a:gd name="connsiteY28" fmla="*/ 323 h 4384220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839963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50646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75995 w 3920948"/>
                  <a:gd name="connsiteY21" fmla="*/ 3295608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303540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8855 w 3920948"/>
                  <a:gd name="connsiteY21" fmla="*/ 3287676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68375 w 3920948"/>
                  <a:gd name="connsiteY21" fmla="*/ 3271813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07104 w 3920948"/>
                  <a:gd name="connsiteY10" fmla="*/ 3286047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920948"/>
                  <a:gd name="connsiteY0" fmla="*/ 323 h 4367312"/>
                  <a:gd name="connsiteX1" fmla="*/ 2202820 w 3920948"/>
                  <a:gd name="connsiteY1" fmla="*/ 62916 h 4367312"/>
                  <a:gd name="connsiteX2" fmla="*/ 2347963 w 3920948"/>
                  <a:gd name="connsiteY2" fmla="*/ 135488 h 4367312"/>
                  <a:gd name="connsiteX3" fmla="*/ 2583094 w 3920948"/>
                  <a:gd name="connsiteY3" fmla="*/ 114805 h 4367312"/>
                  <a:gd name="connsiteX4" fmla="*/ 3094361 w 3920948"/>
                  <a:gd name="connsiteY4" fmla="*/ 876442 h 4367312"/>
                  <a:gd name="connsiteX5" fmla="*/ 3551197 w 3920948"/>
                  <a:gd name="connsiteY5" fmla="*/ 2655729 h 4367312"/>
                  <a:gd name="connsiteX6" fmla="*/ 3920948 w 3920948"/>
                  <a:gd name="connsiteY6" fmla="*/ 3667902 h 4367312"/>
                  <a:gd name="connsiteX7" fmla="*/ 3550471 w 3920948"/>
                  <a:gd name="connsiteY7" fmla="*/ 4167557 h 4367312"/>
                  <a:gd name="connsiteX8" fmla="*/ 2640426 w 3920948"/>
                  <a:gd name="connsiteY8" fmla="*/ 4356637 h 4367312"/>
                  <a:gd name="connsiteX9" fmla="*/ 2202821 w 3920948"/>
                  <a:gd name="connsiteY9" fmla="*/ 3880174 h 4367312"/>
                  <a:gd name="connsiteX10" fmla="*/ 2421619 w 3920948"/>
                  <a:gd name="connsiteY10" fmla="*/ 3331372 h 4367312"/>
                  <a:gd name="connsiteX11" fmla="*/ 2884714 w 3920948"/>
                  <a:gd name="connsiteY11" fmla="*/ 1887287 h 4367312"/>
                  <a:gd name="connsiteX12" fmla="*/ 2431738 w 3920948"/>
                  <a:gd name="connsiteY12" fmla="*/ 665312 h 4367312"/>
                  <a:gd name="connsiteX13" fmla="*/ 2388825 w 3920948"/>
                  <a:gd name="connsiteY13" fmla="*/ 625432 h 4367312"/>
                  <a:gd name="connsiteX14" fmla="*/ 2386792 w 3920948"/>
                  <a:gd name="connsiteY14" fmla="*/ 640953 h 4367312"/>
                  <a:gd name="connsiteX15" fmla="*/ 2336661 w 3920948"/>
                  <a:gd name="connsiteY15" fmla="*/ 774124 h 4367312"/>
                  <a:gd name="connsiteX16" fmla="*/ 1099639 w 3920948"/>
                  <a:gd name="connsiteY16" fmla="*/ 1722322 h 4367312"/>
                  <a:gd name="connsiteX17" fmla="*/ 1018317 w 3920948"/>
                  <a:gd name="connsiteY17" fmla="*/ 1829696 h 4367312"/>
                  <a:gd name="connsiteX18" fmla="*/ 993849 w 3920948"/>
                  <a:gd name="connsiteY18" fmla="*/ 1869858 h 4367312"/>
                  <a:gd name="connsiteX19" fmla="*/ 991007 w 3920948"/>
                  <a:gd name="connsiteY19" fmla="*/ 1880323 h 4367312"/>
                  <a:gd name="connsiteX20" fmla="*/ 968828 w 3920948"/>
                  <a:gd name="connsiteY20" fmla="*/ 2002213 h 4367312"/>
                  <a:gd name="connsiteX21" fmla="*/ 1491235 w 3920948"/>
                  <a:gd name="connsiteY21" fmla="*/ 3279745 h 4367312"/>
                  <a:gd name="connsiteX22" fmla="*/ 1781906 w 3920948"/>
                  <a:gd name="connsiteY22" fmla="*/ 3922529 h 4367312"/>
                  <a:gd name="connsiteX23" fmla="*/ 1360993 w 3920948"/>
                  <a:gd name="connsiteY23" fmla="*/ 4328334 h 4367312"/>
                  <a:gd name="connsiteX24" fmla="*/ 286935 w 3920948"/>
                  <a:gd name="connsiteY24" fmla="*/ 4170459 h 4367312"/>
                  <a:gd name="connsiteX25" fmla="*/ 11163 w 3920948"/>
                  <a:gd name="connsiteY25" fmla="*/ 3401202 h 4367312"/>
                  <a:gd name="connsiteX26" fmla="*/ 490135 w 3920948"/>
                  <a:gd name="connsiteY26" fmla="*/ 2094916 h 4367312"/>
                  <a:gd name="connsiteX27" fmla="*/ 1157792 w 3920948"/>
                  <a:gd name="connsiteY27" fmla="*/ 367716 h 4367312"/>
                  <a:gd name="connsiteX28" fmla="*/ 1896660 w 3920948"/>
                  <a:gd name="connsiteY28" fmla="*/ 323 h 4367312"/>
                  <a:gd name="connsiteX0" fmla="*/ 1896660 w 3817193"/>
                  <a:gd name="connsiteY0" fmla="*/ 323 h 4367312"/>
                  <a:gd name="connsiteX1" fmla="*/ 2202820 w 3817193"/>
                  <a:gd name="connsiteY1" fmla="*/ 62916 h 4367312"/>
                  <a:gd name="connsiteX2" fmla="*/ 2347963 w 3817193"/>
                  <a:gd name="connsiteY2" fmla="*/ 135488 h 4367312"/>
                  <a:gd name="connsiteX3" fmla="*/ 2583094 w 3817193"/>
                  <a:gd name="connsiteY3" fmla="*/ 114805 h 4367312"/>
                  <a:gd name="connsiteX4" fmla="*/ 3094361 w 3817193"/>
                  <a:gd name="connsiteY4" fmla="*/ 876442 h 4367312"/>
                  <a:gd name="connsiteX5" fmla="*/ 3551197 w 3817193"/>
                  <a:gd name="connsiteY5" fmla="*/ 2655729 h 4367312"/>
                  <a:gd name="connsiteX6" fmla="*/ 3817193 w 3817193"/>
                  <a:gd name="connsiteY6" fmla="*/ 3667902 h 4367312"/>
                  <a:gd name="connsiteX7" fmla="*/ 3550471 w 3817193"/>
                  <a:gd name="connsiteY7" fmla="*/ 4167557 h 4367312"/>
                  <a:gd name="connsiteX8" fmla="*/ 2640426 w 3817193"/>
                  <a:gd name="connsiteY8" fmla="*/ 4356637 h 4367312"/>
                  <a:gd name="connsiteX9" fmla="*/ 2202821 w 3817193"/>
                  <a:gd name="connsiteY9" fmla="*/ 3880174 h 4367312"/>
                  <a:gd name="connsiteX10" fmla="*/ 2421619 w 3817193"/>
                  <a:gd name="connsiteY10" fmla="*/ 3331372 h 4367312"/>
                  <a:gd name="connsiteX11" fmla="*/ 2884714 w 3817193"/>
                  <a:gd name="connsiteY11" fmla="*/ 1887287 h 4367312"/>
                  <a:gd name="connsiteX12" fmla="*/ 2431738 w 3817193"/>
                  <a:gd name="connsiteY12" fmla="*/ 665312 h 4367312"/>
                  <a:gd name="connsiteX13" fmla="*/ 2388825 w 3817193"/>
                  <a:gd name="connsiteY13" fmla="*/ 625432 h 4367312"/>
                  <a:gd name="connsiteX14" fmla="*/ 2386792 w 3817193"/>
                  <a:gd name="connsiteY14" fmla="*/ 640953 h 4367312"/>
                  <a:gd name="connsiteX15" fmla="*/ 2336661 w 3817193"/>
                  <a:gd name="connsiteY15" fmla="*/ 774124 h 4367312"/>
                  <a:gd name="connsiteX16" fmla="*/ 1099639 w 3817193"/>
                  <a:gd name="connsiteY16" fmla="*/ 1722322 h 4367312"/>
                  <a:gd name="connsiteX17" fmla="*/ 1018317 w 3817193"/>
                  <a:gd name="connsiteY17" fmla="*/ 1829696 h 4367312"/>
                  <a:gd name="connsiteX18" fmla="*/ 993849 w 3817193"/>
                  <a:gd name="connsiteY18" fmla="*/ 1869858 h 4367312"/>
                  <a:gd name="connsiteX19" fmla="*/ 991007 w 3817193"/>
                  <a:gd name="connsiteY19" fmla="*/ 1880323 h 4367312"/>
                  <a:gd name="connsiteX20" fmla="*/ 968828 w 3817193"/>
                  <a:gd name="connsiteY20" fmla="*/ 2002213 h 4367312"/>
                  <a:gd name="connsiteX21" fmla="*/ 1491235 w 3817193"/>
                  <a:gd name="connsiteY21" fmla="*/ 3279745 h 4367312"/>
                  <a:gd name="connsiteX22" fmla="*/ 1781906 w 3817193"/>
                  <a:gd name="connsiteY22" fmla="*/ 3922529 h 4367312"/>
                  <a:gd name="connsiteX23" fmla="*/ 1360993 w 3817193"/>
                  <a:gd name="connsiteY23" fmla="*/ 4328334 h 4367312"/>
                  <a:gd name="connsiteX24" fmla="*/ 286935 w 3817193"/>
                  <a:gd name="connsiteY24" fmla="*/ 4170459 h 4367312"/>
                  <a:gd name="connsiteX25" fmla="*/ 11163 w 3817193"/>
                  <a:gd name="connsiteY25" fmla="*/ 3401202 h 4367312"/>
                  <a:gd name="connsiteX26" fmla="*/ 490135 w 3817193"/>
                  <a:gd name="connsiteY26" fmla="*/ 2094916 h 4367312"/>
                  <a:gd name="connsiteX27" fmla="*/ 1157792 w 3817193"/>
                  <a:gd name="connsiteY27" fmla="*/ 367716 h 4367312"/>
                  <a:gd name="connsiteX28" fmla="*/ 1896660 w 3817193"/>
                  <a:gd name="connsiteY28" fmla="*/ 323 h 4367312"/>
                  <a:gd name="connsiteX0" fmla="*/ 1825958 w 3746491"/>
                  <a:gd name="connsiteY0" fmla="*/ 323 h 4367312"/>
                  <a:gd name="connsiteX1" fmla="*/ 2132118 w 3746491"/>
                  <a:gd name="connsiteY1" fmla="*/ 62916 h 4367312"/>
                  <a:gd name="connsiteX2" fmla="*/ 2277261 w 3746491"/>
                  <a:gd name="connsiteY2" fmla="*/ 135488 h 4367312"/>
                  <a:gd name="connsiteX3" fmla="*/ 2512392 w 3746491"/>
                  <a:gd name="connsiteY3" fmla="*/ 114805 h 4367312"/>
                  <a:gd name="connsiteX4" fmla="*/ 3023659 w 3746491"/>
                  <a:gd name="connsiteY4" fmla="*/ 876442 h 4367312"/>
                  <a:gd name="connsiteX5" fmla="*/ 3480495 w 3746491"/>
                  <a:gd name="connsiteY5" fmla="*/ 2655729 h 4367312"/>
                  <a:gd name="connsiteX6" fmla="*/ 3746491 w 3746491"/>
                  <a:gd name="connsiteY6" fmla="*/ 3667902 h 4367312"/>
                  <a:gd name="connsiteX7" fmla="*/ 3479769 w 3746491"/>
                  <a:gd name="connsiteY7" fmla="*/ 4167557 h 4367312"/>
                  <a:gd name="connsiteX8" fmla="*/ 2569724 w 3746491"/>
                  <a:gd name="connsiteY8" fmla="*/ 4356637 h 4367312"/>
                  <a:gd name="connsiteX9" fmla="*/ 2132119 w 3746491"/>
                  <a:gd name="connsiteY9" fmla="*/ 3880174 h 4367312"/>
                  <a:gd name="connsiteX10" fmla="*/ 2350917 w 3746491"/>
                  <a:gd name="connsiteY10" fmla="*/ 3331372 h 4367312"/>
                  <a:gd name="connsiteX11" fmla="*/ 2814012 w 3746491"/>
                  <a:gd name="connsiteY11" fmla="*/ 1887287 h 4367312"/>
                  <a:gd name="connsiteX12" fmla="*/ 2361036 w 3746491"/>
                  <a:gd name="connsiteY12" fmla="*/ 665312 h 4367312"/>
                  <a:gd name="connsiteX13" fmla="*/ 2318123 w 3746491"/>
                  <a:gd name="connsiteY13" fmla="*/ 625432 h 4367312"/>
                  <a:gd name="connsiteX14" fmla="*/ 2316090 w 3746491"/>
                  <a:gd name="connsiteY14" fmla="*/ 640953 h 4367312"/>
                  <a:gd name="connsiteX15" fmla="*/ 2265959 w 3746491"/>
                  <a:gd name="connsiteY15" fmla="*/ 774124 h 4367312"/>
                  <a:gd name="connsiteX16" fmla="*/ 1028937 w 3746491"/>
                  <a:gd name="connsiteY16" fmla="*/ 1722322 h 4367312"/>
                  <a:gd name="connsiteX17" fmla="*/ 947615 w 3746491"/>
                  <a:gd name="connsiteY17" fmla="*/ 1829696 h 4367312"/>
                  <a:gd name="connsiteX18" fmla="*/ 923147 w 3746491"/>
                  <a:gd name="connsiteY18" fmla="*/ 1869858 h 4367312"/>
                  <a:gd name="connsiteX19" fmla="*/ 920305 w 3746491"/>
                  <a:gd name="connsiteY19" fmla="*/ 1880323 h 4367312"/>
                  <a:gd name="connsiteX20" fmla="*/ 898126 w 3746491"/>
                  <a:gd name="connsiteY20" fmla="*/ 2002213 h 4367312"/>
                  <a:gd name="connsiteX21" fmla="*/ 1420533 w 3746491"/>
                  <a:gd name="connsiteY21" fmla="*/ 3279745 h 4367312"/>
                  <a:gd name="connsiteX22" fmla="*/ 1711204 w 3746491"/>
                  <a:gd name="connsiteY22" fmla="*/ 3922529 h 4367312"/>
                  <a:gd name="connsiteX23" fmla="*/ 1290291 w 3746491"/>
                  <a:gd name="connsiteY23" fmla="*/ 4328334 h 4367312"/>
                  <a:gd name="connsiteX24" fmla="*/ 216233 w 3746491"/>
                  <a:gd name="connsiteY24" fmla="*/ 4170459 h 4367312"/>
                  <a:gd name="connsiteX25" fmla="*/ 18277 w 3746491"/>
                  <a:gd name="connsiteY25" fmla="*/ 3401201 h 4367312"/>
                  <a:gd name="connsiteX26" fmla="*/ 419433 w 3746491"/>
                  <a:gd name="connsiteY26" fmla="*/ 2094916 h 4367312"/>
                  <a:gd name="connsiteX27" fmla="*/ 1087090 w 3746491"/>
                  <a:gd name="connsiteY27" fmla="*/ 367716 h 4367312"/>
                  <a:gd name="connsiteX28" fmla="*/ 1825958 w 3746491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1 w 3738570"/>
                  <a:gd name="connsiteY11" fmla="*/ 1887287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50165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06092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  <a:gd name="connsiteX0" fmla="*/ 1818037 w 3738570"/>
                  <a:gd name="connsiteY0" fmla="*/ 323 h 4367312"/>
                  <a:gd name="connsiteX1" fmla="*/ 2124197 w 3738570"/>
                  <a:gd name="connsiteY1" fmla="*/ 62916 h 4367312"/>
                  <a:gd name="connsiteX2" fmla="*/ 2269340 w 3738570"/>
                  <a:gd name="connsiteY2" fmla="*/ 135488 h 4367312"/>
                  <a:gd name="connsiteX3" fmla="*/ 2504471 w 3738570"/>
                  <a:gd name="connsiteY3" fmla="*/ 114805 h 4367312"/>
                  <a:gd name="connsiteX4" fmla="*/ 3015738 w 3738570"/>
                  <a:gd name="connsiteY4" fmla="*/ 876442 h 4367312"/>
                  <a:gd name="connsiteX5" fmla="*/ 3472574 w 3738570"/>
                  <a:gd name="connsiteY5" fmla="*/ 2655729 h 4367312"/>
                  <a:gd name="connsiteX6" fmla="*/ 3738570 w 3738570"/>
                  <a:gd name="connsiteY6" fmla="*/ 3667902 h 4367312"/>
                  <a:gd name="connsiteX7" fmla="*/ 3471848 w 3738570"/>
                  <a:gd name="connsiteY7" fmla="*/ 4167557 h 4367312"/>
                  <a:gd name="connsiteX8" fmla="*/ 2561803 w 3738570"/>
                  <a:gd name="connsiteY8" fmla="*/ 4356637 h 4367312"/>
                  <a:gd name="connsiteX9" fmla="*/ 2124198 w 3738570"/>
                  <a:gd name="connsiteY9" fmla="*/ 3880174 h 4367312"/>
                  <a:gd name="connsiteX10" fmla="*/ 2342996 w 3738570"/>
                  <a:gd name="connsiteY10" fmla="*/ 3331372 h 4367312"/>
                  <a:gd name="connsiteX11" fmla="*/ 2820784 w 3738570"/>
                  <a:gd name="connsiteY11" fmla="*/ 1902579 h 4367312"/>
                  <a:gd name="connsiteX12" fmla="*/ 2353115 w 3738570"/>
                  <a:gd name="connsiteY12" fmla="*/ 665312 h 4367312"/>
                  <a:gd name="connsiteX13" fmla="*/ 2310202 w 3738570"/>
                  <a:gd name="connsiteY13" fmla="*/ 625432 h 4367312"/>
                  <a:gd name="connsiteX14" fmla="*/ 2308169 w 3738570"/>
                  <a:gd name="connsiteY14" fmla="*/ 640953 h 4367312"/>
                  <a:gd name="connsiteX15" fmla="*/ 2258038 w 3738570"/>
                  <a:gd name="connsiteY15" fmla="*/ 774124 h 4367312"/>
                  <a:gd name="connsiteX16" fmla="*/ 1021016 w 3738570"/>
                  <a:gd name="connsiteY16" fmla="*/ 1722322 h 4367312"/>
                  <a:gd name="connsiteX17" fmla="*/ 939694 w 3738570"/>
                  <a:gd name="connsiteY17" fmla="*/ 1829696 h 4367312"/>
                  <a:gd name="connsiteX18" fmla="*/ 915226 w 3738570"/>
                  <a:gd name="connsiteY18" fmla="*/ 1869858 h 4367312"/>
                  <a:gd name="connsiteX19" fmla="*/ 912384 w 3738570"/>
                  <a:gd name="connsiteY19" fmla="*/ 1880323 h 4367312"/>
                  <a:gd name="connsiteX20" fmla="*/ 890205 w 3738570"/>
                  <a:gd name="connsiteY20" fmla="*/ 2002213 h 4367312"/>
                  <a:gd name="connsiteX21" fmla="*/ 1412612 w 3738570"/>
                  <a:gd name="connsiteY21" fmla="*/ 3279745 h 4367312"/>
                  <a:gd name="connsiteX22" fmla="*/ 1703283 w 3738570"/>
                  <a:gd name="connsiteY22" fmla="*/ 3922529 h 4367312"/>
                  <a:gd name="connsiteX23" fmla="*/ 1282370 w 3738570"/>
                  <a:gd name="connsiteY23" fmla="*/ 4328334 h 4367312"/>
                  <a:gd name="connsiteX24" fmla="*/ 286129 w 3738570"/>
                  <a:gd name="connsiteY24" fmla="*/ 4143459 h 4367312"/>
                  <a:gd name="connsiteX25" fmla="*/ 10356 w 3738570"/>
                  <a:gd name="connsiteY25" fmla="*/ 3401201 h 4367312"/>
                  <a:gd name="connsiteX26" fmla="*/ 411512 w 3738570"/>
                  <a:gd name="connsiteY26" fmla="*/ 2094916 h 4367312"/>
                  <a:gd name="connsiteX27" fmla="*/ 1079169 w 3738570"/>
                  <a:gd name="connsiteY27" fmla="*/ 367716 h 4367312"/>
                  <a:gd name="connsiteX28" fmla="*/ 1818037 w 3738570"/>
                  <a:gd name="connsiteY28" fmla="*/ 323 h 4367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738570" h="4367312">
                    <a:moveTo>
                      <a:pt x="1818037" y="323"/>
                    </a:moveTo>
                    <a:cubicBezTo>
                      <a:pt x="1911019" y="3045"/>
                      <a:pt x="2011711" y="23002"/>
                      <a:pt x="2124197" y="62916"/>
                    </a:cubicBezTo>
                    <a:lnTo>
                      <a:pt x="2269340" y="135488"/>
                    </a:lnTo>
                    <a:cubicBezTo>
                      <a:pt x="2322559" y="140326"/>
                      <a:pt x="2365557" y="78399"/>
                      <a:pt x="2504471" y="114805"/>
                    </a:cubicBezTo>
                    <a:cubicBezTo>
                      <a:pt x="2643385" y="151211"/>
                      <a:pt x="2854388" y="452955"/>
                      <a:pt x="3015738" y="876442"/>
                    </a:cubicBezTo>
                    <a:cubicBezTo>
                      <a:pt x="3177088" y="1299929"/>
                      <a:pt x="3346046" y="2322342"/>
                      <a:pt x="3472574" y="2655729"/>
                    </a:cubicBezTo>
                    <a:cubicBezTo>
                      <a:pt x="3598364" y="3091157"/>
                      <a:pt x="3738691" y="3415931"/>
                      <a:pt x="3738570" y="3667902"/>
                    </a:cubicBezTo>
                    <a:cubicBezTo>
                      <a:pt x="3738449" y="3919873"/>
                      <a:pt x="3667976" y="4052768"/>
                      <a:pt x="3471848" y="4167557"/>
                    </a:cubicBezTo>
                    <a:cubicBezTo>
                      <a:pt x="3275720" y="4282346"/>
                      <a:pt x="2786411" y="4404534"/>
                      <a:pt x="2561803" y="4356637"/>
                    </a:cubicBezTo>
                    <a:cubicBezTo>
                      <a:pt x="2337195" y="4308740"/>
                      <a:pt x="2092750" y="4117241"/>
                      <a:pt x="2124198" y="3880174"/>
                    </a:cubicBezTo>
                    <a:cubicBezTo>
                      <a:pt x="2097406" y="3699224"/>
                      <a:pt x="2161312" y="3564372"/>
                      <a:pt x="2342996" y="3331372"/>
                    </a:cubicBezTo>
                    <a:cubicBezTo>
                      <a:pt x="2870800" y="2564574"/>
                      <a:pt x="2848480" y="2086952"/>
                      <a:pt x="2820784" y="1902579"/>
                    </a:cubicBezTo>
                    <a:cubicBezTo>
                      <a:pt x="2807779" y="1488821"/>
                      <a:pt x="2563884" y="888696"/>
                      <a:pt x="2353115" y="665312"/>
                    </a:cubicBezTo>
                    <a:lnTo>
                      <a:pt x="2310202" y="625432"/>
                    </a:lnTo>
                    <a:lnTo>
                      <a:pt x="2308169" y="640953"/>
                    </a:lnTo>
                    <a:cubicBezTo>
                      <a:pt x="2298545" y="687349"/>
                      <a:pt x="2282004" y="731722"/>
                      <a:pt x="2258038" y="774124"/>
                    </a:cubicBezTo>
                    <a:cubicBezTo>
                      <a:pt x="1946887" y="1356276"/>
                      <a:pt x="1156517" y="1561046"/>
                      <a:pt x="1021016" y="1722322"/>
                    </a:cubicBezTo>
                    <a:cubicBezTo>
                      <a:pt x="987141" y="1762641"/>
                      <a:pt x="960755" y="1797767"/>
                      <a:pt x="939694" y="1829696"/>
                    </a:cubicBezTo>
                    <a:lnTo>
                      <a:pt x="915226" y="1869858"/>
                    </a:lnTo>
                    <a:lnTo>
                      <a:pt x="912384" y="1880323"/>
                    </a:lnTo>
                    <a:cubicBezTo>
                      <a:pt x="903397" y="1919890"/>
                      <a:pt x="895950" y="1960485"/>
                      <a:pt x="890205" y="2002213"/>
                    </a:cubicBezTo>
                    <a:cubicBezTo>
                      <a:pt x="890205" y="2447923"/>
                      <a:pt x="1006886" y="2847977"/>
                      <a:pt x="1412612" y="3279745"/>
                    </a:cubicBezTo>
                    <a:cubicBezTo>
                      <a:pt x="1679077" y="3469763"/>
                      <a:pt x="1724990" y="3747764"/>
                      <a:pt x="1703283" y="3922529"/>
                    </a:cubicBezTo>
                    <a:cubicBezTo>
                      <a:pt x="1681576" y="4097294"/>
                      <a:pt x="1518562" y="4291512"/>
                      <a:pt x="1282370" y="4328334"/>
                    </a:cubicBezTo>
                    <a:cubicBezTo>
                      <a:pt x="1046178" y="4365156"/>
                      <a:pt x="498131" y="4297981"/>
                      <a:pt x="286129" y="4143459"/>
                    </a:cubicBezTo>
                    <a:cubicBezTo>
                      <a:pt x="74127" y="3988937"/>
                      <a:pt x="-35607" y="3631012"/>
                      <a:pt x="10356" y="3401201"/>
                    </a:cubicBezTo>
                    <a:cubicBezTo>
                      <a:pt x="50875" y="3101684"/>
                      <a:pt x="273022" y="2742595"/>
                      <a:pt x="411512" y="2094916"/>
                    </a:cubicBezTo>
                    <a:cubicBezTo>
                      <a:pt x="515531" y="1531278"/>
                      <a:pt x="680025" y="740249"/>
                      <a:pt x="1079169" y="367716"/>
                    </a:cubicBezTo>
                    <a:cubicBezTo>
                      <a:pt x="1329541" y="139116"/>
                      <a:pt x="1539090" y="-7841"/>
                      <a:pt x="1818037" y="32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Text" lastClr="000000">
                      <a:lumMod val="50000"/>
                      <a:lumOff val="50000"/>
                    </a:sysClr>
                  </a:gs>
                  <a:gs pos="26000">
                    <a:srgbClr val="705446"/>
                  </a:gs>
                  <a:gs pos="100000">
                    <a:srgbClr val="C18465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304255" y="803661"/>
            <a:ext cx="635163" cy="635163"/>
            <a:chOff x="6792685" y="1260580"/>
            <a:chExt cx="4310743" cy="4310743"/>
          </a:xfrm>
        </p:grpSpPr>
        <p:sp>
          <p:nvSpPr>
            <p:cNvPr id="30" name="圆角矩形 29"/>
            <p:cNvSpPr/>
            <p:nvPr/>
          </p:nvSpPr>
          <p:spPr>
            <a:xfrm>
              <a:off x="6792685" y="1260580"/>
              <a:ext cx="4310743" cy="4310743"/>
            </a:xfrm>
            <a:prstGeom prst="roundRect">
              <a:avLst>
                <a:gd name="adj" fmla="val 24748"/>
              </a:avLst>
            </a:prstGeom>
            <a:gradFill>
              <a:gsLst>
                <a:gs pos="0">
                  <a:srgbClr val="D8FF99"/>
                </a:gs>
                <a:gs pos="60000">
                  <a:srgbClr val="F7FF9D"/>
                </a:gs>
              </a:gsLst>
              <a:lin ang="5400000" scaled="1"/>
            </a:gra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98837" y="4018416"/>
              <a:ext cx="4298438" cy="1552907"/>
            </a:xfrm>
            <a:custGeom>
              <a:avLst/>
              <a:gdLst>
                <a:gd name="connsiteX0" fmla="*/ 654253 w 4298438"/>
                <a:gd name="connsiteY0" fmla="*/ 0 h 1552907"/>
                <a:gd name="connsiteX1" fmla="*/ 3644184 w 4298438"/>
                <a:gd name="connsiteY1" fmla="*/ 0 h 1552907"/>
                <a:gd name="connsiteX2" fmla="*/ 4291173 w 4298438"/>
                <a:gd name="connsiteY2" fmla="*/ 527312 h 1552907"/>
                <a:gd name="connsiteX3" fmla="*/ 4298438 w 4298438"/>
                <a:gd name="connsiteY3" fmla="*/ 599384 h 1552907"/>
                <a:gd name="connsiteX4" fmla="*/ 4282917 w 4298438"/>
                <a:gd name="connsiteY4" fmla="*/ 701086 h 1552907"/>
                <a:gd name="connsiteX5" fmla="*/ 3237768 w 4298438"/>
                <a:gd name="connsiteY5" fmla="*/ 1552907 h 1552907"/>
                <a:gd name="connsiteX6" fmla="*/ 1060671 w 4298438"/>
                <a:gd name="connsiteY6" fmla="*/ 1552907 h 1552907"/>
                <a:gd name="connsiteX7" fmla="*/ 15522 w 4298438"/>
                <a:gd name="connsiteY7" fmla="*/ 701086 h 1552907"/>
                <a:gd name="connsiteX8" fmla="*/ 0 w 4298438"/>
                <a:gd name="connsiteY8" fmla="*/ 599377 h 1552907"/>
                <a:gd name="connsiteX9" fmla="*/ 7264 w 4298438"/>
                <a:gd name="connsiteY9" fmla="*/ 527312 h 1552907"/>
                <a:gd name="connsiteX10" fmla="*/ 654253 w 4298438"/>
                <a:gd name="connsiteY10" fmla="*/ 0 h 155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8438" h="1552907">
                  <a:moveTo>
                    <a:pt x="654253" y="0"/>
                  </a:moveTo>
                  <a:lnTo>
                    <a:pt x="3644184" y="0"/>
                  </a:lnTo>
                  <a:cubicBezTo>
                    <a:pt x="3963325" y="0"/>
                    <a:pt x="4229592" y="226376"/>
                    <a:pt x="4291173" y="527312"/>
                  </a:cubicBezTo>
                  <a:lnTo>
                    <a:pt x="4298438" y="599384"/>
                  </a:lnTo>
                  <a:lnTo>
                    <a:pt x="4282917" y="701086"/>
                  </a:lnTo>
                  <a:cubicBezTo>
                    <a:pt x="4183440" y="1187220"/>
                    <a:pt x="3753309" y="1552907"/>
                    <a:pt x="3237768" y="1552907"/>
                  </a:cubicBezTo>
                  <a:lnTo>
                    <a:pt x="1060671" y="1552907"/>
                  </a:lnTo>
                  <a:cubicBezTo>
                    <a:pt x="545130" y="1552907"/>
                    <a:pt x="115000" y="1187220"/>
                    <a:pt x="15522" y="701086"/>
                  </a:cubicBezTo>
                  <a:lnTo>
                    <a:pt x="0" y="599377"/>
                  </a:lnTo>
                  <a:lnTo>
                    <a:pt x="7264" y="527312"/>
                  </a:lnTo>
                  <a:cubicBezTo>
                    <a:pt x="68845" y="226376"/>
                    <a:pt x="335113" y="0"/>
                    <a:pt x="654253" y="0"/>
                  </a:cubicBezTo>
                  <a:close/>
                </a:path>
              </a:pathLst>
            </a:cu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6792685" y="1260580"/>
              <a:ext cx="4310743" cy="4310743"/>
            </a:xfrm>
            <a:prstGeom prst="roundRect">
              <a:avLst>
                <a:gd name="adj" fmla="val 24748"/>
              </a:avLst>
            </a:prstGeom>
            <a:noFill/>
            <a:ln w="28575">
              <a:solidFill>
                <a:srgbClr val="BBD6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633930" y="2834041"/>
              <a:ext cx="1267851" cy="975145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7584928" flipH="1" flipV="1">
              <a:off x="9102341" y="3086777"/>
              <a:ext cx="1015323" cy="78091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8810566" y="3731156"/>
              <a:ext cx="340849" cy="685566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3"/>
            <p:cNvSpPr/>
            <p:nvPr/>
          </p:nvSpPr>
          <p:spPr>
            <a:xfrm rot="19267242" flipH="1">
              <a:off x="8523727" y="2984010"/>
              <a:ext cx="95222" cy="875394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3"/>
            <p:cNvSpPr/>
            <p:nvPr/>
          </p:nvSpPr>
          <p:spPr>
            <a:xfrm rot="3101489">
              <a:off x="9289907" y="3322208"/>
              <a:ext cx="85162" cy="568530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6866753" y="4036110"/>
              <a:ext cx="4182371" cy="772100"/>
            </a:xfrm>
            <a:custGeom>
              <a:avLst/>
              <a:gdLst>
                <a:gd name="connsiteX0" fmla="*/ 560556 w 4038764"/>
                <a:gd name="connsiteY0" fmla="*/ 0 h 685600"/>
                <a:gd name="connsiteX1" fmla="*/ 676745 w 4038764"/>
                <a:gd name="connsiteY1" fmla="*/ 0 h 685600"/>
                <a:gd name="connsiteX2" fmla="*/ 3362019 w 4038764"/>
                <a:gd name="connsiteY2" fmla="*/ 0 h 685600"/>
                <a:gd name="connsiteX3" fmla="*/ 3437106 w 4038764"/>
                <a:gd name="connsiteY3" fmla="*/ 0 h 685600"/>
                <a:gd name="connsiteX4" fmla="*/ 3437106 w 4038764"/>
                <a:gd name="connsiteY4" fmla="*/ 3834 h 685600"/>
                <a:gd name="connsiteX5" fmla="*/ 3498407 w 4038764"/>
                <a:gd name="connsiteY5" fmla="*/ 6965 h 685600"/>
                <a:gd name="connsiteX6" fmla="*/ 4038764 w 4038764"/>
                <a:gd name="connsiteY6" fmla="*/ 342800 h 685600"/>
                <a:gd name="connsiteX7" fmla="*/ 3498407 w 4038764"/>
                <a:gd name="connsiteY7" fmla="*/ 678636 h 685600"/>
                <a:gd name="connsiteX8" fmla="*/ 3437106 w 4038764"/>
                <a:gd name="connsiteY8" fmla="*/ 681766 h 685600"/>
                <a:gd name="connsiteX9" fmla="*/ 3437106 w 4038764"/>
                <a:gd name="connsiteY9" fmla="*/ 685599 h 685600"/>
                <a:gd name="connsiteX10" fmla="*/ 3362039 w 4038764"/>
                <a:gd name="connsiteY10" fmla="*/ 685599 h 685600"/>
                <a:gd name="connsiteX11" fmla="*/ 3362019 w 4038764"/>
                <a:gd name="connsiteY11" fmla="*/ 685600 h 685600"/>
                <a:gd name="connsiteX12" fmla="*/ 3361999 w 4038764"/>
                <a:gd name="connsiteY12" fmla="*/ 685599 h 685600"/>
                <a:gd name="connsiteX13" fmla="*/ 676765 w 4038764"/>
                <a:gd name="connsiteY13" fmla="*/ 685599 h 685600"/>
                <a:gd name="connsiteX14" fmla="*/ 676745 w 4038764"/>
                <a:gd name="connsiteY14" fmla="*/ 685600 h 685600"/>
                <a:gd name="connsiteX15" fmla="*/ 676726 w 4038764"/>
                <a:gd name="connsiteY15" fmla="*/ 685599 h 685600"/>
                <a:gd name="connsiteX16" fmla="*/ 560556 w 4038764"/>
                <a:gd name="connsiteY16" fmla="*/ 685599 h 685600"/>
                <a:gd name="connsiteX17" fmla="*/ 560556 w 4038764"/>
                <a:gd name="connsiteY17" fmla="*/ 679667 h 685600"/>
                <a:gd name="connsiteX18" fmla="*/ 540357 w 4038764"/>
                <a:gd name="connsiteY18" fmla="*/ 678636 h 685600"/>
                <a:gd name="connsiteX19" fmla="*/ 0 w 4038764"/>
                <a:gd name="connsiteY19" fmla="*/ 342800 h 685600"/>
                <a:gd name="connsiteX20" fmla="*/ 540357 w 4038764"/>
                <a:gd name="connsiteY20" fmla="*/ 6965 h 685600"/>
                <a:gd name="connsiteX21" fmla="*/ 560556 w 4038764"/>
                <a:gd name="connsiteY21" fmla="*/ 5933 h 68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38764" h="685600">
                  <a:moveTo>
                    <a:pt x="560556" y="0"/>
                  </a:moveTo>
                  <a:lnTo>
                    <a:pt x="676745" y="0"/>
                  </a:lnTo>
                  <a:lnTo>
                    <a:pt x="3362019" y="0"/>
                  </a:lnTo>
                  <a:lnTo>
                    <a:pt x="3437106" y="0"/>
                  </a:lnTo>
                  <a:lnTo>
                    <a:pt x="3437106" y="3834"/>
                  </a:lnTo>
                  <a:lnTo>
                    <a:pt x="3498407" y="6965"/>
                  </a:lnTo>
                  <a:cubicBezTo>
                    <a:pt x="3806788" y="38929"/>
                    <a:pt x="4038764" y="177143"/>
                    <a:pt x="4038764" y="342800"/>
                  </a:cubicBezTo>
                  <a:cubicBezTo>
                    <a:pt x="4038764" y="508458"/>
                    <a:pt x="3806788" y="646671"/>
                    <a:pt x="3498407" y="678636"/>
                  </a:cubicBezTo>
                  <a:lnTo>
                    <a:pt x="3437106" y="681766"/>
                  </a:lnTo>
                  <a:lnTo>
                    <a:pt x="3437106" y="685599"/>
                  </a:lnTo>
                  <a:lnTo>
                    <a:pt x="3362039" y="685599"/>
                  </a:lnTo>
                  <a:lnTo>
                    <a:pt x="3362019" y="685600"/>
                  </a:lnTo>
                  <a:lnTo>
                    <a:pt x="3361999" y="685599"/>
                  </a:lnTo>
                  <a:lnTo>
                    <a:pt x="676765" y="685599"/>
                  </a:lnTo>
                  <a:lnTo>
                    <a:pt x="676745" y="685600"/>
                  </a:lnTo>
                  <a:lnTo>
                    <a:pt x="676726" y="685599"/>
                  </a:lnTo>
                  <a:lnTo>
                    <a:pt x="560556" y="685599"/>
                  </a:lnTo>
                  <a:lnTo>
                    <a:pt x="560556" y="679667"/>
                  </a:lnTo>
                  <a:lnTo>
                    <a:pt x="540357" y="678636"/>
                  </a:lnTo>
                  <a:cubicBezTo>
                    <a:pt x="231976" y="646671"/>
                    <a:pt x="0" y="508458"/>
                    <a:pt x="0" y="342800"/>
                  </a:cubicBezTo>
                  <a:cubicBezTo>
                    <a:pt x="0" y="177143"/>
                    <a:pt x="231976" y="38929"/>
                    <a:pt x="540357" y="6965"/>
                  </a:cubicBezTo>
                  <a:lnTo>
                    <a:pt x="560556" y="593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0846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" t="3327" r="3650" b="4026"/>
          <a:stretch/>
        </p:blipFill>
        <p:spPr>
          <a:xfrm>
            <a:off x="1794222" y="2036922"/>
            <a:ext cx="1365668" cy="1365669"/>
          </a:xfrm>
          <a:prstGeom prst="rect">
            <a:avLst/>
          </a:prstGeom>
        </p:spPr>
      </p:pic>
      <p:sp>
        <p:nvSpPr>
          <p:cNvPr id="3" name="TextBox 9"/>
          <p:cNvSpPr txBox="1"/>
          <p:nvPr/>
        </p:nvSpPr>
        <p:spPr>
          <a:xfrm>
            <a:off x="3392361" y="2940926"/>
            <a:ext cx="19319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微信公众号</a:t>
            </a:r>
            <a:endParaRPr lang="zh-CN" altLang="en-US" sz="24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8" t="3778" r="3778" b="3778"/>
          <a:stretch/>
        </p:blipFill>
        <p:spPr>
          <a:xfrm>
            <a:off x="6968375" y="2036922"/>
            <a:ext cx="1385461" cy="1365669"/>
          </a:xfrm>
          <a:prstGeom prst="rect">
            <a:avLst/>
          </a:prstGeom>
        </p:spPr>
      </p:pic>
      <p:sp>
        <p:nvSpPr>
          <p:cNvPr id="5" name="TextBox 9"/>
          <p:cNvSpPr txBox="1"/>
          <p:nvPr/>
        </p:nvSpPr>
        <p:spPr>
          <a:xfrm>
            <a:off x="8624275" y="2940926"/>
            <a:ext cx="211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店铺二维码</a:t>
            </a:r>
            <a:endParaRPr lang="zh-CN" altLang="en-US" sz="2400" b="1" dirty="0"/>
          </a:p>
        </p:txBody>
      </p:sp>
      <p:sp>
        <p:nvSpPr>
          <p:cNvPr id="6" name="TextBox 9"/>
          <p:cNvSpPr txBox="1"/>
          <p:nvPr/>
        </p:nvSpPr>
        <p:spPr>
          <a:xfrm>
            <a:off x="3593555" y="868869"/>
            <a:ext cx="50048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7244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你学会了吗？</a:t>
            </a:r>
            <a:endParaRPr lang="zh-CN" altLang="en-US" sz="4800" b="1" dirty="0">
              <a:solidFill>
                <a:srgbClr val="7244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223" y="4123094"/>
            <a:ext cx="1365668" cy="1365668"/>
          </a:xfrm>
          <a:prstGeom prst="rect">
            <a:avLst/>
          </a:prstGeom>
        </p:spPr>
      </p:pic>
      <p:sp>
        <p:nvSpPr>
          <p:cNvPr id="8" name="TextBox 9"/>
          <p:cNvSpPr txBox="1"/>
          <p:nvPr/>
        </p:nvSpPr>
        <p:spPr>
          <a:xfrm>
            <a:off x="3392361" y="5027097"/>
            <a:ext cx="2051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个人微信号</a:t>
            </a:r>
            <a:endParaRPr lang="en-US" altLang="zh-CN" sz="2400" b="1" dirty="0" smtClean="0"/>
          </a:p>
        </p:txBody>
      </p:sp>
      <p:sp>
        <p:nvSpPr>
          <p:cNvPr id="9" name="TextBox 9"/>
          <p:cNvSpPr txBox="1"/>
          <p:nvPr/>
        </p:nvSpPr>
        <p:spPr>
          <a:xfrm>
            <a:off x="8624275" y="5027096"/>
            <a:ext cx="2113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个人微博号</a:t>
            </a:r>
            <a:endParaRPr lang="zh-CN" altLang="en-US" sz="2400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375" y="4103300"/>
            <a:ext cx="1385461" cy="1385461"/>
          </a:xfrm>
          <a:prstGeom prst="rect">
            <a:avLst/>
          </a:prstGeom>
        </p:spPr>
      </p:pic>
      <p:sp>
        <p:nvSpPr>
          <p:cNvPr id="11" name="TextBox 9"/>
          <p:cNvSpPr txBox="1"/>
          <p:nvPr/>
        </p:nvSpPr>
        <p:spPr>
          <a:xfrm>
            <a:off x="8624275" y="2519327"/>
            <a:ext cx="211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xiazhi.yanj.cn</a:t>
            </a:r>
            <a:endParaRPr lang="zh-CN" altLang="en-US" sz="2000" b="1" dirty="0"/>
          </a:p>
        </p:txBody>
      </p:sp>
      <p:sp>
        <p:nvSpPr>
          <p:cNvPr id="12" name="TextBox 9"/>
          <p:cNvSpPr txBox="1"/>
          <p:nvPr/>
        </p:nvSpPr>
        <p:spPr>
          <a:xfrm>
            <a:off x="3392361" y="2541207"/>
            <a:ext cx="1631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 smtClean="0"/>
              <a:t>XiaZhi-ppt</a:t>
            </a:r>
            <a:endParaRPr lang="zh-CN" altLang="en-US" sz="2000" b="1" dirty="0"/>
          </a:p>
        </p:txBody>
      </p:sp>
      <p:sp>
        <p:nvSpPr>
          <p:cNvPr id="13" name="TextBox 9"/>
          <p:cNvSpPr txBox="1"/>
          <p:nvPr/>
        </p:nvSpPr>
        <p:spPr>
          <a:xfrm>
            <a:off x="8624275" y="4626986"/>
            <a:ext cx="1631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夏至小站</a:t>
            </a:r>
            <a:endParaRPr lang="zh-CN" altLang="en-US" sz="2000" b="1" dirty="0"/>
          </a:p>
        </p:txBody>
      </p:sp>
      <p:sp>
        <p:nvSpPr>
          <p:cNvPr id="14" name="TextBox 9"/>
          <p:cNvSpPr txBox="1"/>
          <p:nvPr/>
        </p:nvSpPr>
        <p:spPr>
          <a:xfrm>
            <a:off x="3430330" y="4633261"/>
            <a:ext cx="1789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 smtClean="0"/>
              <a:t>zhanwangping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4510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6007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40" y="667657"/>
            <a:ext cx="2816998" cy="50001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2" t="45155" r="37222" b="42127"/>
          <a:stretch/>
        </p:blipFill>
        <p:spPr>
          <a:xfrm>
            <a:off x="4381501" y="2060975"/>
            <a:ext cx="2362200" cy="2342350"/>
          </a:xfrm>
          <a:prstGeom prst="roundRect">
            <a:avLst>
              <a:gd name="adj" fmla="val 23649"/>
            </a:avLst>
          </a:prstGeom>
          <a:effectLst>
            <a:softEdge rad="12700"/>
          </a:effectLst>
        </p:spPr>
      </p:pic>
      <p:sp>
        <p:nvSpPr>
          <p:cNvPr id="4" name="圆角矩形 3"/>
          <p:cNvSpPr/>
          <p:nvPr/>
        </p:nvSpPr>
        <p:spPr>
          <a:xfrm>
            <a:off x="2108289" y="2819400"/>
            <a:ext cx="838111" cy="825500"/>
          </a:xfrm>
          <a:prstGeom prst="roundRect">
            <a:avLst>
              <a:gd name="adj" fmla="val 22821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533650" y="1922590"/>
            <a:ext cx="4110482" cy="2573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某天</a:t>
            </a:r>
            <a:endParaRPr lang="en-US" altLang="zh-CN" sz="2400" dirty="0" smtClean="0"/>
          </a:p>
          <a:p>
            <a:pPr>
              <a:lnSpc>
                <a:spcPct val="130000"/>
              </a:lnSpc>
            </a:pPr>
            <a:r>
              <a:rPr lang="zh-CN" altLang="en-US" sz="2400" dirty="0" smtClean="0"/>
              <a:t>夏至</a:t>
            </a:r>
            <a:r>
              <a:rPr lang="en-US" altLang="zh-CN" sz="2400" dirty="0" smtClean="0"/>
              <a:t>MM</a:t>
            </a:r>
            <a:r>
              <a:rPr lang="zh-CN" altLang="en-US" sz="2400" dirty="0" smtClean="0"/>
              <a:t>逛</a:t>
            </a:r>
            <a:r>
              <a:rPr lang="en-US" altLang="zh-CN" sz="2400" dirty="0"/>
              <a:t>A</a:t>
            </a:r>
            <a:r>
              <a:rPr lang="en-US" altLang="zh-CN" sz="2400" dirty="0" smtClean="0"/>
              <a:t>pp Store</a:t>
            </a:r>
            <a:r>
              <a:rPr lang="zh-CN" altLang="en-US" sz="2400" dirty="0" smtClean="0"/>
              <a:t>时</a:t>
            </a:r>
            <a:endParaRPr lang="en-US" altLang="zh-CN" sz="2400" dirty="0" smtClean="0"/>
          </a:p>
          <a:p>
            <a:pPr>
              <a:lnSpc>
                <a:spcPct val="130000"/>
              </a:lnSpc>
            </a:pPr>
            <a:r>
              <a:rPr lang="zh-CN" altLang="en-US" sz="2400" dirty="0" smtClean="0"/>
              <a:t>看到一个好看的图标</a:t>
            </a:r>
            <a:endParaRPr lang="en-US" altLang="zh-CN" sz="2400" dirty="0" smtClean="0"/>
          </a:p>
          <a:p>
            <a:pPr>
              <a:lnSpc>
                <a:spcPct val="130000"/>
              </a:lnSpc>
            </a:pPr>
            <a:r>
              <a:rPr lang="zh-CN" altLang="en-US" sz="2400" dirty="0" smtClean="0"/>
              <a:t>于是用</a:t>
            </a:r>
            <a:r>
              <a:rPr lang="en-US" altLang="zh-CN" sz="2400" dirty="0" smtClean="0"/>
              <a:t>PPT</a:t>
            </a:r>
            <a:r>
              <a:rPr lang="zh-CN" altLang="en-US" sz="2400" dirty="0" smtClean="0"/>
              <a:t>手绘了一个</a:t>
            </a:r>
            <a:endParaRPr lang="en-US" altLang="zh-CN" sz="2400" dirty="0" smtClean="0"/>
          </a:p>
          <a:p>
            <a:pPr>
              <a:lnSpc>
                <a:spcPct val="130000"/>
              </a:lnSpc>
            </a:pPr>
            <a:r>
              <a:rPr lang="zh-CN" altLang="en-US" sz="2400" b="1" dirty="0" smtClean="0"/>
              <a:t>现将此方法分享给大家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383619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2617" y="672524"/>
            <a:ext cx="5160384" cy="590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我们先把框架确定</a:t>
            </a:r>
            <a:r>
              <a:rPr lang="en-US" altLang="zh-CN" sz="2000" b="1" dirty="0" smtClean="0"/>
              <a:t>      </a:t>
            </a:r>
            <a:r>
              <a:rPr lang="en-US" altLang="zh-CN" sz="2000" u="sng" dirty="0" smtClean="0"/>
              <a:t>2</a:t>
            </a:r>
            <a:r>
              <a:rPr lang="zh-CN" altLang="en-US" sz="2000" u="sng" dirty="0" smtClean="0"/>
              <a:t>个圆角矩形</a:t>
            </a:r>
            <a:endParaRPr lang="zh-CN" altLang="en-US" sz="2000" u="sng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2" t="45155" r="37222" b="42127"/>
          <a:stretch/>
        </p:blipFill>
        <p:spPr>
          <a:xfrm>
            <a:off x="1062617" y="1566194"/>
            <a:ext cx="2362200" cy="2342350"/>
          </a:xfrm>
          <a:prstGeom prst="roundRect">
            <a:avLst>
              <a:gd name="adj" fmla="val 23649"/>
            </a:avLst>
          </a:prstGeom>
          <a:effectLst>
            <a:softEdge rad="12700"/>
          </a:effectLst>
        </p:spPr>
      </p:pic>
      <p:sp>
        <p:nvSpPr>
          <p:cNvPr id="5" name="文本框 4"/>
          <p:cNvSpPr txBox="1"/>
          <p:nvPr/>
        </p:nvSpPr>
        <p:spPr>
          <a:xfrm>
            <a:off x="3675322" y="3955769"/>
            <a:ext cx="818165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插入形状，画出圆角矩形（拖动小黄点可调节四角弧度）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将圆角矩形设置线条填充，</a:t>
            </a:r>
            <a:r>
              <a:rPr lang="en-US" altLang="zh-CN" sz="2000" dirty="0" smtClean="0"/>
              <a:t>RGB:187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214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145</a:t>
            </a:r>
            <a:r>
              <a:rPr lang="zh-CN" altLang="en-US" sz="2000" dirty="0" smtClean="0"/>
              <a:t>，宽度</a:t>
            </a:r>
            <a:r>
              <a:rPr lang="en-US" altLang="zh-CN" sz="2000" dirty="0" smtClean="0"/>
              <a:t>2.25</a:t>
            </a:r>
            <a:r>
              <a:rPr lang="zh-CN" altLang="en-US" sz="2000" dirty="0" smtClean="0"/>
              <a:t>磅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复制一个圆角矩形，设置渐变填充                              位置</a:t>
            </a:r>
            <a:r>
              <a:rPr lang="en-US" altLang="zh-CN" sz="2000" dirty="0" smtClean="0"/>
              <a:t>0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RGB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216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255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157</a:t>
            </a:r>
            <a:r>
              <a:rPr lang="zh-CN" altLang="en-US" sz="2000" dirty="0" smtClean="0"/>
              <a:t>；位置</a:t>
            </a:r>
            <a:r>
              <a:rPr lang="en-US" altLang="zh-CN" sz="2000" dirty="0" smtClean="0"/>
              <a:t>60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RGB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247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255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157</a:t>
            </a:r>
            <a:r>
              <a:rPr lang="zh-CN" altLang="en-US" sz="2000" dirty="0" smtClean="0"/>
              <a:t>；线条无颜色</a:t>
            </a:r>
            <a:endParaRPr lang="zh-CN" altLang="en-US" sz="2000" dirty="0"/>
          </a:p>
        </p:txBody>
      </p:sp>
      <p:sp>
        <p:nvSpPr>
          <p:cNvPr id="7" name="圆角矩形 6"/>
          <p:cNvSpPr/>
          <p:nvPr/>
        </p:nvSpPr>
        <p:spPr>
          <a:xfrm>
            <a:off x="9301460" y="1593457"/>
            <a:ext cx="2267862" cy="2267862"/>
          </a:xfrm>
          <a:prstGeom prst="roundRect">
            <a:avLst>
              <a:gd name="adj" fmla="val 24748"/>
            </a:avLst>
          </a:prstGeom>
          <a:gradFill>
            <a:gsLst>
              <a:gs pos="0">
                <a:srgbClr val="D8FF99"/>
              </a:gs>
              <a:gs pos="60000">
                <a:srgbClr val="F7FF9D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575305" y="1593457"/>
            <a:ext cx="2267862" cy="2267862"/>
          </a:xfrm>
          <a:prstGeom prst="roundRect">
            <a:avLst>
              <a:gd name="adj" fmla="val 24748"/>
            </a:avLst>
          </a:prstGeom>
          <a:noFill/>
          <a:ln w="28575">
            <a:solidFill>
              <a:srgbClr val="BBD6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756347" y="1613419"/>
            <a:ext cx="2339653" cy="2247900"/>
            <a:chOff x="4003272" y="1753119"/>
            <a:chExt cx="2339653" cy="22479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r="6247"/>
            <a:stretch/>
          </p:blipFill>
          <p:spPr>
            <a:xfrm>
              <a:off x="4003272" y="1753119"/>
              <a:ext cx="2339653" cy="22479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4237142" y="3752601"/>
              <a:ext cx="180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l="8378" t="44182" r="4144" b="1580"/>
          <a:stretch/>
        </p:blipFill>
        <p:spPr>
          <a:xfrm>
            <a:off x="8012015" y="4846414"/>
            <a:ext cx="1574800" cy="30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17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2617" y="672524"/>
            <a:ext cx="516038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土壤</a:t>
            </a:r>
            <a:r>
              <a:rPr lang="en-US" altLang="zh-CN" sz="2800" b="1" dirty="0" smtClean="0"/>
              <a:t>1</a:t>
            </a:r>
            <a:r>
              <a:rPr lang="en-US" altLang="zh-CN" sz="2000" b="1" dirty="0" smtClean="0"/>
              <a:t>      </a:t>
            </a:r>
            <a:r>
              <a:rPr lang="en-US" altLang="zh-CN" sz="2000" u="sng" dirty="0" smtClean="0"/>
              <a:t>2</a:t>
            </a:r>
            <a:r>
              <a:rPr lang="zh-CN" altLang="en-US" sz="2000" u="sng" dirty="0" smtClean="0"/>
              <a:t>个圆角矩形相交</a:t>
            </a:r>
            <a:endParaRPr lang="zh-CN" altLang="en-US" sz="2000" u="sng" dirty="0"/>
          </a:p>
        </p:txBody>
      </p:sp>
      <p:sp>
        <p:nvSpPr>
          <p:cNvPr id="3" name="圆角矩形 2"/>
          <p:cNvSpPr/>
          <p:nvPr/>
        </p:nvSpPr>
        <p:spPr>
          <a:xfrm>
            <a:off x="1062617" y="1715426"/>
            <a:ext cx="2267862" cy="2267862"/>
          </a:xfrm>
          <a:prstGeom prst="roundRect">
            <a:avLst>
              <a:gd name="adj" fmla="val 24748"/>
            </a:avLst>
          </a:prstGeom>
          <a:gradFill>
            <a:gsLst>
              <a:gs pos="0">
                <a:srgbClr val="D8FF99"/>
              </a:gs>
              <a:gs pos="60000">
                <a:srgbClr val="F7FF9D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62460" y="2199283"/>
            <a:ext cx="512773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将我们画出的渐变填充的圆角矩形复制一份，调节小黄点位置，缩小圆角弧度（如透明圆角矩形）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将两个圆角矩形重合（如左图），用布尔运算的相交，得出我们的“土壤”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土壤为纯色填充，</a:t>
            </a:r>
            <a:r>
              <a:rPr lang="en-US" altLang="zh-CN" sz="2000" dirty="0" smtClean="0"/>
              <a:t>RGB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114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68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，线条</a:t>
            </a:r>
            <a:r>
              <a:rPr lang="zh-CN" altLang="en-US" sz="2000" dirty="0"/>
              <a:t>无填充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062617" y="3308378"/>
            <a:ext cx="2267862" cy="2267862"/>
          </a:xfrm>
          <a:prstGeom prst="roundRect">
            <a:avLst>
              <a:gd name="adj" fmla="val 15259"/>
            </a:avLst>
          </a:prstGeom>
          <a:solidFill>
            <a:srgbClr val="724406">
              <a:alpha val="25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3637530" y="3308378"/>
            <a:ext cx="2234051" cy="674910"/>
          </a:xfrm>
          <a:custGeom>
            <a:avLst/>
            <a:gdLst>
              <a:gd name="connsiteX0" fmla="*/ 329147 w 2234051"/>
              <a:gd name="connsiteY0" fmla="*/ 0 h 674910"/>
              <a:gd name="connsiteX1" fmla="*/ 1904903 w 2234051"/>
              <a:gd name="connsiteY1" fmla="*/ 0 h 674910"/>
              <a:gd name="connsiteX2" fmla="*/ 2223762 w 2234051"/>
              <a:gd name="connsiteY2" fmla="*/ 211354 h 674910"/>
              <a:gd name="connsiteX3" fmla="*/ 2234051 w 2234051"/>
              <a:gd name="connsiteY3" fmla="*/ 244499 h 674910"/>
              <a:gd name="connsiteX4" fmla="*/ 2206850 w 2234051"/>
              <a:gd name="connsiteY4" fmla="*/ 332124 h 674910"/>
              <a:gd name="connsiteX5" fmla="*/ 1689706 w 2234051"/>
              <a:gd name="connsiteY5" fmla="*/ 674910 h 674910"/>
              <a:gd name="connsiteX6" fmla="*/ 544344 w 2234051"/>
              <a:gd name="connsiteY6" fmla="*/ 674910 h 674910"/>
              <a:gd name="connsiteX7" fmla="*/ 27200 w 2234051"/>
              <a:gd name="connsiteY7" fmla="*/ 332124 h 674910"/>
              <a:gd name="connsiteX8" fmla="*/ 0 w 2234051"/>
              <a:gd name="connsiteY8" fmla="*/ 244499 h 674910"/>
              <a:gd name="connsiteX9" fmla="*/ 10289 w 2234051"/>
              <a:gd name="connsiteY9" fmla="*/ 211354 h 674910"/>
              <a:gd name="connsiteX10" fmla="*/ 329147 w 2234051"/>
              <a:gd name="connsiteY10" fmla="*/ 0 h 674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34051" h="674910">
                <a:moveTo>
                  <a:pt x="329147" y="0"/>
                </a:moveTo>
                <a:lnTo>
                  <a:pt x="1904903" y="0"/>
                </a:lnTo>
                <a:cubicBezTo>
                  <a:pt x="2048243" y="0"/>
                  <a:pt x="2171228" y="87150"/>
                  <a:pt x="2223762" y="211354"/>
                </a:cubicBezTo>
                <a:lnTo>
                  <a:pt x="2234051" y="244499"/>
                </a:lnTo>
                <a:lnTo>
                  <a:pt x="2206850" y="332124"/>
                </a:lnTo>
                <a:cubicBezTo>
                  <a:pt x="2121648" y="533565"/>
                  <a:pt x="1922184" y="674910"/>
                  <a:pt x="1689706" y="674910"/>
                </a:cubicBezTo>
                <a:lnTo>
                  <a:pt x="544344" y="674910"/>
                </a:lnTo>
                <a:cubicBezTo>
                  <a:pt x="311867" y="674910"/>
                  <a:pt x="112402" y="533565"/>
                  <a:pt x="27200" y="332124"/>
                </a:cubicBezTo>
                <a:lnTo>
                  <a:pt x="0" y="244499"/>
                </a:lnTo>
                <a:lnTo>
                  <a:pt x="10289" y="211354"/>
                </a:lnTo>
                <a:cubicBezTo>
                  <a:pt x="62822" y="87150"/>
                  <a:pt x="185807" y="0"/>
                  <a:pt x="329147" y="0"/>
                </a:cubicBezTo>
                <a:close/>
              </a:path>
            </a:pathLst>
          </a:custGeom>
          <a:solidFill>
            <a:srgbClr val="724406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05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5725551" y="2847713"/>
            <a:ext cx="4473526" cy="1194742"/>
          </a:xfrm>
          <a:prstGeom prst="rect">
            <a:avLst/>
          </a:prstGeom>
          <a:solidFill>
            <a:srgbClr val="724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062617" y="672524"/>
            <a:ext cx="516038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土壤</a:t>
            </a:r>
            <a:r>
              <a:rPr lang="en-US" altLang="zh-CN" sz="2800" b="1" dirty="0" smtClean="0"/>
              <a:t>2</a:t>
            </a:r>
            <a:r>
              <a:rPr lang="en-US" altLang="zh-CN" sz="2000" b="1" dirty="0" smtClean="0"/>
              <a:t>      </a:t>
            </a:r>
            <a:r>
              <a:rPr lang="en-US" altLang="zh-CN" sz="2000" u="sng" dirty="0" smtClean="0"/>
              <a:t>1</a:t>
            </a:r>
            <a:r>
              <a:rPr lang="zh-CN" altLang="en-US" sz="2000" u="sng" dirty="0" smtClean="0"/>
              <a:t>个矩形</a:t>
            </a:r>
            <a:r>
              <a:rPr lang="en-US" altLang="zh-CN" sz="2000" u="sng" dirty="0" smtClean="0"/>
              <a:t>+2</a:t>
            </a:r>
            <a:r>
              <a:rPr lang="zh-CN" altLang="en-US" sz="2000" u="sng" dirty="0" smtClean="0"/>
              <a:t>个椭圆</a:t>
            </a:r>
            <a:endParaRPr lang="zh-CN" altLang="en-US" sz="2000" u="sng" dirty="0"/>
          </a:p>
        </p:txBody>
      </p:sp>
      <p:sp>
        <p:nvSpPr>
          <p:cNvPr id="3" name="矩形 2"/>
          <p:cNvSpPr/>
          <p:nvPr/>
        </p:nvSpPr>
        <p:spPr>
          <a:xfrm>
            <a:off x="7090619" y="1898028"/>
            <a:ext cx="2876550" cy="685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47891" y="1898028"/>
            <a:ext cx="1353490" cy="6855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419255" y="1898028"/>
            <a:ext cx="1353490" cy="6855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3173" y="3085409"/>
            <a:ext cx="2876550" cy="685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62617" y="3085409"/>
            <a:ext cx="1353490" cy="6855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747891" y="3085409"/>
            <a:ext cx="1353490" cy="6855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62617" y="4154493"/>
            <a:ext cx="107964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lnSpc>
                <a:spcPct val="130000"/>
              </a:lnSpc>
              <a:buFont typeface="+mj-lt"/>
              <a:buAutoNum type="arabicPeriod" startAt="4"/>
            </a:pPr>
            <a:r>
              <a:rPr lang="zh-CN" altLang="en-US" sz="2000" dirty="0" smtClean="0"/>
              <a:t>插入形状，画出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个椭圆（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个椭圆同等大小，画一个复制即可）和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个矩形，此时要注意格式中将椭圆和矩形的高度调为一致</a:t>
            </a:r>
            <a:endParaRPr lang="en-US" altLang="zh-CN" sz="2000" dirty="0" smtClean="0"/>
          </a:p>
          <a:p>
            <a:pPr marL="355600" indent="-355600">
              <a:lnSpc>
                <a:spcPct val="130000"/>
              </a:lnSpc>
              <a:buFont typeface="+mj-lt"/>
              <a:buAutoNum type="arabicPeriod" startAt="4"/>
            </a:pPr>
            <a:r>
              <a:rPr lang="zh-CN" altLang="en-US" sz="2000" dirty="0" smtClean="0"/>
              <a:t>将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个椭圆置于矩形左右两边，设置上下居中对齐后，选择布尔运算中的联合</a:t>
            </a:r>
            <a:endParaRPr lang="en-US" altLang="zh-CN" sz="2000" dirty="0" smtClean="0"/>
          </a:p>
          <a:p>
            <a:pPr marL="355600" indent="-355600">
              <a:lnSpc>
                <a:spcPct val="130000"/>
              </a:lnSpc>
              <a:buFont typeface="+mj-lt"/>
              <a:buAutoNum type="arabicPeriod" startAt="4"/>
            </a:pPr>
            <a:r>
              <a:rPr lang="zh-CN" altLang="en-US" sz="2000" dirty="0" smtClean="0"/>
              <a:t>将高光设置为白色填充，透明度</a:t>
            </a:r>
            <a:r>
              <a:rPr lang="en-US" altLang="zh-CN" sz="2000" dirty="0" smtClean="0"/>
              <a:t>95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617" y="1812202"/>
            <a:ext cx="2324100" cy="8572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9255" y="4639164"/>
            <a:ext cx="1323975" cy="29527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57241" y="2480560"/>
            <a:ext cx="18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68967" y="2046727"/>
            <a:ext cx="180000" cy="18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928405" y="3085408"/>
            <a:ext cx="4038764" cy="685600"/>
          </a:xfrm>
          <a:custGeom>
            <a:avLst/>
            <a:gdLst>
              <a:gd name="connsiteX0" fmla="*/ 560556 w 4038764"/>
              <a:gd name="connsiteY0" fmla="*/ 0 h 685600"/>
              <a:gd name="connsiteX1" fmla="*/ 676745 w 4038764"/>
              <a:gd name="connsiteY1" fmla="*/ 0 h 685600"/>
              <a:gd name="connsiteX2" fmla="*/ 3362019 w 4038764"/>
              <a:gd name="connsiteY2" fmla="*/ 0 h 685600"/>
              <a:gd name="connsiteX3" fmla="*/ 3437106 w 4038764"/>
              <a:gd name="connsiteY3" fmla="*/ 0 h 685600"/>
              <a:gd name="connsiteX4" fmla="*/ 3437106 w 4038764"/>
              <a:gd name="connsiteY4" fmla="*/ 3834 h 685600"/>
              <a:gd name="connsiteX5" fmla="*/ 3498407 w 4038764"/>
              <a:gd name="connsiteY5" fmla="*/ 6965 h 685600"/>
              <a:gd name="connsiteX6" fmla="*/ 4038764 w 4038764"/>
              <a:gd name="connsiteY6" fmla="*/ 342800 h 685600"/>
              <a:gd name="connsiteX7" fmla="*/ 3498407 w 4038764"/>
              <a:gd name="connsiteY7" fmla="*/ 678636 h 685600"/>
              <a:gd name="connsiteX8" fmla="*/ 3437106 w 4038764"/>
              <a:gd name="connsiteY8" fmla="*/ 681766 h 685600"/>
              <a:gd name="connsiteX9" fmla="*/ 3437106 w 4038764"/>
              <a:gd name="connsiteY9" fmla="*/ 685599 h 685600"/>
              <a:gd name="connsiteX10" fmla="*/ 3362039 w 4038764"/>
              <a:gd name="connsiteY10" fmla="*/ 685599 h 685600"/>
              <a:gd name="connsiteX11" fmla="*/ 3362019 w 4038764"/>
              <a:gd name="connsiteY11" fmla="*/ 685600 h 685600"/>
              <a:gd name="connsiteX12" fmla="*/ 3361999 w 4038764"/>
              <a:gd name="connsiteY12" fmla="*/ 685599 h 685600"/>
              <a:gd name="connsiteX13" fmla="*/ 676765 w 4038764"/>
              <a:gd name="connsiteY13" fmla="*/ 685599 h 685600"/>
              <a:gd name="connsiteX14" fmla="*/ 676745 w 4038764"/>
              <a:gd name="connsiteY14" fmla="*/ 685600 h 685600"/>
              <a:gd name="connsiteX15" fmla="*/ 676726 w 4038764"/>
              <a:gd name="connsiteY15" fmla="*/ 685599 h 685600"/>
              <a:gd name="connsiteX16" fmla="*/ 560556 w 4038764"/>
              <a:gd name="connsiteY16" fmla="*/ 685599 h 685600"/>
              <a:gd name="connsiteX17" fmla="*/ 560556 w 4038764"/>
              <a:gd name="connsiteY17" fmla="*/ 679667 h 685600"/>
              <a:gd name="connsiteX18" fmla="*/ 540357 w 4038764"/>
              <a:gd name="connsiteY18" fmla="*/ 678636 h 685600"/>
              <a:gd name="connsiteX19" fmla="*/ 0 w 4038764"/>
              <a:gd name="connsiteY19" fmla="*/ 342800 h 685600"/>
              <a:gd name="connsiteX20" fmla="*/ 540357 w 4038764"/>
              <a:gd name="connsiteY20" fmla="*/ 6965 h 685600"/>
              <a:gd name="connsiteX21" fmla="*/ 560556 w 4038764"/>
              <a:gd name="connsiteY21" fmla="*/ 5933 h 68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038764" h="685600">
                <a:moveTo>
                  <a:pt x="560556" y="0"/>
                </a:moveTo>
                <a:lnTo>
                  <a:pt x="676745" y="0"/>
                </a:lnTo>
                <a:lnTo>
                  <a:pt x="3362019" y="0"/>
                </a:lnTo>
                <a:lnTo>
                  <a:pt x="3437106" y="0"/>
                </a:lnTo>
                <a:lnTo>
                  <a:pt x="3437106" y="3834"/>
                </a:lnTo>
                <a:lnTo>
                  <a:pt x="3498407" y="6965"/>
                </a:lnTo>
                <a:cubicBezTo>
                  <a:pt x="3806788" y="38929"/>
                  <a:pt x="4038764" y="177143"/>
                  <a:pt x="4038764" y="342800"/>
                </a:cubicBezTo>
                <a:cubicBezTo>
                  <a:pt x="4038764" y="508458"/>
                  <a:pt x="3806788" y="646671"/>
                  <a:pt x="3498407" y="678636"/>
                </a:cubicBezTo>
                <a:lnTo>
                  <a:pt x="3437106" y="681766"/>
                </a:lnTo>
                <a:lnTo>
                  <a:pt x="3437106" y="685599"/>
                </a:lnTo>
                <a:lnTo>
                  <a:pt x="3362039" y="685599"/>
                </a:lnTo>
                <a:lnTo>
                  <a:pt x="3362019" y="685600"/>
                </a:lnTo>
                <a:lnTo>
                  <a:pt x="3361999" y="685599"/>
                </a:lnTo>
                <a:lnTo>
                  <a:pt x="676765" y="685599"/>
                </a:lnTo>
                <a:lnTo>
                  <a:pt x="676745" y="685600"/>
                </a:lnTo>
                <a:lnTo>
                  <a:pt x="676726" y="685599"/>
                </a:lnTo>
                <a:lnTo>
                  <a:pt x="560556" y="685599"/>
                </a:lnTo>
                <a:lnTo>
                  <a:pt x="560556" y="679667"/>
                </a:lnTo>
                <a:lnTo>
                  <a:pt x="540357" y="678636"/>
                </a:lnTo>
                <a:cubicBezTo>
                  <a:pt x="231976" y="646671"/>
                  <a:pt x="0" y="508458"/>
                  <a:pt x="0" y="342800"/>
                </a:cubicBezTo>
                <a:cubicBezTo>
                  <a:pt x="0" y="177143"/>
                  <a:pt x="231976" y="38929"/>
                  <a:pt x="540357" y="6965"/>
                </a:cubicBezTo>
                <a:lnTo>
                  <a:pt x="560556" y="5933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形标注 18"/>
          <p:cNvSpPr/>
          <p:nvPr/>
        </p:nvSpPr>
        <p:spPr>
          <a:xfrm>
            <a:off x="10287601" y="1886494"/>
            <a:ext cx="1711272" cy="1081035"/>
          </a:xfrm>
          <a:prstGeom prst="wedgeEllipseCallout">
            <a:avLst>
              <a:gd name="adj1" fmla="val -56005"/>
              <a:gd name="adj2" fmla="val 49968"/>
            </a:avLst>
          </a:prstGeom>
          <a:solidFill>
            <a:srgbClr val="72440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0453678" y="2008711"/>
            <a:ext cx="1405387" cy="889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 smtClean="0">
                <a:solidFill>
                  <a:schemeClr val="bg1"/>
                </a:solidFill>
              </a:rPr>
              <a:t>我只是为高光服务，并不在此图标中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90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598007" y="2176711"/>
            <a:ext cx="1418896" cy="1103586"/>
          </a:xfrm>
          <a:custGeom>
            <a:avLst/>
            <a:gdLst>
              <a:gd name="connsiteX0" fmla="*/ 0 w 1418896"/>
              <a:gd name="connsiteY0" fmla="*/ 0 h 1103586"/>
              <a:gd name="connsiteX1" fmla="*/ 1308538 w 1418896"/>
              <a:gd name="connsiteY1" fmla="*/ 362607 h 1103586"/>
              <a:gd name="connsiteX2" fmla="*/ 1418896 w 1418896"/>
              <a:gd name="connsiteY2" fmla="*/ 1103586 h 1103586"/>
              <a:gd name="connsiteX3" fmla="*/ 504496 w 1418896"/>
              <a:gd name="connsiteY3" fmla="*/ 1024758 h 1103586"/>
              <a:gd name="connsiteX4" fmla="*/ 0 w 1418896"/>
              <a:gd name="connsiteY4" fmla="*/ 0 h 1103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8896" h="1103586">
                <a:moveTo>
                  <a:pt x="0" y="0"/>
                </a:moveTo>
                <a:lnTo>
                  <a:pt x="1308538" y="362607"/>
                </a:lnTo>
                <a:lnTo>
                  <a:pt x="1418896" y="1103586"/>
                </a:lnTo>
                <a:lnTo>
                  <a:pt x="504496" y="102475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62617" y="2176711"/>
            <a:ext cx="1872508" cy="1252289"/>
            <a:chOff x="7464714" y="3086146"/>
            <a:chExt cx="1872508" cy="1252289"/>
          </a:xfrm>
        </p:grpSpPr>
        <p:sp>
          <p:nvSpPr>
            <p:cNvPr id="13" name="任意多边形 12"/>
            <p:cNvSpPr/>
            <p:nvPr/>
          </p:nvSpPr>
          <p:spPr>
            <a:xfrm>
              <a:off x="7464714" y="3086146"/>
              <a:ext cx="1003182" cy="771580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7584928" flipH="1" flipV="1">
              <a:off x="8626588" y="3286122"/>
              <a:ext cx="803370" cy="61789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395722" y="3795984"/>
              <a:ext cx="269695" cy="542451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33"/>
            <p:cNvSpPr/>
            <p:nvPr/>
          </p:nvSpPr>
          <p:spPr>
            <a:xfrm rot="19267242" flipH="1">
              <a:off x="8168762" y="3204808"/>
              <a:ext cx="75344" cy="692652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33"/>
            <p:cNvSpPr/>
            <p:nvPr/>
          </p:nvSpPr>
          <p:spPr>
            <a:xfrm rot="3101489">
              <a:off x="8774999" y="3472406"/>
              <a:ext cx="67384" cy="449847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62616" y="672524"/>
            <a:ext cx="624483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小树苗</a:t>
            </a:r>
            <a:r>
              <a:rPr lang="en-US" altLang="zh-CN" sz="2800" b="1" dirty="0" smtClean="0"/>
              <a:t>1</a:t>
            </a:r>
            <a:r>
              <a:rPr lang="en-US" altLang="zh-CN" sz="2000" b="1" dirty="0" smtClean="0"/>
              <a:t>      </a:t>
            </a:r>
            <a:r>
              <a:rPr lang="en-US" altLang="zh-CN" sz="2000" u="sng" dirty="0" smtClean="0"/>
              <a:t>1</a:t>
            </a:r>
            <a:r>
              <a:rPr lang="zh-CN" altLang="en-US" sz="2000" u="sng" dirty="0" smtClean="0"/>
              <a:t>个任意多边形</a:t>
            </a:r>
            <a:r>
              <a:rPr lang="en-US" altLang="zh-CN" sz="2000" u="sng" dirty="0" smtClean="0"/>
              <a:t>+1</a:t>
            </a:r>
            <a:r>
              <a:rPr lang="zh-CN" altLang="en-US" sz="2000" u="sng" dirty="0" smtClean="0"/>
              <a:t>个三角形</a:t>
            </a:r>
            <a:endParaRPr lang="zh-CN" altLang="en-US" sz="2000" u="sng" dirty="0"/>
          </a:p>
        </p:txBody>
      </p:sp>
      <p:sp>
        <p:nvSpPr>
          <p:cNvPr id="19" name="文本框 18"/>
          <p:cNvSpPr txBox="1"/>
          <p:nvPr/>
        </p:nvSpPr>
        <p:spPr>
          <a:xfrm>
            <a:off x="1062617" y="4154493"/>
            <a:ext cx="107964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插入一个任意多边形，设置纯色填充，</a:t>
            </a:r>
            <a:r>
              <a:rPr lang="en-US" altLang="zh-CN" sz="2000" dirty="0" smtClean="0"/>
              <a:t>RGB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140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201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20</a:t>
            </a:r>
            <a:r>
              <a:rPr lang="zh-CN" altLang="en-US" sz="2000" dirty="0" smtClean="0"/>
              <a:t>，线条无填充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编辑顶点，将图中标注为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的两个红色点设置“平滑顶点”，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两个点设置“角部顶点”，具体调节可看图中参考（为了方便大家观看，此时我将“叶子”设置</a:t>
            </a:r>
            <a:r>
              <a:rPr lang="zh-CN" altLang="en-US" sz="2000" dirty="0"/>
              <a:t>为蓝色</a:t>
            </a:r>
            <a:r>
              <a:rPr lang="zh-CN" altLang="en-US" sz="2000" dirty="0" smtClean="0"/>
              <a:t>）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/>
            </a:pPr>
            <a:r>
              <a:rPr lang="zh-CN" altLang="en-US" sz="2000" dirty="0" smtClean="0"/>
              <a:t>编辑后复制一份，将其旋转</a:t>
            </a:r>
            <a:r>
              <a:rPr lang="en-US" altLang="zh-CN" sz="2000" dirty="0" smtClean="0"/>
              <a:t>110°</a:t>
            </a:r>
            <a:r>
              <a:rPr lang="zh-CN" altLang="en-US" sz="2000" dirty="0" smtClean="0"/>
              <a:t>，按住</a:t>
            </a:r>
            <a:r>
              <a:rPr lang="en-US" altLang="zh-CN" sz="2000" dirty="0" smtClean="0"/>
              <a:t>shift</a:t>
            </a:r>
            <a:r>
              <a:rPr lang="zh-CN" altLang="en-US" sz="2000" dirty="0" smtClean="0"/>
              <a:t>调整为“小叶子”</a:t>
            </a:r>
            <a:endParaRPr lang="en-US" altLang="zh-CN" sz="2000" dirty="0" smtClean="0"/>
          </a:p>
        </p:txBody>
      </p:sp>
      <p:sp>
        <p:nvSpPr>
          <p:cNvPr id="3" name="椭圆 2"/>
          <p:cNvSpPr/>
          <p:nvPr/>
        </p:nvSpPr>
        <p:spPr>
          <a:xfrm>
            <a:off x="7825503" y="2452296"/>
            <a:ext cx="138011" cy="13801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038424" y="3106382"/>
            <a:ext cx="138011" cy="13801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819" y="1713526"/>
            <a:ext cx="495300" cy="4476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1230" y="1967378"/>
            <a:ext cx="485775" cy="4667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949" y="3280297"/>
            <a:ext cx="371475" cy="33337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7430" y="3310171"/>
            <a:ext cx="409575" cy="371475"/>
          </a:xfrm>
          <a:prstGeom prst="rect">
            <a:avLst/>
          </a:prstGeom>
        </p:spPr>
      </p:pic>
      <p:sp>
        <p:nvSpPr>
          <p:cNvPr id="26" name="任意多边形 25"/>
          <p:cNvSpPr/>
          <p:nvPr/>
        </p:nvSpPr>
        <p:spPr>
          <a:xfrm>
            <a:off x="8807089" y="2247877"/>
            <a:ext cx="1381158" cy="1062294"/>
          </a:xfrm>
          <a:custGeom>
            <a:avLst/>
            <a:gdLst>
              <a:gd name="connsiteX0" fmla="*/ 0 w 1418896"/>
              <a:gd name="connsiteY0" fmla="*/ 0 h 1103586"/>
              <a:gd name="connsiteX1" fmla="*/ 1308538 w 1418896"/>
              <a:gd name="connsiteY1" fmla="*/ 362607 h 1103586"/>
              <a:gd name="connsiteX2" fmla="*/ 1418896 w 1418896"/>
              <a:gd name="connsiteY2" fmla="*/ 1103586 h 1103586"/>
              <a:gd name="connsiteX3" fmla="*/ 504496 w 1418896"/>
              <a:gd name="connsiteY3" fmla="*/ 1024758 h 1103586"/>
              <a:gd name="connsiteX4" fmla="*/ 0 w 1418896"/>
              <a:gd name="connsiteY4" fmla="*/ 0 h 1103586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677917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40260"/>
              <a:gd name="connsiteX1" fmla="*/ 1308538 w 1506233"/>
              <a:gd name="connsiteY1" fmla="*/ 387020 h 1140260"/>
              <a:gd name="connsiteX2" fmla="*/ 1418896 w 1506233"/>
              <a:gd name="connsiteY2" fmla="*/ 1127999 h 1140260"/>
              <a:gd name="connsiteX3" fmla="*/ 677917 w 1506233"/>
              <a:gd name="connsiteY3" fmla="*/ 1049171 h 1140260"/>
              <a:gd name="connsiteX4" fmla="*/ 0 w 1506233"/>
              <a:gd name="connsiteY4" fmla="*/ 24413 h 1140260"/>
              <a:gd name="connsiteX0" fmla="*/ 0 w 1492751"/>
              <a:gd name="connsiteY0" fmla="*/ 28741 h 1144588"/>
              <a:gd name="connsiteX1" fmla="*/ 1308538 w 1492751"/>
              <a:gd name="connsiteY1" fmla="*/ 391348 h 1144588"/>
              <a:gd name="connsiteX2" fmla="*/ 1418896 w 1492751"/>
              <a:gd name="connsiteY2" fmla="*/ 1132327 h 1144588"/>
              <a:gd name="connsiteX3" fmla="*/ 677917 w 1492751"/>
              <a:gd name="connsiteY3" fmla="*/ 1053499 h 1144588"/>
              <a:gd name="connsiteX4" fmla="*/ 0 w 1492751"/>
              <a:gd name="connsiteY4" fmla="*/ 28741 h 1144588"/>
              <a:gd name="connsiteX0" fmla="*/ 0 w 1497020"/>
              <a:gd name="connsiteY0" fmla="*/ 28741 h 1144588"/>
              <a:gd name="connsiteX1" fmla="*/ 1308538 w 1497020"/>
              <a:gd name="connsiteY1" fmla="*/ 391348 h 1144588"/>
              <a:gd name="connsiteX2" fmla="*/ 1418896 w 1497020"/>
              <a:gd name="connsiteY2" fmla="*/ 1132327 h 1144588"/>
              <a:gd name="connsiteX3" fmla="*/ 677917 w 1497020"/>
              <a:gd name="connsiteY3" fmla="*/ 1053499 h 1144588"/>
              <a:gd name="connsiteX4" fmla="*/ 0 w 1497020"/>
              <a:gd name="connsiteY4" fmla="*/ 28741 h 1144588"/>
              <a:gd name="connsiteX0" fmla="*/ 0 w 1497020"/>
              <a:gd name="connsiteY0" fmla="*/ 28741 h 1172616"/>
              <a:gd name="connsiteX1" fmla="*/ 1308538 w 1497020"/>
              <a:gd name="connsiteY1" fmla="*/ 391348 h 1172616"/>
              <a:gd name="connsiteX2" fmla="*/ 1418896 w 1497020"/>
              <a:gd name="connsiteY2" fmla="*/ 1132327 h 1172616"/>
              <a:gd name="connsiteX3" fmla="*/ 677917 w 1497020"/>
              <a:gd name="connsiteY3" fmla="*/ 1053499 h 1172616"/>
              <a:gd name="connsiteX4" fmla="*/ 0 w 1497020"/>
              <a:gd name="connsiteY4" fmla="*/ 28741 h 1172616"/>
              <a:gd name="connsiteX0" fmla="*/ 0 w 1497020"/>
              <a:gd name="connsiteY0" fmla="*/ 28741 h 1165609"/>
              <a:gd name="connsiteX1" fmla="*/ 1308538 w 1497020"/>
              <a:gd name="connsiteY1" fmla="*/ 391348 h 1165609"/>
              <a:gd name="connsiteX2" fmla="*/ 1418896 w 1497020"/>
              <a:gd name="connsiteY2" fmla="*/ 1132327 h 1165609"/>
              <a:gd name="connsiteX3" fmla="*/ 677917 w 1497020"/>
              <a:gd name="connsiteY3" fmla="*/ 1053499 h 1165609"/>
              <a:gd name="connsiteX4" fmla="*/ 0 w 1497020"/>
              <a:gd name="connsiteY4" fmla="*/ 28741 h 1165609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62366"/>
              <a:gd name="connsiteX1" fmla="*/ 1308538 w 1497020"/>
              <a:gd name="connsiteY1" fmla="*/ 391348 h 1162366"/>
              <a:gd name="connsiteX2" fmla="*/ 1418896 w 1497020"/>
              <a:gd name="connsiteY2" fmla="*/ 1132327 h 1162366"/>
              <a:gd name="connsiteX3" fmla="*/ 677917 w 1497020"/>
              <a:gd name="connsiteY3" fmla="*/ 1053499 h 1162366"/>
              <a:gd name="connsiteX4" fmla="*/ 0 w 1497020"/>
              <a:gd name="connsiteY4" fmla="*/ 28741 h 1162366"/>
              <a:gd name="connsiteX0" fmla="*/ 0 w 1497020"/>
              <a:gd name="connsiteY0" fmla="*/ 17782 h 1151407"/>
              <a:gd name="connsiteX1" fmla="*/ 1308538 w 1497020"/>
              <a:gd name="connsiteY1" fmla="*/ 380389 h 1151407"/>
              <a:gd name="connsiteX2" fmla="*/ 1418896 w 1497020"/>
              <a:gd name="connsiteY2" fmla="*/ 1121368 h 1151407"/>
              <a:gd name="connsiteX3" fmla="*/ 677917 w 1497020"/>
              <a:gd name="connsiteY3" fmla="*/ 1042540 h 1151407"/>
              <a:gd name="connsiteX4" fmla="*/ 0 w 1497020"/>
              <a:gd name="connsiteY4" fmla="*/ 17782 h 115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020" h="1151407">
                <a:moveTo>
                  <a:pt x="0" y="17782"/>
                </a:moveTo>
                <a:cubicBezTo>
                  <a:pt x="543911" y="-61045"/>
                  <a:pt x="1103585" y="133396"/>
                  <a:pt x="1308538" y="380389"/>
                </a:cubicBezTo>
                <a:cubicBezTo>
                  <a:pt x="1513491" y="627382"/>
                  <a:pt x="1552903" y="1011010"/>
                  <a:pt x="1418896" y="1121368"/>
                </a:cubicBezTo>
                <a:cubicBezTo>
                  <a:pt x="1066800" y="1173919"/>
                  <a:pt x="846083" y="1163409"/>
                  <a:pt x="677917" y="1042540"/>
                </a:cubicBezTo>
                <a:cubicBezTo>
                  <a:pt x="509751" y="921671"/>
                  <a:pt x="310055" y="217478"/>
                  <a:pt x="0" y="17782"/>
                </a:cubicBezTo>
                <a:close/>
              </a:path>
            </a:pathLst>
          </a:custGeom>
          <a:solidFill>
            <a:srgbClr val="8CC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6587803">
            <a:off x="10348088" y="2540041"/>
            <a:ext cx="970165" cy="746186"/>
          </a:xfrm>
          <a:custGeom>
            <a:avLst/>
            <a:gdLst>
              <a:gd name="connsiteX0" fmla="*/ 0 w 1418896"/>
              <a:gd name="connsiteY0" fmla="*/ 0 h 1103586"/>
              <a:gd name="connsiteX1" fmla="*/ 1308538 w 1418896"/>
              <a:gd name="connsiteY1" fmla="*/ 362607 h 1103586"/>
              <a:gd name="connsiteX2" fmla="*/ 1418896 w 1418896"/>
              <a:gd name="connsiteY2" fmla="*/ 1103586 h 1103586"/>
              <a:gd name="connsiteX3" fmla="*/ 504496 w 1418896"/>
              <a:gd name="connsiteY3" fmla="*/ 1024758 h 1103586"/>
              <a:gd name="connsiteX4" fmla="*/ 0 w 1418896"/>
              <a:gd name="connsiteY4" fmla="*/ 0 h 1103586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677917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40260"/>
              <a:gd name="connsiteX1" fmla="*/ 1308538 w 1506233"/>
              <a:gd name="connsiteY1" fmla="*/ 387020 h 1140260"/>
              <a:gd name="connsiteX2" fmla="*/ 1418896 w 1506233"/>
              <a:gd name="connsiteY2" fmla="*/ 1127999 h 1140260"/>
              <a:gd name="connsiteX3" fmla="*/ 677917 w 1506233"/>
              <a:gd name="connsiteY3" fmla="*/ 1049171 h 1140260"/>
              <a:gd name="connsiteX4" fmla="*/ 0 w 1506233"/>
              <a:gd name="connsiteY4" fmla="*/ 24413 h 1140260"/>
              <a:gd name="connsiteX0" fmla="*/ 0 w 1492751"/>
              <a:gd name="connsiteY0" fmla="*/ 28741 h 1144588"/>
              <a:gd name="connsiteX1" fmla="*/ 1308538 w 1492751"/>
              <a:gd name="connsiteY1" fmla="*/ 391348 h 1144588"/>
              <a:gd name="connsiteX2" fmla="*/ 1418896 w 1492751"/>
              <a:gd name="connsiteY2" fmla="*/ 1132327 h 1144588"/>
              <a:gd name="connsiteX3" fmla="*/ 677917 w 1492751"/>
              <a:gd name="connsiteY3" fmla="*/ 1053499 h 1144588"/>
              <a:gd name="connsiteX4" fmla="*/ 0 w 1492751"/>
              <a:gd name="connsiteY4" fmla="*/ 28741 h 1144588"/>
              <a:gd name="connsiteX0" fmla="*/ 0 w 1497020"/>
              <a:gd name="connsiteY0" fmla="*/ 28741 h 1144588"/>
              <a:gd name="connsiteX1" fmla="*/ 1308538 w 1497020"/>
              <a:gd name="connsiteY1" fmla="*/ 391348 h 1144588"/>
              <a:gd name="connsiteX2" fmla="*/ 1418896 w 1497020"/>
              <a:gd name="connsiteY2" fmla="*/ 1132327 h 1144588"/>
              <a:gd name="connsiteX3" fmla="*/ 677917 w 1497020"/>
              <a:gd name="connsiteY3" fmla="*/ 1053499 h 1144588"/>
              <a:gd name="connsiteX4" fmla="*/ 0 w 1497020"/>
              <a:gd name="connsiteY4" fmla="*/ 28741 h 1144588"/>
              <a:gd name="connsiteX0" fmla="*/ 0 w 1497020"/>
              <a:gd name="connsiteY0" fmla="*/ 28741 h 1172616"/>
              <a:gd name="connsiteX1" fmla="*/ 1308538 w 1497020"/>
              <a:gd name="connsiteY1" fmla="*/ 391348 h 1172616"/>
              <a:gd name="connsiteX2" fmla="*/ 1418896 w 1497020"/>
              <a:gd name="connsiteY2" fmla="*/ 1132327 h 1172616"/>
              <a:gd name="connsiteX3" fmla="*/ 677917 w 1497020"/>
              <a:gd name="connsiteY3" fmla="*/ 1053499 h 1172616"/>
              <a:gd name="connsiteX4" fmla="*/ 0 w 1497020"/>
              <a:gd name="connsiteY4" fmla="*/ 28741 h 1172616"/>
              <a:gd name="connsiteX0" fmla="*/ 0 w 1497020"/>
              <a:gd name="connsiteY0" fmla="*/ 28741 h 1165609"/>
              <a:gd name="connsiteX1" fmla="*/ 1308538 w 1497020"/>
              <a:gd name="connsiteY1" fmla="*/ 391348 h 1165609"/>
              <a:gd name="connsiteX2" fmla="*/ 1418896 w 1497020"/>
              <a:gd name="connsiteY2" fmla="*/ 1132327 h 1165609"/>
              <a:gd name="connsiteX3" fmla="*/ 677917 w 1497020"/>
              <a:gd name="connsiteY3" fmla="*/ 1053499 h 1165609"/>
              <a:gd name="connsiteX4" fmla="*/ 0 w 1497020"/>
              <a:gd name="connsiteY4" fmla="*/ 28741 h 1165609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62366"/>
              <a:gd name="connsiteX1" fmla="*/ 1308538 w 1497020"/>
              <a:gd name="connsiteY1" fmla="*/ 391348 h 1162366"/>
              <a:gd name="connsiteX2" fmla="*/ 1418896 w 1497020"/>
              <a:gd name="connsiteY2" fmla="*/ 1132327 h 1162366"/>
              <a:gd name="connsiteX3" fmla="*/ 677917 w 1497020"/>
              <a:gd name="connsiteY3" fmla="*/ 1053499 h 1162366"/>
              <a:gd name="connsiteX4" fmla="*/ 0 w 1497020"/>
              <a:gd name="connsiteY4" fmla="*/ 28741 h 1162366"/>
              <a:gd name="connsiteX0" fmla="*/ 0 w 1497020"/>
              <a:gd name="connsiteY0" fmla="*/ 17782 h 1151407"/>
              <a:gd name="connsiteX1" fmla="*/ 1308538 w 1497020"/>
              <a:gd name="connsiteY1" fmla="*/ 380389 h 1151407"/>
              <a:gd name="connsiteX2" fmla="*/ 1418896 w 1497020"/>
              <a:gd name="connsiteY2" fmla="*/ 1121368 h 1151407"/>
              <a:gd name="connsiteX3" fmla="*/ 677917 w 1497020"/>
              <a:gd name="connsiteY3" fmla="*/ 1042540 h 1151407"/>
              <a:gd name="connsiteX4" fmla="*/ 0 w 1497020"/>
              <a:gd name="connsiteY4" fmla="*/ 17782 h 115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020" h="1151407">
                <a:moveTo>
                  <a:pt x="0" y="17782"/>
                </a:moveTo>
                <a:cubicBezTo>
                  <a:pt x="543911" y="-61045"/>
                  <a:pt x="1103585" y="133396"/>
                  <a:pt x="1308538" y="380389"/>
                </a:cubicBezTo>
                <a:cubicBezTo>
                  <a:pt x="1513491" y="627382"/>
                  <a:pt x="1552903" y="1011010"/>
                  <a:pt x="1418896" y="1121368"/>
                </a:cubicBezTo>
                <a:cubicBezTo>
                  <a:pt x="1066800" y="1173919"/>
                  <a:pt x="846083" y="1163409"/>
                  <a:pt x="677917" y="1042540"/>
                </a:cubicBezTo>
                <a:cubicBezTo>
                  <a:pt x="509751" y="921671"/>
                  <a:pt x="310055" y="217478"/>
                  <a:pt x="0" y="17782"/>
                </a:cubicBezTo>
                <a:close/>
              </a:path>
            </a:pathLst>
          </a:custGeom>
          <a:solidFill>
            <a:srgbClr val="8CC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3406844" y="1841866"/>
            <a:ext cx="2339653" cy="1777963"/>
            <a:chOff x="4003272" y="1753119"/>
            <a:chExt cx="2339653" cy="177796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/>
            <a:srcRect r="6247" b="20906"/>
            <a:stretch/>
          </p:blipFill>
          <p:spPr>
            <a:xfrm>
              <a:off x="4003272" y="1753119"/>
              <a:ext cx="2339653" cy="1777963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5946970" y="3329997"/>
              <a:ext cx="180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11109" y="1567024"/>
            <a:ext cx="350084" cy="461665"/>
            <a:chOff x="7825503" y="608880"/>
            <a:chExt cx="460368" cy="607100"/>
          </a:xfrm>
        </p:grpSpPr>
        <p:sp>
          <p:nvSpPr>
            <p:cNvPr id="32" name="椭圆 31"/>
            <p:cNvSpPr/>
            <p:nvPr/>
          </p:nvSpPr>
          <p:spPr>
            <a:xfrm>
              <a:off x="7825503" y="672524"/>
              <a:ext cx="460368" cy="460368"/>
            </a:xfrm>
            <a:prstGeom prst="ellipse">
              <a:avLst/>
            </a:pr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825503" y="608880"/>
              <a:ext cx="460368" cy="60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140443" y="1706530"/>
            <a:ext cx="350084" cy="461665"/>
            <a:chOff x="7825503" y="608880"/>
            <a:chExt cx="460368" cy="607100"/>
          </a:xfrm>
        </p:grpSpPr>
        <p:sp>
          <p:nvSpPr>
            <p:cNvPr id="36" name="椭圆 35"/>
            <p:cNvSpPr/>
            <p:nvPr/>
          </p:nvSpPr>
          <p:spPr>
            <a:xfrm>
              <a:off x="7825503" y="672524"/>
              <a:ext cx="460368" cy="460368"/>
            </a:xfrm>
            <a:prstGeom prst="ellipse">
              <a:avLst/>
            </a:pr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825503" y="608880"/>
              <a:ext cx="460368" cy="60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457005" y="3363536"/>
            <a:ext cx="350084" cy="461665"/>
            <a:chOff x="7825503" y="608880"/>
            <a:chExt cx="460368" cy="607100"/>
          </a:xfrm>
        </p:grpSpPr>
        <p:sp>
          <p:nvSpPr>
            <p:cNvPr id="39" name="椭圆 38"/>
            <p:cNvSpPr/>
            <p:nvPr/>
          </p:nvSpPr>
          <p:spPr>
            <a:xfrm>
              <a:off x="7825503" y="672524"/>
              <a:ext cx="460368" cy="460368"/>
            </a:xfrm>
            <a:prstGeom prst="ellipse">
              <a:avLst/>
            </a:pr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825503" y="608880"/>
              <a:ext cx="460368" cy="60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05419" y="3387548"/>
            <a:ext cx="350084" cy="461665"/>
            <a:chOff x="7825503" y="608880"/>
            <a:chExt cx="460368" cy="607100"/>
          </a:xfrm>
        </p:grpSpPr>
        <p:sp>
          <p:nvSpPr>
            <p:cNvPr id="42" name="椭圆 41"/>
            <p:cNvSpPr/>
            <p:nvPr/>
          </p:nvSpPr>
          <p:spPr>
            <a:xfrm>
              <a:off x="7825503" y="672524"/>
              <a:ext cx="460368" cy="460368"/>
            </a:xfrm>
            <a:prstGeom prst="ellipse">
              <a:avLst/>
            </a:pr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825503" y="608880"/>
              <a:ext cx="460368" cy="60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857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6973671" y="2115813"/>
            <a:ext cx="160184" cy="145042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62617" y="2176711"/>
            <a:ext cx="1872508" cy="1252289"/>
            <a:chOff x="7464714" y="3086146"/>
            <a:chExt cx="1872508" cy="1252289"/>
          </a:xfrm>
        </p:grpSpPr>
        <p:sp>
          <p:nvSpPr>
            <p:cNvPr id="13" name="任意多边形 12"/>
            <p:cNvSpPr/>
            <p:nvPr/>
          </p:nvSpPr>
          <p:spPr>
            <a:xfrm>
              <a:off x="7464714" y="3086146"/>
              <a:ext cx="1003182" cy="771580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7584928" flipH="1" flipV="1">
              <a:off x="8626588" y="3286122"/>
              <a:ext cx="803370" cy="61789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395722" y="3795984"/>
              <a:ext cx="269695" cy="542451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33"/>
            <p:cNvSpPr/>
            <p:nvPr/>
          </p:nvSpPr>
          <p:spPr>
            <a:xfrm rot="19267242" flipH="1">
              <a:off x="8168762" y="3204808"/>
              <a:ext cx="75344" cy="692652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33"/>
            <p:cNvSpPr/>
            <p:nvPr/>
          </p:nvSpPr>
          <p:spPr>
            <a:xfrm rot="3101489">
              <a:off x="8774999" y="3472406"/>
              <a:ext cx="67384" cy="449847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062617" y="672524"/>
            <a:ext cx="516038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小树苗</a:t>
            </a:r>
            <a:r>
              <a:rPr lang="en-US" altLang="zh-CN" sz="2800" b="1" dirty="0" smtClean="0"/>
              <a:t>2</a:t>
            </a:r>
            <a:r>
              <a:rPr lang="en-US" altLang="zh-CN" sz="2000" b="1" dirty="0" smtClean="0"/>
              <a:t>      </a:t>
            </a:r>
            <a:r>
              <a:rPr lang="en-US" altLang="zh-CN" sz="2000" u="sng" dirty="0" smtClean="0"/>
              <a:t>1</a:t>
            </a:r>
            <a:r>
              <a:rPr lang="zh-CN" altLang="en-US" sz="2000" u="sng" dirty="0" smtClean="0"/>
              <a:t>个任意多边形</a:t>
            </a:r>
            <a:endParaRPr lang="zh-CN" altLang="en-US" sz="2000" u="sng" dirty="0"/>
          </a:p>
        </p:txBody>
      </p:sp>
      <p:sp>
        <p:nvSpPr>
          <p:cNvPr id="19" name="文本框 18"/>
          <p:cNvSpPr txBox="1"/>
          <p:nvPr/>
        </p:nvSpPr>
        <p:spPr>
          <a:xfrm>
            <a:off x="1062617" y="4154493"/>
            <a:ext cx="107964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lnSpc>
                <a:spcPct val="130000"/>
              </a:lnSpc>
              <a:buFont typeface="+mj-lt"/>
              <a:buAutoNum type="arabicPeriod" startAt="3"/>
            </a:pPr>
            <a:r>
              <a:rPr lang="zh-CN" altLang="en-US" sz="2000" dirty="0" smtClean="0"/>
              <a:t>插入一个三角形，设置纯色填充，</a:t>
            </a:r>
            <a:r>
              <a:rPr lang="en-US" altLang="zh-CN" sz="2000" dirty="0" smtClean="0"/>
              <a:t>RGB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123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182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16</a:t>
            </a:r>
            <a:r>
              <a:rPr lang="zh-CN" altLang="en-US" sz="2000" dirty="0" smtClean="0"/>
              <a:t>，线条无填充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 startAt="3"/>
            </a:pPr>
            <a:r>
              <a:rPr lang="zh-CN" altLang="en-US" sz="2000" dirty="0" smtClean="0"/>
              <a:t>编辑顶点，将图中标注为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的红色点向右移动一点点，设置“平滑顶点”，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两个点</a:t>
            </a:r>
            <a:r>
              <a:rPr lang="zh-CN" altLang="en-US" sz="2000" dirty="0"/>
              <a:t>设置“角部顶点” ，具体调节可看图中参考（</a:t>
            </a:r>
            <a:r>
              <a:rPr lang="zh-CN" altLang="en-US" sz="2000" dirty="0" smtClean="0"/>
              <a:t>为了方便大家观看，此时我将“叶子”设置为蓝色）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 startAt="3"/>
            </a:pPr>
            <a:r>
              <a:rPr lang="zh-CN" altLang="en-US" sz="2000" dirty="0" smtClean="0"/>
              <a:t>编辑后复制一份，先将其水平旋转，放入大小叶子时，根据“叶子”的具体情况调节</a:t>
            </a:r>
            <a:endParaRPr lang="en-US" altLang="zh-CN" sz="2000" dirty="0" smtClean="0"/>
          </a:p>
        </p:txBody>
      </p:sp>
      <p:sp>
        <p:nvSpPr>
          <p:cNvPr id="28" name="椭圆 27"/>
          <p:cNvSpPr/>
          <p:nvPr/>
        </p:nvSpPr>
        <p:spPr>
          <a:xfrm>
            <a:off x="6995844" y="2029946"/>
            <a:ext cx="138011" cy="13801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33"/>
          <p:cNvSpPr/>
          <p:nvPr/>
        </p:nvSpPr>
        <p:spPr>
          <a:xfrm>
            <a:off x="8681085" y="2000565"/>
            <a:ext cx="198823" cy="1535744"/>
          </a:xfrm>
          <a:custGeom>
            <a:avLst/>
            <a:gdLst>
              <a:gd name="connsiteX0" fmla="*/ 0 w 160184"/>
              <a:gd name="connsiteY0" fmla="*/ 1450427 h 1450427"/>
              <a:gd name="connsiteX1" fmla="*/ 80092 w 160184"/>
              <a:gd name="connsiteY1" fmla="*/ 0 h 1450427"/>
              <a:gd name="connsiteX2" fmla="*/ 160184 w 160184"/>
              <a:gd name="connsiteY2" fmla="*/ 1450427 h 1450427"/>
              <a:gd name="connsiteX3" fmla="*/ 0 w 160184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13977 w 176575"/>
              <a:gd name="connsiteY0" fmla="*/ 1434662 h 1434662"/>
              <a:gd name="connsiteX1" fmla="*/ 172897 w 176575"/>
              <a:gd name="connsiteY1" fmla="*/ 0 h 1434662"/>
              <a:gd name="connsiteX2" fmla="*/ 174161 w 176575"/>
              <a:gd name="connsiteY2" fmla="*/ 1434662 h 1434662"/>
              <a:gd name="connsiteX3" fmla="*/ 13977 w 176575"/>
              <a:gd name="connsiteY3" fmla="*/ 1434662 h 1434662"/>
              <a:gd name="connsiteX0" fmla="*/ 21312 w 183910"/>
              <a:gd name="connsiteY0" fmla="*/ 1434662 h 1434662"/>
              <a:gd name="connsiteX1" fmla="*/ 180232 w 183910"/>
              <a:gd name="connsiteY1" fmla="*/ 0 h 1434662"/>
              <a:gd name="connsiteX2" fmla="*/ 181496 w 183910"/>
              <a:gd name="connsiteY2" fmla="*/ 1434662 h 1434662"/>
              <a:gd name="connsiteX3" fmla="*/ 21312 w 183910"/>
              <a:gd name="connsiteY3" fmla="*/ 1434662 h 1434662"/>
              <a:gd name="connsiteX0" fmla="*/ 21312 w 181496"/>
              <a:gd name="connsiteY0" fmla="*/ 1434662 h 1434662"/>
              <a:gd name="connsiteX1" fmla="*/ 180232 w 181496"/>
              <a:gd name="connsiteY1" fmla="*/ 0 h 1434662"/>
              <a:gd name="connsiteX2" fmla="*/ 181496 w 181496"/>
              <a:gd name="connsiteY2" fmla="*/ 1434662 h 1434662"/>
              <a:gd name="connsiteX3" fmla="*/ 21312 w 181496"/>
              <a:gd name="connsiteY3" fmla="*/ 1434662 h 1434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96" h="1434662">
                <a:moveTo>
                  <a:pt x="21312" y="1434662"/>
                </a:moveTo>
                <a:cubicBezTo>
                  <a:pt x="-46584" y="667407"/>
                  <a:pt x="58942" y="436179"/>
                  <a:pt x="180232" y="0"/>
                </a:cubicBezTo>
                <a:cubicBezTo>
                  <a:pt x="96571" y="483476"/>
                  <a:pt x="75972" y="903889"/>
                  <a:pt x="181496" y="1434662"/>
                </a:cubicBezTo>
                <a:lnTo>
                  <a:pt x="21312" y="1434662"/>
                </a:lnTo>
                <a:close/>
              </a:path>
            </a:pathLst>
          </a:custGeom>
          <a:solidFill>
            <a:srgbClr val="7BB6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5272" y="1229005"/>
            <a:ext cx="631099" cy="9389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067" y="3058353"/>
            <a:ext cx="451378" cy="11763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9985" y="3170203"/>
            <a:ext cx="349582" cy="8365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889807" y="1602876"/>
            <a:ext cx="350084" cy="461665"/>
            <a:chOff x="7825503" y="608880"/>
            <a:chExt cx="460368" cy="607100"/>
          </a:xfrm>
        </p:grpSpPr>
        <p:sp>
          <p:nvSpPr>
            <p:cNvPr id="31" name="椭圆 30"/>
            <p:cNvSpPr/>
            <p:nvPr/>
          </p:nvSpPr>
          <p:spPr>
            <a:xfrm>
              <a:off x="7825503" y="672524"/>
              <a:ext cx="460368" cy="460368"/>
            </a:xfrm>
            <a:prstGeom prst="ellipse">
              <a:avLst/>
            </a:pr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825503" y="608880"/>
              <a:ext cx="460368" cy="60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542329" y="3408287"/>
            <a:ext cx="350084" cy="461665"/>
            <a:chOff x="7825503" y="608880"/>
            <a:chExt cx="460368" cy="607100"/>
          </a:xfrm>
        </p:grpSpPr>
        <p:sp>
          <p:nvSpPr>
            <p:cNvPr id="34" name="椭圆 33"/>
            <p:cNvSpPr/>
            <p:nvPr/>
          </p:nvSpPr>
          <p:spPr>
            <a:xfrm>
              <a:off x="7825503" y="672524"/>
              <a:ext cx="460368" cy="460368"/>
            </a:xfrm>
            <a:prstGeom prst="ellipse">
              <a:avLst/>
            </a:pr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25503" y="608880"/>
              <a:ext cx="460368" cy="60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264757" y="3415679"/>
            <a:ext cx="350084" cy="461665"/>
            <a:chOff x="7825503" y="608880"/>
            <a:chExt cx="460368" cy="607100"/>
          </a:xfrm>
        </p:grpSpPr>
        <p:sp>
          <p:nvSpPr>
            <p:cNvPr id="37" name="椭圆 36"/>
            <p:cNvSpPr/>
            <p:nvPr/>
          </p:nvSpPr>
          <p:spPr>
            <a:xfrm>
              <a:off x="7825503" y="672524"/>
              <a:ext cx="460368" cy="460368"/>
            </a:xfrm>
            <a:prstGeom prst="ellipse">
              <a:avLst/>
            </a:pr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825503" y="608880"/>
              <a:ext cx="460368" cy="607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等腰三角形 33"/>
          <p:cNvSpPr/>
          <p:nvPr/>
        </p:nvSpPr>
        <p:spPr>
          <a:xfrm flipH="1">
            <a:off x="9176929" y="2018884"/>
            <a:ext cx="198823" cy="1535744"/>
          </a:xfrm>
          <a:custGeom>
            <a:avLst/>
            <a:gdLst>
              <a:gd name="connsiteX0" fmla="*/ 0 w 160184"/>
              <a:gd name="connsiteY0" fmla="*/ 1450427 h 1450427"/>
              <a:gd name="connsiteX1" fmla="*/ 80092 w 160184"/>
              <a:gd name="connsiteY1" fmla="*/ 0 h 1450427"/>
              <a:gd name="connsiteX2" fmla="*/ 160184 w 160184"/>
              <a:gd name="connsiteY2" fmla="*/ 1450427 h 1450427"/>
              <a:gd name="connsiteX3" fmla="*/ 0 w 160184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13977 w 176575"/>
              <a:gd name="connsiteY0" fmla="*/ 1434662 h 1434662"/>
              <a:gd name="connsiteX1" fmla="*/ 172897 w 176575"/>
              <a:gd name="connsiteY1" fmla="*/ 0 h 1434662"/>
              <a:gd name="connsiteX2" fmla="*/ 174161 w 176575"/>
              <a:gd name="connsiteY2" fmla="*/ 1434662 h 1434662"/>
              <a:gd name="connsiteX3" fmla="*/ 13977 w 176575"/>
              <a:gd name="connsiteY3" fmla="*/ 1434662 h 1434662"/>
              <a:gd name="connsiteX0" fmla="*/ 21312 w 183910"/>
              <a:gd name="connsiteY0" fmla="*/ 1434662 h 1434662"/>
              <a:gd name="connsiteX1" fmla="*/ 180232 w 183910"/>
              <a:gd name="connsiteY1" fmla="*/ 0 h 1434662"/>
              <a:gd name="connsiteX2" fmla="*/ 181496 w 183910"/>
              <a:gd name="connsiteY2" fmla="*/ 1434662 h 1434662"/>
              <a:gd name="connsiteX3" fmla="*/ 21312 w 183910"/>
              <a:gd name="connsiteY3" fmla="*/ 1434662 h 1434662"/>
              <a:gd name="connsiteX0" fmla="*/ 21312 w 181496"/>
              <a:gd name="connsiteY0" fmla="*/ 1434662 h 1434662"/>
              <a:gd name="connsiteX1" fmla="*/ 180232 w 181496"/>
              <a:gd name="connsiteY1" fmla="*/ 0 h 1434662"/>
              <a:gd name="connsiteX2" fmla="*/ 181496 w 181496"/>
              <a:gd name="connsiteY2" fmla="*/ 1434662 h 1434662"/>
              <a:gd name="connsiteX3" fmla="*/ 21312 w 181496"/>
              <a:gd name="connsiteY3" fmla="*/ 1434662 h 1434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96" h="1434662">
                <a:moveTo>
                  <a:pt x="21312" y="1434662"/>
                </a:moveTo>
                <a:cubicBezTo>
                  <a:pt x="-46584" y="667407"/>
                  <a:pt x="58942" y="436179"/>
                  <a:pt x="180232" y="0"/>
                </a:cubicBezTo>
                <a:cubicBezTo>
                  <a:pt x="96571" y="483476"/>
                  <a:pt x="75972" y="903889"/>
                  <a:pt x="181496" y="1434662"/>
                </a:cubicBezTo>
                <a:lnTo>
                  <a:pt x="21312" y="1434662"/>
                </a:lnTo>
                <a:close/>
              </a:path>
            </a:pathLst>
          </a:custGeom>
          <a:solidFill>
            <a:srgbClr val="7BB6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9610849" y="2500759"/>
            <a:ext cx="1003182" cy="771580"/>
          </a:xfrm>
          <a:custGeom>
            <a:avLst/>
            <a:gdLst>
              <a:gd name="connsiteX0" fmla="*/ 0 w 1418896"/>
              <a:gd name="connsiteY0" fmla="*/ 0 h 1103586"/>
              <a:gd name="connsiteX1" fmla="*/ 1308538 w 1418896"/>
              <a:gd name="connsiteY1" fmla="*/ 362607 h 1103586"/>
              <a:gd name="connsiteX2" fmla="*/ 1418896 w 1418896"/>
              <a:gd name="connsiteY2" fmla="*/ 1103586 h 1103586"/>
              <a:gd name="connsiteX3" fmla="*/ 504496 w 1418896"/>
              <a:gd name="connsiteY3" fmla="*/ 1024758 h 1103586"/>
              <a:gd name="connsiteX4" fmla="*/ 0 w 1418896"/>
              <a:gd name="connsiteY4" fmla="*/ 0 h 1103586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677917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40260"/>
              <a:gd name="connsiteX1" fmla="*/ 1308538 w 1506233"/>
              <a:gd name="connsiteY1" fmla="*/ 387020 h 1140260"/>
              <a:gd name="connsiteX2" fmla="*/ 1418896 w 1506233"/>
              <a:gd name="connsiteY2" fmla="*/ 1127999 h 1140260"/>
              <a:gd name="connsiteX3" fmla="*/ 677917 w 1506233"/>
              <a:gd name="connsiteY3" fmla="*/ 1049171 h 1140260"/>
              <a:gd name="connsiteX4" fmla="*/ 0 w 1506233"/>
              <a:gd name="connsiteY4" fmla="*/ 24413 h 1140260"/>
              <a:gd name="connsiteX0" fmla="*/ 0 w 1492751"/>
              <a:gd name="connsiteY0" fmla="*/ 28741 h 1144588"/>
              <a:gd name="connsiteX1" fmla="*/ 1308538 w 1492751"/>
              <a:gd name="connsiteY1" fmla="*/ 391348 h 1144588"/>
              <a:gd name="connsiteX2" fmla="*/ 1418896 w 1492751"/>
              <a:gd name="connsiteY2" fmla="*/ 1132327 h 1144588"/>
              <a:gd name="connsiteX3" fmla="*/ 677917 w 1492751"/>
              <a:gd name="connsiteY3" fmla="*/ 1053499 h 1144588"/>
              <a:gd name="connsiteX4" fmla="*/ 0 w 1492751"/>
              <a:gd name="connsiteY4" fmla="*/ 28741 h 1144588"/>
              <a:gd name="connsiteX0" fmla="*/ 0 w 1497020"/>
              <a:gd name="connsiteY0" fmla="*/ 28741 h 1144588"/>
              <a:gd name="connsiteX1" fmla="*/ 1308538 w 1497020"/>
              <a:gd name="connsiteY1" fmla="*/ 391348 h 1144588"/>
              <a:gd name="connsiteX2" fmla="*/ 1418896 w 1497020"/>
              <a:gd name="connsiteY2" fmla="*/ 1132327 h 1144588"/>
              <a:gd name="connsiteX3" fmla="*/ 677917 w 1497020"/>
              <a:gd name="connsiteY3" fmla="*/ 1053499 h 1144588"/>
              <a:gd name="connsiteX4" fmla="*/ 0 w 1497020"/>
              <a:gd name="connsiteY4" fmla="*/ 28741 h 1144588"/>
              <a:gd name="connsiteX0" fmla="*/ 0 w 1497020"/>
              <a:gd name="connsiteY0" fmla="*/ 28741 h 1172616"/>
              <a:gd name="connsiteX1" fmla="*/ 1308538 w 1497020"/>
              <a:gd name="connsiteY1" fmla="*/ 391348 h 1172616"/>
              <a:gd name="connsiteX2" fmla="*/ 1418896 w 1497020"/>
              <a:gd name="connsiteY2" fmla="*/ 1132327 h 1172616"/>
              <a:gd name="connsiteX3" fmla="*/ 677917 w 1497020"/>
              <a:gd name="connsiteY3" fmla="*/ 1053499 h 1172616"/>
              <a:gd name="connsiteX4" fmla="*/ 0 w 1497020"/>
              <a:gd name="connsiteY4" fmla="*/ 28741 h 1172616"/>
              <a:gd name="connsiteX0" fmla="*/ 0 w 1497020"/>
              <a:gd name="connsiteY0" fmla="*/ 28741 h 1165609"/>
              <a:gd name="connsiteX1" fmla="*/ 1308538 w 1497020"/>
              <a:gd name="connsiteY1" fmla="*/ 391348 h 1165609"/>
              <a:gd name="connsiteX2" fmla="*/ 1418896 w 1497020"/>
              <a:gd name="connsiteY2" fmla="*/ 1132327 h 1165609"/>
              <a:gd name="connsiteX3" fmla="*/ 677917 w 1497020"/>
              <a:gd name="connsiteY3" fmla="*/ 1053499 h 1165609"/>
              <a:gd name="connsiteX4" fmla="*/ 0 w 1497020"/>
              <a:gd name="connsiteY4" fmla="*/ 28741 h 1165609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62366"/>
              <a:gd name="connsiteX1" fmla="*/ 1308538 w 1497020"/>
              <a:gd name="connsiteY1" fmla="*/ 391348 h 1162366"/>
              <a:gd name="connsiteX2" fmla="*/ 1418896 w 1497020"/>
              <a:gd name="connsiteY2" fmla="*/ 1132327 h 1162366"/>
              <a:gd name="connsiteX3" fmla="*/ 677917 w 1497020"/>
              <a:gd name="connsiteY3" fmla="*/ 1053499 h 1162366"/>
              <a:gd name="connsiteX4" fmla="*/ 0 w 1497020"/>
              <a:gd name="connsiteY4" fmla="*/ 28741 h 1162366"/>
              <a:gd name="connsiteX0" fmla="*/ 0 w 1497020"/>
              <a:gd name="connsiteY0" fmla="*/ 17782 h 1151407"/>
              <a:gd name="connsiteX1" fmla="*/ 1308538 w 1497020"/>
              <a:gd name="connsiteY1" fmla="*/ 380389 h 1151407"/>
              <a:gd name="connsiteX2" fmla="*/ 1418896 w 1497020"/>
              <a:gd name="connsiteY2" fmla="*/ 1121368 h 1151407"/>
              <a:gd name="connsiteX3" fmla="*/ 677917 w 1497020"/>
              <a:gd name="connsiteY3" fmla="*/ 1042540 h 1151407"/>
              <a:gd name="connsiteX4" fmla="*/ 0 w 1497020"/>
              <a:gd name="connsiteY4" fmla="*/ 17782 h 115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020" h="1151407">
                <a:moveTo>
                  <a:pt x="0" y="17782"/>
                </a:moveTo>
                <a:cubicBezTo>
                  <a:pt x="543911" y="-61045"/>
                  <a:pt x="1103585" y="133396"/>
                  <a:pt x="1308538" y="380389"/>
                </a:cubicBezTo>
                <a:cubicBezTo>
                  <a:pt x="1513491" y="627382"/>
                  <a:pt x="1552903" y="1011010"/>
                  <a:pt x="1418896" y="1121368"/>
                </a:cubicBezTo>
                <a:cubicBezTo>
                  <a:pt x="1066800" y="1173919"/>
                  <a:pt x="846083" y="1163409"/>
                  <a:pt x="677917" y="1042540"/>
                </a:cubicBezTo>
                <a:cubicBezTo>
                  <a:pt x="509751" y="921671"/>
                  <a:pt x="310055" y="217478"/>
                  <a:pt x="0" y="17782"/>
                </a:cubicBezTo>
                <a:close/>
              </a:path>
            </a:pathLst>
          </a:custGeom>
          <a:solidFill>
            <a:srgbClr val="8CC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7584928" flipH="1" flipV="1">
            <a:off x="10772723" y="2700735"/>
            <a:ext cx="803370" cy="617898"/>
          </a:xfrm>
          <a:custGeom>
            <a:avLst/>
            <a:gdLst>
              <a:gd name="connsiteX0" fmla="*/ 0 w 1418896"/>
              <a:gd name="connsiteY0" fmla="*/ 0 h 1103586"/>
              <a:gd name="connsiteX1" fmla="*/ 1308538 w 1418896"/>
              <a:gd name="connsiteY1" fmla="*/ 362607 h 1103586"/>
              <a:gd name="connsiteX2" fmla="*/ 1418896 w 1418896"/>
              <a:gd name="connsiteY2" fmla="*/ 1103586 h 1103586"/>
              <a:gd name="connsiteX3" fmla="*/ 504496 w 1418896"/>
              <a:gd name="connsiteY3" fmla="*/ 1024758 h 1103586"/>
              <a:gd name="connsiteX4" fmla="*/ 0 w 1418896"/>
              <a:gd name="connsiteY4" fmla="*/ 0 h 1103586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504496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27999"/>
              <a:gd name="connsiteX1" fmla="*/ 1308538 w 1506233"/>
              <a:gd name="connsiteY1" fmla="*/ 387020 h 1127999"/>
              <a:gd name="connsiteX2" fmla="*/ 1418896 w 1506233"/>
              <a:gd name="connsiteY2" fmla="*/ 1127999 h 1127999"/>
              <a:gd name="connsiteX3" fmla="*/ 677917 w 1506233"/>
              <a:gd name="connsiteY3" fmla="*/ 1049171 h 1127999"/>
              <a:gd name="connsiteX4" fmla="*/ 0 w 1506233"/>
              <a:gd name="connsiteY4" fmla="*/ 24413 h 1127999"/>
              <a:gd name="connsiteX0" fmla="*/ 0 w 1506233"/>
              <a:gd name="connsiteY0" fmla="*/ 24413 h 1140260"/>
              <a:gd name="connsiteX1" fmla="*/ 1308538 w 1506233"/>
              <a:gd name="connsiteY1" fmla="*/ 387020 h 1140260"/>
              <a:gd name="connsiteX2" fmla="*/ 1418896 w 1506233"/>
              <a:gd name="connsiteY2" fmla="*/ 1127999 h 1140260"/>
              <a:gd name="connsiteX3" fmla="*/ 677917 w 1506233"/>
              <a:gd name="connsiteY3" fmla="*/ 1049171 h 1140260"/>
              <a:gd name="connsiteX4" fmla="*/ 0 w 1506233"/>
              <a:gd name="connsiteY4" fmla="*/ 24413 h 1140260"/>
              <a:gd name="connsiteX0" fmla="*/ 0 w 1492751"/>
              <a:gd name="connsiteY0" fmla="*/ 28741 h 1144588"/>
              <a:gd name="connsiteX1" fmla="*/ 1308538 w 1492751"/>
              <a:gd name="connsiteY1" fmla="*/ 391348 h 1144588"/>
              <a:gd name="connsiteX2" fmla="*/ 1418896 w 1492751"/>
              <a:gd name="connsiteY2" fmla="*/ 1132327 h 1144588"/>
              <a:gd name="connsiteX3" fmla="*/ 677917 w 1492751"/>
              <a:gd name="connsiteY3" fmla="*/ 1053499 h 1144588"/>
              <a:gd name="connsiteX4" fmla="*/ 0 w 1492751"/>
              <a:gd name="connsiteY4" fmla="*/ 28741 h 1144588"/>
              <a:gd name="connsiteX0" fmla="*/ 0 w 1497020"/>
              <a:gd name="connsiteY0" fmla="*/ 28741 h 1144588"/>
              <a:gd name="connsiteX1" fmla="*/ 1308538 w 1497020"/>
              <a:gd name="connsiteY1" fmla="*/ 391348 h 1144588"/>
              <a:gd name="connsiteX2" fmla="*/ 1418896 w 1497020"/>
              <a:gd name="connsiteY2" fmla="*/ 1132327 h 1144588"/>
              <a:gd name="connsiteX3" fmla="*/ 677917 w 1497020"/>
              <a:gd name="connsiteY3" fmla="*/ 1053499 h 1144588"/>
              <a:gd name="connsiteX4" fmla="*/ 0 w 1497020"/>
              <a:gd name="connsiteY4" fmla="*/ 28741 h 1144588"/>
              <a:gd name="connsiteX0" fmla="*/ 0 w 1497020"/>
              <a:gd name="connsiteY0" fmla="*/ 28741 h 1172616"/>
              <a:gd name="connsiteX1" fmla="*/ 1308538 w 1497020"/>
              <a:gd name="connsiteY1" fmla="*/ 391348 h 1172616"/>
              <a:gd name="connsiteX2" fmla="*/ 1418896 w 1497020"/>
              <a:gd name="connsiteY2" fmla="*/ 1132327 h 1172616"/>
              <a:gd name="connsiteX3" fmla="*/ 677917 w 1497020"/>
              <a:gd name="connsiteY3" fmla="*/ 1053499 h 1172616"/>
              <a:gd name="connsiteX4" fmla="*/ 0 w 1497020"/>
              <a:gd name="connsiteY4" fmla="*/ 28741 h 1172616"/>
              <a:gd name="connsiteX0" fmla="*/ 0 w 1497020"/>
              <a:gd name="connsiteY0" fmla="*/ 28741 h 1165609"/>
              <a:gd name="connsiteX1" fmla="*/ 1308538 w 1497020"/>
              <a:gd name="connsiteY1" fmla="*/ 391348 h 1165609"/>
              <a:gd name="connsiteX2" fmla="*/ 1418896 w 1497020"/>
              <a:gd name="connsiteY2" fmla="*/ 1132327 h 1165609"/>
              <a:gd name="connsiteX3" fmla="*/ 677917 w 1497020"/>
              <a:gd name="connsiteY3" fmla="*/ 1053499 h 1165609"/>
              <a:gd name="connsiteX4" fmla="*/ 0 w 1497020"/>
              <a:gd name="connsiteY4" fmla="*/ 28741 h 1165609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58602"/>
              <a:gd name="connsiteX1" fmla="*/ 1308538 w 1497020"/>
              <a:gd name="connsiteY1" fmla="*/ 391348 h 1158602"/>
              <a:gd name="connsiteX2" fmla="*/ 1418896 w 1497020"/>
              <a:gd name="connsiteY2" fmla="*/ 1132327 h 1158602"/>
              <a:gd name="connsiteX3" fmla="*/ 677917 w 1497020"/>
              <a:gd name="connsiteY3" fmla="*/ 1053499 h 1158602"/>
              <a:gd name="connsiteX4" fmla="*/ 0 w 1497020"/>
              <a:gd name="connsiteY4" fmla="*/ 28741 h 1158602"/>
              <a:gd name="connsiteX0" fmla="*/ 0 w 1497020"/>
              <a:gd name="connsiteY0" fmla="*/ 28741 h 1162366"/>
              <a:gd name="connsiteX1" fmla="*/ 1308538 w 1497020"/>
              <a:gd name="connsiteY1" fmla="*/ 391348 h 1162366"/>
              <a:gd name="connsiteX2" fmla="*/ 1418896 w 1497020"/>
              <a:gd name="connsiteY2" fmla="*/ 1132327 h 1162366"/>
              <a:gd name="connsiteX3" fmla="*/ 677917 w 1497020"/>
              <a:gd name="connsiteY3" fmla="*/ 1053499 h 1162366"/>
              <a:gd name="connsiteX4" fmla="*/ 0 w 1497020"/>
              <a:gd name="connsiteY4" fmla="*/ 28741 h 1162366"/>
              <a:gd name="connsiteX0" fmla="*/ 0 w 1497020"/>
              <a:gd name="connsiteY0" fmla="*/ 17782 h 1151407"/>
              <a:gd name="connsiteX1" fmla="*/ 1308538 w 1497020"/>
              <a:gd name="connsiteY1" fmla="*/ 380389 h 1151407"/>
              <a:gd name="connsiteX2" fmla="*/ 1418896 w 1497020"/>
              <a:gd name="connsiteY2" fmla="*/ 1121368 h 1151407"/>
              <a:gd name="connsiteX3" fmla="*/ 677917 w 1497020"/>
              <a:gd name="connsiteY3" fmla="*/ 1042540 h 1151407"/>
              <a:gd name="connsiteX4" fmla="*/ 0 w 1497020"/>
              <a:gd name="connsiteY4" fmla="*/ 17782 h 1151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7020" h="1151407">
                <a:moveTo>
                  <a:pt x="0" y="17782"/>
                </a:moveTo>
                <a:cubicBezTo>
                  <a:pt x="543911" y="-61045"/>
                  <a:pt x="1103585" y="133396"/>
                  <a:pt x="1308538" y="380389"/>
                </a:cubicBezTo>
                <a:cubicBezTo>
                  <a:pt x="1513491" y="627382"/>
                  <a:pt x="1552903" y="1011010"/>
                  <a:pt x="1418896" y="1121368"/>
                </a:cubicBezTo>
                <a:cubicBezTo>
                  <a:pt x="1066800" y="1173919"/>
                  <a:pt x="846083" y="1163409"/>
                  <a:pt x="677917" y="1042540"/>
                </a:cubicBezTo>
                <a:cubicBezTo>
                  <a:pt x="509751" y="921671"/>
                  <a:pt x="310055" y="217478"/>
                  <a:pt x="0" y="17782"/>
                </a:cubicBezTo>
                <a:close/>
              </a:path>
            </a:pathLst>
          </a:custGeom>
          <a:solidFill>
            <a:srgbClr val="8CC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33"/>
          <p:cNvSpPr/>
          <p:nvPr/>
        </p:nvSpPr>
        <p:spPr>
          <a:xfrm rot="19267242" flipH="1">
            <a:off x="10314897" y="2619421"/>
            <a:ext cx="75344" cy="692652"/>
          </a:xfrm>
          <a:custGeom>
            <a:avLst/>
            <a:gdLst>
              <a:gd name="connsiteX0" fmla="*/ 0 w 160184"/>
              <a:gd name="connsiteY0" fmla="*/ 1450427 h 1450427"/>
              <a:gd name="connsiteX1" fmla="*/ 80092 w 160184"/>
              <a:gd name="connsiteY1" fmla="*/ 0 h 1450427"/>
              <a:gd name="connsiteX2" fmla="*/ 160184 w 160184"/>
              <a:gd name="connsiteY2" fmla="*/ 1450427 h 1450427"/>
              <a:gd name="connsiteX3" fmla="*/ 0 w 160184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13977 w 176575"/>
              <a:gd name="connsiteY0" fmla="*/ 1434662 h 1434662"/>
              <a:gd name="connsiteX1" fmla="*/ 172897 w 176575"/>
              <a:gd name="connsiteY1" fmla="*/ 0 h 1434662"/>
              <a:gd name="connsiteX2" fmla="*/ 174161 w 176575"/>
              <a:gd name="connsiteY2" fmla="*/ 1434662 h 1434662"/>
              <a:gd name="connsiteX3" fmla="*/ 13977 w 176575"/>
              <a:gd name="connsiteY3" fmla="*/ 1434662 h 1434662"/>
              <a:gd name="connsiteX0" fmla="*/ 21312 w 183910"/>
              <a:gd name="connsiteY0" fmla="*/ 1434662 h 1434662"/>
              <a:gd name="connsiteX1" fmla="*/ 180232 w 183910"/>
              <a:gd name="connsiteY1" fmla="*/ 0 h 1434662"/>
              <a:gd name="connsiteX2" fmla="*/ 181496 w 183910"/>
              <a:gd name="connsiteY2" fmla="*/ 1434662 h 1434662"/>
              <a:gd name="connsiteX3" fmla="*/ 21312 w 183910"/>
              <a:gd name="connsiteY3" fmla="*/ 1434662 h 1434662"/>
              <a:gd name="connsiteX0" fmla="*/ 21312 w 181496"/>
              <a:gd name="connsiteY0" fmla="*/ 1434662 h 1434662"/>
              <a:gd name="connsiteX1" fmla="*/ 180232 w 181496"/>
              <a:gd name="connsiteY1" fmla="*/ 0 h 1434662"/>
              <a:gd name="connsiteX2" fmla="*/ 181496 w 181496"/>
              <a:gd name="connsiteY2" fmla="*/ 1434662 h 1434662"/>
              <a:gd name="connsiteX3" fmla="*/ 21312 w 181496"/>
              <a:gd name="connsiteY3" fmla="*/ 1434662 h 1434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96" h="1434662">
                <a:moveTo>
                  <a:pt x="21312" y="1434662"/>
                </a:moveTo>
                <a:cubicBezTo>
                  <a:pt x="-46584" y="667407"/>
                  <a:pt x="58942" y="436179"/>
                  <a:pt x="180232" y="0"/>
                </a:cubicBezTo>
                <a:cubicBezTo>
                  <a:pt x="96571" y="483476"/>
                  <a:pt x="75972" y="903889"/>
                  <a:pt x="181496" y="1434662"/>
                </a:cubicBezTo>
                <a:lnTo>
                  <a:pt x="21312" y="1434662"/>
                </a:lnTo>
                <a:close/>
              </a:path>
            </a:pathLst>
          </a:custGeom>
          <a:solidFill>
            <a:srgbClr val="7BB6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33"/>
          <p:cNvSpPr/>
          <p:nvPr/>
        </p:nvSpPr>
        <p:spPr>
          <a:xfrm rot="3101489">
            <a:off x="10921134" y="2887019"/>
            <a:ext cx="67384" cy="449847"/>
          </a:xfrm>
          <a:custGeom>
            <a:avLst/>
            <a:gdLst>
              <a:gd name="connsiteX0" fmla="*/ 0 w 160184"/>
              <a:gd name="connsiteY0" fmla="*/ 1450427 h 1450427"/>
              <a:gd name="connsiteX1" fmla="*/ 80092 w 160184"/>
              <a:gd name="connsiteY1" fmla="*/ 0 h 1450427"/>
              <a:gd name="connsiteX2" fmla="*/ 160184 w 160184"/>
              <a:gd name="connsiteY2" fmla="*/ 1450427 h 1450427"/>
              <a:gd name="connsiteX3" fmla="*/ 0 w 160184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20378 w 180562"/>
              <a:gd name="connsiteY0" fmla="*/ 1450427 h 1450427"/>
              <a:gd name="connsiteX1" fmla="*/ 100470 w 180562"/>
              <a:gd name="connsiteY1" fmla="*/ 0 h 1450427"/>
              <a:gd name="connsiteX2" fmla="*/ 180562 w 180562"/>
              <a:gd name="connsiteY2" fmla="*/ 1450427 h 1450427"/>
              <a:gd name="connsiteX3" fmla="*/ 20378 w 180562"/>
              <a:gd name="connsiteY3" fmla="*/ 1450427 h 1450427"/>
              <a:gd name="connsiteX0" fmla="*/ 13977 w 176575"/>
              <a:gd name="connsiteY0" fmla="*/ 1434662 h 1434662"/>
              <a:gd name="connsiteX1" fmla="*/ 172897 w 176575"/>
              <a:gd name="connsiteY1" fmla="*/ 0 h 1434662"/>
              <a:gd name="connsiteX2" fmla="*/ 174161 w 176575"/>
              <a:gd name="connsiteY2" fmla="*/ 1434662 h 1434662"/>
              <a:gd name="connsiteX3" fmla="*/ 13977 w 176575"/>
              <a:gd name="connsiteY3" fmla="*/ 1434662 h 1434662"/>
              <a:gd name="connsiteX0" fmla="*/ 21312 w 183910"/>
              <a:gd name="connsiteY0" fmla="*/ 1434662 h 1434662"/>
              <a:gd name="connsiteX1" fmla="*/ 180232 w 183910"/>
              <a:gd name="connsiteY1" fmla="*/ 0 h 1434662"/>
              <a:gd name="connsiteX2" fmla="*/ 181496 w 183910"/>
              <a:gd name="connsiteY2" fmla="*/ 1434662 h 1434662"/>
              <a:gd name="connsiteX3" fmla="*/ 21312 w 183910"/>
              <a:gd name="connsiteY3" fmla="*/ 1434662 h 1434662"/>
              <a:gd name="connsiteX0" fmla="*/ 21312 w 181496"/>
              <a:gd name="connsiteY0" fmla="*/ 1434662 h 1434662"/>
              <a:gd name="connsiteX1" fmla="*/ 180232 w 181496"/>
              <a:gd name="connsiteY1" fmla="*/ 0 h 1434662"/>
              <a:gd name="connsiteX2" fmla="*/ 181496 w 181496"/>
              <a:gd name="connsiteY2" fmla="*/ 1434662 h 1434662"/>
              <a:gd name="connsiteX3" fmla="*/ 21312 w 181496"/>
              <a:gd name="connsiteY3" fmla="*/ 1434662 h 1434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496" h="1434662">
                <a:moveTo>
                  <a:pt x="21312" y="1434662"/>
                </a:moveTo>
                <a:cubicBezTo>
                  <a:pt x="-46584" y="667407"/>
                  <a:pt x="58942" y="436179"/>
                  <a:pt x="180232" y="0"/>
                </a:cubicBezTo>
                <a:cubicBezTo>
                  <a:pt x="96571" y="483476"/>
                  <a:pt x="75972" y="903889"/>
                  <a:pt x="181496" y="1434662"/>
                </a:cubicBezTo>
                <a:lnTo>
                  <a:pt x="21312" y="1434662"/>
                </a:lnTo>
                <a:close/>
              </a:path>
            </a:pathLst>
          </a:custGeom>
          <a:solidFill>
            <a:srgbClr val="7BB6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3406844" y="1841866"/>
            <a:ext cx="2339653" cy="1777963"/>
            <a:chOff x="4003272" y="1753119"/>
            <a:chExt cx="2339653" cy="1777963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5"/>
            <a:srcRect r="6247" b="20906"/>
            <a:stretch/>
          </p:blipFill>
          <p:spPr>
            <a:xfrm>
              <a:off x="4003272" y="1753119"/>
              <a:ext cx="2339653" cy="1777963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5392701" y="2719179"/>
              <a:ext cx="180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907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63074" y="2168420"/>
            <a:ext cx="173326" cy="12605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19738675">
            <a:off x="7011379" y="1723727"/>
            <a:ext cx="173326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861325" flipH="1">
            <a:off x="7336210" y="1786790"/>
            <a:ext cx="173326" cy="720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62617" y="672524"/>
            <a:ext cx="5160384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小树苗</a:t>
            </a:r>
            <a:r>
              <a:rPr lang="en-US" altLang="zh-CN" sz="2800" b="1" dirty="0" smtClean="0"/>
              <a:t>3</a:t>
            </a:r>
            <a:r>
              <a:rPr lang="en-US" altLang="zh-CN" sz="2000" b="1" dirty="0" smtClean="0"/>
              <a:t>      </a:t>
            </a:r>
            <a:r>
              <a:rPr lang="en-US" altLang="zh-CN" sz="2000" u="sng" dirty="0" smtClean="0"/>
              <a:t>3</a:t>
            </a:r>
            <a:r>
              <a:rPr lang="zh-CN" altLang="en-US" sz="2000" u="sng" dirty="0" smtClean="0"/>
              <a:t>个矩形</a:t>
            </a:r>
            <a:endParaRPr lang="zh-CN" altLang="en-US" sz="2000" u="sng" dirty="0"/>
          </a:p>
        </p:txBody>
      </p:sp>
      <p:sp>
        <p:nvSpPr>
          <p:cNvPr id="8" name="矩形 7"/>
          <p:cNvSpPr/>
          <p:nvPr/>
        </p:nvSpPr>
        <p:spPr>
          <a:xfrm>
            <a:off x="6412695" y="2168420"/>
            <a:ext cx="173326" cy="1260580"/>
          </a:xfrm>
          <a:prstGeom prst="rect">
            <a:avLst/>
          </a:prstGeom>
          <a:solidFill>
            <a:srgbClr val="92C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66421" y="2709000"/>
            <a:ext cx="173326" cy="720000"/>
          </a:xfrm>
          <a:prstGeom prst="rect">
            <a:avLst/>
          </a:prstGeom>
          <a:solidFill>
            <a:srgbClr val="92CA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062617" y="2176711"/>
            <a:ext cx="1872508" cy="1252289"/>
            <a:chOff x="7464714" y="3086146"/>
            <a:chExt cx="1872508" cy="1252289"/>
          </a:xfrm>
        </p:grpSpPr>
        <p:sp>
          <p:nvSpPr>
            <p:cNvPr id="12" name="任意多边形 11"/>
            <p:cNvSpPr/>
            <p:nvPr/>
          </p:nvSpPr>
          <p:spPr>
            <a:xfrm>
              <a:off x="7464714" y="3086146"/>
              <a:ext cx="1003182" cy="771580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17584928" flipH="1" flipV="1">
              <a:off x="8626588" y="3286122"/>
              <a:ext cx="803370" cy="61789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395722" y="3795984"/>
              <a:ext cx="269695" cy="542451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33"/>
            <p:cNvSpPr/>
            <p:nvPr/>
          </p:nvSpPr>
          <p:spPr>
            <a:xfrm rot="19267242" flipH="1">
              <a:off x="8168762" y="3204808"/>
              <a:ext cx="75344" cy="692652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33"/>
            <p:cNvSpPr/>
            <p:nvPr/>
          </p:nvSpPr>
          <p:spPr>
            <a:xfrm rot="3101489">
              <a:off x="8774999" y="3472406"/>
              <a:ext cx="67384" cy="449847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062617" y="3842232"/>
            <a:ext cx="1079644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lnSpc>
                <a:spcPct val="130000"/>
              </a:lnSpc>
              <a:buFont typeface="+mj-lt"/>
              <a:buAutoNum type="arabicPeriod" startAt="6"/>
            </a:pPr>
            <a:r>
              <a:rPr lang="zh-CN" altLang="en-US" sz="2000" dirty="0" smtClean="0"/>
              <a:t>插入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个矩形，一长一短，均设置纯色填充，</a:t>
            </a:r>
            <a:r>
              <a:rPr lang="en-US" altLang="zh-CN" sz="2000" dirty="0" smtClean="0"/>
              <a:t>RGB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146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202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38</a:t>
            </a:r>
            <a:r>
              <a:rPr lang="zh-CN" altLang="en-US" sz="2000" dirty="0" smtClean="0"/>
              <a:t>，线条无填充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 startAt="6"/>
            </a:pPr>
            <a:r>
              <a:rPr lang="zh-CN" altLang="en-US" sz="2000" dirty="0" smtClean="0"/>
              <a:t>将短矩形旋转</a:t>
            </a:r>
            <a:r>
              <a:rPr lang="en-US" altLang="zh-CN" sz="2000" dirty="0" smtClean="0"/>
              <a:t>329°</a:t>
            </a:r>
            <a:r>
              <a:rPr lang="zh-CN" altLang="en-US" sz="2000" dirty="0" smtClean="0"/>
              <a:t>，复制一份，在格式中选择水平旋转，将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个短矩形和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个长矩形进行</a:t>
            </a:r>
            <a:r>
              <a:rPr lang="zh-CN" altLang="en-US" sz="2000" dirty="0"/>
              <a:t>叠加（为了方便大家观看，此时我</a:t>
            </a:r>
            <a:r>
              <a:rPr lang="zh-CN" altLang="en-US" sz="2000" dirty="0" smtClean="0"/>
              <a:t>将其设置</a:t>
            </a:r>
            <a:r>
              <a:rPr lang="zh-CN" altLang="en-US" sz="2000" dirty="0"/>
              <a:t>为蓝色</a:t>
            </a:r>
            <a:r>
              <a:rPr lang="zh-CN" altLang="en-US" sz="2000" dirty="0" smtClean="0"/>
              <a:t>），选择布尔运算中的联合；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 startAt="6"/>
            </a:pPr>
            <a:r>
              <a:rPr lang="zh-CN" altLang="en-US" sz="2000" dirty="0" smtClean="0"/>
              <a:t>编辑顶点，将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个红色点均设置为“平滑顶点”，具体</a:t>
            </a:r>
            <a:r>
              <a:rPr lang="zh-CN" altLang="en-US" sz="2000" dirty="0"/>
              <a:t>调节可看图中</a:t>
            </a:r>
            <a:r>
              <a:rPr lang="zh-CN" altLang="en-US" sz="2000" dirty="0" smtClean="0"/>
              <a:t>参考</a:t>
            </a:r>
            <a:endParaRPr lang="en-US" altLang="zh-CN" sz="2000" dirty="0" smtClean="0"/>
          </a:p>
          <a:p>
            <a:pPr marL="358775" indent="-358775">
              <a:lnSpc>
                <a:spcPct val="130000"/>
              </a:lnSpc>
              <a:buFont typeface="+mj-lt"/>
              <a:buAutoNum type="arabicPeriod" startAt="6"/>
            </a:pPr>
            <a:r>
              <a:rPr lang="zh-CN" altLang="en-US" sz="2000" dirty="0" smtClean="0"/>
              <a:t>与叶子进行组合，根据需要调整大小</a:t>
            </a:r>
            <a:endParaRPr lang="en-US" altLang="zh-CN" sz="2000" dirty="0" smtClean="0"/>
          </a:p>
        </p:txBody>
      </p:sp>
      <p:grpSp>
        <p:nvGrpSpPr>
          <p:cNvPr id="18" name="组合 17"/>
          <p:cNvGrpSpPr/>
          <p:nvPr/>
        </p:nvGrpSpPr>
        <p:grpSpPr>
          <a:xfrm>
            <a:off x="3406844" y="1841866"/>
            <a:ext cx="2339653" cy="1777963"/>
            <a:chOff x="4003272" y="1753119"/>
            <a:chExt cx="2339653" cy="177796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2"/>
            <a:srcRect r="6247" b="20906"/>
            <a:stretch/>
          </p:blipFill>
          <p:spPr>
            <a:xfrm>
              <a:off x="4003272" y="1753119"/>
              <a:ext cx="2339653" cy="1777963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5392701" y="2719179"/>
              <a:ext cx="180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806114" y="2703442"/>
              <a:ext cx="180000" cy="180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8215686" y="1730555"/>
            <a:ext cx="844431" cy="1698445"/>
          </a:xfrm>
          <a:custGeom>
            <a:avLst/>
            <a:gdLst>
              <a:gd name="connsiteX0" fmla="*/ 148535 w 844431"/>
              <a:gd name="connsiteY0" fmla="*/ 0 h 1698445"/>
              <a:gd name="connsiteX1" fmla="*/ 411861 w 844431"/>
              <a:gd name="connsiteY1" fmla="*/ 437865 h 1698445"/>
              <a:gd name="connsiteX2" fmla="*/ 470496 w 844431"/>
              <a:gd name="connsiteY2" fmla="*/ 437865 h 1698445"/>
              <a:gd name="connsiteX3" fmla="*/ 695896 w 844431"/>
              <a:gd name="connsiteY3" fmla="*/ 63063 h 1698445"/>
              <a:gd name="connsiteX4" fmla="*/ 844431 w 844431"/>
              <a:gd name="connsiteY4" fmla="*/ 152390 h 1698445"/>
              <a:gd name="connsiteX5" fmla="*/ 498158 w 844431"/>
              <a:gd name="connsiteY5" fmla="*/ 728182 h 1698445"/>
              <a:gd name="connsiteX6" fmla="*/ 498158 w 844431"/>
              <a:gd name="connsiteY6" fmla="*/ 1698445 h 1698445"/>
              <a:gd name="connsiteX7" fmla="*/ 324832 w 844431"/>
              <a:gd name="connsiteY7" fmla="*/ 1698445 h 1698445"/>
              <a:gd name="connsiteX8" fmla="*/ 324832 w 844431"/>
              <a:gd name="connsiteY8" fmla="*/ 680081 h 1698445"/>
              <a:gd name="connsiteX9" fmla="*/ 324831 w 844431"/>
              <a:gd name="connsiteY9" fmla="*/ 680080 h 1698445"/>
              <a:gd name="connsiteX10" fmla="*/ 324832 w 844431"/>
              <a:gd name="connsiteY10" fmla="*/ 680079 h 1698445"/>
              <a:gd name="connsiteX11" fmla="*/ 324832 w 844431"/>
              <a:gd name="connsiteY11" fmla="*/ 629467 h 1698445"/>
              <a:gd name="connsiteX12" fmla="*/ 0 w 844431"/>
              <a:gd name="connsiteY12" fmla="*/ 89327 h 169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4431" h="1698445">
                <a:moveTo>
                  <a:pt x="148535" y="0"/>
                </a:moveTo>
                <a:lnTo>
                  <a:pt x="411861" y="437865"/>
                </a:lnTo>
                <a:lnTo>
                  <a:pt x="470496" y="437865"/>
                </a:lnTo>
                <a:lnTo>
                  <a:pt x="695896" y="63063"/>
                </a:lnTo>
                <a:lnTo>
                  <a:pt x="844431" y="152390"/>
                </a:lnTo>
                <a:lnTo>
                  <a:pt x="498158" y="728182"/>
                </a:lnTo>
                <a:lnTo>
                  <a:pt x="498158" y="1698445"/>
                </a:lnTo>
                <a:lnTo>
                  <a:pt x="324832" y="1698445"/>
                </a:lnTo>
                <a:lnTo>
                  <a:pt x="324832" y="680081"/>
                </a:lnTo>
                <a:lnTo>
                  <a:pt x="324831" y="680080"/>
                </a:lnTo>
                <a:lnTo>
                  <a:pt x="324832" y="680079"/>
                </a:lnTo>
                <a:lnTo>
                  <a:pt x="324832" y="629467"/>
                </a:lnTo>
                <a:lnTo>
                  <a:pt x="0" y="8932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095" y="2251319"/>
            <a:ext cx="304800" cy="52387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8206" y="2211100"/>
            <a:ext cx="352425" cy="685800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>
          <a:xfrm>
            <a:off x="8451480" y="2298889"/>
            <a:ext cx="138011" cy="13801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654945" y="2415314"/>
            <a:ext cx="138011" cy="13801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9779346" y="2165237"/>
            <a:ext cx="1872508" cy="1252289"/>
            <a:chOff x="7464714" y="3086146"/>
            <a:chExt cx="1872508" cy="1252289"/>
          </a:xfrm>
        </p:grpSpPr>
        <p:sp>
          <p:nvSpPr>
            <p:cNvPr id="33" name="任意多边形 32"/>
            <p:cNvSpPr/>
            <p:nvPr/>
          </p:nvSpPr>
          <p:spPr>
            <a:xfrm>
              <a:off x="7464714" y="3086146"/>
              <a:ext cx="1003182" cy="771580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17584928" flipH="1" flipV="1">
              <a:off x="8626588" y="3286122"/>
              <a:ext cx="803370" cy="61789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8395722" y="3795984"/>
              <a:ext cx="269695" cy="542451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3"/>
            <p:cNvSpPr/>
            <p:nvPr/>
          </p:nvSpPr>
          <p:spPr>
            <a:xfrm rot="19267242" flipH="1">
              <a:off x="8168762" y="3204808"/>
              <a:ext cx="75344" cy="692652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3"/>
            <p:cNvSpPr/>
            <p:nvPr/>
          </p:nvSpPr>
          <p:spPr>
            <a:xfrm rot="3101489">
              <a:off x="8774999" y="3472406"/>
              <a:ext cx="67384" cy="449847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6647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2616" y="672524"/>
            <a:ext cx="9059283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/>
              <a:t>大合成</a:t>
            </a:r>
            <a:r>
              <a:rPr lang="en-US" altLang="zh-CN" sz="2000" b="1" dirty="0" smtClean="0"/>
              <a:t>      </a:t>
            </a:r>
            <a:r>
              <a:rPr lang="zh-CN" altLang="en-US" sz="2000" u="sng" dirty="0" smtClean="0"/>
              <a:t>到此所有元素均已拆解完毕，只需将其合在一起即可</a:t>
            </a:r>
            <a:endParaRPr lang="zh-CN" altLang="en-US" sz="2000" u="sng" dirty="0"/>
          </a:p>
        </p:txBody>
      </p:sp>
      <p:grpSp>
        <p:nvGrpSpPr>
          <p:cNvPr id="3" name="组合 2"/>
          <p:cNvGrpSpPr/>
          <p:nvPr/>
        </p:nvGrpSpPr>
        <p:grpSpPr>
          <a:xfrm>
            <a:off x="1062616" y="1942751"/>
            <a:ext cx="3410858" cy="3410858"/>
            <a:chOff x="6792685" y="1260580"/>
            <a:chExt cx="4310743" cy="4310743"/>
          </a:xfrm>
        </p:grpSpPr>
        <p:sp>
          <p:nvSpPr>
            <p:cNvPr id="4" name="圆角矩形 3"/>
            <p:cNvSpPr/>
            <p:nvPr/>
          </p:nvSpPr>
          <p:spPr>
            <a:xfrm>
              <a:off x="6792685" y="1260580"/>
              <a:ext cx="4310743" cy="4310743"/>
            </a:xfrm>
            <a:prstGeom prst="roundRect">
              <a:avLst>
                <a:gd name="adj" fmla="val 24748"/>
              </a:avLst>
            </a:prstGeom>
            <a:gradFill>
              <a:gsLst>
                <a:gs pos="0">
                  <a:srgbClr val="D8FF99"/>
                </a:gs>
                <a:gs pos="60000">
                  <a:srgbClr val="F7FF9D"/>
                </a:gs>
              </a:gsLst>
              <a:lin ang="5400000" scaled="1"/>
            </a:gradFill>
            <a:ln w="63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6798837" y="4018416"/>
              <a:ext cx="4298438" cy="1552907"/>
            </a:xfrm>
            <a:custGeom>
              <a:avLst/>
              <a:gdLst>
                <a:gd name="connsiteX0" fmla="*/ 654253 w 4298438"/>
                <a:gd name="connsiteY0" fmla="*/ 0 h 1552907"/>
                <a:gd name="connsiteX1" fmla="*/ 3644184 w 4298438"/>
                <a:gd name="connsiteY1" fmla="*/ 0 h 1552907"/>
                <a:gd name="connsiteX2" fmla="*/ 4291173 w 4298438"/>
                <a:gd name="connsiteY2" fmla="*/ 527312 h 1552907"/>
                <a:gd name="connsiteX3" fmla="*/ 4298438 w 4298438"/>
                <a:gd name="connsiteY3" fmla="*/ 599384 h 1552907"/>
                <a:gd name="connsiteX4" fmla="*/ 4282917 w 4298438"/>
                <a:gd name="connsiteY4" fmla="*/ 701086 h 1552907"/>
                <a:gd name="connsiteX5" fmla="*/ 3237768 w 4298438"/>
                <a:gd name="connsiteY5" fmla="*/ 1552907 h 1552907"/>
                <a:gd name="connsiteX6" fmla="*/ 1060671 w 4298438"/>
                <a:gd name="connsiteY6" fmla="*/ 1552907 h 1552907"/>
                <a:gd name="connsiteX7" fmla="*/ 15522 w 4298438"/>
                <a:gd name="connsiteY7" fmla="*/ 701086 h 1552907"/>
                <a:gd name="connsiteX8" fmla="*/ 0 w 4298438"/>
                <a:gd name="connsiteY8" fmla="*/ 599377 h 1552907"/>
                <a:gd name="connsiteX9" fmla="*/ 7264 w 4298438"/>
                <a:gd name="connsiteY9" fmla="*/ 527312 h 1552907"/>
                <a:gd name="connsiteX10" fmla="*/ 654253 w 4298438"/>
                <a:gd name="connsiteY10" fmla="*/ 0 h 155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8438" h="1552907">
                  <a:moveTo>
                    <a:pt x="654253" y="0"/>
                  </a:moveTo>
                  <a:lnTo>
                    <a:pt x="3644184" y="0"/>
                  </a:lnTo>
                  <a:cubicBezTo>
                    <a:pt x="3963325" y="0"/>
                    <a:pt x="4229592" y="226376"/>
                    <a:pt x="4291173" y="527312"/>
                  </a:cubicBezTo>
                  <a:lnTo>
                    <a:pt x="4298438" y="599384"/>
                  </a:lnTo>
                  <a:lnTo>
                    <a:pt x="4282917" y="701086"/>
                  </a:lnTo>
                  <a:cubicBezTo>
                    <a:pt x="4183440" y="1187220"/>
                    <a:pt x="3753309" y="1552907"/>
                    <a:pt x="3237768" y="1552907"/>
                  </a:cubicBezTo>
                  <a:lnTo>
                    <a:pt x="1060671" y="1552907"/>
                  </a:lnTo>
                  <a:cubicBezTo>
                    <a:pt x="545130" y="1552907"/>
                    <a:pt x="115000" y="1187220"/>
                    <a:pt x="15522" y="701086"/>
                  </a:cubicBezTo>
                  <a:lnTo>
                    <a:pt x="0" y="599377"/>
                  </a:lnTo>
                  <a:lnTo>
                    <a:pt x="7264" y="527312"/>
                  </a:lnTo>
                  <a:cubicBezTo>
                    <a:pt x="68845" y="226376"/>
                    <a:pt x="335113" y="0"/>
                    <a:pt x="654253" y="0"/>
                  </a:cubicBezTo>
                  <a:close/>
                </a:path>
              </a:pathLst>
            </a:cu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792685" y="1260580"/>
              <a:ext cx="4310743" cy="4310743"/>
            </a:xfrm>
            <a:prstGeom prst="roundRect">
              <a:avLst>
                <a:gd name="adj" fmla="val 24748"/>
              </a:avLst>
            </a:prstGeom>
            <a:noFill/>
            <a:ln w="28575">
              <a:solidFill>
                <a:srgbClr val="BBD69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633930" y="2834041"/>
              <a:ext cx="1267851" cy="975145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7584928" flipH="1" flipV="1">
              <a:off x="9102341" y="3086777"/>
              <a:ext cx="1015323" cy="78091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810566" y="3731156"/>
              <a:ext cx="340849" cy="685566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33"/>
            <p:cNvSpPr/>
            <p:nvPr/>
          </p:nvSpPr>
          <p:spPr>
            <a:xfrm rot="19267242" flipH="1">
              <a:off x="8523727" y="2984010"/>
              <a:ext cx="95222" cy="875394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33"/>
            <p:cNvSpPr/>
            <p:nvPr/>
          </p:nvSpPr>
          <p:spPr>
            <a:xfrm rot="3101489">
              <a:off x="9289907" y="3322208"/>
              <a:ext cx="85162" cy="568530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866753" y="4036110"/>
              <a:ext cx="4182371" cy="772100"/>
            </a:xfrm>
            <a:custGeom>
              <a:avLst/>
              <a:gdLst>
                <a:gd name="connsiteX0" fmla="*/ 560556 w 4038764"/>
                <a:gd name="connsiteY0" fmla="*/ 0 h 685600"/>
                <a:gd name="connsiteX1" fmla="*/ 676745 w 4038764"/>
                <a:gd name="connsiteY1" fmla="*/ 0 h 685600"/>
                <a:gd name="connsiteX2" fmla="*/ 3362019 w 4038764"/>
                <a:gd name="connsiteY2" fmla="*/ 0 h 685600"/>
                <a:gd name="connsiteX3" fmla="*/ 3437106 w 4038764"/>
                <a:gd name="connsiteY3" fmla="*/ 0 h 685600"/>
                <a:gd name="connsiteX4" fmla="*/ 3437106 w 4038764"/>
                <a:gd name="connsiteY4" fmla="*/ 3834 h 685600"/>
                <a:gd name="connsiteX5" fmla="*/ 3498407 w 4038764"/>
                <a:gd name="connsiteY5" fmla="*/ 6965 h 685600"/>
                <a:gd name="connsiteX6" fmla="*/ 4038764 w 4038764"/>
                <a:gd name="connsiteY6" fmla="*/ 342800 h 685600"/>
                <a:gd name="connsiteX7" fmla="*/ 3498407 w 4038764"/>
                <a:gd name="connsiteY7" fmla="*/ 678636 h 685600"/>
                <a:gd name="connsiteX8" fmla="*/ 3437106 w 4038764"/>
                <a:gd name="connsiteY8" fmla="*/ 681766 h 685600"/>
                <a:gd name="connsiteX9" fmla="*/ 3437106 w 4038764"/>
                <a:gd name="connsiteY9" fmla="*/ 685599 h 685600"/>
                <a:gd name="connsiteX10" fmla="*/ 3362039 w 4038764"/>
                <a:gd name="connsiteY10" fmla="*/ 685599 h 685600"/>
                <a:gd name="connsiteX11" fmla="*/ 3362019 w 4038764"/>
                <a:gd name="connsiteY11" fmla="*/ 685600 h 685600"/>
                <a:gd name="connsiteX12" fmla="*/ 3361999 w 4038764"/>
                <a:gd name="connsiteY12" fmla="*/ 685599 h 685600"/>
                <a:gd name="connsiteX13" fmla="*/ 676765 w 4038764"/>
                <a:gd name="connsiteY13" fmla="*/ 685599 h 685600"/>
                <a:gd name="connsiteX14" fmla="*/ 676745 w 4038764"/>
                <a:gd name="connsiteY14" fmla="*/ 685600 h 685600"/>
                <a:gd name="connsiteX15" fmla="*/ 676726 w 4038764"/>
                <a:gd name="connsiteY15" fmla="*/ 685599 h 685600"/>
                <a:gd name="connsiteX16" fmla="*/ 560556 w 4038764"/>
                <a:gd name="connsiteY16" fmla="*/ 685599 h 685600"/>
                <a:gd name="connsiteX17" fmla="*/ 560556 w 4038764"/>
                <a:gd name="connsiteY17" fmla="*/ 679667 h 685600"/>
                <a:gd name="connsiteX18" fmla="*/ 540357 w 4038764"/>
                <a:gd name="connsiteY18" fmla="*/ 678636 h 685600"/>
                <a:gd name="connsiteX19" fmla="*/ 0 w 4038764"/>
                <a:gd name="connsiteY19" fmla="*/ 342800 h 685600"/>
                <a:gd name="connsiteX20" fmla="*/ 540357 w 4038764"/>
                <a:gd name="connsiteY20" fmla="*/ 6965 h 685600"/>
                <a:gd name="connsiteX21" fmla="*/ 560556 w 4038764"/>
                <a:gd name="connsiteY21" fmla="*/ 5933 h 68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38764" h="685600">
                  <a:moveTo>
                    <a:pt x="560556" y="0"/>
                  </a:moveTo>
                  <a:lnTo>
                    <a:pt x="676745" y="0"/>
                  </a:lnTo>
                  <a:lnTo>
                    <a:pt x="3362019" y="0"/>
                  </a:lnTo>
                  <a:lnTo>
                    <a:pt x="3437106" y="0"/>
                  </a:lnTo>
                  <a:lnTo>
                    <a:pt x="3437106" y="3834"/>
                  </a:lnTo>
                  <a:lnTo>
                    <a:pt x="3498407" y="6965"/>
                  </a:lnTo>
                  <a:cubicBezTo>
                    <a:pt x="3806788" y="38929"/>
                    <a:pt x="4038764" y="177143"/>
                    <a:pt x="4038764" y="342800"/>
                  </a:cubicBezTo>
                  <a:cubicBezTo>
                    <a:pt x="4038764" y="508458"/>
                    <a:pt x="3806788" y="646671"/>
                    <a:pt x="3498407" y="678636"/>
                  </a:cubicBezTo>
                  <a:lnTo>
                    <a:pt x="3437106" y="681766"/>
                  </a:lnTo>
                  <a:lnTo>
                    <a:pt x="3437106" y="685599"/>
                  </a:lnTo>
                  <a:lnTo>
                    <a:pt x="3362039" y="685599"/>
                  </a:lnTo>
                  <a:lnTo>
                    <a:pt x="3362019" y="685600"/>
                  </a:lnTo>
                  <a:lnTo>
                    <a:pt x="3361999" y="685599"/>
                  </a:lnTo>
                  <a:lnTo>
                    <a:pt x="676765" y="685599"/>
                  </a:lnTo>
                  <a:lnTo>
                    <a:pt x="676745" y="685600"/>
                  </a:lnTo>
                  <a:lnTo>
                    <a:pt x="676726" y="685599"/>
                  </a:lnTo>
                  <a:lnTo>
                    <a:pt x="560556" y="685599"/>
                  </a:lnTo>
                  <a:lnTo>
                    <a:pt x="560556" y="679667"/>
                  </a:lnTo>
                  <a:lnTo>
                    <a:pt x="540357" y="678636"/>
                  </a:lnTo>
                  <a:cubicBezTo>
                    <a:pt x="231976" y="646671"/>
                    <a:pt x="0" y="508458"/>
                    <a:pt x="0" y="342800"/>
                  </a:cubicBezTo>
                  <a:cubicBezTo>
                    <a:pt x="0" y="177143"/>
                    <a:pt x="231976" y="38929"/>
                    <a:pt x="540357" y="6965"/>
                  </a:cubicBezTo>
                  <a:lnTo>
                    <a:pt x="560556" y="593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102502" y="4018126"/>
            <a:ext cx="1442234" cy="1442234"/>
          </a:xfrm>
          <a:prstGeom prst="roundRect">
            <a:avLst>
              <a:gd name="adj" fmla="val 24748"/>
            </a:avLst>
          </a:prstGeom>
          <a:gradFill>
            <a:gsLst>
              <a:gs pos="0">
                <a:srgbClr val="D8FF99"/>
              </a:gs>
              <a:gs pos="60000">
                <a:srgbClr val="F7FF9D"/>
              </a:gs>
            </a:gsLst>
            <a:lin ang="5400000" scaled="1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42285" y="449965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置于最底层</a:t>
            </a:r>
            <a:endParaRPr lang="zh-CN" altLang="en-US" sz="2400" dirty="0"/>
          </a:p>
        </p:txBody>
      </p:sp>
      <p:sp>
        <p:nvSpPr>
          <p:cNvPr id="16" name="圆角矩形 15"/>
          <p:cNvSpPr/>
          <p:nvPr/>
        </p:nvSpPr>
        <p:spPr>
          <a:xfrm>
            <a:off x="6109888" y="1919597"/>
            <a:ext cx="1442234" cy="1442234"/>
          </a:xfrm>
          <a:prstGeom prst="roundRect">
            <a:avLst>
              <a:gd name="adj" fmla="val 24748"/>
            </a:avLst>
          </a:prstGeom>
          <a:noFill/>
          <a:ln w="28575">
            <a:solidFill>
              <a:srgbClr val="BBD6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42285" y="241199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置于最顶层</a:t>
            </a:r>
            <a:endParaRPr lang="zh-CN" altLang="en-US" sz="24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6401283" y="2447966"/>
            <a:ext cx="784722" cy="524804"/>
            <a:chOff x="7464714" y="3086146"/>
            <a:chExt cx="1872508" cy="1252289"/>
          </a:xfrm>
        </p:grpSpPr>
        <p:sp>
          <p:nvSpPr>
            <p:cNvPr id="19" name="任意多边形 18"/>
            <p:cNvSpPr/>
            <p:nvPr/>
          </p:nvSpPr>
          <p:spPr>
            <a:xfrm>
              <a:off x="7464714" y="3086146"/>
              <a:ext cx="1003182" cy="771580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7584928" flipH="1" flipV="1">
              <a:off x="8626588" y="3286122"/>
              <a:ext cx="803370" cy="617898"/>
            </a:xfrm>
            <a:custGeom>
              <a:avLst/>
              <a:gdLst>
                <a:gd name="connsiteX0" fmla="*/ 0 w 1418896"/>
                <a:gd name="connsiteY0" fmla="*/ 0 h 1103586"/>
                <a:gd name="connsiteX1" fmla="*/ 1308538 w 1418896"/>
                <a:gd name="connsiteY1" fmla="*/ 362607 h 1103586"/>
                <a:gd name="connsiteX2" fmla="*/ 1418896 w 1418896"/>
                <a:gd name="connsiteY2" fmla="*/ 1103586 h 1103586"/>
                <a:gd name="connsiteX3" fmla="*/ 504496 w 1418896"/>
                <a:gd name="connsiteY3" fmla="*/ 1024758 h 1103586"/>
                <a:gd name="connsiteX4" fmla="*/ 0 w 1418896"/>
                <a:gd name="connsiteY4" fmla="*/ 0 h 1103586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504496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27999"/>
                <a:gd name="connsiteX1" fmla="*/ 1308538 w 1506233"/>
                <a:gd name="connsiteY1" fmla="*/ 387020 h 1127999"/>
                <a:gd name="connsiteX2" fmla="*/ 1418896 w 1506233"/>
                <a:gd name="connsiteY2" fmla="*/ 1127999 h 1127999"/>
                <a:gd name="connsiteX3" fmla="*/ 677917 w 1506233"/>
                <a:gd name="connsiteY3" fmla="*/ 1049171 h 1127999"/>
                <a:gd name="connsiteX4" fmla="*/ 0 w 1506233"/>
                <a:gd name="connsiteY4" fmla="*/ 24413 h 1127999"/>
                <a:gd name="connsiteX0" fmla="*/ 0 w 1506233"/>
                <a:gd name="connsiteY0" fmla="*/ 24413 h 1140260"/>
                <a:gd name="connsiteX1" fmla="*/ 1308538 w 1506233"/>
                <a:gd name="connsiteY1" fmla="*/ 387020 h 1140260"/>
                <a:gd name="connsiteX2" fmla="*/ 1418896 w 1506233"/>
                <a:gd name="connsiteY2" fmla="*/ 1127999 h 1140260"/>
                <a:gd name="connsiteX3" fmla="*/ 677917 w 1506233"/>
                <a:gd name="connsiteY3" fmla="*/ 1049171 h 1140260"/>
                <a:gd name="connsiteX4" fmla="*/ 0 w 1506233"/>
                <a:gd name="connsiteY4" fmla="*/ 24413 h 1140260"/>
                <a:gd name="connsiteX0" fmla="*/ 0 w 1492751"/>
                <a:gd name="connsiteY0" fmla="*/ 28741 h 1144588"/>
                <a:gd name="connsiteX1" fmla="*/ 1308538 w 1492751"/>
                <a:gd name="connsiteY1" fmla="*/ 391348 h 1144588"/>
                <a:gd name="connsiteX2" fmla="*/ 1418896 w 1492751"/>
                <a:gd name="connsiteY2" fmla="*/ 1132327 h 1144588"/>
                <a:gd name="connsiteX3" fmla="*/ 677917 w 1492751"/>
                <a:gd name="connsiteY3" fmla="*/ 1053499 h 1144588"/>
                <a:gd name="connsiteX4" fmla="*/ 0 w 1492751"/>
                <a:gd name="connsiteY4" fmla="*/ 28741 h 1144588"/>
                <a:gd name="connsiteX0" fmla="*/ 0 w 1497020"/>
                <a:gd name="connsiteY0" fmla="*/ 28741 h 1144588"/>
                <a:gd name="connsiteX1" fmla="*/ 1308538 w 1497020"/>
                <a:gd name="connsiteY1" fmla="*/ 391348 h 1144588"/>
                <a:gd name="connsiteX2" fmla="*/ 1418896 w 1497020"/>
                <a:gd name="connsiteY2" fmla="*/ 1132327 h 1144588"/>
                <a:gd name="connsiteX3" fmla="*/ 677917 w 1497020"/>
                <a:gd name="connsiteY3" fmla="*/ 1053499 h 1144588"/>
                <a:gd name="connsiteX4" fmla="*/ 0 w 1497020"/>
                <a:gd name="connsiteY4" fmla="*/ 28741 h 1144588"/>
                <a:gd name="connsiteX0" fmla="*/ 0 w 1497020"/>
                <a:gd name="connsiteY0" fmla="*/ 28741 h 1172616"/>
                <a:gd name="connsiteX1" fmla="*/ 1308538 w 1497020"/>
                <a:gd name="connsiteY1" fmla="*/ 391348 h 1172616"/>
                <a:gd name="connsiteX2" fmla="*/ 1418896 w 1497020"/>
                <a:gd name="connsiteY2" fmla="*/ 1132327 h 1172616"/>
                <a:gd name="connsiteX3" fmla="*/ 677917 w 1497020"/>
                <a:gd name="connsiteY3" fmla="*/ 1053499 h 1172616"/>
                <a:gd name="connsiteX4" fmla="*/ 0 w 1497020"/>
                <a:gd name="connsiteY4" fmla="*/ 28741 h 1172616"/>
                <a:gd name="connsiteX0" fmla="*/ 0 w 1497020"/>
                <a:gd name="connsiteY0" fmla="*/ 28741 h 1165609"/>
                <a:gd name="connsiteX1" fmla="*/ 1308538 w 1497020"/>
                <a:gd name="connsiteY1" fmla="*/ 391348 h 1165609"/>
                <a:gd name="connsiteX2" fmla="*/ 1418896 w 1497020"/>
                <a:gd name="connsiteY2" fmla="*/ 1132327 h 1165609"/>
                <a:gd name="connsiteX3" fmla="*/ 677917 w 1497020"/>
                <a:gd name="connsiteY3" fmla="*/ 1053499 h 1165609"/>
                <a:gd name="connsiteX4" fmla="*/ 0 w 1497020"/>
                <a:gd name="connsiteY4" fmla="*/ 28741 h 1165609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58602"/>
                <a:gd name="connsiteX1" fmla="*/ 1308538 w 1497020"/>
                <a:gd name="connsiteY1" fmla="*/ 391348 h 1158602"/>
                <a:gd name="connsiteX2" fmla="*/ 1418896 w 1497020"/>
                <a:gd name="connsiteY2" fmla="*/ 1132327 h 1158602"/>
                <a:gd name="connsiteX3" fmla="*/ 677917 w 1497020"/>
                <a:gd name="connsiteY3" fmla="*/ 1053499 h 1158602"/>
                <a:gd name="connsiteX4" fmla="*/ 0 w 1497020"/>
                <a:gd name="connsiteY4" fmla="*/ 28741 h 1158602"/>
                <a:gd name="connsiteX0" fmla="*/ 0 w 1497020"/>
                <a:gd name="connsiteY0" fmla="*/ 28741 h 1162366"/>
                <a:gd name="connsiteX1" fmla="*/ 1308538 w 1497020"/>
                <a:gd name="connsiteY1" fmla="*/ 391348 h 1162366"/>
                <a:gd name="connsiteX2" fmla="*/ 1418896 w 1497020"/>
                <a:gd name="connsiteY2" fmla="*/ 1132327 h 1162366"/>
                <a:gd name="connsiteX3" fmla="*/ 677917 w 1497020"/>
                <a:gd name="connsiteY3" fmla="*/ 1053499 h 1162366"/>
                <a:gd name="connsiteX4" fmla="*/ 0 w 1497020"/>
                <a:gd name="connsiteY4" fmla="*/ 28741 h 1162366"/>
                <a:gd name="connsiteX0" fmla="*/ 0 w 1497020"/>
                <a:gd name="connsiteY0" fmla="*/ 17782 h 1151407"/>
                <a:gd name="connsiteX1" fmla="*/ 1308538 w 1497020"/>
                <a:gd name="connsiteY1" fmla="*/ 380389 h 1151407"/>
                <a:gd name="connsiteX2" fmla="*/ 1418896 w 1497020"/>
                <a:gd name="connsiteY2" fmla="*/ 1121368 h 1151407"/>
                <a:gd name="connsiteX3" fmla="*/ 677917 w 1497020"/>
                <a:gd name="connsiteY3" fmla="*/ 1042540 h 1151407"/>
                <a:gd name="connsiteX4" fmla="*/ 0 w 1497020"/>
                <a:gd name="connsiteY4" fmla="*/ 17782 h 1151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020" h="1151407">
                  <a:moveTo>
                    <a:pt x="0" y="17782"/>
                  </a:moveTo>
                  <a:cubicBezTo>
                    <a:pt x="543911" y="-61045"/>
                    <a:pt x="1103585" y="133396"/>
                    <a:pt x="1308538" y="380389"/>
                  </a:cubicBezTo>
                  <a:cubicBezTo>
                    <a:pt x="1513491" y="627382"/>
                    <a:pt x="1552903" y="1011010"/>
                    <a:pt x="1418896" y="1121368"/>
                  </a:cubicBezTo>
                  <a:cubicBezTo>
                    <a:pt x="1066800" y="1173919"/>
                    <a:pt x="846083" y="1163409"/>
                    <a:pt x="677917" y="1042540"/>
                  </a:cubicBezTo>
                  <a:cubicBezTo>
                    <a:pt x="509751" y="921671"/>
                    <a:pt x="310055" y="217478"/>
                    <a:pt x="0" y="17782"/>
                  </a:cubicBezTo>
                  <a:close/>
                </a:path>
              </a:pathLst>
            </a:custGeom>
            <a:solidFill>
              <a:srgbClr val="8CC9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8395722" y="3795984"/>
              <a:ext cx="269695" cy="542451"/>
            </a:xfrm>
            <a:custGeom>
              <a:avLst/>
              <a:gdLst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324832 w 844431"/>
                <a:gd name="connsiteY11" fmla="*/ 629467 h 1698445"/>
                <a:gd name="connsiteX12" fmla="*/ 0 w 844431"/>
                <a:gd name="connsiteY12" fmla="*/ 89327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498158 w 844431"/>
                <a:gd name="connsiteY5" fmla="*/ 728182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  <a:gd name="connsiteX0" fmla="*/ 148535 w 844431"/>
                <a:gd name="connsiteY0" fmla="*/ 0 h 1698445"/>
                <a:gd name="connsiteX1" fmla="*/ 411860 w 844431"/>
                <a:gd name="connsiteY1" fmla="*/ 437865 h 1698445"/>
                <a:gd name="connsiteX2" fmla="*/ 470496 w 844431"/>
                <a:gd name="connsiteY2" fmla="*/ 437865 h 1698445"/>
                <a:gd name="connsiteX3" fmla="*/ 695896 w 844431"/>
                <a:gd name="connsiteY3" fmla="*/ 63063 h 1698445"/>
                <a:gd name="connsiteX4" fmla="*/ 844431 w 844431"/>
                <a:gd name="connsiteY4" fmla="*/ 152390 h 1698445"/>
                <a:gd name="connsiteX5" fmla="*/ 529689 w 844431"/>
                <a:gd name="connsiteY5" fmla="*/ 696651 h 1698445"/>
                <a:gd name="connsiteX6" fmla="*/ 498158 w 844431"/>
                <a:gd name="connsiteY6" fmla="*/ 1698445 h 1698445"/>
                <a:gd name="connsiteX7" fmla="*/ 324832 w 844431"/>
                <a:gd name="connsiteY7" fmla="*/ 1698445 h 1698445"/>
                <a:gd name="connsiteX8" fmla="*/ 324832 w 844431"/>
                <a:gd name="connsiteY8" fmla="*/ 680081 h 1698445"/>
                <a:gd name="connsiteX9" fmla="*/ 324831 w 844431"/>
                <a:gd name="connsiteY9" fmla="*/ 680080 h 1698445"/>
                <a:gd name="connsiteX10" fmla="*/ 324832 w 844431"/>
                <a:gd name="connsiteY10" fmla="*/ 680079 h 1698445"/>
                <a:gd name="connsiteX11" fmla="*/ 0 w 844431"/>
                <a:gd name="connsiteY11" fmla="*/ 89327 h 1698445"/>
                <a:gd name="connsiteX12" fmla="*/ 148535 w 844431"/>
                <a:gd name="connsiteY12" fmla="*/ 0 h 1698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431" h="1698445">
                  <a:moveTo>
                    <a:pt x="148535" y="0"/>
                  </a:moveTo>
                  <a:lnTo>
                    <a:pt x="411860" y="437865"/>
                  </a:lnTo>
                  <a:lnTo>
                    <a:pt x="470496" y="437865"/>
                  </a:lnTo>
                  <a:lnTo>
                    <a:pt x="695896" y="63063"/>
                  </a:lnTo>
                  <a:lnTo>
                    <a:pt x="844431" y="152390"/>
                  </a:lnTo>
                  <a:cubicBezTo>
                    <a:pt x="811475" y="263243"/>
                    <a:pt x="587401" y="438975"/>
                    <a:pt x="529689" y="696651"/>
                  </a:cubicBezTo>
                  <a:cubicBezTo>
                    <a:pt x="471977" y="954327"/>
                    <a:pt x="527046" y="1536735"/>
                    <a:pt x="498158" y="1698445"/>
                  </a:cubicBezTo>
                  <a:lnTo>
                    <a:pt x="324832" y="1698445"/>
                  </a:lnTo>
                  <a:lnTo>
                    <a:pt x="324832" y="680081"/>
                  </a:lnTo>
                  <a:lnTo>
                    <a:pt x="324831" y="680080"/>
                  </a:lnTo>
                  <a:cubicBezTo>
                    <a:pt x="324831" y="680080"/>
                    <a:pt x="347439" y="857365"/>
                    <a:pt x="324832" y="680079"/>
                  </a:cubicBezTo>
                  <a:cubicBezTo>
                    <a:pt x="302225" y="502793"/>
                    <a:pt x="29383" y="202674"/>
                    <a:pt x="0" y="89327"/>
                  </a:cubicBezTo>
                  <a:lnTo>
                    <a:pt x="148535" y="0"/>
                  </a:lnTo>
                  <a:close/>
                </a:path>
              </a:pathLst>
            </a:custGeom>
            <a:solidFill>
              <a:srgbClr val="92CA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33"/>
            <p:cNvSpPr/>
            <p:nvPr/>
          </p:nvSpPr>
          <p:spPr>
            <a:xfrm rot="19267242" flipH="1">
              <a:off x="8168762" y="3204808"/>
              <a:ext cx="75344" cy="692652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33"/>
            <p:cNvSpPr/>
            <p:nvPr/>
          </p:nvSpPr>
          <p:spPr>
            <a:xfrm rot="3101489">
              <a:off x="8774999" y="3472406"/>
              <a:ext cx="67384" cy="449847"/>
            </a:xfrm>
            <a:custGeom>
              <a:avLst/>
              <a:gdLst>
                <a:gd name="connsiteX0" fmla="*/ 0 w 160184"/>
                <a:gd name="connsiteY0" fmla="*/ 1450427 h 1450427"/>
                <a:gd name="connsiteX1" fmla="*/ 80092 w 160184"/>
                <a:gd name="connsiteY1" fmla="*/ 0 h 1450427"/>
                <a:gd name="connsiteX2" fmla="*/ 160184 w 160184"/>
                <a:gd name="connsiteY2" fmla="*/ 1450427 h 1450427"/>
                <a:gd name="connsiteX3" fmla="*/ 0 w 160184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20378 w 180562"/>
                <a:gd name="connsiteY0" fmla="*/ 1450427 h 1450427"/>
                <a:gd name="connsiteX1" fmla="*/ 100470 w 180562"/>
                <a:gd name="connsiteY1" fmla="*/ 0 h 1450427"/>
                <a:gd name="connsiteX2" fmla="*/ 180562 w 180562"/>
                <a:gd name="connsiteY2" fmla="*/ 1450427 h 1450427"/>
                <a:gd name="connsiteX3" fmla="*/ 20378 w 180562"/>
                <a:gd name="connsiteY3" fmla="*/ 1450427 h 1450427"/>
                <a:gd name="connsiteX0" fmla="*/ 13977 w 176575"/>
                <a:gd name="connsiteY0" fmla="*/ 1434662 h 1434662"/>
                <a:gd name="connsiteX1" fmla="*/ 172897 w 176575"/>
                <a:gd name="connsiteY1" fmla="*/ 0 h 1434662"/>
                <a:gd name="connsiteX2" fmla="*/ 174161 w 176575"/>
                <a:gd name="connsiteY2" fmla="*/ 1434662 h 1434662"/>
                <a:gd name="connsiteX3" fmla="*/ 13977 w 176575"/>
                <a:gd name="connsiteY3" fmla="*/ 1434662 h 1434662"/>
                <a:gd name="connsiteX0" fmla="*/ 21312 w 183910"/>
                <a:gd name="connsiteY0" fmla="*/ 1434662 h 1434662"/>
                <a:gd name="connsiteX1" fmla="*/ 180232 w 183910"/>
                <a:gd name="connsiteY1" fmla="*/ 0 h 1434662"/>
                <a:gd name="connsiteX2" fmla="*/ 181496 w 183910"/>
                <a:gd name="connsiteY2" fmla="*/ 1434662 h 1434662"/>
                <a:gd name="connsiteX3" fmla="*/ 21312 w 183910"/>
                <a:gd name="connsiteY3" fmla="*/ 1434662 h 1434662"/>
                <a:gd name="connsiteX0" fmla="*/ 21312 w 181496"/>
                <a:gd name="connsiteY0" fmla="*/ 1434662 h 1434662"/>
                <a:gd name="connsiteX1" fmla="*/ 180232 w 181496"/>
                <a:gd name="connsiteY1" fmla="*/ 0 h 1434662"/>
                <a:gd name="connsiteX2" fmla="*/ 181496 w 181496"/>
                <a:gd name="connsiteY2" fmla="*/ 1434662 h 1434662"/>
                <a:gd name="connsiteX3" fmla="*/ 21312 w 181496"/>
                <a:gd name="connsiteY3" fmla="*/ 1434662 h 1434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1496" h="1434662">
                  <a:moveTo>
                    <a:pt x="21312" y="1434662"/>
                  </a:moveTo>
                  <a:cubicBezTo>
                    <a:pt x="-46584" y="667407"/>
                    <a:pt x="58942" y="436179"/>
                    <a:pt x="180232" y="0"/>
                  </a:cubicBezTo>
                  <a:cubicBezTo>
                    <a:pt x="96571" y="483476"/>
                    <a:pt x="75972" y="903889"/>
                    <a:pt x="181496" y="1434662"/>
                  </a:cubicBezTo>
                  <a:lnTo>
                    <a:pt x="21312" y="1434662"/>
                  </a:lnTo>
                  <a:close/>
                </a:path>
              </a:pathLst>
            </a:custGeom>
            <a:solidFill>
              <a:srgbClr val="7BB6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096000" y="3412011"/>
            <a:ext cx="1490739" cy="538563"/>
            <a:chOff x="5399614" y="3779734"/>
            <a:chExt cx="3401122" cy="1228731"/>
          </a:xfrm>
        </p:grpSpPr>
        <p:sp>
          <p:nvSpPr>
            <p:cNvPr id="24" name="任意多边形 23"/>
            <p:cNvSpPr/>
            <p:nvPr/>
          </p:nvSpPr>
          <p:spPr>
            <a:xfrm>
              <a:off x="5399614" y="3779734"/>
              <a:ext cx="3401122" cy="1228731"/>
            </a:xfrm>
            <a:custGeom>
              <a:avLst/>
              <a:gdLst>
                <a:gd name="connsiteX0" fmla="*/ 654253 w 4298438"/>
                <a:gd name="connsiteY0" fmla="*/ 0 h 1552907"/>
                <a:gd name="connsiteX1" fmla="*/ 3644184 w 4298438"/>
                <a:gd name="connsiteY1" fmla="*/ 0 h 1552907"/>
                <a:gd name="connsiteX2" fmla="*/ 4291173 w 4298438"/>
                <a:gd name="connsiteY2" fmla="*/ 527312 h 1552907"/>
                <a:gd name="connsiteX3" fmla="*/ 4298438 w 4298438"/>
                <a:gd name="connsiteY3" fmla="*/ 599384 h 1552907"/>
                <a:gd name="connsiteX4" fmla="*/ 4282917 w 4298438"/>
                <a:gd name="connsiteY4" fmla="*/ 701086 h 1552907"/>
                <a:gd name="connsiteX5" fmla="*/ 3237768 w 4298438"/>
                <a:gd name="connsiteY5" fmla="*/ 1552907 h 1552907"/>
                <a:gd name="connsiteX6" fmla="*/ 1060671 w 4298438"/>
                <a:gd name="connsiteY6" fmla="*/ 1552907 h 1552907"/>
                <a:gd name="connsiteX7" fmla="*/ 15522 w 4298438"/>
                <a:gd name="connsiteY7" fmla="*/ 701086 h 1552907"/>
                <a:gd name="connsiteX8" fmla="*/ 0 w 4298438"/>
                <a:gd name="connsiteY8" fmla="*/ 599377 h 1552907"/>
                <a:gd name="connsiteX9" fmla="*/ 7264 w 4298438"/>
                <a:gd name="connsiteY9" fmla="*/ 527312 h 1552907"/>
                <a:gd name="connsiteX10" fmla="*/ 654253 w 4298438"/>
                <a:gd name="connsiteY10" fmla="*/ 0 h 1552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8438" h="1552907">
                  <a:moveTo>
                    <a:pt x="654253" y="0"/>
                  </a:moveTo>
                  <a:lnTo>
                    <a:pt x="3644184" y="0"/>
                  </a:lnTo>
                  <a:cubicBezTo>
                    <a:pt x="3963325" y="0"/>
                    <a:pt x="4229592" y="226376"/>
                    <a:pt x="4291173" y="527312"/>
                  </a:cubicBezTo>
                  <a:lnTo>
                    <a:pt x="4298438" y="599384"/>
                  </a:lnTo>
                  <a:lnTo>
                    <a:pt x="4282917" y="701086"/>
                  </a:lnTo>
                  <a:cubicBezTo>
                    <a:pt x="4183440" y="1187220"/>
                    <a:pt x="3753309" y="1552907"/>
                    <a:pt x="3237768" y="1552907"/>
                  </a:cubicBezTo>
                  <a:lnTo>
                    <a:pt x="1060671" y="1552907"/>
                  </a:lnTo>
                  <a:cubicBezTo>
                    <a:pt x="545130" y="1552907"/>
                    <a:pt x="115000" y="1187220"/>
                    <a:pt x="15522" y="701086"/>
                  </a:cubicBezTo>
                  <a:lnTo>
                    <a:pt x="0" y="599377"/>
                  </a:lnTo>
                  <a:lnTo>
                    <a:pt x="7264" y="527312"/>
                  </a:lnTo>
                  <a:cubicBezTo>
                    <a:pt x="68845" y="226376"/>
                    <a:pt x="335113" y="0"/>
                    <a:pt x="654253" y="0"/>
                  </a:cubicBezTo>
                  <a:close/>
                </a:path>
              </a:pathLst>
            </a:custGeom>
            <a:solidFill>
              <a:srgbClr val="7244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5453352" y="3793734"/>
              <a:ext cx="3309284" cy="610921"/>
            </a:xfrm>
            <a:custGeom>
              <a:avLst/>
              <a:gdLst>
                <a:gd name="connsiteX0" fmla="*/ 560556 w 4038764"/>
                <a:gd name="connsiteY0" fmla="*/ 0 h 685600"/>
                <a:gd name="connsiteX1" fmla="*/ 676745 w 4038764"/>
                <a:gd name="connsiteY1" fmla="*/ 0 h 685600"/>
                <a:gd name="connsiteX2" fmla="*/ 3362019 w 4038764"/>
                <a:gd name="connsiteY2" fmla="*/ 0 h 685600"/>
                <a:gd name="connsiteX3" fmla="*/ 3437106 w 4038764"/>
                <a:gd name="connsiteY3" fmla="*/ 0 h 685600"/>
                <a:gd name="connsiteX4" fmla="*/ 3437106 w 4038764"/>
                <a:gd name="connsiteY4" fmla="*/ 3834 h 685600"/>
                <a:gd name="connsiteX5" fmla="*/ 3498407 w 4038764"/>
                <a:gd name="connsiteY5" fmla="*/ 6965 h 685600"/>
                <a:gd name="connsiteX6" fmla="*/ 4038764 w 4038764"/>
                <a:gd name="connsiteY6" fmla="*/ 342800 h 685600"/>
                <a:gd name="connsiteX7" fmla="*/ 3498407 w 4038764"/>
                <a:gd name="connsiteY7" fmla="*/ 678636 h 685600"/>
                <a:gd name="connsiteX8" fmla="*/ 3437106 w 4038764"/>
                <a:gd name="connsiteY8" fmla="*/ 681766 h 685600"/>
                <a:gd name="connsiteX9" fmla="*/ 3437106 w 4038764"/>
                <a:gd name="connsiteY9" fmla="*/ 685599 h 685600"/>
                <a:gd name="connsiteX10" fmla="*/ 3362039 w 4038764"/>
                <a:gd name="connsiteY10" fmla="*/ 685599 h 685600"/>
                <a:gd name="connsiteX11" fmla="*/ 3362019 w 4038764"/>
                <a:gd name="connsiteY11" fmla="*/ 685600 h 685600"/>
                <a:gd name="connsiteX12" fmla="*/ 3361999 w 4038764"/>
                <a:gd name="connsiteY12" fmla="*/ 685599 h 685600"/>
                <a:gd name="connsiteX13" fmla="*/ 676765 w 4038764"/>
                <a:gd name="connsiteY13" fmla="*/ 685599 h 685600"/>
                <a:gd name="connsiteX14" fmla="*/ 676745 w 4038764"/>
                <a:gd name="connsiteY14" fmla="*/ 685600 h 685600"/>
                <a:gd name="connsiteX15" fmla="*/ 676726 w 4038764"/>
                <a:gd name="connsiteY15" fmla="*/ 685599 h 685600"/>
                <a:gd name="connsiteX16" fmla="*/ 560556 w 4038764"/>
                <a:gd name="connsiteY16" fmla="*/ 685599 h 685600"/>
                <a:gd name="connsiteX17" fmla="*/ 560556 w 4038764"/>
                <a:gd name="connsiteY17" fmla="*/ 679667 h 685600"/>
                <a:gd name="connsiteX18" fmla="*/ 540357 w 4038764"/>
                <a:gd name="connsiteY18" fmla="*/ 678636 h 685600"/>
                <a:gd name="connsiteX19" fmla="*/ 0 w 4038764"/>
                <a:gd name="connsiteY19" fmla="*/ 342800 h 685600"/>
                <a:gd name="connsiteX20" fmla="*/ 540357 w 4038764"/>
                <a:gd name="connsiteY20" fmla="*/ 6965 h 685600"/>
                <a:gd name="connsiteX21" fmla="*/ 560556 w 4038764"/>
                <a:gd name="connsiteY21" fmla="*/ 5933 h 68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38764" h="685600">
                  <a:moveTo>
                    <a:pt x="560556" y="0"/>
                  </a:moveTo>
                  <a:lnTo>
                    <a:pt x="676745" y="0"/>
                  </a:lnTo>
                  <a:lnTo>
                    <a:pt x="3362019" y="0"/>
                  </a:lnTo>
                  <a:lnTo>
                    <a:pt x="3437106" y="0"/>
                  </a:lnTo>
                  <a:lnTo>
                    <a:pt x="3437106" y="3834"/>
                  </a:lnTo>
                  <a:lnTo>
                    <a:pt x="3498407" y="6965"/>
                  </a:lnTo>
                  <a:cubicBezTo>
                    <a:pt x="3806788" y="38929"/>
                    <a:pt x="4038764" y="177143"/>
                    <a:pt x="4038764" y="342800"/>
                  </a:cubicBezTo>
                  <a:cubicBezTo>
                    <a:pt x="4038764" y="508458"/>
                    <a:pt x="3806788" y="646671"/>
                    <a:pt x="3498407" y="678636"/>
                  </a:cubicBezTo>
                  <a:lnTo>
                    <a:pt x="3437106" y="681766"/>
                  </a:lnTo>
                  <a:lnTo>
                    <a:pt x="3437106" y="685599"/>
                  </a:lnTo>
                  <a:lnTo>
                    <a:pt x="3362039" y="685599"/>
                  </a:lnTo>
                  <a:lnTo>
                    <a:pt x="3362019" y="685600"/>
                  </a:lnTo>
                  <a:lnTo>
                    <a:pt x="3361999" y="685599"/>
                  </a:lnTo>
                  <a:lnTo>
                    <a:pt x="676765" y="685599"/>
                  </a:lnTo>
                  <a:lnTo>
                    <a:pt x="676745" y="685600"/>
                  </a:lnTo>
                  <a:lnTo>
                    <a:pt x="676726" y="685599"/>
                  </a:lnTo>
                  <a:lnTo>
                    <a:pt x="560556" y="685599"/>
                  </a:lnTo>
                  <a:lnTo>
                    <a:pt x="560556" y="679667"/>
                  </a:lnTo>
                  <a:lnTo>
                    <a:pt x="540357" y="678636"/>
                  </a:lnTo>
                  <a:cubicBezTo>
                    <a:pt x="231976" y="646671"/>
                    <a:pt x="0" y="508458"/>
                    <a:pt x="0" y="342800"/>
                  </a:cubicBezTo>
                  <a:cubicBezTo>
                    <a:pt x="0" y="177143"/>
                    <a:pt x="231976" y="38929"/>
                    <a:pt x="540357" y="6965"/>
                  </a:cubicBezTo>
                  <a:lnTo>
                    <a:pt x="560556" y="593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7942285" y="342024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置于中间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185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Calibri Light"/>
        <a:ea typeface="冬青黑体简体中文 W3"/>
        <a:cs typeface=""/>
      </a:majorFont>
      <a:minorFont>
        <a:latin typeface="Calibri"/>
        <a:ea typeface="冬青黑体简体中文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1021</Words>
  <Application>Microsoft Office PowerPoint</Application>
  <PresentationFormat>宽屏</PresentationFormat>
  <Paragraphs>61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Meiryo</vt:lpstr>
      <vt:lpstr>冬青黑体简体中文 W3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詹汪萍</dc:creator>
  <cp:lastModifiedBy>kan</cp:lastModifiedBy>
  <cp:revision>23</cp:revision>
  <dcterms:created xsi:type="dcterms:W3CDTF">2015-03-22T08:41:36Z</dcterms:created>
  <dcterms:modified xsi:type="dcterms:W3CDTF">2016-01-31T13:17:51Z</dcterms:modified>
</cp:coreProperties>
</file>