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9"/>
  </p:notesMasterIdLst>
  <p:sldIdLst>
    <p:sldId id="256" r:id="rId3"/>
    <p:sldId id="257" r:id="rId4"/>
    <p:sldId id="261" r:id="rId5"/>
    <p:sldId id="280" r:id="rId6"/>
    <p:sldId id="260" r:id="rId7"/>
    <p:sldId id="264" r:id="rId8"/>
    <p:sldId id="263" r:id="rId9"/>
    <p:sldId id="265" r:id="rId10"/>
    <p:sldId id="267" r:id="rId11"/>
    <p:sldId id="266" r:id="rId12"/>
    <p:sldId id="268" r:id="rId13"/>
    <p:sldId id="269" r:id="rId14"/>
    <p:sldId id="281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79" r:id="rId26"/>
    <p:sldId id="283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2980B9"/>
    <a:srgbClr val="020202"/>
    <a:srgbClr val="0B305D"/>
    <a:srgbClr val="EB6F63"/>
    <a:srgbClr val="7F7F7F"/>
    <a:srgbClr val="C0392B"/>
    <a:srgbClr val="16A085"/>
    <a:srgbClr val="0F4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A35B3-9993-46C0-8AF4-2B202AEE56A8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CC91F-32EA-4B54-8DF0-07265C13A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78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790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906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84571" y="270213"/>
            <a:ext cx="1460311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598693"/>
            <a:ext cx="12192000" cy="2593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09433" y="9506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</a:t>
            </a:r>
            <a:endParaRPr lang="zh-CN" altLang="en-US" sz="40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20021" y="95062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11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04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0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04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286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521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83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37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15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347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67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05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68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1214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6514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832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542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39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657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80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06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84571" y="270213"/>
            <a:ext cx="1460311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98693"/>
            <a:ext cx="12192000" cy="2593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09433" y="9506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</a:t>
            </a:r>
            <a:endParaRPr lang="zh-CN" altLang="en-US" sz="40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0648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84571" y="270213"/>
            <a:ext cx="1460311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598693"/>
            <a:ext cx="12192000" cy="2593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09433" y="9506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</a:t>
            </a:r>
            <a:endParaRPr lang="zh-CN" altLang="en-US" sz="40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66616" y="95062"/>
            <a:ext cx="128636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38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84571" y="270213"/>
            <a:ext cx="1460311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277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598693"/>
            <a:ext cx="12192000" cy="2593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09433" y="9506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</a:t>
            </a:r>
            <a:endParaRPr lang="zh-CN" altLang="en-US" sz="40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66616" y="95062"/>
            <a:ext cx="128636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9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35CFB-6A41-4EDF-A55F-746AA20BD5FE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B78B5-EDB2-4AEC-A311-AC1A26E9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79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07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22565" r="21671" b="19930"/>
          <a:stretch/>
        </p:blipFill>
        <p:spPr>
          <a:xfrm>
            <a:off x="0" y="-323849"/>
            <a:ext cx="12325350" cy="7238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9050" y="-323850"/>
            <a:ext cx="12344400" cy="7239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0000">
                <a:srgbClr val="0B0B0B">
                  <a:alpha val="0"/>
                </a:srgb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9194" y="2696170"/>
            <a:ext cx="38779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72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使用小心得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80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925" y="1411288"/>
            <a:ext cx="8054618" cy="41819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45799" y="5300868"/>
            <a:ext cx="210040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298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 + G</a:t>
            </a: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左右箭头 4"/>
          <p:cNvSpPr/>
          <p:nvPr/>
        </p:nvSpPr>
        <p:spPr>
          <a:xfrm rot="2700000">
            <a:off x="9385457" y="5088186"/>
            <a:ext cx="420781" cy="199813"/>
          </a:xfrm>
          <a:prstGeom prst="leftRightArrow">
            <a:avLst>
              <a:gd name="adj1" fmla="val 14706"/>
              <a:gd name="adj2" fmla="val 51177"/>
            </a:avLst>
          </a:prstGeom>
          <a:solidFill>
            <a:schemeClr val="bg1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7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90637"/>
            <a:ext cx="3790950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8516" y="1401097"/>
            <a:ext cx="8067368" cy="4203290"/>
          </a:xfrm>
          <a:prstGeom prst="rect">
            <a:avLst/>
          </a:prstGeom>
          <a:blipFill>
            <a:blip r:embed="rId3">
              <a:alphaModFix amt="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右箭头 7"/>
          <p:cNvSpPr/>
          <p:nvPr/>
        </p:nvSpPr>
        <p:spPr>
          <a:xfrm rot="2700000">
            <a:off x="4916696" y="2949670"/>
            <a:ext cx="420781" cy="199813"/>
          </a:xfrm>
          <a:prstGeom prst="leftRightArrow">
            <a:avLst>
              <a:gd name="adj1" fmla="val 14706"/>
              <a:gd name="adj2" fmla="val 51177"/>
            </a:avLst>
          </a:prstGeom>
          <a:solidFill>
            <a:schemeClr val="bg1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07673" y="575156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排了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久的版，还在！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4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/>
          <p:cNvSpPr>
            <a:spLocks/>
          </p:cNvSpPr>
          <p:nvPr/>
        </p:nvSpPr>
        <p:spPr bwMode="blackWhite">
          <a:xfrm>
            <a:off x="2266586" y="814570"/>
            <a:ext cx="894989" cy="739759"/>
          </a:xfrm>
          <a:custGeom>
            <a:avLst/>
            <a:gdLst>
              <a:gd name="T0" fmla="*/ 455 w 1057"/>
              <a:gd name="T1" fmla="*/ 879 h 900"/>
              <a:gd name="T2" fmla="*/ 471 w 1057"/>
              <a:gd name="T3" fmla="*/ 838 h 900"/>
              <a:gd name="T4" fmla="*/ 490 w 1057"/>
              <a:gd name="T5" fmla="*/ 799 h 900"/>
              <a:gd name="T6" fmla="*/ 514 w 1057"/>
              <a:gd name="T7" fmla="*/ 762 h 900"/>
              <a:gd name="T8" fmla="*/ 541 w 1057"/>
              <a:gd name="T9" fmla="*/ 728 h 900"/>
              <a:gd name="T10" fmla="*/ 570 w 1057"/>
              <a:gd name="T11" fmla="*/ 696 h 900"/>
              <a:gd name="T12" fmla="*/ 603 w 1057"/>
              <a:gd name="T13" fmla="*/ 667 h 900"/>
              <a:gd name="T14" fmla="*/ 639 w 1057"/>
              <a:gd name="T15" fmla="*/ 642 h 900"/>
              <a:gd name="T16" fmla="*/ 676 w 1057"/>
              <a:gd name="T17" fmla="*/ 621 h 900"/>
              <a:gd name="T18" fmla="*/ 713 w 1057"/>
              <a:gd name="T19" fmla="*/ 605 h 900"/>
              <a:gd name="T20" fmla="*/ 753 w 1057"/>
              <a:gd name="T21" fmla="*/ 591 h 900"/>
              <a:gd name="T22" fmla="*/ 793 w 1057"/>
              <a:gd name="T23" fmla="*/ 581 h 900"/>
              <a:gd name="T24" fmla="*/ 834 w 1057"/>
              <a:gd name="T25" fmla="*/ 575 h 900"/>
              <a:gd name="T26" fmla="*/ 833 w 1057"/>
              <a:gd name="T27" fmla="*/ 711 h 900"/>
              <a:gd name="T28" fmla="*/ 1056 w 1057"/>
              <a:gd name="T29" fmla="*/ 374 h 900"/>
              <a:gd name="T30" fmla="*/ 818 w 1057"/>
              <a:gd name="T31" fmla="*/ 0 h 900"/>
              <a:gd name="T32" fmla="*/ 819 w 1057"/>
              <a:gd name="T33" fmla="*/ 137 h 900"/>
              <a:gd name="T34" fmla="*/ 757 w 1057"/>
              <a:gd name="T35" fmla="*/ 143 h 900"/>
              <a:gd name="T36" fmla="*/ 694 w 1057"/>
              <a:gd name="T37" fmla="*/ 154 h 900"/>
              <a:gd name="T38" fmla="*/ 634 w 1057"/>
              <a:gd name="T39" fmla="*/ 168 h 900"/>
              <a:gd name="T40" fmla="*/ 574 w 1057"/>
              <a:gd name="T41" fmla="*/ 188 h 900"/>
              <a:gd name="T42" fmla="*/ 516 w 1057"/>
              <a:gd name="T43" fmla="*/ 211 h 900"/>
              <a:gd name="T44" fmla="*/ 460 w 1057"/>
              <a:gd name="T45" fmla="*/ 238 h 900"/>
              <a:gd name="T46" fmla="*/ 405 w 1057"/>
              <a:gd name="T47" fmla="*/ 270 h 900"/>
              <a:gd name="T48" fmla="*/ 352 w 1057"/>
              <a:gd name="T49" fmla="*/ 306 h 900"/>
              <a:gd name="T50" fmla="*/ 302 w 1057"/>
              <a:gd name="T51" fmla="*/ 346 h 900"/>
              <a:gd name="T52" fmla="*/ 255 w 1057"/>
              <a:gd name="T53" fmla="*/ 390 h 900"/>
              <a:gd name="T54" fmla="*/ 211 w 1057"/>
              <a:gd name="T55" fmla="*/ 437 h 900"/>
              <a:gd name="T56" fmla="*/ 170 w 1057"/>
              <a:gd name="T57" fmla="*/ 486 h 900"/>
              <a:gd name="T58" fmla="*/ 134 w 1057"/>
              <a:gd name="T59" fmla="*/ 539 h 900"/>
              <a:gd name="T60" fmla="*/ 101 w 1057"/>
              <a:gd name="T61" fmla="*/ 595 h 900"/>
              <a:gd name="T62" fmla="*/ 72 w 1057"/>
              <a:gd name="T63" fmla="*/ 653 h 900"/>
              <a:gd name="T64" fmla="*/ 47 w 1057"/>
              <a:gd name="T65" fmla="*/ 711 h 900"/>
              <a:gd name="T66" fmla="*/ 27 w 1057"/>
              <a:gd name="T67" fmla="*/ 773 h 900"/>
              <a:gd name="T68" fmla="*/ 11 w 1057"/>
              <a:gd name="T69" fmla="*/ 835 h 900"/>
              <a:gd name="T70" fmla="*/ 0 w 1057"/>
              <a:gd name="T71" fmla="*/ 899 h 900"/>
              <a:gd name="T72" fmla="*/ 238 w 1057"/>
              <a:gd name="T73" fmla="*/ 741 h 900"/>
              <a:gd name="T74" fmla="*/ 455 w 1057"/>
              <a:gd name="T75" fmla="*/ 879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7" h="900">
                <a:moveTo>
                  <a:pt x="455" y="879"/>
                </a:moveTo>
                <a:lnTo>
                  <a:pt x="471" y="838"/>
                </a:lnTo>
                <a:lnTo>
                  <a:pt x="490" y="799"/>
                </a:lnTo>
                <a:lnTo>
                  <a:pt x="514" y="762"/>
                </a:lnTo>
                <a:lnTo>
                  <a:pt x="541" y="728"/>
                </a:lnTo>
                <a:lnTo>
                  <a:pt x="570" y="696"/>
                </a:lnTo>
                <a:lnTo>
                  <a:pt x="603" y="667"/>
                </a:lnTo>
                <a:lnTo>
                  <a:pt x="639" y="642"/>
                </a:lnTo>
                <a:lnTo>
                  <a:pt x="676" y="621"/>
                </a:lnTo>
                <a:lnTo>
                  <a:pt x="713" y="605"/>
                </a:lnTo>
                <a:lnTo>
                  <a:pt x="753" y="591"/>
                </a:lnTo>
                <a:lnTo>
                  <a:pt x="793" y="581"/>
                </a:lnTo>
                <a:lnTo>
                  <a:pt x="834" y="575"/>
                </a:lnTo>
                <a:lnTo>
                  <a:pt x="833" y="711"/>
                </a:lnTo>
                <a:lnTo>
                  <a:pt x="1056" y="374"/>
                </a:lnTo>
                <a:lnTo>
                  <a:pt x="818" y="0"/>
                </a:lnTo>
                <a:lnTo>
                  <a:pt x="819" y="137"/>
                </a:lnTo>
                <a:lnTo>
                  <a:pt x="757" y="143"/>
                </a:lnTo>
                <a:lnTo>
                  <a:pt x="694" y="154"/>
                </a:lnTo>
                <a:lnTo>
                  <a:pt x="634" y="168"/>
                </a:lnTo>
                <a:lnTo>
                  <a:pt x="574" y="188"/>
                </a:lnTo>
                <a:lnTo>
                  <a:pt x="516" y="211"/>
                </a:lnTo>
                <a:lnTo>
                  <a:pt x="460" y="238"/>
                </a:lnTo>
                <a:lnTo>
                  <a:pt x="405" y="270"/>
                </a:lnTo>
                <a:lnTo>
                  <a:pt x="352" y="306"/>
                </a:lnTo>
                <a:lnTo>
                  <a:pt x="302" y="346"/>
                </a:lnTo>
                <a:lnTo>
                  <a:pt x="255" y="390"/>
                </a:lnTo>
                <a:lnTo>
                  <a:pt x="211" y="437"/>
                </a:lnTo>
                <a:lnTo>
                  <a:pt x="170" y="486"/>
                </a:lnTo>
                <a:lnTo>
                  <a:pt x="134" y="539"/>
                </a:lnTo>
                <a:lnTo>
                  <a:pt x="101" y="595"/>
                </a:lnTo>
                <a:lnTo>
                  <a:pt x="72" y="653"/>
                </a:lnTo>
                <a:lnTo>
                  <a:pt x="47" y="711"/>
                </a:lnTo>
                <a:lnTo>
                  <a:pt x="27" y="773"/>
                </a:lnTo>
                <a:lnTo>
                  <a:pt x="11" y="835"/>
                </a:lnTo>
                <a:lnTo>
                  <a:pt x="0" y="899"/>
                </a:lnTo>
                <a:lnTo>
                  <a:pt x="238" y="741"/>
                </a:lnTo>
                <a:lnTo>
                  <a:pt x="455" y="879"/>
                </a:lnTo>
              </a:path>
            </a:pathLst>
          </a:custGeom>
          <a:solidFill>
            <a:schemeClr val="bg1">
              <a:lumMod val="85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4" name="Freeform 5"/>
          <p:cNvSpPr>
            <a:spLocks/>
          </p:cNvSpPr>
          <p:nvPr/>
        </p:nvSpPr>
        <p:spPr bwMode="blackWhite">
          <a:xfrm>
            <a:off x="2865220" y="1739269"/>
            <a:ext cx="874668" cy="743046"/>
          </a:xfrm>
          <a:custGeom>
            <a:avLst/>
            <a:gdLst>
              <a:gd name="T0" fmla="*/ 585 w 1033"/>
              <a:gd name="T1" fmla="*/ 1 h 904"/>
              <a:gd name="T2" fmla="*/ 573 w 1033"/>
              <a:gd name="T3" fmla="*/ 41 h 904"/>
              <a:gd name="T4" fmla="*/ 556 w 1033"/>
              <a:gd name="T5" fmla="*/ 78 h 904"/>
              <a:gd name="T6" fmla="*/ 537 w 1033"/>
              <a:gd name="T7" fmla="*/ 116 h 904"/>
              <a:gd name="T8" fmla="*/ 514 w 1033"/>
              <a:gd name="T9" fmla="*/ 150 h 904"/>
              <a:gd name="T10" fmla="*/ 488 w 1033"/>
              <a:gd name="T11" fmla="*/ 182 h 904"/>
              <a:gd name="T12" fmla="*/ 459 w 1033"/>
              <a:gd name="T13" fmla="*/ 212 h 904"/>
              <a:gd name="T14" fmla="*/ 427 w 1033"/>
              <a:gd name="T15" fmla="*/ 239 h 904"/>
              <a:gd name="T16" fmla="*/ 393 w 1033"/>
              <a:gd name="T17" fmla="*/ 262 h 904"/>
              <a:gd name="T18" fmla="*/ 356 w 1033"/>
              <a:gd name="T19" fmla="*/ 283 h 904"/>
              <a:gd name="T20" fmla="*/ 317 w 1033"/>
              <a:gd name="T21" fmla="*/ 301 h 904"/>
              <a:gd name="T22" fmla="*/ 277 w 1033"/>
              <a:gd name="T23" fmla="*/ 314 h 904"/>
              <a:gd name="T24" fmla="*/ 236 w 1033"/>
              <a:gd name="T25" fmla="*/ 323 h 904"/>
              <a:gd name="T26" fmla="*/ 235 w 1033"/>
              <a:gd name="T27" fmla="*/ 187 h 904"/>
              <a:gd name="T28" fmla="*/ 159 w 1033"/>
              <a:gd name="T29" fmla="*/ 298 h 904"/>
              <a:gd name="T30" fmla="*/ 80 w 1033"/>
              <a:gd name="T31" fmla="*/ 409 h 904"/>
              <a:gd name="T32" fmla="*/ 0 w 1033"/>
              <a:gd name="T33" fmla="*/ 517 h 904"/>
              <a:gd name="T34" fmla="*/ 236 w 1033"/>
              <a:gd name="T35" fmla="*/ 903 h 904"/>
              <a:gd name="T36" fmla="*/ 236 w 1033"/>
              <a:gd name="T37" fmla="*/ 766 h 904"/>
              <a:gd name="T38" fmla="*/ 295 w 1033"/>
              <a:gd name="T39" fmla="*/ 759 h 904"/>
              <a:gd name="T40" fmla="*/ 353 w 1033"/>
              <a:gd name="T41" fmla="*/ 747 h 904"/>
              <a:gd name="T42" fmla="*/ 411 w 1033"/>
              <a:gd name="T43" fmla="*/ 733 h 904"/>
              <a:gd name="T44" fmla="*/ 467 w 1033"/>
              <a:gd name="T45" fmla="*/ 713 h 904"/>
              <a:gd name="T46" fmla="*/ 522 w 1033"/>
              <a:gd name="T47" fmla="*/ 691 h 904"/>
              <a:gd name="T48" fmla="*/ 575 w 1033"/>
              <a:gd name="T49" fmla="*/ 665 h 904"/>
              <a:gd name="T50" fmla="*/ 626 w 1033"/>
              <a:gd name="T51" fmla="*/ 635 h 904"/>
              <a:gd name="T52" fmla="*/ 676 w 1033"/>
              <a:gd name="T53" fmla="*/ 601 h 904"/>
              <a:gd name="T54" fmla="*/ 724 w 1033"/>
              <a:gd name="T55" fmla="*/ 564 h 904"/>
              <a:gd name="T56" fmla="*/ 768 w 1033"/>
              <a:gd name="T57" fmla="*/ 525 h 904"/>
              <a:gd name="T58" fmla="*/ 811 w 1033"/>
              <a:gd name="T59" fmla="*/ 481 h 904"/>
              <a:gd name="T60" fmla="*/ 849 w 1033"/>
              <a:gd name="T61" fmla="*/ 435 h 904"/>
              <a:gd name="T62" fmla="*/ 884 w 1033"/>
              <a:gd name="T63" fmla="*/ 387 h 904"/>
              <a:gd name="T64" fmla="*/ 916 w 1033"/>
              <a:gd name="T65" fmla="*/ 337 h 904"/>
              <a:gd name="T66" fmla="*/ 945 w 1033"/>
              <a:gd name="T67" fmla="*/ 284 h 904"/>
              <a:gd name="T68" fmla="*/ 970 w 1033"/>
              <a:gd name="T69" fmla="*/ 231 h 904"/>
              <a:gd name="T70" fmla="*/ 991 w 1033"/>
              <a:gd name="T71" fmla="*/ 174 h 904"/>
              <a:gd name="T72" fmla="*/ 1009 w 1033"/>
              <a:gd name="T73" fmla="*/ 117 h 904"/>
              <a:gd name="T74" fmla="*/ 1023 w 1033"/>
              <a:gd name="T75" fmla="*/ 58 h 904"/>
              <a:gd name="T76" fmla="*/ 1032 w 1033"/>
              <a:gd name="T77" fmla="*/ 0 h 904"/>
              <a:gd name="T78" fmla="*/ 812 w 1033"/>
              <a:gd name="T79" fmla="*/ 132 h 904"/>
              <a:gd name="T80" fmla="*/ 585 w 1033"/>
              <a:gd name="T81" fmla="*/ 1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33" h="904">
                <a:moveTo>
                  <a:pt x="585" y="1"/>
                </a:moveTo>
                <a:lnTo>
                  <a:pt x="573" y="41"/>
                </a:lnTo>
                <a:lnTo>
                  <a:pt x="556" y="78"/>
                </a:lnTo>
                <a:lnTo>
                  <a:pt x="537" y="116"/>
                </a:lnTo>
                <a:lnTo>
                  <a:pt x="514" y="150"/>
                </a:lnTo>
                <a:lnTo>
                  <a:pt x="488" y="182"/>
                </a:lnTo>
                <a:lnTo>
                  <a:pt x="459" y="212"/>
                </a:lnTo>
                <a:lnTo>
                  <a:pt x="427" y="239"/>
                </a:lnTo>
                <a:lnTo>
                  <a:pt x="393" y="262"/>
                </a:lnTo>
                <a:lnTo>
                  <a:pt x="356" y="283"/>
                </a:lnTo>
                <a:lnTo>
                  <a:pt x="317" y="301"/>
                </a:lnTo>
                <a:lnTo>
                  <a:pt x="277" y="314"/>
                </a:lnTo>
                <a:lnTo>
                  <a:pt x="236" y="323"/>
                </a:lnTo>
                <a:lnTo>
                  <a:pt x="235" y="187"/>
                </a:lnTo>
                <a:lnTo>
                  <a:pt x="159" y="298"/>
                </a:lnTo>
                <a:lnTo>
                  <a:pt x="80" y="409"/>
                </a:lnTo>
                <a:lnTo>
                  <a:pt x="0" y="517"/>
                </a:lnTo>
                <a:lnTo>
                  <a:pt x="236" y="903"/>
                </a:lnTo>
                <a:lnTo>
                  <a:pt x="236" y="766"/>
                </a:lnTo>
                <a:lnTo>
                  <a:pt x="295" y="759"/>
                </a:lnTo>
                <a:lnTo>
                  <a:pt x="353" y="747"/>
                </a:lnTo>
                <a:lnTo>
                  <a:pt x="411" y="733"/>
                </a:lnTo>
                <a:lnTo>
                  <a:pt x="467" y="713"/>
                </a:lnTo>
                <a:lnTo>
                  <a:pt x="522" y="691"/>
                </a:lnTo>
                <a:lnTo>
                  <a:pt x="575" y="665"/>
                </a:lnTo>
                <a:lnTo>
                  <a:pt x="626" y="635"/>
                </a:lnTo>
                <a:lnTo>
                  <a:pt x="676" y="601"/>
                </a:lnTo>
                <a:lnTo>
                  <a:pt x="724" y="564"/>
                </a:lnTo>
                <a:lnTo>
                  <a:pt x="768" y="525"/>
                </a:lnTo>
                <a:lnTo>
                  <a:pt x="811" y="481"/>
                </a:lnTo>
                <a:lnTo>
                  <a:pt x="849" y="435"/>
                </a:lnTo>
                <a:lnTo>
                  <a:pt x="884" y="387"/>
                </a:lnTo>
                <a:lnTo>
                  <a:pt x="916" y="337"/>
                </a:lnTo>
                <a:lnTo>
                  <a:pt x="945" y="284"/>
                </a:lnTo>
                <a:lnTo>
                  <a:pt x="970" y="231"/>
                </a:lnTo>
                <a:lnTo>
                  <a:pt x="991" y="174"/>
                </a:lnTo>
                <a:lnTo>
                  <a:pt x="1009" y="117"/>
                </a:lnTo>
                <a:lnTo>
                  <a:pt x="1023" y="58"/>
                </a:lnTo>
                <a:lnTo>
                  <a:pt x="1032" y="0"/>
                </a:lnTo>
                <a:lnTo>
                  <a:pt x="812" y="132"/>
                </a:lnTo>
                <a:lnTo>
                  <a:pt x="585" y="1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5" name="Freeform 6"/>
          <p:cNvSpPr>
            <a:spLocks/>
          </p:cNvSpPr>
          <p:nvPr/>
        </p:nvSpPr>
        <p:spPr bwMode="blackWhite">
          <a:xfrm>
            <a:off x="2163285" y="1468846"/>
            <a:ext cx="787455" cy="883601"/>
          </a:xfrm>
          <a:custGeom>
            <a:avLst/>
            <a:gdLst>
              <a:gd name="T0" fmla="*/ 929 w 930"/>
              <a:gd name="T1" fmla="*/ 645 h 1075"/>
              <a:gd name="T2" fmla="*/ 887 w 930"/>
              <a:gd name="T3" fmla="*/ 634 h 1075"/>
              <a:gd name="T4" fmla="*/ 847 w 930"/>
              <a:gd name="T5" fmla="*/ 620 h 1075"/>
              <a:gd name="T6" fmla="*/ 807 w 930"/>
              <a:gd name="T7" fmla="*/ 603 h 1075"/>
              <a:gd name="T8" fmla="*/ 771 w 930"/>
              <a:gd name="T9" fmla="*/ 582 h 1075"/>
              <a:gd name="T10" fmla="*/ 735 w 930"/>
              <a:gd name="T11" fmla="*/ 557 h 1075"/>
              <a:gd name="T12" fmla="*/ 703 w 930"/>
              <a:gd name="T13" fmla="*/ 529 h 1075"/>
              <a:gd name="T14" fmla="*/ 673 w 930"/>
              <a:gd name="T15" fmla="*/ 497 h 1075"/>
              <a:gd name="T16" fmla="*/ 648 w 930"/>
              <a:gd name="T17" fmla="*/ 465 h 1075"/>
              <a:gd name="T18" fmla="*/ 624 w 930"/>
              <a:gd name="T19" fmla="*/ 428 h 1075"/>
              <a:gd name="T20" fmla="*/ 607 w 930"/>
              <a:gd name="T21" fmla="*/ 398 h 1075"/>
              <a:gd name="T22" fmla="*/ 594 w 930"/>
              <a:gd name="T23" fmla="*/ 366 h 1075"/>
              <a:gd name="T24" fmla="*/ 583 w 930"/>
              <a:gd name="T25" fmla="*/ 332 h 1075"/>
              <a:gd name="T26" fmla="*/ 577 w 930"/>
              <a:gd name="T27" fmla="*/ 298 h 1075"/>
              <a:gd name="T28" fmla="*/ 575 w 930"/>
              <a:gd name="T29" fmla="*/ 264 h 1075"/>
              <a:gd name="T30" fmla="*/ 576 w 930"/>
              <a:gd name="T31" fmla="*/ 229 h 1075"/>
              <a:gd name="T32" fmla="*/ 748 w 930"/>
              <a:gd name="T33" fmla="*/ 229 h 1075"/>
              <a:gd name="T34" fmla="*/ 360 w 930"/>
              <a:gd name="T35" fmla="*/ 0 h 1075"/>
              <a:gd name="T36" fmla="*/ 0 w 930"/>
              <a:gd name="T37" fmla="*/ 236 h 1075"/>
              <a:gd name="T38" fmla="*/ 136 w 930"/>
              <a:gd name="T39" fmla="*/ 237 h 1075"/>
              <a:gd name="T40" fmla="*/ 141 w 930"/>
              <a:gd name="T41" fmla="*/ 299 h 1075"/>
              <a:gd name="T42" fmla="*/ 150 w 930"/>
              <a:gd name="T43" fmla="*/ 362 h 1075"/>
              <a:gd name="T44" fmla="*/ 165 w 930"/>
              <a:gd name="T45" fmla="*/ 422 h 1075"/>
              <a:gd name="T46" fmla="*/ 182 w 930"/>
              <a:gd name="T47" fmla="*/ 483 h 1075"/>
              <a:gd name="T48" fmla="*/ 204 w 930"/>
              <a:gd name="T49" fmla="*/ 541 h 1075"/>
              <a:gd name="T50" fmla="*/ 231 w 930"/>
              <a:gd name="T51" fmla="*/ 598 h 1075"/>
              <a:gd name="T52" fmla="*/ 262 w 930"/>
              <a:gd name="T53" fmla="*/ 653 h 1075"/>
              <a:gd name="T54" fmla="*/ 296 w 930"/>
              <a:gd name="T55" fmla="*/ 704 h 1075"/>
              <a:gd name="T56" fmla="*/ 333 w 930"/>
              <a:gd name="T57" fmla="*/ 752 h 1075"/>
              <a:gd name="T58" fmla="*/ 374 w 930"/>
              <a:gd name="T59" fmla="*/ 797 h 1075"/>
              <a:gd name="T60" fmla="*/ 419 w 930"/>
              <a:gd name="T61" fmla="*/ 841 h 1075"/>
              <a:gd name="T62" fmla="*/ 465 w 930"/>
              <a:gd name="T63" fmla="*/ 880 h 1075"/>
              <a:gd name="T64" fmla="*/ 514 w 930"/>
              <a:gd name="T65" fmla="*/ 917 h 1075"/>
              <a:gd name="T66" fmla="*/ 566 w 930"/>
              <a:gd name="T67" fmla="*/ 951 h 1075"/>
              <a:gd name="T68" fmla="*/ 620 w 930"/>
              <a:gd name="T69" fmla="*/ 980 h 1075"/>
              <a:gd name="T70" fmla="*/ 675 w 930"/>
              <a:gd name="T71" fmla="*/ 1007 h 1075"/>
              <a:gd name="T72" fmla="*/ 732 w 930"/>
              <a:gd name="T73" fmla="*/ 1029 h 1075"/>
              <a:gd name="T74" fmla="*/ 790 w 930"/>
              <a:gd name="T75" fmla="*/ 1048 h 1075"/>
              <a:gd name="T76" fmla="*/ 849 w 930"/>
              <a:gd name="T77" fmla="*/ 1062 h 1075"/>
              <a:gd name="T78" fmla="*/ 910 w 930"/>
              <a:gd name="T79" fmla="*/ 1074 h 1075"/>
              <a:gd name="T80" fmla="*/ 772 w 930"/>
              <a:gd name="T81" fmla="*/ 845 h 1075"/>
              <a:gd name="T82" fmla="*/ 929 w 930"/>
              <a:gd name="T83" fmla="*/ 645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30" h="1075">
                <a:moveTo>
                  <a:pt x="929" y="645"/>
                </a:moveTo>
                <a:lnTo>
                  <a:pt x="887" y="634"/>
                </a:lnTo>
                <a:lnTo>
                  <a:pt x="847" y="620"/>
                </a:lnTo>
                <a:lnTo>
                  <a:pt x="807" y="603"/>
                </a:lnTo>
                <a:lnTo>
                  <a:pt x="771" y="582"/>
                </a:lnTo>
                <a:lnTo>
                  <a:pt x="735" y="557"/>
                </a:lnTo>
                <a:lnTo>
                  <a:pt x="703" y="529"/>
                </a:lnTo>
                <a:lnTo>
                  <a:pt x="673" y="497"/>
                </a:lnTo>
                <a:lnTo>
                  <a:pt x="648" y="465"/>
                </a:lnTo>
                <a:lnTo>
                  <a:pt x="624" y="428"/>
                </a:lnTo>
                <a:lnTo>
                  <a:pt x="607" y="398"/>
                </a:lnTo>
                <a:lnTo>
                  <a:pt x="594" y="366"/>
                </a:lnTo>
                <a:lnTo>
                  <a:pt x="583" y="332"/>
                </a:lnTo>
                <a:lnTo>
                  <a:pt x="577" y="298"/>
                </a:lnTo>
                <a:lnTo>
                  <a:pt x="575" y="264"/>
                </a:lnTo>
                <a:lnTo>
                  <a:pt x="576" y="229"/>
                </a:lnTo>
                <a:lnTo>
                  <a:pt x="748" y="229"/>
                </a:lnTo>
                <a:lnTo>
                  <a:pt x="360" y="0"/>
                </a:lnTo>
                <a:lnTo>
                  <a:pt x="0" y="236"/>
                </a:lnTo>
                <a:lnTo>
                  <a:pt x="136" y="237"/>
                </a:lnTo>
                <a:lnTo>
                  <a:pt x="141" y="299"/>
                </a:lnTo>
                <a:lnTo>
                  <a:pt x="150" y="362"/>
                </a:lnTo>
                <a:lnTo>
                  <a:pt x="165" y="422"/>
                </a:lnTo>
                <a:lnTo>
                  <a:pt x="182" y="483"/>
                </a:lnTo>
                <a:lnTo>
                  <a:pt x="204" y="541"/>
                </a:lnTo>
                <a:lnTo>
                  <a:pt x="231" y="598"/>
                </a:lnTo>
                <a:lnTo>
                  <a:pt x="262" y="653"/>
                </a:lnTo>
                <a:lnTo>
                  <a:pt x="296" y="704"/>
                </a:lnTo>
                <a:lnTo>
                  <a:pt x="333" y="752"/>
                </a:lnTo>
                <a:lnTo>
                  <a:pt x="374" y="797"/>
                </a:lnTo>
                <a:lnTo>
                  <a:pt x="419" y="841"/>
                </a:lnTo>
                <a:lnTo>
                  <a:pt x="465" y="880"/>
                </a:lnTo>
                <a:lnTo>
                  <a:pt x="514" y="917"/>
                </a:lnTo>
                <a:lnTo>
                  <a:pt x="566" y="951"/>
                </a:lnTo>
                <a:lnTo>
                  <a:pt x="620" y="980"/>
                </a:lnTo>
                <a:lnTo>
                  <a:pt x="675" y="1007"/>
                </a:lnTo>
                <a:lnTo>
                  <a:pt x="732" y="1029"/>
                </a:lnTo>
                <a:lnTo>
                  <a:pt x="790" y="1048"/>
                </a:lnTo>
                <a:lnTo>
                  <a:pt x="849" y="1062"/>
                </a:lnTo>
                <a:lnTo>
                  <a:pt x="910" y="1074"/>
                </a:lnTo>
                <a:lnTo>
                  <a:pt x="772" y="845"/>
                </a:lnTo>
                <a:lnTo>
                  <a:pt x="929" y="645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6" name="Freeform 7"/>
          <p:cNvSpPr>
            <a:spLocks/>
          </p:cNvSpPr>
          <p:nvPr/>
        </p:nvSpPr>
        <p:spPr bwMode="blackWhite">
          <a:xfrm>
            <a:off x="3082829" y="931287"/>
            <a:ext cx="798462" cy="875381"/>
          </a:xfrm>
          <a:custGeom>
            <a:avLst/>
            <a:gdLst>
              <a:gd name="T0" fmla="*/ 554 w 943"/>
              <a:gd name="T1" fmla="*/ 1064 h 1065"/>
              <a:gd name="T2" fmla="*/ 942 w 943"/>
              <a:gd name="T3" fmla="*/ 840 h 1065"/>
              <a:gd name="T4" fmla="*/ 781 w 943"/>
              <a:gd name="T5" fmla="*/ 840 h 1065"/>
              <a:gd name="T6" fmla="*/ 776 w 943"/>
              <a:gd name="T7" fmla="*/ 778 h 1065"/>
              <a:gd name="T8" fmla="*/ 767 w 943"/>
              <a:gd name="T9" fmla="*/ 716 h 1065"/>
              <a:gd name="T10" fmla="*/ 754 w 943"/>
              <a:gd name="T11" fmla="*/ 655 h 1065"/>
              <a:gd name="T12" fmla="*/ 737 w 943"/>
              <a:gd name="T13" fmla="*/ 595 h 1065"/>
              <a:gd name="T14" fmla="*/ 714 w 943"/>
              <a:gd name="T15" fmla="*/ 536 h 1065"/>
              <a:gd name="T16" fmla="*/ 688 w 943"/>
              <a:gd name="T17" fmla="*/ 480 h 1065"/>
              <a:gd name="T18" fmla="*/ 658 w 943"/>
              <a:gd name="T19" fmla="*/ 425 h 1065"/>
              <a:gd name="T20" fmla="*/ 624 w 943"/>
              <a:gd name="T21" fmla="*/ 372 h 1065"/>
              <a:gd name="T22" fmla="*/ 586 w 943"/>
              <a:gd name="T23" fmla="*/ 323 h 1065"/>
              <a:gd name="T24" fmla="*/ 547 w 943"/>
              <a:gd name="T25" fmla="*/ 275 h 1065"/>
              <a:gd name="T26" fmla="*/ 502 w 943"/>
              <a:gd name="T27" fmla="*/ 232 h 1065"/>
              <a:gd name="T28" fmla="*/ 455 w 943"/>
              <a:gd name="T29" fmla="*/ 191 h 1065"/>
              <a:gd name="T30" fmla="*/ 405 w 943"/>
              <a:gd name="T31" fmla="*/ 153 h 1065"/>
              <a:gd name="T32" fmla="*/ 352 w 943"/>
              <a:gd name="T33" fmla="*/ 120 h 1065"/>
              <a:gd name="T34" fmla="*/ 298 w 943"/>
              <a:gd name="T35" fmla="*/ 89 h 1065"/>
              <a:gd name="T36" fmla="*/ 241 w 943"/>
              <a:gd name="T37" fmla="*/ 63 h 1065"/>
              <a:gd name="T38" fmla="*/ 182 w 943"/>
              <a:gd name="T39" fmla="*/ 41 h 1065"/>
              <a:gd name="T40" fmla="*/ 122 w 943"/>
              <a:gd name="T41" fmla="*/ 23 h 1065"/>
              <a:gd name="T42" fmla="*/ 61 w 943"/>
              <a:gd name="T43" fmla="*/ 9 h 1065"/>
              <a:gd name="T44" fmla="*/ 0 w 943"/>
              <a:gd name="T45" fmla="*/ 0 h 1065"/>
              <a:gd name="T46" fmla="*/ 137 w 943"/>
              <a:gd name="T47" fmla="*/ 226 h 1065"/>
              <a:gd name="T48" fmla="*/ 5 w 943"/>
              <a:gd name="T49" fmla="*/ 451 h 1065"/>
              <a:gd name="T50" fmla="*/ 48 w 943"/>
              <a:gd name="T51" fmla="*/ 465 h 1065"/>
              <a:gd name="T52" fmla="*/ 90 w 943"/>
              <a:gd name="T53" fmla="*/ 483 h 1065"/>
              <a:gd name="T54" fmla="*/ 130 w 943"/>
              <a:gd name="T55" fmla="*/ 505 h 1065"/>
              <a:gd name="T56" fmla="*/ 168 w 943"/>
              <a:gd name="T57" fmla="*/ 531 h 1065"/>
              <a:gd name="T58" fmla="*/ 202 w 943"/>
              <a:gd name="T59" fmla="*/ 561 h 1065"/>
              <a:gd name="T60" fmla="*/ 233 w 943"/>
              <a:gd name="T61" fmla="*/ 594 h 1065"/>
              <a:gd name="T62" fmla="*/ 262 w 943"/>
              <a:gd name="T63" fmla="*/ 629 h 1065"/>
              <a:gd name="T64" fmla="*/ 285 w 943"/>
              <a:gd name="T65" fmla="*/ 668 h 1065"/>
              <a:gd name="T66" fmla="*/ 305 w 943"/>
              <a:gd name="T67" fmla="*/ 709 h 1065"/>
              <a:gd name="T68" fmla="*/ 321 w 943"/>
              <a:gd name="T69" fmla="*/ 751 h 1065"/>
              <a:gd name="T70" fmla="*/ 333 w 943"/>
              <a:gd name="T71" fmla="*/ 795 h 1065"/>
              <a:gd name="T72" fmla="*/ 340 w 943"/>
              <a:gd name="T73" fmla="*/ 840 h 1065"/>
              <a:gd name="T74" fmla="*/ 188 w 943"/>
              <a:gd name="T75" fmla="*/ 841 h 1065"/>
              <a:gd name="T76" fmla="*/ 554 w 943"/>
              <a:gd name="T77" fmla="*/ 1064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43" h="1065">
                <a:moveTo>
                  <a:pt x="554" y="1064"/>
                </a:moveTo>
                <a:lnTo>
                  <a:pt x="942" y="840"/>
                </a:lnTo>
                <a:lnTo>
                  <a:pt x="781" y="840"/>
                </a:lnTo>
                <a:lnTo>
                  <a:pt x="776" y="778"/>
                </a:lnTo>
                <a:lnTo>
                  <a:pt x="767" y="716"/>
                </a:lnTo>
                <a:lnTo>
                  <a:pt x="754" y="655"/>
                </a:lnTo>
                <a:lnTo>
                  <a:pt x="737" y="595"/>
                </a:lnTo>
                <a:lnTo>
                  <a:pt x="714" y="536"/>
                </a:lnTo>
                <a:lnTo>
                  <a:pt x="688" y="480"/>
                </a:lnTo>
                <a:lnTo>
                  <a:pt x="658" y="425"/>
                </a:lnTo>
                <a:lnTo>
                  <a:pt x="624" y="372"/>
                </a:lnTo>
                <a:lnTo>
                  <a:pt x="586" y="323"/>
                </a:lnTo>
                <a:lnTo>
                  <a:pt x="547" y="275"/>
                </a:lnTo>
                <a:lnTo>
                  <a:pt x="502" y="232"/>
                </a:lnTo>
                <a:lnTo>
                  <a:pt x="455" y="191"/>
                </a:lnTo>
                <a:lnTo>
                  <a:pt x="405" y="153"/>
                </a:lnTo>
                <a:lnTo>
                  <a:pt x="352" y="120"/>
                </a:lnTo>
                <a:lnTo>
                  <a:pt x="298" y="89"/>
                </a:lnTo>
                <a:lnTo>
                  <a:pt x="241" y="63"/>
                </a:lnTo>
                <a:lnTo>
                  <a:pt x="182" y="41"/>
                </a:lnTo>
                <a:lnTo>
                  <a:pt x="122" y="23"/>
                </a:lnTo>
                <a:lnTo>
                  <a:pt x="61" y="9"/>
                </a:lnTo>
                <a:lnTo>
                  <a:pt x="0" y="0"/>
                </a:lnTo>
                <a:lnTo>
                  <a:pt x="137" y="226"/>
                </a:lnTo>
                <a:lnTo>
                  <a:pt x="5" y="451"/>
                </a:lnTo>
                <a:lnTo>
                  <a:pt x="48" y="465"/>
                </a:lnTo>
                <a:lnTo>
                  <a:pt x="90" y="483"/>
                </a:lnTo>
                <a:lnTo>
                  <a:pt x="130" y="505"/>
                </a:lnTo>
                <a:lnTo>
                  <a:pt x="168" y="531"/>
                </a:lnTo>
                <a:lnTo>
                  <a:pt x="202" y="561"/>
                </a:lnTo>
                <a:lnTo>
                  <a:pt x="233" y="594"/>
                </a:lnTo>
                <a:lnTo>
                  <a:pt x="262" y="629"/>
                </a:lnTo>
                <a:lnTo>
                  <a:pt x="285" y="668"/>
                </a:lnTo>
                <a:lnTo>
                  <a:pt x="305" y="709"/>
                </a:lnTo>
                <a:lnTo>
                  <a:pt x="321" y="751"/>
                </a:lnTo>
                <a:lnTo>
                  <a:pt x="333" y="795"/>
                </a:lnTo>
                <a:lnTo>
                  <a:pt x="340" y="840"/>
                </a:lnTo>
                <a:lnTo>
                  <a:pt x="188" y="841"/>
                </a:lnTo>
                <a:lnTo>
                  <a:pt x="554" y="1064"/>
                </a:lnTo>
              </a:path>
            </a:pathLst>
          </a:custGeom>
          <a:solidFill>
            <a:schemeClr val="bg1">
              <a:lumMod val="75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22" name="Freeform 4"/>
          <p:cNvSpPr>
            <a:spLocks/>
          </p:cNvSpPr>
          <p:nvPr/>
        </p:nvSpPr>
        <p:spPr bwMode="blackWhite">
          <a:xfrm>
            <a:off x="1681841" y="3449169"/>
            <a:ext cx="2199450" cy="1817966"/>
          </a:xfrm>
          <a:custGeom>
            <a:avLst/>
            <a:gdLst>
              <a:gd name="T0" fmla="*/ 455 w 1057"/>
              <a:gd name="T1" fmla="*/ 879 h 900"/>
              <a:gd name="T2" fmla="*/ 471 w 1057"/>
              <a:gd name="T3" fmla="*/ 838 h 900"/>
              <a:gd name="T4" fmla="*/ 490 w 1057"/>
              <a:gd name="T5" fmla="*/ 799 h 900"/>
              <a:gd name="T6" fmla="*/ 514 w 1057"/>
              <a:gd name="T7" fmla="*/ 762 h 900"/>
              <a:gd name="T8" fmla="*/ 541 w 1057"/>
              <a:gd name="T9" fmla="*/ 728 h 900"/>
              <a:gd name="T10" fmla="*/ 570 w 1057"/>
              <a:gd name="T11" fmla="*/ 696 h 900"/>
              <a:gd name="T12" fmla="*/ 603 w 1057"/>
              <a:gd name="T13" fmla="*/ 667 h 900"/>
              <a:gd name="T14" fmla="*/ 639 w 1057"/>
              <a:gd name="T15" fmla="*/ 642 h 900"/>
              <a:gd name="T16" fmla="*/ 676 w 1057"/>
              <a:gd name="T17" fmla="*/ 621 h 900"/>
              <a:gd name="T18" fmla="*/ 713 w 1057"/>
              <a:gd name="T19" fmla="*/ 605 h 900"/>
              <a:gd name="T20" fmla="*/ 753 w 1057"/>
              <a:gd name="T21" fmla="*/ 591 h 900"/>
              <a:gd name="T22" fmla="*/ 793 w 1057"/>
              <a:gd name="T23" fmla="*/ 581 h 900"/>
              <a:gd name="T24" fmla="*/ 834 w 1057"/>
              <a:gd name="T25" fmla="*/ 575 h 900"/>
              <a:gd name="T26" fmla="*/ 833 w 1057"/>
              <a:gd name="T27" fmla="*/ 711 h 900"/>
              <a:gd name="T28" fmla="*/ 1056 w 1057"/>
              <a:gd name="T29" fmla="*/ 374 h 900"/>
              <a:gd name="T30" fmla="*/ 818 w 1057"/>
              <a:gd name="T31" fmla="*/ 0 h 900"/>
              <a:gd name="T32" fmla="*/ 819 w 1057"/>
              <a:gd name="T33" fmla="*/ 137 h 900"/>
              <a:gd name="T34" fmla="*/ 757 w 1057"/>
              <a:gd name="T35" fmla="*/ 143 h 900"/>
              <a:gd name="T36" fmla="*/ 694 w 1057"/>
              <a:gd name="T37" fmla="*/ 154 h 900"/>
              <a:gd name="T38" fmla="*/ 634 w 1057"/>
              <a:gd name="T39" fmla="*/ 168 h 900"/>
              <a:gd name="T40" fmla="*/ 574 w 1057"/>
              <a:gd name="T41" fmla="*/ 188 h 900"/>
              <a:gd name="T42" fmla="*/ 516 w 1057"/>
              <a:gd name="T43" fmla="*/ 211 h 900"/>
              <a:gd name="T44" fmla="*/ 460 w 1057"/>
              <a:gd name="T45" fmla="*/ 238 h 900"/>
              <a:gd name="T46" fmla="*/ 405 w 1057"/>
              <a:gd name="T47" fmla="*/ 270 h 900"/>
              <a:gd name="T48" fmla="*/ 352 w 1057"/>
              <a:gd name="T49" fmla="*/ 306 h 900"/>
              <a:gd name="T50" fmla="*/ 302 w 1057"/>
              <a:gd name="T51" fmla="*/ 346 h 900"/>
              <a:gd name="T52" fmla="*/ 255 w 1057"/>
              <a:gd name="T53" fmla="*/ 390 h 900"/>
              <a:gd name="T54" fmla="*/ 211 w 1057"/>
              <a:gd name="T55" fmla="*/ 437 h 900"/>
              <a:gd name="T56" fmla="*/ 170 w 1057"/>
              <a:gd name="T57" fmla="*/ 486 h 900"/>
              <a:gd name="T58" fmla="*/ 134 w 1057"/>
              <a:gd name="T59" fmla="*/ 539 h 900"/>
              <a:gd name="T60" fmla="*/ 101 w 1057"/>
              <a:gd name="T61" fmla="*/ 595 h 900"/>
              <a:gd name="T62" fmla="*/ 72 w 1057"/>
              <a:gd name="T63" fmla="*/ 653 h 900"/>
              <a:gd name="T64" fmla="*/ 47 w 1057"/>
              <a:gd name="T65" fmla="*/ 711 h 900"/>
              <a:gd name="T66" fmla="*/ 27 w 1057"/>
              <a:gd name="T67" fmla="*/ 773 h 900"/>
              <a:gd name="T68" fmla="*/ 11 w 1057"/>
              <a:gd name="T69" fmla="*/ 835 h 900"/>
              <a:gd name="T70" fmla="*/ 0 w 1057"/>
              <a:gd name="T71" fmla="*/ 899 h 900"/>
              <a:gd name="T72" fmla="*/ 238 w 1057"/>
              <a:gd name="T73" fmla="*/ 741 h 900"/>
              <a:gd name="T74" fmla="*/ 455 w 1057"/>
              <a:gd name="T75" fmla="*/ 879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7" h="900">
                <a:moveTo>
                  <a:pt x="455" y="879"/>
                </a:moveTo>
                <a:lnTo>
                  <a:pt x="471" y="838"/>
                </a:lnTo>
                <a:lnTo>
                  <a:pt x="490" y="799"/>
                </a:lnTo>
                <a:lnTo>
                  <a:pt x="514" y="762"/>
                </a:lnTo>
                <a:lnTo>
                  <a:pt x="541" y="728"/>
                </a:lnTo>
                <a:lnTo>
                  <a:pt x="570" y="696"/>
                </a:lnTo>
                <a:lnTo>
                  <a:pt x="603" y="667"/>
                </a:lnTo>
                <a:lnTo>
                  <a:pt x="639" y="642"/>
                </a:lnTo>
                <a:lnTo>
                  <a:pt x="676" y="621"/>
                </a:lnTo>
                <a:lnTo>
                  <a:pt x="713" y="605"/>
                </a:lnTo>
                <a:lnTo>
                  <a:pt x="753" y="591"/>
                </a:lnTo>
                <a:lnTo>
                  <a:pt x="793" y="581"/>
                </a:lnTo>
                <a:lnTo>
                  <a:pt x="834" y="575"/>
                </a:lnTo>
                <a:lnTo>
                  <a:pt x="833" y="711"/>
                </a:lnTo>
                <a:lnTo>
                  <a:pt x="1056" y="374"/>
                </a:lnTo>
                <a:lnTo>
                  <a:pt x="818" y="0"/>
                </a:lnTo>
                <a:lnTo>
                  <a:pt x="819" y="137"/>
                </a:lnTo>
                <a:lnTo>
                  <a:pt x="757" y="143"/>
                </a:lnTo>
                <a:lnTo>
                  <a:pt x="694" y="154"/>
                </a:lnTo>
                <a:lnTo>
                  <a:pt x="634" y="168"/>
                </a:lnTo>
                <a:lnTo>
                  <a:pt x="574" y="188"/>
                </a:lnTo>
                <a:lnTo>
                  <a:pt x="516" y="211"/>
                </a:lnTo>
                <a:lnTo>
                  <a:pt x="460" y="238"/>
                </a:lnTo>
                <a:lnTo>
                  <a:pt x="405" y="270"/>
                </a:lnTo>
                <a:lnTo>
                  <a:pt x="352" y="306"/>
                </a:lnTo>
                <a:lnTo>
                  <a:pt x="302" y="346"/>
                </a:lnTo>
                <a:lnTo>
                  <a:pt x="255" y="390"/>
                </a:lnTo>
                <a:lnTo>
                  <a:pt x="211" y="437"/>
                </a:lnTo>
                <a:lnTo>
                  <a:pt x="170" y="486"/>
                </a:lnTo>
                <a:lnTo>
                  <a:pt x="134" y="539"/>
                </a:lnTo>
                <a:lnTo>
                  <a:pt x="101" y="595"/>
                </a:lnTo>
                <a:lnTo>
                  <a:pt x="72" y="653"/>
                </a:lnTo>
                <a:lnTo>
                  <a:pt x="47" y="711"/>
                </a:lnTo>
                <a:lnTo>
                  <a:pt x="27" y="773"/>
                </a:lnTo>
                <a:lnTo>
                  <a:pt x="11" y="835"/>
                </a:lnTo>
                <a:lnTo>
                  <a:pt x="0" y="899"/>
                </a:lnTo>
                <a:lnTo>
                  <a:pt x="238" y="741"/>
                </a:lnTo>
                <a:lnTo>
                  <a:pt x="455" y="879"/>
                </a:lnTo>
              </a:path>
            </a:pathLst>
          </a:custGeom>
          <a:solidFill>
            <a:schemeClr val="bg1">
              <a:lumMod val="85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23" name="Freeform 5"/>
          <p:cNvSpPr>
            <a:spLocks/>
          </p:cNvSpPr>
          <p:nvPr/>
        </p:nvSpPr>
        <p:spPr bwMode="blackWhite">
          <a:xfrm>
            <a:off x="2295285" y="4371471"/>
            <a:ext cx="2149508" cy="1826046"/>
          </a:xfrm>
          <a:custGeom>
            <a:avLst/>
            <a:gdLst>
              <a:gd name="T0" fmla="*/ 585 w 1033"/>
              <a:gd name="T1" fmla="*/ 1 h 904"/>
              <a:gd name="T2" fmla="*/ 573 w 1033"/>
              <a:gd name="T3" fmla="*/ 41 h 904"/>
              <a:gd name="T4" fmla="*/ 556 w 1033"/>
              <a:gd name="T5" fmla="*/ 78 h 904"/>
              <a:gd name="T6" fmla="*/ 537 w 1033"/>
              <a:gd name="T7" fmla="*/ 116 h 904"/>
              <a:gd name="T8" fmla="*/ 514 w 1033"/>
              <a:gd name="T9" fmla="*/ 150 h 904"/>
              <a:gd name="T10" fmla="*/ 488 w 1033"/>
              <a:gd name="T11" fmla="*/ 182 h 904"/>
              <a:gd name="T12" fmla="*/ 459 w 1033"/>
              <a:gd name="T13" fmla="*/ 212 h 904"/>
              <a:gd name="T14" fmla="*/ 427 w 1033"/>
              <a:gd name="T15" fmla="*/ 239 h 904"/>
              <a:gd name="T16" fmla="*/ 393 w 1033"/>
              <a:gd name="T17" fmla="*/ 262 h 904"/>
              <a:gd name="T18" fmla="*/ 356 w 1033"/>
              <a:gd name="T19" fmla="*/ 283 h 904"/>
              <a:gd name="T20" fmla="*/ 317 w 1033"/>
              <a:gd name="T21" fmla="*/ 301 h 904"/>
              <a:gd name="T22" fmla="*/ 277 w 1033"/>
              <a:gd name="T23" fmla="*/ 314 h 904"/>
              <a:gd name="T24" fmla="*/ 236 w 1033"/>
              <a:gd name="T25" fmla="*/ 323 h 904"/>
              <a:gd name="T26" fmla="*/ 235 w 1033"/>
              <a:gd name="T27" fmla="*/ 187 h 904"/>
              <a:gd name="T28" fmla="*/ 159 w 1033"/>
              <a:gd name="T29" fmla="*/ 298 h 904"/>
              <a:gd name="T30" fmla="*/ 80 w 1033"/>
              <a:gd name="T31" fmla="*/ 409 h 904"/>
              <a:gd name="T32" fmla="*/ 0 w 1033"/>
              <a:gd name="T33" fmla="*/ 517 h 904"/>
              <a:gd name="T34" fmla="*/ 236 w 1033"/>
              <a:gd name="T35" fmla="*/ 903 h 904"/>
              <a:gd name="T36" fmla="*/ 236 w 1033"/>
              <a:gd name="T37" fmla="*/ 766 h 904"/>
              <a:gd name="T38" fmla="*/ 295 w 1033"/>
              <a:gd name="T39" fmla="*/ 759 h 904"/>
              <a:gd name="T40" fmla="*/ 353 w 1033"/>
              <a:gd name="T41" fmla="*/ 747 h 904"/>
              <a:gd name="T42" fmla="*/ 411 w 1033"/>
              <a:gd name="T43" fmla="*/ 733 h 904"/>
              <a:gd name="T44" fmla="*/ 467 w 1033"/>
              <a:gd name="T45" fmla="*/ 713 h 904"/>
              <a:gd name="T46" fmla="*/ 522 w 1033"/>
              <a:gd name="T47" fmla="*/ 691 h 904"/>
              <a:gd name="T48" fmla="*/ 575 w 1033"/>
              <a:gd name="T49" fmla="*/ 665 h 904"/>
              <a:gd name="T50" fmla="*/ 626 w 1033"/>
              <a:gd name="T51" fmla="*/ 635 h 904"/>
              <a:gd name="T52" fmla="*/ 676 w 1033"/>
              <a:gd name="T53" fmla="*/ 601 h 904"/>
              <a:gd name="T54" fmla="*/ 724 w 1033"/>
              <a:gd name="T55" fmla="*/ 564 h 904"/>
              <a:gd name="T56" fmla="*/ 768 w 1033"/>
              <a:gd name="T57" fmla="*/ 525 h 904"/>
              <a:gd name="T58" fmla="*/ 811 w 1033"/>
              <a:gd name="T59" fmla="*/ 481 h 904"/>
              <a:gd name="T60" fmla="*/ 849 w 1033"/>
              <a:gd name="T61" fmla="*/ 435 h 904"/>
              <a:gd name="T62" fmla="*/ 884 w 1033"/>
              <a:gd name="T63" fmla="*/ 387 h 904"/>
              <a:gd name="T64" fmla="*/ 916 w 1033"/>
              <a:gd name="T65" fmla="*/ 337 h 904"/>
              <a:gd name="T66" fmla="*/ 945 w 1033"/>
              <a:gd name="T67" fmla="*/ 284 h 904"/>
              <a:gd name="T68" fmla="*/ 970 w 1033"/>
              <a:gd name="T69" fmla="*/ 231 h 904"/>
              <a:gd name="T70" fmla="*/ 991 w 1033"/>
              <a:gd name="T71" fmla="*/ 174 h 904"/>
              <a:gd name="T72" fmla="*/ 1009 w 1033"/>
              <a:gd name="T73" fmla="*/ 117 h 904"/>
              <a:gd name="T74" fmla="*/ 1023 w 1033"/>
              <a:gd name="T75" fmla="*/ 58 h 904"/>
              <a:gd name="T76" fmla="*/ 1032 w 1033"/>
              <a:gd name="T77" fmla="*/ 0 h 904"/>
              <a:gd name="T78" fmla="*/ 812 w 1033"/>
              <a:gd name="T79" fmla="*/ 132 h 904"/>
              <a:gd name="T80" fmla="*/ 585 w 1033"/>
              <a:gd name="T81" fmla="*/ 1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33" h="904">
                <a:moveTo>
                  <a:pt x="585" y="1"/>
                </a:moveTo>
                <a:lnTo>
                  <a:pt x="573" y="41"/>
                </a:lnTo>
                <a:lnTo>
                  <a:pt x="556" y="78"/>
                </a:lnTo>
                <a:lnTo>
                  <a:pt x="537" y="116"/>
                </a:lnTo>
                <a:lnTo>
                  <a:pt x="514" y="150"/>
                </a:lnTo>
                <a:lnTo>
                  <a:pt x="488" y="182"/>
                </a:lnTo>
                <a:lnTo>
                  <a:pt x="459" y="212"/>
                </a:lnTo>
                <a:lnTo>
                  <a:pt x="427" y="239"/>
                </a:lnTo>
                <a:lnTo>
                  <a:pt x="393" y="262"/>
                </a:lnTo>
                <a:lnTo>
                  <a:pt x="356" y="283"/>
                </a:lnTo>
                <a:lnTo>
                  <a:pt x="317" y="301"/>
                </a:lnTo>
                <a:lnTo>
                  <a:pt x="277" y="314"/>
                </a:lnTo>
                <a:lnTo>
                  <a:pt x="236" y="323"/>
                </a:lnTo>
                <a:lnTo>
                  <a:pt x="235" y="187"/>
                </a:lnTo>
                <a:lnTo>
                  <a:pt x="159" y="298"/>
                </a:lnTo>
                <a:lnTo>
                  <a:pt x="80" y="409"/>
                </a:lnTo>
                <a:lnTo>
                  <a:pt x="0" y="517"/>
                </a:lnTo>
                <a:lnTo>
                  <a:pt x="236" y="903"/>
                </a:lnTo>
                <a:lnTo>
                  <a:pt x="236" y="766"/>
                </a:lnTo>
                <a:lnTo>
                  <a:pt x="295" y="759"/>
                </a:lnTo>
                <a:lnTo>
                  <a:pt x="353" y="747"/>
                </a:lnTo>
                <a:lnTo>
                  <a:pt x="411" y="733"/>
                </a:lnTo>
                <a:lnTo>
                  <a:pt x="467" y="713"/>
                </a:lnTo>
                <a:lnTo>
                  <a:pt x="522" y="691"/>
                </a:lnTo>
                <a:lnTo>
                  <a:pt x="575" y="665"/>
                </a:lnTo>
                <a:lnTo>
                  <a:pt x="626" y="635"/>
                </a:lnTo>
                <a:lnTo>
                  <a:pt x="676" y="601"/>
                </a:lnTo>
                <a:lnTo>
                  <a:pt x="724" y="564"/>
                </a:lnTo>
                <a:lnTo>
                  <a:pt x="768" y="525"/>
                </a:lnTo>
                <a:lnTo>
                  <a:pt x="811" y="481"/>
                </a:lnTo>
                <a:lnTo>
                  <a:pt x="849" y="435"/>
                </a:lnTo>
                <a:lnTo>
                  <a:pt x="884" y="387"/>
                </a:lnTo>
                <a:lnTo>
                  <a:pt x="916" y="337"/>
                </a:lnTo>
                <a:lnTo>
                  <a:pt x="945" y="284"/>
                </a:lnTo>
                <a:lnTo>
                  <a:pt x="970" y="231"/>
                </a:lnTo>
                <a:lnTo>
                  <a:pt x="991" y="174"/>
                </a:lnTo>
                <a:lnTo>
                  <a:pt x="1009" y="117"/>
                </a:lnTo>
                <a:lnTo>
                  <a:pt x="1023" y="58"/>
                </a:lnTo>
                <a:lnTo>
                  <a:pt x="1032" y="0"/>
                </a:lnTo>
                <a:lnTo>
                  <a:pt x="812" y="132"/>
                </a:lnTo>
                <a:lnTo>
                  <a:pt x="585" y="1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24" name="Freeform 6"/>
          <p:cNvSpPr>
            <a:spLocks/>
          </p:cNvSpPr>
          <p:nvPr/>
        </p:nvSpPr>
        <p:spPr bwMode="blackWhite">
          <a:xfrm>
            <a:off x="1656907" y="3998620"/>
            <a:ext cx="1935182" cy="2171458"/>
          </a:xfrm>
          <a:custGeom>
            <a:avLst/>
            <a:gdLst>
              <a:gd name="T0" fmla="*/ 929 w 930"/>
              <a:gd name="T1" fmla="*/ 645 h 1075"/>
              <a:gd name="T2" fmla="*/ 887 w 930"/>
              <a:gd name="T3" fmla="*/ 634 h 1075"/>
              <a:gd name="T4" fmla="*/ 847 w 930"/>
              <a:gd name="T5" fmla="*/ 620 h 1075"/>
              <a:gd name="T6" fmla="*/ 807 w 930"/>
              <a:gd name="T7" fmla="*/ 603 h 1075"/>
              <a:gd name="T8" fmla="*/ 771 w 930"/>
              <a:gd name="T9" fmla="*/ 582 h 1075"/>
              <a:gd name="T10" fmla="*/ 735 w 930"/>
              <a:gd name="T11" fmla="*/ 557 h 1075"/>
              <a:gd name="T12" fmla="*/ 703 w 930"/>
              <a:gd name="T13" fmla="*/ 529 h 1075"/>
              <a:gd name="T14" fmla="*/ 673 w 930"/>
              <a:gd name="T15" fmla="*/ 497 h 1075"/>
              <a:gd name="T16" fmla="*/ 648 w 930"/>
              <a:gd name="T17" fmla="*/ 465 h 1075"/>
              <a:gd name="T18" fmla="*/ 624 w 930"/>
              <a:gd name="T19" fmla="*/ 428 h 1075"/>
              <a:gd name="T20" fmla="*/ 607 w 930"/>
              <a:gd name="T21" fmla="*/ 398 h 1075"/>
              <a:gd name="T22" fmla="*/ 594 w 930"/>
              <a:gd name="T23" fmla="*/ 366 h 1075"/>
              <a:gd name="T24" fmla="*/ 583 w 930"/>
              <a:gd name="T25" fmla="*/ 332 h 1075"/>
              <a:gd name="T26" fmla="*/ 577 w 930"/>
              <a:gd name="T27" fmla="*/ 298 h 1075"/>
              <a:gd name="T28" fmla="*/ 575 w 930"/>
              <a:gd name="T29" fmla="*/ 264 h 1075"/>
              <a:gd name="T30" fmla="*/ 576 w 930"/>
              <a:gd name="T31" fmla="*/ 229 h 1075"/>
              <a:gd name="T32" fmla="*/ 748 w 930"/>
              <a:gd name="T33" fmla="*/ 229 h 1075"/>
              <a:gd name="T34" fmla="*/ 360 w 930"/>
              <a:gd name="T35" fmla="*/ 0 h 1075"/>
              <a:gd name="T36" fmla="*/ 0 w 930"/>
              <a:gd name="T37" fmla="*/ 236 h 1075"/>
              <a:gd name="T38" fmla="*/ 136 w 930"/>
              <a:gd name="T39" fmla="*/ 237 h 1075"/>
              <a:gd name="T40" fmla="*/ 141 w 930"/>
              <a:gd name="T41" fmla="*/ 299 h 1075"/>
              <a:gd name="T42" fmla="*/ 150 w 930"/>
              <a:gd name="T43" fmla="*/ 362 h 1075"/>
              <a:gd name="T44" fmla="*/ 165 w 930"/>
              <a:gd name="T45" fmla="*/ 422 h 1075"/>
              <a:gd name="T46" fmla="*/ 182 w 930"/>
              <a:gd name="T47" fmla="*/ 483 h 1075"/>
              <a:gd name="T48" fmla="*/ 204 w 930"/>
              <a:gd name="T49" fmla="*/ 541 h 1075"/>
              <a:gd name="T50" fmla="*/ 231 w 930"/>
              <a:gd name="T51" fmla="*/ 598 h 1075"/>
              <a:gd name="T52" fmla="*/ 262 w 930"/>
              <a:gd name="T53" fmla="*/ 653 h 1075"/>
              <a:gd name="T54" fmla="*/ 296 w 930"/>
              <a:gd name="T55" fmla="*/ 704 h 1075"/>
              <a:gd name="T56" fmla="*/ 333 w 930"/>
              <a:gd name="T57" fmla="*/ 752 h 1075"/>
              <a:gd name="T58" fmla="*/ 374 w 930"/>
              <a:gd name="T59" fmla="*/ 797 h 1075"/>
              <a:gd name="T60" fmla="*/ 419 w 930"/>
              <a:gd name="T61" fmla="*/ 841 h 1075"/>
              <a:gd name="T62" fmla="*/ 465 w 930"/>
              <a:gd name="T63" fmla="*/ 880 h 1075"/>
              <a:gd name="T64" fmla="*/ 514 w 930"/>
              <a:gd name="T65" fmla="*/ 917 h 1075"/>
              <a:gd name="T66" fmla="*/ 566 w 930"/>
              <a:gd name="T67" fmla="*/ 951 h 1075"/>
              <a:gd name="T68" fmla="*/ 620 w 930"/>
              <a:gd name="T69" fmla="*/ 980 h 1075"/>
              <a:gd name="T70" fmla="*/ 675 w 930"/>
              <a:gd name="T71" fmla="*/ 1007 h 1075"/>
              <a:gd name="T72" fmla="*/ 732 w 930"/>
              <a:gd name="T73" fmla="*/ 1029 h 1075"/>
              <a:gd name="T74" fmla="*/ 790 w 930"/>
              <a:gd name="T75" fmla="*/ 1048 h 1075"/>
              <a:gd name="T76" fmla="*/ 849 w 930"/>
              <a:gd name="T77" fmla="*/ 1062 h 1075"/>
              <a:gd name="T78" fmla="*/ 910 w 930"/>
              <a:gd name="T79" fmla="*/ 1074 h 1075"/>
              <a:gd name="T80" fmla="*/ 772 w 930"/>
              <a:gd name="T81" fmla="*/ 845 h 1075"/>
              <a:gd name="T82" fmla="*/ 929 w 930"/>
              <a:gd name="T83" fmla="*/ 645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30" h="1075">
                <a:moveTo>
                  <a:pt x="929" y="645"/>
                </a:moveTo>
                <a:lnTo>
                  <a:pt x="887" y="634"/>
                </a:lnTo>
                <a:lnTo>
                  <a:pt x="847" y="620"/>
                </a:lnTo>
                <a:lnTo>
                  <a:pt x="807" y="603"/>
                </a:lnTo>
                <a:lnTo>
                  <a:pt x="771" y="582"/>
                </a:lnTo>
                <a:lnTo>
                  <a:pt x="735" y="557"/>
                </a:lnTo>
                <a:lnTo>
                  <a:pt x="703" y="529"/>
                </a:lnTo>
                <a:lnTo>
                  <a:pt x="673" y="497"/>
                </a:lnTo>
                <a:lnTo>
                  <a:pt x="648" y="465"/>
                </a:lnTo>
                <a:lnTo>
                  <a:pt x="624" y="428"/>
                </a:lnTo>
                <a:lnTo>
                  <a:pt x="607" y="398"/>
                </a:lnTo>
                <a:lnTo>
                  <a:pt x="594" y="366"/>
                </a:lnTo>
                <a:lnTo>
                  <a:pt x="583" y="332"/>
                </a:lnTo>
                <a:lnTo>
                  <a:pt x="577" y="298"/>
                </a:lnTo>
                <a:lnTo>
                  <a:pt x="575" y="264"/>
                </a:lnTo>
                <a:lnTo>
                  <a:pt x="576" y="229"/>
                </a:lnTo>
                <a:lnTo>
                  <a:pt x="748" y="229"/>
                </a:lnTo>
                <a:lnTo>
                  <a:pt x="360" y="0"/>
                </a:lnTo>
                <a:lnTo>
                  <a:pt x="0" y="236"/>
                </a:lnTo>
                <a:lnTo>
                  <a:pt x="136" y="237"/>
                </a:lnTo>
                <a:lnTo>
                  <a:pt x="141" y="299"/>
                </a:lnTo>
                <a:lnTo>
                  <a:pt x="150" y="362"/>
                </a:lnTo>
                <a:lnTo>
                  <a:pt x="165" y="422"/>
                </a:lnTo>
                <a:lnTo>
                  <a:pt x="182" y="483"/>
                </a:lnTo>
                <a:lnTo>
                  <a:pt x="204" y="541"/>
                </a:lnTo>
                <a:lnTo>
                  <a:pt x="231" y="598"/>
                </a:lnTo>
                <a:lnTo>
                  <a:pt x="262" y="653"/>
                </a:lnTo>
                <a:lnTo>
                  <a:pt x="296" y="704"/>
                </a:lnTo>
                <a:lnTo>
                  <a:pt x="333" y="752"/>
                </a:lnTo>
                <a:lnTo>
                  <a:pt x="374" y="797"/>
                </a:lnTo>
                <a:lnTo>
                  <a:pt x="419" y="841"/>
                </a:lnTo>
                <a:lnTo>
                  <a:pt x="465" y="880"/>
                </a:lnTo>
                <a:lnTo>
                  <a:pt x="514" y="917"/>
                </a:lnTo>
                <a:lnTo>
                  <a:pt x="566" y="951"/>
                </a:lnTo>
                <a:lnTo>
                  <a:pt x="620" y="980"/>
                </a:lnTo>
                <a:lnTo>
                  <a:pt x="675" y="1007"/>
                </a:lnTo>
                <a:lnTo>
                  <a:pt x="732" y="1029"/>
                </a:lnTo>
                <a:lnTo>
                  <a:pt x="790" y="1048"/>
                </a:lnTo>
                <a:lnTo>
                  <a:pt x="849" y="1062"/>
                </a:lnTo>
                <a:lnTo>
                  <a:pt x="910" y="1074"/>
                </a:lnTo>
                <a:lnTo>
                  <a:pt x="772" y="845"/>
                </a:lnTo>
                <a:lnTo>
                  <a:pt x="929" y="645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sp>
        <p:nvSpPr>
          <p:cNvPr id="25" name="Freeform 7"/>
          <p:cNvSpPr>
            <a:spLocks/>
          </p:cNvSpPr>
          <p:nvPr/>
        </p:nvSpPr>
        <p:spPr bwMode="blackWhite">
          <a:xfrm>
            <a:off x="2568429" y="3467051"/>
            <a:ext cx="1962232" cy="2151258"/>
          </a:xfrm>
          <a:custGeom>
            <a:avLst/>
            <a:gdLst>
              <a:gd name="T0" fmla="*/ 554 w 943"/>
              <a:gd name="T1" fmla="*/ 1064 h 1065"/>
              <a:gd name="T2" fmla="*/ 942 w 943"/>
              <a:gd name="T3" fmla="*/ 840 h 1065"/>
              <a:gd name="T4" fmla="*/ 781 w 943"/>
              <a:gd name="T5" fmla="*/ 840 h 1065"/>
              <a:gd name="T6" fmla="*/ 776 w 943"/>
              <a:gd name="T7" fmla="*/ 778 h 1065"/>
              <a:gd name="T8" fmla="*/ 767 w 943"/>
              <a:gd name="T9" fmla="*/ 716 h 1065"/>
              <a:gd name="T10" fmla="*/ 754 w 943"/>
              <a:gd name="T11" fmla="*/ 655 h 1065"/>
              <a:gd name="T12" fmla="*/ 737 w 943"/>
              <a:gd name="T13" fmla="*/ 595 h 1065"/>
              <a:gd name="T14" fmla="*/ 714 w 943"/>
              <a:gd name="T15" fmla="*/ 536 h 1065"/>
              <a:gd name="T16" fmla="*/ 688 w 943"/>
              <a:gd name="T17" fmla="*/ 480 h 1065"/>
              <a:gd name="T18" fmla="*/ 658 w 943"/>
              <a:gd name="T19" fmla="*/ 425 h 1065"/>
              <a:gd name="T20" fmla="*/ 624 w 943"/>
              <a:gd name="T21" fmla="*/ 372 h 1065"/>
              <a:gd name="T22" fmla="*/ 586 w 943"/>
              <a:gd name="T23" fmla="*/ 323 h 1065"/>
              <a:gd name="T24" fmla="*/ 547 w 943"/>
              <a:gd name="T25" fmla="*/ 275 h 1065"/>
              <a:gd name="T26" fmla="*/ 502 w 943"/>
              <a:gd name="T27" fmla="*/ 232 h 1065"/>
              <a:gd name="T28" fmla="*/ 455 w 943"/>
              <a:gd name="T29" fmla="*/ 191 h 1065"/>
              <a:gd name="T30" fmla="*/ 405 w 943"/>
              <a:gd name="T31" fmla="*/ 153 h 1065"/>
              <a:gd name="T32" fmla="*/ 352 w 943"/>
              <a:gd name="T33" fmla="*/ 120 h 1065"/>
              <a:gd name="T34" fmla="*/ 298 w 943"/>
              <a:gd name="T35" fmla="*/ 89 h 1065"/>
              <a:gd name="T36" fmla="*/ 241 w 943"/>
              <a:gd name="T37" fmla="*/ 63 h 1065"/>
              <a:gd name="T38" fmla="*/ 182 w 943"/>
              <a:gd name="T39" fmla="*/ 41 h 1065"/>
              <a:gd name="T40" fmla="*/ 122 w 943"/>
              <a:gd name="T41" fmla="*/ 23 h 1065"/>
              <a:gd name="T42" fmla="*/ 61 w 943"/>
              <a:gd name="T43" fmla="*/ 9 h 1065"/>
              <a:gd name="T44" fmla="*/ 0 w 943"/>
              <a:gd name="T45" fmla="*/ 0 h 1065"/>
              <a:gd name="T46" fmla="*/ 137 w 943"/>
              <a:gd name="T47" fmla="*/ 226 h 1065"/>
              <a:gd name="T48" fmla="*/ 5 w 943"/>
              <a:gd name="T49" fmla="*/ 451 h 1065"/>
              <a:gd name="T50" fmla="*/ 48 w 943"/>
              <a:gd name="T51" fmla="*/ 465 h 1065"/>
              <a:gd name="T52" fmla="*/ 90 w 943"/>
              <a:gd name="T53" fmla="*/ 483 h 1065"/>
              <a:gd name="T54" fmla="*/ 130 w 943"/>
              <a:gd name="T55" fmla="*/ 505 h 1065"/>
              <a:gd name="T56" fmla="*/ 168 w 943"/>
              <a:gd name="T57" fmla="*/ 531 h 1065"/>
              <a:gd name="T58" fmla="*/ 202 w 943"/>
              <a:gd name="T59" fmla="*/ 561 h 1065"/>
              <a:gd name="T60" fmla="*/ 233 w 943"/>
              <a:gd name="T61" fmla="*/ 594 h 1065"/>
              <a:gd name="T62" fmla="*/ 262 w 943"/>
              <a:gd name="T63" fmla="*/ 629 h 1065"/>
              <a:gd name="T64" fmla="*/ 285 w 943"/>
              <a:gd name="T65" fmla="*/ 668 h 1065"/>
              <a:gd name="T66" fmla="*/ 305 w 943"/>
              <a:gd name="T67" fmla="*/ 709 h 1065"/>
              <a:gd name="T68" fmla="*/ 321 w 943"/>
              <a:gd name="T69" fmla="*/ 751 h 1065"/>
              <a:gd name="T70" fmla="*/ 333 w 943"/>
              <a:gd name="T71" fmla="*/ 795 h 1065"/>
              <a:gd name="T72" fmla="*/ 340 w 943"/>
              <a:gd name="T73" fmla="*/ 840 h 1065"/>
              <a:gd name="T74" fmla="*/ 188 w 943"/>
              <a:gd name="T75" fmla="*/ 841 h 1065"/>
              <a:gd name="T76" fmla="*/ 554 w 943"/>
              <a:gd name="T77" fmla="*/ 1064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43" h="1065">
                <a:moveTo>
                  <a:pt x="554" y="1064"/>
                </a:moveTo>
                <a:lnTo>
                  <a:pt x="942" y="840"/>
                </a:lnTo>
                <a:lnTo>
                  <a:pt x="781" y="840"/>
                </a:lnTo>
                <a:lnTo>
                  <a:pt x="776" y="778"/>
                </a:lnTo>
                <a:lnTo>
                  <a:pt x="767" y="716"/>
                </a:lnTo>
                <a:lnTo>
                  <a:pt x="754" y="655"/>
                </a:lnTo>
                <a:lnTo>
                  <a:pt x="737" y="595"/>
                </a:lnTo>
                <a:lnTo>
                  <a:pt x="714" y="536"/>
                </a:lnTo>
                <a:lnTo>
                  <a:pt x="688" y="480"/>
                </a:lnTo>
                <a:lnTo>
                  <a:pt x="658" y="425"/>
                </a:lnTo>
                <a:lnTo>
                  <a:pt x="624" y="372"/>
                </a:lnTo>
                <a:lnTo>
                  <a:pt x="586" y="323"/>
                </a:lnTo>
                <a:lnTo>
                  <a:pt x="547" y="275"/>
                </a:lnTo>
                <a:lnTo>
                  <a:pt x="502" y="232"/>
                </a:lnTo>
                <a:lnTo>
                  <a:pt x="455" y="191"/>
                </a:lnTo>
                <a:lnTo>
                  <a:pt x="405" y="153"/>
                </a:lnTo>
                <a:lnTo>
                  <a:pt x="352" y="120"/>
                </a:lnTo>
                <a:lnTo>
                  <a:pt x="298" y="89"/>
                </a:lnTo>
                <a:lnTo>
                  <a:pt x="241" y="63"/>
                </a:lnTo>
                <a:lnTo>
                  <a:pt x="182" y="41"/>
                </a:lnTo>
                <a:lnTo>
                  <a:pt x="122" y="23"/>
                </a:lnTo>
                <a:lnTo>
                  <a:pt x="61" y="9"/>
                </a:lnTo>
                <a:lnTo>
                  <a:pt x="0" y="0"/>
                </a:lnTo>
                <a:lnTo>
                  <a:pt x="137" y="226"/>
                </a:lnTo>
                <a:lnTo>
                  <a:pt x="5" y="451"/>
                </a:lnTo>
                <a:lnTo>
                  <a:pt x="48" y="465"/>
                </a:lnTo>
                <a:lnTo>
                  <a:pt x="90" y="483"/>
                </a:lnTo>
                <a:lnTo>
                  <a:pt x="130" y="505"/>
                </a:lnTo>
                <a:lnTo>
                  <a:pt x="168" y="531"/>
                </a:lnTo>
                <a:lnTo>
                  <a:pt x="202" y="561"/>
                </a:lnTo>
                <a:lnTo>
                  <a:pt x="233" y="594"/>
                </a:lnTo>
                <a:lnTo>
                  <a:pt x="262" y="629"/>
                </a:lnTo>
                <a:lnTo>
                  <a:pt x="285" y="668"/>
                </a:lnTo>
                <a:lnTo>
                  <a:pt x="305" y="709"/>
                </a:lnTo>
                <a:lnTo>
                  <a:pt x="321" y="751"/>
                </a:lnTo>
                <a:lnTo>
                  <a:pt x="333" y="795"/>
                </a:lnTo>
                <a:lnTo>
                  <a:pt x="340" y="840"/>
                </a:lnTo>
                <a:lnTo>
                  <a:pt x="188" y="841"/>
                </a:lnTo>
                <a:lnTo>
                  <a:pt x="554" y="1064"/>
                </a:lnTo>
              </a:path>
            </a:pathLst>
          </a:custGeom>
          <a:solidFill>
            <a:schemeClr val="bg1">
              <a:lumMod val="75000"/>
            </a:schemeClr>
          </a:solidFill>
          <a:ln w="12700" cap="rnd" cmpd="sng">
            <a:noFill/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endParaRPr lang="zh-CN" altLang="en-US" sz="800"/>
          </a:p>
        </p:txBody>
      </p:sp>
      <p:grpSp>
        <p:nvGrpSpPr>
          <p:cNvPr id="30" name="组合 29"/>
          <p:cNvGrpSpPr/>
          <p:nvPr/>
        </p:nvGrpSpPr>
        <p:grpSpPr>
          <a:xfrm>
            <a:off x="8313355" y="814570"/>
            <a:ext cx="1718006" cy="1667745"/>
            <a:chOff x="2131962" y="1916113"/>
            <a:chExt cx="2454787" cy="2382971"/>
          </a:xfrm>
        </p:grpSpPr>
        <p:sp>
          <p:nvSpPr>
            <p:cNvPr id="31" name="Freeform 4"/>
            <p:cNvSpPr>
              <a:spLocks/>
            </p:cNvSpPr>
            <p:nvPr/>
          </p:nvSpPr>
          <p:spPr bwMode="blackWhite">
            <a:xfrm>
              <a:off x="2279564" y="1916113"/>
              <a:ext cx="1278812" cy="1057010"/>
            </a:xfrm>
            <a:custGeom>
              <a:avLst/>
              <a:gdLst>
                <a:gd name="T0" fmla="*/ 455 w 1057"/>
                <a:gd name="T1" fmla="*/ 879 h 900"/>
                <a:gd name="T2" fmla="*/ 471 w 1057"/>
                <a:gd name="T3" fmla="*/ 838 h 900"/>
                <a:gd name="T4" fmla="*/ 490 w 1057"/>
                <a:gd name="T5" fmla="*/ 799 h 900"/>
                <a:gd name="T6" fmla="*/ 514 w 1057"/>
                <a:gd name="T7" fmla="*/ 762 h 900"/>
                <a:gd name="T8" fmla="*/ 541 w 1057"/>
                <a:gd name="T9" fmla="*/ 728 h 900"/>
                <a:gd name="T10" fmla="*/ 570 w 1057"/>
                <a:gd name="T11" fmla="*/ 696 h 900"/>
                <a:gd name="T12" fmla="*/ 603 w 1057"/>
                <a:gd name="T13" fmla="*/ 667 h 900"/>
                <a:gd name="T14" fmla="*/ 639 w 1057"/>
                <a:gd name="T15" fmla="*/ 642 h 900"/>
                <a:gd name="T16" fmla="*/ 676 w 1057"/>
                <a:gd name="T17" fmla="*/ 621 h 900"/>
                <a:gd name="T18" fmla="*/ 713 w 1057"/>
                <a:gd name="T19" fmla="*/ 605 h 900"/>
                <a:gd name="T20" fmla="*/ 753 w 1057"/>
                <a:gd name="T21" fmla="*/ 591 h 900"/>
                <a:gd name="T22" fmla="*/ 793 w 1057"/>
                <a:gd name="T23" fmla="*/ 581 h 900"/>
                <a:gd name="T24" fmla="*/ 834 w 1057"/>
                <a:gd name="T25" fmla="*/ 575 h 900"/>
                <a:gd name="T26" fmla="*/ 833 w 1057"/>
                <a:gd name="T27" fmla="*/ 711 h 900"/>
                <a:gd name="T28" fmla="*/ 1056 w 1057"/>
                <a:gd name="T29" fmla="*/ 374 h 900"/>
                <a:gd name="T30" fmla="*/ 818 w 1057"/>
                <a:gd name="T31" fmla="*/ 0 h 900"/>
                <a:gd name="T32" fmla="*/ 819 w 1057"/>
                <a:gd name="T33" fmla="*/ 137 h 900"/>
                <a:gd name="T34" fmla="*/ 757 w 1057"/>
                <a:gd name="T35" fmla="*/ 143 h 900"/>
                <a:gd name="T36" fmla="*/ 694 w 1057"/>
                <a:gd name="T37" fmla="*/ 154 h 900"/>
                <a:gd name="T38" fmla="*/ 634 w 1057"/>
                <a:gd name="T39" fmla="*/ 168 h 900"/>
                <a:gd name="T40" fmla="*/ 574 w 1057"/>
                <a:gd name="T41" fmla="*/ 188 h 900"/>
                <a:gd name="T42" fmla="*/ 516 w 1057"/>
                <a:gd name="T43" fmla="*/ 211 h 900"/>
                <a:gd name="T44" fmla="*/ 460 w 1057"/>
                <a:gd name="T45" fmla="*/ 238 h 900"/>
                <a:gd name="T46" fmla="*/ 405 w 1057"/>
                <a:gd name="T47" fmla="*/ 270 h 900"/>
                <a:gd name="T48" fmla="*/ 352 w 1057"/>
                <a:gd name="T49" fmla="*/ 306 h 900"/>
                <a:gd name="T50" fmla="*/ 302 w 1057"/>
                <a:gd name="T51" fmla="*/ 346 h 900"/>
                <a:gd name="T52" fmla="*/ 255 w 1057"/>
                <a:gd name="T53" fmla="*/ 390 h 900"/>
                <a:gd name="T54" fmla="*/ 211 w 1057"/>
                <a:gd name="T55" fmla="*/ 437 h 900"/>
                <a:gd name="T56" fmla="*/ 170 w 1057"/>
                <a:gd name="T57" fmla="*/ 486 h 900"/>
                <a:gd name="T58" fmla="*/ 134 w 1057"/>
                <a:gd name="T59" fmla="*/ 539 h 900"/>
                <a:gd name="T60" fmla="*/ 101 w 1057"/>
                <a:gd name="T61" fmla="*/ 595 h 900"/>
                <a:gd name="T62" fmla="*/ 72 w 1057"/>
                <a:gd name="T63" fmla="*/ 653 h 900"/>
                <a:gd name="T64" fmla="*/ 47 w 1057"/>
                <a:gd name="T65" fmla="*/ 711 h 900"/>
                <a:gd name="T66" fmla="*/ 27 w 1057"/>
                <a:gd name="T67" fmla="*/ 773 h 900"/>
                <a:gd name="T68" fmla="*/ 11 w 1057"/>
                <a:gd name="T69" fmla="*/ 835 h 900"/>
                <a:gd name="T70" fmla="*/ 0 w 1057"/>
                <a:gd name="T71" fmla="*/ 899 h 900"/>
                <a:gd name="T72" fmla="*/ 238 w 1057"/>
                <a:gd name="T73" fmla="*/ 741 h 900"/>
                <a:gd name="T74" fmla="*/ 455 w 1057"/>
                <a:gd name="T75" fmla="*/ 879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" h="900">
                  <a:moveTo>
                    <a:pt x="455" y="879"/>
                  </a:moveTo>
                  <a:lnTo>
                    <a:pt x="471" y="838"/>
                  </a:lnTo>
                  <a:lnTo>
                    <a:pt x="490" y="799"/>
                  </a:lnTo>
                  <a:lnTo>
                    <a:pt x="514" y="762"/>
                  </a:lnTo>
                  <a:lnTo>
                    <a:pt x="541" y="728"/>
                  </a:lnTo>
                  <a:lnTo>
                    <a:pt x="570" y="696"/>
                  </a:lnTo>
                  <a:lnTo>
                    <a:pt x="603" y="667"/>
                  </a:lnTo>
                  <a:lnTo>
                    <a:pt x="639" y="642"/>
                  </a:lnTo>
                  <a:lnTo>
                    <a:pt x="676" y="621"/>
                  </a:lnTo>
                  <a:lnTo>
                    <a:pt x="713" y="605"/>
                  </a:lnTo>
                  <a:lnTo>
                    <a:pt x="753" y="591"/>
                  </a:lnTo>
                  <a:lnTo>
                    <a:pt x="793" y="581"/>
                  </a:lnTo>
                  <a:lnTo>
                    <a:pt x="834" y="575"/>
                  </a:lnTo>
                  <a:lnTo>
                    <a:pt x="833" y="711"/>
                  </a:lnTo>
                  <a:lnTo>
                    <a:pt x="1056" y="374"/>
                  </a:lnTo>
                  <a:lnTo>
                    <a:pt x="818" y="0"/>
                  </a:lnTo>
                  <a:lnTo>
                    <a:pt x="819" y="137"/>
                  </a:lnTo>
                  <a:lnTo>
                    <a:pt x="757" y="143"/>
                  </a:lnTo>
                  <a:lnTo>
                    <a:pt x="694" y="154"/>
                  </a:lnTo>
                  <a:lnTo>
                    <a:pt x="634" y="168"/>
                  </a:lnTo>
                  <a:lnTo>
                    <a:pt x="574" y="188"/>
                  </a:lnTo>
                  <a:lnTo>
                    <a:pt x="516" y="211"/>
                  </a:lnTo>
                  <a:lnTo>
                    <a:pt x="460" y="238"/>
                  </a:lnTo>
                  <a:lnTo>
                    <a:pt x="405" y="270"/>
                  </a:lnTo>
                  <a:lnTo>
                    <a:pt x="352" y="306"/>
                  </a:lnTo>
                  <a:lnTo>
                    <a:pt x="302" y="346"/>
                  </a:lnTo>
                  <a:lnTo>
                    <a:pt x="255" y="390"/>
                  </a:lnTo>
                  <a:lnTo>
                    <a:pt x="211" y="437"/>
                  </a:lnTo>
                  <a:lnTo>
                    <a:pt x="170" y="486"/>
                  </a:lnTo>
                  <a:lnTo>
                    <a:pt x="134" y="539"/>
                  </a:lnTo>
                  <a:lnTo>
                    <a:pt x="101" y="595"/>
                  </a:lnTo>
                  <a:lnTo>
                    <a:pt x="72" y="653"/>
                  </a:lnTo>
                  <a:lnTo>
                    <a:pt x="47" y="711"/>
                  </a:lnTo>
                  <a:lnTo>
                    <a:pt x="27" y="773"/>
                  </a:lnTo>
                  <a:lnTo>
                    <a:pt x="11" y="835"/>
                  </a:lnTo>
                  <a:lnTo>
                    <a:pt x="0" y="899"/>
                  </a:lnTo>
                  <a:lnTo>
                    <a:pt x="238" y="741"/>
                  </a:lnTo>
                  <a:lnTo>
                    <a:pt x="455" y="87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blackWhite">
            <a:xfrm>
              <a:off x="3134928" y="3237376"/>
              <a:ext cx="1249776" cy="1061708"/>
            </a:xfrm>
            <a:custGeom>
              <a:avLst/>
              <a:gdLst>
                <a:gd name="T0" fmla="*/ 585 w 1033"/>
                <a:gd name="T1" fmla="*/ 1 h 904"/>
                <a:gd name="T2" fmla="*/ 573 w 1033"/>
                <a:gd name="T3" fmla="*/ 41 h 904"/>
                <a:gd name="T4" fmla="*/ 556 w 1033"/>
                <a:gd name="T5" fmla="*/ 78 h 904"/>
                <a:gd name="T6" fmla="*/ 537 w 1033"/>
                <a:gd name="T7" fmla="*/ 116 h 904"/>
                <a:gd name="T8" fmla="*/ 514 w 1033"/>
                <a:gd name="T9" fmla="*/ 150 h 904"/>
                <a:gd name="T10" fmla="*/ 488 w 1033"/>
                <a:gd name="T11" fmla="*/ 182 h 904"/>
                <a:gd name="T12" fmla="*/ 459 w 1033"/>
                <a:gd name="T13" fmla="*/ 212 h 904"/>
                <a:gd name="T14" fmla="*/ 427 w 1033"/>
                <a:gd name="T15" fmla="*/ 239 h 904"/>
                <a:gd name="T16" fmla="*/ 393 w 1033"/>
                <a:gd name="T17" fmla="*/ 262 h 904"/>
                <a:gd name="T18" fmla="*/ 356 w 1033"/>
                <a:gd name="T19" fmla="*/ 283 h 904"/>
                <a:gd name="T20" fmla="*/ 317 w 1033"/>
                <a:gd name="T21" fmla="*/ 301 h 904"/>
                <a:gd name="T22" fmla="*/ 277 w 1033"/>
                <a:gd name="T23" fmla="*/ 314 h 904"/>
                <a:gd name="T24" fmla="*/ 236 w 1033"/>
                <a:gd name="T25" fmla="*/ 323 h 904"/>
                <a:gd name="T26" fmla="*/ 235 w 1033"/>
                <a:gd name="T27" fmla="*/ 187 h 904"/>
                <a:gd name="T28" fmla="*/ 159 w 1033"/>
                <a:gd name="T29" fmla="*/ 298 h 904"/>
                <a:gd name="T30" fmla="*/ 80 w 1033"/>
                <a:gd name="T31" fmla="*/ 409 h 904"/>
                <a:gd name="T32" fmla="*/ 0 w 1033"/>
                <a:gd name="T33" fmla="*/ 517 h 904"/>
                <a:gd name="T34" fmla="*/ 236 w 1033"/>
                <a:gd name="T35" fmla="*/ 903 h 904"/>
                <a:gd name="T36" fmla="*/ 236 w 1033"/>
                <a:gd name="T37" fmla="*/ 766 h 904"/>
                <a:gd name="T38" fmla="*/ 295 w 1033"/>
                <a:gd name="T39" fmla="*/ 759 h 904"/>
                <a:gd name="T40" fmla="*/ 353 w 1033"/>
                <a:gd name="T41" fmla="*/ 747 h 904"/>
                <a:gd name="T42" fmla="*/ 411 w 1033"/>
                <a:gd name="T43" fmla="*/ 733 h 904"/>
                <a:gd name="T44" fmla="*/ 467 w 1033"/>
                <a:gd name="T45" fmla="*/ 713 h 904"/>
                <a:gd name="T46" fmla="*/ 522 w 1033"/>
                <a:gd name="T47" fmla="*/ 691 h 904"/>
                <a:gd name="T48" fmla="*/ 575 w 1033"/>
                <a:gd name="T49" fmla="*/ 665 h 904"/>
                <a:gd name="T50" fmla="*/ 626 w 1033"/>
                <a:gd name="T51" fmla="*/ 635 h 904"/>
                <a:gd name="T52" fmla="*/ 676 w 1033"/>
                <a:gd name="T53" fmla="*/ 601 h 904"/>
                <a:gd name="T54" fmla="*/ 724 w 1033"/>
                <a:gd name="T55" fmla="*/ 564 h 904"/>
                <a:gd name="T56" fmla="*/ 768 w 1033"/>
                <a:gd name="T57" fmla="*/ 525 h 904"/>
                <a:gd name="T58" fmla="*/ 811 w 1033"/>
                <a:gd name="T59" fmla="*/ 481 h 904"/>
                <a:gd name="T60" fmla="*/ 849 w 1033"/>
                <a:gd name="T61" fmla="*/ 435 h 904"/>
                <a:gd name="T62" fmla="*/ 884 w 1033"/>
                <a:gd name="T63" fmla="*/ 387 h 904"/>
                <a:gd name="T64" fmla="*/ 916 w 1033"/>
                <a:gd name="T65" fmla="*/ 337 h 904"/>
                <a:gd name="T66" fmla="*/ 945 w 1033"/>
                <a:gd name="T67" fmla="*/ 284 h 904"/>
                <a:gd name="T68" fmla="*/ 970 w 1033"/>
                <a:gd name="T69" fmla="*/ 231 h 904"/>
                <a:gd name="T70" fmla="*/ 991 w 1033"/>
                <a:gd name="T71" fmla="*/ 174 h 904"/>
                <a:gd name="T72" fmla="*/ 1009 w 1033"/>
                <a:gd name="T73" fmla="*/ 117 h 904"/>
                <a:gd name="T74" fmla="*/ 1023 w 1033"/>
                <a:gd name="T75" fmla="*/ 58 h 904"/>
                <a:gd name="T76" fmla="*/ 1032 w 1033"/>
                <a:gd name="T77" fmla="*/ 0 h 904"/>
                <a:gd name="T78" fmla="*/ 812 w 1033"/>
                <a:gd name="T79" fmla="*/ 132 h 904"/>
                <a:gd name="T80" fmla="*/ 585 w 1033"/>
                <a:gd name="T81" fmla="*/ 1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3" h="904">
                  <a:moveTo>
                    <a:pt x="585" y="1"/>
                  </a:moveTo>
                  <a:lnTo>
                    <a:pt x="573" y="41"/>
                  </a:lnTo>
                  <a:lnTo>
                    <a:pt x="556" y="78"/>
                  </a:lnTo>
                  <a:lnTo>
                    <a:pt x="537" y="116"/>
                  </a:lnTo>
                  <a:lnTo>
                    <a:pt x="514" y="150"/>
                  </a:lnTo>
                  <a:lnTo>
                    <a:pt x="488" y="182"/>
                  </a:lnTo>
                  <a:lnTo>
                    <a:pt x="459" y="212"/>
                  </a:lnTo>
                  <a:lnTo>
                    <a:pt x="427" y="239"/>
                  </a:lnTo>
                  <a:lnTo>
                    <a:pt x="393" y="262"/>
                  </a:lnTo>
                  <a:lnTo>
                    <a:pt x="356" y="283"/>
                  </a:lnTo>
                  <a:lnTo>
                    <a:pt x="317" y="301"/>
                  </a:lnTo>
                  <a:lnTo>
                    <a:pt x="277" y="314"/>
                  </a:lnTo>
                  <a:lnTo>
                    <a:pt x="236" y="323"/>
                  </a:lnTo>
                  <a:lnTo>
                    <a:pt x="235" y="187"/>
                  </a:lnTo>
                  <a:lnTo>
                    <a:pt x="159" y="298"/>
                  </a:lnTo>
                  <a:lnTo>
                    <a:pt x="80" y="409"/>
                  </a:lnTo>
                  <a:lnTo>
                    <a:pt x="0" y="517"/>
                  </a:lnTo>
                  <a:lnTo>
                    <a:pt x="236" y="903"/>
                  </a:lnTo>
                  <a:lnTo>
                    <a:pt x="236" y="766"/>
                  </a:lnTo>
                  <a:lnTo>
                    <a:pt x="295" y="759"/>
                  </a:lnTo>
                  <a:lnTo>
                    <a:pt x="353" y="747"/>
                  </a:lnTo>
                  <a:lnTo>
                    <a:pt x="411" y="733"/>
                  </a:lnTo>
                  <a:lnTo>
                    <a:pt x="467" y="713"/>
                  </a:lnTo>
                  <a:lnTo>
                    <a:pt x="522" y="691"/>
                  </a:lnTo>
                  <a:lnTo>
                    <a:pt x="575" y="665"/>
                  </a:lnTo>
                  <a:lnTo>
                    <a:pt x="626" y="635"/>
                  </a:lnTo>
                  <a:lnTo>
                    <a:pt x="676" y="601"/>
                  </a:lnTo>
                  <a:lnTo>
                    <a:pt x="724" y="564"/>
                  </a:lnTo>
                  <a:lnTo>
                    <a:pt x="768" y="525"/>
                  </a:lnTo>
                  <a:lnTo>
                    <a:pt x="811" y="481"/>
                  </a:lnTo>
                  <a:lnTo>
                    <a:pt x="849" y="435"/>
                  </a:lnTo>
                  <a:lnTo>
                    <a:pt x="884" y="387"/>
                  </a:lnTo>
                  <a:lnTo>
                    <a:pt x="916" y="337"/>
                  </a:lnTo>
                  <a:lnTo>
                    <a:pt x="945" y="284"/>
                  </a:lnTo>
                  <a:lnTo>
                    <a:pt x="970" y="231"/>
                  </a:lnTo>
                  <a:lnTo>
                    <a:pt x="991" y="174"/>
                  </a:lnTo>
                  <a:lnTo>
                    <a:pt x="1009" y="117"/>
                  </a:lnTo>
                  <a:lnTo>
                    <a:pt x="1023" y="58"/>
                  </a:lnTo>
                  <a:lnTo>
                    <a:pt x="1032" y="0"/>
                  </a:lnTo>
                  <a:lnTo>
                    <a:pt x="812" y="132"/>
                  </a:lnTo>
                  <a:lnTo>
                    <a:pt x="585" y="1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blackWhite">
            <a:xfrm>
              <a:off x="2131962" y="2850980"/>
              <a:ext cx="1125161" cy="1262540"/>
            </a:xfrm>
            <a:custGeom>
              <a:avLst/>
              <a:gdLst>
                <a:gd name="T0" fmla="*/ 929 w 930"/>
                <a:gd name="T1" fmla="*/ 645 h 1075"/>
                <a:gd name="T2" fmla="*/ 887 w 930"/>
                <a:gd name="T3" fmla="*/ 634 h 1075"/>
                <a:gd name="T4" fmla="*/ 847 w 930"/>
                <a:gd name="T5" fmla="*/ 620 h 1075"/>
                <a:gd name="T6" fmla="*/ 807 w 930"/>
                <a:gd name="T7" fmla="*/ 603 h 1075"/>
                <a:gd name="T8" fmla="*/ 771 w 930"/>
                <a:gd name="T9" fmla="*/ 582 h 1075"/>
                <a:gd name="T10" fmla="*/ 735 w 930"/>
                <a:gd name="T11" fmla="*/ 557 h 1075"/>
                <a:gd name="T12" fmla="*/ 703 w 930"/>
                <a:gd name="T13" fmla="*/ 529 h 1075"/>
                <a:gd name="T14" fmla="*/ 673 w 930"/>
                <a:gd name="T15" fmla="*/ 497 h 1075"/>
                <a:gd name="T16" fmla="*/ 648 w 930"/>
                <a:gd name="T17" fmla="*/ 465 h 1075"/>
                <a:gd name="T18" fmla="*/ 624 w 930"/>
                <a:gd name="T19" fmla="*/ 428 h 1075"/>
                <a:gd name="T20" fmla="*/ 607 w 930"/>
                <a:gd name="T21" fmla="*/ 398 h 1075"/>
                <a:gd name="T22" fmla="*/ 594 w 930"/>
                <a:gd name="T23" fmla="*/ 366 h 1075"/>
                <a:gd name="T24" fmla="*/ 583 w 930"/>
                <a:gd name="T25" fmla="*/ 332 h 1075"/>
                <a:gd name="T26" fmla="*/ 577 w 930"/>
                <a:gd name="T27" fmla="*/ 298 h 1075"/>
                <a:gd name="T28" fmla="*/ 575 w 930"/>
                <a:gd name="T29" fmla="*/ 264 h 1075"/>
                <a:gd name="T30" fmla="*/ 576 w 930"/>
                <a:gd name="T31" fmla="*/ 229 h 1075"/>
                <a:gd name="T32" fmla="*/ 748 w 930"/>
                <a:gd name="T33" fmla="*/ 229 h 1075"/>
                <a:gd name="T34" fmla="*/ 360 w 930"/>
                <a:gd name="T35" fmla="*/ 0 h 1075"/>
                <a:gd name="T36" fmla="*/ 0 w 930"/>
                <a:gd name="T37" fmla="*/ 236 h 1075"/>
                <a:gd name="T38" fmla="*/ 136 w 930"/>
                <a:gd name="T39" fmla="*/ 237 h 1075"/>
                <a:gd name="T40" fmla="*/ 141 w 930"/>
                <a:gd name="T41" fmla="*/ 299 h 1075"/>
                <a:gd name="T42" fmla="*/ 150 w 930"/>
                <a:gd name="T43" fmla="*/ 362 h 1075"/>
                <a:gd name="T44" fmla="*/ 165 w 930"/>
                <a:gd name="T45" fmla="*/ 422 h 1075"/>
                <a:gd name="T46" fmla="*/ 182 w 930"/>
                <a:gd name="T47" fmla="*/ 483 h 1075"/>
                <a:gd name="T48" fmla="*/ 204 w 930"/>
                <a:gd name="T49" fmla="*/ 541 h 1075"/>
                <a:gd name="T50" fmla="*/ 231 w 930"/>
                <a:gd name="T51" fmla="*/ 598 h 1075"/>
                <a:gd name="T52" fmla="*/ 262 w 930"/>
                <a:gd name="T53" fmla="*/ 653 h 1075"/>
                <a:gd name="T54" fmla="*/ 296 w 930"/>
                <a:gd name="T55" fmla="*/ 704 h 1075"/>
                <a:gd name="T56" fmla="*/ 333 w 930"/>
                <a:gd name="T57" fmla="*/ 752 h 1075"/>
                <a:gd name="T58" fmla="*/ 374 w 930"/>
                <a:gd name="T59" fmla="*/ 797 h 1075"/>
                <a:gd name="T60" fmla="*/ 419 w 930"/>
                <a:gd name="T61" fmla="*/ 841 h 1075"/>
                <a:gd name="T62" fmla="*/ 465 w 930"/>
                <a:gd name="T63" fmla="*/ 880 h 1075"/>
                <a:gd name="T64" fmla="*/ 514 w 930"/>
                <a:gd name="T65" fmla="*/ 917 h 1075"/>
                <a:gd name="T66" fmla="*/ 566 w 930"/>
                <a:gd name="T67" fmla="*/ 951 h 1075"/>
                <a:gd name="T68" fmla="*/ 620 w 930"/>
                <a:gd name="T69" fmla="*/ 980 h 1075"/>
                <a:gd name="T70" fmla="*/ 675 w 930"/>
                <a:gd name="T71" fmla="*/ 1007 h 1075"/>
                <a:gd name="T72" fmla="*/ 732 w 930"/>
                <a:gd name="T73" fmla="*/ 1029 h 1075"/>
                <a:gd name="T74" fmla="*/ 790 w 930"/>
                <a:gd name="T75" fmla="*/ 1048 h 1075"/>
                <a:gd name="T76" fmla="*/ 849 w 930"/>
                <a:gd name="T77" fmla="*/ 1062 h 1075"/>
                <a:gd name="T78" fmla="*/ 910 w 930"/>
                <a:gd name="T79" fmla="*/ 1074 h 1075"/>
                <a:gd name="T80" fmla="*/ 772 w 930"/>
                <a:gd name="T81" fmla="*/ 845 h 1075"/>
                <a:gd name="T82" fmla="*/ 929 w 930"/>
                <a:gd name="T83" fmla="*/ 64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30" h="1075">
                  <a:moveTo>
                    <a:pt x="929" y="645"/>
                  </a:moveTo>
                  <a:lnTo>
                    <a:pt x="887" y="634"/>
                  </a:lnTo>
                  <a:lnTo>
                    <a:pt x="847" y="620"/>
                  </a:lnTo>
                  <a:lnTo>
                    <a:pt x="807" y="603"/>
                  </a:lnTo>
                  <a:lnTo>
                    <a:pt x="771" y="582"/>
                  </a:lnTo>
                  <a:lnTo>
                    <a:pt x="735" y="557"/>
                  </a:lnTo>
                  <a:lnTo>
                    <a:pt x="703" y="529"/>
                  </a:lnTo>
                  <a:lnTo>
                    <a:pt x="673" y="497"/>
                  </a:lnTo>
                  <a:lnTo>
                    <a:pt x="648" y="465"/>
                  </a:lnTo>
                  <a:lnTo>
                    <a:pt x="624" y="428"/>
                  </a:lnTo>
                  <a:lnTo>
                    <a:pt x="607" y="398"/>
                  </a:lnTo>
                  <a:lnTo>
                    <a:pt x="594" y="366"/>
                  </a:lnTo>
                  <a:lnTo>
                    <a:pt x="583" y="332"/>
                  </a:lnTo>
                  <a:lnTo>
                    <a:pt x="577" y="298"/>
                  </a:lnTo>
                  <a:lnTo>
                    <a:pt x="575" y="264"/>
                  </a:lnTo>
                  <a:lnTo>
                    <a:pt x="576" y="229"/>
                  </a:lnTo>
                  <a:lnTo>
                    <a:pt x="748" y="229"/>
                  </a:lnTo>
                  <a:lnTo>
                    <a:pt x="360" y="0"/>
                  </a:lnTo>
                  <a:lnTo>
                    <a:pt x="0" y="236"/>
                  </a:lnTo>
                  <a:lnTo>
                    <a:pt x="136" y="237"/>
                  </a:lnTo>
                  <a:lnTo>
                    <a:pt x="141" y="299"/>
                  </a:lnTo>
                  <a:lnTo>
                    <a:pt x="150" y="362"/>
                  </a:lnTo>
                  <a:lnTo>
                    <a:pt x="165" y="422"/>
                  </a:lnTo>
                  <a:lnTo>
                    <a:pt x="182" y="483"/>
                  </a:lnTo>
                  <a:lnTo>
                    <a:pt x="204" y="541"/>
                  </a:lnTo>
                  <a:lnTo>
                    <a:pt x="231" y="598"/>
                  </a:lnTo>
                  <a:lnTo>
                    <a:pt x="262" y="653"/>
                  </a:lnTo>
                  <a:lnTo>
                    <a:pt x="296" y="704"/>
                  </a:lnTo>
                  <a:lnTo>
                    <a:pt x="333" y="752"/>
                  </a:lnTo>
                  <a:lnTo>
                    <a:pt x="374" y="797"/>
                  </a:lnTo>
                  <a:lnTo>
                    <a:pt x="419" y="841"/>
                  </a:lnTo>
                  <a:lnTo>
                    <a:pt x="465" y="880"/>
                  </a:lnTo>
                  <a:lnTo>
                    <a:pt x="514" y="917"/>
                  </a:lnTo>
                  <a:lnTo>
                    <a:pt x="566" y="951"/>
                  </a:lnTo>
                  <a:lnTo>
                    <a:pt x="620" y="980"/>
                  </a:lnTo>
                  <a:lnTo>
                    <a:pt x="675" y="1007"/>
                  </a:lnTo>
                  <a:lnTo>
                    <a:pt x="732" y="1029"/>
                  </a:lnTo>
                  <a:lnTo>
                    <a:pt x="790" y="1048"/>
                  </a:lnTo>
                  <a:lnTo>
                    <a:pt x="849" y="1062"/>
                  </a:lnTo>
                  <a:lnTo>
                    <a:pt x="910" y="1074"/>
                  </a:lnTo>
                  <a:lnTo>
                    <a:pt x="772" y="845"/>
                  </a:lnTo>
                  <a:lnTo>
                    <a:pt x="929" y="645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blackWhite">
            <a:xfrm>
              <a:off x="3445860" y="2082885"/>
              <a:ext cx="1140889" cy="1250795"/>
            </a:xfrm>
            <a:custGeom>
              <a:avLst/>
              <a:gdLst>
                <a:gd name="T0" fmla="*/ 554 w 943"/>
                <a:gd name="T1" fmla="*/ 1064 h 1065"/>
                <a:gd name="T2" fmla="*/ 942 w 943"/>
                <a:gd name="T3" fmla="*/ 840 h 1065"/>
                <a:gd name="T4" fmla="*/ 781 w 943"/>
                <a:gd name="T5" fmla="*/ 840 h 1065"/>
                <a:gd name="T6" fmla="*/ 776 w 943"/>
                <a:gd name="T7" fmla="*/ 778 h 1065"/>
                <a:gd name="T8" fmla="*/ 767 w 943"/>
                <a:gd name="T9" fmla="*/ 716 h 1065"/>
                <a:gd name="T10" fmla="*/ 754 w 943"/>
                <a:gd name="T11" fmla="*/ 655 h 1065"/>
                <a:gd name="T12" fmla="*/ 737 w 943"/>
                <a:gd name="T13" fmla="*/ 595 h 1065"/>
                <a:gd name="T14" fmla="*/ 714 w 943"/>
                <a:gd name="T15" fmla="*/ 536 h 1065"/>
                <a:gd name="T16" fmla="*/ 688 w 943"/>
                <a:gd name="T17" fmla="*/ 480 h 1065"/>
                <a:gd name="T18" fmla="*/ 658 w 943"/>
                <a:gd name="T19" fmla="*/ 425 h 1065"/>
                <a:gd name="T20" fmla="*/ 624 w 943"/>
                <a:gd name="T21" fmla="*/ 372 h 1065"/>
                <a:gd name="T22" fmla="*/ 586 w 943"/>
                <a:gd name="T23" fmla="*/ 323 h 1065"/>
                <a:gd name="T24" fmla="*/ 547 w 943"/>
                <a:gd name="T25" fmla="*/ 275 h 1065"/>
                <a:gd name="T26" fmla="*/ 502 w 943"/>
                <a:gd name="T27" fmla="*/ 232 h 1065"/>
                <a:gd name="T28" fmla="*/ 455 w 943"/>
                <a:gd name="T29" fmla="*/ 191 h 1065"/>
                <a:gd name="T30" fmla="*/ 405 w 943"/>
                <a:gd name="T31" fmla="*/ 153 h 1065"/>
                <a:gd name="T32" fmla="*/ 352 w 943"/>
                <a:gd name="T33" fmla="*/ 120 h 1065"/>
                <a:gd name="T34" fmla="*/ 298 w 943"/>
                <a:gd name="T35" fmla="*/ 89 h 1065"/>
                <a:gd name="T36" fmla="*/ 241 w 943"/>
                <a:gd name="T37" fmla="*/ 63 h 1065"/>
                <a:gd name="T38" fmla="*/ 182 w 943"/>
                <a:gd name="T39" fmla="*/ 41 h 1065"/>
                <a:gd name="T40" fmla="*/ 122 w 943"/>
                <a:gd name="T41" fmla="*/ 23 h 1065"/>
                <a:gd name="T42" fmla="*/ 61 w 943"/>
                <a:gd name="T43" fmla="*/ 9 h 1065"/>
                <a:gd name="T44" fmla="*/ 0 w 943"/>
                <a:gd name="T45" fmla="*/ 0 h 1065"/>
                <a:gd name="T46" fmla="*/ 137 w 943"/>
                <a:gd name="T47" fmla="*/ 226 h 1065"/>
                <a:gd name="T48" fmla="*/ 5 w 943"/>
                <a:gd name="T49" fmla="*/ 451 h 1065"/>
                <a:gd name="T50" fmla="*/ 48 w 943"/>
                <a:gd name="T51" fmla="*/ 465 h 1065"/>
                <a:gd name="T52" fmla="*/ 90 w 943"/>
                <a:gd name="T53" fmla="*/ 483 h 1065"/>
                <a:gd name="T54" fmla="*/ 130 w 943"/>
                <a:gd name="T55" fmla="*/ 505 h 1065"/>
                <a:gd name="T56" fmla="*/ 168 w 943"/>
                <a:gd name="T57" fmla="*/ 531 h 1065"/>
                <a:gd name="T58" fmla="*/ 202 w 943"/>
                <a:gd name="T59" fmla="*/ 561 h 1065"/>
                <a:gd name="T60" fmla="*/ 233 w 943"/>
                <a:gd name="T61" fmla="*/ 594 h 1065"/>
                <a:gd name="T62" fmla="*/ 262 w 943"/>
                <a:gd name="T63" fmla="*/ 629 h 1065"/>
                <a:gd name="T64" fmla="*/ 285 w 943"/>
                <a:gd name="T65" fmla="*/ 668 h 1065"/>
                <a:gd name="T66" fmla="*/ 305 w 943"/>
                <a:gd name="T67" fmla="*/ 709 h 1065"/>
                <a:gd name="T68" fmla="*/ 321 w 943"/>
                <a:gd name="T69" fmla="*/ 751 h 1065"/>
                <a:gd name="T70" fmla="*/ 333 w 943"/>
                <a:gd name="T71" fmla="*/ 795 h 1065"/>
                <a:gd name="T72" fmla="*/ 340 w 943"/>
                <a:gd name="T73" fmla="*/ 840 h 1065"/>
                <a:gd name="T74" fmla="*/ 188 w 943"/>
                <a:gd name="T75" fmla="*/ 841 h 1065"/>
                <a:gd name="T76" fmla="*/ 554 w 943"/>
                <a:gd name="T77" fmla="*/ 1064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3" h="1065">
                  <a:moveTo>
                    <a:pt x="554" y="1064"/>
                  </a:moveTo>
                  <a:lnTo>
                    <a:pt x="942" y="840"/>
                  </a:lnTo>
                  <a:lnTo>
                    <a:pt x="781" y="840"/>
                  </a:lnTo>
                  <a:lnTo>
                    <a:pt x="776" y="778"/>
                  </a:lnTo>
                  <a:lnTo>
                    <a:pt x="767" y="716"/>
                  </a:lnTo>
                  <a:lnTo>
                    <a:pt x="754" y="655"/>
                  </a:lnTo>
                  <a:lnTo>
                    <a:pt x="737" y="595"/>
                  </a:lnTo>
                  <a:lnTo>
                    <a:pt x="714" y="536"/>
                  </a:lnTo>
                  <a:lnTo>
                    <a:pt x="688" y="480"/>
                  </a:lnTo>
                  <a:lnTo>
                    <a:pt x="658" y="425"/>
                  </a:lnTo>
                  <a:lnTo>
                    <a:pt x="624" y="372"/>
                  </a:lnTo>
                  <a:lnTo>
                    <a:pt x="586" y="323"/>
                  </a:lnTo>
                  <a:lnTo>
                    <a:pt x="547" y="275"/>
                  </a:lnTo>
                  <a:lnTo>
                    <a:pt x="502" y="232"/>
                  </a:lnTo>
                  <a:lnTo>
                    <a:pt x="455" y="191"/>
                  </a:lnTo>
                  <a:lnTo>
                    <a:pt x="405" y="153"/>
                  </a:lnTo>
                  <a:lnTo>
                    <a:pt x="352" y="120"/>
                  </a:lnTo>
                  <a:lnTo>
                    <a:pt x="298" y="89"/>
                  </a:lnTo>
                  <a:lnTo>
                    <a:pt x="241" y="63"/>
                  </a:lnTo>
                  <a:lnTo>
                    <a:pt x="182" y="41"/>
                  </a:lnTo>
                  <a:lnTo>
                    <a:pt x="122" y="23"/>
                  </a:lnTo>
                  <a:lnTo>
                    <a:pt x="61" y="9"/>
                  </a:lnTo>
                  <a:lnTo>
                    <a:pt x="0" y="0"/>
                  </a:lnTo>
                  <a:lnTo>
                    <a:pt x="137" y="226"/>
                  </a:lnTo>
                  <a:lnTo>
                    <a:pt x="5" y="451"/>
                  </a:lnTo>
                  <a:lnTo>
                    <a:pt x="48" y="465"/>
                  </a:lnTo>
                  <a:lnTo>
                    <a:pt x="90" y="483"/>
                  </a:lnTo>
                  <a:lnTo>
                    <a:pt x="130" y="505"/>
                  </a:lnTo>
                  <a:lnTo>
                    <a:pt x="168" y="531"/>
                  </a:lnTo>
                  <a:lnTo>
                    <a:pt x="202" y="561"/>
                  </a:lnTo>
                  <a:lnTo>
                    <a:pt x="233" y="594"/>
                  </a:lnTo>
                  <a:lnTo>
                    <a:pt x="262" y="629"/>
                  </a:lnTo>
                  <a:lnTo>
                    <a:pt x="285" y="668"/>
                  </a:lnTo>
                  <a:lnTo>
                    <a:pt x="305" y="709"/>
                  </a:lnTo>
                  <a:lnTo>
                    <a:pt x="321" y="751"/>
                  </a:lnTo>
                  <a:lnTo>
                    <a:pt x="333" y="795"/>
                  </a:lnTo>
                  <a:lnTo>
                    <a:pt x="340" y="840"/>
                  </a:lnTo>
                  <a:lnTo>
                    <a:pt x="188" y="841"/>
                  </a:lnTo>
                  <a:lnTo>
                    <a:pt x="554" y="106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97095" y="3014657"/>
            <a:ext cx="3505202" cy="3402658"/>
            <a:chOff x="2131962" y="1916113"/>
            <a:chExt cx="2454787" cy="2382971"/>
          </a:xfrm>
        </p:grpSpPr>
        <p:sp>
          <p:nvSpPr>
            <p:cNvPr id="40" name="Freeform 4"/>
            <p:cNvSpPr>
              <a:spLocks/>
            </p:cNvSpPr>
            <p:nvPr/>
          </p:nvSpPr>
          <p:spPr bwMode="blackWhite">
            <a:xfrm>
              <a:off x="2279564" y="1916113"/>
              <a:ext cx="1278812" cy="1057010"/>
            </a:xfrm>
            <a:custGeom>
              <a:avLst/>
              <a:gdLst>
                <a:gd name="T0" fmla="*/ 455 w 1057"/>
                <a:gd name="T1" fmla="*/ 879 h 900"/>
                <a:gd name="T2" fmla="*/ 471 w 1057"/>
                <a:gd name="T3" fmla="*/ 838 h 900"/>
                <a:gd name="T4" fmla="*/ 490 w 1057"/>
                <a:gd name="T5" fmla="*/ 799 h 900"/>
                <a:gd name="T6" fmla="*/ 514 w 1057"/>
                <a:gd name="T7" fmla="*/ 762 h 900"/>
                <a:gd name="T8" fmla="*/ 541 w 1057"/>
                <a:gd name="T9" fmla="*/ 728 h 900"/>
                <a:gd name="T10" fmla="*/ 570 w 1057"/>
                <a:gd name="T11" fmla="*/ 696 h 900"/>
                <a:gd name="T12" fmla="*/ 603 w 1057"/>
                <a:gd name="T13" fmla="*/ 667 h 900"/>
                <a:gd name="T14" fmla="*/ 639 w 1057"/>
                <a:gd name="T15" fmla="*/ 642 h 900"/>
                <a:gd name="T16" fmla="*/ 676 w 1057"/>
                <a:gd name="T17" fmla="*/ 621 h 900"/>
                <a:gd name="T18" fmla="*/ 713 w 1057"/>
                <a:gd name="T19" fmla="*/ 605 h 900"/>
                <a:gd name="T20" fmla="*/ 753 w 1057"/>
                <a:gd name="T21" fmla="*/ 591 h 900"/>
                <a:gd name="T22" fmla="*/ 793 w 1057"/>
                <a:gd name="T23" fmla="*/ 581 h 900"/>
                <a:gd name="T24" fmla="*/ 834 w 1057"/>
                <a:gd name="T25" fmla="*/ 575 h 900"/>
                <a:gd name="T26" fmla="*/ 833 w 1057"/>
                <a:gd name="T27" fmla="*/ 711 h 900"/>
                <a:gd name="T28" fmla="*/ 1056 w 1057"/>
                <a:gd name="T29" fmla="*/ 374 h 900"/>
                <a:gd name="T30" fmla="*/ 818 w 1057"/>
                <a:gd name="T31" fmla="*/ 0 h 900"/>
                <a:gd name="T32" fmla="*/ 819 w 1057"/>
                <a:gd name="T33" fmla="*/ 137 h 900"/>
                <a:gd name="T34" fmla="*/ 757 w 1057"/>
                <a:gd name="T35" fmla="*/ 143 h 900"/>
                <a:gd name="T36" fmla="*/ 694 w 1057"/>
                <a:gd name="T37" fmla="*/ 154 h 900"/>
                <a:gd name="T38" fmla="*/ 634 w 1057"/>
                <a:gd name="T39" fmla="*/ 168 h 900"/>
                <a:gd name="T40" fmla="*/ 574 w 1057"/>
                <a:gd name="T41" fmla="*/ 188 h 900"/>
                <a:gd name="T42" fmla="*/ 516 w 1057"/>
                <a:gd name="T43" fmla="*/ 211 h 900"/>
                <a:gd name="T44" fmla="*/ 460 w 1057"/>
                <a:gd name="T45" fmla="*/ 238 h 900"/>
                <a:gd name="T46" fmla="*/ 405 w 1057"/>
                <a:gd name="T47" fmla="*/ 270 h 900"/>
                <a:gd name="T48" fmla="*/ 352 w 1057"/>
                <a:gd name="T49" fmla="*/ 306 h 900"/>
                <a:gd name="T50" fmla="*/ 302 w 1057"/>
                <a:gd name="T51" fmla="*/ 346 h 900"/>
                <a:gd name="T52" fmla="*/ 255 w 1057"/>
                <a:gd name="T53" fmla="*/ 390 h 900"/>
                <a:gd name="T54" fmla="*/ 211 w 1057"/>
                <a:gd name="T55" fmla="*/ 437 h 900"/>
                <a:gd name="T56" fmla="*/ 170 w 1057"/>
                <a:gd name="T57" fmla="*/ 486 h 900"/>
                <a:gd name="T58" fmla="*/ 134 w 1057"/>
                <a:gd name="T59" fmla="*/ 539 h 900"/>
                <a:gd name="T60" fmla="*/ 101 w 1057"/>
                <a:gd name="T61" fmla="*/ 595 h 900"/>
                <a:gd name="T62" fmla="*/ 72 w 1057"/>
                <a:gd name="T63" fmla="*/ 653 h 900"/>
                <a:gd name="T64" fmla="*/ 47 w 1057"/>
                <a:gd name="T65" fmla="*/ 711 h 900"/>
                <a:gd name="T66" fmla="*/ 27 w 1057"/>
                <a:gd name="T67" fmla="*/ 773 h 900"/>
                <a:gd name="T68" fmla="*/ 11 w 1057"/>
                <a:gd name="T69" fmla="*/ 835 h 900"/>
                <a:gd name="T70" fmla="*/ 0 w 1057"/>
                <a:gd name="T71" fmla="*/ 899 h 900"/>
                <a:gd name="T72" fmla="*/ 238 w 1057"/>
                <a:gd name="T73" fmla="*/ 741 h 900"/>
                <a:gd name="T74" fmla="*/ 455 w 1057"/>
                <a:gd name="T75" fmla="*/ 879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" h="900">
                  <a:moveTo>
                    <a:pt x="455" y="879"/>
                  </a:moveTo>
                  <a:lnTo>
                    <a:pt x="471" y="838"/>
                  </a:lnTo>
                  <a:lnTo>
                    <a:pt x="490" y="799"/>
                  </a:lnTo>
                  <a:lnTo>
                    <a:pt x="514" y="762"/>
                  </a:lnTo>
                  <a:lnTo>
                    <a:pt x="541" y="728"/>
                  </a:lnTo>
                  <a:lnTo>
                    <a:pt x="570" y="696"/>
                  </a:lnTo>
                  <a:lnTo>
                    <a:pt x="603" y="667"/>
                  </a:lnTo>
                  <a:lnTo>
                    <a:pt x="639" y="642"/>
                  </a:lnTo>
                  <a:lnTo>
                    <a:pt x="676" y="621"/>
                  </a:lnTo>
                  <a:lnTo>
                    <a:pt x="713" y="605"/>
                  </a:lnTo>
                  <a:lnTo>
                    <a:pt x="753" y="591"/>
                  </a:lnTo>
                  <a:lnTo>
                    <a:pt x="793" y="581"/>
                  </a:lnTo>
                  <a:lnTo>
                    <a:pt x="834" y="575"/>
                  </a:lnTo>
                  <a:lnTo>
                    <a:pt x="833" y="711"/>
                  </a:lnTo>
                  <a:lnTo>
                    <a:pt x="1056" y="374"/>
                  </a:lnTo>
                  <a:lnTo>
                    <a:pt x="818" y="0"/>
                  </a:lnTo>
                  <a:lnTo>
                    <a:pt x="819" y="137"/>
                  </a:lnTo>
                  <a:lnTo>
                    <a:pt x="757" y="143"/>
                  </a:lnTo>
                  <a:lnTo>
                    <a:pt x="694" y="154"/>
                  </a:lnTo>
                  <a:lnTo>
                    <a:pt x="634" y="168"/>
                  </a:lnTo>
                  <a:lnTo>
                    <a:pt x="574" y="188"/>
                  </a:lnTo>
                  <a:lnTo>
                    <a:pt x="516" y="211"/>
                  </a:lnTo>
                  <a:lnTo>
                    <a:pt x="460" y="238"/>
                  </a:lnTo>
                  <a:lnTo>
                    <a:pt x="405" y="270"/>
                  </a:lnTo>
                  <a:lnTo>
                    <a:pt x="352" y="306"/>
                  </a:lnTo>
                  <a:lnTo>
                    <a:pt x="302" y="346"/>
                  </a:lnTo>
                  <a:lnTo>
                    <a:pt x="255" y="390"/>
                  </a:lnTo>
                  <a:lnTo>
                    <a:pt x="211" y="437"/>
                  </a:lnTo>
                  <a:lnTo>
                    <a:pt x="170" y="486"/>
                  </a:lnTo>
                  <a:lnTo>
                    <a:pt x="134" y="539"/>
                  </a:lnTo>
                  <a:lnTo>
                    <a:pt x="101" y="595"/>
                  </a:lnTo>
                  <a:lnTo>
                    <a:pt x="72" y="653"/>
                  </a:lnTo>
                  <a:lnTo>
                    <a:pt x="47" y="711"/>
                  </a:lnTo>
                  <a:lnTo>
                    <a:pt x="27" y="773"/>
                  </a:lnTo>
                  <a:lnTo>
                    <a:pt x="11" y="835"/>
                  </a:lnTo>
                  <a:lnTo>
                    <a:pt x="0" y="899"/>
                  </a:lnTo>
                  <a:lnTo>
                    <a:pt x="238" y="741"/>
                  </a:lnTo>
                  <a:lnTo>
                    <a:pt x="455" y="87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blackWhite">
            <a:xfrm>
              <a:off x="3134928" y="3237376"/>
              <a:ext cx="1249776" cy="1061708"/>
            </a:xfrm>
            <a:custGeom>
              <a:avLst/>
              <a:gdLst>
                <a:gd name="T0" fmla="*/ 585 w 1033"/>
                <a:gd name="T1" fmla="*/ 1 h 904"/>
                <a:gd name="T2" fmla="*/ 573 w 1033"/>
                <a:gd name="T3" fmla="*/ 41 h 904"/>
                <a:gd name="T4" fmla="*/ 556 w 1033"/>
                <a:gd name="T5" fmla="*/ 78 h 904"/>
                <a:gd name="T6" fmla="*/ 537 w 1033"/>
                <a:gd name="T7" fmla="*/ 116 h 904"/>
                <a:gd name="T8" fmla="*/ 514 w 1033"/>
                <a:gd name="T9" fmla="*/ 150 h 904"/>
                <a:gd name="T10" fmla="*/ 488 w 1033"/>
                <a:gd name="T11" fmla="*/ 182 h 904"/>
                <a:gd name="T12" fmla="*/ 459 w 1033"/>
                <a:gd name="T13" fmla="*/ 212 h 904"/>
                <a:gd name="T14" fmla="*/ 427 w 1033"/>
                <a:gd name="T15" fmla="*/ 239 h 904"/>
                <a:gd name="T16" fmla="*/ 393 w 1033"/>
                <a:gd name="T17" fmla="*/ 262 h 904"/>
                <a:gd name="T18" fmla="*/ 356 w 1033"/>
                <a:gd name="T19" fmla="*/ 283 h 904"/>
                <a:gd name="T20" fmla="*/ 317 w 1033"/>
                <a:gd name="T21" fmla="*/ 301 h 904"/>
                <a:gd name="T22" fmla="*/ 277 w 1033"/>
                <a:gd name="T23" fmla="*/ 314 h 904"/>
                <a:gd name="T24" fmla="*/ 236 w 1033"/>
                <a:gd name="T25" fmla="*/ 323 h 904"/>
                <a:gd name="T26" fmla="*/ 235 w 1033"/>
                <a:gd name="T27" fmla="*/ 187 h 904"/>
                <a:gd name="T28" fmla="*/ 159 w 1033"/>
                <a:gd name="T29" fmla="*/ 298 h 904"/>
                <a:gd name="T30" fmla="*/ 80 w 1033"/>
                <a:gd name="T31" fmla="*/ 409 h 904"/>
                <a:gd name="T32" fmla="*/ 0 w 1033"/>
                <a:gd name="T33" fmla="*/ 517 h 904"/>
                <a:gd name="T34" fmla="*/ 236 w 1033"/>
                <a:gd name="T35" fmla="*/ 903 h 904"/>
                <a:gd name="T36" fmla="*/ 236 w 1033"/>
                <a:gd name="T37" fmla="*/ 766 h 904"/>
                <a:gd name="T38" fmla="*/ 295 w 1033"/>
                <a:gd name="T39" fmla="*/ 759 h 904"/>
                <a:gd name="T40" fmla="*/ 353 w 1033"/>
                <a:gd name="T41" fmla="*/ 747 h 904"/>
                <a:gd name="T42" fmla="*/ 411 w 1033"/>
                <a:gd name="T43" fmla="*/ 733 h 904"/>
                <a:gd name="T44" fmla="*/ 467 w 1033"/>
                <a:gd name="T45" fmla="*/ 713 h 904"/>
                <a:gd name="T46" fmla="*/ 522 w 1033"/>
                <a:gd name="T47" fmla="*/ 691 h 904"/>
                <a:gd name="T48" fmla="*/ 575 w 1033"/>
                <a:gd name="T49" fmla="*/ 665 h 904"/>
                <a:gd name="T50" fmla="*/ 626 w 1033"/>
                <a:gd name="T51" fmla="*/ 635 h 904"/>
                <a:gd name="T52" fmla="*/ 676 w 1033"/>
                <a:gd name="T53" fmla="*/ 601 h 904"/>
                <a:gd name="T54" fmla="*/ 724 w 1033"/>
                <a:gd name="T55" fmla="*/ 564 h 904"/>
                <a:gd name="T56" fmla="*/ 768 w 1033"/>
                <a:gd name="T57" fmla="*/ 525 h 904"/>
                <a:gd name="T58" fmla="*/ 811 w 1033"/>
                <a:gd name="T59" fmla="*/ 481 h 904"/>
                <a:gd name="T60" fmla="*/ 849 w 1033"/>
                <a:gd name="T61" fmla="*/ 435 h 904"/>
                <a:gd name="T62" fmla="*/ 884 w 1033"/>
                <a:gd name="T63" fmla="*/ 387 h 904"/>
                <a:gd name="T64" fmla="*/ 916 w 1033"/>
                <a:gd name="T65" fmla="*/ 337 h 904"/>
                <a:gd name="T66" fmla="*/ 945 w 1033"/>
                <a:gd name="T67" fmla="*/ 284 h 904"/>
                <a:gd name="T68" fmla="*/ 970 w 1033"/>
                <a:gd name="T69" fmla="*/ 231 h 904"/>
                <a:gd name="T70" fmla="*/ 991 w 1033"/>
                <a:gd name="T71" fmla="*/ 174 h 904"/>
                <a:gd name="T72" fmla="*/ 1009 w 1033"/>
                <a:gd name="T73" fmla="*/ 117 h 904"/>
                <a:gd name="T74" fmla="*/ 1023 w 1033"/>
                <a:gd name="T75" fmla="*/ 58 h 904"/>
                <a:gd name="T76" fmla="*/ 1032 w 1033"/>
                <a:gd name="T77" fmla="*/ 0 h 904"/>
                <a:gd name="T78" fmla="*/ 812 w 1033"/>
                <a:gd name="T79" fmla="*/ 132 h 904"/>
                <a:gd name="T80" fmla="*/ 585 w 1033"/>
                <a:gd name="T81" fmla="*/ 1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3" h="904">
                  <a:moveTo>
                    <a:pt x="585" y="1"/>
                  </a:moveTo>
                  <a:lnTo>
                    <a:pt x="573" y="41"/>
                  </a:lnTo>
                  <a:lnTo>
                    <a:pt x="556" y="78"/>
                  </a:lnTo>
                  <a:lnTo>
                    <a:pt x="537" y="116"/>
                  </a:lnTo>
                  <a:lnTo>
                    <a:pt x="514" y="150"/>
                  </a:lnTo>
                  <a:lnTo>
                    <a:pt x="488" y="182"/>
                  </a:lnTo>
                  <a:lnTo>
                    <a:pt x="459" y="212"/>
                  </a:lnTo>
                  <a:lnTo>
                    <a:pt x="427" y="239"/>
                  </a:lnTo>
                  <a:lnTo>
                    <a:pt x="393" y="262"/>
                  </a:lnTo>
                  <a:lnTo>
                    <a:pt x="356" y="283"/>
                  </a:lnTo>
                  <a:lnTo>
                    <a:pt x="317" y="301"/>
                  </a:lnTo>
                  <a:lnTo>
                    <a:pt x="277" y="314"/>
                  </a:lnTo>
                  <a:lnTo>
                    <a:pt x="236" y="323"/>
                  </a:lnTo>
                  <a:lnTo>
                    <a:pt x="235" y="187"/>
                  </a:lnTo>
                  <a:lnTo>
                    <a:pt x="159" y="298"/>
                  </a:lnTo>
                  <a:lnTo>
                    <a:pt x="80" y="409"/>
                  </a:lnTo>
                  <a:lnTo>
                    <a:pt x="0" y="517"/>
                  </a:lnTo>
                  <a:lnTo>
                    <a:pt x="236" y="903"/>
                  </a:lnTo>
                  <a:lnTo>
                    <a:pt x="236" y="766"/>
                  </a:lnTo>
                  <a:lnTo>
                    <a:pt x="295" y="759"/>
                  </a:lnTo>
                  <a:lnTo>
                    <a:pt x="353" y="747"/>
                  </a:lnTo>
                  <a:lnTo>
                    <a:pt x="411" y="733"/>
                  </a:lnTo>
                  <a:lnTo>
                    <a:pt x="467" y="713"/>
                  </a:lnTo>
                  <a:lnTo>
                    <a:pt x="522" y="691"/>
                  </a:lnTo>
                  <a:lnTo>
                    <a:pt x="575" y="665"/>
                  </a:lnTo>
                  <a:lnTo>
                    <a:pt x="626" y="635"/>
                  </a:lnTo>
                  <a:lnTo>
                    <a:pt x="676" y="601"/>
                  </a:lnTo>
                  <a:lnTo>
                    <a:pt x="724" y="564"/>
                  </a:lnTo>
                  <a:lnTo>
                    <a:pt x="768" y="525"/>
                  </a:lnTo>
                  <a:lnTo>
                    <a:pt x="811" y="481"/>
                  </a:lnTo>
                  <a:lnTo>
                    <a:pt x="849" y="435"/>
                  </a:lnTo>
                  <a:lnTo>
                    <a:pt x="884" y="387"/>
                  </a:lnTo>
                  <a:lnTo>
                    <a:pt x="916" y="337"/>
                  </a:lnTo>
                  <a:lnTo>
                    <a:pt x="945" y="284"/>
                  </a:lnTo>
                  <a:lnTo>
                    <a:pt x="970" y="231"/>
                  </a:lnTo>
                  <a:lnTo>
                    <a:pt x="991" y="174"/>
                  </a:lnTo>
                  <a:lnTo>
                    <a:pt x="1009" y="117"/>
                  </a:lnTo>
                  <a:lnTo>
                    <a:pt x="1023" y="58"/>
                  </a:lnTo>
                  <a:lnTo>
                    <a:pt x="1032" y="0"/>
                  </a:lnTo>
                  <a:lnTo>
                    <a:pt x="812" y="132"/>
                  </a:lnTo>
                  <a:lnTo>
                    <a:pt x="585" y="1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blackWhite">
            <a:xfrm>
              <a:off x="2131962" y="2850980"/>
              <a:ext cx="1125161" cy="1262540"/>
            </a:xfrm>
            <a:custGeom>
              <a:avLst/>
              <a:gdLst>
                <a:gd name="T0" fmla="*/ 929 w 930"/>
                <a:gd name="T1" fmla="*/ 645 h 1075"/>
                <a:gd name="T2" fmla="*/ 887 w 930"/>
                <a:gd name="T3" fmla="*/ 634 h 1075"/>
                <a:gd name="T4" fmla="*/ 847 w 930"/>
                <a:gd name="T5" fmla="*/ 620 h 1075"/>
                <a:gd name="T6" fmla="*/ 807 w 930"/>
                <a:gd name="T7" fmla="*/ 603 h 1075"/>
                <a:gd name="T8" fmla="*/ 771 w 930"/>
                <a:gd name="T9" fmla="*/ 582 h 1075"/>
                <a:gd name="T10" fmla="*/ 735 w 930"/>
                <a:gd name="T11" fmla="*/ 557 h 1075"/>
                <a:gd name="T12" fmla="*/ 703 w 930"/>
                <a:gd name="T13" fmla="*/ 529 h 1075"/>
                <a:gd name="T14" fmla="*/ 673 w 930"/>
                <a:gd name="T15" fmla="*/ 497 h 1075"/>
                <a:gd name="T16" fmla="*/ 648 w 930"/>
                <a:gd name="T17" fmla="*/ 465 h 1075"/>
                <a:gd name="T18" fmla="*/ 624 w 930"/>
                <a:gd name="T19" fmla="*/ 428 h 1075"/>
                <a:gd name="T20" fmla="*/ 607 w 930"/>
                <a:gd name="T21" fmla="*/ 398 h 1075"/>
                <a:gd name="T22" fmla="*/ 594 w 930"/>
                <a:gd name="T23" fmla="*/ 366 h 1075"/>
                <a:gd name="T24" fmla="*/ 583 w 930"/>
                <a:gd name="T25" fmla="*/ 332 h 1075"/>
                <a:gd name="T26" fmla="*/ 577 w 930"/>
                <a:gd name="T27" fmla="*/ 298 h 1075"/>
                <a:gd name="T28" fmla="*/ 575 w 930"/>
                <a:gd name="T29" fmla="*/ 264 h 1075"/>
                <a:gd name="T30" fmla="*/ 576 w 930"/>
                <a:gd name="T31" fmla="*/ 229 h 1075"/>
                <a:gd name="T32" fmla="*/ 748 w 930"/>
                <a:gd name="T33" fmla="*/ 229 h 1075"/>
                <a:gd name="T34" fmla="*/ 360 w 930"/>
                <a:gd name="T35" fmla="*/ 0 h 1075"/>
                <a:gd name="T36" fmla="*/ 0 w 930"/>
                <a:gd name="T37" fmla="*/ 236 h 1075"/>
                <a:gd name="T38" fmla="*/ 136 w 930"/>
                <a:gd name="T39" fmla="*/ 237 h 1075"/>
                <a:gd name="T40" fmla="*/ 141 w 930"/>
                <a:gd name="T41" fmla="*/ 299 h 1075"/>
                <a:gd name="T42" fmla="*/ 150 w 930"/>
                <a:gd name="T43" fmla="*/ 362 h 1075"/>
                <a:gd name="T44" fmla="*/ 165 w 930"/>
                <a:gd name="T45" fmla="*/ 422 h 1075"/>
                <a:gd name="T46" fmla="*/ 182 w 930"/>
                <a:gd name="T47" fmla="*/ 483 h 1075"/>
                <a:gd name="T48" fmla="*/ 204 w 930"/>
                <a:gd name="T49" fmla="*/ 541 h 1075"/>
                <a:gd name="T50" fmla="*/ 231 w 930"/>
                <a:gd name="T51" fmla="*/ 598 h 1075"/>
                <a:gd name="T52" fmla="*/ 262 w 930"/>
                <a:gd name="T53" fmla="*/ 653 h 1075"/>
                <a:gd name="T54" fmla="*/ 296 w 930"/>
                <a:gd name="T55" fmla="*/ 704 h 1075"/>
                <a:gd name="T56" fmla="*/ 333 w 930"/>
                <a:gd name="T57" fmla="*/ 752 h 1075"/>
                <a:gd name="T58" fmla="*/ 374 w 930"/>
                <a:gd name="T59" fmla="*/ 797 h 1075"/>
                <a:gd name="T60" fmla="*/ 419 w 930"/>
                <a:gd name="T61" fmla="*/ 841 h 1075"/>
                <a:gd name="T62" fmla="*/ 465 w 930"/>
                <a:gd name="T63" fmla="*/ 880 h 1075"/>
                <a:gd name="T64" fmla="*/ 514 w 930"/>
                <a:gd name="T65" fmla="*/ 917 h 1075"/>
                <a:gd name="T66" fmla="*/ 566 w 930"/>
                <a:gd name="T67" fmla="*/ 951 h 1075"/>
                <a:gd name="T68" fmla="*/ 620 w 930"/>
                <a:gd name="T69" fmla="*/ 980 h 1075"/>
                <a:gd name="T70" fmla="*/ 675 w 930"/>
                <a:gd name="T71" fmla="*/ 1007 h 1075"/>
                <a:gd name="T72" fmla="*/ 732 w 930"/>
                <a:gd name="T73" fmla="*/ 1029 h 1075"/>
                <a:gd name="T74" fmla="*/ 790 w 930"/>
                <a:gd name="T75" fmla="*/ 1048 h 1075"/>
                <a:gd name="T76" fmla="*/ 849 w 930"/>
                <a:gd name="T77" fmla="*/ 1062 h 1075"/>
                <a:gd name="T78" fmla="*/ 910 w 930"/>
                <a:gd name="T79" fmla="*/ 1074 h 1075"/>
                <a:gd name="T80" fmla="*/ 772 w 930"/>
                <a:gd name="T81" fmla="*/ 845 h 1075"/>
                <a:gd name="T82" fmla="*/ 929 w 930"/>
                <a:gd name="T83" fmla="*/ 64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30" h="1075">
                  <a:moveTo>
                    <a:pt x="929" y="645"/>
                  </a:moveTo>
                  <a:lnTo>
                    <a:pt x="887" y="634"/>
                  </a:lnTo>
                  <a:lnTo>
                    <a:pt x="847" y="620"/>
                  </a:lnTo>
                  <a:lnTo>
                    <a:pt x="807" y="603"/>
                  </a:lnTo>
                  <a:lnTo>
                    <a:pt x="771" y="582"/>
                  </a:lnTo>
                  <a:lnTo>
                    <a:pt x="735" y="557"/>
                  </a:lnTo>
                  <a:lnTo>
                    <a:pt x="703" y="529"/>
                  </a:lnTo>
                  <a:lnTo>
                    <a:pt x="673" y="497"/>
                  </a:lnTo>
                  <a:lnTo>
                    <a:pt x="648" y="465"/>
                  </a:lnTo>
                  <a:lnTo>
                    <a:pt x="624" y="428"/>
                  </a:lnTo>
                  <a:lnTo>
                    <a:pt x="607" y="398"/>
                  </a:lnTo>
                  <a:lnTo>
                    <a:pt x="594" y="366"/>
                  </a:lnTo>
                  <a:lnTo>
                    <a:pt x="583" y="332"/>
                  </a:lnTo>
                  <a:lnTo>
                    <a:pt x="577" y="298"/>
                  </a:lnTo>
                  <a:lnTo>
                    <a:pt x="575" y="264"/>
                  </a:lnTo>
                  <a:lnTo>
                    <a:pt x="576" y="229"/>
                  </a:lnTo>
                  <a:lnTo>
                    <a:pt x="748" y="229"/>
                  </a:lnTo>
                  <a:lnTo>
                    <a:pt x="360" y="0"/>
                  </a:lnTo>
                  <a:lnTo>
                    <a:pt x="0" y="236"/>
                  </a:lnTo>
                  <a:lnTo>
                    <a:pt x="136" y="237"/>
                  </a:lnTo>
                  <a:lnTo>
                    <a:pt x="141" y="299"/>
                  </a:lnTo>
                  <a:lnTo>
                    <a:pt x="150" y="362"/>
                  </a:lnTo>
                  <a:lnTo>
                    <a:pt x="165" y="422"/>
                  </a:lnTo>
                  <a:lnTo>
                    <a:pt x="182" y="483"/>
                  </a:lnTo>
                  <a:lnTo>
                    <a:pt x="204" y="541"/>
                  </a:lnTo>
                  <a:lnTo>
                    <a:pt x="231" y="598"/>
                  </a:lnTo>
                  <a:lnTo>
                    <a:pt x="262" y="653"/>
                  </a:lnTo>
                  <a:lnTo>
                    <a:pt x="296" y="704"/>
                  </a:lnTo>
                  <a:lnTo>
                    <a:pt x="333" y="752"/>
                  </a:lnTo>
                  <a:lnTo>
                    <a:pt x="374" y="797"/>
                  </a:lnTo>
                  <a:lnTo>
                    <a:pt x="419" y="841"/>
                  </a:lnTo>
                  <a:lnTo>
                    <a:pt x="465" y="880"/>
                  </a:lnTo>
                  <a:lnTo>
                    <a:pt x="514" y="917"/>
                  </a:lnTo>
                  <a:lnTo>
                    <a:pt x="566" y="951"/>
                  </a:lnTo>
                  <a:lnTo>
                    <a:pt x="620" y="980"/>
                  </a:lnTo>
                  <a:lnTo>
                    <a:pt x="675" y="1007"/>
                  </a:lnTo>
                  <a:lnTo>
                    <a:pt x="732" y="1029"/>
                  </a:lnTo>
                  <a:lnTo>
                    <a:pt x="790" y="1048"/>
                  </a:lnTo>
                  <a:lnTo>
                    <a:pt x="849" y="1062"/>
                  </a:lnTo>
                  <a:lnTo>
                    <a:pt x="910" y="1074"/>
                  </a:lnTo>
                  <a:lnTo>
                    <a:pt x="772" y="845"/>
                  </a:lnTo>
                  <a:lnTo>
                    <a:pt x="929" y="645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blackWhite">
            <a:xfrm>
              <a:off x="3445860" y="2082885"/>
              <a:ext cx="1140889" cy="1250795"/>
            </a:xfrm>
            <a:custGeom>
              <a:avLst/>
              <a:gdLst>
                <a:gd name="T0" fmla="*/ 554 w 943"/>
                <a:gd name="T1" fmla="*/ 1064 h 1065"/>
                <a:gd name="T2" fmla="*/ 942 w 943"/>
                <a:gd name="T3" fmla="*/ 840 h 1065"/>
                <a:gd name="T4" fmla="*/ 781 w 943"/>
                <a:gd name="T5" fmla="*/ 840 h 1065"/>
                <a:gd name="T6" fmla="*/ 776 w 943"/>
                <a:gd name="T7" fmla="*/ 778 h 1065"/>
                <a:gd name="T8" fmla="*/ 767 w 943"/>
                <a:gd name="T9" fmla="*/ 716 h 1065"/>
                <a:gd name="T10" fmla="*/ 754 w 943"/>
                <a:gd name="T11" fmla="*/ 655 h 1065"/>
                <a:gd name="T12" fmla="*/ 737 w 943"/>
                <a:gd name="T13" fmla="*/ 595 h 1065"/>
                <a:gd name="T14" fmla="*/ 714 w 943"/>
                <a:gd name="T15" fmla="*/ 536 h 1065"/>
                <a:gd name="T16" fmla="*/ 688 w 943"/>
                <a:gd name="T17" fmla="*/ 480 h 1065"/>
                <a:gd name="T18" fmla="*/ 658 w 943"/>
                <a:gd name="T19" fmla="*/ 425 h 1065"/>
                <a:gd name="T20" fmla="*/ 624 w 943"/>
                <a:gd name="T21" fmla="*/ 372 h 1065"/>
                <a:gd name="T22" fmla="*/ 586 w 943"/>
                <a:gd name="T23" fmla="*/ 323 h 1065"/>
                <a:gd name="T24" fmla="*/ 547 w 943"/>
                <a:gd name="T25" fmla="*/ 275 h 1065"/>
                <a:gd name="T26" fmla="*/ 502 w 943"/>
                <a:gd name="T27" fmla="*/ 232 h 1065"/>
                <a:gd name="T28" fmla="*/ 455 w 943"/>
                <a:gd name="T29" fmla="*/ 191 h 1065"/>
                <a:gd name="T30" fmla="*/ 405 w 943"/>
                <a:gd name="T31" fmla="*/ 153 h 1065"/>
                <a:gd name="T32" fmla="*/ 352 w 943"/>
                <a:gd name="T33" fmla="*/ 120 h 1065"/>
                <a:gd name="T34" fmla="*/ 298 w 943"/>
                <a:gd name="T35" fmla="*/ 89 h 1065"/>
                <a:gd name="T36" fmla="*/ 241 w 943"/>
                <a:gd name="T37" fmla="*/ 63 h 1065"/>
                <a:gd name="T38" fmla="*/ 182 w 943"/>
                <a:gd name="T39" fmla="*/ 41 h 1065"/>
                <a:gd name="T40" fmla="*/ 122 w 943"/>
                <a:gd name="T41" fmla="*/ 23 h 1065"/>
                <a:gd name="T42" fmla="*/ 61 w 943"/>
                <a:gd name="T43" fmla="*/ 9 h 1065"/>
                <a:gd name="T44" fmla="*/ 0 w 943"/>
                <a:gd name="T45" fmla="*/ 0 h 1065"/>
                <a:gd name="T46" fmla="*/ 137 w 943"/>
                <a:gd name="T47" fmla="*/ 226 h 1065"/>
                <a:gd name="T48" fmla="*/ 5 w 943"/>
                <a:gd name="T49" fmla="*/ 451 h 1065"/>
                <a:gd name="T50" fmla="*/ 48 w 943"/>
                <a:gd name="T51" fmla="*/ 465 h 1065"/>
                <a:gd name="T52" fmla="*/ 90 w 943"/>
                <a:gd name="T53" fmla="*/ 483 h 1065"/>
                <a:gd name="T54" fmla="*/ 130 w 943"/>
                <a:gd name="T55" fmla="*/ 505 h 1065"/>
                <a:gd name="T56" fmla="*/ 168 w 943"/>
                <a:gd name="T57" fmla="*/ 531 h 1065"/>
                <a:gd name="T58" fmla="*/ 202 w 943"/>
                <a:gd name="T59" fmla="*/ 561 h 1065"/>
                <a:gd name="T60" fmla="*/ 233 w 943"/>
                <a:gd name="T61" fmla="*/ 594 h 1065"/>
                <a:gd name="T62" fmla="*/ 262 w 943"/>
                <a:gd name="T63" fmla="*/ 629 h 1065"/>
                <a:gd name="T64" fmla="*/ 285 w 943"/>
                <a:gd name="T65" fmla="*/ 668 h 1065"/>
                <a:gd name="T66" fmla="*/ 305 w 943"/>
                <a:gd name="T67" fmla="*/ 709 h 1065"/>
                <a:gd name="T68" fmla="*/ 321 w 943"/>
                <a:gd name="T69" fmla="*/ 751 h 1065"/>
                <a:gd name="T70" fmla="*/ 333 w 943"/>
                <a:gd name="T71" fmla="*/ 795 h 1065"/>
                <a:gd name="T72" fmla="*/ 340 w 943"/>
                <a:gd name="T73" fmla="*/ 840 h 1065"/>
                <a:gd name="T74" fmla="*/ 188 w 943"/>
                <a:gd name="T75" fmla="*/ 841 h 1065"/>
                <a:gd name="T76" fmla="*/ 554 w 943"/>
                <a:gd name="T77" fmla="*/ 1064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3" h="1065">
                  <a:moveTo>
                    <a:pt x="554" y="1064"/>
                  </a:moveTo>
                  <a:lnTo>
                    <a:pt x="942" y="840"/>
                  </a:lnTo>
                  <a:lnTo>
                    <a:pt x="781" y="840"/>
                  </a:lnTo>
                  <a:lnTo>
                    <a:pt x="776" y="778"/>
                  </a:lnTo>
                  <a:lnTo>
                    <a:pt x="767" y="716"/>
                  </a:lnTo>
                  <a:lnTo>
                    <a:pt x="754" y="655"/>
                  </a:lnTo>
                  <a:lnTo>
                    <a:pt x="737" y="595"/>
                  </a:lnTo>
                  <a:lnTo>
                    <a:pt x="714" y="536"/>
                  </a:lnTo>
                  <a:lnTo>
                    <a:pt x="688" y="480"/>
                  </a:lnTo>
                  <a:lnTo>
                    <a:pt x="658" y="425"/>
                  </a:lnTo>
                  <a:lnTo>
                    <a:pt x="624" y="372"/>
                  </a:lnTo>
                  <a:lnTo>
                    <a:pt x="586" y="323"/>
                  </a:lnTo>
                  <a:lnTo>
                    <a:pt x="547" y="275"/>
                  </a:lnTo>
                  <a:lnTo>
                    <a:pt x="502" y="232"/>
                  </a:lnTo>
                  <a:lnTo>
                    <a:pt x="455" y="191"/>
                  </a:lnTo>
                  <a:lnTo>
                    <a:pt x="405" y="153"/>
                  </a:lnTo>
                  <a:lnTo>
                    <a:pt x="352" y="120"/>
                  </a:lnTo>
                  <a:lnTo>
                    <a:pt x="298" y="89"/>
                  </a:lnTo>
                  <a:lnTo>
                    <a:pt x="241" y="63"/>
                  </a:lnTo>
                  <a:lnTo>
                    <a:pt x="182" y="41"/>
                  </a:lnTo>
                  <a:lnTo>
                    <a:pt x="122" y="23"/>
                  </a:lnTo>
                  <a:lnTo>
                    <a:pt x="61" y="9"/>
                  </a:lnTo>
                  <a:lnTo>
                    <a:pt x="0" y="0"/>
                  </a:lnTo>
                  <a:lnTo>
                    <a:pt x="137" y="226"/>
                  </a:lnTo>
                  <a:lnTo>
                    <a:pt x="5" y="451"/>
                  </a:lnTo>
                  <a:lnTo>
                    <a:pt x="48" y="465"/>
                  </a:lnTo>
                  <a:lnTo>
                    <a:pt x="90" y="483"/>
                  </a:lnTo>
                  <a:lnTo>
                    <a:pt x="130" y="505"/>
                  </a:lnTo>
                  <a:lnTo>
                    <a:pt x="168" y="531"/>
                  </a:lnTo>
                  <a:lnTo>
                    <a:pt x="202" y="561"/>
                  </a:lnTo>
                  <a:lnTo>
                    <a:pt x="233" y="594"/>
                  </a:lnTo>
                  <a:lnTo>
                    <a:pt x="262" y="629"/>
                  </a:lnTo>
                  <a:lnTo>
                    <a:pt x="285" y="668"/>
                  </a:lnTo>
                  <a:lnTo>
                    <a:pt x="305" y="709"/>
                  </a:lnTo>
                  <a:lnTo>
                    <a:pt x="321" y="751"/>
                  </a:lnTo>
                  <a:lnTo>
                    <a:pt x="333" y="795"/>
                  </a:lnTo>
                  <a:lnTo>
                    <a:pt x="340" y="840"/>
                  </a:lnTo>
                  <a:lnTo>
                    <a:pt x="188" y="841"/>
                  </a:lnTo>
                  <a:lnTo>
                    <a:pt x="554" y="1064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2700" cap="rnd" cmpd="sng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18510" y="2191538"/>
            <a:ext cx="615553" cy="2246769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绝对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位置缩放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68580" y="2191538"/>
            <a:ext cx="615553" cy="2246769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位置缩放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五边形 52"/>
          <p:cNvSpPr/>
          <p:nvPr/>
        </p:nvSpPr>
        <p:spPr>
          <a:xfrm rot="5400000">
            <a:off x="2843559" y="2622742"/>
            <a:ext cx="401226" cy="280514"/>
          </a:xfrm>
          <a:prstGeom prst="homePlat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五边形 55"/>
          <p:cNvSpPr/>
          <p:nvPr/>
        </p:nvSpPr>
        <p:spPr>
          <a:xfrm rot="5400000">
            <a:off x="8998476" y="2622742"/>
            <a:ext cx="401226" cy="280514"/>
          </a:xfrm>
          <a:prstGeom prst="homePlat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9194" y="2696170"/>
            <a:ext cx="38779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72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使用小心得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94574">
                <a:srgbClr val="404040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179" y="2413337"/>
            <a:ext cx="3262432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60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85861" y="3576152"/>
            <a:ext cx="3820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应用二：快速确定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等分线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82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35750" y="2151261"/>
            <a:ext cx="4648200" cy="260945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200" y="2151261"/>
            <a:ext cx="4648200" cy="260945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2087960"/>
            <a:ext cx="4638322" cy="2609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372" y="2087563"/>
            <a:ext cx="4639028" cy="26094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57007" y="5675086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如何确定类似这种排版的三等分线？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36093" y="5845237"/>
            <a:ext cx="420914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034992" y="5845237"/>
            <a:ext cx="420914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51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0823" y="2884656"/>
            <a:ext cx="6210354" cy="1015663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7F7F7F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快速确定</a:t>
            </a:r>
            <a:r>
              <a:rPr lang="en-US" altLang="zh-CN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N</a:t>
            </a:r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等分线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33169" y="431319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（如果有更快捷的方法请快点告诉鄙人！）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6254" y="3943861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等分线为例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95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081" y="1917116"/>
            <a:ext cx="7307154" cy="352365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911566" y="3108918"/>
            <a:ext cx="3310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个相等矩形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9660" y="3091283"/>
            <a:ext cx="602410" cy="602410"/>
            <a:chOff x="2825087" y="3794078"/>
            <a:chExt cx="602410" cy="602410"/>
          </a:xfrm>
        </p:grpSpPr>
        <p:sp>
          <p:nvSpPr>
            <p:cNvPr id="7" name="文本框 6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017639" y="3693693"/>
            <a:ext cx="30463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26314" y="3729208"/>
            <a:ext cx="3137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建议先创建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个矩形，然后复制粘帖，或者使用快捷键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 + D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813" y="2814881"/>
            <a:ext cx="3345536" cy="182865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053733" y="5541299"/>
            <a:ext cx="47916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*画外音：为了突显快速我连矩形的颜色都不配了！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95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081" y="1917116"/>
            <a:ext cx="7307154" cy="352365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911566" y="310891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将矩形并排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660" y="3091283"/>
            <a:ext cx="602410" cy="602410"/>
            <a:chOff x="2825087" y="3794078"/>
            <a:chExt cx="602410" cy="602410"/>
          </a:xfrm>
        </p:grpSpPr>
        <p:sp>
          <p:nvSpPr>
            <p:cNvPr id="5" name="文本框 4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017639" y="3693693"/>
            <a:ext cx="30463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26314" y="3729208"/>
            <a:ext cx="3137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配合排列功能可以轻松做到！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8324"/>
          <a:stretch/>
        </p:blipFill>
        <p:spPr>
          <a:xfrm>
            <a:off x="6595033" y="2312003"/>
            <a:ext cx="3776224" cy="19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9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081" y="1917116"/>
            <a:ext cx="7307154" cy="352365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911566" y="31089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98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660" y="3091283"/>
            <a:ext cx="602410" cy="602410"/>
            <a:chOff x="2825087" y="3794078"/>
            <a:chExt cx="602410" cy="602410"/>
          </a:xfrm>
        </p:grpSpPr>
        <p:sp>
          <p:nvSpPr>
            <p:cNvPr id="5" name="文本框 4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017639" y="3693693"/>
            <a:ext cx="30463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26314" y="3729208"/>
            <a:ext cx="3137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右键菜单组合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组合，或者使用快捷键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 + G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742" y="2435552"/>
            <a:ext cx="3337832" cy="134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2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081" y="1917116"/>
            <a:ext cx="7307154" cy="352365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911566" y="310891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调整大矩形的宽度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660" y="3091283"/>
            <a:ext cx="602410" cy="602410"/>
            <a:chOff x="2825087" y="3794078"/>
            <a:chExt cx="602410" cy="602410"/>
          </a:xfrm>
        </p:grpSpPr>
        <p:sp>
          <p:nvSpPr>
            <p:cNvPr id="5" name="文本框 4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017639" y="3693693"/>
            <a:ext cx="320601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26313" y="3729208"/>
            <a:ext cx="32973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制作垂直的三等分线只需要调整宽度即可，若制作水平的三等分线则只需调整高度。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如果只需要用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等分的矩形，到这一步就可以了。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686" y="2486025"/>
            <a:ext cx="6144731" cy="133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82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911566" y="3108918"/>
            <a:ext cx="3720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en-US" altLang="zh-CN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32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以上对象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/>
          <a:srcRect r="2373"/>
          <a:stretch/>
        </p:blipFill>
        <p:spPr>
          <a:xfrm>
            <a:off x="5592096" y="1644934"/>
            <a:ext cx="6472085" cy="325755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279660" y="3091283"/>
            <a:ext cx="602410" cy="602410"/>
            <a:chOff x="2825087" y="3794078"/>
            <a:chExt cx="602410" cy="602410"/>
          </a:xfrm>
        </p:grpSpPr>
        <p:sp>
          <p:nvSpPr>
            <p:cNvPr id="45" name="文本框 44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1017639" y="3693693"/>
            <a:ext cx="39378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926314" y="3729208"/>
            <a:ext cx="429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可以按住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选中多个对象，或者直接在空白处按住鼠标左键拖动框住多个对象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229" y="93743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081" y="1917116"/>
            <a:ext cx="7307154" cy="352365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911566" y="310891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建立参考线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660" y="3091283"/>
            <a:ext cx="602410" cy="602410"/>
            <a:chOff x="2825087" y="3794078"/>
            <a:chExt cx="602410" cy="602410"/>
          </a:xfrm>
        </p:grpSpPr>
        <p:sp>
          <p:nvSpPr>
            <p:cNvPr id="5" name="文本框 4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017639" y="3693693"/>
            <a:ext cx="320601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26313" y="3729208"/>
            <a:ext cx="3297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条参考线并移动到小矩形的边界上，即可完成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等分线。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686" y="3009245"/>
            <a:ext cx="6144731" cy="13393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4081" y="1937755"/>
            <a:ext cx="7307154" cy="35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866" y="2102754"/>
            <a:ext cx="8020268" cy="390041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080337" y="14224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等分线同理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51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198" y="2088239"/>
            <a:ext cx="7991603" cy="390041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4618672" y="139337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水平三等分线也同理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22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9194" y="2696170"/>
            <a:ext cx="38779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72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使用小心得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94574">
                <a:srgbClr val="404040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179" y="2413337"/>
            <a:ext cx="3262432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60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2732" y="357615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应用注意事项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16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37906" y="2074604"/>
            <a:ext cx="5297714" cy="1182917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4838" y="2074605"/>
            <a:ext cx="3951162" cy="118291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391580" y="2235436"/>
            <a:ext cx="861252" cy="861252"/>
            <a:chOff x="1335314" y="2775857"/>
            <a:chExt cx="1306286" cy="1306286"/>
          </a:xfrm>
        </p:grpSpPr>
        <p:sp>
          <p:nvSpPr>
            <p:cNvPr id="8" name="椭圆 7"/>
            <p:cNvSpPr/>
            <p:nvPr/>
          </p:nvSpPr>
          <p:spPr>
            <a:xfrm>
              <a:off x="1335314" y="2775857"/>
              <a:ext cx="1306286" cy="130628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五角星 1"/>
            <p:cNvSpPr/>
            <p:nvPr/>
          </p:nvSpPr>
          <p:spPr>
            <a:xfrm>
              <a:off x="1596571" y="3037114"/>
              <a:ext cx="783772" cy="783772"/>
            </a:xfrm>
            <a:prstGeom prst="star5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061028" y="3516085"/>
              <a:ext cx="406400" cy="406400"/>
              <a:chOff x="7082971" y="2249714"/>
              <a:chExt cx="682172" cy="682172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7082971" y="2249714"/>
                <a:ext cx="682172" cy="682172"/>
              </a:xfrm>
              <a:prstGeom prst="ellipse">
                <a:avLst/>
              </a:prstGeom>
              <a:solidFill>
                <a:srgbClr val="40404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7301833" y="2462799"/>
                <a:ext cx="355734" cy="3066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567236" y="234289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动画与组合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36608" y="2259661"/>
            <a:ext cx="0" cy="831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145381" y="2352077"/>
            <a:ext cx="384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单个对象的动画在组合后会消失，而且组合后只能对整体进行动画设置。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7906" y="3534994"/>
            <a:ext cx="5297714" cy="1182917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44838" y="3534995"/>
            <a:ext cx="3951162" cy="118291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567236" y="380328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形状与文本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36608" y="3720051"/>
            <a:ext cx="0" cy="831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145381" y="3720051"/>
            <a:ext cx="384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形状与文本组合后，对整体应用的形状填充和轮廓等会影响到文本框的格式。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389946" y="3774914"/>
            <a:ext cx="492907" cy="492907"/>
            <a:chOff x="2377146" y="2950794"/>
            <a:chExt cx="648929" cy="648929"/>
          </a:xfrm>
        </p:grpSpPr>
        <p:sp>
          <p:nvSpPr>
            <p:cNvPr id="29" name="矩形 28"/>
            <p:cNvSpPr/>
            <p:nvPr/>
          </p:nvSpPr>
          <p:spPr>
            <a:xfrm>
              <a:off x="2377146" y="2950794"/>
              <a:ext cx="648929" cy="6489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381292" y="2950794"/>
              <a:ext cx="439388" cy="5267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404040"/>
                  </a:solidFill>
                </a:rPr>
                <a:t>A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526809" y="3113027"/>
              <a:ext cx="433711" cy="361645"/>
              <a:chOff x="2819121" y="4963143"/>
              <a:chExt cx="617487" cy="339212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127864" y="4963143"/>
                <a:ext cx="308744" cy="0"/>
              </a:xfrm>
              <a:prstGeom prst="line">
                <a:avLst/>
              </a:prstGeom>
              <a:ln w="15875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113491" y="5140123"/>
                <a:ext cx="323117" cy="0"/>
              </a:xfrm>
              <a:prstGeom prst="line">
                <a:avLst/>
              </a:prstGeom>
              <a:ln w="15875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819121" y="5302355"/>
                <a:ext cx="617487" cy="0"/>
              </a:xfrm>
              <a:prstGeom prst="line">
                <a:avLst/>
              </a:prstGeom>
              <a:ln w="15875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椭圆 39"/>
          <p:cNvSpPr/>
          <p:nvPr/>
        </p:nvSpPr>
        <p:spPr>
          <a:xfrm>
            <a:off x="2552231" y="4086113"/>
            <a:ext cx="464458" cy="464458"/>
          </a:xfrm>
          <a:prstGeom prst="ellipse">
            <a:avLst/>
          </a:prstGeom>
          <a:solidFill>
            <a:schemeClr val="bg1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723065" y="3892437"/>
            <a:ext cx="509854" cy="509854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17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77456" y="2432918"/>
            <a:ext cx="11437087" cy="25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6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8248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911567" y="3108918"/>
            <a:ext cx="4057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右键，选中组合</a:t>
            </a:r>
            <a:r>
              <a:rPr lang="en-US" altLang="zh-CN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b="1" dirty="0" smtClean="0">
                <a:solidFill>
                  <a:srgbClr val="298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endParaRPr lang="zh-CN" altLang="en-US" sz="3200" b="1" dirty="0">
              <a:solidFill>
                <a:srgbClr val="298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79661" y="3091283"/>
            <a:ext cx="602410" cy="602410"/>
            <a:chOff x="2825087" y="3794078"/>
            <a:chExt cx="602410" cy="602410"/>
          </a:xfrm>
        </p:grpSpPr>
        <p:sp>
          <p:nvSpPr>
            <p:cNvPr id="45" name="文本框 44"/>
            <p:cNvSpPr txBox="1"/>
            <p:nvPr/>
          </p:nvSpPr>
          <p:spPr>
            <a:xfrm>
              <a:off x="2943710" y="3858520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825087" y="3794078"/>
              <a:ext cx="602410" cy="602410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1511" t="28024" r="19142" b="17137"/>
          <a:stretch/>
        </p:blipFill>
        <p:spPr>
          <a:xfrm>
            <a:off x="5569974" y="1614172"/>
            <a:ext cx="6420466" cy="4011561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017639" y="3693693"/>
            <a:ext cx="39378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26314" y="3729208"/>
            <a:ext cx="429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习惯用快捷键的人可以使用快捷键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 + G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。（取消组合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快捷键为</a:t>
            </a:r>
            <a:r>
              <a:rPr lang="en-US" altLang="zh-CN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Shift+Ctrl+G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229" y="93743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75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9194" y="2696170"/>
            <a:ext cx="38779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72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使用小心得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94574">
                <a:srgbClr val="404040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7179" y="2413337"/>
            <a:ext cx="3262432" cy="1015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组合功能</a:t>
            </a:r>
            <a:endParaRPr lang="en-US" altLang="zh-CN" sz="6000" dirty="0" smtClean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97179" y="357333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应用一：相对位置缩放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97178" y="5541638"/>
            <a:ext cx="3262433" cy="923331"/>
            <a:chOff x="4497178" y="4280873"/>
            <a:chExt cx="3262433" cy="923331"/>
          </a:xfrm>
        </p:grpSpPr>
        <p:sp>
          <p:nvSpPr>
            <p:cNvPr id="12" name="矩形 11"/>
            <p:cNvSpPr/>
            <p:nvPr/>
          </p:nvSpPr>
          <p:spPr>
            <a:xfrm>
              <a:off x="4497178" y="4280873"/>
              <a:ext cx="3262433" cy="923331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97179" y="4280874"/>
              <a:ext cx="299633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缩放时：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Ctrl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为中心对称缩放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按住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hift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为等比例缩放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458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95343" y="2884656"/>
            <a:ext cx="4801314" cy="1015663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40404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绝对</a:t>
            </a:r>
            <a:r>
              <a:rPr lang="zh-CN" altLang="en-US" sz="6000" dirty="0" smtClean="0">
                <a:solidFill>
                  <a:srgbClr val="7F7F7F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位置缩放</a:t>
            </a:r>
            <a:endParaRPr lang="zh-CN" altLang="en-US" sz="6000" dirty="0">
              <a:solidFill>
                <a:srgbClr val="7F7F7F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4510" y="3943861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各个对象的在页面上的位置不变的情况下缩放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5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80343" y="1382260"/>
            <a:ext cx="7344230" cy="3933372"/>
            <a:chOff x="3066025" y="1809991"/>
            <a:chExt cx="6188682" cy="33144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14824" t="14314" r="13619" b="17589"/>
            <a:stretch/>
          </p:blipFill>
          <p:spPr>
            <a:xfrm>
              <a:off x="3066025" y="1809991"/>
              <a:ext cx="6188682" cy="3314492"/>
            </a:xfrm>
            <a:prstGeom prst="rect">
              <a:avLst/>
            </a:prstGeom>
          </p:spPr>
        </p:pic>
        <p:sp>
          <p:nvSpPr>
            <p:cNvPr id="6" name="左右箭头 5"/>
            <p:cNvSpPr/>
            <p:nvPr/>
          </p:nvSpPr>
          <p:spPr>
            <a:xfrm rot="2700000">
              <a:off x="8907794" y="4847209"/>
              <a:ext cx="354575" cy="168374"/>
            </a:xfrm>
            <a:prstGeom prst="leftRightArrow">
              <a:avLst>
                <a:gd name="adj1" fmla="val 14706"/>
                <a:gd name="adj2" fmla="val 51177"/>
              </a:avLst>
            </a:prstGeom>
            <a:solidFill>
              <a:schemeClr val="bg1"/>
            </a:solidFill>
            <a:ln w="31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322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75" y="1586140"/>
            <a:ext cx="5962650" cy="3105150"/>
          </a:xfrm>
          <a:prstGeom prst="rect">
            <a:avLst/>
          </a:prstGeom>
        </p:spPr>
      </p:pic>
      <p:sp>
        <p:nvSpPr>
          <p:cNvPr id="3" name="左右箭头 2"/>
          <p:cNvSpPr/>
          <p:nvPr/>
        </p:nvSpPr>
        <p:spPr>
          <a:xfrm rot="2700000">
            <a:off x="6410027" y="2966237"/>
            <a:ext cx="420781" cy="199813"/>
          </a:xfrm>
          <a:prstGeom prst="leftRightArrow">
            <a:avLst>
              <a:gd name="adj1" fmla="val 14706"/>
              <a:gd name="adj2" fmla="val 51177"/>
            </a:avLst>
          </a:prstGeom>
          <a:solidFill>
            <a:schemeClr val="bg1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18464" y="572679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排了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久的版，就这样毁了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6798" y="1353915"/>
            <a:ext cx="7576457" cy="4151086"/>
          </a:xfrm>
          <a:prstGeom prst="rect">
            <a:avLst/>
          </a:prstGeom>
          <a:blipFill dpi="0" rotWithShape="1">
            <a:blip r:embed="rId3">
              <a:alphaModFix amt="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0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5343" y="2884656"/>
            <a:ext cx="4801314" cy="1015663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40404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相对</a:t>
            </a:r>
            <a:r>
              <a:rPr lang="zh-CN" altLang="en-US" sz="6000" dirty="0" smtClean="0">
                <a:solidFill>
                  <a:srgbClr val="7F7F7F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位置缩放</a:t>
            </a:r>
            <a:endParaRPr lang="zh-CN" altLang="en-US" sz="6000" dirty="0">
              <a:solidFill>
                <a:srgbClr val="7F7F7F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759" y="3943861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各个对象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的位置不变的情况下缩放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260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4824" t="14314" r="13619" b="17589"/>
          <a:stretch/>
        </p:blipFill>
        <p:spPr>
          <a:xfrm>
            <a:off x="2380343" y="1382260"/>
            <a:ext cx="7344230" cy="393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700</Words>
  <Application>Microsoft Office PowerPoint</Application>
  <PresentationFormat>宽屏</PresentationFormat>
  <Paragraphs>67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宋体</vt:lpstr>
      <vt:lpstr>Meiryo</vt:lpstr>
      <vt:lpstr>Calibri</vt:lpstr>
      <vt:lpstr>方正超粗黑简体</vt:lpstr>
      <vt:lpstr>Arial</vt:lpstr>
      <vt:lpstr>微软雅黑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 Chin</dc:creator>
  <cp:lastModifiedBy>Administrator</cp:lastModifiedBy>
  <cp:revision>19</cp:revision>
  <dcterms:created xsi:type="dcterms:W3CDTF">2013-08-10T08:28:20Z</dcterms:created>
  <dcterms:modified xsi:type="dcterms:W3CDTF">2016-01-29T05:48:03Z</dcterms:modified>
</cp:coreProperties>
</file>