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package" ContentType="application/vnd.openxmlformats-officedocument.packag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6"/>
  </p:notesMasterIdLst>
  <p:sldIdLst>
    <p:sldId id="256" r:id="rId3"/>
    <p:sldId id="282" r:id="rId4"/>
    <p:sldId id="286" r:id="rId5"/>
    <p:sldId id="288" r:id="rId6"/>
    <p:sldId id="278" r:id="rId7"/>
    <p:sldId id="279" r:id="rId8"/>
    <p:sldId id="281" r:id="rId9"/>
    <p:sldId id="289" r:id="rId10"/>
    <p:sldId id="290" r:id="rId11"/>
    <p:sldId id="287" r:id="rId12"/>
    <p:sldId id="291" r:id="rId13"/>
    <p:sldId id="292" r:id="rId14"/>
    <p:sldId id="293"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599C"/>
    <a:srgbClr val="425671"/>
    <a:srgbClr val="487AB5"/>
    <a:srgbClr val="215A9D"/>
    <a:srgbClr val="255D9A"/>
    <a:srgbClr val="064281"/>
    <a:srgbClr val="014589"/>
    <a:srgbClr val="0E6596"/>
    <a:srgbClr val="26589C"/>
    <a:srgbClr val="0E65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85042" autoAdjust="0"/>
  </p:normalViewPr>
  <p:slideViewPr>
    <p:cSldViewPr snapToGrid="0">
      <p:cViewPr varScale="1">
        <p:scale>
          <a:sx n="78" d="100"/>
          <a:sy n="78" d="100"/>
        </p:scale>
        <p:origin x="43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1.package"/><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bg1">
                <a:lumMod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FFFF00"/>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355648704"/>
        <c:axId val="355649096"/>
      </c:barChart>
      <c:catAx>
        <c:axId val="355648704"/>
        <c:scaling>
          <c:orientation val="minMax"/>
        </c:scaling>
        <c:delete val="1"/>
        <c:axPos val="b"/>
        <c:numFmt formatCode="General" sourceLinked="1"/>
        <c:majorTickMark val="none"/>
        <c:minorTickMark val="none"/>
        <c:tickLblPos val="nextTo"/>
        <c:crossAx val="355649096"/>
        <c:crosses val="autoZero"/>
        <c:auto val="1"/>
        <c:lblAlgn val="ctr"/>
        <c:lblOffset val="100"/>
        <c:noMultiLvlLbl val="0"/>
      </c:catAx>
      <c:valAx>
        <c:axId val="355649096"/>
        <c:scaling>
          <c:orientation val="minMax"/>
        </c:scaling>
        <c:delete val="1"/>
        <c:axPos val="l"/>
        <c:majorGridlines>
          <c:spPr>
            <a:ln w="9525" cap="flat" cmpd="sng" algn="ctr">
              <a:solidFill>
                <a:schemeClr val="bg1">
                  <a:alpha val="30000"/>
                </a:schemeClr>
              </a:solidFill>
              <a:round/>
            </a:ln>
            <a:effectLst/>
          </c:spPr>
        </c:majorGridlines>
        <c:numFmt formatCode="General" sourceLinked="1"/>
        <c:majorTickMark val="none"/>
        <c:minorTickMark val="none"/>
        <c:tickLblPos val="nextTo"/>
        <c:crossAx val="35564870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9B329B-8F4B-4194-B10A-E5C8315CE6FC}" type="datetimeFigureOut">
              <a:rPr lang="zh-CN" altLang="en-US" smtClean="0"/>
              <a:t>2016/1/22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C0D9CE-B5E0-414D-80A0-252405E91D20}" type="slidenum">
              <a:rPr lang="zh-CN" altLang="en-US" smtClean="0"/>
              <a:t>‹#›</a:t>
            </a:fld>
            <a:endParaRPr lang="zh-CN" altLang="en-US"/>
          </a:p>
        </p:txBody>
      </p:sp>
    </p:spTree>
    <p:extLst>
      <p:ext uri="{BB962C8B-B14F-4D97-AF65-F5344CB8AC3E}">
        <p14:creationId xmlns:p14="http://schemas.microsoft.com/office/powerpoint/2010/main" val="3347184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C0D9CE-B5E0-414D-80A0-252405E91D20}" type="slidenum">
              <a:rPr lang="zh-CN" altLang="en-US" smtClean="0"/>
              <a:t>2</a:t>
            </a:fld>
            <a:endParaRPr lang="zh-CN" altLang="en-US"/>
          </a:p>
        </p:txBody>
      </p:sp>
    </p:spTree>
    <p:extLst>
      <p:ext uri="{BB962C8B-B14F-4D97-AF65-F5344CB8AC3E}">
        <p14:creationId xmlns:p14="http://schemas.microsoft.com/office/powerpoint/2010/main" val="2001155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38683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2602D9A-2D5B-428A-BCE3-BF2E3ABA8649}" type="datetimeFigureOut">
              <a:rPr lang="zh-CN" altLang="en-US" smtClean="0"/>
              <a:t>2016/1/22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2181682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602D9A-2D5B-428A-BCE3-BF2E3ABA8649}" type="datetimeFigureOut">
              <a:rPr lang="zh-CN" altLang="en-US" smtClean="0"/>
              <a:t>2016/1/22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1919292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602D9A-2D5B-428A-BCE3-BF2E3ABA8649}" type="datetimeFigureOut">
              <a:rPr lang="zh-CN" altLang="en-US" smtClean="0"/>
              <a:t>2016/1/22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28528326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43696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97440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14947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84085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01427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63985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38978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117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602D9A-2D5B-428A-BCE3-BF2E3ABA8649}" type="datetimeFigureOut">
              <a:rPr lang="zh-CN" altLang="en-US" smtClean="0"/>
              <a:t>2016/1/22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42130041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17199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06647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3631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2602D9A-2D5B-428A-BCE3-BF2E3ABA8649}" type="datetimeFigureOut">
              <a:rPr lang="zh-CN" altLang="en-US" smtClean="0"/>
              <a:t>2016/1/22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1275879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2602D9A-2D5B-428A-BCE3-BF2E3ABA8649}" type="datetimeFigureOut">
              <a:rPr lang="zh-CN" altLang="en-US" smtClean="0"/>
              <a:t>2016/1/22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2437170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2602D9A-2D5B-428A-BCE3-BF2E3ABA8649}" type="datetimeFigureOut">
              <a:rPr lang="zh-CN" altLang="en-US" smtClean="0"/>
              <a:t>2016/1/22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825696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2602D9A-2D5B-428A-BCE3-BF2E3ABA8649}" type="datetimeFigureOut">
              <a:rPr lang="zh-CN" altLang="en-US" smtClean="0"/>
              <a:t>2016/1/22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3721727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602D9A-2D5B-428A-BCE3-BF2E3ABA8649}" type="datetimeFigureOut">
              <a:rPr lang="zh-CN" altLang="en-US" smtClean="0"/>
              <a:t>2016/1/22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3219340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2602D9A-2D5B-428A-BCE3-BF2E3ABA8649}" type="datetimeFigureOut">
              <a:rPr lang="zh-CN" altLang="en-US" smtClean="0"/>
              <a:t>2016/1/22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33627360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2602D9A-2D5B-428A-BCE3-BF2E3ABA8649}" type="datetimeFigureOut">
              <a:rPr lang="zh-CN" altLang="en-US" smtClean="0"/>
              <a:t>2016/1/22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3333170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602D9A-2D5B-428A-BCE3-BF2E3ABA8649}" type="datetimeFigureOut">
              <a:rPr lang="zh-CN" altLang="en-US" smtClean="0"/>
              <a:t>2016/1/22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26937863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2016/1/22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59752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0599C"/>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35661" y="3181678"/>
            <a:ext cx="12263322" cy="6841576"/>
          </a:xfrm>
          <a:prstGeom prst="rect">
            <a:avLst/>
          </a:prstGeom>
        </p:spPr>
      </p:pic>
      <p:pic>
        <p:nvPicPr>
          <p:cNvPr id="4" name="图片 3"/>
          <p:cNvPicPr>
            <a:picLocks noChangeAspect="1"/>
          </p:cNvPicPr>
          <p:nvPr/>
        </p:nvPicPr>
        <p:blipFill>
          <a:blip r:embed="rId3"/>
          <a:stretch>
            <a:fillRect/>
          </a:stretch>
        </p:blipFill>
        <p:spPr>
          <a:xfrm>
            <a:off x="868599" y="2598419"/>
            <a:ext cx="10454802" cy="3297322"/>
          </a:xfrm>
          <a:prstGeom prst="rect">
            <a:avLst/>
          </a:prstGeom>
        </p:spPr>
      </p:pic>
      <p:sp>
        <p:nvSpPr>
          <p:cNvPr id="7" name="文本框 6"/>
          <p:cNvSpPr txBox="1"/>
          <p:nvPr/>
        </p:nvSpPr>
        <p:spPr>
          <a:xfrm>
            <a:off x="1742884" y="1008951"/>
            <a:ext cx="8706230" cy="1200329"/>
          </a:xfrm>
          <a:prstGeom prst="rect">
            <a:avLst/>
          </a:prstGeom>
          <a:noFill/>
        </p:spPr>
        <p:txBody>
          <a:bodyPr wrap="none" rtlCol="0">
            <a:spAutoFit/>
          </a:bodyPr>
          <a:lstStyle/>
          <a:p>
            <a:pPr algn="ctr"/>
            <a:r>
              <a:rPr lang="zh-CN" altLang="en-US" sz="7200" b="1" dirty="0" smtClean="0">
                <a:solidFill>
                  <a:schemeClr val="bg1"/>
                </a:solidFill>
                <a:latin typeface="微软雅黑" panose="020B0503020204020204" pitchFamily="34" charset="-122"/>
                <a:ea typeface="微软雅黑" panose="020B0503020204020204" pitchFamily="34" charset="-122"/>
              </a:rPr>
              <a:t>告别</a:t>
            </a:r>
            <a:r>
              <a:rPr lang="en-US" altLang="zh-CN" sz="7200" b="1" dirty="0" smtClean="0">
                <a:solidFill>
                  <a:schemeClr val="bg1"/>
                </a:solidFill>
                <a:latin typeface="微软雅黑" panose="020B0503020204020204" pitchFamily="34" charset="-122"/>
                <a:ea typeface="微软雅黑" panose="020B0503020204020204" pitchFamily="34" charset="-122"/>
              </a:rPr>
              <a:t>2015 </a:t>
            </a:r>
            <a:r>
              <a:rPr lang="zh-CN" altLang="en-US" sz="7200" b="1" dirty="0" smtClean="0">
                <a:solidFill>
                  <a:schemeClr val="bg1"/>
                </a:solidFill>
                <a:latin typeface="微软雅黑" panose="020B0503020204020204" pitchFamily="34" charset="-122"/>
                <a:ea typeface="微软雅黑" panose="020B0503020204020204" pitchFamily="34" charset="-122"/>
              </a:rPr>
              <a:t>启程</a:t>
            </a:r>
            <a:r>
              <a:rPr lang="en-US" altLang="zh-CN" sz="7200" b="1" dirty="0" smtClean="0">
                <a:solidFill>
                  <a:schemeClr val="bg1"/>
                </a:solidFill>
                <a:latin typeface="微软雅黑" panose="020B0503020204020204" pitchFamily="34" charset="-122"/>
                <a:ea typeface="微软雅黑" panose="020B0503020204020204" pitchFamily="34" charset="-122"/>
              </a:rPr>
              <a:t>2016</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899196" y="6140801"/>
            <a:ext cx="2393605" cy="461665"/>
          </a:xfrm>
          <a:prstGeom prst="rect">
            <a:avLst/>
          </a:prstGeom>
          <a:noFill/>
        </p:spPr>
        <p:txBody>
          <a:bodyPr wrap="none" rtlCol="0">
            <a:spAutoFit/>
          </a:bodyPr>
          <a:lstStyle/>
          <a:p>
            <a:pPr algn="ctr"/>
            <a:r>
              <a:rPr lang="zh-CN" altLang="en-US" sz="2400" b="1" dirty="0">
                <a:solidFill>
                  <a:srgbClr val="487AB5"/>
                </a:solidFill>
                <a:latin typeface="微软雅黑" panose="020B0503020204020204" pitchFamily="34" charset="-122"/>
                <a:ea typeface="微软雅黑" panose="020B0503020204020204" pitchFamily="34" charset="-122"/>
              </a:rPr>
              <a:t>汇报</a:t>
            </a:r>
            <a:r>
              <a:rPr lang="zh-CN" altLang="en-US" sz="2400" b="1" dirty="0" smtClean="0">
                <a:solidFill>
                  <a:srgbClr val="487AB5"/>
                </a:solidFill>
                <a:latin typeface="微软雅黑" panose="020B0503020204020204" pitchFamily="34" charset="-122"/>
                <a:ea typeface="微软雅黑" panose="020B0503020204020204" pitchFamily="34" charset="-122"/>
              </a:rPr>
              <a:t>人：</a:t>
            </a:r>
            <a:r>
              <a:rPr lang="en-US" altLang="zh-CN" sz="2400" b="1" dirty="0" err="1" smtClean="0">
                <a:solidFill>
                  <a:srgbClr val="487AB5"/>
                </a:solidFill>
                <a:latin typeface="微软雅黑" panose="020B0503020204020204" pitchFamily="34" charset="-122"/>
                <a:ea typeface="微软雅黑" panose="020B0503020204020204" pitchFamily="34" charset="-122"/>
              </a:rPr>
              <a:t>Danea</a:t>
            </a:r>
            <a:endParaRPr lang="zh-CN" altLang="en-US" sz="2400" b="1" dirty="0">
              <a:solidFill>
                <a:srgbClr val="487AB5"/>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976858" y="2048725"/>
            <a:ext cx="8472256"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SAY GOODBYE TO 2015 A NEW START FOR 2016</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706192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平行四边形 4"/>
          <p:cNvSpPr/>
          <p:nvPr/>
        </p:nvSpPr>
        <p:spPr>
          <a:xfrm>
            <a:off x="-2759324" y="-224589"/>
            <a:ext cx="8109718" cy="7331242"/>
          </a:xfrm>
          <a:prstGeom prst="parallelogram">
            <a:avLst>
              <a:gd name="adj" fmla="val 37573"/>
            </a:avLst>
          </a:prstGeom>
          <a:solidFill>
            <a:srgbClr val="2059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535" y="1017094"/>
            <a:ext cx="3934192" cy="5168716"/>
          </a:xfrm>
          <a:prstGeom prst="rect">
            <a:avLst/>
          </a:prstGeom>
        </p:spPr>
      </p:pic>
      <p:sp>
        <p:nvSpPr>
          <p:cNvPr id="6" name="Shape 1586"/>
          <p:cNvSpPr>
            <a:spLocks noChangeArrowheads="1"/>
          </p:cNvSpPr>
          <p:nvPr/>
        </p:nvSpPr>
        <p:spPr bwMode="auto">
          <a:xfrm>
            <a:off x="6039601" y="2017749"/>
            <a:ext cx="5012067" cy="3167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2400" dirty="0">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a:t>
            </a:r>
          </a:p>
        </p:txBody>
      </p:sp>
    </p:spTree>
    <p:extLst>
      <p:ext uri="{BB962C8B-B14F-4D97-AF65-F5344CB8AC3E}">
        <p14:creationId xmlns:p14="http://schemas.microsoft.com/office/powerpoint/2010/main" val="565953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149391" y="-264695"/>
            <a:ext cx="2084291" cy="7122695"/>
          </a:xfrm>
          <a:prstGeom prst="rect">
            <a:avLst/>
          </a:prstGeom>
          <a:solidFill>
            <a:srgbClr val="2059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41953" y="1618118"/>
            <a:ext cx="1899165" cy="3851828"/>
          </a:xfrm>
          <a:prstGeom prst="rect">
            <a:avLst/>
          </a:prstGeom>
        </p:spPr>
      </p:pic>
      <p:sp>
        <p:nvSpPr>
          <p:cNvPr id="4" name="Shape 1586"/>
          <p:cNvSpPr>
            <a:spLocks noChangeArrowheads="1"/>
          </p:cNvSpPr>
          <p:nvPr/>
        </p:nvSpPr>
        <p:spPr bwMode="auto">
          <a:xfrm>
            <a:off x="906128" y="2137360"/>
            <a:ext cx="6104273" cy="231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2400" dirty="0">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a:t>
            </a:r>
          </a:p>
        </p:txBody>
      </p:sp>
    </p:spTree>
    <p:extLst>
      <p:ext uri="{BB962C8B-B14F-4D97-AF65-F5344CB8AC3E}">
        <p14:creationId xmlns:p14="http://schemas.microsoft.com/office/powerpoint/2010/main" val="1008359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0599C"/>
        </a:solidFill>
        <a:effectLst/>
      </p:bgPr>
    </p:bg>
    <p:spTree>
      <p:nvGrpSpPr>
        <p:cNvPr id="1" name=""/>
        <p:cNvGrpSpPr/>
        <p:nvPr/>
      </p:nvGrpSpPr>
      <p:grpSpPr>
        <a:xfrm>
          <a:off x="0" y="0"/>
          <a:ext cx="0" cy="0"/>
          <a:chOff x="0" y="0"/>
          <a:chExt cx="0" cy="0"/>
        </a:xfrm>
      </p:grpSpPr>
      <p:sp>
        <p:nvSpPr>
          <p:cNvPr id="2" name="Shape 1586"/>
          <p:cNvSpPr>
            <a:spLocks noChangeArrowheads="1"/>
          </p:cNvSpPr>
          <p:nvPr/>
        </p:nvSpPr>
        <p:spPr bwMode="auto">
          <a:xfrm>
            <a:off x="5526254" y="2415447"/>
            <a:ext cx="4901115" cy="1727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en-US" altLang="zh-CN" sz="88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THANKS</a:t>
            </a:r>
            <a:endParaRPr lang="zh-CN" altLang="zh-CN" sz="88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3" name="矩形 2"/>
          <p:cNvSpPr/>
          <p:nvPr/>
        </p:nvSpPr>
        <p:spPr>
          <a:xfrm>
            <a:off x="0" y="2613526"/>
            <a:ext cx="5390147" cy="1331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252411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3775160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1229360" y="-15240"/>
            <a:ext cx="1524000" cy="1493520"/>
          </a:xfrm>
          <a:prstGeom prst="rect">
            <a:avLst/>
          </a:prstGeom>
          <a:solidFill>
            <a:srgbClr val="2059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87AB5"/>
              </a:solidFill>
            </a:endParaRPr>
          </a:p>
        </p:txBody>
      </p:sp>
      <p:grpSp>
        <p:nvGrpSpPr>
          <p:cNvPr id="3" name="组合 2"/>
          <p:cNvGrpSpPr/>
          <p:nvPr/>
        </p:nvGrpSpPr>
        <p:grpSpPr>
          <a:xfrm>
            <a:off x="1102360" y="1949564"/>
            <a:ext cx="4565224" cy="2241321"/>
            <a:chOff x="594360" y="1973729"/>
            <a:chExt cx="4565224" cy="2241321"/>
          </a:xfrm>
        </p:grpSpPr>
        <p:sp>
          <p:nvSpPr>
            <p:cNvPr id="4" name="文本框 3"/>
            <p:cNvSpPr txBox="1"/>
            <p:nvPr/>
          </p:nvSpPr>
          <p:spPr>
            <a:xfrm>
              <a:off x="594360" y="1973729"/>
              <a:ext cx="2954655" cy="1754326"/>
            </a:xfrm>
            <a:prstGeom prst="rect">
              <a:avLst/>
            </a:prstGeom>
            <a:noFill/>
          </p:spPr>
          <p:txBody>
            <a:bodyPr wrap="none" rtlCol="0">
              <a:spAutoFit/>
            </a:bodyPr>
            <a:lstStyle/>
            <a:p>
              <a:r>
                <a:rPr lang="en-US" altLang="zh-CN" sz="5400" b="1" dirty="0" smtClean="0">
                  <a:solidFill>
                    <a:srgbClr val="20599C"/>
                  </a:solidFill>
                  <a:latin typeface="微软雅黑" panose="020B0503020204020204" pitchFamily="34" charset="-122"/>
                  <a:ea typeface="微软雅黑" panose="020B0503020204020204" pitchFamily="34" charset="-122"/>
                </a:rPr>
                <a:t>2016</a:t>
              </a:r>
            </a:p>
            <a:p>
              <a:r>
                <a:rPr lang="zh-CN" altLang="en-US" sz="5400" b="1" dirty="0" smtClean="0">
                  <a:solidFill>
                    <a:srgbClr val="20599C"/>
                  </a:solidFill>
                  <a:latin typeface="微软雅黑" panose="020B0503020204020204" pitchFamily="34" charset="-122"/>
                  <a:ea typeface="微软雅黑" panose="020B0503020204020204" pitchFamily="34" charset="-122"/>
                </a:rPr>
                <a:t>新的启程</a:t>
              </a:r>
              <a:endParaRPr lang="zh-CN" altLang="en-US" sz="5400" b="1" dirty="0">
                <a:solidFill>
                  <a:srgbClr val="20599C"/>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94360" y="3691830"/>
              <a:ext cx="4565224" cy="523220"/>
            </a:xfrm>
            <a:prstGeom prst="rect">
              <a:avLst/>
            </a:prstGeom>
            <a:noFill/>
          </p:spPr>
          <p:txBody>
            <a:bodyPr wrap="none" rtlCol="0">
              <a:spAutoFit/>
            </a:bodyPr>
            <a:lstStyle/>
            <a:p>
              <a:r>
                <a:rPr lang="en-US" altLang="zh-CN" sz="2800" b="1" dirty="0" smtClean="0">
                  <a:solidFill>
                    <a:srgbClr val="20599C"/>
                  </a:solidFill>
                  <a:latin typeface="微软雅黑" panose="020B0503020204020204" pitchFamily="34" charset="-122"/>
                  <a:ea typeface="微软雅黑" panose="020B0503020204020204" pitchFamily="34" charset="-122"/>
                </a:rPr>
                <a:t>A NEW START FOR 2016</a:t>
              </a:r>
              <a:endParaRPr lang="zh-CN" altLang="en-US" sz="2800" b="1" dirty="0">
                <a:solidFill>
                  <a:srgbClr val="20599C"/>
                </a:solidFill>
                <a:latin typeface="微软雅黑" panose="020B0503020204020204" pitchFamily="34" charset="-122"/>
                <a:ea typeface="微软雅黑" panose="020B0503020204020204" pitchFamily="34" charset="-122"/>
              </a:endParaRPr>
            </a:p>
          </p:txBody>
        </p:sp>
      </p:grpSp>
      <p:sp>
        <p:nvSpPr>
          <p:cNvPr id="6" name="Shape 184"/>
          <p:cNvSpPr>
            <a:spLocks noChangeArrowheads="1"/>
          </p:cNvSpPr>
          <p:nvPr/>
        </p:nvSpPr>
        <p:spPr bwMode="auto">
          <a:xfrm>
            <a:off x="1102360" y="4190885"/>
            <a:ext cx="7998412" cy="189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1400" dirty="0">
                <a:solidFill>
                  <a:srgbClr val="20599C"/>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p>
        </p:txBody>
      </p:sp>
      <p:grpSp>
        <p:nvGrpSpPr>
          <p:cNvPr id="11" name="组合 10"/>
          <p:cNvGrpSpPr/>
          <p:nvPr/>
        </p:nvGrpSpPr>
        <p:grpSpPr>
          <a:xfrm>
            <a:off x="1229360" y="177941"/>
            <a:ext cx="1569660" cy="1190635"/>
            <a:chOff x="594360" y="177941"/>
            <a:chExt cx="1569660" cy="1190635"/>
          </a:xfrm>
        </p:grpSpPr>
        <p:sp>
          <p:nvSpPr>
            <p:cNvPr id="12" name="文本框 11"/>
            <p:cNvSpPr txBox="1"/>
            <p:nvPr/>
          </p:nvSpPr>
          <p:spPr>
            <a:xfrm>
              <a:off x="594360" y="177941"/>
              <a:ext cx="1569660"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前言</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638792" y="937689"/>
              <a:ext cx="1429559" cy="430887"/>
            </a:xfrm>
            <a:prstGeom prst="rect">
              <a:avLst/>
            </a:prstGeom>
          </p:spPr>
          <p:txBody>
            <a:bodyPr wrap="none">
              <a:spAutoFit/>
            </a:bodyPr>
            <a:lstStyle/>
            <a:p>
              <a:r>
                <a:rPr lang="en-US" altLang="zh-CN" sz="2200" b="1" dirty="0" smtClean="0">
                  <a:solidFill>
                    <a:schemeClr val="bg1"/>
                  </a:solidFill>
                  <a:latin typeface="微软雅黑" panose="020B0503020204020204" pitchFamily="34" charset="-122"/>
                  <a:ea typeface="微软雅黑" panose="020B0503020204020204" pitchFamily="34" charset="-122"/>
                </a:rPr>
                <a:t>PREFACE</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51023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0599C"/>
        </a:solidFill>
        <a:effectLst/>
      </p:bgPr>
    </p:bg>
    <p:spTree>
      <p:nvGrpSpPr>
        <p:cNvPr id="1" name=""/>
        <p:cNvGrpSpPr/>
        <p:nvPr/>
      </p:nvGrpSpPr>
      <p:grpSpPr>
        <a:xfrm>
          <a:off x="0" y="0"/>
          <a:ext cx="0" cy="0"/>
          <a:chOff x="0" y="0"/>
          <a:chExt cx="0" cy="0"/>
        </a:xfrm>
      </p:grpSpPr>
      <p:grpSp>
        <p:nvGrpSpPr>
          <p:cNvPr id="8" name="组合 7"/>
          <p:cNvGrpSpPr/>
          <p:nvPr/>
        </p:nvGrpSpPr>
        <p:grpSpPr>
          <a:xfrm>
            <a:off x="957111" y="-15240"/>
            <a:ext cx="1569660" cy="1493520"/>
            <a:chOff x="10220856" y="-15240"/>
            <a:chExt cx="1569660" cy="1493520"/>
          </a:xfrm>
        </p:grpSpPr>
        <p:sp>
          <p:nvSpPr>
            <p:cNvPr id="15" name="矩形 14"/>
            <p:cNvSpPr/>
            <p:nvPr/>
          </p:nvSpPr>
          <p:spPr>
            <a:xfrm>
              <a:off x="10243686" y="-15240"/>
              <a:ext cx="1524000" cy="1493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0220856" y="182369"/>
              <a:ext cx="1569660" cy="1098302"/>
              <a:chOff x="746760" y="244455"/>
              <a:chExt cx="1569660" cy="1098302"/>
            </a:xfrm>
          </p:grpSpPr>
          <p:sp>
            <p:nvSpPr>
              <p:cNvPr id="17" name="文本框 16"/>
              <p:cNvSpPr txBox="1"/>
              <p:nvPr/>
            </p:nvSpPr>
            <p:spPr>
              <a:xfrm>
                <a:off x="746760" y="244455"/>
                <a:ext cx="1569660" cy="923330"/>
              </a:xfrm>
              <a:prstGeom prst="rect">
                <a:avLst/>
              </a:prstGeom>
              <a:noFill/>
            </p:spPr>
            <p:txBody>
              <a:bodyPr wrap="none" rtlCol="0">
                <a:spAutoFit/>
              </a:bodyPr>
              <a:lstStyle/>
              <a:p>
                <a:r>
                  <a:rPr lang="zh-CN" altLang="en-US" sz="5400" b="1" dirty="0" smtClean="0">
                    <a:solidFill>
                      <a:srgbClr val="425671"/>
                    </a:solidFill>
                    <a:latin typeface="微软雅黑" panose="020B0503020204020204" pitchFamily="34" charset="-122"/>
                    <a:ea typeface="微软雅黑" panose="020B0503020204020204" pitchFamily="34" charset="-122"/>
                  </a:rPr>
                  <a:t>目录</a:t>
                </a:r>
                <a:endParaRPr lang="zh-CN" altLang="en-US" sz="5400" b="1" dirty="0">
                  <a:solidFill>
                    <a:srgbClr val="425671"/>
                  </a:solidFill>
                  <a:latin typeface="微软雅黑" panose="020B0503020204020204" pitchFamily="34" charset="-122"/>
                  <a:ea typeface="微软雅黑" panose="020B0503020204020204" pitchFamily="34" charset="-122"/>
                </a:endParaRPr>
              </a:p>
            </p:txBody>
          </p:sp>
          <p:sp>
            <p:nvSpPr>
              <p:cNvPr id="18" name="矩形 17"/>
              <p:cNvSpPr/>
              <p:nvPr/>
            </p:nvSpPr>
            <p:spPr>
              <a:xfrm>
                <a:off x="791192" y="1004203"/>
                <a:ext cx="1435136" cy="338554"/>
              </a:xfrm>
              <a:prstGeom prst="rect">
                <a:avLst/>
              </a:prstGeom>
            </p:spPr>
            <p:txBody>
              <a:bodyPr wrap="none">
                <a:spAutoFit/>
              </a:bodyPr>
              <a:lstStyle/>
              <a:p>
                <a:r>
                  <a:rPr lang="en-US" altLang="zh-CN" sz="1600" b="1" dirty="0" smtClean="0">
                    <a:solidFill>
                      <a:srgbClr val="425671"/>
                    </a:solidFill>
                    <a:latin typeface="微软雅黑" panose="020B0503020204020204" pitchFamily="34" charset="-122"/>
                    <a:ea typeface="微软雅黑" panose="020B0503020204020204" pitchFamily="34" charset="-122"/>
                  </a:rPr>
                  <a:t>CATALOGUE</a:t>
                </a:r>
                <a:endParaRPr lang="zh-CN" altLang="en-US" sz="1600" b="1" dirty="0">
                  <a:solidFill>
                    <a:srgbClr val="425671"/>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3585556" y="1988016"/>
            <a:ext cx="7098487" cy="3702084"/>
            <a:chOff x="4034735" y="1988016"/>
            <a:chExt cx="7098487" cy="3702084"/>
          </a:xfrm>
        </p:grpSpPr>
        <p:grpSp>
          <p:nvGrpSpPr>
            <p:cNvPr id="20" name="组合 19"/>
            <p:cNvGrpSpPr/>
            <p:nvPr/>
          </p:nvGrpSpPr>
          <p:grpSpPr>
            <a:xfrm>
              <a:off x="4034735" y="1988016"/>
              <a:ext cx="7098487" cy="586575"/>
              <a:chOff x="768362" y="2182489"/>
              <a:chExt cx="6049763" cy="586575"/>
            </a:xfrm>
          </p:grpSpPr>
          <p:sp>
            <p:nvSpPr>
              <p:cNvPr id="38" name="KSO_Shape"/>
              <p:cNvSpPr>
                <a:spLocks/>
              </p:cNvSpPr>
              <p:nvPr/>
            </p:nvSpPr>
            <p:spPr bwMode="auto">
              <a:xfrm>
                <a:off x="768362" y="2245190"/>
                <a:ext cx="470286" cy="52387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chemeClr val="bg1"/>
              </a:solidFill>
              <a:ln>
                <a:noFill/>
              </a:ln>
            </p:spPr>
            <p:txBody>
              <a:bodyPr anchor="ctr" anchorCtr="1"/>
              <a:lstStyle/>
              <a:p>
                <a:endParaRPr lang="zh-CN" altLang="en-US" sz="1600"/>
              </a:p>
            </p:txBody>
          </p:sp>
          <p:grpSp>
            <p:nvGrpSpPr>
              <p:cNvPr id="39" name="组合 38"/>
              <p:cNvGrpSpPr/>
              <p:nvPr/>
            </p:nvGrpSpPr>
            <p:grpSpPr>
              <a:xfrm>
                <a:off x="1348770" y="2182489"/>
                <a:ext cx="5469355" cy="555902"/>
                <a:chOff x="1485930" y="2118190"/>
                <a:chExt cx="5469355" cy="555902"/>
              </a:xfrm>
            </p:grpSpPr>
            <p:sp>
              <p:nvSpPr>
                <p:cNvPr id="40" name="文本框 61"/>
                <p:cNvSpPr>
                  <a:spLocks noChangeArrowheads="1"/>
                </p:cNvSpPr>
                <p:nvPr/>
              </p:nvSpPr>
              <p:spPr bwMode="auto">
                <a:xfrm>
                  <a:off x="1485930" y="2118190"/>
                  <a:ext cx="2838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eaLnBrk="1" hangingPunct="1"/>
                  <a:r>
                    <a:rPr lang="zh-CN" altLang="en-US" sz="2800" dirty="0">
                      <a:solidFill>
                        <a:schemeClr val="bg1"/>
                      </a:solidFill>
                      <a:latin typeface="微软雅黑" panose="020B0503020204020204" pitchFamily="34" charset="-122"/>
                      <a:ea typeface="微软雅黑" panose="020B0503020204020204" pitchFamily="34" charset="-122"/>
                      <a:sym typeface="方正兰亭超细黑简体"/>
                    </a:rPr>
                    <a:t>输入你的主题一</a:t>
                  </a:r>
                </a:p>
              </p:txBody>
            </p:sp>
            <p:sp>
              <p:nvSpPr>
                <p:cNvPr id="41" name="文本框 61"/>
                <p:cNvSpPr>
                  <a:spLocks noChangeArrowheads="1"/>
                </p:cNvSpPr>
                <p:nvPr/>
              </p:nvSpPr>
              <p:spPr bwMode="auto">
                <a:xfrm>
                  <a:off x="4116835" y="2304760"/>
                  <a:ext cx="2838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r>
                    <a:rPr lang="en-US" altLang="zh-CN" dirty="0" smtClean="0">
                      <a:solidFill>
                        <a:schemeClr val="bg1"/>
                      </a:solidFill>
                      <a:latin typeface="微软雅黑" panose="020B0503020204020204" pitchFamily="34" charset="-122"/>
                      <a:ea typeface="微软雅黑" panose="020B0503020204020204" pitchFamily="34" charset="-122"/>
                    </a:rPr>
                    <a:t>ENTER YOUR SUBJECT</a:t>
                  </a:r>
                  <a:endParaRPr lang="zh-CN" altLang="en-US" dirty="0">
                    <a:solidFill>
                      <a:schemeClr val="bg1"/>
                    </a:solidFill>
                    <a:latin typeface="微软雅黑" panose="020B0503020204020204" pitchFamily="34" charset="-122"/>
                    <a:ea typeface="微软雅黑" panose="020B0503020204020204" pitchFamily="34" charset="-122"/>
                    <a:sym typeface="方正兰亭超细黑简体"/>
                  </a:endParaRPr>
                </a:p>
              </p:txBody>
            </p:sp>
          </p:grpSp>
        </p:grpSp>
        <p:grpSp>
          <p:nvGrpSpPr>
            <p:cNvPr id="42" name="组合 41"/>
            <p:cNvGrpSpPr/>
            <p:nvPr/>
          </p:nvGrpSpPr>
          <p:grpSpPr>
            <a:xfrm>
              <a:off x="4034735" y="2790121"/>
              <a:ext cx="7098487" cy="586575"/>
              <a:chOff x="768362" y="2182489"/>
              <a:chExt cx="6049763" cy="586575"/>
            </a:xfrm>
          </p:grpSpPr>
          <p:sp>
            <p:nvSpPr>
              <p:cNvPr id="43" name="KSO_Shape"/>
              <p:cNvSpPr>
                <a:spLocks/>
              </p:cNvSpPr>
              <p:nvPr/>
            </p:nvSpPr>
            <p:spPr bwMode="auto">
              <a:xfrm>
                <a:off x="768362" y="2245190"/>
                <a:ext cx="470286" cy="52387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chemeClr val="bg1"/>
              </a:solidFill>
              <a:ln>
                <a:noFill/>
              </a:ln>
            </p:spPr>
            <p:txBody>
              <a:bodyPr anchor="ctr" anchorCtr="1"/>
              <a:lstStyle/>
              <a:p>
                <a:endParaRPr lang="zh-CN" altLang="en-US" sz="1600"/>
              </a:p>
            </p:txBody>
          </p:sp>
          <p:grpSp>
            <p:nvGrpSpPr>
              <p:cNvPr id="44" name="组合 43"/>
              <p:cNvGrpSpPr/>
              <p:nvPr/>
            </p:nvGrpSpPr>
            <p:grpSpPr>
              <a:xfrm>
                <a:off x="1348770" y="2182489"/>
                <a:ext cx="5469355" cy="555902"/>
                <a:chOff x="1485930" y="2118190"/>
                <a:chExt cx="5469355" cy="555902"/>
              </a:xfrm>
            </p:grpSpPr>
            <p:sp>
              <p:nvSpPr>
                <p:cNvPr id="45" name="文本框 61"/>
                <p:cNvSpPr>
                  <a:spLocks noChangeArrowheads="1"/>
                </p:cNvSpPr>
                <p:nvPr/>
              </p:nvSpPr>
              <p:spPr bwMode="auto">
                <a:xfrm>
                  <a:off x="1485930" y="2118190"/>
                  <a:ext cx="2838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eaLnBrk="1" hangingPunct="1"/>
                  <a:r>
                    <a:rPr lang="zh-CN" altLang="en-US" sz="2800" dirty="0">
                      <a:solidFill>
                        <a:schemeClr val="bg1"/>
                      </a:solidFill>
                      <a:latin typeface="微软雅黑" panose="020B0503020204020204" pitchFamily="34" charset="-122"/>
                      <a:ea typeface="微软雅黑" panose="020B0503020204020204" pitchFamily="34" charset="-122"/>
                      <a:sym typeface="方正兰亭超细黑简体"/>
                    </a:rPr>
                    <a:t>输入你的</a:t>
                  </a:r>
                  <a:r>
                    <a:rPr lang="zh-CN" altLang="en-US" sz="2800" dirty="0" smtClean="0">
                      <a:solidFill>
                        <a:schemeClr val="bg1"/>
                      </a:solidFill>
                      <a:latin typeface="微软雅黑" panose="020B0503020204020204" pitchFamily="34" charset="-122"/>
                      <a:ea typeface="微软雅黑" panose="020B0503020204020204" pitchFamily="34" charset="-122"/>
                      <a:sym typeface="方正兰亭超细黑简体"/>
                    </a:rPr>
                    <a:t>主题二</a:t>
                  </a:r>
                  <a:endParaRPr lang="zh-CN" altLang="en-US" sz="2800" dirty="0">
                    <a:solidFill>
                      <a:schemeClr val="bg1"/>
                    </a:solidFill>
                    <a:latin typeface="微软雅黑" panose="020B0503020204020204" pitchFamily="34" charset="-122"/>
                    <a:ea typeface="微软雅黑" panose="020B0503020204020204" pitchFamily="34" charset="-122"/>
                    <a:sym typeface="方正兰亭超细黑简体"/>
                  </a:endParaRPr>
                </a:p>
              </p:txBody>
            </p:sp>
            <p:sp>
              <p:nvSpPr>
                <p:cNvPr id="46" name="文本框 61"/>
                <p:cNvSpPr>
                  <a:spLocks noChangeArrowheads="1"/>
                </p:cNvSpPr>
                <p:nvPr/>
              </p:nvSpPr>
              <p:spPr bwMode="auto">
                <a:xfrm>
                  <a:off x="4116835" y="2304760"/>
                  <a:ext cx="2838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r>
                    <a:rPr lang="en-US" altLang="zh-CN" dirty="0" smtClean="0">
                      <a:solidFill>
                        <a:schemeClr val="bg1"/>
                      </a:solidFill>
                      <a:latin typeface="微软雅黑" panose="020B0503020204020204" pitchFamily="34" charset="-122"/>
                      <a:ea typeface="微软雅黑" panose="020B0503020204020204" pitchFamily="34" charset="-122"/>
                    </a:rPr>
                    <a:t>ENTER YOUR SUBJECT</a:t>
                  </a:r>
                  <a:endParaRPr lang="zh-CN" altLang="en-US" dirty="0">
                    <a:solidFill>
                      <a:schemeClr val="bg1"/>
                    </a:solidFill>
                    <a:latin typeface="微软雅黑" panose="020B0503020204020204" pitchFamily="34" charset="-122"/>
                    <a:ea typeface="微软雅黑" panose="020B0503020204020204" pitchFamily="34" charset="-122"/>
                    <a:sym typeface="方正兰亭超细黑简体"/>
                  </a:endParaRPr>
                </a:p>
              </p:txBody>
            </p:sp>
          </p:grpSp>
        </p:grpSp>
        <p:grpSp>
          <p:nvGrpSpPr>
            <p:cNvPr id="47" name="组合 46"/>
            <p:cNvGrpSpPr/>
            <p:nvPr/>
          </p:nvGrpSpPr>
          <p:grpSpPr>
            <a:xfrm>
              <a:off x="4034735" y="3608269"/>
              <a:ext cx="7098487" cy="586575"/>
              <a:chOff x="768362" y="2182489"/>
              <a:chExt cx="6049763" cy="586575"/>
            </a:xfrm>
          </p:grpSpPr>
          <p:sp>
            <p:nvSpPr>
              <p:cNvPr id="48" name="KSO_Shape"/>
              <p:cNvSpPr>
                <a:spLocks/>
              </p:cNvSpPr>
              <p:nvPr/>
            </p:nvSpPr>
            <p:spPr bwMode="auto">
              <a:xfrm>
                <a:off x="768362" y="2245190"/>
                <a:ext cx="470286" cy="52387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chemeClr val="bg1"/>
              </a:solidFill>
              <a:ln>
                <a:noFill/>
              </a:ln>
            </p:spPr>
            <p:txBody>
              <a:bodyPr anchor="ctr" anchorCtr="1"/>
              <a:lstStyle/>
              <a:p>
                <a:endParaRPr lang="zh-CN" altLang="en-US" sz="1600"/>
              </a:p>
            </p:txBody>
          </p:sp>
          <p:grpSp>
            <p:nvGrpSpPr>
              <p:cNvPr id="49" name="组合 48"/>
              <p:cNvGrpSpPr/>
              <p:nvPr/>
            </p:nvGrpSpPr>
            <p:grpSpPr>
              <a:xfrm>
                <a:off x="1348770" y="2182489"/>
                <a:ext cx="5469355" cy="555902"/>
                <a:chOff x="1485930" y="2118190"/>
                <a:chExt cx="5469355" cy="555902"/>
              </a:xfrm>
            </p:grpSpPr>
            <p:sp>
              <p:nvSpPr>
                <p:cNvPr id="50" name="文本框 61"/>
                <p:cNvSpPr>
                  <a:spLocks noChangeArrowheads="1"/>
                </p:cNvSpPr>
                <p:nvPr/>
              </p:nvSpPr>
              <p:spPr bwMode="auto">
                <a:xfrm>
                  <a:off x="1485930" y="2118190"/>
                  <a:ext cx="2838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eaLnBrk="1" hangingPunct="1"/>
                  <a:r>
                    <a:rPr lang="zh-CN" altLang="en-US" sz="2800" dirty="0">
                      <a:solidFill>
                        <a:schemeClr val="bg1"/>
                      </a:solidFill>
                      <a:latin typeface="微软雅黑" panose="020B0503020204020204" pitchFamily="34" charset="-122"/>
                      <a:ea typeface="微软雅黑" panose="020B0503020204020204" pitchFamily="34" charset="-122"/>
                      <a:sym typeface="方正兰亭超细黑简体"/>
                    </a:rPr>
                    <a:t>输入你的</a:t>
                  </a:r>
                  <a:r>
                    <a:rPr lang="zh-CN" altLang="en-US" sz="2800" dirty="0" smtClean="0">
                      <a:solidFill>
                        <a:schemeClr val="bg1"/>
                      </a:solidFill>
                      <a:latin typeface="微软雅黑" panose="020B0503020204020204" pitchFamily="34" charset="-122"/>
                      <a:ea typeface="微软雅黑" panose="020B0503020204020204" pitchFamily="34" charset="-122"/>
                      <a:sym typeface="方正兰亭超细黑简体"/>
                    </a:rPr>
                    <a:t>主题三</a:t>
                  </a:r>
                  <a:endParaRPr lang="zh-CN" altLang="en-US" sz="2800" dirty="0">
                    <a:solidFill>
                      <a:schemeClr val="bg1"/>
                    </a:solidFill>
                    <a:latin typeface="微软雅黑" panose="020B0503020204020204" pitchFamily="34" charset="-122"/>
                    <a:ea typeface="微软雅黑" panose="020B0503020204020204" pitchFamily="34" charset="-122"/>
                    <a:sym typeface="方正兰亭超细黑简体"/>
                  </a:endParaRPr>
                </a:p>
              </p:txBody>
            </p:sp>
            <p:sp>
              <p:nvSpPr>
                <p:cNvPr id="51" name="文本框 61"/>
                <p:cNvSpPr>
                  <a:spLocks noChangeArrowheads="1"/>
                </p:cNvSpPr>
                <p:nvPr/>
              </p:nvSpPr>
              <p:spPr bwMode="auto">
                <a:xfrm>
                  <a:off x="4116835" y="2304760"/>
                  <a:ext cx="2838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r>
                    <a:rPr lang="en-US" altLang="zh-CN" dirty="0" smtClean="0">
                      <a:solidFill>
                        <a:schemeClr val="bg1"/>
                      </a:solidFill>
                      <a:latin typeface="微软雅黑" panose="020B0503020204020204" pitchFamily="34" charset="-122"/>
                      <a:ea typeface="微软雅黑" panose="020B0503020204020204" pitchFamily="34" charset="-122"/>
                    </a:rPr>
                    <a:t>ENTER YOUR SUBJECT</a:t>
                  </a:r>
                  <a:endParaRPr lang="zh-CN" altLang="en-US" dirty="0">
                    <a:solidFill>
                      <a:schemeClr val="bg1"/>
                    </a:solidFill>
                    <a:latin typeface="微软雅黑" panose="020B0503020204020204" pitchFamily="34" charset="-122"/>
                    <a:ea typeface="微软雅黑" panose="020B0503020204020204" pitchFamily="34" charset="-122"/>
                    <a:sym typeface="方正兰亭超细黑简体"/>
                  </a:endParaRPr>
                </a:p>
              </p:txBody>
            </p:sp>
          </p:grpSp>
        </p:grpSp>
        <p:grpSp>
          <p:nvGrpSpPr>
            <p:cNvPr id="52" name="组合 51"/>
            <p:cNvGrpSpPr/>
            <p:nvPr/>
          </p:nvGrpSpPr>
          <p:grpSpPr>
            <a:xfrm>
              <a:off x="4034735" y="4410374"/>
              <a:ext cx="7098487" cy="586575"/>
              <a:chOff x="768362" y="2182489"/>
              <a:chExt cx="6049763" cy="586575"/>
            </a:xfrm>
          </p:grpSpPr>
          <p:sp>
            <p:nvSpPr>
              <p:cNvPr id="53" name="KSO_Shape"/>
              <p:cNvSpPr>
                <a:spLocks/>
              </p:cNvSpPr>
              <p:nvPr/>
            </p:nvSpPr>
            <p:spPr bwMode="auto">
              <a:xfrm>
                <a:off x="768362" y="2245190"/>
                <a:ext cx="470286" cy="52387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chemeClr val="bg1"/>
              </a:solidFill>
              <a:ln>
                <a:noFill/>
              </a:ln>
            </p:spPr>
            <p:txBody>
              <a:bodyPr anchor="ctr" anchorCtr="1"/>
              <a:lstStyle/>
              <a:p>
                <a:endParaRPr lang="zh-CN" altLang="en-US" sz="1600"/>
              </a:p>
            </p:txBody>
          </p:sp>
          <p:grpSp>
            <p:nvGrpSpPr>
              <p:cNvPr id="54" name="组合 53"/>
              <p:cNvGrpSpPr/>
              <p:nvPr/>
            </p:nvGrpSpPr>
            <p:grpSpPr>
              <a:xfrm>
                <a:off x="1348770" y="2182489"/>
                <a:ext cx="5469355" cy="555902"/>
                <a:chOff x="1485930" y="2118190"/>
                <a:chExt cx="5469355" cy="555902"/>
              </a:xfrm>
            </p:grpSpPr>
            <p:sp>
              <p:nvSpPr>
                <p:cNvPr id="55" name="文本框 61"/>
                <p:cNvSpPr>
                  <a:spLocks noChangeArrowheads="1"/>
                </p:cNvSpPr>
                <p:nvPr/>
              </p:nvSpPr>
              <p:spPr bwMode="auto">
                <a:xfrm>
                  <a:off x="1485930" y="2118190"/>
                  <a:ext cx="2838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eaLnBrk="1" hangingPunct="1"/>
                  <a:r>
                    <a:rPr lang="zh-CN" altLang="en-US" sz="2800" dirty="0">
                      <a:solidFill>
                        <a:schemeClr val="bg1"/>
                      </a:solidFill>
                      <a:latin typeface="微软雅黑" panose="020B0503020204020204" pitchFamily="34" charset="-122"/>
                      <a:ea typeface="微软雅黑" panose="020B0503020204020204" pitchFamily="34" charset="-122"/>
                      <a:sym typeface="方正兰亭超细黑简体"/>
                    </a:rPr>
                    <a:t>输入你的</a:t>
                  </a:r>
                  <a:r>
                    <a:rPr lang="zh-CN" altLang="en-US" sz="2800" dirty="0" smtClean="0">
                      <a:solidFill>
                        <a:schemeClr val="bg1"/>
                      </a:solidFill>
                      <a:latin typeface="微软雅黑" panose="020B0503020204020204" pitchFamily="34" charset="-122"/>
                      <a:ea typeface="微软雅黑" panose="020B0503020204020204" pitchFamily="34" charset="-122"/>
                      <a:sym typeface="方正兰亭超细黑简体"/>
                    </a:rPr>
                    <a:t>主题四</a:t>
                  </a:r>
                  <a:endParaRPr lang="zh-CN" altLang="en-US" sz="2800" dirty="0">
                    <a:solidFill>
                      <a:schemeClr val="bg1"/>
                    </a:solidFill>
                    <a:latin typeface="微软雅黑" panose="020B0503020204020204" pitchFamily="34" charset="-122"/>
                    <a:ea typeface="微软雅黑" panose="020B0503020204020204" pitchFamily="34" charset="-122"/>
                    <a:sym typeface="方正兰亭超细黑简体"/>
                  </a:endParaRPr>
                </a:p>
              </p:txBody>
            </p:sp>
            <p:sp>
              <p:nvSpPr>
                <p:cNvPr id="56" name="文本框 61"/>
                <p:cNvSpPr>
                  <a:spLocks noChangeArrowheads="1"/>
                </p:cNvSpPr>
                <p:nvPr/>
              </p:nvSpPr>
              <p:spPr bwMode="auto">
                <a:xfrm>
                  <a:off x="4116835" y="2304760"/>
                  <a:ext cx="2838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r>
                    <a:rPr lang="en-US" altLang="zh-CN" dirty="0" smtClean="0">
                      <a:solidFill>
                        <a:schemeClr val="bg1"/>
                      </a:solidFill>
                      <a:latin typeface="微软雅黑" panose="020B0503020204020204" pitchFamily="34" charset="-122"/>
                      <a:ea typeface="微软雅黑" panose="020B0503020204020204" pitchFamily="34" charset="-122"/>
                    </a:rPr>
                    <a:t>ENTER YOUR SUBJECT</a:t>
                  </a:r>
                  <a:endParaRPr lang="zh-CN" altLang="en-US" dirty="0">
                    <a:solidFill>
                      <a:schemeClr val="bg1"/>
                    </a:solidFill>
                    <a:latin typeface="微软雅黑" panose="020B0503020204020204" pitchFamily="34" charset="-122"/>
                    <a:ea typeface="微软雅黑" panose="020B0503020204020204" pitchFamily="34" charset="-122"/>
                    <a:sym typeface="方正兰亭超细黑简体"/>
                  </a:endParaRPr>
                </a:p>
              </p:txBody>
            </p:sp>
          </p:grpSp>
        </p:grpSp>
        <p:grpSp>
          <p:nvGrpSpPr>
            <p:cNvPr id="57" name="组合 56"/>
            <p:cNvGrpSpPr/>
            <p:nvPr/>
          </p:nvGrpSpPr>
          <p:grpSpPr>
            <a:xfrm>
              <a:off x="4034735" y="5103525"/>
              <a:ext cx="7098487" cy="586575"/>
              <a:chOff x="768362" y="2182489"/>
              <a:chExt cx="6049763" cy="586575"/>
            </a:xfrm>
          </p:grpSpPr>
          <p:sp>
            <p:nvSpPr>
              <p:cNvPr id="58" name="KSO_Shape"/>
              <p:cNvSpPr>
                <a:spLocks/>
              </p:cNvSpPr>
              <p:nvPr/>
            </p:nvSpPr>
            <p:spPr bwMode="auto">
              <a:xfrm>
                <a:off x="768362" y="2245190"/>
                <a:ext cx="470286" cy="52387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chemeClr val="bg1"/>
              </a:solidFill>
              <a:ln>
                <a:noFill/>
              </a:ln>
            </p:spPr>
            <p:txBody>
              <a:bodyPr anchor="ctr" anchorCtr="1"/>
              <a:lstStyle/>
              <a:p>
                <a:endParaRPr lang="zh-CN" altLang="en-US" sz="1600"/>
              </a:p>
            </p:txBody>
          </p:sp>
          <p:grpSp>
            <p:nvGrpSpPr>
              <p:cNvPr id="59" name="组合 58"/>
              <p:cNvGrpSpPr/>
              <p:nvPr/>
            </p:nvGrpSpPr>
            <p:grpSpPr>
              <a:xfrm>
                <a:off x="1348770" y="2182489"/>
                <a:ext cx="5469355" cy="555902"/>
                <a:chOff x="1485930" y="2118190"/>
                <a:chExt cx="5469355" cy="555902"/>
              </a:xfrm>
            </p:grpSpPr>
            <p:sp>
              <p:nvSpPr>
                <p:cNvPr id="60" name="文本框 61"/>
                <p:cNvSpPr>
                  <a:spLocks noChangeArrowheads="1"/>
                </p:cNvSpPr>
                <p:nvPr/>
              </p:nvSpPr>
              <p:spPr bwMode="auto">
                <a:xfrm>
                  <a:off x="1485930" y="2118190"/>
                  <a:ext cx="2838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eaLnBrk="1" hangingPunct="1"/>
                  <a:r>
                    <a:rPr lang="zh-CN" altLang="en-US" sz="2800" dirty="0">
                      <a:solidFill>
                        <a:schemeClr val="bg1"/>
                      </a:solidFill>
                      <a:latin typeface="微软雅黑" panose="020B0503020204020204" pitchFamily="34" charset="-122"/>
                      <a:ea typeface="微软雅黑" panose="020B0503020204020204" pitchFamily="34" charset="-122"/>
                      <a:sym typeface="方正兰亭超细黑简体"/>
                    </a:rPr>
                    <a:t>输入你的</a:t>
                  </a:r>
                  <a:r>
                    <a:rPr lang="zh-CN" altLang="en-US" sz="2800" dirty="0" smtClean="0">
                      <a:solidFill>
                        <a:schemeClr val="bg1"/>
                      </a:solidFill>
                      <a:latin typeface="微软雅黑" panose="020B0503020204020204" pitchFamily="34" charset="-122"/>
                      <a:ea typeface="微软雅黑" panose="020B0503020204020204" pitchFamily="34" charset="-122"/>
                      <a:sym typeface="方正兰亭超细黑简体"/>
                    </a:rPr>
                    <a:t>主题五</a:t>
                  </a:r>
                  <a:endParaRPr lang="zh-CN" altLang="en-US" sz="2800" dirty="0">
                    <a:solidFill>
                      <a:schemeClr val="bg1"/>
                    </a:solidFill>
                    <a:latin typeface="微软雅黑" panose="020B0503020204020204" pitchFamily="34" charset="-122"/>
                    <a:ea typeface="微软雅黑" panose="020B0503020204020204" pitchFamily="34" charset="-122"/>
                    <a:sym typeface="方正兰亭超细黑简体"/>
                  </a:endParaRPr>
                </a:p>
              </p:txBody>
            </p:sp>
            <p:sp>
              <p:nvSpPr>
                <p:cNvPr id="61" name="文本框 61"/>
                <p:cNvSpPr>
                  <a:spLocks noChangeArrowheads="1"/>
                </p:cNvSpPr>
                <p:nvPr/>
              </p:nvSpPr>
              <p:spPr bwMode="auto">
                <a:xfrm>
                  <a:off x="4116835" y="2304760"/>
                  <a:ext cx="2838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r>
                    <a:rPr lang="en-US" altLang="zh-CN" dirty="0" smtClean="0">
                      <a:solidFill>
                        <a:schemeClr val="bg1"/>
                      </a:solidFill>
                      <a:latin typeface="微软雅黑" panose="020B0503020204020204" pitchFamily="34" charset="-122"/>
                      <a:ea typeface="微软雅黑" panose="020B0503020204020204" pitchFamily="34" charset="-122"/>
                    </a:rPr>
                    <a:t>ENTER YOUR SUBJECT</a:t>
                  </a:r>
                  <a:endParaRPr lang="zh-CN" altLang="en-US" dirty="0">
                    <a:solidFill>
                      <a:schemeClr val="bg1"/>
                    </a:solidFill>
                    <a:latin typeface="微软雅黑" panose="020B0503020204020204" pitchFamily="34" charset="-122"/>
                    <a:ea typeface="微软雅黑" panose="020B0503020204020204" pitchFamily="34" charset="-122"/>
                    <a:sym typeface="方正兰亭超细黑简体"/>
                  </a:endParaRPr>
                </a:p>
              </p:txBody>
            </p:sp>
          </p:grpSp>
        </p:grpSp>
      </p:grpSp>
    </p:spTree>
    <p:extLst>
      <p:ext uri="{BB962C8B-B14F-4D97-AF65-F5344CB8AC3E}">
        <p14:creationId xmlns:p14="http://schemas.microsoft.com/office/powerpoint/2010/main" val="2437542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20599C"/>
        </a:solidFill>
        <a:effectLst/>
      </p:bgPr>
    </p:bg>
    <p:spTree>
      <p:nvGrpSpPr>
        <p:cNvPr id="1" name=""/>
        <p:cNvGrpSpPr/>
        <p:nvPr/>
      </p:nvGrpSpPr>
      <p:grpSpPr>
        <a:xfrm>
          <a:off x="0" y="0"/>
          <a:ext cx="0" cy="0"/>
          <a:chOff x="0" y="0"/>
          <a:chExt cx="0" cy="0"/>
        </a:xfrm>
      </p:grpSpPr>
      <p:grpSp>
        <p:nvGrpSpPr>
          <p:cNvPr id="14" name="组合 13"/>
          <p:cNvGrpSpPr/>
          <p:nvPr/>
        </p:nvGrpSpPr>
        <p:grpSpPr>
          <a:xfrm>
            <a:off x="1570789" y="2451768"/>
            <a:ext cx="9111916" cy="1860884"/>
            <a:chOff x="1570789" y="3847432"/>
            <a:chExt cx="9111916" cy="1860884"/>
          </a:xfrm>
        </p:grpSpPr>
        <p:grpSp>
          <p:nvGrpSpPr>
            <p:cNvPr id="9" name="组合 8"/>
            <p:cNvGrpSpPr/>
            <p:nvPr/>
          </p:nvGrpSpPr>
          <p:grpSpPr>
            <a:xfrm>
              <a:off x="3803678" y="4038586"/>
              <a:ext cx="6389742" cy="1488167"/>
              <a:chOff x="5215383" y="3832713"/>
              <a:chExt cx="6389742" cy="1488167"/>
            </a:xfrm>
          </p:grpSpPr>
          <p:sp>
            <p:nvSpPr>
              <p:cNvPr id="10" name="文本框 61"/>
              <p:cNvSpPr>
                <a:spLocks noChangeArrowheads="1"/>
              </p:cNvSpPr>
              <p:nvPr/>
            </p:nvSpPr>
            <p:spPr bwMode="auto">
              <a:xfrm>
                <a:off x="5215383" y="3832713"/>
                <a:ext cx="638974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eaLnBrk="1" hangingPunct="1"/>
                <a:r>
                  <a:rPr lang="zh-CN" altLang="en-US" sz="6000" b="1" dirty="0">
                    <a:solidFill>
                      <a:schemeClr val="bg1"/>
                    </a:solidFill>
                    <a:latin typeface="微软雅黑" panose="020B0503020204020204" pitchFamily="34" charset="-122"/>
                    <a:ea typeface="微软雅黑" panose="020B0503020204020204" pitchFamily="34" charset="-122"/>
                    <a:sym typeface="方正兰亭超细黑简体"/>
                  </a:rPr>
                  <a:t>输入你的</a:t>
                </a:r>
                <a:r>
                  <a:rPr lang="zh-CN" altLang="en-US" sz="6000" b="1" dirty="0" smtClean="0">
                    <a:solidFill>
                      <a:schemeClr val="bg1"/>
                    </a:solidFill>
                    <a:latin typeface="微软雅黑" panose="020B0503020204020204" pitchFamily="34" charset="-122"/>
                    <a:ea typeface="微软雅黑" panose="020B0503020204020204" pitchFamily="34" charset="-122"/>
                    <a:sym typeface="方正兰亭超细黑简体"/>
                  </a:rPr>
                  <a:t>主题</a:t>
                </a:r>
                <a:endParaRPr lang="zh-CN" altLang="en-US" sz="6000" b="1" dirty="0">
                  <a:solidFill>
                    <a:schemeClr val="bg1"/>
                  </a:solidFill>
                  <a:latin typeface="微软雅黑" panose="020B0503020204020204" pitchFamily="34" charset="-122"/>
                  <a:ea typeface="微软雅黑" panose="020B0503020204020204" pitchFamily="34" charset="-122"/>
                  <a:sym typeface="方正兰亭超细黑简体"/>
                </a:endParaRPr>
              </a:p>
            </p:txBody>
          </p:sp>
          <p:sp>
            <p:nvSpPr>
              <p:cNvPr id="11" name="文本框 61"/>
              <p:cNvSpPr>
                <a:spLocks noChangeArrowheads="1"/>
              </p:cNvSpPr>
              <p:nvPr/>
            </p:nvSpPr>
            <p:spPr bwMode="auto">
              <a:xfrm>
                <a:off x="5465373" y="4797660"/>
                <a:ext cx="54272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r>
                  <a:rPr lang="en-US" altLang="zh-CN" sz="2800" b="1" dirty="0" smtClean="0">
                    <a:solidFill>
                      <a:schemeClr val="bg1"/>
                    </a:solidFill>
                    <a:latin typeface="微软雅黑" panose="020B0503020204020204" pitchFamily="34" charset="-122"/>
                    <a:ea typeface="微软雅黑" panose="020B0503020204020204" pitchFamily="34" charset="-122"/>
                  </a:rPr>
                  <a:t>ENTER YOUR SUBJECT</a:t>
                </a:r>
                <a:endParaRPr lang="zh-CN" altLang="en-US" sz="2800" b="1" dirty="0">
                  <a:solidFill>
                    <a:schemeClr val="bg1"/>
                  </a:solidFill>
                  <a:latin typeface="微软雅黑" panose="020B0503020204020204" pitchFamily="34" charset="-122"/>
                  <a:ea typeface="微软雅黑" panose="020B0503020204020204" pitchFamily="34" charset="-122"/>
                  <a:sym typeface="方正兰亭超细黑简体"/>
                </a:endParaRPr>
              </a:p>
            </p:txBody>
          </p:sp>
        </p:grpSp>
        <p:cxnSp>
          <p:nvCxnSpPr>
            <p:cNvPr id="12" name="直接连接符 11"/>
            <p:cNvCxnSpPr/>
            <p:nvPr/>
          </p:nvCxnSpPr>
          <p:spPr>
            <a:xfrm>
              <a:off x="1570789" y="3847432"/>
              <a:ext cx="91119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570789" y="5708316"/>
              <a:ext cx="91119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KSO_Shape"/>
          <p:cNvSpPr>
            <a:spLocks/>
          </p:cNvSpPr>
          <p:nvPr/>
        </p:nvSpPr>
        <p:spPr bwMode="auto">
          <a:xfrm>
            <a:off x="1570789" y="2189831"/>
            <a:ext cx="551810" cy="52387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chemeClr val="bg1"/>
          </a:solidFill>
          <a:ln>
            <a:noFill/>
          </a:ln>
        </p:spPr>
        <p:txBody>
          <a:bodyPr anchor="ctr" anchorCtr="1"/>
          <a:lstStyle/>
          <a:p>
            <a:endParaRPr lang="zh-CN" altLang="en-US" sz="1600"/>
          </a:p>
        </p:txBody>
      </p:sp>
      <p:sp>
        <p:nvSpPr>
          <p:cNvPr id="15" name="KSO_Shape"/>
          <p:cNvSpPr>
            <a:spLocks/>
          </p:cNvSpPr>
          <p:nvPr/>
        </p:nvSpPr>
        <p:spPr bwMode="auto">
          <a:xfrm flipH="1">
            <a:off x="10193420" y="4050715"/>
            <a:ext cx="551810" cy="52387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chemeClr val="bg1"/>
          </a:solidFill>
          <a:ln>
            <a:noFill/>
          </a:ln>
        </p:spPr>
        <p:txBody>
          <a:bodyPr anchor="ctr" anchorCtr="1"/>
          <a:lstStyle/>
          <a:p>
            <a:endParaRPr lang="zh-CN" altLang="en-US" sz="1600"/>
          </a:p>
        </p:txBody>
      </p:sp>
    </p:spTree>
    <p:extLst>
      <p:ext uri="{BB962C8B-B14F-4D97-AF65-F5344CB8AC3E}">
        <p14:creationId xmlns:p14="http://schemas.microsoft.com/office/powerpoint/2010/main" val="186892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2000" cy="1507958"/>
            <a:chOff x="0" y="0"/>
            <a:chExt cx="11343265" cy="1395663"/>
          </a:xfrm>
        </p:grpSpPr>
        <p:sp>
          <p:nvSpPr>
            <p:cNvPr id="3" name="矩形 2"/>
            <p:cNvSpPr/>
            <p:nvPr/>
          </p:nvSpPr>
          <p:spPr>
            <a:xfrm>
              <a:off x="0" y="0"/>
              <a:ext cx="2268653" cy="1395663"/>
            </a:xfrm>
            <a:prstGeom prst="rect">
              <a:avLst/>
            </a:prstGeom>
            <a:solidFill>
              <a:srgbClr val="255D9A"/>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68653" y="0"/>
              <a:ext cx="2268653" cy="1395663"/>
            </a:xfrm>
            <a:prstGeom prst="rect">
              <a:avLst/>
            </a:prstGeom>
            <a:solidFill>
              <a:srgbClr val="255D9A"/>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37306" y="0"/>
              <a:ext cx="2268653" cy="1395663"/>
            </a:xfrm>
            <a:prstGeom prst="rect">
              <a:avLst/>
            </a:prstGeom>
            <a:solidFill>
              <a:srgbClr val="255D9A"/>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05959" y="0"/>
              <a:ext cx="2268653" cy="1395663"/>
            </a:xfrm>
            <a:prstGeom prst="rect">
              <a:avLst/>
            </a:prstGeom>
            <a:solidFill>
              <a:srgbClr val="255D9A"/>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074612" y="0"/>
              <a:ext cx="2268653" cy="1395663"/>
            </a:xfrm>
            <a:prstGeom prst="rect">
              <a:avLst/>
            </a:prstGeom>
            <a:solidFill>
              <a:srgbClr val="255D9A"/>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KSO_Shape"/>
          <p:cNvSpPr/>
          <p:nvPr/>
        </p:nvSpPr>
        <p:spPr>
          <a:xfrm>
            <a:off x="344166" y="227209"/>
            <a:ext cx="526770" cy="526770"/>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6" name="KSO_Shape"/>
          <p:cNvSpPr/>
          <p:nvPr/>
        </p:nvSpPr>
        <p:spPr>
          <a:xfrm>
            <a:off x="2782566" y="227209"/>
            <a:ext cx="526770" cy="503943"/>
          </a:xfrm>
          <a:custGeom>
            <a:avLst/>
            <a:gdLst>
              <a:gd name="connsiteX0" fmla="*/ 1404157 w 2808313"/>
              <a:gd name="connsiteY0" fmla="*/ 0 h 2688679"/>
              <a:gd name="connsiteX1" fmla="*/ 1552872 w 2808313"/>
              <a:gd name="connsiteY1" fmla="*/ 148715 h 2688679"/>
              <a:gd name="connsiteX2" fmla="*/ 1552872 w 2808313"/>
              <a:gd name="connsiteY2" fmla="*/ 1013497 h 2688679"/>
              <a:gd name="connsiteX3" fmla="*/ 2808313 w 2808313"/>
              <a:gd name="connsiteY3" fmla="*/ 1679449 h 2688679"/>
              <a:gd name="connsiteX4" fmla="*/ 2808313 w 2808313"/>
              <a:gd name="connsiteY4" fmla="*/ 1989106 h 2688679"/>
              <a:gd name="connsiteX5" fmla="*/ 1552871 w 2808313"/>
              <a:gd name="connsiteY5" fmla="*/ 1675907 h 2688679"/>
              <a:gd name="connsiteX6" fmla="*/ 1552871 w 2808313"/>
              <a:gd name="connsiteY6" fmla="*/ 2299558 h 2688679"/>
              <a:gd name="connsiteX7" fmla="*/ 1550364 w 2808313"/>
              <a:gd name="connsiteY7" fmla="*/ 2311975 h 2688679"/>
              <a:gd name="connsiteX8" fmla="*/ 1836205 w 2808313"/>
              <a:gd name="connsiteY8" fmla="*/ 2540985 h 2688679"/>
              <a:gd name="connsiteX9" fmla="*/ 1836205 w 2808313"/>
              <a:gd name="connsiteY9" fmla="*/ 2688679 h 2688679"/>
              <a:gd name="connsiteX10" fmla="*/ 1404157 w 2808313"/>
              <a:gd name="connsiteY10" fmla="*/ 2525885 h 2688679"/>
              <a:gd name="connsiteX11" fmla="*/ 972108 w 2808313"/>
              <a:gd name="connsiteY11" fmla="*/ 2688679 h 2688679"/>
              <a:gd name="connsiteX12" fmla="*/ 972108 w 2808313"/>
              <a:gd name="connsiteY12" fmla="*/ 2540985 h 2688679"/>
              <a:gd name="connsiteX13" fmla="*/ 1257949 w 2808313"/>
              <a:gd name="connsiteY13" fmla="*/ 2311975 h 2688679"/>
              <a:gd name="connsiteX14" fmla="*/ 1255442 w 2808313"/>
              <a:gd name="connsiteY14" fmla="*/ 2299557 h 2688679"/>
              <a:gd name="connsiteX15" fmla="*/ 1255442 w 2808313"/>
              <a:gd name="connsiteY15" fmla="*/ 1675907 h 2688679"/>
              <a:gd name="connsiteX16" fmla="*/ 0 w 2808313"/>
              <a:gd name="connsiteY16" fmla="*/ 1989106 h 2688679"/>
              <a:gd name="connsiteX17" fmla="*/ 0 w 2808313"/>
              <a:gd name="connsiteY17" fmla="*/ 1679449 h 2688679"/>
              <a:gd name="connsiteX18" fmla="*/ 1255442 w 2808313"/>
              <a:gd name="connsiteY18" fmla="*/ 1013496 h 2688679"/>
              <a:gd name="connsiteX19" fmla="*/ 1255442 w 2808313"/>
              <a:gd name="connsiteY19" fmla="*/ 148715 h 2688679"/>
              <a:gd name="connsiteX20" fmla="*/ 1404157 w 2808313"/>
              <a:gd name="connsiteY20" fmla="*/ 0 h 268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08313" h="2688679">
                <a:moveTo>
                  <a:pt x="1404157" y="0"/>
                </a:moveTo>
                <a:cubicBezTo>
                  <a:pt x="1486290" y="0"/>
                  <a:pt x="1552872" y="66582"/>
                  <a:pt x="1552872" y="148715"/>
                </a:cubicBezTo>
                <a:lnTo>
                  <a:pt x="1552872" y="1013497"/>
                </a:lnTo>
                <a:lnTo>
                  <a:pt x="2808313" y="1679449"/>
                </a:lnTo>
                <a:lnTo>
                  <a:pt x="2808313" y="1989106"/>
                </a:lnTo>
                <a:lnTo>
                  <a:pt x="1552871" y="1675907"/>
                </a:lnTo>
                <a:lnTo>
                  <a:pt x="1552871" y="2299558"/>
                </a:lnTo>
                <a:lnTo>
                  <a:pt x="1550364" y="2311975"/>
                </a:lnTo>
                <a:lnTo>
                  <a:pt x="1836205" y="2540985"/>
                </a:lnTo>
                <a:lnTo>
                  <a:pt x="1836205" y="2688679"/>
                </a:lnTo>
                <a:lnTo>
                  <a:pt x="1404157" y="2525885"/>
                </a:lnTo>
                <a:lnTo>
                  <a:pt x="972108" y="2688679"/>
                </a:lnTo>
                <a:lnTo>
                  <a:pt x="972108" y="2540985"/>
                </a:lnTo>
                <a:lnTo>
                  <a:pt x="1257949" y="2311975"/>
                </a:lnTo>
                <a:lnTo>
                  <a:pt x="1255442" y="2299557"/>
                </a:lnTo>
                <a:lnTo>
                  <a:pt x="1255442" y="1675907"/>
                </a:lnTo>
                <a:lnTo>
                  <a:pt x="0" y="1989106"/>
                </a:lnTo>
                <a:lnTo>
                  <a:pt x="0" y="1679449"/>
                </a:lnTo>
                <a:lnTo>
                  <a:pt x="1255442" y="1013496"/>
                </a:lnTo>
                <a:lnTo>
                  <a:pt x="1255442" y="148715"/>
                </a:lnTo>
                <a:cubicBezTo>
                  <a:pt x="1255442" y="66582"/>
                  <a:pt x="1322024" y="0"/>
                  <a:pt x="14041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17" name="KSO_Shape"/>
          <p:cNvSpPr>
            <a:spLocks/>
          </p:cNvSpPr>
          <p:nvPr/>
        </p:nvSpPr>
        <p:spPr bwMode="auto">
          <a:xfrm>
            <a:off x="7586648" y="337391"/>
            <a:ext cx="526770" cy="283578"/>
          </a:xfrm>
          <a:custGeom>
            <a:avLst/>
            <a:gdLst/>
            <a:ahLst/>
            <a:cxnLst/>
            <a:rect l="0" t="0" r="r" b="b"/>
            <a:pathLst>
              <a:path w="1939925" h="1042987">
                <a:moveTo>
                  <a:pt x="1635284" y="760412"/>
                </a:moveTo>
                <a:lnTo>
                  <a:pt x="1642579" y="760729"/>
                </a:lnTo>
                <a:lnTo>
                  <a:pt x="1649556" y="761046"/>
                </a:lnTo>
                <a:lnTo>
                  <a:pt x="1656533" y="761998"/>
                </a:lnTo>
                <a:lnTo>
                  <a:pt x="1663827" y="763266"/>
                </a:lnTo>
                <a:lnTo>
                  <a:pt x="1670487" y="764535"/>
                </a:lnTo>
                <a:lnTo>
                  <a:pt x="1677147" y="766755"/>
                </a:lnTo>
                <a:lnTo>
                  <a:pt x="1683807" y="768975"/>
                </a:lnTo>
                <a:lnTo>
                  <a:pt x="1690150" y="771512"/>
                </a:lnTo>
                <a:lnTo>
                  <a:pt x="1696493" y="774049"/>
                </a:lnTo>
                <a:lnTo>
                  <a:pt x="1702519" y="777221"/>
                </a:lnTo>
                <a:lnTo>
                  <a:pt x="1708227" y="781026"/>
                </a:lnTo>
                <a:lnTo>
                  <a:pt x="1714253" y="784515"/>
                </a:lnTo>
                <a:lnTo>
                  <a:pt x="1719644" y="788638"/>
                </a:lnTo>
                <a:lnTo>
                  <a:pt x="1725036" y="792444"/>
                </a:lnTo>
                <a:lnTo>
                  <a:pt x="1730110" y="796884"/>
                </a:lnTo>
                <a:lnTo>
                  <a:pt x="1735184" y="801641"/>
                </a:lnTo>
                <a:lnTo>
                  <a:pt x="1739942" y="806715"/>
                </a:lnTo>
                <a:lnTo>
                  <a:pt x="1744382" y="811789"/>
                </a:lnTo>
                <a:lnTo>
                  <a:pt x="1748187" y="817181"/>
                </a:lnTo>
                <a:lnTo>
                  <a:pt x="1752310" y="822572"/>
                </a:lnTo>
                <a:lnTo>
                  <a:pt x="1756116" y="828281"/>
                </a:lnTo>
                <a:lnTo>
                  <a:pt x="1759605" y="834307"/>
                </a:lnTo>
                <a:lnTo>
                  <a:pt x="1762776" y="840332"/>
                </a:lnTo>
                <a:lnTo>
                  <a:pt x="1765313" y="846675"/>
                </a:lnTo>
                <a:lnTo>
                  <a:pt x="1767850" y="853018"/>
                </a:lnTo>
                <a:lnTo>
                  <a:pt x="1770070" y="859678"/>
                </a:lnTo>
                <a:lnTo>
                  <a:pt x="1772290" y="866338"/>
                </a:lnTo>
                <a:lnTo>
                  <a:pt x="1773559" y="873315"/>
                </a:lnTo>
                <a:lnTo>
                  <a:pt x="1774827" y="880292"/>
                </a:lnTo>
                <a:lnTo>
                  <a:pt x="1775779" y="887270"/>
                </a:lnTo>
                <a:lnTo>
                  <a:pt x="1776096" y="894247"/>
                </a:lnTo>
                <a:lnTo>
                  <a:pt x="1776413" y="901541"/>
                </a:lnTo>
                <a:lnTo>
                  <a:pt x="1776096" y="908835"/>
                </a:lnTo>
                <a:lnTo>
                  <a:pt x="1775779" y="916130"/>
                </a:lnTo>
                <a:lnTo>
                  <a:pt x="1774827" y="923424"/>
                </a:lnTo>
                <a:lnTo>
                  <a:pt x="1773559" y="930401"/>
                </a:lnTo>
                <a:lnTo>
                  <a:pt x="1772290" y="937061"/>
                </a:lnTo>
                <a:lnTo>
                  <a:pt x="1770070" y="943721"/>
                </a:lnTo>
                <a:lnTo>
                  <a:pt x="1767850" y="950064"/>
                </a:lnTo>
                <a:lnTo>
                  <a:pt x="1765313" y="956724"/>
                </a:lnTo>
                <a:lnTo>
                  <a:pt x="1762776" y="962750"/>
                </a:lnTo>
                <a:lnTo>
                  <a:pt x="1759605" y="969093"/>
                </a:lnTo>
                <a:lnTo>
                  <a:pt x="1756116" y="975118"/>
                </a:lnTo>
                <a:lnTo>
                  <a:pt x="1752310" y="980510"/>
                </a:lnTo>
                <a:lnTo>
                  <a:pt x="1748187" y="986535"/>
                </a:lnTo>
                <a:lnTo>
                  <a:pt x="1744382" y="991610"/>
                </a:lnTo>
                <a:lnTo>
                  <a:pt x="1739942" y="997001"/>
                </a:lnTo>
                <a:lnTo>
                  <a:pt x="1735184" y="1001758"/>
                </a:lnTo>
                <a:lnTo>
                  <a:pt x="1730110" y="1006516"/>
                </a:lnTo>
                <a:lnTo>
                  <a:pt x="1725036" y="1010638"/>
                </a:lnTo>
                <a:lnTo>
                  <a:pt x="1719644" y="1015078"/>
                </a:lnTo>
                <a:lnTo>
                  <a:pt x="1714253" y="1018884"/>
                </a:lnTo>
                <a:lnTo>
                  <a:pt x="1708227" y="1022690"/>
                </a:lnTo>
                <a:lnTo>
                  <a:pt x="1702519" y="1025861"/>
                </a:lnTo>
                <a:lnTo>
                  <a:pt x="1696493" y="1029033"/>
                </a:lnTo>
                <a:lnTo>
                  <a:pt x="1690150" y="1032204"/>
                </a:lnTo>
                <a:lnTo>
                  <a:pt x="1683807" y="1034741"/>
                </a:lnTo>
                <a:lnTo>
                  <a:pt x="1677147" y="1036644"/>
                </a:lnTo>
                <a:lnTo>
                  <a:pt x="1670487" y="1038547"/>
                </a:lnTo>
                <a:lnTo>
                  <a:pt x="1663827" y="1040133"/>
                </a:lnTo>
                <a:lnTo>
                  <a:pt x="1656533" y="1041401"/>
                </a:lnTo>
                <a:lnTo>
                  <a:pt x="1649556" y="1042353"/>
                </a:lnTo>
                <a:lnTo>
                  <a:pt x="1642579" y="1042987"/>
                </a:lnTo>
                <a:lnTo>
                  <a:pt x="1635284" y="1042987"/>
                </a:lnTo>
                <a:lnTo>
                  <a:pt x="1627990" y="1042987"/>
                </a:lnTo>
                <a:lnTo>
                  <a:pt x="1620696" y="1042353"/>
                </a:lnTo>
                <a:lnTo>
                  <a:pt x="1613401" y="1041401"/>
                </a:lnTo>
                <a:lnTo>
                  <a:pt x="1606424" y="1040133"/>
                </a:lnTo>
                <a:lnTo>
                  <a:pt x="1599764" y="1038547"/>
                </a:lnTo>
                <a:lnTo>
                  <a:pt x="1593104" y="1036644"/>
                </a:lnTo>
                <a:lnTo>
                  <a:pt x="1586761" y="1034741"/>
                </a:lnTo>
                <a:lnTo>
                  <a:pt x="1580101" y="1032204"/>
                </a:lnTo>
                <a:lnTo>
                  <a:pt x="1574075" y="1029033"/>
                </a:lnTo>
                <a:lnTo>
                  <a:pt x="1567733" y="1025861"/>
                </a:lnTo>
                <a:lnTo>
                  <a:pt x="1562024" y="1022690"/>
                </a:lnTo>
                <a:lnTo>
                  <a:pt x="1556315" y="1018884"/>
                </a:lnTo>
                <a:lnTo>
                  <a:pt x="1550290" y="1015078"/>
                </a:lnTo>
                <a:lnTo>
                  <a:pt x="1545215" y="1010638"/>
                </a:lnTo>
                <a:lnTo>
                  <a:pt x="1540141" y="1006516"/>
                </a:lnTo>
                <a:lnTo>
                  <a:pt x="1535067" y="1001758"/>
                </a:lnTo>
                <a:lnTo>
                  <a:pt x="1530310" y="997001"/>
                </a:lnTo>
                <a:lnTo>
                  <a:pt x="1526187" y="991610"/>
                </a:lnTo>
                <a:lnTo>
                  <a:pt x="1521747" y="986535"/>
                </a:lnTo>
                <a:lnTo>
                  <a:pt x="1517624" y="980510"/>
                </a:lnTo>
                <a:lnTo>
                  <a:pt x="1514135" y="975118"/>
                </a:lnTo>
                <a:lnTo>
                  <a:pt x="1510964" y="969093"/>
                </a:lnTo>
                <a:lnTo>
                  <a:pt x="1507792" y="962750"/>
                </a:lnTo>
                <a:lnTo>
                  <a:pt x="1504621" y="956724"/>
                </a:lnTo>
                <a:lnTo>
                  <a:pt x="1502084" y="950064"/>
                </a:lnTo>
                <a:lnTo>
                  <a:pt x="1500181" y="943721"/>
                </a:lnTo>
                <a:lnTo>
                  <a:pt x="1498278" y="937061"/>
                </a:lnTo>
                <a:lnTo>
                  <a:pt x="1496692" y="930401"/>
                </a:lnTo>
                <a:lnTo>
                  <a:pt x="1495424" y="923424"/>
                </a:lnTo>
                <a:lnTo>
                  <a:pt x="1494472" y="916130"/>
                </a:lnTo>
                <a:lnTo>
                  <a:pt x="1493838" y="908835"/>
                </a:lnTo>
                <a:lnTo>
                  <a:pt x="1493838" y="901541"/>
                </a:lnTo>
                <a:lnTo>
                  <a:pt x="1493838" y="894247"/>
                </a:lnTo>
                <a:lnTo>
                  <a:pt x="1494472" y="887270"/>
                </a:lnTo>
                <a:lnTo>
                  <a:pt x="1495424" y="880292"/>
                </a:lnTo>
                <a:lnTo>
                  <a:pt x="1496692" y="873315"/>
                </a:lnTo>
                <a:lnTo>
                  <a:pt x="1498278" y="866338"/>
                </a:lnTo>
                <a:lnTo>
                  <a:pt x="1500181" y="859678"/>
                </a:lnTo>
                <a:lnTo>
                  <a:pt x="1502084" y="853018"/>
                </a:lnTo>
                <a:lnTo>
                  <a:pt x="1504621" y="846675"/>
                </a:lnTo>
                <a:lnTo>
                  <a:pt x="1507792" y="840332"/>
                </a:lnTo>
                <a:lnTo>
                  <a:pt x="1510964" y="834307"/>
                </a:lnTo>
                <a:lnTo>
                  <a:pt x="1514135" y="828281"/>
                </a:lnTo>
                <a:lnTo>
                  <a:pt x="1517624" y="822572"/>
                </a:lnTo>
                <a:lnTo>
                  <a:pt x="1521747" y="817181"/>
                </a:lnTo>
                <a:lnTo>
                  <a:pt x="1526187" y="811789"/>
                </a:lnTo>
                <a:lnTo>
                  <a:pt x="1530310" y="806715"/>
                </a:lnTo>
                <a:lnTo>
                  <a:pt x="1535067" y="801641"/>
                </a:lnTo>
                <a:lnTo>
                  <a:pt x="1540141" y="796884"/>
                </a:lnTo>
                <a:lnTo>
                  <a:pt x="1545215" y="792444"/>
                </a:lnTo>
                <a:lnTo>
                  <a:pt x="1550290" y="788638"/>
                </a:lnTo>
                <a:lnTo>
                  <a:pt x="1556315" y="784515"/>
                </a:lnTo>
                <a:lnTo>
                  <a:pt x="1562024" y="781026"/>
                </a:lnTo>
                <a:lnTo>
                  <a:pt x="1567733" y="777221"/>
                </a:lnTo>
                <a:lnTo>
                  <a:pt x="1574075" y="774049"/>
                </a:lnTo>
                <a:lnTo>
                  <a:pt x="1580101" y="771512"/>
                </a:lnTo>
                <a:lnTo>
                  <a:pt x="1586761" y="768975"/>
                </a:lnTo>
                <a:lnTo>
                  <a:pt x="1593104" y="766755"/>
                </a:lnTo>
                <a:lnTo>
                  <a:pt x="1599764" y="764535"/>
                </a:lnTo>
                <a:lnTo>
                  <a:pt x="1606424" y="763266"/>
                </a:lnTo>
                <a:lnTo>
                  <a:pt x="1613401" y="761998"/>
                </a:lnTo>
                <a:lnTo>
                  <a:pt x="1620696" y="761046"/>
                </a:lnTo>
                <a:lnTo>
                  <a:pt x="1627990" y="760729"/>
                </a:lnTo>
                <a:lnTo>
                  <a:pt x="1635284" y="760412"/>
                </a:lnTo>
                <a:close/>
                <a:moveTo>
                  <a:pt x="221616" y="760412"/>
                </a:moveTo>
                <a:lnTo>
                  <a:pt x="228934" y="760729"/>
                </a:lnTo>
                <a:lnTo>
                  <a:pt x="235935" y="761046"/>
                </a:lnTo>
                <a:lnTo>
                  <a:pt x="243254" y="761998"/>
                </a:lnTo>
                <a:lnTo>
                  <a:pt x="249936" y="763266"/>
                </a:lnTo>
                <a:lnTo>
                  <a:pt x="256937" y="764535"/>
                </a:lnTo>
                <a:lnTo>
                  <a:pt x="263938" y="766755"/>
                </a:lnTo>
                <a:lnTo>
                  <a:pt x="270302" y="768975"/>
                </a:lnTo>
                <a:lnTo>
                  <a:pt x="276666" y="771512"/>
                </a:lnTo>
                <a:lnTo>
                  <a:pt x="283030" y="774049"/>
                </a:lnTo>
                <a:lnTo>
                  <a:pt x="289395" y="777221"/>
                </a:lnTo>
                <a:lnTo>
                  <a:pt x="295122" y="781026"/>
                </a:lnTo>
                <a:lnTo>
                  <a:pt x="300850" y="784515"/>
                </a:lnTo>
                <a:lnTo>
                  <a:pt x="306260" y="788638"/>
                </a:lnTo>
                <a:lnTo>
                  <a:pt x="311988" y="792444"/>
                </a:lnTo>
                <a:lnTo>
                  <a:pt x="317079" y="796884"/>
                </a:lnTo>
                <a:lnTo>
                  <a:pt x="321534" y="801641"/>
                </a:lnTo>
                <a:lnTo>
                  <a:pt x="326307" y="806715"/>
                </a:lnTo>
                <a:lnTo>
                  <a:pt x="331080" y="811789"/>
                </a:lnTo>
                <a:lnTo>
                  <a:pt x="335217" y="817181"/>
                </a:lnTo>
                <a:lnTo>
                  <a:pt x="339036" y="822572"/>
                </a:lnTo>
                <a:lnTo>
                  <a:pt x="342854" y="828281"/>
                </a:lnTo>
                <a:lnTo>
                  <a:pt x="346355" y="834307"/>
                </a:lnTo>
                <a:lnTo>
                  <a:pt x="349219" y="840332"/>
                </a:lnTo>
                <a:lnTo>
                  <a:pt x="352082" y="846675"/>
                </a:lnTo>
                <a:lnTo>
                  <a:pt x="354628" y="853018"/>
                </a:lnTo>
                <a:lnTo>
                  <a:pt x="356856" y="859678"/>
                </a:lnTo>
                <a:lnTo>
                  <a:pt x="359083" y="866338"/>
                </a:lnTo>
                <a:lnTo>
                  <a:pt x="360674" y="873315"/>
                </a:lnTo>
                <a:lnTo>
                  <a:pt x="361629" y="880292"/>
                </a:lnTo>
                <a:lnTo>
                  <a:pt x="362902" y="887270"/>
                </a:lnTo>
                <a:lnTo>
                  <a:pt x="363220" y="894247"/>
                </a:lnTo>
                <a:lnTo>
                  <a:pt x="363538" y="901541"/>
                </a:lnTo>
                <a:lnTo>
                  <a:pt x="363220" y="908835"/>
                </a:lnTo>
                <a:lnTo>
                  <a:pt x="362902" y="916130"/>
                </a:lnTo>
                <a:lnTo>
                  <a:pt x="361629" y="923424"/>
                </a:lnTo>
                <a:lnTo>
                  <a:pt x="360674" y="930401"/>
                </a:lnTo>
                <a:lnTo>
                  <a:pt x="359083" y="937061"/>
                </a:lnTo>
                <a:lnTo>
                  <a:pt x="356856" y="943721"/>
                </a:lnTo>
                <a:lnTo>
                  <a:pt x="354628" y="950064"/>
                </a:lnTo>
                <a:lnTo>
                  <a:pt x="352082" y="956724"/>
                </a:lnTo>
                <a:lnTo>
                  <a:pt x="349219" y="962750"/>
                </a:lnTo>
                <a:lnTo>
                  <a:pt x="346355" y="969093"/>
                </a:lnTo>
                <a:lnTo>
                  <a:pt x="342854" y="975118"/>
                </a:lnTo>
                <a:lnTo>
                  <a:pt x="339036" y="980510"/>
                </a:lnTo>
                <a:lnTo>
                  <a:pt x="335217" y="986535"/>
                </a:lnTo>
                <a:lnTo>
                  <a:pt x="331080" y="991610"/>
                </a:lnTo>
                <a:lnTo>
                  <a:pt x="326307" y="997001"/>
                </a:lnTo>
                <a:lnTo>
                  <a:pt x="321534" y="1001758"/>
                </a:lnTo>
                <a:lnTo>
                  <a:pt x="317079" y="1006516"/>
                </a:lnTo>
                <a:lnTo>
                  <a:pt x="311988" y="1010638"/>
                </a:lnTo>
                <a:lnTo>
                  <a:pt x="306260" y="1015078"/>
                </a:lnTo>
                <a:lnTo>
                  <a:pt x="300850" y="1018884"/>
                </a:lnTo>
                <a:lnTo>
                  <a:pt x="295122" y="1022690"/>
                </a:lnTo>
                <a:lnTo>
                  <a:pt x="289395" y="1025861"/>
                </a:lnTo>
                <a:lnTo>
                  <a:pt x="283030" y="1029033"/>
                </a:lnTo>
                <a:lnTo>
                  <a:pt x="276666" y="1032204"/>
                </a:lnTo>
                <a:lnTo>
                  <a:pt x="270302" y="1034741"/>
                </a:lnTo>
                <a:lnTo>
                  <a:pt x="263938" y="1036644"/>
                </a:lnTo>
                <a:lnTo>
                  <a:pt x="256937" y="1038547"/>
                </a:lnTo>
                <a:lnTo>
                  <a:pt x="249936" y="1040133"/>
                </a:lnTo>
                <a:lnTo>
                  <a:pt x="243254" y="1041401"/>
                </a:lnTo>
                <a:lnTo>
                  <a:pt x="235935" y="1042353"/>
                </a:lnTo>
                <a:lnTo>
                  <a:pt x="228934" y="1042987"/>
                </a:lnTo>
                <a:lnTo>
                  <a:pt x="221616" y="1042987"/>
                </a:lnTo>
                <a:lnTo>
                  <a:pt x="213978" y="1042987"/>
                </a:lnTo>
                <a:lnTo>
                  <a:pt x="207296" y="1042353"/>
                </a:lnTo>
                <a:lnTo>
                  <a:pt x="199977" y="1041401"/>
                </a:lnTo>
                <a:lnTo>
                  <a:pt x="192977" y="1040133"/>
                </a:lnTo>
                <a:lnTo>
                  <a:pt x="185976" y="1038547"/>
                </a:lnTo>
                <a:lnTo>
                  <a:pt x="179612" y="1036644"/>
                </a:lnTo>
                <a:lnTo>
                  <a:pt x="172611" y="1034741"/>
                </a:lnTo>
                <a:lnTo>
                  <a:pt x="166565" y="1032204"/>
                </a:lnTo>
                <a:lnTo>
                  <a:pt x="159883" y="1029033"/>
                </a:lnTo>
                <a:lnTo>
                  <a:pt x="154155" y="1025861"/>
                </a:lnTo>
                <a:lnTo>
                  <a:pt x="147791" y="1022690"/>
                </a:lnTo>
                <a:lnTo>
                  <a:pt x="142063" y="1018884"/>
                </a:lnTo>
                <a:lnTo>
                  <a:pt x="136653" y="1015078"/>
                </a:lnTo>
                <a:lnTo>
                  <a:pt x="131243" y="1010638"/>
                </a:lnTo>
                <a:lnTo>
                  <a:pt x="126152" y="1006516"/>
                </a:lnTo>
                <a:lnTo>
                  <a:pt x="121379" y="1001758"/>
                </a:lnTo>
                <a:lnTo>
                  <a:pt x="116606" y="997001"/>
                </a:lnTo>
                <a:lnTo>
                  <a:pt x="111833" y="991610"/>
                </a:lnTo>
                <a:lnTo>
                  <a:pt x="108014" y="986535"/>
                </a:lnTo>
                <a:lnTo>
                  <a:pt x="103877" y="980510"/>
                </a:lnTo>
                <a:lnTo>
                  <a:pt x="100377" y="975118"/>
                </a:lnTo>
                <a:lnTo>
                  <a:pt x="96558" y="969093"/>
                </a:lnTo>
                <a:lnTo>
                  <a:pt x="93694" y="962750"/>
                </a:lnTo>
                <a:lnTo>
                  <a:pt x="90831" y="956724"/>
                </a:lnTo>
                <a:lnTo>
                  <a:pt x="88285" y="950064"/>
                </a:lnTo>
                <a:lnTo>
                  <a:pt x="86057" y="943721"/>
                </a:lnTo>
                <a:lnTo>
                  <a:pt x="84148" y="937061"/>
                </a:lnTo>
                <a:lnTo>
                  <a:pt x="82557" y="930401"/>
                </a:lnTo>
                <a:lnTo>
                  <a:pt x="81284" y="923424"/>
                </a:lnTo>
                <a:lnTo>
                  <a:pt x="80330" y="916130"/>
                </a:lnTo>
                <a:lnTo>
                  <a:pt x="80011" y="908835"/>
                </a:lnTo>
                <a:lnTo>
                  <a:pt x="79375" y="901541"/>
                </a:lnTo>
                <a:lnTo>
                  <a:pt x="80011" y="894247"/>
                </a:lnTo>
                <a:lnTo>
                  <a:pt x="80330" y="887270"/>
                </a:lnTo>
                <a:lnTo>
                  <a:pt x="81284" y="880292"/>
                </a:lnTo>
                <a:lnTo>
                  <a:pt x="82557" y="873315"/>
                </a:lnTo>
                <a:lnTo>
                  <a:pt x="84148" y="866338"/>
                </a:lnTo>
                <a:lnTo>
                  <a:pt x="86057" y="859678"/>
                </a:lnTo>
                <a:lnTo>
                  <a:pt x="88285" y="853018"/>
                </a:lnTo>
                <a:lnTo>
                  <a:pt x="90831" y="846675"/>
                </a:lnTo>
                <a:lnTo>
                  <a:pt x="93694" y="840332"/>
                </a:lnTo>
                <a:lnTo>
                  <a:pt x="96558" y="834307"/>
                </a:lnTo>
                <a:lnTo>
                  <a:pt x="100377" y="828281"/>
                </a:lnTo>
                <a:lnTo>
                  <a:pt x="103877" y="822572"/>
                </a:lnTo>
                <a:lnTo>
                  <a:pt x="108014" y="817181"/>
                </a:lnTo>
                <a:lnTo>
                  <a:pt x="111833" y="811789"/>
                </a:lnTo>
                <a:lnTo>
                  <a:pt x="116606" y="806715"/>
                </a:lnTo>
                <a:lnTo>
                  <a:pt x="121379" y="801641"/>
                </a:lnTo>
                <a:lnTo>
                  <a:pt x="126152" y="796884"/>
                </a:lnTo>
                <a:lnTo>
                  <a:pt x="131243" y="792444"/>
                </a:lnTo>
                <a:lnTo>
                  <a:pt x="136653" y="788638"/>
                </a:lnTo>
                <a:lnTo>
                  <a:pt x="142063" y="784515"/>
                </a:lnTo>
                <a:lnTo>
                  <a:pt x="147791" y="781026"/>
                </a:lnTo>
                <a:lnTo>
                  <a:pt x="154155" y="777221"/>
                </a:lnTo>
                <a:lnTo>
                  <a:pt x="159883" y="774049"/>
                </a:lnTo>
                <a:lnTo>
                  <a:pt x="166565" y="771512"/>
                </a:lnTo>
                <a:lnTo>
                  <a:pt x="172611" y="768975"/>
                </a:lnTo>
                <a:lnTo>
                  <a:pt x="179612" y="766755"/>
                </a:lnTo>
                <a:lnTo>
                  <a:pt x="185976" y="764535"/>
                </a:lnTo>
                <a:lnTo>
                  <a:pt x="192977" y="763266"/>
                </a:lnTo>
                <a:lnTo>
                  <a:pt x="199977" y="761998"/>
                </a:lnTo>
                <a:lnTo>
                  <a:pt x="207296" y="761046"/>
                </a:lnTo>
                <a:lnTo>
                  <a:pt x="213978" y="760729"/>
                </a:lnTo>
                <a:lnTo>
                  <a:pt x="221616" y="760412"/>
                </a:lnTo>
                <a:close/>
                <a:moveTo>
                  <a:pt x="1403413" y="254952"/>
                </a:moveTo>
                <a:lnTo>
                  <a:pt x="1403413" y="450215"/>
                </a:lnTo>
                <a:lnTo>
                  <a:pt x="1774869" y="450215"/>
                </a:lnTo>
                <a:lnTo>
                  <a:pt x="1729073" y="258444"/>
                </a:lnTo>
                <a:lnTo>
                  <a:pt x="1403413" y="254952"/>
                </a:lnTo>
                <a:close/>
                <a:moveTo>
                  <a:pt x="1365250" y="217487"/>
                </a:moveTo>
                <a:lnTo>
                  <a:pt x="1766918" y="217487"/>
                </a:lnTo>
                <a:lnTo>
                  <a:pt x="1886179" y="749300"/>
                </a:lnTo>
                <a:lnTo>
                  <a:pt x="1939925" y="749300"/>
                </a:lnTo>
                <a:lnTo>
                  <a:pt x="1939925" y="860425"/>
                </a:lnTo>
                <a:lnTo>
                  <a:pt x="1886179" y="860425"/>
                </a:lnTo>
                <a:lnTo>
                  <a:pt x="1792043" y="860425"/>
                </a:lnTo>
                <a:lnTo>
                  <a:pt x="1790134" y="854075"/>
                </a:lnTo>
                <a:lnTo>
                  <a:pt x="1788226" y="847408"/>
                </a:lnTo>
                <a:lnTo>
                  <a:pt x="1785682" y="841375"/>
                </a:lnTo>
                <a:lnTo>
                  <a:pt x="1783138" y="835025"/>
                </a:lnTo>
                <a:lnTo>
                  <a:pt x="1779958" y="829310"/>
                </a:lnTo>
                <a:lnTo>
                  <a:pt x="1777095" y="823595"/>
                </a:lnTo>
                <a:lnTo>
                  <a:pt x="1773915" y="817563"/>
                </a:lnTo>
                <a:lnTo>
                  <a:pt x="1770417" y="812165"/>
                </a:lnTo>
                <a:lnTo>
                  <a:pt x="1766600" y="806768"/>
                </a:lnTo>
                <a:lnTo>
                  <a:pt x="1762784" y="801688"/>
                </a:lnTo>
                <a:lnTo>
                  <a:pt x="1758650" y="796608"/>
                </a:lnTo>
                <a:lnTo>
                  <a:pt x="1754197" y="791528"/>
                </a:lnTo>
                <a:lnTo>
                  <a:pt x="1749427" y="786765"/>
                </a:lnTo>
                <a:lnTo>
                  <a:pt x="1744975" y="782320"/>
                </a:lnTo>
                <a:lnTo>
                  <a:pt x="1740204" y="778193"/>
                </a:lnTo>
                <a:lnTo>
                  <a:pt x="1735116" y="774065"/>
                </a:lnTo>
                <a:lnTo>
                  <a:pt x="1730027" y="770255"/>
                </a:lnTo>
                <a:lnTo>
                  <a:pt x="1724621" y="766445"/>
                </a:lnTo>
                <a:lnTo>
                  <a:pt x="1718578" y="762953"/>
                </a:lnTo>
                <a:lnTo>
                  <a:pt x="1713172" y="759460"/>
                </a:lnTo>
                <a:lnTo>
                  <a:pt x="1707447" y="756285"/>
                </a:lnTo>
                <a:lnTo>
                  <a:pt x="1701087" y="753745"/>
                </a:lnTo>
                <a:lnTo>
                  <a:pt x="1695044" y="750887"/>
                </a:lnTo>
                <a:lnTo>
                  <a:pt x="1689002" y="748665"/>
                </a:lnTo>
                <a:lnTo>
                  <a:pt x="1682641" y="746442"/>
                </a:lnTo>
                <a:lnTo>
                  <a:pt x="1676281" y="744855"/>
                </a:lnTo>
                <a:lnTo>
                  <a:pt x="1669602" y="743267"/>
                </a:lnTo>
                <a:lnTo>
                  <a:pt x="1663242" y="741680"/>
                </a:lnTo>
                <a:lnTo>
                  <a:pt x="1656245" y="741045"/>
                </a:lnTo>
                <a:lnTo>
                  <a:pt x="1649248" y="740410"/>
                </a:lnTo>
                <a:lnTo>
                  <a:pt x="1642252" y="739775"/>
                </a:lnTo>
                <a:lnTo>
                  <a:pt x="1635573" y="739775"/>
                </a:lnTo>
                <a:lnTo>
                  <a:pt x="1628577" y="739775"/>
                </a:lnTo>
                <a:lnTo>
                  <a:pt x="1621262" y="740410"/>
                </a:lnTo>
                <a:lnTo>
                  <a:pt x="1614901" y="741045"/>
                </a:lnTo>
                <a:lnTo>
                  <a:pt x="1607905" y="741680"/>
                </a:lnTo>
                <a:lnTo>
                  <a:pt x="1601226" y="743267"/>
                </a:lnTo>
                <a:lnTo>
                  <a:pt x="1594866" y="744855"/>
                </a:lnTo>
                <a:lnTo>
                  <a:pt x="1588187" y="746442"/>
                </a:lnTo>
                <a:lnTo>
                  <a:pt x="1581827" y="748665"/>
                </a:lnTo>
                <a:lnTo>
                  <a:pt x="1575466" y="750887"/>
                </a:lnTo>
                <a:lnTo>
                  <a:pt x="1569423" y="753745"/>
                </a:lnTo>
                <a:lnTo>
                  <a:pt x="1563381" y="756285"/>
                </a:lnTo>
                <a:lnTo>
                  <a:pt x="1557656" y="759460"/>
                </a:lnTo>
                <a:lnTo>
                  <a:pt x="1551932" y="762953"/>
                </a:lnTo>
                <a:lnTo>
                  <a:pt x="1546526" y="766445"/>
                </a:lnTo>
                <a:lnTo>
                  <a:pt x="1541119" y="770255"/>
                </a:lnTo>
                <a:lnTo>
                  <a:pt x="1536031" y="774065"/>
                </a:lnTo>
                <a:lnTo>
                  <a:pt x="1530942" y="778193"/>
                </a:lnTo>
                <a:lnTo>
                  <a:pt x="1525854" y="782320"/>
                </a:lnTo>
                <a:lnTo>
                  <a:pt x="1521083" y="786765"/>
                </a:lnTo>
                <a:lnTo>
                  <a:pt x="1516631" y="791528"/>
                </a:lnTo>
                <a:lnTo>
                  <a:pt x="1512179" y="796608"/>
                </a:lnTo>
                <a:lnTo>
                  <a:pt x="1508044" y="801688"/>
                </a:lnTo>
                <a:lnTo>
                  <a:pt x="1504228" y="806768"/>
                </a:lnTo>
                <a:lnTo>
                  <a:pt x="1500412" y="812165"/>
                </a:lnTo>
                <a:lnTo>
                  <a:pt x="1496913" y="817563"/>
                </a:lnTo>
                <a:lnTo>
                  <a:pt x="1493733" y="823595"/>
                </a:lnTo>
                <a:lnTo>
                  <a:pt x="1490553" y="829310"/>
                </a:lnTo>
                <a:lnTo>
                  <a:pt x="1487690" y="835025"/>
                </a:lnTo>
                <a:lnTo>
                  <a:pt x="1485146" y="841375"/>
                </a:lnTo>
                <a:lnTo>
                  <a:pt x="1482920" y="847408"/>
                </a:lnTo>
                <a:lnTo>
                  <a:pt x="1480694" y="854075"/>
                </a:lnTo>
                <a:lnTo>
                  <a:pt x="1478786" y="860425"/>
                </a:lnTo>
                <a:lnTo>
                  <a:pt x="1365250" y="860425"/>
                </a:lnTo>
                <a:lnTo>
                  <a:pt x="1365250" y="217487"/>
                </a:lnTo>
                <a:close/>
                <a:moveTo>
                  <a:pt x="0" y="0"/>
                </a:moveTo>
                <a:lnTo>
                  <a:pt x="1312863" y="0"/>
                </a:lnTo>
                <a:lnTo>
                  <a:pt x="1312863" y="860425"/>
                </a:lnTo>
                <a:lnTo>
                  <a:pt x="378643" y="860425"/>
                </a:lnTo>
                <a:lnTo>
                  <a:pt x="376737" y="854077"/>
                </a:lnTo>
                <a:lnTo>
                  <a:pt x="374514" y="847412"/>
                </a:lnTo>
                <a:lnTo>
                  <a:pt x="371973" y="841382"/>
                </a:lnTo>
                <a:lnTo>
                  <a:pt x="369431" y="835034"/>
                </a:lnTo>
                <a:lnTo>
                  <a:pt x="366572" y="829322"/>
                </a:lnTo>
                <a:lnTo>
                  <a:pt x="363713" y="823609"/>
                </a:lnTo>
                <a:lnTo>
                  <a:pt x="360537" y="817578"/>
                </a:lnTo>
                <a:lnTo>
                  <a:pt x="356725" y="812183"/>
                </a:lnTo>
                <a:lnTo>
                  <a:pt x="353231" y="806787"/>
                </a:lnTo>
                <a:lnTo>
                  <a:pt x="349101" y="801709"/>
                </a:lnTo>
                <a:lnTo>
                  <a:pt x="344654" y="796631"/>
                </a:lnTo>
                <a:lnTo>
                  <a:pt x="340842" y="791553"/>
                </a:lnTo>
                <a:lnTo>
                  <a:pt x="336078" y="786792"/>
                </a:lnTo>
                <a:lnTo>
                  <a:pt x="331313" y="782349"/>
                </a:lnTo>
                <a:lnTo>
                  <a:pt x="326548" y="778223"/>
                </a:lnTo>
                <a:lnTo>
                  <a:pt x="321466" y="774097"/>
                </a:lnTo>
                <a:lnTo>
                  <a:pt x="316065" y="770288"/>
                </a:lnTo>
                <a:lnTo>
                  <a:pt x="310665" y="766480"/>
                </a:lnTo>
                <a:lnTo>
                  <a:pt x="305265" y="762989"/>
                </a:lnTo>
                <a:lnTo>
                  <a:pt x="299547" y="759497"/>
                </a:lnTo>
                <a:lnTo>
                  <a:pt x="293512" y="756323"/>
                </a:lnTo>
                <a:lnTo>
                  <a:pt x="287794" y="753784"/>
                </a:lnTo>
                <a:lnTo>
                  <a:pt x="281759" y="750928"/>
                </a:lnTo>
                <a:lnTo>
                  <a:pt x="275406" y="748706"/>
                </a:lnTo>
                <a:lnTo>
                  <a:pt x="269053" y="746484"/>
                </a:lnTo>
                <a:lnTo>
                  <a:pt x="262700" y="744898"/>
                </a:lnTo>
                <a:lnTo>
                  <a:pt x="256347" y="743311"/>
                </a:lnTo>
                <a:lnTo>
                  <a:pt x="249358" y="741724"/>
                </a:lnTo>
                <a:lnTo>
                  <a:pt x="242687" y="741089"/>
                </a:lnTo>
                <a:lnTo>
                  <a:pt x="236017" y="740454"/>
                </a:lnTo>
                <a:lnTo>
                  <a:pt x="229028" y="739819"/>
                </a:lnTo>
                <a:lnTo>
                  <a:pt x="222040" y="739819"/>
                </a:lnTo>
                <a:lnTo>
                  <a:pt x="214734" y="739819"/>
                </a:lnTo>
                <a:lnTo>
                  <a:pt x="208063" y="740454"/>
                </a:lnTo>
                <a:lnTo>
                  <a:pt x="201075" y="741089"/>
                </a:lnTo>
                <a:lnTo>
                  <a:pt x="194404" y="741724"/>
                </a:lnTo>
                <a:lnTo>
                  <a:pt x="187733" y="743311"/>
                </a:lnTo>
                <a:lnTo>
                  <a:pt x="181063" y="744898"/>
                </a:lnTo>
                <a:lnTo>
                  <a:pt x="175027" y="746484"/>
                </a:lnTo>
                <a:lnTo>
                  <a:pt x="168356" y="748706"/>
                </a:lnTo>
                <a:lnTo>
                  <a:pt x="162321" y="750928"/>
                </a:lnTo>
                <a:lnTo>
                  <a:pt x="155968" y="753784"/>
                </a:lnTo>
                <a:lnTo>
                  <a:pt x="150250" y="756323"/>
                </a:lnTo>
                <a:lnTo>
                  <a:pt x="144532" y="759497"/>
                </a:lnTo>
                <a:lnTo>
                  <a:pt x="138497" y="762989"/>
                </a:lnTo>
                <a:lnTo>
                  <a:pt x="133097" y="766480"/>
                </a:lnTo>
                <a:lnTo>
                  <a:pt x="127697" y="770288"/>
                </a:lnTo>
                <a:lnTo>
                  <a:pt x="122297" y="774097"/>
                </a:lnTo>
                <a:lnTo>
                  <a:pt x="117532" y="778223"/>
                </a:lnTo>
                <a:lnTo>
                  <a:pt x="112449" y="782349"/>
                </a:lnTo>
                <a:lnTo>
                  <a:pt x="107685" y="786792"/>
                </a:lnTo>
                <a:lnTo>
                  <a:pt x="103555" y="791553"/>
                </a:lnTo>
                <a:lnTo>
                  <a:pt x="99108" y="796631"/>
                </a:lnTo>
                <a:lnTo>
                  <a:pt x="94661" y="801709"/>
                </a:lnTo>
                <a:lnTo>
                  <a:pt x="90849" y="806787"/>
                </a:lnTo>
                <a:lnTo>
                  <a:pt x="87037" y="812183"/>
                </a:lnTo>
                <a:lnTo>
                  <a:pt x="83543" y="817578"/>
                </a:lnTo>
                <a:lnTo>
                  <a:pt x="80049" y="823609"/>
                </a:lnTo>
                <a:lnTo>
                  <a:pt x="77190" y="829322"/>
                </a:lnTo>
                <a:lnTo>
                  <a:pt x="74331" y="835034"/>
                </a:lnTo>
                <a:lnTo>
                  <a:pt x="71790" y="841382"/>
                </a:lnTo>
                <a:lnTo>
                  <a:pt x="69566" y="847412"/>
                </a:lnTo>
                <a:lnTo>
                  <a:pt x="67660" y="854077"/>
                </a:lnTo>
                <a:lnTo>
                  <a:pt x="65754" y="860425"/>
                </a:lnTo>
                <a:lnTo>
                  <a:pt x="0" y="860425"/>
                </a:lnTo>
                <a:lnTo>
                  <a:pt x="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Calibri" panose="020F0502020204030204" pitchFamily="34" charset="0"/>
            </a:endParaRPr>
          </a:p>
        </p:txBody>
      </p:sp>
      <p:sp>
        <p:nvSpPr>
          <p:cNvPr id="18" name="KSO_Shape"/>
          <p:cNvSpPr>
            <a:spLocks/>
          </p:cNvSpPr>
          <p:nvPr/>
        </p:nvSpPr>
        <p:spPr bwMode="auto">
          <a:xfrm>
            <a:off x="5220966" y="294810"/>
            <a:ext cx="497798" cy="368740"/>
          </a:xfrm>
          <a:custGeom>
            <a:avLst/>
            <a:gdLst>
              <a:gd name="T0" fmla="*/ 186223 w 4950"/>
              <a:gd name="T1" fmla="*/ 870396 h 3662"/>
              <a:gd name="T2" fmla="*/ 534663 w 4950"/>
              <a:gd name="T3" fmla="*/ 870396 h 3662"/>
              <a:gd name="T4" fmla="*/ 74926 w 4950"/>
              <a:gd name="T5" fmla="*/ 586935 h 3662"/>
              <a:gd name="T6" fmla="*/ 1246820 w 4950"/>
              <a:gd name="T7" fmla="*/ 965004 h 3662"/>
              <a:gd name="T8" fmla="*/ 1479235 w 4950"/>
              <a:gd name="T9" fmla="*/ 1007578 h 3662"/>
              <a:gd name="T10" fmla="*/ 1651637 w 4950"/>
              <a:gd name="T11" fmla="*/ 896595 h 3662"/>
              <a:gd name="T12" fmla="*/ 1800397 w 4950"/>
              <a:gd name="T13" fmla="*/ 1147671 h 3662"/>
              <a:gd name="T14" fmla="*/ 1397763 w 4950"/>
              <a:gd name="T15" fmla="*/ 1332521 h 3662"/>
              <a:gd name="T16" fmla="*/ 446644 w 4950"/>
              <a:gd name="T17" fmla="*/ 1137119 h 3662"/>
              <a:gd name="T18" fmla="*/ 63650 w 4950"/>
              <a:gd name="T19" fmla="*/ 955907 h 3662"/>
              <a:gd name="T20" fmla="*/ 420093 w 4950"/>
              <a:gd name="T21" fmla="*/ 955907 h 3662"/>
              <a:gd name="T22" fmla="*/ 542665 w 4950"/>
              <a:gd name="T23" fmla="*/ 997026 h 3662"/>
              <a:gd name="T24" fmla="*/ 863827 w 4950"/>
              <a:gd name="T25" fmla="*/ 1099639 h 3662"/>
              <a:gd name="T26" fmla="*/ 872920 w 4950"/>
              <a:gd name="T27" fmla="*/ 950813 h 3662"/>
              <a:gd name="T28" fmla="*/ 974397 w 4950"/>
              <a:gd name="T29" fmla="*/ 910423 h 3662"/>
              <a:gd name="T30" fmla="*/ 976943 w 4950"/>
              <a:gd name="T31" fmla="*/ 985745 h 3662"/>
              <a:gd name="T32" fmla="*/ 1150435 w 4950"/>
              <a:gd name="T33" fmla="*/ 914789 h 3662"/>
              <a:gd name="T34" fmla="*/ 1706194 w 4950"/>
              <a:gd name="T35" fmla="*/ 590210 h 3662"/>
              <a:gd name="T36" fmla="*/ 1343205 w 4950"/>
              <a:gd name="T37" fmla="*/ 590210 h 3662"/>
              <a:gd name="T38" fmla="*/ 1337386 w 4950"/>
              <a:gd name="T39" fmla="*/ 639697 h 3662"/>
              <a:gd name="T40" fmla="*/ 1369029 w 4950"/>
              <a:gd name="T41" fmla="*/ 783793 h 3662"/>
              <a:gd name="T42" fmla="*/ 1376303 w 4950"/>
              <a:gd name="T43" fmla="*/ 799440 h 3662"/>
              <a:gd name="T44" fmla="*/ 1678552 w 4950"/>
              <a:gd name="T45" fmla="*/ 793982 h 3662"/>
              <a:gd name="T46" fmla="*/ 1688736 w 4950"/>
              <a:gd name="T47" fmla="*/ 657891 h 3662"/>
              <a:gd name="T48" fmla="*/ 1706558 w 4950"/>
              <a:gd name="T49" fmla="*/ 594577 h 3662"/>
              <a:gd name="T50" fmla="*/ 1215904 w 4950"/>
              <a:gd name="T51" fmla="*/ 467583 h 3662"/>
              <a:gd name="T52" fmla="*/ 627411 w 4950"/>
              <a:gd name="T53" fmla="*/ 270725 h 3662"/>
              <a:gd name="T54" fmla="*/ 693244 w 4950"/>
              <a:gd name="T55" fmla="*/ 640425 h 3662"/>
              <a:gd name="T56" fmla="*/ 804541 w 4950"/>
              <a:gd name="T57" fmla="*/ 842014 h 3662"/>
              <a:gd name="T58" fmla="*/ 934388 w 4950"/>
              <a:gd name="T59" fmla="*/ 851838 h 3662"/>
              <a:gd name="T60" fmla="*/ 1064235 w 4950"/>
              <a:gd name="T61" fmla="*/ 842014 h 3662"/>
              <a:gd name="T62" fmla="*/ 1179533 w 4950"/>
              <a:gd name="T63" fmla="*/ 647339 h 36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50" h="3662">
                <a:moveTo>
                  <a:pt x="134" y="2392"/>
                </a:moveTo>
                <a:cubicBezTo>
                  <a:pt x="512" y="2392"/>
                  <a:pt x="512" y="2392"/>
                  <a:pt x="512" y="2392"/>
                </a:cubicBezTo>
                <a:cubicBezTo>
                  <a:pt x="677" y="2556"/>
                  <a:pt x="901" y="2556"/>
                  <a:pt x="1065" y="2392"/>
                </a:cubicBezTo>
                <a:cubicBezTo>
                  <a:pt x="1470" y="2392"/>
                  <a:pt x="1470" y="2392"/>
                  <a:pt x="1470" y="2392"/>
                </a:cubicBezTo>
                <a:cubicBezTo>
                  <a:pt x="1436" y="2126"/>
                  <a:pt x="1402" y="1861"/>
                  <a:pt x="1368" y="1595"/>
                </a:cubicBezTo>
                <a:cubicBezTo>
                  <a:pt x="1161" y="1029"/>
                  <a:pt x="375" y="1059"/>
                  <a:pt x="206" y="1613"/>
                </a:cubicBezTo>
                <a:cubicBezTo>
                  <a:pt x="134" y="2392"/>
                  <a:pt x="134" y="2392"/>
                  <a:pt x="134" y="2392"/>
                </a:cubicBezTo>
                <a:close/>
                <a:moveTo>
                  <a:pt x="3428" y="2652"/>
                </a:moveTo>
                <a:cubicBezTo>
                  <a:pt x="3827" y="2460"/>
                  <a:pt x="3827" y="2460"/>
                  <a:pt x="3827" y="2460"/>
                </a:cubicBezTo>
                <a:cubicBezTo>
                  <a:pt x="4067" y="2769"/>
                  <a:pt x="4067" y="2769"/>
                  <a:pt x="4067" y="2769"/>
                </a:cubicBezTo>
                <a:cubicBezTo>
                  <a:pt x="4312" y="2773"/>
                  <a:pt x="4312" y="2773"/>
                  <a:pt x="4312" y="2773"/>
                </a:cubicBezTo>
                <a:cubicBezTo>
                  <a:pt x="4541" y="2464"/>
                  <a:pt x="4541" y="2464"/>
                  <a:pt x="4541" y="2464"/>
                </a:cubicBezTo>
                <a:cubicBezTo>
                  <a:pt x="4950" y="2676"/>
                  <a:pt x="4950" y="2676"/>
                  <a:pt x="4950" y="2676"/>
                </a:cubicBezTo>
                <a:cubicBezTo>
                  <a:pt x="4950" y="3154"/>
                  <a:pt x="4950" y="3154"/>
                  <a:pt x="4950" y="3154"/>
                </a:cubicBezTo>
                <a:cubicBezTo>
                  <a:pt x="3843" y="3154"/>
                  <a:pt x="3843" y="3154"/>
                  <a:pt x="3843" y="3154"/>
                </a:cubicBezTo>
                <a:cubicBezTo>
                  <a:pt x="3843" y="3662"/>
                  <a:pt x="3843" y="3662"/>
                  <a:pt x="3843" y="3662"/>
                </a:cubicBezTo>
                <a:cubicBezTo>
                  <a:pt x="1228" y="3662"/>
                  <a:pt x="1228" y="3662"/>
                  <a:pt x="1228" y="3662"/>
                </a:cubicBezTo>
                <a:cubicBezTo>
                  <a:pt x="1228" y="3125"/>
                  <a:pt x="1228" y="3125"/>
                  <a:pt x="1228" y="3125"/>
                </a:cubicBezTo>
                <a:cubicBezTo>
                  <a:pt x="0" y="3125"/>
                  <a:pt x="0" y="3125"/>
                  <a:pt x="0" y="3125"/>
                </a:cubicBezTo>
                <a:cubicBezTo>
                  <a:pt x="2" y="2943"/>
                  <a:pt x="57" y="2776"/>
                  <a:pt x="175" y="2627"/>
                </a:cubicBezTo>
                <a:cubicBezTo>
                  <a:pt x="263" y="2627"/>
                  <a:pt x="350" y="2627"/>
                  <a:pt x="437" y="2627"/>
                </a:cubicBezTo>
                <a:cubicBezTo>
                  <a:pt x="677" y="2890"/>
                  <a:pt x="916" y="2884"/>
                  <a:pt x="1155" y="2627"/>
                </a:cubicBezTo>
                <a:cubicBezTo>
                  <a:pt x="1240" y="2627"/>
                  <a:pt x="1325" y="2627"/>
                  <a:pt x="1409" y="2627"/>
                </a:cubicBezTo>
                <a:cubicBezTo>
                  <a:pt x="1441" y="2663"/>
                  <a:pt x="1469" y="2701"/>
                  <a:pt x="1492" y="2740"/>
                </a:cubicBezTo>
                <a:cubicBezTo>
                  <a:pt x="1975" y="2508"/>
                  <a:pt x="1975" y="2508"/>
                  <a:pt x="1975" y="2508"/>
                </a:cubicBezTo>
                <a:cubicBezTo>
                  <a:pt x="2375" y="3022"/>
                  <a:pt x="2375" y="3022"/>
                  <a:pt x="2375" y="3022"/>
                </a:cubicBezTo>
                <a:cubicBezTo>
                  <a:pt x="2477" y="2709"/>
                  <a:pt x="2477" y="2709"/>
                  <a:pt x="2477" y="2709"/>
                </a:cubicBezTo>
                <a:cubicBezTo>
                  <a:pt x="2400" y="2613"/>
                  <a:pt x="2400" y="2613"/>
                  <a:pt x="2400" y="2613"/>
                </a:cubicBezTo>
                <a:cubicBezTo>
                  <a:pt x="2485" y="2502"/>
                  <a:pt x="2485" y="2502"/>
                  <a:pt x="2485" y="2502"/>
                </a:cubicBezTo>
                <a:cubicBezTo>
                  <a:pt x="2679" y="2502"/>
                  <a:pt x="2679" y="2502"/>
                  <a:pt x="2679" y="2502"/>
                </a:cubicBezTo>
                <a:cubicBezTo>
                  <a:pt x="2763" y="2613"/>
                  <a:pt x="2763" y="2613"/>
                  <a:pt x="2763" y="2613"/>
                </a:cubicBezTo>
                <a:cubicBezTo>
                  <a:pt x="2686" y="2709"/>
                  <a:pt x="2686" y="2709"/>
                  <a:pt x="2686" y="2709"/>
                </a:cubicBezTo>
                <a:cubicBezTo>
                  <a:pt x="2782" y="3000"/>
                  <a:pt x="2782" y="3000"/>
                  <a:pt x="2782" y="3000"/>
                </a:cubicBezTo>
                <a:cubicBezTo>
                  <a:pt x="3163" y="2514"/>
                  <a:pt x="3163" y="2514"/>
                  <a:pt x="3163" y="2514"/>
                </a:cubicBezTo>
                <a:cubicBezTo>
                  <a:pt x="3428" y="2652"/>
                  <a:pt x="3428" y="2652"/>
                  <a:pt x="3428" y="2652"/>
                </a:cubicBezTo>
                <a:close/>
                <a:moveTo>
                  <a:pt x="4691" y="1622"/>
                </a:moveTo>
                <a:cubicBezTo>
                  <a:pt x="4686" y="1278"/>
                  <a:pt x="4503" y="1107"/>
                  <a:pt x="4175" y="1103"/>
                </a:cubicBezTo>
                <a:cubicBezTo>
                  <a:pt x="3896" y="1099"/>
                  <a:pt x="3687" y="1274"/>
                  <a:pt x="3693" y="1622"/>
                </a:cubicBezTo>
                <a:cubicBezTo>
                  <a:pt x="3674" y="1622"/>
                  <a:pt x="3674" y="1622"/>
                  <a:pt x="3674" y="1622"/>
                </a:cubicBezTo>
                <a:cubicBezTo>
                  <a:pt x="3672" y="1669"/>
                  <a:pt x="3671" y="1736"/>
                  <a:pt x="3677" y="1758"/>
                </a:cubicBezTo>
                <a:cubicBezTo>
                  <a:pt x="3681" y="1773"/>
                  <a:pt x="3701" y="1792"/>
                  <a:pt x="3722" y="1808"/>
                </a:cubicBezTo>
                <a:cubicBezTo>
                  <a:pt x="3764" y="2154"/>
                  <a:pt x="3764" y="2154"/>
                  <a:pt x="3764" y="2154"/>
                </a:cubicBezTo>
                <a:cubicBezTo>
                  <a:pt x="3764" y="2180"/>
                  <a:pt x="3764" y="2180"/>
                  <a:pt x="3764" y="2180"/>
                </a:cubicBezTo>
                <a:cubicBezTo>
                  <a:pt x="3784" y="2197"/>
                  <a:pt x="3784" y="2197"/>
                  <a:pt x="3784" y="2197"/>
                </a:cubicBezTo>
                <a:cubicBezTo>
                  <a:pt x="4074" y="2430"/>
                  <a:pt x="4297" y="2414"/>
                  <a:pt x="4593" y="2198"/>
                </a:cubicBezTo>
                <a:cubicBezTo>
                  <a:pt x="4615" y="2182"/>
                  <a:pt x="4615" y="2182"/>
                  <a:pt x="4615" y="2182"/>
                </a:cubicBezTo>
                <a:cubicBezTo>
                  <a:pt x="4615" y="2154"/>
                  <a:pt x="4615" y="2154"/>
                  <a:pt x="4615" y="2154"/>
                </a:cubicBezTo>
                <a:cubicBezTo>
                  <a:pt x="4643" y="1808"/>
                  <a:pt x="4643" y="1808"/>
                  <a:pt x="4643" y="1808"/>
                </a:cubicBezTo>
                <a:cubicBezTo>
                  <a:pt x="4664" y="1792"/>
                  <a:pt x="4685" y="1773"/>
                  <a:pt x="4689" y="1758"/>
                </a:cubicBezTo>
                <a:cubicBezTo>
                  <a:pt x="4694" y="1738"/>
                  <a:pt x="4693" y="1680"/>
                  <a:pt x="4692" y="1634"/>
                </a:cubicBezTo>
                <a:cubicBezTo>
                  <a:pt x="4691" y="1622"/>
                  <a:pt x="4691" y="1622"/>
                  <a:pt x="4691" y="1622"/>
                </a:cubicBezTo>
                <a:close/>
                <a:moveTo>
                  <a:pt x="3343" y="1285"/>
                </a:moveTo>
                <a:cubicBezTo>
                  <a:pt x="3468" y="744"/>
                  <a:pt x="3468" y="744"/>
                  <a:pt x="3468" y="744"/>
                </a:cubicBezTo>
                <a:cubicBezTo>
                  <a:pt x="3122" y="701"/>
                  <a:pt x="2501" y="0"/>
                  <a:pt x="1725" y="744"/>
                </a:cubicBezTo>
                <a:cubicBezTo>
                  <a:pt x="1825" y="1266"/>
                  <a:pt x="1825" y="1266"/>
                  <a:pt x="1825" y="1266"/>
                </a:cubicBezTo>
                <a:cubicBezTo>
                  <a:pt x="1838" y="1443"/>
                  <a:pt x="1864" y="1609"/>
                  <a:pt x="1906" y="1760"/>
                </a:cubicBezTo>
                <a:cubicBezTo>
                  <a:pt x="1965" y="1970"/>
                  <a:pt x="2055" y="2150"/>
                  <a:pt x="2190" y="2291"/>
                </a:cubicBezTo>
                <a:cubicBezTo>
                  <a:pt x="2212" y="2314"/>
                  <a:pt x="2212" y="2314"/>
                  <a:pt x="2212" y="2314"/>
                </a:cubicBezTo>
                <a:cubicBezTo>
                  <a:pt x="2244" y="2318"/>
                  <a:pt x="2244" y="2318"/>
                  <a:pt x="2244" y="2318"/>
                </a:cubicBezTo>
                <a:cubicBezTo>
                  <a:pt x="2354" y="2334"/>
                  <a:pt x="2462" y="2341"/>
                  <a:pt x="2569" y="2341"/>
                </a:cubicBezTo>
                <a:cubicBezTo>
                  <a:pt x="2677" y="2341"/>
                  <a:pt x="2784" y="2334"/>
                  <a:pt x="2895" y="2318"/>
                </a:cubicBezTo>
                <a:cubicBezTo>
                  <a:pt x="2926" y="2314"/>
                  <a:pt x="2926" y="2314"/>
                  <a:pt x="2926" y="2314"/>
                </a:cubicBezTo>
                <a:cubicBezTo>
                  <a:pt x="2948" y="2291"/>
                  <a:pt x="2948" y="2291"/>
                  <a:pt x="2948" y="2291"/>
                </a:cubicBezTo>
                <a:cubicBezTo>
                  <a:pt x="3078" y="2155"/>
                  <a:pt x="3176" y="1981"/>
                  <a:pt x="3243" y="1779"/>
                </a:cubicBezTo>
                <a:cubicBezTo>
                  <a:pt x="3292" y="1629"/>
                  <a:pt x="3326" y="1462"/>
                  <a:pt x="3343" y="1285"/>
                </a:cubicBezTo>
                <a:close/>
              </a:path>
            </a:pathLst>
          </a:custGeom>
          <a:solidFill>
            <a:schemeClr val="bg1"/>
          </a:solidFill>
          <a:ln>
            <a:noFill/>
          </a:ln>
        </p:spPr>
        <p:txBody>
          <a:bodyPr anchor="ctr" anchorCtr="1"/>
          <a:lstStyle/>
          <a:p>
            <a:endParaRPr lang="zh-CN" altLang="en-US"/>
          </a:p>
        </p:txBody>
      </p:sp>
      <p:sp>
        <p:nvSpPr>
          <p:cNvPr id="20" name="KSO_Shape"/>
          <p:cNvSpPr>
            <a:spLocks/>
          </p:cNvSpPr>
          <p:nvPr/>
        </p:nvSpPr>
        <p:spPr bwMode="auto">
          <a:xfrm>
            <a:off x="10054020" y="288225"/>
            <a:ext cx="497798" cy="381909"/>
          </a:xfrm>
          <a:custGeom>
            <a:avLst/>
            <a:gdLst>
              <a:gd name="T0" fmla="*/ 185074862 w 3959"/>
              <a:gd name="T1" fmla="*/ 175518764 h 3039"/>
              <a:gd name="T2" fmla="*/ 103600471 w 3959"/>
              <a:gd name="T3" fmla="*/ 572865109 h 3039"/>
              <a:gd name="T4" fmla="*/ 505388500 w 3959"/>
              <a:gd name="T5" fmla="*/ 295632101 h 3039"/>
              <a:gd name="T6" fmla="*/ 519243276 w 3959"/>
              <a:gd name="T7" fmla="*/ 281780858 h 3039"/>
              <a:gd name="T8" fmla="*/ 674126741 w 3959"/>
              <a:gd name="T9" fmla="*/ 281780858 h 3039"/>
              <a:gd name="T10" fmla="*/ 674126741 w 3959"/>
              <a:gd name="T11" fmla="*/ 572865109 h 3039"/>
              <a:gd name="T12" fmla="*/ 696666613 w 3959"/>
              <a:gd name="T13" fmla="*/ 263174528 h 3039"/>
              <a:gd name="T14" fmla="*/ 633596441 w 3959"/>
              <a:gd name="T15" fmla="*/ 118873097 h 3039"/>
              <a:gd name="T16" fmla="*/ 818671303 w 3959"/>
              <a:gd name="T17" fmla="*/ 175518764 h 3039"/>
              <a:gd name="T18" fmla="*/ 752085714 w 3959"/>
              <a:gd name="T19" fmla="*/ 600567595 h 3039"/>
              <a:gd name="T20" fmla="*/ 724376163 w 3959"/>
              <a:gd name="T21" fmla="*/ 628270081 h 3039"/>
              <a:gd name="T22" fmla="*/ 48388266 w 3959"/>
              <a:gd name="T23" fmla="*/ 628270081 h 3039"/>
              <a:gd name="T24" fmla="*/ 48388266 w 3959"/>
              <a:gd name="T25" fmla="*/ 256765635 h 3039"/>
              <a:gd name="T26" fmla="*/ 0 w 3959"/>
              <a:gd name="T27" fmla="*/ 118873097 h 3039"/>
              <a:gd name="T28" fmla="*/ 646417190 w 3959"/>
              <a:gd name="T29" fmla="*/ 432697964 h 3039"/>
              <a:gd name="T30" fmla="*/ 533098051 w 3959"/>
              <a:gd name="T31" fmla="*/ 309483344 h 3039"/>
              <a:gd name="T32" fmla="*/ 646417190 w 3959"/>
              <a:gd name="T33" fmla="*/ 432697964 h 3039"/>
              <a:gd name="T34" fmla="*/ 173494581 w 3959"/>
              <a:gd name="T35" fmla="*/ 506296156 h 3039"/>
              <a:gd name="T36" fmla="*/ 213611543 w 3959"/>
              <a:gd name="T37" fmla="*/ 477146193 h 3039"/>
              <a:gd name="T38" fmla="*/ 173494581 w 3959"/>
              <a:gd name="T39" fmla="*/ 342147701 h 3039"/>
              <a:gd name="T40" fmla="*/ 132964282 w 3959"/>
              <a:gd name="T41" fmla="*/ 477352976 h 3039"/>
              <a:gd name="T42" fmla="*/ 179078053 w 3959"/>
              <a:gd name="T43" fmla="*/ 369230294 h 3039"/>
              <a:gd name="T44" fmla="*/ 167497772 w 3959"/>
              <a:gd name="T45" fmla="*/ 369230294 h 3039"/>
              <a:gd name="T46" fmla="*/ 173494581 w 3959"/>
              <a:gd name="T47" fmla="*/ 483761868 h 3039"/>
              <a:gd name="T48" fmla="*/ 255796103 w 3959"/>
              <a:gd name="T49" fmla="*/ 445515749 h 3039"/>
              <a:gd name="T50" fmla="*/ 302116315 w 3959"/>
              <a:gd name="T51" fmla="*/ 416986133 h 3039"/>
              <a:gd name="T52" fmla="*/ 291363620 w 3959"/>
              <a:gd name="T53" fmla="*/ 349176941 h 3039"/>
              <a:gd name="T54" fmla="*/ 221262613 w 3959"/>
              <a:gd name="T55" fmla="*/ 343594723 h 3039"/>
              <a:gd name="T56" fmla="*/ 255796103 w 3959"/>
              <a:gd name="T57" fmla="*/ 504848679 h 3039"/>
              <a:gd name="T58" fmla="*/ 267582825 w 3959"/>
              <a:gd name="T59" fmla="*/ 413884851 h 3039"/>
              <a:gd name="T60" fmla="*/ 255796103 w 3959"/>
              <a:gd name="T61" fmla="*/ 366749359 h 3039"/>
              <a:gd name="T62" fmla="*/ 267582825 w 3959"/>
              <a:gd name="T63" fmla="*/ 413884851 h 3039"/>
              <a:gd name="T64" fmla="*/ 377800793 w 3959"/>
              <a:gd name="T65" fmla="*/ 484175433 h 3039"/>
              <a:gd name="T66" fmla="*/ 344094434 w 3959"/>
              <a:gd name="T67" fmla="*/ 427529766 h 3039"/>
              <a:gd name="T68" fmla="*/ 374285375 w 3959"/>
              <a:gd name="T69" fmla="*/ 407889523 h 3039"/>
              <a:gd name="T70" fmla="*/ 344094434 w 3959"/>
              <a:gd name="T71" fmla="*/ 364268424 h 3039"/>
              <a:gd name="T72" fmla="*/ 377387001 w 3959"/>
              <a:gd name="T73" fmla="*/ 343594723 h 3039"/>
              <a:gd name="T74" fmla="*/ 308526917 w 3959"/>
              <a:gd name="T75" fmla="*/ 504848679 h 3039"/>
              <a:gd name="T76" fmla="*/ 474163532 w 3959"/>
              <a:gd name="T77" fmla="*/ 504848679 h 3039"/>
              <a:gd name="T78" fmla="*/ 444592824 w 3959"/>
              <a:gd name="T79" fmla="*/ 343594723 h 3039"/>
              <a:gd name="T80" fmla="*/ 424121005 w 3959"/>
              <a:gd name="T81" fmla="*/ 343594723 h 3039"/>
              <a:gd name="T82" fmla="*/ 383797602 w 3959"/>
              <a:gd name="T83" fmla="*/ 504848679 h 3039"/>
              <a:gd name="T84" fmla="*/ 413161414 w 3959"/>
              <a:gd name="T85" fmla="*/ 419053503 h 3039"/>
              <a:gd name="T86" fmla="*/ 474163532 w 3959"/>
              <a:gd name="T87" fmla="*/ 504848679 h 3039"/>
              <a:gd name="T88" fmla="*/ 814948989 w 3959"/>
              <a:gd name="T89" fmla="*/ 93444763 h 3039"/>
              <a:gd name="T90" fmla="*/ 64104198 w 3959"/>
              <a:gd name="T91" fmla="*/ 0 h 3039"/>
              <a:gd name="T92" fmla="*/ 607127814 w 3959"/>
              <a:gd name="T93" fmla="*/ 118873097 h 3039"/>
              <a:gd name="T94" fmla="*/ 422052952 w 3959"/>
              <a:gd name="T95" fmla="*/ 175518764 h 3039"/>
              <a:gd name="T96" fmla="*/ 514486935 w 3959"/>
              <a:gd name="T97" fmla="*/ 268136398 h 3039"/>
              <a:gd name="T98" fmla="*/ 607127814 w 3959"/>
              <a:gd name="T99" fmla="*/ 118873097 h 3039"/>
              <a:gd name="T100" fmla="*/ 211543489 w 3959"/>
              <a:gd name="T101" fmla="*/ 118873097 h 3039"/>
              <a:gd name="T102" fmla="*/ 304184368 w 3959"/>
              <a:gd name="T103" fmla="*/ 268136398 h 3039"/>
              <a:gd name="T104" fmla="*/ 396618351 w 3959"/>
              <a:gd name="T105" fmla="*/ 175518764 h 303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959" h="3039">
                <a:moveTo>
                  <a:pt x="895" y="575"/>
                </a:moveTo>
                <a:cubicBezTo>
                  <a:pt x="895" y="849"/>
                  <a:pt x="895" y="849"/>
                  <a:pt x="895" y="849"/>
                </a:cubicBezTo>
                <a:cubicBezTo>
                  <a:pt x="895" y="1077"/>
                  <a:pt x="722" y="1266"/>
                  <a:pt x="501" y="1293"/>
                </a:cubicBezTo>
                <a:cubicBezTo>
                  <a:pt x="501" y="2771"/>
                  <a:pt x="501" y="2771"/>
                  <a:pt x="501" y="2771"/>
                </a:cubicBezTo>
                <a:cubicBezTo>
                  <a:pt x="2444" y="2771"/>
                  <a:pt x="2444" y="2771"/>
                  <a:pt x="2444" y="2771"/>
                </a:cubicBezTo>
                <a:cubicBezTo>
                  <a:pt x="2444" y="1430"/>
                  <a:pt x="2444" y="1430"/>
                  <a:pt x="2444" y="1430"/>
                </a:cubicBezTo>
                <a:cubicBezTo>
                  <a:pt x="2444" y="1363"/>
                  <a:pt x="2444" y="1363"/>
                  <a:pt x="2444" y="1363"/>
                </a:cubicBezTo>
                <a:cubicBezTo>
                  <a:pt x="2511" y="1363"/>
                  <a:pt x="2511" y="1363"/>
                  <a:pt x="2511" y="1363"/>
                </a:cubicBezTo>
                <a:cubicBezTo>
                  <a:pt x="3193" y="1363"/>
                  <a:pt x="3193" y="1363"/>
                  <a:pt x="3193" y="1363"/>
                </a:cubicBezTo>
                <a:cubicBezTo>
                  <a:pt x="3260" y="1363"/>
                  <a:pt x="3260" y="1363"/>
                  <a:pt x="3260" y="1363"/>
                </a:cubicBezTo>
                <a:cubicBezTo>
                  <a:pt x="3260" y="1430"/>
                  <a:pt x="3260" y="1430"/>
                  <a:pt x="3260" y="1430"/>
                </a:cubicBezTo>
                <a:cubicBezTo>
                  <a:pt x="3260" y="2771"/>
                  <a:pt x="3260" y="2771"/>
                  <a:pt x="3260" y="2771"/>
                </a:cubicBezTo>
                <a:cubicBezTo>
                  <a:pt x="3369" y="2771"/>
                  <a:pt x="3369" y="2771"/>
                  <a:pt x="3369" y="2771"/>
                </a:cubicBezTo>
                <a:cubicBezTo>
                  <a:pt x="3369" y="1273"/>
                  <a:pt x="3369" y="1273"/>
                  <a:pt x="3369" y="1273"/>
                </a:cubicBezTo>
                <a:cubicBezTo>
                  <a:pt x="3192" y="1213"/>
                  <a:pt x="3064" y="1045"/>
                  <a:pt x="3064" y="849"/>
                </a:cubicBezTo>
                <a:cubicBezTo>
                  <a:pt x="3064" y="575"/>
                  <a:pt x="3064" y="575"/>
                  <a:pt x="3064" y="575"/>
                </a:cubicBezTo>
                <a:cubicBezTo>
                  <a:pt x="3959" y="575"/>
                  <a:pt x="3959" y="575"/>
                  <a:pt x="3959" y="575"/>
                </a:cubicBezTo>
                <a:cubicBezTo>
                  <a:pt x="3959" y="849"/>
                  <a:pt x="3959" y="849"/>
                  <a:pt x="3959" y="849"/>
                </a:cubicBezTo>
                <a:cubicBezTo>
                  <a:pt x="3959" y="1052"/>
                  <a:pt x="3823" y="1224"/>
                  <a:pt x="3637" y="1279"/>
                </a:cubicBezTo>
                <a:cubicBezTo>
                  <a:pt x="3637" y="2905"/>
                  <a:pt x="3637" y="2905"/>
                  <a:pt x="3637" y="2905"/>
                </a:cubicBezTo>
                <a:cubicBezTo>
                  <a:pt x="3637" y="3039"/>
                  <a:pt x="3637" y="3039"/>
                  <a:pt x="3637" y="3039"/>
                </a:cubicBezTo>
                <a:cubicBezTo>
                  <a:pt x="3503" y="3039"/>
                  <a:pt x="3503" y="3039"/>
                  <a:pt x="3503" y="3039"/>
                </a:cubicBezTo>
                <a:cubicBezTo>
                  <a:pt x="368" y="3039"/>
                  <a:pt x="368" y="3039"/>
                  <a:pt x="368" y="3039"/>
                </a:cubicBezTo>
                <a:cubicBezTo>
                  <a:pt x="234" y="3039"/>
                  <a:pt x="234" y="3039"/>
                  <a:pt x="234" y="3039"/>
                </a:cubicBezTo>
                <a:cubicBezTo>
                  <a:pt x="234" y="2905"/>
                  <a:pt x="234" y="2905"/>
                  <a:pt x="234" y="2905"/>
                </a:cubicBezTo>
                <a:cubicBezTo>
                  <a:pt x="234" y="1242"/>
                  <a:pt x="234" y="1242"/>
                  <a:pt x="234" y="1242"/>
                </a:cubicBezTo>
                <a:cubicBezTo>
                  <a:pt x="94" y="1165"/>
                  <a:pt x="0" y="1018"/>
                  <a:pt x="0" y="849"/>
                </a:cubicBezTo>
                <a:cubicBezTo>
                  <a:pt x="0" y="575"/>
                  <a:pt x="0" y="575"/>
                  <a:pt x="0" y="575"/>
                </a:cubicBezTo>
                <a:cubicBezTo>
                  <a:pt x="895" y="575"/>
                  <a:pt x="895" y="575"/>
                  <a:pt x="895" y="575"/>
                </a:cubicBezTo>
                <a:close/>
                <a:moveTo>
                  <a:pt x="3126" y="2093"/>
                </a:moveTo>
                <a:cubicBezTo>
                  <a:pt x="3126" y="1497"/>
                  <a:pt x="3126" y="1497"/>
                  <a:pt x="3126" y="1497"/>
                </a:cubicBezTo>
                <a:cubicBezTo>
                  <a:pt x="2578" y="1497"/>
                  <a:pt x="2578" y="1497"/>
                  <a:pt x="2578" y="1497"/>
                </a:cubicBezTo>
                <a:cubicBezTo>
                  <a:pt x="2578" y="2093"/>
                  <a:pt x="2578" y="2093"/>
                  <a:pt x="2578" y="2093"/>
                </a:cubicBezTo>
                <a:cubicBezTo>
                  <a:pt x="3126" y="2093"/>
                  <a:pt x="3126" y="2093"/>
                  <a:pt x="3126" y="2093"/>
                </a:cubicBezTo>
                <a:close/>
                <a:moveTo>
                  <a:pt x="643" y="2309"/>
                </a:moveTo>
                <a:cubicBezTo>
                  <a:pt x="643" y="2402"/>
                  <a:pt x="708" y="2449"/>
                  <a:pt x="839" y="2449"/>
                </a:cubicBezTo>
                <a:cubicBezTo>
                  <a:pt x="896" y="2449"/>
                  <a:pt x="943" y="2437"/>
                  <a:pt x="979" y="2412"/>
                </a:cubicBezTo>
                <a:cubicBezTo>
                  <a:pt x="1015" y="2388"/>
                  <a:pt x="1033" y="2353"/>
                  <a:pt x="1033" y="2308"/>
                </a:cubicBezTo>
                <a:cubicBezTo>
                  <a:pt x="1033" y="1806"/>
                  <a:pt x="1033" y="1806"/>
                  <a:pt x="1033" y="1806"/>
                </a:cubicBezTo>
                <a:cubicBezTo>
                  <a:pt x="1033" y="1706"/>
                  <a:pt x="969" y="1655"/>
                  <a:pt x="839" y="1655"/>
                </a:cubicBezTo>
                <a:cubicBezTo>
                  <a:pt x="708" y="1655"/>
                  <a:pt x="643" y="1706"/>
                  <a:pt x="643" y="1807"/>
                </a:cubicBezTo>
                <a:cubicBezTo>
                  <a:pt x="643" y="2309"/>
                  <a:pt x="643" y="2309"/>
                  <a:pt x="643" y="2309"/>
                </a:cubicBezTo>
                <a:close/>
                <a:moveTo>
                  <a:pt x="866" y="2316"/>
                </a:moveTo>
                <a:cubicBezTo>
                  <a:pt x="866" y="1786"/>
                  <a:pt x="866" y="1786"/>
                  <a:pt x="866" y="1786"/>
                </a:cubicBezTo>
                <a:cubicBezTo>
                  <a:pt x="866" y="1770"/>
                  <a:pt x="857" y="1762"/>
                  <a:pt x="839" y="1762"/>
                </a:cubicBezTo>
                <a:cubicBezTo>
                  <a:pt x="820" y="1762"/>
                  <a:pt x="810" y="1770"/>
                  <a:pt x="810" y="1786"/>
                </a:cubicBezTo>
                <a:cubicBezTo>
                  <a:pt x="810" y="2316"/>
                  <a:pt x="810" y="2316"/>
                  <a:pt x="810" y="2316"/>
                </a:cubicBezTo>
                <a:cubicBezTo>
                  <a:pt x="810" y="2332"/>
                  <a:pt x="820" y="2340"/>
                  <a:pt x="839" y="2340"/>
                </a:cubicBezTo>
                <a:cubicBezTo>
                  <a:pt x="857" y="2340"/>
                  <a:pt x="866" y="2332"/>
                  <a:pt x="866" y="2316"/>
                </a:cubicBezTo>
                <a:close/>
                <a:moveTo>
                  <a:pt x="1237" y="2155"/>
                </a:moveTo>
                <a:cubicBezTo>
                  <a:pt x="1330" y="2156"/>
                  <a:pt x="1390" y="2146"/>
                  <a:pt x="1419" y="2125"/>
                </a:cubicBezTo>
                <a:cubicBezTo>
                  <a:pt x="1447" y="2104"/>
                  <a:pt x="1461" y="2068"/>
                  <a:pt x="1461" y="2017"/>
                </a:cubicBezTo>
                <a:cubicBezTo>
                  <a:pt x="1461" y="1800"/>
                  <a:pt x="1461" y="1800"/>
                  <a:pt x="1461" y="1800"/>
                </a:cubicBezTo>
                <a:cubicBezTo>
                  <a:pt x="1461" y="1744"/>
                  <a:pt x="1444" y="1708"/>
                  <a:pt x="1409" y="1689"/>
                </a:cubicBezTo>
                <a:cubicBezTo>
                  <a:pt x="1374" y="1671"/>
                  <a:pt x="1321" y="1662"/>
                  <a:pt x="1250" y="1662"/>
                </a:cubicBezTo>
                <a:cubicBezTo>
                  <a:pt x="1070" y="1662"/>
                  <a:pt x="1070" y="1662"/>
                  <a:pt x="1070" y="1662"/>
                </a:cubicBezTo>
                <a:cubicBezTo>
                  <a:pt x="1070" y="2442"/>
                  <a:pt x="1070" y="2442"/>
                  <a:pt x="1070" y="2442"/>
                </a:cubicBezTo>
                <a:cubicBezTo>
                  <a:pt x="1237" y="2442"/>
                  <a:pt x="1237" y="2442"/>
                  <a:pt x="1237" y="2442"/>
                </a:cubicBezTo>
                <a:cubicBezTo>
                  <a:pt x="1237" y="2155"/>
                  <a:pt x="1237" y="2155"/>
                  <a:pt x="1237" y="2155"/>
                </a:cubicBezTo>
                <a:close/>
                <a:moveTo>
                  <a:pt x="1294" y="2002"/>
                </a:moveTo>
                <a:cubicBezTo>
                  <a:pt x="1294" y="1815"/>
                  <a:pt x="1294" y="1815"/>
                  <a:pt x="1294" y="1815"/>
                </a:cubicBezTo>
                <a:cubicBezTo>
                  <a:pt x="1294" y="1787"/>
                  <a:pt x="1275" y="1774"/>
                  <a:pt x="1237" y="1774"/>
                </a:cubicBezTo>
                <a:cubicBezTo>
                  <a:pt x="1237" y="2043"/>
                  <a:pt x="1237" y="2043"/>
                  <a:pt x="1237" y="2043"/>
                </a:cubicBezTo>
                <a:cubicBezTo>
                  <a:pt x="1275" y="2043"/>
                  <a:pt x="1294" y="2030"/>
                  <a:pt x="1294" y="2002"/>
                </a:cubicBezTo>
                <a:close/>
                <a:moveTo>
                  <a:pt x="1827" y="2442"/>
                </a:moveTo>
                <a:cubicBezTo>
                  <a:pt x="1827" y="2342"/>
                  <a:pt x="1827" y="2342"/>
                  <a:pt x="1827" y="2342"/>
                </a:cubicBezTo>
                <a:cubicBezTo>
                  <a:pt x="1664" y="2342"/>
                  <a:pt x="1664" y="2342"/>
                  <a:pt x="1664" y="2342"/>
                </a:cubicBezTo>
                <a:cubicBezTo>
                  <a:pt x="1664" y="2068"/>
                  <a:pt x="1664" y="2068"/>
                  <a:pt x="1664" y="2068"/>
                </a:cubicBezTo>
                <a:cubicBezTo>
                  <a:pt x="1810" y="2068"/>
                  <a:pt x="1810" y="2068"/>
                  <a:pt x="1810" y="2068"/>
                </a:cubicBezTo>
                <a:cubicBezTo>
                  <a:pt x="1810" y="1973"/>
                  <a:pt x="1810" y="1973"/>
                  <a:pt x="1810" y="1973"/>
                </a:cubicBezTo>
                <a:cubicBezTo>
                  <a:pt x="1664" y="1973"/>
                  <a:pt x="1664" y="1973"/>
                  <a:pt x="1664" y="1973"/>
                </a:cubicBezTo>
                <a:cubicBezTo>
                  <a:pt x="1664" y="1762"/>
                  <a:pt x="1664" y="1762"/>
                  <a:pt x="1664" y="1762"/>
                </a:cubicBezTo>
                <a:cubicBezTo>
                  <a:pt x="1825" y="1762"/>
                  <a:pt x="1825" y="1762"/>
                  <a:pt x="1825" y="1762"/>
                </a:cubicBezTo>
                <a:cubicBezTo>
                  <a:pt x="1825" y="1662"/>
                  <a:pt x="1825" y="1662"/>
                  <a:pt x="1825" y="1662"/>
                </a:cubicBezTo>
                <a:cubicBezTo>
                  <a:pt x="1492" y="1662"/>
                  <a:pt x="1492" y="1662"/>
                  <a:pt x="1492" y="1662"/>
                </a:cubicBezTo>
                <a:cubicBezTo>
                  <a:pt x="1492" y="2442"/>
                  <a:pt x="1492" y="2442"/>
                  <a:pt x="1492" y="2442"/>
                </a:cubicBezTo>
                <a:cubicBezTo>
                  <a:pt x="1827" y="2442"/>
                  <a:pt x="1827" y="2442"/>
                  <a:pt x="1827" y="2442"/>
                </a:cubicBezTo>
                <a:close/>
                <a:moveTo>
                  <a:pt x="2293" y="2442"/>
                </a:moveTo>
                <a:cubicBezTo>
                  <a:pt x="2293" y="1662"/>
                  <a:pt x="2293" y="1662"/>
                  <a:pt x="2293" y="1662"/>
                </a:cubicBezTo>
                <a:cubicBezTo>
                  <a:pt x="2150" y="1662"/>
                  <a:pt x="2150" y="1662"/>
                  <a:pt x="2150" y="1662"/>
                </a:cubicBezTo>
                <a:cubicBezTo>
                  <a:pt x="2150" y="2018"/>
                  <a:pt x="2150" y="2018"/>
                  <a:pt x="2150" y="2018"/>
                </a:cubicBezTo>
                <a:cubicBezTo>
                  <a:pt x="2051" y="1662"/>
                  <a:pt x="2051" y="1662"/>
                  <a:pt x="2051" y="1662"/>
                </a:cubicBezTo>
                <a:cubicBezTo>
                  <a:pt x="1856" y="1662"/>
                  <a:pt x="1856" y="1662"/>
                  <a:pt x="1856" y="1662"/>
                </a:cubicBezTo>
                <a:cubicBezTo>
                  <a:pt x="1856" y="2442"/>
                  <a:pt x="1856" y="2442"/>
                  <a:pt x="1856" y="2442"/>
                </a:cubicBezTo>
                <a:cubicBezTo>
                  <a:pt x="1998" y="2442"/>
                  <a:pt x="1998" y="2442"/>
                  <a:pt x="1998" y="2442"/>
                </a:cubicBezTo>
                <a:cubicBezTo>
                  <a:pt x="1998" y="2027"/>
                  <a:pt x="1998" y="2027"/>
                  <a:pt x="1998" y="2027"/>
                </a:cubicBezTo>
                <a:cubicBezTo>
                  <a:pt x="2116" y="2442"/>
                  <a:pt x="2116" y="2442"/>
                  <a:pt x="2116" y="2442"/>
                </a:cubicBezTo>
                <a:cubicBezTo>
                  <a:pt x="2293" y="2442"/>
                  <a:pt x="2293" y="2442"/>
                  <a:pt x="2293" y="2442"/>
                </a:cubicBezTo>
                <a:close/>
                <a:moveTo>
                  <a:pt x="0" y="452"/>
                </a:moveTo>
                <a:cubicBezTo>
                  <a:pt x="3941" y="452"/>
                  <a:pt x="3941" y="452"/>
                  <a:pt x="3941" y="452"/>
                </a:cubicBezTo>
                <a:cubicBezTo>
                  <a:pt x="3631" y="0"/>
                  <a:pt x="3631" y="0"/>
                  <a:pt x="3631" y="0"/>
                </a:cubicBezTo>
                <a:cubicBezTo>
                  <a:pt x="310" y="0"/>
                  <a:pt x="310" y="0"/>
                  <a:pt x="310" y="0"/>
                </a:cubicBezTo>
                <a:cubicBezTo>
                  <a:pt x="0" y="452"/>
                  <a:pt x="0" y="452"/>
                  <a:pt x="0" y="452"/>
                </a:cubicBezTo>
                <a:close/>
                <a:moveTo>
                  <a:pt x="2936" y="575"/>
                </a:moveTo>
                <a:cubicBezTo>
                  <a:pt x="2041" y="575"/>
                  <a:pt x="2041" y="575"/>
                  <a:pt x="2041" y="575"/>
                </a:cubicBezTo>
                <a:cubicBezTo>
                  <a:pt x="2041" y="849"/>
                  <a:pt x="2041" y="849"/>
                  <a:pt x="2041" y="849"/>
                </a:cubicBezTo>
                <a:cubicBezTo>
                  <a:pt x="2041" y="1095"/>
                  <a:pt x="2242" y="1297"/>
                  <a:pt x="2488" y="1297"/>
                </a:cubicBezTo>
                <a:cubicBezTo>
                  <a:pt x="2488" y="1297"/>
                  <a:pt x="2488" y="1297"/>
                  <a:pt x="2488" y="1297"/>
                </a:cubicBezTo>
                <a:cubicBezTo>
                  <a:pt x="2734" y="1297"/>
                  <a:pt x="2936" y="1095"/>
                  <a:pt x="2936" y="849"/>
                </a:cubicBezTo>
                <a:cubicBezTo>
                  <a:pt x="2936" y="575"/>
                  <a:pt x="2936" y="575"/>
                  <a:pt x="2936" y="575"/>
                </a:cubicBezTo>
                <a:close/>
                <a:moveTo>
                  <a:pt x="1918" y="575"/>
                </a:moveTo>
                <a:cubicBezTo>
                  <a:pt x="1023" y="575"/>
                  <a:pt x="1023" y="575"/>
                  <a:pt x="1023" y="575"/>
                </a:cubicBezTo>
                <a:cubicBezTo>
                  <a:pt x="1023" y="849"/>
                  <a:pt x="1023" y="849"/>
                  <a:pt x="1023" y="849"/>
                </a:cubicBezTo>
                <a:cubicBezTo>
                  <a:pt x="1023" y="1095"/>
                  <a:pt x="1225" y="1297"/>
                  <a:pt x="1471" y="1297"/>
                </a:cubicBezTo>
                <a:cubicBezTo>
                  <a:pt x="1471" y="1297"/>
                  <a:pt x="1471" y="1297"/>
                  <a:pt x="1471" y="1297"/>
                </a:cubicBezTo>
                <a:cubicBezTo>
                  <a:pt x="1717" y="1297"/>
                  <a:pt x="1918" y="1095"/>
                  <a:pt x="1918" y="849"/>
                </a:cubicBezTo>
                <a:lnTo>
                  <a:pt x="1918" y="575"/>
                </a:lnTo>
                <a:close/>
              </a:path>
            </a:pathLst>
          </a:custGeom>
          <a:solidFill>
            <a:schemeClr val="bg1"/>
          </a:solidFill>
          <a:ln>
            <a:noFill/>
          </a:ln>
        </p:spPr>
        <p:txBody>
          <a:bodyPr anchor="ctr" anchorCtr="1"/>
          <a:lstStyle/>
          <a:p>
            <a:endParaRPr lang="zh-CN" altLang="en-US"/>
          </a:p>
        </p:txBody>
      </p:sp>
      <p:sp>
        <p:nvSpPr>
          <p:cNvPr id="21" name="矩形 20"/>
          <p:cNvSpPr/>
          <p:nvPr/>
        </p:nvSpPr>
        <p:spPr bwMode="auto">
          <a:xfrm>
            <a:off x="241033" y="908718"/>
            <a:ext cx="2085072" cy="444500"/>
          </a:xfrm>
          <a:prstGeom prst="rect">
            <a:avLst/>
          </a:prstGeom>
        </p:spPr>
        <p:txBody>
          <a:bodyPr/>
          <a:lstStyle/>
          <a:p>
            <a:pPr eaLnBrk="1" fontAlgn="auto" hangingPunct="1">
              <a:lnSpc>
                <a:spcPct val="90000"/>
              </a:lnSpc>
              <a:spcAft>
                <a:spcPts val="0"/>
              </a:spcAft>
              <a:defRPr/>
            </a:pPr>
            <a:r>
              <a:rPr lang="en-US" altLang="zh-CN" sz="1600" dirty="0">
                <a:solidFill>
                  <a:schemeClr val="bg1"/>
                </a:solidFill>
                <a:latin typeface="微软雅黑" panose="020B0503020204020204" pitchFamily="34" charset="-122"/>
                <a:ea typeface="微软雅黑" panose="020B0503020204020204" pitchFamily="34" charset="-122"/>
                <a:cs typeface="+mj-cs"/>
              </a:rPr>
              <a:t>ENTER YOUR TITLE</a:t>
            </a:r>
            <a:endParaRPr lang="zh-CN" altLang="en-US" sz="1600" dirty="0">
              <a:solidFill>
                <a:schemeClr val="bg1"/>
              </a:solidFill>
              <a:latin typeface="微软雅黑" panose="020B0503020204020204" pitchFamily="34" charset="-122"/>
              <a:ea typeface="微软雅黑" panose="020B0503020204020204" pitchFamily="34" charset="-122"/>
              <a:cs typeface="+mj-cs"/>
            </a:endParaRPr>
          </a:p>
        </p:txBody>
      </p:sp>
      <p:sp>
        <p:nvSpPr>
          <p:cNvPr id="22" name="矩形 21"/>
          <p:cNvSpPr/>
          <p:nvPr/>
        </p:nvSpPr>
        <p:spPr bwMode="auto">
          <a:xfrm>
            <a:off x="2679433" y="908718"/>
            <a:ext cx="2085072" cy="444500"/>
          </a:xfrm>
          <a:prstGeom prst="rect">
            <a:avLst/>
          </a:prstGeom>
        </p:spPr>
        <p:txBody>
          <a:bodyPr/>
          <a:lstStyle/>
          <a:p>
            <a:pPr eaLnBrk="1" fontAlgn="auto" hangingPunct="1">
              <a:lnSpc>
                <a:spcPct val="90000"/>
              </a:lnSpc>
              <a:spcAft>
                <a:spcPts val="0"/>
              </a:spcAft>
              <a:defRPr/>
            </a:pPr>
            <a:r>
              <a:rPr lang="en-US" altLang="zh-CN" sz="1600" dirty="0">
                <a:solidFill>
                  <a:schemeClr val="bg1"/>
                </a:solidFill>
                <a:latin typeface="微软雅黑" panose="020B0503020204020204" pitchFamily="34" charset="-122"/>
                <a:ea typeface="微软雅黑" panose="020B0503020204020204" pitchFamily="34" charset="-122"/>
                <a:cs typeface="+mj-cs"/>
              </a:rPr>
              <a:t>ENTER YOUR TITLE</a:t>
            </a:r>
            <a:endParaRPr lang="zh-CN" altLang="en-US" sz="1600" dirty="0">
              <a:solidFill>
                <a:schemeClr val="bg1"/>
              </a:solidFill>
              <a:latin typeface="微软雅黑" panose="020B0503020204020204" pitchFamily="34" charset="-122"/>
              <a:ea typeface="微软雅黑" panose="020B0503020204020204" pitchFamily="34" charset="-122"/>
              <a:cs typeface="+mj-cs"/>
            </a:endParaRPr>
          </a:p>
        </p:txBody>
      </p:sp>
      <p:sp>
        <p:nvSpPr>
          <p:cNvPr id="23" name="矩形 22"/>
          <p:cNvSpPr/>
          <p:nvPr/>
        </p:nvSpPr>
        <p:spPr bwMode="auto">
          <a:xfrm>
            <a:off x="5083605" y="908718"/>
            <a:ext cx="2085072" cy="444500"/>
          </a:xfrm>
          <a:prstGeom prst="rect">
            <a:avLst/>
          </a:prstGeom>
        </p:spPr>
        <p:txBody>
          <a:bodyPr/>
          <a:lstStyle/>
          <a:p>
            <a:pPr eaLnBrk="1" fontAlgn="auto" hangingPunct="1">
              <a:lnSpc>
                <a:spcPct val="90000"/>
              </a:lnSpc>
              <a:spcAft>
                <a:spcPts val="0"/>
              </a:spcAft>
              <a:defRPr/>
            </a:pPr>
            <a:r>
              <a:rPr lang="en-US" altLang="zh-CN" sz="1600" dirty="0">
                <a:solidFill>
                  <a:schemeClr val="bg1"/>
                </a:solidFill>
                <a:latin typeface="微软雅黑" panose="020B0503020204020204" pitchFamily="34" charset="-122"/>
                <a:ea typeface="微软雅黑" panose="020B0503020204020204" pitchFamily="34" charset="-122"/>
                <a:cs typeface="+mj-cs"/>
              </a:rPr>
              <a:t>ENTER YOUR TITLE</a:t>
            </a:r>
            <a:endParaRPr lang="zh-CN" altLang="en-US" sz="1600" dirty="0">
              <a:solidFill>
                <a:schemeClr val="bg1"/>
              </a:solidFill>
              <a:latin typeface="微软雅黑" panose="020B0503020204020204" pitchFamily="34" charset="-122"/>
              <a:ea typeface="微软雅黑" panose="020B0503020204020204" pitchFamily="34" charset="-122"/>
              <a:cs typeface="+mj-cs"/>
            </a:endParaRPr>
          </a:p>
        </p:txBody>
      </p:sp>
      <p:sp>
        <p:nvSpPr>
          <p:cNvPr id="24" name="矩形 23"/>
          <p:cNvSpPr/>
          <p:nvPr/>
        </p:nvSpPr>
        <p:spPr bwMode="auto">
          <a:xfrm>
            <a:off x="7461723" y="908718"/>
            <a:ext cx="2085072" cy="444500"/>
          </a:xfrm>
          <a:prstGeom prst="rect">
            <a:avLst/>
          </a:prstGeom>
        </p:spPr>
        <p:txBody>
          <a:bodyPr/>
          <a:lstStyle/>
          <a:p>
            <a:pPr eaLnBrk="1" fontAlgn="auto" hangingPunct="1">
              <a:lnSpc>
                <a:spcPct val="90000"/>
              </a:lnSpc>
              <a:spcAft>
                <a:spcPts val="0"/>
              </a:spcAft>
              <a:defRPr/>
            </a:pPr>
            <a:r>
              <a:rPr lang="en-US" altLang="zh-CN" sz="1600" dirty="0">
                <a:solidFill>
                  <a:schemeClr val="bg1"/>
                </a:solidFill>
                <a:latin typeface="微软雅黑" panose="020B0503020204020204" pitchFamily="34" charset="-122"/>
                <a:ea typeface="微软雅黑" panose="020B0503020204020204" pitchFamily="34" charset="-122"/>
                <a:cs typeface="+mj-cs"/>
              </a:rPr>
              <a:t>ENTER YOUR TITLE</a:t>
            </a:r>
            <a:endParaRPr lang="zh-CN" altLang="en-US" sz="1600" dirty="0">
              <a:solidFill>
                <a:schemeClr val="bg1"/>
              </a:solidFill>
              <a:latin typeface="微软雅黑" panose="020B0503020204020204" pitchFamily="34" charset="-122"/>
              <a:ea typeface="微软雅黑" panose="020B0503020204020204" pitchFamily="34" charset="-122"/>
              <a:cs typeface="+mj-cs"/>
            </a:endParaRPr>
          </a:p>
        </p:txBody>
      </p:sp>
      <p:sp>
        <p:nvSpPr>
          <p:cNvPr id="25" name="矩形 24"/>
          <p:cNvSpPr/>
          <p:nvPr/>
        </p:nvSpPr>
        <p:spPr bwMode="auto">
          <a:xfrm>
            <a:off x="9965849" y="908718"/>
            <a:ext cx="2085072" cy="444500"/>
          </a:xfrm>
          <a:prstGeom prst="rect">
            <a:avLst/>
          </a:prstGeom>
        </p:spPr>
        <p:txBody>
          <a:bodyPr/>
          <a:lstStyle/>
          <a:p>
            <a:pPr eaLnBrk="1" fontAlgn="auto" hangingPunct="1">
              <a:lnSpc>
                <a:spcPct val="90000"/>
              </a:lnSpc>
              <a:spcAft>
                <a:spcPts val="0"/>
              </a:spcAft>
              <a:defRPr/>
            </a:pPr>
            <a:r>
              <a:rPr lang="en-US" altLang="zh-CN" sz="1600" dirty="0">
                <a:solidFill>
                  <a:schemeClr val="bg1"/>
                </a:solidFill>
                <a:latin typeface="微软雅黑" panose="020B0503020204020204" pitchFamily="34" charset="-122"/>
                <a:ea typeface="微软雅黑" panose="020B0503020204020204" pitchFamily="34" charset="-122"/>
                <a:cs typeface="+mj-cs"/>
              </a:rPr>
              <a:t>ENTER YOUR TITLE</a:t>
            </a:r>
            <a:endParaRPr lang="zh-CN" altLang="en-US" sz="1600" dirty="0">
              <a:solidFill>
                <a:schemeClr val="bg1"/>
              </a:solidFill>
              <a:latin typeface="微软雅黑" panose="020B0503020204020204" pitchFamily="34" charset="-122"/>
              <a:ea typeface="微软雅黑" panose="020B0503020204020204" pitchFamily="34" charset="-122"/>
              <a:cs typeface="+mj-cs"/>
            </a:endParaRPr>
          </a:p>
        </p:txBody>
      </p:sp>
      <p:sp>
        <p:nvSpPr>
          <p:cNvPr id="26" name="Shape 1586"/>
          <p:cNvSpPr>
            <a:spLocks noChangeArrowheads="1"/>
          </p:cNvSpPr>
          <p:nvPr/>
        </p:nvSpPr>
        <p:spPr bwMode="auto">
          <a:xfrm>
            <a:off x="5718764" y="3069788"/>
            <a:ext cx="5646438" cy="194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a:t>
            </a:r>
          </a:p>
        </p:txBody>
      </p:sp>
      <p:sp>
        <p:nvSpPr>
          <p:cNvPr id="28" name="矩形 27"/>
          <p:cNvSpPr/>
          <p:nvPr/>
        </p:nvSpPr>
        <p:spPr bwMode="auto">
          <a:xfrm>
            <a:off x="870936" y="3085433"/>
            <a:ext cx="3272681" cy="444500"/>
          </a:xfrm>
          <a:prstGeom prst="rect">
            <a:avLst/>
          </a:prstGeom>
        </p:spPr>
        <p:txBody>
          <a:bodyPr/>
          <a:lstStyle/>
          <a:p>
            <a:pPr eaLnBrk="1" fontAlgn="auto" hangingPunct="1">
              <a:lnSpc>
                <a:spcPct val="90000"/>
              </a:lnSpc>
              <a:spcAft>
                <a:spcPts val="0"/>
              </a:spcAft>
              <a:defRPr/>
            </a:pPr>
            <a:r>
              <a:rPr lang="en-US" altLang="zh-CN" sz="3600" b="1" dirty="0">
                <a:latin typeface="微软雅黑" panose="020B0503020204020204" pitchFamily="34" charset="-122"/>
                <a:ea typeface="微软雅黑" panose="020B0503020204020204" pitchFamily="34" charset="-122"/>
                <a:cs typeface="+mj-cs"/>
              </a:rPr>
              <a:t>ENTER </a:t>
            </a:r>
            <a:endParaRPr lang="en-US" altLang="zh-CN" sz="3600" b="1" dirty="0" smtClean="0">
              <a:latin typeface="微软雅黑" panose="020B0503020204020204" pitchFamily="34" charset="-122"/>
              <a:ea typeface="微软雅黑" panose="020B0503020204020204" pitchFamily="34" charset="-122"/>
              <a:cs typeface="+mj-cs"/>
            </a:endParaRPr>
          </a:p>
          <a:p>
            <a:pPr eaLnBrk="1" fontAlgn="auto" hangingPunct="1">
              <a:lnSpc>
                <a:spcPct val="90000"/>
              </a:lnSpc>
              <a:spcAft>
                <a:spcPts val="0"/>
              </a:spcAft>
              <a:defRPr/>
            </a:pPr>
            <a:r>
              <a:rPr lang="en-US" altLang="zh-CN" sz="3600" b="1" dirty="0" smtClean="0">
                <a:latin typeface="微软雅黑" panose="020B0503020204020204" pitchFamily="34" charset="-122"/>
                <a:ea typeface="微软雅黑" panose="020B0503020204020204" pitchFamily="34" charset="-122"/>
                <a:cs typeface="+mj-cs"/>
              </a:rPr>
              <a:t>YOUR </a:t>
            </a:r>
            <a:r>
              <a:rPr lang="en-US" altLang="zh-CN" sz="3600" b="1" dirty="0">
                <a:latin typeface="微软雅黑" panose="020B0503020204020204" pitchFamily="34" charset="-122"/>
                <a:ea typeface="微软雅黑" panose="020B0503020204020204" pitchFamily="34" charset="-122"/>
                <a:cs typeface="+mj-cs"/>
              </a:rPr>
              <a:t>TITLE</a:t>
            </a:r>
            <a:endParaRPr lang="zh-CN" altLang="en-US" sz="3600" b="1" dirty="0">
              <a:latin typeface="微软雅黑" panose="020B0503020204020204" pitchFamily="34" charset="-122"/>
              <a:ea typeface="微软雅黑" panose="020B0503020204020204" pitchFamily="34" charset="-122"/>
              <a:cs typeface="+mj-cs"/>
            </a:endParaRPr>
          </a:p>
        </p:txBody>
      </p:sp>
      <p:sp>
        <p:nvSpPr>
          <p:cNvPr id="30" name="矩形 29"/>
          <p:cNvSpPr/>
          <p:nvPr/>
        </p:nvSpPr>
        <p:spPr bwMode="auto">
          <a:xfrm>
            <a:off x="935104" y="4389184"/>
            <a:ext cx="3272681" cy="444500"/>
          </a:xfrm>
          <a:prstGeom prst="rect">
            <a:avLst/>
          </a:prstGeom>
        </p:spPr>
        <p:txBody>
          <a:bodyPr/>
          <a:lstStyle/>
          <a:p>
            <a:pPr eaLnBrk="1" fontAlgn="auto" hangingPunct="1">
              <a:lnSpc>
                <a:spcPct val="90000"/>
              </a:lnSpc>
              <a:spcAft>
                <a:spcPts val="0"/>
              </a:spcAft>
              <a:defRPr/>
            </a:pPr>
            <a:r>
              <a:rPr lang="en-US" altLang="zh-CN" dirty="0">
                <a:latin typeface="微软雅黑" panose="020B0503020204020204" pitchFamily="34" charset="-122"/>
                <a:ea typeface="微软雅黑" panose="020B0503020204020204" pitchFamily="34" charset="-122"/>
                <a:cs typeface="+mj-cs"/>
              </a:rPr>
              <a:t>ENTER </a:t>
            </a:r>
            <a:r>
              <a:rPr lang="en-US" altLang="zh-CN" dirty="0" smtClean="0">
                <a:latin typeface="微软雅黑" panose="020B0503020204020204" pitchFamily="34" charset="-122"/>
                <a:ea typeface="微软雅黑" panose="020B0503020204020204" pitchFamily="34" charset="-122"/>
                <a:cs typeface="+mj-cs"/>
              </a:rPr>
              <a:t>YOUR </a:t>
            </a:r>
            <a:r>
              <a:rPr lang="en-US" altLang="zh-CN" dirty="0">
                <a:latin typeface="微软雅黑" panose="020B0503020204020204" pitchFamily="34" charset="-122"/>
                <a:ea typeface="微软雅黑" panose="020B0503020204020204" pitchFamily="34" charset="-122"/>
                <a:cs typeface="+mj-cs"/>
              </a:rPr>
              <a:t>TITLE</a:t>
            </a:r>
            <a:endParaRPr lang="zh-CN" altLang="en-US" dirty="0">
              <a:latin typeface="微软雅黑" panose="020B0503020204020204" pitchFamily="34" charset="-122"/>
              <a:ea typeface="微软雅黑" panose="020B0503020204020204" pitchFamily="34" charset="-122"/>
              <a:cs typeface="+mj-cs"/>
            </a:endParaRPr>
          </a:p>
        </p:txBody>
      </p:sp>
      <p:cxnSp>
        <p:nvCxnSpPr>
          <p:cNvPr id="32" name="直接连接符 31"/>
          <p:cNvCxnSpPr/>
          <p:nvPr/>
        </p:nvCxnSpPr>
        <p:spPr>
          <a:xfrm>
            <a:off x="994611" y="4758378"/>
            <a:ext cx="2662989" cy="0"/>
          </a:xfrm>
          <a:prstGeom prst="line">
            <a:avLst/>
          </a:prstGeom>
          <a:ln w="57150">
            <a:solidFill>
              <a:srgbClr val="255D9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7237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0" y="297780"/>
            <a:ext cx="4170546" cy="551115"/>
          </a:xfrm>
          <a:prstGeom prst="rect">
            <a:avLst/>
          </a:prstGeom>
        </p:spPr>
        <p:txBody>
          <a:bodyPr/>
          <a:lstStyle/>
          <a:p>
            <a:pPr eaLnBrk="1" fontAlgn="auto" hangingPunct="1">
              <a:lnSpc>
                <a:spcPct val="90000"/>
              </a:lnSpc>
              <a:spcAft>
                <a:spcPts val="0"/>
              </a:spcAft>
              <a:defRPr/>
            </a:pPr>
            <a:r>
              <a:rPr lang="en-US" altLang="zh-CN" sz="3200" b="1" dirty="0">
                <a:solidFill>
                  <a:srgbClr val="255D9A"/>
                </a:solidFill>
                <a:latin typeface="微软雅黑" panose="020B0503020204020204" pitchFamily="34" charset="-122"/>
                <a:ea typeface="微软雅黑" panose="020B0503020204020204" pitchFamily="34" charset="-122"/>
                <a:cs typeface="+mj-cs"/>
              </a:rPr>
              <a:t>ENTER YOUR TITLE</a:t>
            </a:r>
            <a:endParaRPr lang="zh-CN" altLang="en-US" sz="3200" b="1" dirty="0">
              <a:solidFill>
                <a:srgbClr val="255D9A"/>
              </a:solidFill>
              <a:latin typeface="微软雅黑" panose="020B0503020204020204" pitchFamily="34" charset="-122"/>
              <a:ea typeface="微软雅黑" panose="020B0503020204020204" pitchFamily="34" charset="-122"/>
              <a:cs typeface="+mj-cs"/>
            </a:endParaRPr>
          </a:p>
        </p:txBody>
      </p:sp>
      <p:cxnSp>
        <p:nvCxnSpPr>
          <p:cNvPr id="5" name="直接连接符 4"/>
          <p:cNvCxnSpPr/>
          <p:nvPr/>
        </p:nvCxnSpPr>
        <p:spPr>
          <a:xfrm>
            <a:off x="0" y="913064"/>
            <a:ext cx="2021305" cy="0"/>
          </a:xfrm>
          <a:prstGeom prst="line">
            <a:avLst/>
          </a:prstGeom>
          <a:ln w="57150">
            <a:solidFill>
              <a:srgbClr val="255D9A"/>
            </a:solidFill>
          </a:ln>
        </p:spPr>
        <p:style>
          <a:lnRef idx="1">
            <a:schemeClr val="accent1"/>
          </a:lnRef>
          <a:fillRef idx="0">
            <a:schemeClr val="accent1"/>
          </a:fillRef>
          <a:effectRef idx="0">
            <a:schemeClr val="accent1"/>
          </a:effectRef>
          <a:fontRef idx="minor">
            <a:schemeClr val="tx1"/>
          </a:fontRef>
        </p:style>
      </p:cxnSp>
      <p:grpSp>
        <p:nvGrpSpPr>
          <p:cNvPr id="7" name="组合 59"/>
          <p:cNvGrpSpPr>
            <a:grpSpLocks/>
          </p:cNvGrpSpPr>
          <p:nvPr/>
        </p:nvGrpSpPr>
        <p:grpSpPr bwMode="auto">
          <a:xfrm>
            <a:off x="10945813" y="163513"/>
            <a:ext cx="919162" cy="806450"/>
            <a:chOff x="8553744" y="4321564"/>
            <a:chExt cx="1329508" cy="1163876"/>
          </a:xfrm>
        </p:grpSpPr>
        <p:sp>
          <p:nvSpPr>
            <p:cNvPr id="8" name="文本框 2"/>
            <p:cNvSpPr>
              <a:spLocks noChangeArrowheads="1"/>
            </p:cNvSpPr>
            <p:nvPr/>
          </p:nvSpPr>
          <p:spPr bwMode="auto">
            <a:xfrm>
              <a:off x="8574409" y="4369676"/>
              <a:ext cx="1308843" cy="1024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fontAlgn="auto" hangingPunct="1">
                <a:spcBef>
                  <a:spcPts val="0"/>
                </a:spcBef>
                <a:spcAft>
                  <a:spcPts val="0"/>
                </a:spcAft>
                <a:defRPr/>
              </a:pPr>
              <a:r>
                <a:rPr lang="en-US" altLang="zh-CN" sz="2000" dirty="0">
                  <a:solidFill>
                    <a:schemeClr val="tx1">
                      <a:lumMod val="50000"/>
                      <a:lumOff val="50000"/>
                    </a:schemeClr>
                  </a:solidFill>
                  <a:latin typeface="+mn-lt"/>
                  <a:ea typeface="方正兰亭超细黑简体" pitchFamily="2" charset="-122"/>
                  <a:sym typeface="方正兰亭超细黑简体" pitchFamily="2" charset="-122"/>
                </a:rPr>
                <a:t>YOUR</a:t>
              </a:r>
            </a:p>
            <a:p>
              <a:pPr eaLnBrk="1" fontAlgn="auto" hangingPunct="1">
                <a:spcBef>
                  <a:spcPts val="0"/>
                </a:spcBef>
                <a:spcAft>
                  <a:spcPts val="0"/>
                </a:spcAft>
                <a:defRPr/>
              </a:pPr>
              <a:r>
                <a:rPr lang="en-US" altLang="zh-CN" sz="2000" dirty="0">
                  <a:solidFill>
                    <a:schemeClr val="tx1">
                      <a:lumMod val="50000"/>
                      <a:lumOff val="50000"/>
                    </a:schemeClr>
                  </a:solidFill>
                  <a:latin typeface="+mn-lt"/>
                  <a:ea typeface="方正兰亭超细黑简体" pitchFamily="2" charset="-122"/>
                  <a:sym typeface="方正兰亭超细黑简体" pitchFamily="2" charset="-122"/>
                </a:rPr>
                <a:t>LOGO</a:t>
              </a:r>
              <a:endParaRPr lang="zh-CN" altLang="en-US" sz="2000" dirty="0">
                <a:solidFill>
                  <a:schemeClr val="tx1">
                    <a:lumMod val="50000"/>
                    <a:lumOff val="50000"/>
                  </a:schemeClr>
                </a:solidFill>
                <a:latin typeface="+mn-lt"/>
                <a:ea typeface="方正兰亭超细黑简体" pitchFamily="2" charset="-122"/>
                <a:sym typeface="方正兰亭超细黑简体" pitchFamily="2" charset="-122"/>
              </a:endParaRPr>
            </a:p>
          </p:txBody>
        </p:sp>
        <p:sp>
          <p:nvSpPr>
            <p:cNvPr id="9" name="矩形 8"/>
            <p:cNvSpPr/>
            <p:nvPr/>
          </p:nvSpPr>
          <p:spPr>
            <a:xfrm>
              <a:off x="8553744" y="4321564"/>
              <a:ext cx="1299658" cy="1163876"/>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grpSp>
      <p:sp>
        <p:nvSpPr>
          <p:cNvPr id="12" name="KSO_Shape"/>
          <p:cNvSpPr>
            <a:spLocks/>
          </p:cNvSpPr>
          <p:nvPr/>
        </p:nvSpPr>
        <p:spPr bwMode="auto">
          <a:xfrm>
            <a:off x="9197474" y="4561390"/>
            <a:ext cx="1905000" cy="1355725"/>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rgbClr val="255D9A"/>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Calibri" panose="020F0502020204030204" pitchFamily="34" charset="0"/>
            </a:endParaRPr>
          </a:p>
        </p:txBody>
      </p:sp>
      <p:sp>
        <p:nvSpPr>
          <p:cNvPr id="13" name="KSO_Shape"/>
          <p:cNvSpPr>
            <a:spLocks/>
          </p:cNvSpPr>
          <p:nvPr/>
        </p:nvSpPr>
        <p:spPr bwMode="auto">
          <a:xfrm>
            <a:off x="1213680" y="2042085"/>
            <a:ext cx="1905000" cy="1606550"/>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255D9A"/>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Calibri" panose="020F0502020204030204" pitchFamily="34" charset="0"/>
            </a:endParaRPr>
          </a:p>
        </p:txBody>
      </p:sp>
      <p:sp>
        <p:nvSpPr>
          <p:cNvPr id="14" name="Shape 1586"/>
          <p:cNvSpPr>
            <a:spLocks noChangeArrowheads="1"/>
          </p:cNvSpPr>
          <p:nvPr/>
        </p:nvSpPr>
        <p:spPr bwMode="auto">
          <a:xfrm>
            <a:off x="4292354" y="2042085"/>
            <a:ext cx="6810120" cy="157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a:t>
            </a:r>
          </a:p>
        </p:txBody>
      </p:sp>
      <p:sp>
        <p:nvSpPr>
          <p:cNvPr id="15" name="Shape 1586"/>
          <p:cNvSpPr>
            <a:spLocks noChangeArrowheads="1"/>
          </p:cNvSpPr>
          <p:nvPr/>
        </p:nvSpPr>
        <p:spPr bwMode="auto">
          <a:xfrm>
            <a:off x="1213680" y="4449292"/>
            <a:ext cx="6810120" cy="157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a:t>
            </a:r>
          </a:p>
        </p:txBody>
      </p:sp>
    </p:spTree>
    <p:extLst>
      <p:ext uri="{BB962C8B-B14F-4D97-AF65-F5344CB8AC3E}">
        <p14:creationId xmlns:p14="http://schemas.microsoft.com/office/powerpoint/2010/main" val="1519006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0599C"/>
        </a:solidFill>
        <a:effectLst/>
      </p:bgPr>
    </p:bg>
    <p:spTree>
      <p:nvGrpSpPr>
        <p:cNvPr id="1" name=""/>
        <p:cNvGrpSpPr/>
        <p:nvPr/>
      </p:nvGrpSpPr>
      <p:grpSpPr>
        <a:xfrm>
          <a:off x="0" y="0"/>
          <a:ext cx="0" cy="0"/>
          <a:chOff x="0" y="0"/>
          <a:chExt cx="0" cy="0"/>
        </a:xfrm>
      </p:grpSpPr>
      <p:sp>
        <p:nvSpPr>
          <p:cNvPr id="3" name="矩形 2"/>
          <p:cNvSpPr/>
          <p:nvPr/>
        </p:nvSpPr>
        <p:spPr bwMode="auto">
          <a:xfrm>
            <a:off x="1089948" y="2857500"/>
            <a:ext cx="4170546" cy="551115"/>
          </a:xfrm>
          <a:prstGeom prst="rect">
            <a:avLst/>
          </a:prstGeom>
        </p:spPr>
        <p:txBody>
          <a:bodyPr/>
          <a:lstStyle/>
          <a:p>
            <a:pPr eaLnBrk="1" fontAlgn="auto" hangingPunct="1">
              <a:lnSpc>
                <a:spcPct val="90000"/>
              </a:lnSpc>
              <a:spcAft>
                <a:spcPts val="0"/>
              </a:spcAft>
              <a:defRPr/>
            </a:pPr>
            <a:r>
              <a:rPr lang="en-US" altLang="zh-CN" sz="2400" b="1" dirty="0">
                <a:solidFill>
                  <a:schemeClr val="bg1"/>
                </a:solidFill>
                <a:latin typeface="微软雅黑" panose="020B0503020204020204" pitchFamily="34" charset="-122"/>
                <a:ea typeface="微软雅黑" panose="020B0503020204020204" pitchFamily="34" charset="-122"/>
                <a:cs typeface="+mj-cs"/>
              </a:rPr>
              <a:t>ENTER YOUR TITLE</a:t>
            </a:r>
            <a:endParaRPr lang="zh-CN" altLang="en-US" sz="2400" b="1" dirty="0">
              <a:solidFill>
                <a:schemeClr val="bg1"/>
              </a:solidFill>
              <a:latin typeface="微软雅黑" panose="020B0503020204020204" pitchFamily="34" charset="-122"/>
              <a:ea typeface="微软雅黑" panose="020B0503020204020204" pitchFamily="34" charset="-122"/>
              <a:cs typeface="+mj-cs"/>
            </a:endParaRPr>
          </a:p>
        </p:txBody>
      </p:sp>
      <p:sp>
        <p:nvSpPr>
          <p:cNvPr id="4" name="Shape 1586"/>
          <p:cNvSpPr>
            <a:spLocks noChangeArrowheads="1"/>
          </p:cNvSpPr>
          <p:nvPr/>
        </p:nvSpPr>
        <p:spPr bwMode="auto">
          <a:xfrm>
            <a:off x="1089948" y="3354515"/>
            <a:ext cx="4434552" cy="157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a:t>
            </a:r>
          </a:p>
        </p:txBody>
      </p:sp>
      <p:graphicFrame>
        <p:nvGraphicFramePr>
          <p:cNvPr id="18" name="图表 17"/>
          <p:cNvGraphicFramePr/>
          <p:nvPr>
            <p:extLst>
              <p:ext uri="{D42A27DB-BD31-4B8C-83A1-F6EECF244321}">
                <p14:modId xmlns:p14="http://schemas.microsoft.com/office/powerpoint/2010/main" val="383831847"/>
              </p:ext>
            </p:extLst>
          </p:nvPr>
        </p:nvGraphicFramePr>
        <p:xfrm>
          <a:off x="5999747" y="2107754"/>
          <a:ext cx="5101390" cy="3400927"/>
        </p:xfrm>
        <a:graphic>
          <a:graphicData uri="http://schemas.openxmlformats.org/drawingml/2006/chart">
            <c:chart xmlns:c="http://schemas.openxmlformats.org/drawingml/2006/chart" xmlns:r="http://schemas.openxmlformats.org/officeDocument/2006/relationships" r:id="rId2"/>
          </a:graphicData>
        </a:graphic>
      </p:graphicFrame>
      <p:grpSp>
        <p:nvGrpSpPr>
          <p:cNvPr id="19" name="组合 59"/>
          <p:cNvGrpSpPr>
            <a:grpSpLocks/>
          </p:cNvGrpSpPr>
          <p:nvPr/>
        </p:nvGrpSpPr>
        <p:grpSpPr bwMode="auto">
          <a:xfrm>
            <a:off x="1089948" y="525230"/>
            <a:ext cx="919161" cy="806450"/>
            <a:chOff x="8553745" y="4321564"/>
            <a:chExt cx="1329507" cy="1163876"/>
          </a:xfrm>
        </p:grpSpPr>
        <p:sp>
          <p:nvSpPr>
            <p:cNvPr id="20" name="文本框 2"/>
            <p:cNvSpPr>
              <a:spLocks noChangeArrowheads="1"/>
            </p:cNvSpPr>
            <p:nvPr/>
          </p:nvSpPr>
          <p:spPr bwMode="auto">
            <a:xfrm>
              <a:off x="8574409" y="4369676"/>
              <a:ext cx="1308843" cy="10241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1" fontAlgn="auto" hangingPunct="1">
                <a:spcBef>
                  <a:spcPts val="0"/>
                </a:spcBef>
                <a:spcAft>
                  <a:spcPts val="0"/>
                </a:spcAft>
                <a:defRPr/>
              </a:pPr>
              <a:r>
                <a:rPr lang="en-US" altLang="zh-CN" sz="2000" dirty="0">
                  <a:solidFill>
                    <a:schemeClr val="bg1"/>
                  </a:solidFill>
                  <a:latin typeface="+mn-lt"/>
                  <a:ea typeface="方正兰亭超细黑简体" pitchFamily="2" charset="-122"/>
                  <a:sym typeface="方正兰亭超细黑简体" pitchFamily="2" charset="-122"/>
                </a:rPr>
                <a:t>YOUR</a:t>
              </a:r>
            </a:p>
            <a:p>
              <a:pPr eaLnBrk="1" fontAlgn="auto" hangingPunct="1">
                <a:spcBef>
                  <a:spcPts val="0"/>
                </a:spcBef>
                <a:spcAft>
                  <a:spcPts val="0"/>
                </a:spcAft>
                <a:defRPr/>
              </a:pPr>
              <a:r>
                <a:rPr lang="en-US" altLang="zh-CN" sz="2000" dirty="0">
                  <a:solidFill>
                    <a:schemeClr val="bg1"/>
                  </a:solidFill>
                  <a:latin typeface="+mn-lt"/>
                  <a:ea typeface="方正兰亭超细黑简体" pitchFamily="2" charset="-122"/>
                  <a:sym typeface="方正兰亭超细黑简体" pitchFamily="2" charset="-122"/>
                </a:rPr>
                <a:t>LOGO</a:t>
              </a:r>
              <a:endParaRPr lang="zh-CN" altLang="en-US" sz="2000" dirty="0">
                <a:solidFill>
                  <a:schemeClr val="bg1"/>
                </a:solidFill>
                <a:latin typeface="+mn-lt"/>
                <a:ea typeface="方正兰亭超细黑简体" pitchFamily="2" charset="-122"/>
                <a:sym typeface="方正兰亭超细黑简体" pitchFamily="2" charset="-122"/>
              </a:endParaRPr>
            </a:p>
          </p:txBody>
        </p:sp>
        <p:sp>
          <p:nvSpPr>
            <p:cNvPr id="21" name="矩形 20"/>
            <p:cNvSpPr/>
            <p:nvPr/>
          </p:nvSpPr>
          <p:spPr>
            <a:xfrm>
              <a:off x="8553745" y="4321564"/>
              <a:ext cx="1299658" cy="116387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grpSp>
    </p:spTree>
    <p:extLst>
      <p:ext uri="{BB962C8B-B14F-4D97-AF65-F5344CB8AC3E}">
        <p14:creationId xmlns:p14="http://schemas.microsoft.com/office/powerpoint/2010/main" val="1139224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直角三角形 5"/>
          <p:cNvSpPr/>
          <p:nvPr/>
        </p:nvSpPr>
        <p:spPr>
          <a:xfrm flipH="1">
            <a:off x="0" y="0"/>
            <a:ext cx="12192000" cy="6858001"/>
          </a:xfrm>
          <a:prstGeom prst="rtTriangle">
            <a:avLst/>
          </a:prstGeom>
          <a:solidFill>
            <a:srgbClr val="2059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492" y="1665067"/>
            <a:ext cx="6143625" cy="4524375"/>
          </a:xfrm>
          <a:prstGeom prst="rect">
            <a:avLst/>
          </a:prstGeom>
        </p:spPr>
      </p:pic>
      <p:sp>
        <p:nvSpPr>
          <p:cNvPr id="7" name="Shape 1586"/>
          <p:cNvSpPr>
            <a:spLocks noChangeArrowheads="1"/>
          </p:cNvSpPr>
          <p:nvPr/>
        </p:nvSpPr>
        <p:spPr bwMode="auto">
          <a:xfrm>
            <a:off x="6617117" y="3429000"/>
            <a:ext cx="5012067" cy="194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20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a:t>
            </a:r>
          </a:p>
        </p:txBody>
      </p:sp>
      <p:grpSp>
        <p:nvGrpSpPr>
          <p:cNvPr id="8" name="组合 59"/>
          <p:cNvGrpSpPr>
            <a:grpSpLocks/>
          </p:cNvGrpSpPr>
          <p:nvPr/>
        </p:nvGrpSpPr>
        <p:grpSpPr bwMode="auto">
          <a:xfrm>
            <a:off x="473492" y="413267"/>
            <a:ext cx="919162" cy="806450"/>
            <a:chOff x="8553744" y="4321564"/>
            <a:chExt cx="1329508" cy="1163876"/>
          </a:xfrm>
        </p:grpSpPr>
        <p:sp>
          <p:nvSpPr>
            <p:cNvPr id="9" name="文本框 2"/>
            <p:cNvSpPr>
              <a:spLocks noChangeArrowheads="1"/>
            </p:cNvSpPr>
            <p:nvPr/>
          </p:nvSpPr>
          <p:spPr bwMode="auto">
            <a:xfrm>
              <a:off x="8574409" y="4369676"/>
              <a:ext cx="1308843" cy="1024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fontAlgn="auto" hangingPunct="1">
                <a:spcBef>
                  <a:spcPts val="0"/>
                </a:spcBef>
                <a:spcAft>
                  <a:spcPts val="0"/>
                </a:spcAft>
                <a:defRPr/>
              </a:pPr>
              <a:r>
                <a:rPr lang="en-US" altLang="zh-CN" sz="2000" dirty="0">
                  <a:solidFill>
                    <a:schemeClr val="tx1">
                      <a:lumMod val="50000"/>
                      <a:lumOff val="50000"/>
                    </a:schemeClr>
                  </a:solidFill>
                  <a:latin typeface="+mn-lt"/>
                  <a:ea typeface="方正兰亭超细黑简体" pitchFamily="2" charset="-122"/>
                  <a:sym typeface="方正兰亭超细黑简体" pitchFamily="2" charset="-122"/>
                </a:rPr>
                <a:t>YOUR</a:t>
              </a:r>
            </a:p>
            <a:p>
              <a:pPr eaLnBrk="1" fontAlgn="auto" hangingPunct="1">
                <a:spcBef>
                  <a:spcPts val="0"/>
                </a:spcBef>
                <a:spcAft>
                  <a:spcPts val="0"/>
                </a:spcAft>
                <a:defRPr/>
              </a:pPr>
              <a:r>
                <a:rPr lang="en-US" altLang="zh-CN" sz="2000" dirty="0">
                  <a:solidFill>
                    <a:schemeClr val="tx1">
                      <a:lumMod val="50000"/>
                      <a:lumOff val="50000"/>
                    </a:schemeClr>
                  </a:solidFill>
                  <a:latin typeface="+mn-lt"/>
                  <a:ea typeface="方正兰亭超细黑简体" pitchFamily="2" charset="-122"/>
                  <a:sym typeface="方正兰亭超细黑简体" pitchFamily="2" charset="-122"/>
                </a:rPr>
                <a:t>LOGO</a:t>
              </a:r>
              <a:endParaRPr lang="zh-CN" altLang="en-US" sz="2000" dirty="0">
                <a:solidFill>
                  <a:schemeClr val="tx1">
                    <a:lumMod val="50000"/>
                    <a:lumOff val="50000"/>
                  </a:schemeClr>
                </a:solidFill>
                <a:latin typeface="+mn-lt"/>
                <a:ea typeface="方正兰亭超细黑简体" pitchFamily="2" charset="-122"/>
                <a:sym typeface="方正兰亭超细黑简体" pitchFamily="2" charset="-122"/>
              </a:endParaRPr>
            </a:p>
          </p:txBody>
        </p:sp>
        <p:sp>
          <p:nvSpPr>
            <p:cNvPr id="10" name="矩形 9"/>
            <p:cNvSpPr/>
            <p:nvPr/>
          </p:nvSpPr>
          <p:spPr>
            <a:xfrm>
              <a:off x="8553744" y="4321564"/>
              <a:ext cx="1299658" cy="1163876"/>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grpSp>
    </p:spTree>
    <p:extLst>
      <p:ext uri="{BB962C8B-B14F-4D97-AF65-F5344CB8AC3E}">
        <p14:creationId xmlns:p14="http://schemas.microsoft.com/office/powerpoint/2010/main" val="35639659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213811"/>
            <a:ext cx="12192000" cy="1837976"/>
          </a:xfrm>
          <a:prstGeom prst="rect">
            <a:avLst/>
          </a:prstGeom>
          <a:solidFill>
            <a:srgbClr val="2059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8611" y="1012272"/>
            <a:ext cx="7154778" cy="4210124"/>
          </a:xfrm>
          <a:prstGeom prst="rect">
            <a:avLst/>
          </a:prstGeom>
        </p:spPr>
      </p:pic>
      <p:sp>
        <p:nvSpPr>
          <p:cNvPr id="6" name="Shape 1586"/>
          <p:cNvSpPr>
            <a:spLocks noChangeArrowheads="1"/>
          </p:cNvSpPr>
          <p:nvPr/>
        </p:nvSpPr>
        <p:spPr bwMode="auto">
          <a:xfrm>
            <a:off x="2002889" y="5338375"/>
            <a:ext cx="8584901" cy="121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2000" dirty="0">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a:t>
            </a:r>
          </a:p>
        </p:txBody>
      </p:sp>
      <p:grpSp>
        <p:nvGrpSpPr>
          <p:cNvPr id="7" name="组合 59"/>
          <p:cNvGrpSpPr>
            <a:grpSpLocks/>
          </p:cNvGrpSpPr>
          <p:nvPr/>
        </p:nvGrpSpPr>
        <p:grpSpPr bwMode="auto">
          <a:xfrm>
            <a:off x="473492" y="413267"/>
            <a:ext cx="919162" cy="806450"/>
            <a:chOff x="8553744" y="4321564"/>
            <a:chExt cx="1329508" cy="1163876"/>
          </a:xfrm>
        </p:grpSpPr>
        <p:sp>
          <p:nvSpPr>
            <p:cNvPr id="8" name="文本框 2"/>
            <p:cNvSpPr>
              <a:spLocks noChangeArrowheads="1"/>
            </p:cNvSpPr>
            <p:nvPr/>
          </p:nvSpPr>
          <p:spPr bwMode="auto">
            <a:xfrm>
              <a:off x="8574409" y="4369676"/>
              <a:ext cx="1308843" cy="1024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fontAlgn="auto" hangingPunct="1">
                <a:spcBef>
                  <a:spcPts val="0"/>
                </a:spcBef>
                <a:spcAft>
                  <a:spcPts val="0"/>
                </a:spcAft>
                <a:defRPr/>
              </a:pPr>
              <a:r>
                <a:rPr lang="en-US" altLang="zh-CN" sz="2000" dirty="0">
                  <a:solidFill>
                    <a:schemeClr val="tx1">
                      <a:lumMod val="50000"/>
                      <a:lumOff val="50000"/>
                    </a:schemeClr>
                  </a:solidFill>
                  <a:latin typeface="+mn-lt"/>
                  <a:ea typeface="方正兰亭超细黑简体" pitchFamily="2" charset="-122"/>
                  <a:sym typeface="方正兰亭超细黑简体" pitchFamily="2" charset="-122"/>
                </a:rPr>
                <a:t>YOUR</a:t>
              </a:r>
            </a:p>
            <a:p>
              <a:pPr eaLnBrk="1" fontAlgn="auto" hangingPunct="1">
                <a:spcBef>
                  <a:spcPts val="0"/>
                </a:spcBef>
                <a:spcAft>
                  <a:spcPts val="0"/>
                </a:spcAft>
                <a:defRPr/>
              </a:pPr>
              <a:r>
                <a:rPr lang="en-US" altLang="zh-CN" sz="2000" dirty="0">
                  <a:solidFill>
                    <a:schemeClr val="tx1">
                      <a:lumMod val="50000"/>
                      <a:lumOff val="50000"/>
                    </a:schemeClr>
                  </a:solidFill>
                  <a:latin typeface="+mn-lt"/>
                  <a:ea typeface="方正兰亭超细黑简体" pitchFamily="2" charset="-122"/>
                  <a:sym typeface="方正兰亭超细黑简体" pitchFamily="2" charset="-122"/>
                </a:rPr>
                <a:t>LOGO</a:t>
              </a:r>
              <a:endParaRPr lang="zh-CN" altLang="en-US" sz="2000" dirty="0">
                <a:solidFill>
                  <a:schemeClr val="tx1">
                    <a:lumMod val="50000"/>
                    <a:lumOff val="50000"/>
                  </a:schemeClr>
                </a:solidFill>
                <a:latin typeface="+mn-lt"/>
                <a:ea typeface="方正兰亭超细黑简体" pitchFamily="2" charset="-122"/>
                <a:sym typeface="方正兰亭超细黑简体" pitchFamily="2" charset="-122"/>
              </a:endParaRPr>
            </a:p>
          </p:txBody>
        </p:sp>
        <p:sp>
          <p:nvSpPr>
            <p:cNvPr id="9" name="矩形 8"/>
            <p:cNvSpPr/>
            <p:nvPr/>
          </p:nvSpPr>
          <p:spPr>
            <a:xfrm>
              <a:off x="8553744" y="4321564"/>
              <a:ext cx="1299658" cy="1163876"/>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grpSp>
    </p:spTree>
    <p:extLst>
      <p:ext uri="{BB962C8B-B14F-4D97-AF65-F5344CB8AC3E}">
        <p14:creationId xmlns:p14="http://schemas.microsoft.com/office/powerpoint/2010/main" val="233155412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TotalTime>
  <Words>568</Words>
  <Application>Microsoft Office PowerPoint</Application>
  <PresentationFormat>宽屏</PresentationFormat>
  <Paragraphs>58</Paragraphs>
  <Slides>13</Slides>
  <Notes>2</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13</vt:i4>
      </vt:variant>
    </vt:vector>
  </HeadingPairs>
  <TitlesOfParts>
    <vt:vector size="22" baseType="lpstr">
      <vt:lpstr>Meiryo</vt:lpstr>
      <vt:lpstr>方正兰亭超细黑简体</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qianwen</dc:creator>
  <cp:lastModifiedBy>Administrator</cp:lastModifiedBy>
  <cp:revision>25</cp:revision>
  <dcterms:created xsi:type="dcterms:W3CDTF">2016-01-13T14:06:51Z</dcterms:created>
  <dcterms:modified xsi:type="dcterms:W3CDTF">2016-01-21T16:13:41Z</dcterms:modified>
</cp:coreProperties>
</file>