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4" r:id="rId9"/>
    <p:sldId id="265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BD3EE-FD3A-4838-B370-7D567CEF773B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1176A-EBA4-40BC-ACAE-FAF7FE6D05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512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61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6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35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7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88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45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99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36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37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56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0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916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13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332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48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6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4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2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8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9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6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A6D17-260F-4F3B-AB5D-2DAA88B62B6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9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663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1962137" y="2894042"/>
            <a:ext cx="526297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号教程</a:t>
            </a:r>
            <a:endParaRPr lang="en-US" altLang="zh-CN" sz="32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dirty="0">
                <a:solidFill>
                  <a:srgbClr val="C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形状</a:t>
            </a:r>
            <a:r>
              <a:rPr lang="zh-CN" altLang="en-US" sz="4400" dirty="0" smtClean="0">
                <a:solidFill>
                  <a:srgbClr val="C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手绘天安门城楼</a:t>
            </a:r>
            <a:endParaRPr lang="zh-CN" altLang="en-US" sz="4400" dirty="0">
              <a:solidFill>
                <a:srgbClr val="C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784632" y="103975"/>
            <a:ext cx="3659576" cy="260514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947082" y="219619"/>
            <a:ext cx="3334676" cy="237385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228152" y="844394"/>
            <a:ext cx="4744906" cy="1367316"/>
            <a:chOff x="1573381" y="1275606"/>
            <a:chExt cx="5997238" cy="1728192"/>
          </a:xfrm>
        </p:grpSpPr>
        <p:sp>
          <p:nvSpPr>
            <p:cNvPr id="42" name="等腰三角形 41"/>
            <p:cNvSpPr/>
            <p:nvPr/>
          </p:nvSpPr>
          <p:spPr>
            <a:xfrm rot="5400000">
              <a:off x="6226441" y="1908191"/>
              <a:ext cx="238130" cy="26941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2759438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2675392" y="1921538"/>
              <a:ext cx="238130" cy="24271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6221130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3"/>
            <p:cNvSpPr/>
            <p:nvPr/>
          </p:nvSpPr>
          <p:spPr>
            <a:xfrm>
              <a:off x="2663788" y="1275606"/>
              <a:ext cx="3816424" cy="432048"/>
            </a:xfrm>
            <a:custGeom>
              <a:avLst/>
              <a:gdLst/>
              <a:ahLst/>
              <a:cxnLst/>
              <a:rect l="l" t="t" r="r" b="b"/>
              <a:pathLst>
                <a:path w="3816424" h="432048">
                  <a:moveTo>
                    <a:pt x="279462" y="0"/>
                  </a:moveTo>
                  <a:lnTo>
                    <a:pt x="432048" y="0"/>
                  </a:lnTo>
                  <a:lnTo>
                    <a:pt x="432048" y="24002"/>
                  </a:lnTo>
                  <a:cubicBezTo>
                    <a:pt x="432048" y="50515"/>
                    <a:pt x="453541" y="72008"/>
                    <a:pt x="480054" y="72008"/>
                  </a:cubicBezTo>
                  <a:lnTo>
                    <a:pt x="3336370" y="72008"/>
                  </a:lnTo>
                  <a:cubicBezTo>
                    <a:pt x="3362883" y="72008"/>
                    <a:pt x="3384376" y="50515"/>
                    <a:pt x="3384376" y="24002"/>
                  </a:cubicBezTo>
                  <a:lnTo>
                    <a:pt x="3384376" y="0"/>
                  </a:lnTo>
                  <a:lnTo>
                    <a:pt x="3536962" y="0"/>
                  </a:lnTo>
                  <a:lnTo>
                    <a:pt x="3816424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2663788" y="1779661"/>
              <a:ext cx="3816424" cy="263235"/>
            </a:xfrm>
            <a:prstGeom prst="trapezoid">
              <a:avLst>
                <a:gd name="adj" fmla="val 8169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951820" y="1707654"/>
              <a:ext cx="3240360" cy="144016"/>
            </a:xfrm>
            <a:prstGeom prst="rect">
              <a:avLst/>
            </a:prstGeom>
            <a:gradFill flip="none" rotWithShape="1">
              <a:gsLst>
                <a:gs pos="39000">
                  <a:srgbClr val="C00000"/>
                </a:gs>
                <a:gs pos="43000">
                  <a:srgbClr val="FFFF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807804" y="2042897"/>
              <a:ext cx="3528392" cy="312829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>
              <a:off x="1573381" y="2355726"/>
              <a:ext cx="5997238" cy="648072"/>
            </a:xfrm>
            <a:prstGeom prst="trapezoid">
              <a:avLst>
                <a:gd name="adj" fmla="val 22295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478715" y="1749110"/>
              <a:ext cx="162168" cy="162168"/>
            </a:xfrm>
            <a:prstGeom prst="ellipse">
              <a:avLst/>
            </a:prstGeom>
            <a:gradFill flip="none" rotWithShape="1">
              <a:gsLst>
                <a:gs pos="52000">
                  <a:srgbClr val="FF0000"/>
                </a:gs>
                <a:gs pos="56000">
                  <a:schemeClr val="accent6"/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444391" y="2629786"/>
              <a:ext cx="2281927" cy="374012"/>
              <a:chOff x="3491880" y="2269746"/>
              <a:chExt cx="2281927" cy="37401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4449688" y="2269746"/>
                <a:ext cx="316632" cy="374012"/>
              </a:xfrm>
              <a:custGeom>
                <a:avLst/>
                <a:gdLst/>
                <a:ahLst/>
                <a:cxnLst/>
                <a:rect l="l" t="t" r="r" b="b"/>
                <a:pathLst>
                  <a:path w="316632" h="374012">
                    <a:moveTo>
                      <a:pt x="128796" y="0"/>
                    </a:moveTo>
                    <a:lnTo>
                      <a:pt x="187836" y="0"/>
                    </a:lnTo>
                    <a:cubicBezTo>
                      <a:pt x="258968" y="0"/>
                      <a:pt x="316632" y="57664"/>
                      <a:pt x="316632" y="128796"/>
                    </a:cubicBezTo>
                    <a:lnTo>
                      <a:pt x="316632" y="374012"/>
                    </a:lnTo>
                    <a:lnTo>
                      <a:pt x="0" y="374012"/>
                    </a:lnTo>
                    <a:lnTo>
                      <a:pt x="0" y="128796"/>
                    </a:lnTo>
                    <a:cubicBezTo>
                      <a:pt x="0" y="57664"/>
                      <a:pt x="57664" y="0"/>
                      <a:pt x="12879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5532735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25"/>
              <p:cNvSpPr/>
              <p:nvPr/>
            </p:nvSpPr>
            <p:spPr>
              <a:xfrm>
                <a:off x="5028991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25"/>
              <p:cNvSpPr/>
              <p:nvPr/>
            </p:nvSpPr>
            <p:spPr>
              <a:xfrm>
                <a:off x="3995624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25"/>
              <p:cNvSpPr/>
              <p:nvPr/>
            </p:nvSpPr>
            <p:spPr>
              <a:xfrm>
                <a:off x="3491880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013940" y="2283719"/>
              <a:ext cx="2397968" cy="72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728540" y="2283719"/>
              <a:ext cx="2397968" cy="72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099848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466491" y="2427734"/>
              <a:ext cx="211019" cy="191956"/>
            </a:xfrm>
            <a:prstGeom prst="rect">
              <a:avLst/>
            </a:prstGeom>
            <a:gradFill flip="none" rotWithShape="1">
              <a:gsLst>
                <a:gs pos="45000">
                  <a:schemeClr val="accent5"/>
                </a:gs>
                <a:gs pos="51000">
                  <a:schemeClr val="accent6"/>
                </a:gs>
              </a:gsLst>
              <a:lin ang="27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435552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740139" y="44038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陈华创意出品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63688" y="4515966"/>
            <a:ext cx="3680312" cy="1440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-26957" y="4515966"/>
            <a:ext cx="3680312" cy="1440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92738" y="1138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思路决定出路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37" name="同心圆 3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上箭头 42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153" y="1131590"/>
            <a:ext cx="2016226" cy="1512170"/>
          </a:xfrm>
          <a:prstGeom prst="rect">
            <a:avLst/>
          </a:prstGeom>
        </p:spPr>
      </p:pic>
      <p:sp>
        <p:nvSpPr>
          <p:cNvPr id="48" name="椭圆 47"/>
          <p:cNvSpPr/>
          <p:nvPr/>
        </p:nvSpPr>
        <p:spPr>
          <a:xfrm>
            <a:off x="5856114" y="3020307"/>
            <a:ext cx="2165213" cy="15413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952228" y="3088728"/>
            <a:ext cx="1972984" cy="14045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759466" y="3438840"/>
            <a:ext cx="2340926" cy="674572"/>
            <a:chOff x="1573381" y="1275606"/>
            <a:chExt cx="5997238" cy="1728192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6226441" y="1908191"/>
              <a:ext cx="238130" cy="26941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 flipH="1">
              <a:off x="2759438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6200000" flipH="1">
              <a:off x="2675392" y="1921538"/>
              <a:ext cx="238130" cy="24271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6221130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3"/>
            <p:cNvSpPr/>
            <p:nvPr/>
          </p:nvSpPr>
          <p:spPr>
            <a:xfrm>
              <a:off x="2663788" y="1275606"/>
              <a:ext cx="3816424" cy="432048"/>
            </a:xfrm>
            <a:custGeom>
              <a:avLst/>
              <a:gdLst/>
              <a:ahLst/>
              <a:cxnLst/>
              <a:rect l="l" t="t" r="r" b="b"/>
              <a:pathLst>
                <a:path w="3816424" h="432048">
                  <a:moveTo>
                    <a:pt x="279462" y="0"/>
                  </a:moveTo>
                  <a:lnTo>
                    <a:pt x="432048" y="0"/>
                  </a:lnTo>
                  <a:lnTo>
                    <a:pt x="432048" y="24002"/>
                  </a:lnTo>
                  <a:cubicBezTo>
                    <a:pt x="432048" y="50515"/>
                    <a:pt x="453541" y="72008"/>
                    <a:pt x="480054" y="72008"/>
                  </a:cubicBezTo>
                  <a:lnTo>
                    <a:pt x="3336370" y="72008"/>
                  </a:lnTo>
                  <a:cubicBezTo>
                    <a:pt x="3362883" y="72008"/>
                    <a:pt x="3384376" y="50515"/>
                    <a:pt x="3384376" y="24002"/>
                  </a:cubicBezTo>
                  <a:lnTo>
                    <a:pt x="3384376" y="0"/>
                  </a:lnTo>
                  <a:lnTo>
                    <a:pt x="3536962" y="0"/>
                  </a:lnTo>
                  <a:lnTo>
                    <a:pt x="3816424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梯形 60"/>
            <p:cNvSpPr/>
            <p:nvPr/>
          </p:nvSpPr>
          <p:spPr>
            <a:xfrm>
              <a:off x="2663788" y="1779661"/>
              <a:ext cx="3816424" cy="263235"/>
            </a:xfrm>
            <a:prstGeom prst="trapezoid">
              <a:avLst>
                <a:gd name="adj" fmla="val 8169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951820" y="1707654"/>
              <a:ext cx="3240360" cy="144016"/>
            </a:xfrm>
            <a:prstGeom prst="rect">
              <a:avLst/>
            </a:prstGeom>
            <a:gradFill flip="none" rotWithShape="1">
              <a:gsLst>
                <a:gs pos="39000">
                  <a:srgbClr val="C00000"/>
                </a:gs>
                <a:gs pos="43000">
                  <a:srgbClr val="FFFF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8"/>
            <p:cNvSpPr/>
            <p:nvPr/>
          </p:nvSpPr>
          <p:spPr>
            <a:xfrm>
              <a:off x="2807804" y="2042897"/>
              <a:ext cx="3528392" cy="312829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梯形 63"/>
            <p:cNvSpPr/>
            <p:nvPr/>
          </p:nvSpPr>
          <p:spPr>
            <a:xfrm>
              <a:off x="1573381" y="2355726"/>
              <a:ext cx="5997238" cy="648072"/>
            </a:xfrm>
            <a:prstGeom prst="trapezoid">
              <a:avLst>
                <a:gd name="adj" fmla="val 22295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478715" y="1749110"/>
              <a:ext cx="162168" cy="162168"/>
            </a:xfrm>
            <a:prstGeom prst="ellipse">
              <a:avLst/>
            </a:prstGeom>
            <a:gradFill flip="none" rotWithShape="1">
              <a:gsLst>
                <a:gs pos="52000">
                  <a:srgbClr val="FF0000"/>
                </a:gs>
                <a:gs pos="56000">
                  <a:schemeClr val="accent6"/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444391" y="2629786"/>
              <a:ext cx="2281927" cy="374012"/>
              <a:chOff x="3491880" y="2269746"/>
              <a:chExt cx="2281927" cy="374012"/>
            </a:xfrm>
          </p:grpSpPr>
          <p:sp>
            <p:nvSpPr>
              <p:cNvPr id="72" name="圆角矩形 23"/>
              <p:cNvSpPr/>
              <p:nvPr/>
            </p:nvSpPr>
            <p:spPr>
              <a:xfrm>
                <a:off x="4449688" y="2269746"/>
                <a:ext cx="316632" cy="374012"/>
              </a:xfrm>
              <a:custGeom>
                <a:avLst/>
                <a:gdLst/>
                <a:ahLst/>
                <a:cxnLst/>
                <a:rect l="l" t="t" r="r" b="b"/>
                <a:pathLst>
                  <a:path w="316632" h="374012">
                    <a:moveTo>
                      <a:pt x="128796" y="0"/>
                    </a:moveTo>
                    <a:lnTo>
                      <a:pt x="187836" y="0"/>
                    </a:lnTo>
                    <a:cubicBezTo>
                      <a:pt x="258968" y="0"/>
                      <a:pt x="316632" y="57664"/>
                      <a:pt x="316632" y="128796"/>
                    </a:cubicBezTo>
                    <a:lnTo>
                      <a:pt x="316632" y="374012"/>
                    </a:lnTo>
                    <a:lnTo>
                      <a:pt x="0" y="374012"/>
                    </a:lnTo>
                    <a:lnTo>
                      <a:pt x="0" y="128796"/>
                    </a:lnTo>
                    <a:cubicBezTo>
                      <a:pt x="0" y="57664"/>
                      <a:pt x="57664" y="0"/>
                      <a:pt x="12879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25"/>
              <p:cNvSpPr/>
              <p:nvPr/>
            </p:nvSpPr>
            <p:spPr>
              <a:xfrm>
                <a:off x="5532735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25"/>
              <p:cNvSpPr/>
              <p:nvPr/>
            </p:nvSpPr>
            <p:spPr>
              <a:xfrm>
                <a:off x="5028991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25"/>
              <p:cNvSpPr/>
              <p:nvPr/>
            </p:nvSpPr>
            <p:spPr>
              <a:xfrm>
                <a:off x="3995624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25"/>
              <p:cNvSpPr/>
              <p:nvPr/>
            </p:nvSpPr>
            <p:spPr>
              <a:xfrm>
                <a:off x="3491880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013940" y="2283719"/>
              <a:ext cx="2397968" cy="72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4728540" y="2283719"/>
              <a:ext cx="2397968" cy="72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5099848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466491" y="2427734"/>
              <a:ext cx="211019" cy="191956"/>
            </a:xfrm>
            <a:prstGeom prst="rect">
              <a:avLst/>
            </a:prstGeom>
            <a:gradFill flip="none" rotWithShape="1">
              <a:gsLst>
                <a:gs pos="45000">
                  <a:schemeClr val="accent5"/>
                </a:gs>
                <a:gs pos="51000">
                  <a:schemeClr val="accent6"/>
                </a:gs>
              </a:gsLst>
              <a:lin ang="27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2435552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97670" y="1194655"/>
            <a:ext cx="451043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大家还记得这个锐普小精灵吗？</a:t>
            </a:r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是的，这是去年本人还对手绘懵懵懂懂的时候发的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不用编辑顶点的手绘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帖子，那时，对手绘的理解还很幼稚呢。</a:t>
            </a:r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一年过去了，在大神们的引领下，才明白手绘的主要手段有两种，一是布尔运算，一是顶点编辑，无论何种手段，手绘的思路很重要，思路对了就不愁手绘不出满意的东东来。</a:t>
            </a:r>
            <a:endParaRPr lang="en-US" altLang="zh-CN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今天教程中的扁平化作品，就是只用形状工具加简单的布尔运算绘制而成，旨在为大家提供一种手绘的思路。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2738" y="1292252"/>
            <a:ext cx="204932" cy="2249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92738" y="2795340"/>
            <a:ext cx="204932" cy="2249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4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教你如何手绘天安门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梯形 8"/>
          <p:cNvSpPr/>
          <p:nvPr/>
        </p:nvSpPr>
        <p:spPr>
          <a:xfrm>
            <a:off x="828232" y="1762303"/>
            <a:ext cx="745494" cy="572306"/>
          </a:xfrm>
          <a:prstGeom prst="trapezoid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44158" y="1762303"/>
            <a:ext cx="572306" cy="572306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589950" y="1763477"/>
            <a:ext cx="576064" cy="576064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TextBox 12"/>
          <p:cNvSpPr txBox="1"/>
          <p:nvPr/>
        </p:nvSpPr>
        <p:spPr>
          <a:xfrm>
            <a:off x="1692486" y="1504404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C00000"/>
                </a:solidFill>
              </a:rPr>
              <a:t>+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41878" y="1504404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C00000"/>
                </a:solidFill>
              </a:rPr>
              <a:t>+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0030" y="164290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</a:rPr>
              <a:t>→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76056" y="1347614"/>
            <a:ext cx="3517726" cy="1013682"/>
            <a:chOff x="1573381" y="1275606"/>
            <a:chExt cx="5997238" cy="1728192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6226441" y="1908191"/>
              <a:ext cx="238130" cy="26941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6200000" flipH="1">
              <a:off x="2759438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6200000" flipH="1">
              <a:off x="2675392" y="1921538"/>
              <a:ext cx="238130" cy="24271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6221130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3"/>
            <p:cNvSpPr/>
            <p:nvPr/>
          </p:nvSpPr>
          <p:spPr>
            <a:xfrm>
              <a:off x="2663788" y="1275606"/>
              <a:ext cx="3816424" cy="432048"/>
            </a:xfrm>
            <a:custGeom>
              <a:avLst/>
              <a:gdLst/>
              <a:ahLst/>
              <a:cxnLst/>
              <a:rect l="l" t="t" r="r" b="b"/>
              <a:pathLst>
                <a:path w="3816424" h="432048">
                  <a:moveTo>
                    <a:pt x="279462" y="0"/>
                  </a:moveTo>
                  <a:lnTo>
                    <a:pt x="432048" y="0"/>
                  </a:lnTo>
                  <a:lnTo>
                    <a:pt x="432048" y="24002"/>
                  </a:lnTo>
                  <a:cubicBezTo>
                    <a:pt x="432048" y="50515"/>
                    <a:pt x="453541" y="72008"/>
                    <a:pt x="480054" y="72008"/>
                  </a:cubicBezTo>
                  <a:lnTo>
                    <a:pt x="3336370" y="72008"/>
                  </a:lnTo>
                  <a:cubicBezTo>
                    <a:pt x="3362883" y="72008"/>
                    <a:pt x="3384376" y="50515"/>
                    <a:pt x="3384376" y="24002"/>
                  </a:cubicBezTo>
                  <a:lnTo>
                    <a:pt x="3384376" y="0"/>
                  </a:lnTo>
                  <a:lnTo>
                    <a:pt x="3536962" y="0"/>
                  </a:lnTo>
                  <a:lnTo>
                    <a:pt x="3816424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>
              <a:off x="2663788" y="1779661"/>
              <a:ext cx="3816424" cy="263235"/>
            </a:xfrm>
            <a:prstGeom prst="trapezoid">
              <a:avLst>
                <a:gd name="adj" fmla="val 8169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951820" y="1707654"/>
              <a:ext cx="3240360" cy="144016"/>
            </a:xfrm>
            <a:prstGeom prst="rect">
              <a:avLst/>
            </a:prstGeom>
            <a:gradFill flip="none" rotWithShape="1">
              <a:gsLst>
                <a:gs pos="39000">
                  <a:srgbClr val="C00000"/>
                </a:gs>
                <a:gs pos="43000">
                  <a:srgbClr val="FFFF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8"/>
            <p:cNvSpPr/>
            <p:nvPr/>
          </p:nvSpPr>
          <p:spPr>
            <a:xfrm>
              <a:off x="2807804" y="2042897"/>
              <a:ext cx="3528392" cy="312829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/>
            <p:cNvSpPr/>
            <p:nvPr/>
          </p:nvSpPr>
          <p:spPr>
            <a:xfrm>
              <a:off x="1573381" y="2355726"/>
              <a:ext cx="5997238" cy="648072"/>
            </a:xfrm>
            <a:prstGeom prst="trapezoid">
              <a:avLst>
                <a:gd name="adj" fmla="val 22295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478715" y="1749110"/>
              <a:ext cx="162168" cy="162168"/>
            </a:xfrm>
            <a:prstGeom prst="ellipse">
              <a:avLst/>
            </a:prstGeom>
            <a:gradFill flip="none" rotWithShape="1">
              <a:gsLst>
                <a:gs pos="52000">
                  <a:srgbClr val="FF0000"/>
                </a:gs>
                <a:gs pos="56000">
                  <a:schemeClr val="accent6"/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444391" y="2629786"/>
              <a:ext cx="2281927" cy="374012"/>
              <a:chOff x="3491880" y="2269746"/>
              <a:chExt cx="2281927" cy="374012"/>
            </a:xfrm>
          </p:grpSpPr>
          <p:sp>
            <p:nvSpPr>
              <p:cNvPr id="36" name="圆角矩形 23"/>
              <p:cNvSpPr/>
              <p:nvPr/>
            </p:nvSpPr>
            <p:spPr>
              <a:xfrm>
                <a:off x="4449688" y="2269746"/>
                <a:ext cx="316632" cy="374012"/>
              </a:xfrm>
              <a:custGeom>
                <a:avLst/>
                <a:gdLst/>
                <a:ahLst/>
                <a:cxnLst/>
                <a:rect l="l" t="t" r="r" b="b"/>
                <a:pathLst>
                  <a:path w="316632" h="374012">
                    <a:moveTo>
                      <a:pt x="128796" y="0"/>
                    </a:moveTo>
                    <a:lnTo>
                      <a:pt x="187836" y="0"/>
                    </a:lnTo>
                    <a:cubicBezTo>
                      <a:pt x="258968" y="0"/>
                      <a:pt x="316632" y="57664"/>
                      <a:pt x="316632" y="128796"/>
                    </a:cubicBezTo>
                    <a:lnTo>
                      <a:pt x="316632" y="374012"/>
                    </a:lnTo>
                    <a:lnTo>
                      <a:pt x="0" y="374012"/>
                    </a:lnTo>
                    <a:lnTo>
                      <a:pt x="0" y="128796"/>
                    </a:lnTo>
                    <a:cubicBezTo>
                      <a:pt x="0" y="57664"/>
                      <a:pt x="57664" y="0"/>
                      <a:pt x="12879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25"/>
              <p:cNvSpPr/>
              <p:nvPr/>
            </p:nvSpPr>
            <p:spPr>
              <a:xfrm>
                <a:off x="5532735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25"/>
              <p:cNvSpPr/>
              <p:nvPr/>
            </p:nvSpPr>
            <p:spPr>
              <a:xfrm>
                <a:off x="5028991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25"/>
              <p:cNvSpPr/>
              <p:nvPr/>
            </p:nvSpPr>
            <p:spPr>
              <a:xfrm>
                <a:off x="3995624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25"/>
              <p:cNvSpPr/>
              <p:nvPr/>
            </p:nvSpPr>
            <p:spPr>
              <a:xfrm>
                <a:off x="3491880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2013940" y="2283719"/>
              <a:ext cx="2397968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728540" y="2283719"/>
              <a:ext cx="2397968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099848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466491" y="2427734"/>
              <a:ext cx="211019" cy="191956"/>
            </a:xfrm>
            <a:prstGeom prst="rect">
              <a:avLst/>
            </a:prstGeom>
            <a:gradFill flip="none" rotWithShape="1">
              <a:gsLst>
                <a:gs pos="45000">
                  <a:schemeClr val="accent5"/>
                </a:gs>
                <a:gs pos="51000">
                  <a:schemeClr val="accent6"/>
                </a:gs>
              </a:gsLst>
              <a:lin ang="27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435552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55576" y="12405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基本思路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>
            <a:stCxn id="41" idx="3"/>
          </p:cNvCxnSpPr>
          <p:nvPr/>
        </p:nvCxnSpPr>
        <p:spPr>
          <a:xfrm>
            <a:off x="1863572" y="1425166"/>
            <a:ext cx="292510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401902" y="2926384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不可能，不会这么简单吧？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4329684" y="3669091"/>
            <a:ext cx="484632" cy="405535"/>
          </a:xfrm>
          <a:prstGeom prst="down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979257" y="4218642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那就随我一起来，三步搞定哦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10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第一步画屋顶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182168" y="1194138"/>
            <a:ext cx="3029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插入一个梯形，调整角点角度、大小使之成为所需形状，填充金黄色。将画好的形状复制一个，并垂直翻转，调整大小后组合并填充深红色。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4860032" y="1275606"/>
            <a:ext cx="3528392" cy="364229"/>
          </a:xfrm>
          <a:prstGeom prst="trapezoid">
            <a:avLst>
              <a:gd name="adj" fmla="val 4480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154713" y="2700524"/>
            <a:ext cx="312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全选组合后的形状，复制一个，在屋顶上沿，用圆角矩形剪出屋脊造型。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54712" y="3848730"/>
            <a:ext cx="305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两层屋顶间用一个填充为杏黄色的长矩形做连接。屋顶就画好了。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梯形 48"/>
          <p:cNvSpPr/>
          <p:nvPr/>
        </p:nvSpPr>
        <p:spPr>
          <a:xfrm flipV="1">
            <a:off x="4860032" y="1639833"/>
            <a:ext cx="3528392" cy="139828"/>
          </a:xfrm>
          <a:prstGeom prst="trapezoid">
            <a:avLst>
              <a:gd name="adj" fmla="val 1195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梯形 49"/>
          <p:cNvSpPr/>
          <p:nvPr/>
        </p:nvSpPr>
        <p:spPr>
          <a:xfrm>
            <a:off x="4860032" y="2283718"/>
            <a:ext cx="3528392" cy="430887"/>
          </a:xfrm>
          <a:prstGeom prst="trapezoid">
            <a:avLst>
              <a:gd name="adj" fmla="val 4480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/>
          <p:cNvSpPr/>
          <p:nvPr/>
        </p:nvSpPr>
        <p:spPr>
          <a:xfrm flipV="1">
            <a:off x="4860032" y="2714603"/>
            <a:ext cx="3528392" cy="139828"/>
          </a:xfrm>
          <a:prstGeom prst="trapezoid">
            <a:avLst>
              <a:gd name="adj" fmla="val 1195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220072" y="2067694"/>
            <a:ext cx="2808312" cy="377875"/>
          </a:xfrm>
          <a:prstGeom prst="round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梯形 51"/>
          <p:cNvSpPr/>
          <p:nvPr/>
        </p:nvSpPr>
        <p:spPr>
          <a:xfrm>
            <a:off x="4860032" y="3297182"/>
            <a:ext cx="3528392" cy="430887"/>
          </a:xfrm>
          <a:custGeom>
            <a:avLst/>
            <a:gdLst/>
            <a:ahLst/>
            <a:cxnLst/>
            <a:rect l="l" t="t" r="r" b="b"/>
            <a:pathLst>
              <a:path w="3528392" h="430887">
                <a:moveTo>
                  <a:pt x="193068" y="0"/>
                </a:moveTo>
                <a:lnTo>
                  <a:pt x="360040" y="0"/>
                </a:lnTo>
                <a:lnTo>
                  <a:pt x="360040" y="98871"/>
                </a:lnTo>
                <a:cubicBezTo>
                  <a:pt x="360040" y="133654"/>
                  <a:pt x="388237" y="161851"/>
                  <a:pt x="423020" y="161851"/>
                </a:cubicBezTo>
                <a:lnTo>
                  <a:pt x="3105372" y="161851"/>
                </a:lnTo>
                <a:cubicBezTo>
                  <a:pt x="3140155" y="161851"/>
                  <a:pt x="3168352" y="133654"/>
                  <a:pt x="3168352" y="98871"/>
                </a:cubicBezTo>
                <a:lnTo>
                  <a:pt x="3168352" y="0"/>
                </a:lnTo>
                <a:lnTo>
                  <a:pt x="3335324" y="0"/>
                </a:lnTo>
                <a:lnTo>
                  <a:pt x="3528392" y="430887"/>
                </a:lnTo>
                <a:lnTo>
                  <a:pt x="0" y="43088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flipV="1">
            <a:off x="4860032" y="3728067"/>
            <a:ext cx="3528392" cy="139828"/>
          </a:xfrm>
          <a:prstGeom prst="trapezoid">
            <a:avLst>
              <a:gd name="adj" fmla="val 1195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梯形 54"/>
          <p:cNvSpPr/>
          <p:nvPr/>
        </p:nvSpPr>
        <p:spPr>
          <a:xfrm>
            <a:off x="4860032" y="3867895"/>
            <a:ext cx="3528392" cy="364229"/>
          </a:xfrm>
          <a:prstGeom prst="trapezoid">
            <a:avLst>
              <a:gd name="adj" fmla="val 4480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梯形 55"/>
          <p:cNvSpPr/>
          <p:nvPr/>
        </p:nvSpPr>
        <p:spPr>
          <a:xfrm flipV="1">
            <a:off x="4860032" y="4232122"/>
            <a:ext cx="3528392" cy="139828"/>
          </a:xfrm>
          <a:prstGeom prst="trapezoid">
            <a:avLst>
              <a:gd name="adj" fmla="val 1195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5076056" y="3779699"/>
            <a:ext cx="3096344" cy="188937"/>
          </a:xfrm>
          <a:prstGeom prst="roundRect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677511" y="113159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7510" y="378091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7511" y="263504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6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第二步画大红柱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99592" y="1122130"/>
            <a:ext cx="5442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根据屋顶大小插入一个合适矩形，插入圆角小</a:t>
            </a:r>
            <a:endParaRPr lang="en-US" altLang="zh-CN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矩形与之左右居中对齐，两边各排布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个更小</a:t>
            </a:r>
            <a:endParaRPr lang="en-US" altLang="zh-CN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一些矩形，然后依次做布尔运算。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70999" y="2248169"/>
            <a:ext cx="4204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布尔运算得出的造型，做线形渐变填充。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67141" y="4184848"/>
            <a:ext cx="4204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将画好的柱形与屋顶组合，并调整大小位置。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梯形 51"/>
          <p:cNvSpPr/>
          <p:nvPr/>
        </p:nvSpPr>
        <p:spPr>
          <a:xfrm>
            <a:off x="4860032" y="2427734"/>
            <a:ext cx="3528392" cy="430887"/>
          </a:xfrm>
          <a:custGeom>
            <a:avLst/>
            <a:gdLst/>
            <a:ahLst/>
            <a:cxnLst/>
            <a:rect l="l" t="t" r="r" b="b"/>
            <a:pathLst>
              <a:path w="3528392" h="430887">
                <a:moveTo>
                  <a:pt x="193068" y="0"/>
                </a:moveTo>
                <a:lnTo>
                  <a:pt x="360040" y="0"/>
                </a:lnTo>
                <a:lnTo>
                  <a:pt x="360040" y="98871"/>
                </a:lnTo>
                <a:cubicBezTo>
                  <a:pt x="360040" y="133654"/>
                  <a:pt x="388237" y="161851"/>
                  <a:pt x="423020" y="161851"/>
                </a:cubicBezTo>
                <a:lnTo>
                  <a:pt x="3105372" y="161851"/>
                </a:lnTo>
                <a:cubicBezTo>
                  <a:pt x="3140155" y="161851"/>
                  <a:pt x="3168352" y="133654"/>
                  <a:pt x="3168352" y="98871"/>
                </a:cubicBezTo>
                <a:lnTo>
                  <a:pt x="3168352" y="0"/>
                </a:lnTo>
                <a:lnTo>
                  <a:pt x="3335324" y="0"/>
                </a:lnTo>
                <a:lnTo>
                  <a:pt x="3528392" y="430887"/>
                </a:lnTo>
                <a:lnTo>
                  <a:pt x="0" y="43088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flipV="1">
            <a:off x="4860032" y="2858619"/>
            <a:ext cx="3528392" cy="139828"/>
          </a:xfrm>
          <a:prstGeom prst="trapezoid">
            <a:avLst>
              <a:gd name="adj" fmla="val 1195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梯形 54"/>
          <p:cNvSpPr/>
          <p:nvPr/>
        </p:nvSpPr>
        <p:spPr>
          <a:xfrm>
            <a:off x="4788024" y="3003798"/>
            <a:ext cx="3672408" cy="286870"/>
          </a:xfrm>
          <a:prstGeom prst="trapezoid">
            <a:avLst>
              <a:gd name="adj" fmla="val 793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梯形 55"/>
          <p:cNvSpPr/>
          <p:nvPr/>
        </p:nvSpPr>
        <p:spPr>
          <a:xfrm flipV="1">
            <a:off x="4788024" y="3290666"/>
            <a:ext cx="3672408" cy="139828"/>
          </a:xfrm>
          <a:prstGeom prst="trapezoid">
            <a:avLst>
              <a:gd name="adj" fmla="val 15324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5076056" y="2910251"/>
            <a:ext cx="3096344" cy="165555"/>
          </a:xfrm>
          <a:prstGeom prst="roundRect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467544" y="105958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44008" y="408391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8945" y="211008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60032" y="1227468"/>
            <a:ext cx="3467307" cy="570631"/>
            <a:chOff x="5065133" y="1113419"/>
            <a:chExt cx="3528392" cy="648072"/>
          </a:xfrm>
        </p:grpSpPr>
        <p:sp>
          <p:nvSpPr>
            <p:cNvPr id="9" name="矩形 8"/>
            <p:cNvSpPr/>
            <p:nvPr/>
          </p:nvSpPr>
          <p:spPr>
            <a:xfrm>
              <a:off x="5065133" y="1113419"/>
              <a:ext cx="3528392" cy="522227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601961" y="1257435"/>
              <a:ext cx="454736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211041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7553079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7895117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8237155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209149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5551187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5893225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6235263" y="1257435"/>
              <a:ext cx="212354" cy="504056"/>
            </a:xfrm>
            <a:prstGeom prst="round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997116" y="2715766"/>
            <a:ext cx="3339889" cy="437399"/>
          </a:xfrm>
          <a:custGeom>
            <a:avLst/>
            <a:gdLst/>
            <a:ahLst/>
            <a:cxnLst/>
            <a:rect l="l" t="t" r="r" b="b"/>
            <a:pathLst>
              <a:path w="3528392" h="522227">
                <a:moveTo>
                  <a:pt x="0" y="0"/>
                </a:moveTo>
                <a:lnTo>
                  <a:pt x="3528392" y="0"/>
                </a:lnTo>
                <a:lnTo>
                  <a:pt x="3528392" y="522227"/>
                </a:lnTo>
                <a:lnTo>
                  <a:pt x="3384376" y="522227"/>
                </a:lnTo>
                <a:lnTo>
                  <a:pt x="3384376" y="179409"/>
                </a:lnTo>
                <a:cubicBezTo>
                  <a:pt x="3384376" y="159862"/>
                  <a:pt x="3368530" y="144016"/>
                  <a:pt x="3348983" y="144016"/>
                </a:cubicBezTo>
                <a:lnTo>
                  <a:pt x="3207415" y="144016"/>
                </a:lnTo>
                <a:cubicBezTo>
                  <a:pt x="3187868" y="144016"/>
                  <a:pt x="3172022" y="159862"/>
                  <a:pt x="3172022" y="179409"/>
                </a:cubicBezTo>
                <a:lnTo>
                  <a:pt x="3172022" y="522227"/>
                </a:lnTo>
                <a:lnTo>
                  <a:pt x="3042338" y="522227"/>
                </a:lnTo>
                <a:lnTo>
                  <a:pt x="3042338" y="179409"/>
                </a:lnTo>
                <a:cubicBezTo>
                  <a:pt x="3042338" y="159862"/>
                  <a:pt x="3026492" y="144016"/>
                  <a:pt x="3006945" y="144016"/>
                </a:cubicBezTo>
                <a:lnTo>
                  <a:pt x="2865377" y="144016"/>
                </a:lnTo>
                <a:cubicBezTo>
                  <a:pt x="2845830" y="144016"/>
                  <a:pt x="2829984" y="159862"/>
                  <a:pt x="2829984" y="179409"/>
                </a:cubicBezTo>
                <a:lnTo>
                  <a:pt x="2829984" y="522227"/>
                </a:lnTo>
                <a:lnTo>
                  <a:pt x="2700300" y="522227"/>
                </a:lnTo>
                <a:lnTo>
                  <a:pt x="2700300" y="179409"/>
                </a:lnTo>
                <a:cubicBezTo>
                  <a:pt x="2700300" y="159862"/>
                  <a:pt x="2684454" y="144016"/>
                  <a:pt x="2664907" y="144016"/>
                </a:cubicBezTo>
                <a:lnTo>
                  <a:pt x="2523339" y="144016"/>
                </a:lnTo>
                <a:cubicBezTo>
                  <a:pt x="2503792" y="144016"/>
                  <a:pt x="2487946" y="159862"/>
                  <a:pt x="2487946" y="179409"/>
                </a:cubicBezTo>
                <a:lnTo>
                  <a:pt x="2487946" y="522227"/>
                </a:lnTo>
                <a:lnTo>
                  <a:pt x="2358262" y="522227"/>
                </a:lnTo>
                <a:lnTo>
                  <a:pt x="2358262" y="179409"/>
                </a:lnTo>
                <a:cubicBezTo>
                  <a:pt x="2358262" y="159862"/>
                  <a:pt x="2342416" y="144016"/>
                  <a:pt x="2322869" y="144016"/>
                </a:cubicBezTo>
                <a:lnTo>
                  <a:pt x="2181301" y="144016"/>
                </a:lnTo>
                <a:cubicBezTo>
                  <a:pt x="2161754" y="144016"/>
                  <a:pt x="2145908" y="159862"/>
                  <a:pt x="2145908" y="179409"/>
                </a:cubicBezTo>
                <a:lnTo>
                  <a:pt x="2145908" y="522227"/>
                </a:lnTo>
                <a:lnTo>
                  <a:pt x="1991564" y="522227"/>
                </a:lnTo>
                <a:lnTo>
                  <a:pt x="1991564" y="219807"/>
                </a:lnTo>
                <a:cubicBezTo>
                  <a:pt x="1991564" y="177949"/>
                  <a:pt x="1957631" y="144016"/>
                  <a:pt x="1915773" y="144016"/>
                </a:cubicBezTo>
                <a:lnTo>
                  <a:pt x="1612619" y="144016"/>
                </a:lnTo>
                <a:cubicBezTo>
                  <a:pt x="1570761" y="144016"/>
                  <a:pt x="1536828" y="177949"/>
                  <a:pt x="1536828" y="219807"/>
                </a:cubicBezTo>
                <a:lnTo>
                  <a:pt x="1536828" y="522227"/>
                </a:lnTo>
                <a:lnTo>
                  <a:pt x="1382484" y="522227"/>
                </a:lnTo>
                <a:lnTo>
                  <a:pt x="1382484" y="179409"/>
                </a:lnTo>
                <a:cubicBezTo>
                  <a:pt x="1382484" y="159862"/>
                  <a:pt x="1366638" y="144016"/>
                  <a:pt x="1347091" y="144016"/>
                </a:cubicBezTo>
                <a:lnTo>
                  <a:pt x="1205523" y="144016"/>
                </a:lnTo>
                <a:cubicBezTo>
                  <a:pt x="1185976" y="144016"/>
                  <a:pt x="1170130" y="159862"/>
                  <a:pt x="1170130" y="179409"/>
                </a:cubicBezTo>
                <a:lnTo>
                  <a:pt x="1170130" y="522227"/>
                </a:lnTo>
                <a:lnTo>
                  <a:pt x="1040446" y="522227"/>
                </a:lnTo>
                <a:lnTo>
                  <a:pt x="1040446" y="179409"/>
                </a:lnTo>
                <a:cubicBezTo>
                  <a:pt x="1040446" y="159862"/>
                  <a:pt x="1024600" y="144016"/>
                  <a:pt x="1005053" y="144016"/>
                </a:cubicBezTo>
                <a:lnTo>
                  <a:pt x="863485" y="144016"/>
                </a:lnTo>
                <a:cubicBezTo>
                  <a:pt x="843938" y="144016"/>
                  <a:pt x="828092" y="159862"/>
                  <a:pt x="828092" y="179409"/>
                </a:cubicBezTo>
                <a:lnTo>
                  <a:pt x="828092" y="522227"/>
                </a:lnTo>
                <a:lnTo>
                  <a:pt x="698408" y="522227"/>
                </a:lnTo>
                <a:lnTo>
                  <a:pt x="698408" y="179409"/>
                </a:lnTo>
                <a:cubicBezTo>
                  <a:pt x="698408" y="159862"/>
                  <a:pt x="682562" y="144016"/>
                  <a:pt x="663015" y="144016"/>
                </a:cubicBezTo>
                <a:lnTo>
                  <a:pt x="521447" y="144016"/>
                </a:lnTo>
                <a:cubicBezTo>
                  <a:pt x="501900" y="144016"/>
                  <a:pt x="486054" y="159862"/>
                  <a:pt x="486054" y="179409"/>
                </a:cubicBezTo>
                <a:lnTo>
                  <a:pt x="486054" y="522227"/>
                </a:lnTo>
                <a:lnTo>
                  <a:pt x="356370" y="522227"/>
                </a:lnTo>
                <a:lnTo>
                  <a:pt x="356370" y="179409"/>
                </a:lnTo>
                <a:cubicBezTo>
                  <a:pt x="356370" y="159862"/>
                  <a:pt x="340524" y="144016"/>
                  <a:pt x="320977" y="144016"/>
                </a:cubicBezTo>
                <a:lnTo>
                  <a:pt x="179409" y="144016"/>
                </a:lnTo>
                <a:cubicBezTo>
                  <a:pt x="159862" y="144016"/>
                  <a:pt x="144016" y="159862"/>
                  <a:pt x="144016" y="179409"/>
                </a:cubicBezTo>
                <a:lnTo>
                  <a:pt x="144016" y="522227"/>
                </a:lnTo>
                <a:lnTo>
                  <a:pt x="0" y="522227"/>
                </a:lnTo>
                <a:close/>
              </a:path>
            </a:pathLst>
          </a:custGeom>
          <a:gradFill flip="none" rotWithShape="1">
            <a:gsLst>
              <a:gs pos="42000">
                <a:srgbClr val="C00000"/>
              </a:gs>
              <a:gs pos="47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57761"/>
            <a:ext cx="2829984" cy="86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33"/>
          <p:cNvSpPr/>
          <p:nvPr/>
        </p:nvSpPr>
        <p:spPr>
          <a:xfrm>
            <a:off x="5034789" y="3430955"/>
            <a:ext cx="3203935" cy="454924"/>
          </a:xfrm>
          <a:custGeom>
            <a:avLst/>
            <a:gdLst/>
            <a:ahLst/>
            <a:cxnLst/>
            <a:rect l="l" t="t" r="r" b="b"/>
            <a:pathLst>
              <a:path w="3528392" h="522227">
                <a:moveTo>
                  <a:pt x="0" y="0"/>
                </a:moveTo>
                <a:lnTo>
                  <a:pt x="3528392" y="0"/>
                </a:lnTo>
                <a:lnTo>
                  <a:pt x="3528392" y="522227"/>
                </a:lnTo>
                <a:lnTo>
                  <a:pt x="3384376" y="522227"/>
                </a:lnTo>
                <a:lnTo>
                  <a:pt x="3384376" y="179409"/>
                </a:lnTo>
                <a:cubicBezTo>
                  <a:pt x="3384376" y="159862"/>
                  <a:pt x="3368530" y="144016"/>
                  <a:pt x="3348983" y="144016"/>
                </a:cubicBezTo>
                <a:lnTo>
                  <a:pt x="3207415" y="144016"/>
                </a:lnTo>
                <a:cubicBezTo>
                  <a:pt x="3187868" y="144016"/>
                  <a:pt x="3172022" y="159862"/>
                  <a:pt x="3172022" y="179409"/>
                </a:cubicBezTo>
                <a:lnTo>
                  <a:pt x="3172022" y="522227"/>
                </a:lnTo>
                <a:lnTo>
                  <a:pt x="3042338" y="522227"/>
                </a:lnTo>
                <a:lnTo>
                  <a:pt x="3042338" y="179409"/>
                </a:lnTo>
                <a:cubicBezTo>
                  <a:pt x="3042338" y="159862"/>
                  <a:pt x="3026492" y="144016"/>
                  <a:pt x="3006945" y="144016"/>
                </a:cubicBezTo>
                <a:lnTo>
                  <a:pt x="2865377" y="144016"/>
                </a:lnTo>
                <a:cubicBezTo>
                  <a:pt x="2845830" y="144016"/>
                  <a:pt x="2829984" y="159862"/>
                  <a:pt x="2829984" y="179409"/>
                </a:cubicBezTo>
                <a:lnTo>
                  <a:pt x="2829984" y="522227"/>
                </a:lnTo>
                <a:lnTo>
                  <a:pt x="2700300" y="522227"/>
                </a:lnTo>
                <a:lnTo>
                  <a:pt x="2700300" y="179409"/>
                </a:lnTo>
                <a:cubicBezTo>
                  <a:pt x="2700300" y="159862"/>
                  <a:pt x="2684454" y="144016"/>
                  <a:pt x="2664907" y="144016"/>
                </a:cubicBezTo>
                <a:lnTo>
                  <a:pt x="2523339" y="144016"/>
                </a:lnTo>
                <a:cubicBezTo>
                  <a:pt x="2503792" y="144016"/>
                  <a:pt x="2487946" y="159862"/>
                  <a:pt x="2487946" y="179409"/>
                </a:cubicBezTo>
                <a:lnTo>
                  <a:pt x="2487946" y="522227"/>
                </a:lnTo>
                <a:lnTo>
                  <a:pt x="2358262" y="522227"/>
                </a:lnTo>
                <a:lnTo>
                  <a:pt x="2358262" y="179409"/>
                </a:lnTo>
                <a:cubicBezTo>
                  <a:pt x="2358262" y="159862"/>
                  <a:pt x="2342416" y="144016"/>
                  <a:pt x="2322869" y="144016"/>
                </a:cubicBezTo>
                <a:lnTo>
                  <a:pt x="2181301" y="144016"/>
                </a:lnTo>
                <a:cubicBezTo>
                  <a:pt x="2161754" y="144016"/>
                  <a:pt x="2145908" y="159862"/>
                  <a:pt x="2145908" y="179409"/>
                </a:cubicBezTo>
                <a:lnTo>
                  <a:pt x="2145908" y="522227"/>
                </a:lnTo>
                <a:lnTo>
                  <a:pt x="1991564" y="522227"/>
                </a:lnTo>
                <a:lnTo>
                  <a:pt x="1991564" y="219807"/>
                </a:lnTo>
                <a:cubicBezTo>
                  <a:pt x="1991564" y="177949"/>
                  <a:pt x="1957631" y="144016"/>
                  <a:pt x="1915773" y="144016"/>
                </a:cubicBezTo>
                <a:lnTo>
                  <a:pt x="1612619" y="144016"/>
                </a:lnTo>
                <a:cubicBezTo>
                  <a:pt x="1570761" y="144016"/>
                  <a:pt x="1536828" y="177949"/>
                  <a:pt x="1536828" y="219807"/>
                </a:cubicBezTo>
                <a:lnTo>
                  <a:pt x="1536828" y="522227"/>
                </a:lnTo>
                <a:lnTo>
                  <a:pt x="1382484" y="522227"/>
                </a:lnTo>
                <a:lnTo>
                  <a:pt x="1382484" y="179409"/>
                </a:lnTo>
                <a:cubicBezTo>
                  <a:pt x="1382484" y="159862"/>
                  <a:pt x="1366638" y="144016"/>
                  <a:pt x="1347091" y="144016"/>
                </a:cubicBezTo>
                <a:lnTo>
                  <a:pt x="1205523" y="144016"/>
                </a:lnTo>
                <a:cubicBezTo>
                  <a:pt x="1185976" y="144016"/>
                  <a:pt x="1170130" y="159862"/>
                  <a:pt x="1170130" y="179409"/>
                </a:cubicBezTo>
                <a:lnTo>
                  <a:pt x="1170130" y="522227"/>
                </a:lnTo>
                <a:lnTo>
                  <a:pt x="1040446" y="522227"/>
                </a:lnTo>
                <a:lnTo>
                  <a:pt x="1040446" y="179409"/>
                </a:lnTo>
                <a:cubicBezTo>
                  <a:pt x="1040446" y="159862"/>
                  <a:pt x="1024600" y="144016"/>
                  <a:pt x="1005053" y="144016"/>
                </a:cubicBezTo>
                <a:lnTo>
                  <a:pt x="863485" y="144016"/>
                </a:lnTo>
                <a:cubicBezTo>
                  <a:pt x="843938" y="144016"/>
                  <a:pt x="828092" y="159862"/>
                  <a:pt x="828092" y="179409"/>
                </a:cubicBezTo>
                <a:lnTo>
                  <a:pt x="828092" y="522227"/>
                </a:lnTo>
                <a:lnTo>
                  <a:pt x="698408" y="522227"/>
                </a:lnTo>
                <a:lnTo>
                  <a:pt x="698408" y="179409"/>
                </a:lnTo>
                <a:cubicBezTo>
                  <a:pt x="698408" y="159862"/>
                  <a:pt x="682562" y="144016"/>
                  <a:pt x="663015" y="144016"/>
                </a:cubicBezTo>
                <a:lnTo>
                  <a:pt x="521447" y="144016"/>
                </a:lnTo>
                <a:cubicBezTo>
                  <a:pt x="501900" y="144016"/>
                  <a:pt x="486054" y="159862"/>
                  <a:pt x="486054" y="179409"/>
                </a:cubicBezTo>
                <a:lnTo>
                  <a:pt x="486054" y="522227"/>
                </a:lnTo>
                <a:lnTo>
                  <a:pt x="356370" y="522227"/>
                </a:lnTo>
                <a:lnTo>
                  <a:pt x="356370" y="179409"/>
                </a:lnTo>
                <a:cubicBezTo>
                  <a:pt x="356370" y="159862"/>
                  <a:pt x="340524" y="144016"/>
                  <a:pt x="320977" y="144016"/>
                </a:cubicBezTo>
                <a:lnTo>
                  <a:pt x="179409" y="144016"/>
                </a:lnTo>
                <a:cubicBezTo>
                  <a:pt x="159862" y="144016"/>
                  <a:pt x="144016" y="159862"/>
                  <a:pt x="144016" y="179409"/>
                </a:cubicBezTo>
                <a:lnTo>
                  <a:pt x="144016" y="522227"/>
                </a:lnTo>
                <a:lnTo>
                  <a:pt x="0" y="522227"/>
                </a:lnTo>
                <a:close/>
              </a:path>
            </a:pathLst>
          </a:custGeom>
          <a:gradFill flip="none" rotWithShape="1">
            <a:gsLst>
              <a:gs pos="42000">
                <a:srgbClr val="C00000"/>
              </a:gs>
              <a:gs pos="47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14023" y="3380222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</a:rPr>
              <a:t>色彩及光圈位置</a:t>
            </a:r>
          </a:p>
        </p:txBody>
      </p:sp>
    </p:spTree>
    <p:extLst>
      <p:ext uri="{BB962C8B-B14F-4D97-AF65-F5344CB8AC3E}">
        <p14:creationId xmlns:p14="http://schemas.microsoft.com/office/powerpoint/2010/main" val="29483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第三步画城墙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99593" y="97811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插入一个矩形，调整大小角度，填充红色，</a:t>
            </a:r>
            <a:endParaRPr lang="en-US" altLang="zh-CN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使之成为理想造型。</a:t>
            </a:r>
            <a:endParaRPr lang="en-US" altLang="zh-CN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99592" y="3332313"/>
            <a:ext cx="61926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其他组件，画像与国会的画法。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汉白玉栏杆、标语牌均为矩形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7544" y="91556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6460" y="323138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1674" y="156363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0122" y="1665356"/>
            <a:ext cx="7721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插入圆角矩形、调整圆角，并与矩形布尔运算得出门洞造型，填充深红色在城墙合适位置摆布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4775090" y="1059582"/>
            <a:ext cx="3503468" cy="477488"/>
          </a:xfrm>
          <a:prstGeom prst="trapezoid">
            <a:avLst>
              <a:gd name="adj" fmla="val 1542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64117" y="2111003"/>
            <a:ext cx="413368" cy="601942"/>
          </a:xfrm>
          <a:prstGeom prst="roundRect">
            <a:avLst>
              <a:gd name="adj" fmla="val 47062"/>
            </a:avLst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5031" y="2563440"/>
            <a:ext cx="731419" cy="273790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/>
          <p:cNvSpPr/>
          <p:nvPr/>
        </p:nvSpPr>
        <p:spPr>
          <a:xfrm>
            <a:off x="4472166" y="2355726"/>
            <a:ext cx="4109316" cy="579930"/>
          </a:xfrm>
          <a:prstGeom prst="trapezoid">
            <a:avLst>
              <a:gd name="adj" fmla="val 1542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6393415" y="2650110"/>
            <a:ext cx="266818" cy="285546"/>
          </a:xfrm>
          <a:custGeom>
            <a:avLst/>
            <a:gdLst/>
            <a:ahLst/>
            <a:cxnLst/>
            <a:rect l="l" t="t" r="r" b="b"/>
            <a:pathLst>
              <a:path w="629949" h="625588">
                <a:moveTo>
                  <a:pt x="296467" y="0"/>
                </a:moveTo>
                <a:lnTo>
                  <a:pt x="333482" y="0"/>
                </a:lnTo>
                <a:cubicBezTo>
                  <a:pt x="497216" y="0"/>
                  <a:pt x="629949" y="132733"/>
                  <a:pt x="629949" y="296467"/>
                </a:cubicBezTo>
                <a:lnTo>
                  <a:pt x="629949" y="620858"/>
                </a:lnTo>
                <a:lnTo>
                  <a:pt x="629472" y="625588"/>
                </a:lnTo>
                <a:lnTo>
                  <a:pt x="477" y="625588"/>
                </a:lnTo>
                <a:cubicBezTo>
                  <a:pt x="13" y="624019"/>
                  <a:pt x="0" y="622440"/>
                  <a:pt x="0" y="620858"/>
                </a:cubicBezTo>
                <a:lnTo>
                  <a:pt x="0" y="296467"/>
                </a:lnTo>
                <a:cubicBezTo>
                  <a:pt x="0" y="132733"/>
                  <a:pt x="132733" y="0"/>
                  <a:pt x="296467" y="0"/>
                </a:cubicBezTo>
                <a:close/>
              </a:path>
            </a:pathLst>
          </a:custGeom>
          <a:solidFill>
            <a:srgbClr val="C00000"/>
          </a:solidFill>
          <a:ln w="6350">
            <a:solidFill>
              <a:srgbClr val="C0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37"/>
          <p:cNvSpPr/>
          <p:nvPr/>
        </p:nvSpPr>
        <p:spPr>
          <a:xfrm>
            <a:off x="6876256" y="2704468"/>
            <a:ext cx="216024" cy="231187"/>
          </a:xfrm>
          <a:custGeom>
            <a:avLst/>
            <a:gdLst/>
            <a:ahLst/>
            <a:cxnLst/>
            <a:rect l="l" t="t" r="r" b="b"/>
            <a:pathLst>
              <a:path w="629949" h="625588">
                <a:moveTo>
                  <a:pt x="296467" y="0"/>
                </a:moveTo>
                <a:lnTo>
                  <a:pt x="333482" y="0"/>
                </a:lnTo>
                <a:cubicBezTo>
                  <a:pt x="497216" y="0"/>
                  <a:pt x="629949" y="132733"/>
                  <a:pt x="629949" y="296467"/>
                </a:cubicBezTo>
                <a:lnTo>
                  <a:pt x="629949" y="620858"/>
                </a:lnTo>
                <a:lnTo>
                  <a:pt x="629472" y="625588"/>
                </a:lnTo>
                <a:lnTo>
                  <a:pt x="477" y="625588"/>
                </a:lnTo>
                <a:cubicBezTo>
                  <a:pt x="13" y="624019"/>
                  <a:pt x="0" y="622440"/>
                  <a:pt x="0" y="620858"/>
                </a:cubicBezTo>
                <a:lnTo>
                  <a:pt x="0" y="296467"/>
                </a:lnTo>
                <a:cubicBezTo>
                  <a:pt x="0" y="132733"/>
                  <a:pt x="132733" y="0"/>
                  <a:pt x="296467" y="0"/>
                </a:cubicBezTo>
                <a:close/>
              </a:path>
            </a:pathLst>
          </a:custGeom>
          <a:solidFill>
            <a:srgbClr val="C00000"/>
          </a:solidFill>
          <a:ln w="6350">
            <a:solidFill>
              <a:srgbClr val="C0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37"/>
          <p:cNvSpPr/>
          <p:nvPr/>
        </p:nvSpPr>
        <p:spPr>
          <a:xfrm>
            <a:off x="7308304" y="2704468"/>
            <a:ext cx="216024" cy="231187"/>
          </a:xfrm>
          <a:custGeom>
            <a:avLst/>
            <a:gdLst/>
            <a:ahLst/>
            <a:cxnLst/>
            <a:rect l="l" t="t" r="r" b="b"/>
            <a:pathLst>
              <a:path w="629949" h="625588">
                <a:moveTo>
                  <a:pt x="296467" y="0"/>
                </a:moveTo>
                <a:lnTo>
                  <a:pt x="333482" y="0"/>
                </a:lnTo>
                <a:cubicBezTo>
                  <a:pt x="497216" y="0"/>
                  <a:pt x="629949" y="132733"/>
                  <a:pt x="629949" y="296467"/>
                </a:cubicBezTo>
                <a:lnTo>
                  <a:pt x="629949" y="620858"/>
                </a:lnTo>
                <a:lnTo>
                  <a:pt x="629472" y="625588"/>
                </a:lnTo>
                <a:lnTo>
                  <a:pt x="477" y="625588"/>
                </a:lnTo>
                <a:cubicBezTo>
                  <a:pt x="13" y="624019"/>
                  <a:pt x="0" y="622440"/>
                  <a:pt x="0" y="620858"/>
                </a:cubicBezTo>
                <a:lnTo>
                  <a:pt x="0" y="296467"/>
                </a:lnTo>
                <a:cubicBezTo>
                  <a:pt x="0" y="132733"/>
                  <a:pt x="132733" y="0"/>
                  <a:pt x="296467" y="0"/>
                </a:cubicBezTo>
                <a:close/>
              </a:path>
            </a:pathLst>
          </a:custGeom>
          <a:solidFill>
            <a:srgbClr val="C00000"/>
          </a:solidFill>
          <a:ln w="6350">
            <a:solidFill>
              <a:srgbClr val="C0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37"/>
          <p:cNvSpPr/>
          <p:nvPr/>
        </p:nvSpPr>
        <p:spPr>
          <a:xfrm>
            <a:off x="5508104" y="2704468"/>
            <a:ext cx="216024" cy="231187"/>
          </a:xfrm>
          <a:custGeom>
            <a:avLst/>
            <a:gdLst/>
            <a:ahLst/>
            <a:cxnLst/>
            <a:rect l="l" t="t" r="r" b="b"/>
            <a:pathLst>
              <a:path w="629949" h="625588">
                <a:moveTo>
                  <a:pt x="296467" y="0"/>
                </a:moveTo>
                <a:lnTo>
                  <a:pt x="333482" y="0"/>
                </a:lnTo>
                <a:cubicBezTo>
                  <a:pt x="497216" y="0"/>
                  <a:pt x="629949" y="132733"/>
                  <a:pt x="629949" y="296467"/>
                </a:cubicBezTo>
                <a:lnTo>
                  <a:pt x="629949" y="620858"/>
                </a:lnTo>
                <a:lnTo>
                  <a:pt x="629472" y="625588"/>
                </a:lnTo>
                <a:lnTo>
                  <a:pt x="477" y="625588"/>
                </a:lnTo>
                <a:cubicBezTo>
                  <a:pt x="13" y="624019"/>
                  <a:pt x="0" y="622440"/>
                  <a:pt x="0" y="620858"/>
                </a:cubicBezTo>
                <a:lnTo>
                  <a:pt x="0" y="296467"/>
                </a:lnTo>
                <a:cubicBezTo>
                  <a:pt x="0" y="132733"/>
                  <a:pt x="132733" y="0"/>
                  <a:pt x="296467" y="0"/>
                </a:cubicBezTo>
                <a:close/>
              </a:path>
            </a:pathLst>
          </a:custGeom>
          <a:solidFill>
            <a:srgbClr val="C00000"/>
          </a:solidFill>
          <a:ln w="6350">
            <a:solidFill>
              <a:srgbClr val="C0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37"/>
          <p:cNvSpPr/>
          <p:nvPr/>
        </p:nvSpPr>
        <p:spPr>
          <a:xfrm>
            <a:off x="5940152" y="2704468"/>
            <a:ext cx="216024" cy="231187"/>
          </a:xfrm>
          <a:custGeom>
            <a:avLst/>
            <a:gdLst/>
            <a:ahLst/>
            <a:cxnLst/>
            <a:rect l="l" t="t" r="r" b="b"/>
            <a:pathLst>
              <a:path w="629949" h="625588">
                <a:moveTo>
                  <a:pt x="296467" y="0"/>
                </a:moveTo>
                <a:lnTo>
                  <a:pt x="333482" y="0"/>
                </a:lnTo>
                <a:cubicBezTo>
                  <a:pt x="497216" y="0"/>
                  <a:pt x="629949" y="132733"/>
                  <a:pt x="629949" y="296467"/>
                </a:cubicBezTo>
                <a:lnTo>
                  <a:pt x="629949" y="620858"/>
                </a:lnTo>
                <a:lnTo>
                  <a:pt x="629472" y="625588"/>
                </a:lnTo>
                <a:lnTo>
                  <a:pt x="477" y="625588"/>
                </a:lnTo>
                <a:cubicBezTo>
                  <a:pt x="13" y="624019"/>
                  <a:pt x="0" y="622440"/>
                  <a:pt x="0" y="620858"/>
                </a:cubicBezTo>
                <a:lnTo>
                  <a:pt x="0" y="296467"/>
                </a:lnTo>
                <a:cubicBezTo>
                  <a:pt x="0" y="132733"/>
                  <a:pt x="132733" y="0"/>
                  <a:pt x="296467" y="0"/>
                </a:cubicBezTo>
                <a:close/>
              </a:path>
            </a:pathLst>
          </a:custGeom>
          <a:solidFill>
            <a:srgbClr val="C00000"/>
          </a:solidFill>
          <a:ln w="6350">
            <a:solidFill>
              <a:srgbClr val="C0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37"/>
          <p:cNvSpPr/>
          <p:nvPr/>
        </p:nvSpPr>
        <p:spPr>
          <a:xfrm>
            <a:off x="2686793" y="2234588"/>
            <a:ext cx="517055" cy="553347"/>
          </a:xfrm>
          <a:custGeom>
            <a:avLst/>
            <a:gdLst/>
            <a:ahLst/>
            <a:cxnLst/>
            <a:rect l="l" t="t" r="r" b="b"/>
            <a:pathLst>
              <a:path w="629949" h="625588">
                <a:moveTo>
                  <a:pt x="296467" y="0"/>
                </a:moveTo>
                <a:lnTo>
                  <a:pt x="333482" y="0"/>
                </a:lnTo>
                <a:cubicBezTo>
                  <a:pt x="497216" y="0"/>
                  <a:pt x="629949" y="132733"/>
                  <a:pt x="629949" y="296467"/>
                </a:cubicBezTo>
                <a:lnTo>
                  <a:pt x="629949" y="620858"/>
                </a:lnTo>
                <a:lnTo>
                  <a:pt x="629472" y="625588"/>
                </a:lnTo>
                <a:lnTo>
                  <a:pt x="477" y="625588"/>
                </a:lnTo>
                <a:cubicBezTo>
                  <a:pt x="13" y="624019"/>
                  <a:pt x="0" y="622440"/>
                  <a:pt x="0" y="620858"/>
                </a:cubicBezTo>
                <a:lnTo>
                  <a:pt x="0" y="296467"/>
                </a:lnTo>
                <a:cubicBezTo>
                  <a:pt x="0" y="132733"/>
                  <a:pt x="132733" y="0"/>
                  <a:pt x="296467" y="0"/>
                </a:cubicBezTo>
                <a:close/>
              </a:path>
            </a:pathLst>
          </a:custGeom>
          <a:solidFill>
            <a:srgbClr val="C00000"/>
          </a:solidFill>
          <a:ln w="6350">
            <a:solidFill>
              <a:srgbClr val="C0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491880" y="221003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</a:rPr>
              <a:t>→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748457" y="2210033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</a:rPr>
              <a:t>→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220258" y="3783036"/>
            <a:ext cx="632384" cy="575249"/>
          </a:xfrm>
          <a:prstGeom prst="rect">
            <a:avLst/>
          </a:prstGeom>
          <a:gradFill flip="none" rotWithShape="1">
            <a:gsLst>
              <a:gs pos="45000">
                <a:schemeClr val="accent5"/>
              </a:gs>
              <a:gs pos="51000">
                <a:schemeClr val="accent6"/>
              </a:gs>
            </a:gsLst>
            <a:lin ang="2700000" scaled="1"/>
            <a:tileRect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708082" y="3783036"/>
            <a:ext cx="596486" cy="596476"/>
          </a:xfrm>
          <a:prstGeom prst="ellipse">
            <a:avLst/>
          </a:prstGeom>
          <a:gradFill flip="none" rotWithShape="1">
            <a:gsLst>
              <a:gs pos="52000">
                <a:srgbClr val="FF0000"/>
              </a:gs>
              <a:gs pos="56000">
                <a:schemeClr val="accent6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315" y="3764625"/>
            <a:ext cx="1626615" cy="88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849" y="3783036"/>
            <a:ext cx="1609583" cy="87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1934405" y="3764625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383522" y="3789775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0122" y="4373291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线条为白色填充如图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21495" y="4373291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线条为白色填充如图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60032" y="2295156"/>
            <a:ext cx="1483157" cy="60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660233" y="2295156"/>
            <a:ext cx="1483157" cy="60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833259" y="2436344"/>
            <a:ext cx="1483157" cy="12709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764060" y="2436344"/>
            <a:ext cx="1483157" cy="12709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0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27062"/>
            <a:ext cx="9144000" cy="49164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画个天安门庆元旦了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9592" y="1491630"/>
            <a:ext cx="7344816" cy="2116510"/>
            <a:chOff x="1573381" y="1275606"/>
            <a:chExt cx="5997238" cy="1728192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6226441" y="1908191"/>
              <a:ext cx="238130" cy="26941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6200000" flipH="1">
              <a:off x="2759438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6200000" flipH="1">
              <a:off x="2675392" y="1921538"/>
              <a:ext cx="238130" cy="24271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6221130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梯形 3"/>
            <p:cNvSpPr/>
            <p:nvPr/>
          </p:nvSpPr>
          <p:spPr>
            <a:xfrm>
              <a:off x="2663788" y="1275606"/>
              <a:ext cx="3816424" cy="432048"/>
            </a:xfrm>
            <a:custGeom>
              <a:avLst/>
              <a:gdLst/>
              <a:ahLst/>
              <a:cxnLst/>
              <a:rect l="l" t="t" r="r" b="b"/>
              <a:pathLst>
                <a:path w="3816424" h="432048">
                  <a:moveTo>
                    <a:pt x="279462" y="0"/>
                  </a:moveTo>
                  <a:lnTo>
                    <a:pt x="432048" y="0"/>
                  </a:lnTo>
                  <a:lnTo>
                    <a:pt x="432048" y="24002"/>
                  </a:lnTo>
                  <a:cubicBezTo>
                    <a:pt x="432048" y="50515"/>
                    <a:pt x="453541" y="72008"/>
                    <a:pt x="480054" y="72008"/>
                  </a:cubicBezTo>
                  <a:lnTo>
                    <a:pt x="3336370" y="72008"/>
                  </a:lnTo>
                  <a:cubicBezTo>
                    <a:pt x="3362883" y="72008"/>
                    <a:pt x="3384376" y="50515"/>
                    <a:pt x="3384376" y="24002"/>
                  </a:cubicBezTo>
                  <a:lnTo>
                    <a:pt x="3384376" y="0"/>
                  </a:lnTo>
                  <a:lnTo>
                    <a:pt x="3536962" y="0"/>
                  </a:lnTo>
                  <a:lnTo>
                    <a:pt x="3816424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>
              <a:off x="2663788" y="1779661"/>
              <a:ext cx="3816424" cy="263235"/>
            </a:xfrm>
            <a:prstGeom prst="trapezoid">
              <a:avLst>
                <a:gd name="adj" fmla="val 8169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951820" y="1707654"/>
              <a:ext cx="3240360" cy="144016"/>
            </a:xfrm>
            <a:prstGeom prst="rect">
              <a:avLst/>
            </a:prstGeom>
            <a:gradFill flip="none" rotWithShape="1">
              <a:gsLst>
                <a:gs pos="39000">
                  <a:srgbClr val="C00000"/>
                </a:gs>
                <a:gs pos="43000">
                  <a:srgbClr val="FFFF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8"/>
            <p:cNvSpPr/>
            <p:nvPr/>
          </p:nvSpPr>
          <p:spPr>
            <a:xfrm>
              <a:off x="2807804" y="2042897"/>
              <a:ext cx="3528392" cy="312829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梯形 46"/>
            <p:cNvSpPr/>
            <p:nvPr/>
          </p:nvSpPr>
          <p:spPr>
            <a:xfrm>
              <a:off x="1573381" y="2355726"/>
              <a:ext cx="5997238" cy="648072"/>
            </a:xfrm>
            <a:prstGeom prst="trapezoid">
              <a:avLst>
                <a:gd name="adj" fmla="val 22295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78715" y="1749110"/>
              <a:ext cx="162168" cy="162168"/>
            </a:xfrm>
            <a:prstGeom prst="ellipse">
              <a:avLst/>
            </a:prstGeom>
            <a:gradFill flip="none" rotWithShape="1">
              <a:gsLst>
                <a:gs pos="52000">
                  <a:srgbClr val="FF0000"/>
                </a:gs>
                <a:gs pos="56000">
                  <a:schemeClr val="accent6"/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444391" y="2629786"/>
              <a:ext cx="2281927" cy="374012"/>
              <a:chOff x="3491880" y="2269746"/>
              <a:chExt cx="2281927" cy="374012"/>
            </a:xfrm>
          </p:grpSpPr>
          <p:sp>
            <p:nvSpPr>
              <p:cNvPr id="66" name="圆角矩形 23"/>
              <p:cNvSpPr/>
              <p:nvPr/>
            </p:nvSpPr>
            <p:spPr>
              <a:xfrm>
                <a:off x="4449688" y="2269746"/>
                <a:ext cx="316632" cy="374012"/>
              </a:xfrm>
              <a:custGeom>
                <a:avLst/>
                <a:gdLst/>
                <a:ahLst/>
                <a:cxnLst/>
                <a:rect l="l" t="t" r="r" b="b"/>
                <a:pathLst>
                  <a:path w="316632" h="374012">
                    <a:moveTo>
                      <a:pt x="128796" y="0"/>
                    </a:moveTo>
                    <a:lnTo>
                      <a:pt x="187836" y="0"/>
                    </a:lnTo>
                    <a:cubicBezTo>
                      <a:pt x="258968" y="0"/>
                      <a:pt x="316632" y="57664"/>
                      <a:pt x="316632" y="128796"/>
                    </a:cubicBezTo>
                    <a:lnTo>
                      <a:pt x="316632" y="374012"/>
                    </a:lnTo>
                    <a:lnTo>
                      <a:pt x="0" y="374012"/>
                    </a:lnTo>
                    <a:lnTo>
                      <a:pt x="0" y="128796"/>
                    </a:lnTo>
                    <a:cubicBezTo>
                      <a:pt x="0" y="57664"/>
                      <a:pt x="57664" y="0"/>
                      <a:pt x="12879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25"/>
              <p:cNvSpPr/>
              <p:nvPr/>
            </p:nvSpPr>
            <p:spPr>
              <a:xfrm>
                <a:off x="5532735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25"/>
              <p:cNvSpPr/>
              <p:nvPr/>
            </p:nvSpPr>
            <p:spPr>
              <a:xfrm>
                <a:off x="5028991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圆角矩形 25"/>
              <p:cNvSpPr/>
              <p:nvPr/>
            </p:nvSpPr>
            <p:spPr>
              <a:xfrm>
                <a:off x="3995624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圆角矩形 25"/>
              <p:cNvSpPr/>
              <p:nvPr/>
            </p:nvSpPr>
            <p:spPr>
              <a:xfrm>
                <a:off x="3491880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2013940" y="2283719"/>
              <a:ext cx="2397968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728540" y="2283719"/>
              <a:ext cx="2397968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5099848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4466491" y="2427734"/>
              <a:ext cx="211019" cy="191956"/>
            </a:xfrm>
            <a:prstGeom prst="rect">
              <a:avLst/>
            </a:prstGeom>
            <a:gradFill flip="none" rotWithShape="1">
              <a:gsLst>
                <a:gs pos="45000">
                  <a:schemeClr val="accent5"/>
                </a:gs>
                <a:gs pos="51000">
                  <a:schemeClr val="accent6"/>
                </a:gs>
              </a:gsLst>
              <a:lin ang="27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435552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863840" y="422004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祝大家新年快乐</a:t>
            </a:r>
            <a:endParaRPr lang="zh-CN" altLang="en-US" sz="3600" dirty="0">
              <a:solidFill>
                <a:srgbClr val="C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02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1179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716</Words>
  <Application>Microsoft Office PowerPoint</Application>
  <PresentationFormat>全屏显示(16:9)</PresentationFormat>
  <Paragraphs>57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方正汉真广标简体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48</cp:revision>
  <dcterms:created xsi:type="dcterms:W3CDTF">2014-12-31T02:11:06Z</dcterms:created>
  <dcterms:modified xsi:type="dcterms:W3CDTF">2016-01-12T05:06:45Z</dcterms:modified>
</cp:coreProperties>
</file>