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7" r:id="rId5"/>
  </p:sldMasterIdLst>
  <p:notesMasterIdLst>
    <p:notesMasterId r:id="rId28"/>
  </p:notesMasterIdLst>
  <p:sldIdLst>
    <p:sldId id="266" r:id="rId6"/>
    <p:sldId id="262" r:id="rId7"/>
    <p:sldId id="263" r:id="rId8"/>
    <p:sldId id="264" r:id="rId9"/>
    <p:sldId id="280" r:id="rId10"/>
    <p:sldId id="259" r:id="rId11"/>
    <p:sldId id="260" r:id="rId12"/>
    <p:sldId id="261" r:id="rId13"/>
    <p:sldId id="272" r:id="rId14"/>
    <p:sldId id="279" r:id="rId15"/>
    <p:sldId id="276" r:id="rId16"/>
    <p:sldId id="265" r:id="rId17"/>
    <p:sldId id="273" r:id="rId18"/>
    <p:sldId id="267" r:id="rId19"/>
    <p:sldId id="278" r:id="rId20"/>
    <p:sldId id="274" r:id="rId21"/>
    <p:sldId id="281" r:id="rId22"/>
    <p:sldId id="284" r:id="rId23"/>
    <p:sldId id="292" r:id="rId24"/>
    <p:sldId id="283" r:id="rId25"/>
    <p:sldId id="282" r:id="rId26"/>
    <p:sldId id="293" r:id="rId2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7979"/>
    <a:srgbClr val="FA9618"/>
    <a:srgbClr val="F9B616"/>
    <a:srgbClr val="FA8010"/>
    <a:srgbClr val="E89724"/>
    <a:srgbClr val="FA6E23"/>
    <a:srgbClr val="E69321"/>
    <a:srgbClr val="E18422"/>
    <a:srgbClr val="F969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89" autoAdjust="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102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2CA6A5-1217-4648-92F6-A2BB59FFB3C8}" type="datetimeFigureOut">
              <a:rPr lang="zh-CN" altLang="en-US" smtClean="0"/>
              <a:t>2016/1/12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BDDE87-AA80-41EF-8019-4082FC2831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159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925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180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8046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1296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5031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7223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0031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299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9333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3626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12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4081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5476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1723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9704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4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974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607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928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1335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0765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DDE87-AA80-41EF-8019-4082FC28316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058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931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192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827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349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179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206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083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599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222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293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230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2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2016/1/12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  <p:sldLayoutId id="2147493469" r:id="rId2"/>
    <p:sldLayoutId id="2147493470" r:id="rId3"/>
    <p:sldLayoutId id="2147493471" r:id="rId4"/>
    <p:sldLayoutId id="2147493472" r:id="rId5"/>
    <p:sldLayoutId id="2147493473" r:id="rId6"/>
    <p:sldLayoutId id="2147493474" r:id="rId7"/>
    <p:sldLayoutId id="2147493475" r:id="rId8"/>
    <p:sldLayoutId id="2147493476" r:id="rId9"/>
    <p:sldLayoutId id="2147493477" r:id="rId10"/>
    <p:sldLayoutId id="214749347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1" y="1786887"/>
            <a:ext cx="9144000" cy="1569727"/>
            <a:chOff x="1" y="3112997"/>
            <a:chExt cx="9144000" cy="1569727"/>
          </a:xfrm>
        </p:grpSpPr>
        <p:sp>
          <p:nvSpPr>
            <p:cNvPr id="3" name="矩形 2"/>
            <p:cNvSpPr/>
            <p:nvPr/>
          </p:nvSpPr>
          <p:spPr>
            <a:xfrm>
              <a:off x="1" y="3112997"/>
              <a:ext cx="9144000" cy="1569727"/>
            </a:xfrm>
            <a:prstGeom prst="rect">
              <a:avLst/>
            </a:prstGeom>
            <a:solidFill>
              <a:srgbClr val="F9B61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19245" y="3399160"/>
              <a:ext cx="710551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5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/>
                  <a:ea typeface="微软雅黑"/>
                  <a:cs typeface="Impact"/>
                </a:rPr>
                <a:t>公司推介商务模板</a:t>
              </a:r>
              <a:endParaRPr kumimoji="1"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945836" y="4309567"/>
            <a:ext cx="2769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dirty="0" smtClean="0">
                <a:solidFill>
                  <a:srgbClr val="F9B616"/>
                </a:solidFill>
                <a:latin typeface="Arial"/>
                <a:ea typeface="微软雅黑"/>
                <a:cs typeface="Arial"/>
              </a:rPr>
              <a:t>PRESENTED</a:t>
            </a:r>
            <a:r>
              <a:rPr kumimoji="1" lang="zh-CN" altLang="en-US" sz="1400" dirty="0" smtClean="0">
                <a:solidFill>
                  <a:srgbClr val="F9B616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400" dirty="0" smtClean="0">
                <a:solidFill>
                  <a:srgbClr val="F9B616"/>
                </a:solidFill>
                <a:latin typeface="Arial"/>
                <a:ea typeface="微软雅黑"/>
                <a:cs typeface="Arial"/>
              </a:rPr>
              <a:t>BY</a:t>
            </a:r>
            <a:r>
              <a:rPr kumimoji="1" lang="zh-CN" altLang="en-US" sz="1400" dirty="0" smtClean="0">
                <a:solidFill>
                  <a:srgbClr val="F9B616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400" dirty="0" smtClean="0">
                <a:solidFill>
                  <a:srgbClr val="F9B616"/>
                </a:solidFill>
                <a:latin typeface="Arial"/>
                <a:ea typeface="微软雅黑"/>
                <a:cs typeface="Arial"/>
              </a:rPr>
              <a:t>JANE</a:t>
            </a:r>
            <a:r>
              <a:rPr kumimoji="1" lang="zh-CN" altLang="en-US" sz="1400" dirty="0" smtClean="0">
                <a:solidFill>
                  <a:srgbClr val="F9B616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400" dirty="0" smtClean="0">
                <a:solidFill>
                  <a:srgbClr val="F9B616"/>
                </a:solidFill>
                <a:latin typeface="Arial"/>
                <a:ea typeface="微软雅黑"/>
                <a:cs typeface="Arial"/>
              </a:rPr>
              <a:t>DOE</a:t>
            </a:r>
            <a:endParaRPr kumimoji="1" lang="zh-CN" altLang="en-US" sz="1400" dirty="0">
              <a:solidFill>
                <a:srgbClr val="F9B616"/>
              </a:solidFill>
              <a:latin typeface="Arial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826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线连接符 3"/>
          <p:cNvCxnSpPr/>
          <p:nvPr/>
        </p:nvCxnSpPr>
        <p:spPr>
          <a:xfrm flipH="1">
            <a:off x="3808530" y="778090"/>
            <a:ext cx="4929206" cy="0"/>
          </a:xfrm>
          <a:prstGeom prst="line">
            <a:avLst/>
          </a:prstGeom>
          <a:ln w="12700" cmpd="sng">
            <a:gradFill flip="none" rotWithShape="1">
              <a:gsLst>
                <a:gs pos="100000">
                  <a:prstClr val="white">
                    <a:alpha val="0"/>
                  </a:prstClr>
                </a:gs>
                <a:gs pos="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组 1"/>
          <p:cNvGrpSpPr/>
          <p:nvPr/>
        </p:nvGrpSpPr>
        <p:grpSpPr>
          <a:xfrm>
            <a:off x="1" y="79352"/>
            <a:ext cx="9075645" cy="4623197"/>
            <a:chOff x="1" y="225424"/>
            <a:chExt cx="6111807" cy="3073520"/>
          </a:xfrm>
        </p:grpSpPr>
        <p:sp>
          <p:nvSpPr>
            <p:cNvPr id="33" name="矩形 8"/>
            <p:cNvSpPr/>
            <p:nvPr/>
          </p:nvSpPr>
          <p:spPr>
            <a:xfrm>
              <a:off x="3858" y="1838501"/>
              <a:ext cx="6107950" cy="1457159"/>
            </a:xfrm>
            <a:custGeom>
              <a:avLst/>
              <a:gdLst/>
              <a:ahLst/>
              <a:cxnLst/>
              <a:rect l="l" t="t" r="r" b="b"/>
              <a:pathLst>
                <a:path w="3758087" h="896558">
                  <a:moveTo>
                    <a:pt x="680678" y="472"/>
                  </a:moveTo>
                  <a:cubicBezTo>
                    <a:pt x="785010" y="4055"/>
                    <a:pt x="890363" y="28152"/>
                    <a:pt x="991013" y="74859"/>
                  </a:cubicBezTo>
                  <a:cubicBezTo>
                    <a:pt x="1141990" y="144920"/>
                    <a:pt x="1260948" y="255903"/>
                    <a:pt x="1340819" y="388495"/>
                  </a:cubicBezTo>
                  <a:lnTo>
                    <a:pt x="1340897" y="388658"/>
                  </a:lnTo>
                  <a:lnTo>
                    <a:pt x="1361522" y="373333"/>
                  </a:lnTo>
                  <a:cubicBezTo>
                    <a:pt x="1497483" y="291433"/>
                    <a:pt x="1670374" y="276335"/>
                    <a:pt x="1825187" y="348176"/>
                  </a:cubicBezTo>
                  <a:lnTo>
                    <a:pt x="1884436" y="383286"/>
                  </a:lnTo>
                  <a:lnTo>
                    <a:pt x="1941443" y="320279"/>
                  </a:lnTo>
                  <a:cubicBezTo>
                    <a:pt x="2084229" y="190902"/>
                    <a:pt x="2296038" y="151918"/>
                    <a:pt x="2481813" y="238128"/>
                  </a:cubicBezTo>
                  <a:cubicBezTo>
                    <a:pt x="2667588" y="324337"/>
                    <a:pt x="2774567" y="511253"/>
                    <a:pt x="2767953" y="703823"/>
                  </a:cubicBezTo>
                  <a:lnTo>
                    <a:pt x="2764077" y="732687"/>
                  </a:lnTo>
                  <a:lnTo>
                    <a:pt x="2788901" y="726206"/>
                  </a:lnTo>
                  <a:cubicBezTo>
                    <a:pt x="2882924" y="711064"/>
                    <a:pt x="2982319" y="722871"/>
                    <a:pt x="3075207" y="765975"/>
                  </a:cubicBezTo>
                  <a:lnTo>
                    <a:pt x="3122055" y="793736"/>
                  </a:lnTo>
                  <a:lnTo>
                    <a:pt x="3125558" y="791133"/>
                  </a:lnTo>
                  <a:cubicBezTo>
                    <a:pt x="3261518" y="709234"/>
                    <a:pt x="3434409" y="694136"/>
                    <a:pt x="3589222" y="765976"/>
                  </a:cubicBezTo>
                  <a:cubicBezTo>
                    <a:pt x="3651147" y="794712"/>
                    <a:pt x="3704317" y="834639"/>
                    <a:pt x="3747443" y="882234"/>
                  </a:cubicBezTo>
                  <a:lnTo>
                    <a:pt x="3758087" y="896558"/>
                  </a:lnTo>
                  <a:lnTo>
                    <a:pt x="0" y="896558"/>
                  </a:lnTo>
                  <a:lnTo>
                    <a:pt x="0" y="107791"/>
                  </a:lnTo>
                  <a:lnTo>
                    <a:pt x="11496" y="109335"/>
                  </a:lnTo>
                  <a:cubicBezTo>
                    <a:pt x="25965" y="112763"/>
                    <a:pt x="40305" y="117692"/>
                    <a:pt x="54318" y="124194"/>
                  </a:cubicBezTo>
                  <a:cubicBezTo>
                    <a:pt x="82343" y="137200"/>
                    <a:pt x="106407" y="155269"/>
                    <a:pt x="125925" y="176810"/>
                  </a:cubicBezTo>
                  <a:lnTo>
                    <a:pt x="136342" y="190830"/>
                  </a:lnTo>
                  <a:lnTo>
                    <a:pt x="237386" y="115750"/>
                  </a:lnTo>
                  <a:cubicBezTo>
                    <a:pt x="369979" y="35879"/>
                    <a:pt x="524179" y="-4904"/>
                    <a:pt x="680678" y="472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矩形 8"/>
            <p:cNvSpPr/>
            <p:nvPr/>
          </p:nvSpPr>
          <p:spPr>
            <a:xfrm>
              <a:off x="1" y="2354187"/>
              <a:ext cx="3960122" cy="944757"/>
            </a:xfrm>
            <a:custGeom>
              <a:avLst/>
              <a:gdLst/>
              <a:ahLst/>
              <a:cxnLst/>
              <a:rect l="l" t="t" r="r" b="b"/>
              <a:pathLst>
                <a:path w="3758087" h="896558">
                  <a:moveTo>
                    <a:pt x="680678" y="472"/>
                  </a:moveTo>
                  <a:cubicBezTo>
                    <a:pt x="785010" y="4055"/>
                    <a:pt x="890363" y="28152"/>
                    <a:pt x="991013" y="74859"/>
                  </a:cubicBezTo>
                  <a:cubicBezTo>
                    <a:pt x="1141990" y="144920"/>
                    <a:pt x="1260948" y="255903"/>
                    <a:pt x="1340819" y="388495"/>
                  </a:cubicBezTo>
                  <a:lnTo>
                    <a:pt x="1340897" y="388658"/>
                  </a:lnTo>
                  <a:lnTo>
                    <a:pt x="1361522" y="373333"/>
                  </a:lnTo>
                  <a:cubicBezTo>
                    <a:pt x="1497483" y="291433"/>
                    <a:pt x="1670374" y="276335"/>
                    <a:pt x="1825187" y="348176"/>
                  </a:cubicBezTo>
                  <a:lnTo>
                    <a:pt x="1884436" y="383286"/>
                  </a:lnTo>
                  <a:lnTo>
                    <a:pt x="1941443" y="320279"/>
                  </a:lnTo>
                  <a:cubicBezTo>
                    <a:pt x="2084229" y="190902"/>
                    <a:pt x="2296038" y="151918"/>
                    <a:pt x="2481813" y="238128"/>
                  </a:cubicBezTo>
                  <a:cubicBezTo>
                    <a:pt x="2667588" y="324337"/>
                    <a:pt x="2774567" y="511253"/>
                    <a:pt x="2767953" y="703823"/>
                  </a:cubicBezTo>
                  <a:lnTo>
                    <a:pt x="2764077" y="732687"/>
                  </a:lnTo>
                  <a:lnTo>
                    <a:pt x="2788901" y="726206"/>
                  </a:lnTo>
                  <a:cubicBezTo>
                    <a:pt x="2882924" y="711064"/>
                    <a:pt x="2982319" y="722871"/>
                    <a:pt x="3075207" y="765975"/>
                  </a:cubicBezTo>
                  <a:lnTo>
                    <a:pt x="3122055" y="793736"/>
                  </a:lnTo>
                  <a:lnTo>
                    <a:pt x="3125558" y="791133"/>
                  </a:lnTo>
                  <a:cubicBezTo>
                    <a:pt x="3261518" y="709234"/>
                    <a:pt x="3434409" y="694136"/>
                    <a:pt x="3589222" y="765976"/>
                  </a:cubicBezTo>
                  <a:cubicBezTo>
                    <a:pt x="3651147" y="794712"/>
                    <a:pt x="3704317" y="834639"/>
                    <a:pt x="3747443" y="882234"/>
                  </a:cubicBezTo>
                  <a:lnTo>
                    <a:pt x="3758087" y="896558"/>
                  </a:lnTo>
                  <a:lnTo>
                    <a:pt x="0" y="896558"/>
                  </a:lnTo>
                  <a:lnTo>
                    <a:pt x="0" y="107791"/>
                  </a:lnTo>
                  <a:lnTo>
                    <a:pt x="11496" y="109335"/>
                  </a:lnTo>
                  <a:cubicBezTo>
                    <a:pt x="25965" y="112763"/>
                    <a:pt x="40305" y="117692"/>
                    <a:pt x="54318" y="124194"/>
                  </a:cubicBezTo>
                  <a:cubicBezTo>
                    <a:pt x="82343" y="137200"/>
                    <a:pt x="106407" y="155269"/>
                    <a:pt x="125925" y="176810"/>
                  </a:cubicBezTo>
                  <a:lnTo>
                    <a:pt x="136342" y="190830"/>
                  </a:lnTo>
                  <a:lnTo>
                    <a:pt x="237386" y="115750"/>
                  </a:lnTo>
                  <a:cubicBezTo>
                    <a:pt x="369979" y="35879"/>
                    <a:pt x="524179" y="-4904"/>
                    <a:pt x="680678" y="472"/>
                  </a:cubicBezTo>
                  <a:close/>
                </a:path>
              </a:pathLst>
            </a:custGeom>
            <a:solidFill>
              <a:schemeClr val="accent5">
                <a:alpha val="69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58758" y="661402"/>
              <a:ext cx="857845" cy="857845"/>
            </a:xfrm>
            <a:prstGeom prst="ellipse">
              <a:avLst/>
            </a:prstGeom>
            <a:solidFill>
              <a:srgbClr val="4BACC6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2398442" y="807826"/>
              <a:ext cx="1085406" cy="108540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03529" y="647554"/>
              <a:ext cx="542703" cy="542703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63977" y="225424"/>
              <a:ext cx="347268" cy="34726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3588713" y="1664867"/>
              <a:ext cx="347268" cy="34726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315845" y="563479"/>
              <a:ext cx="551171" cy="551171"/>
            </a:xfrm>
            <a:prstGeom prst="ellipse">
              <a:avLst/>
            </a:prstGeom>
            <a:solidFill>
              <a:srgbClr val="4BACC6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367413" y="1215023"/>
            <a:ext cx="4461278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9010" y="8649"/>
            <a:ext cx="3499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sz="4400" dirty="0" smtClean="0">
                <a:solidFill>
                  <a:srgbClr val="F9B616"/>
                </a:solidFill>
                <a:latin typeface="Impact"/>
                <a:ea typeface="微软雅黑"/>
                <a:cs typeface="Impact"/>
              </a:rPr>
              <a:t>我们做什么</a:t>
            </a:r>
            <a:endParaRPr kumimoji="1" lang="zh-CN" altLang="en-US" sz="4400" dirty="0">
              <a:solidFill>
                <a:srgbClr val="F9B616"/>
              </a:solidFill>
              <a:latin typeface="Impact"/>
              <a:ea typeface="微软雅黑"/>
              <a:cs typeface="Impact"/>
            </a:endParaRPr>
          </a:p>
        </p:txBody>
      </p:sp>
      <p:grpSp>
        <p:nvGrpSpPr>
          <p:cNvPr id="8" name="组 7"/>
          <p:cNvGrpSpPr/>
          <p:nvPr/>
        </p:nvGrpSpPr>
        <p:grpSpPr>
          <a:xfrm rot="1493621">
            <a:off x="1614142" y="317488"/>
            <a:ext cx="1771261" cy="3728928"/>
            <a:chOff x="4496968" y="694428"/>
            <a:chExt cx="1771261" cy="3728928"/>
          </a:xfrm>
        </p:grpSpPr>
        <p:grpSp>
          <p:nvGrpSpPr>
            <p:cNvPr id="9" name="组 8"/>
            <p:cNvGrpSpPr/>
            <p:nvPr/>
          </p:nvGrpSpPr>
          <p:grpSpPr>
            <a:xfrm>
              <a:off x="5019753" y="2917110"/>
              <a:ext cx="725691" cy="1506246"/>
              <a:chOff x="723595" y="814136"/>
              <a:chExt cx="725691" cy="1506246"/>
            </a:xfrm>
          </p:grpSpPr>
          <p:sp>
            <p:nvSpPr>
              <p:cNvPr id="29" name="椭圆 23"/>
              <p:cNvSpPr/>
              <p:nvPr/>
            </p:nvSpPr>
            <p:spPr>
              <a:xfrm>
                <a:off x="723595" y="814136"/>
                <a:ext cx="725691" cy="1506246"/>
              </a:xfrm>
              <a:custGeom>
                <a:avLst/>
                <a:gdLst/>
                <a:ahLst/>
                <a:cxnLst/>
                <a:rect l="l" t="t" r="r" b="b"/>
                <a:pathLst>
                  <a:path w="725691" h="1506246">
                    <a:moveTo>
                      <a:pt x="362846" y="0"/>
                    </a:moveTo>
                    <a:lnTo>
                      <a:pt x="461266" y="73052"/>
                    </a:lnTo>
                    <a:cubicBezTo>
                      <a:pt x="620801" y="220436"/>
                      <a:pt x="725691" y="470029"/>
                      <a:pt x="725691" y="753123"/>
                    </a:cubicBezTo>
                    <a:cubicBezTo>
                      <a:pt x="725691" y="1036217"/>
                      <a:pt x="620801" y="1285810"/>
                      <a:pt x="461266" y="1433194"/>
                    </a:cubicBezTo>
                    <a:lnTo>
                      <a:pt x="362846" y="1506246"/>
                    </a:lnTo>
                    <a:lnTo>
                      <a:pt x="264425" y="1433194"/>
                    </a:lnTo>
                    <a:cubicBezTo>
                      <a:pt x="104890" y="1285810"/>
                      <a:pt x="0" y="1036217"/>
                      <a:pt x="0" y="753123"/>
                    </a:cubicBezTo>
                    <a:cubicBezTo>
                      <a:pt x="0" y="470029"/>
                      <a:pt x="104890" y="220436"/>
                      <a:pt x="264425" y="7305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" name="椭圆 23"/>
              <p:cNvSpPr/>
              <p:nvPr/>
            </p:nvSpPr>
            <p:spPr>
              <a:xfrm>
                <a:off x="825086" y="927226"/>
                <a:ext cx="522710" cy="1084936"/>
              </a:xfrm>
              <a:custGeom>
                <a:avLst/>
                <a:gdLst/>
                <a:ahLst/>
                <a:cxnLst/>
                <a:rect l="l" t="t" r="r" b="b"/>
                <a:pathLst>
                  <a:path w="725691" h="1506246">
                    <a:moveTo>
                      <a:pt x="362846" y="0"/>
                    </a:moveTo>
                    <a:lnTo>
                      <a:pt x="461266" y="73052"/>
                    </a:lnTo>
                    <a:cubicBezTo>
                      <a:pt x="620801" y="220436"/>
                      <a:pt x="725691" y="470029"/>
                      <a:pt x="725691" y="753123"/>
                    </a:cubicBezTo>
                    <a:cubicBezTo>
                      <a:pt x="725691" y="1036217"/>
                      <a:pt x="620801" y="1285810"/>
                      <a:pt x="461266" y="1433194"/>
                    </a:cubicBezTo>
                    <a:lnTo>
                      <a:pt x="362846" y="1506246"/>
                    </a:lnTo>
                    <a:lnTo>
                      <a:pt x="264425" y="1433194"/>
                    </a:lnTo>
                    <a:cubicBezTo>
                      <a:pt x="104890" y="1285810"/>
                      <a:pt x="0" y="1036217"/>
                      <a:pt x="0" y="753123"/>
                    </a:cubicBezTo>
                    <a:cubicBezTo>
                      <a:pt x="0" y="470029"/>
                      <a:pt x="104890" y="220436"/>
                      <a:pt x="264425" y="7305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1" name="椭圆 23"/>
              <p:cNvSpPr/>
              <p:nvPr/>
            </p:nvSpPr>
            <p:spPr>
              <a:xfrm>
                <a:off x="884079" y="998031"/>
                <a:ext cx="404724" cy="840046"/>
              </a:xfrm>
              <a:custGeom>
                <a:avLst/>
                <a:gdLst/>
                <a:ahLst/>
                <a:cxnLst/>
                <a:rect l="l" t="t" r="r" b="b"/>
                <a:pathLst>
                  <a:path w="725691" h="1506246">
                    <a:moveTo>
                      <a:pt x="362846" y="0"/>
                    </a:moveTo>
                    <a:lnTo>
                      <a:pt x="461266" y="73052"/>
                    </a:lnTo>
                    <a:cubicBezTo>
                      <a:pt x="620801" y="220436"/>
                      <a:pt x="725691" y="470029"/>
                      <a:pt x="725691" y="753123"/>
                    </a:cubicBezTo>
                    <a:cubicBezTo>
                      <a:pt x="725691" y="1036217"/>
                      <a:pt x="620801" y="1285810"/>
                      <a:pt x="461266" y="1433194"/>
                    </a:cubicBezTo>
                    <a:lnTo>
                      <a:pt x="362846" y="1506246"/>
                    </a:lnTo>
                    <a:lnTo>
                      <a:pt x="264425" y="1433194"/>
                    </a:lnTo>
                    <a:cubicBezTo>
                      <a:pt x="104890" y="1285810"/>
                      <a:pt x="0" y="1036217"/>
                      <a:pt x="0" y="753123"/>
                    </a:cubicBezTo>
                    <a:cubicBezTo>
                      <a:pt x="0" y="470029"/>
                      <a:pt x="104890" y="220436"/>
                      <a:pt x="264425" y="7305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" name="椭圆 23"/>
              <p:cNvSpPr/>
              <p:nvPr/>
            </p:nvSpPr>
            <p:spPr>
              <a:xfrm>
                <a:off x="971652" y="1040140"/>
                <a:ext cx="236004" cy="489852"/>
              </a:xfrm>
              <a:custGeom>
                <a:avLst/>
                <a:gdLst/>
                <a:ahLst/>
                <a:cxnLst/>
                <a:rect l="l" t="t" r="r" b="b"/>
                <a:pathLst>
                  <a:path w="725691" h="1506246">
                    <a:moveTo>
                      <a:pt x="362846" y="0"/>
                    </a:moveTo>
                    <a:lnTo>
                      <a:pt x="461266" y="73052"/>
                    </a:lnTo>
                    <a:cubicBezTo>
                      <a:pt x="620801" y="220436"/>
                      <a:pt x="725691" y="470029"/>
                      <a:pt x="725691" y="753123"/>
                    </a:cubicBezTo>
                    <a:cubicBezTo>
                      <a:pt x="725691" y="1036217"/>
                      <a:pt x="620801" y="1285810"/>
                      <a:pt x="461266" y="1433194"/>
                    </a:cubicBezTo>
                    <a:lnTo>
                      <a:pt x="362846" y="1506246"/>
                    </a:lnTo>
                    <a:lnTo>
                      <a:pt x="264425" y="1433194"/>
                    </a:lnTo>
                    <a:cubicBezTo>
                      <a:pt x="104890" y="1285810"/>
                      <a:pt x="0" y="1036217"/>
                      <a:pt x="0" y="753123"/>
                    </a:cubicBezTo>
                    <a:cubicBezTo>
                      <a:pt x="0" y="470029"/>
                      <a:pt x="104890" y="220436"/>
                      <a:pt x="264425" y="730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0" name="矩形 7"/>
            <p:cNvSpPr/>
            <p:nvPr/>
          </p:nvSpPr>
          <p:spPr>
            <a:xfrm>
              <a:off x="4820169" y="694428"/>
              <a:ext cx="1124859" cy="2172144"/>
            </a:xfrm>
            <a:custGeom>
              <a:avLst/>
              <a:gdLst/>
              <a:ahLst/>
              <a:cxnLst/>
              <a:rect l="l" t="t" r="r" b="b"/>
              <a:pathLst>
                <a:path w="1124859" h="2172144">
                  <a:moveTo>
                    <a:pt x="562430" y="0"/>
                  </a:moveTo>
                  <a:lnTo>
                    <a:pt x="568226" y="4750"/>
                  </a:lnTo>
                  <a:cubicBezTo>
                    <a:pt x="912142" y="314826"/>
                    <a:pt x="1124859" y="743192"/>
                    <a:pt x="1124859" y="1216352"/>
                  </a:cubicBezTo>
                  <a:cubicBezTo>
                    <a:pt x="1124859" y="1512077"/>
                    <a:pt x="1041767" y="1790304"/>
                    <a:pt x="895483" y="2033091"/>
                  </a:cubicBezTo>
                  <a:lnTo>
                    <a:pt x="850105" y="2100436"/>
                  </a:lnTo>
                  <a:lnTo>
                    <a:pt x="849155" y="2100436"/>
                  </a:lnTo>
                  <a:lnTo>
                    <a:pt x="848076" y="2103447"/>
                  </a:lnTo>
                  <a:lnTo>
                    <a:pt x="843761" y="2109851"/>
                  </a:lnTo>
                  <a:lnTo>
                    <a:pt x="832582" y="2120438"/>
                  </a:lnTo>
                  <a:cubicBezTo>
                    <a:pt x="790128" y="2150717"/>
                    <a:pt x="685176" y="2172144"/>
                    <a:pt x="562430" y="2172144"/>
                  </a:cubicBezTo>
                  <a:cubicBezTo>
                    <a:pt x="439684" y="2172144"/>
                    <a:pt x="334733" y="2150717"/>
                    <a:pt x="292280" y="2120438"/>
                  </a:cubicBezTo>
                  <a:lnTo>
                    <a:pt x="281095" y="2109846"/>
                  </a:lnTo>
                  <a:lnTo>
                    <a:pt x="276786" y="2103451"/>
                  </a:lnTo>
                  <a:lnTo>
                    <a:pt x="275705" y="2100436"/>
                  </a:lnTo>
                  <a:lnTo>
                    <a:pt x="274755" y="2100436"/>
                  </a:lnTo>
                  <a:lnTo>
                    <a:pt x="229376" y="2033091"/>
                  </a:lnTo>
                  <a:cubicBezTo>
                    <a:pt x="83093" y="1790304"/>
                    <a:pt x="0" y="1512077"/>
                    <a:pt x="0" y="1216352"/>
                  </a:cubicBezTo>
                  <a:cubicBezTo>
                    <a:pt x="0" y="743192"/>
                    <a:pt x="212717" y="314826"/>
                    <a:pt x="556633" y="4750"/>
                  </a:cubicBezTo>
                  <a:close/>
                </a:path>
              </a:pathLst>
            </a:custGeom>
            <a:solidFill>
              <a:srgbClr val="FA801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92313" y="2703287"/>
              <a:ext cx="580571" cy="163285"/>
            </a:xfrm>
            <a:prstGeom prst="ellipse">
              <a:avLst/>
            </a:prstGeom>
            <a:solidFill>
              <a:srgbClr val="79797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同心圆 8"/>
            <p:cNvSpPr/>
            <p:nvPr/>
          </p:nvSpPr>
          <p:spPr>
            <a:xfrm>
              <a:off x="4823008" y="1884909"/>
              <a:ext cx="1119180" cy="435473"/>
            </a:xfrm>
            <a:custGeom>
              <a:avLst/>
              <a:gdLst/>
              <a:ahLst/>
              <a:cxnLst/>
              <a:rect l="l" t="t" r="r" b="b"/>
              <a:pathLst>
                <a:path w="1119180" h="435473">
                  <a:moveTo>
                    <a:pt x="559590" y="0"/>
                  </a:moveTo>
                  <a:cubicBezTo>
                    <a:pt x="702498" y="0"/>
                    <a:pt x="838641" y="18607"/>
                    <a:pt x="962470" y="52257"/>
                  </a:cubicBezTo>
                  <a:lnTo>
                    <a:pt x="1119180" y="106904"/>
                  </a:lnTo>
                  <a:lnTo>
                    <a:pt x="1118163" y="135913"/>
                  </a:lnTo>
                  <a:cubicBezTo>
                    <a:pt x="1115605" y="172296"/>
                    <a:pt x="1111788" y="208372"/>
                    <a:pt x="1106750" y="244104"/>
                  </a:cubicBezTo>
                  <a:lnTo>
                    <a:pt x="1066139" y="435473"/>
                  </a:lnTo>
                  <a:lnTo>
                    <a:pt x="1056365" y="429866"/>
                  </a:lnTo>
                  <a:cubicBezTo>
                    <a:pt x="929229" y="369699"/>
                    <a:pt x="753593" y="332484"/>
                    <a:pt x="559590" y="332484"/>
                  </a:cubicBezTo>
                  <a:cubicBezTo>
                    <a:pt x="365588" y="332484"/>
                    <a:pt x="189951" y="369699"/>
                    <a:pt x="62816" y="429866"/>
                  </a:cubicBezTo>
                  <a:lnTo>
                    <a:pt x="53041" y="435473"/>
                  </a:lnTo>
                  <a:lnTo>
                    <a:pt x="12429" y="244104"/>
                  </a:lnTo>
                  <a:cubicBezTo>
                    <a:pt x="7391" y="208372"/>
                    <a:pt x="3574" y="172296"/>
                    <a:pt x="1016" y="135913"/>
                  </a:cubicBezTo>
                  <a:lnTo>
                    <a:pt x="0" y="106904"/>
                  </a:lnTo>
                  <a:lnTo>
                    <a:pt x="156710" y="52257"/>
                  </a:lnTo>
                  <a:cubicBezTo>
                    <a:pt x="280539" y="18607"/>
                    <a:pt x="416682" y="0"/>
                    <a:pt x="559590" y="0"/>
                  </a:cubicBezTo>
                  <a:close/>
                </a:path>
              </a:pathLst>
            </a:custGeom>
            <a:solidFill>
              <a:srgbClr val="F9B61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同心圆 8"/>
            <p:cNvSpPr/>
            <p:nvPr/>
          </p:nvSpPr>
          <p:spPr>
            <a:xfrm>
              <a:off x="5189131" y="694428"/>
              <a:ext cx="386934" cy="204814"/>
            </a:xfrm>
            <a:custGeom>
              <a:avLst/>
              <a:gdLst/>
              <a:ahLst/>
              <a:cxnLst/>
              <a:rect l="l" t="t" r="r" b="b"/>
              <a:pathLst>
                <a:path w="386934" h="204814">
                  <a:moveTo>
                    <a:pt x="193467" y="0"/>
                  </a:moveTo>
                  <a:lnTo>
                    <a:pt x="199263" y="4750"/>
                  </a:lnTo>
                  <a:cubicBezTo>
                    <a:pt x="242253" y="43510"/>
                    <a:pt x="283192" y="84117"/>
                    <a:pt x="321922" y="126430"/>
                  </a:cubicBezTo>
                  <a:lnTo>
                    <a:pt x="386934" y="204814"/>
                  </a:lnTo>
                  <a:lnTo>
                    <a:pt x="335054" y="197192"/>
                  </a:lnTo>
                  <a:cubicBezTo>
                    <a:pt x="289320" y="192763"/>
                    <a:pt x="241967" y="190437"/>
                    <a:pt x="193466" y="190437"/>
                  </a:cubicBezTo>
                  <a:cubicBezTo>
                    <a:pt x="144966" y="190437"/>
                    <a:pt x="97613" y="192763"/>
                    <a:pt x="51879" y="197192"/>
                  </a:cubicBezTo>
                  <a:lnTo>
                    <a:pt x="0" y="204813"/>
                  </a:lnTo>
                  <a:lnTo>
                    <a:pt x="65011" y="126430"/>
                  </a:lnTo>
                  <a:cubicBezTo>
                    <a:pt x="103741" y="84117"/>
                    <a:pt x="144681" y="43510"/>
                    <a:pt x="187670" y="4750"/>
                  </a:cubicBezTo>
                  <a:close/>
                </a:path>
              </a:pathLst>
            </a:custGeom>
            <a:solidFill>
              <a:srgbClr val="F9B61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4" name="组 13"/>
            <p:cNvGrpSpPr/>
            <p:nvPr/>
          </p:nvGrpSpPr>
          <p:grpSpPr>
            <a:xfrm>
              <a:off x="5067613" y="1132494"/>
              <a:ext cx="629970" cy="629970"/>
              <a:chOff x="3000083" y="1884909"/>
              <a:chExt cx="629970" cy="62997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3000083" y="1884909"/>
                <a:ext cx="629970" cy="6299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032947" y="1917773"/>
                <a:ext cx="564242" cy="564242"/>
              </a:xfrm>
              <a:prstGeom prst="ellipse">
                <a:avLst/>
              </a:prstGeom>
              <a:solidFill>
                <a:srgbClr val="F9B61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91298" y="1976124"/>
                <a:ext cx="447540" cy="44754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5" name="梯形 17"/>
            <p:cNvSpPr/>
            <p:nvPr/>
          </p:nvSpPr>
          <p:spPr>
            <a:xfrm>
              <a:off x="5164542" y="2759192"/>
              <a:ext cx="436112" cy="349711"/>
            </a:xfrm>
            <a:custGeom>
              <a:avLst/>
              <a:gdLst/>
              <a:ahLst/>
              <a:cxnLst/>
              <a:rect l="l" t="t" r="r" b="b"/>
              <a:pathLst>
                <a:path w="436112" h="349711">
                  <a:moveTo>
                    <a:pt x="218057" y="0"/>
                  </a:moveTo>
                  <a:cubicBezTo>
                    <a:pt x="298529" y="0"/>
                    <a:pt x="363764" y="21296"/>
                    <a:pt x="363764" y="47566"/>
                  </a:cubicBezTo>
                  <a:lnTo>
                    <a:pt x="363628" y="47787"/>
                  </a:lnTo>
                  <a:lnTo>
                    <a:pt x="363807" y="47787"/>
                  </a:lnTo>
                  <a:lnTo>
                    <a:pt x="436112" y="349711"/>
                  </a:lnTo>
                  <a:lnTo>
                    <a:pt x="0" y="349711"/>
                  </a:lnTo>
                  <a:lnTo>
                    <a:pt x="72305" y="47787"/>
                  </a:lnTo>
                  <a:lnTo>
                    <a:pt x="72487" y="47787"/>
                  </a:lnTo>
                  <a:lnTo>
                    <a:pt x="72350" y="47566"/>
                  </a:lnTo>
                  <a:cubicBezTo>
                    <a:pt x="72350" y="21296"/>
                    <a:pt x="137585" y="0"/>
                    <a:pt x="218057" y="0"/>
                  </a:cubicBezTo>
                  <a:close/>
                </a:path>
              </a:pathLst>
            </a:custGeom>
            <a:solidFill>
              <a:srgbClr val="FA801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5137920" y="3083792"/>
              <a:ext cx="489356" cy="88322"/>
            </a:xfrm>
            <a:prstGeom prst="rect">
              <a:avLst/>
            </a:prstGeom>
            <a:solidFill>
              <a:srgbClr val="F9B61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344498" y="1990019"/>
              <a:ext cx="76200" cy="15198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344498" y="2628193"/>
              <a:ext cx="76200" cy="88164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9" name="组 18"/>
            <p:cNvGrpSpPr/>
            <p:nvPr/>
          </p:nvGrpSpPr>
          <p:grpSpPr>
            <a:xfrm>
              <a:off x="4496968" y="1927185"/>
              <a:ext cx="1771261" cy="1618152"/>
              <a:chOff x="4496968" y="1927185"/>
              <a:chExt cx="1771261" cy="1618152"/>
            </a:xfrm>
          </p:grpSpPr>
          <p:grpSp>
            <p:nvGrpSpPr>
              <p:cNvPr id="20" name="组 19"/>
              <p:cNvGrpSpPr/>
              <p:nvPr/>
            </p:nvGrpSpPr>
            <p:grpSpPr>
              <a:xfrm>
                <a:off x="4496968" y="1927185"/>
                <a:ext cx="468111" cy="1618152"/>
                <a:chOff x="4496968" y="1909547"/>
                <a:chExt cx="468111" cy="1618152"/>
              </a:xfrm>
            </p:grpSpPr>
            <p:sp>
              <p:nvSpPr>
                <p:cNvPr id="24" name="矩形 32"/>
                <p:cNvSpPr/>
                <p:nvPr/>
              </p:nvSpPr>
              <p:spPr>
                <a:xfrm>
                  <a:off x="4496968" y="1909547"/>
                  <a:ext cx="468111" cy="16181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111" h="1618152">
                      <a:moveTo>
                        <a:pt x="325720" y="0"/>
                      </a:moveTo>
                      <a:lnTo>
                        <a:pt x="333327" y="144851"/>
                      </a:lnTo>
                      <a:cubicBezTo>
                        <a:pt x="350460" y="307151"/>
                        <a:pt x="392705" y="462850"/>
                        <a:pt x="456517" y="608754"/>
                      </a:cubicBezTo>
                      <a:lnTo>
                        <a:pt x="468111" y="631151"/>
                      </a:lnTo>
                      <a:lnTo>
                        <a:pt x="459812" y="642937"/>
                      </a:lnTo>
                      <a:cubicBezTo>
                        <a:pt x="322675" y="857903"/>
                        <a:pt x="235264" y="1183225"/>
                        <a:pt x="235264" y="1547325"/>
                      </a:cubicBezTo>
                      <a:lnTo>
                        <a:pt x="239023" y="1618152"/>
                      </a:lnTo>
                      <a:lnTo>
                        <a:pt x="67308" y="1618152"/>
                      </a:lnTo>
                      <a:lnTo>
                        <a:pt x="79877" y="1506476"/>
                      </a:lnTo>
                      <a:cubicBezTo>
                        <a:pt x="90848" y="1383994"/>
                        <a:pt x="96610" y="1257177"/>
                        <a:pt x="96610" y="1127286"/>
                      </a:cubicBezTo>
                      <a:cubicBezTo>
                        <a:pt x="96610" y="867504"/>
                        <a:pt x="73564" y="620018"/>
                        <a:pt x="31887" y="394918"/>
                      </a:cubicBezTo>
                      <a:lnTo>
                        <a:pt x="0" y="243703"/>
                      </a:lnTo>
                      <a:lnTo>
                        <a:pt x="134376" y="174436"/>
                      </a:lnTo>
                      <a:cubicBezTo>
                        <a:pt x="179186" y="145685"/>
                        <a:pt x="220927" y="112947"/>
                        <a:pt x="259034" y="7675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5" name="矩形 7"/>
                <p:cNvSpPr/>
                <p:nvPr/>
              </p:nvSpPr>
              <p:spPr>
                <a:xfrm>
                  <a:off x="4735775" y="1909547"/>
                  <a:ext cx="229304" cy="7213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304" h="721318">
                      <a:moveTo>
                        <a:pt x="86913" y="0"/>
                      </a:moveTo>
                      <a:lnTo>
                        <a:pt x="94520" y="144851"/>
                      </a:lnTo>
                      <a:cubicBezTo>
                        <a:pt x="111653" y="307151"/>
                        <a:pt x="153898" y="462850"/>
                        <a:pt x="217710" y="608754"/>
                      </a:cubicBezTo>
                      <a:lnTo>
                        <a:pt x="229304" y="631151"/>
                      </a:lnTo>
                      <a:lnTo>
                        <a:pt x="221005" y="642937"/>
                      </a:lnTo>
                      <a:lnTo>
                        <a:pt x="176141" y="721318"/>
                      </a:lnTo>
                      <a:lnTo>
                        <a:pt x="128621" y="629517"/>
                      </a:lnTo>
                      <a:cubicBezTo>
                        <a:pt x="57719" y="467401"/>
                        <a:pt x="13443" y="293194"/>
                        <a:pt x="654" y="111275"/>
                      </a:cubicBezTo>
                      <a:lnTo>
                        <a:pt x="0" y="92607"/>
                      </a:lnTo>
                      <a:lnTo>
                        <a:pt x="20227" y="76758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grpSp>
            <p:nvGrpSpPr>
              <p:cNvPr id="21" name="组 20"/>
              <p:cNvGrpSpPr/>
              <p:nvPr/>
            </p:nvGrpSpPr>
            <p:grpSpPr>
              <a:xfrm flipH="1">
                <a:off x="5800118" y="1927185"/>
                <a:ext cx="468111" cy="1618152"/>
                <a:chOff x="4496968" y="1909547"/>
                <a:chExt cx="468111" cy="1618152"/>
              </a:xfrm>
            </p:grpSpPr>
            <p:sp>
              <p:nvSpPr>
                <p:cNvPr id="22" name="矩形 32"/>
                <p:cNvSpPr/>
                <p:nvPr/>
              </p:nvSpPr>
              <p:spPr>
                <a:xfrm>
                  <a:off x="4496968" y="1909547"/>
                  <a:ext cx="468111" cy="16181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111" h="1618152">
                      <a:moveTo>
                        <a:pt x="325720" y="0"/>
                      </a:moveTo>
                      <a:lnTo>
                        <a:pt x="333327" y="144851"/>
                      </a:lnTo>
                      <a:cubicBezTo>
                        <a:pt x="350460" y="307151"/>
                        <a:pt x="392705" y="462850"/>
                        <a:pt x="456517" y="608754"/>
                      </a:cubicBezTo>
                      <a:lnTo>
                        <a:pt x="468111" y="631151"/>
                      </a:lnTo>
                      <a:lnTo>
                        <a:pt x="459812" y="642937"/>
                      </a:lnTo>
                      <a:cubicBezTo>
                        <a:pt x="322675" y="857903"/>
                        <a:pt x="235264" y="1183225"/>
                        <a:pt x="235264" y="1547325"/>
                      </a:cubicBezTo>
                      <a:lnTo>
                        <a:pt x="239023" y="1618152"/>
                      </a:lnTo>
                      <a:lnTo>
                        <a:pt x="67308" y="1618152"/>
                      </a:lnTo>
                      <a:lnTo>
                        <a:pt x="79877" y="1506476"/>
                      </a:lnTo>
                      <a:cubicBezTo>
                        <a:pt x="90848" y="1383994"/>
                        <a:pt x="96610" y="1257177"/>
                        <a:pt x="96610" y="1127286"/>
                      </a:cubicBezTo>
                      <a:cubicBezTo>
                        <a:pt x="96610" y="867504"/>
                        <a:pt x="73564" y="620018"/>
                        <a:pt x="31887" y="394918"/>
                      </a:cubicBezTo>
                      <a:lnTo>
                        <a:pt x="0" y="243703"/>
                      </a:lnTo>
                      <a:lnTo>
                        <a:pt x="134376" y="174436"/>
                      </a:lnTo>
                      <a:cubicBezTo>
                        <a:pt x="179186" y="145685"/>
                        <a:pt x="220927" y="112947"/>
                        <a:pt x="259034" y="76758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3" name="矩形 7"/>
                <p:cNvSpPr/>
                <p:nvPr/>
              </p:nvSpPr>
              <p:spPr>
                <a:xfrm>
                  <a:off x="4735775" y="1909547"/>
                  <a:ext cx="229304" cy="7213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304" h="721318">
                      <a:moveTo>
                        <a:pt x="86913" y="0"/>
                      </a:moveTo>
                      <a:lnTo>
                        <a:pt x="94520" y="144851"/>
                      </a:lnTo>
                      <a:cubicBezTo>
                        <a:pt x="111653" y="307151"/>
                        <a:pt x="153898" y="462850"/>
                        <a:pt x="217710" y="608754"/>
                      </a:cubicBezTo>
                      <a:lnTo>
                        <a:pt x="229304" y="631151"/>
                      </a:lnTo>
                      <a:lnTo>
                        <a:pt x="221005" y="642937"/>
                      </a:lnTo>
                      <a:lnTo>
                        <a:pt x="176141" y="721318"/>
                      </a:lnTo>
                      <a:lnTo>
                        <a:pt x="128621" y="629517"/>
                      </a:lnTo>
                      <a:cubicBezTo>
                        <a:pt x="57719" y="467401"/>
                        <a:pt x="13443" y="293194"/>
                        <a:pt x="654" y="111275"/>
                      </a:cubicBezTo>
                      <a:lnTo>
                        <a:pt x="0" y="92607"/>
                      </a:lnTo>
                      <a:lnTo>
                        <a:pt x="20227" y="76758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</p:grpSp>
      <p:grpSp>
        <p:nvGrpSpPr>
          <p:cNvPr id="52" name="组 51"/>
          <p:cNvGrpSpPr/>
          <p:nvPr/>
        </p:nvGrpSpPr>
        <p:grpSpPr>
          <a:xfrm>
            <a:off x="0" y="4702550"/>
            <a:ext cx="9144000" cy="440950"/>
            <a:chOff x="0" y="4702550"/>
            <a:chExt cx="9144000" cy="440950"/>
          </a:xfrm>
        </p:grpSpPr>
        <p:sp>
          <p:nvSpPr>
            <p:cNvPr id="44" name="矩形 43"/>
            <p:cNvSpPr/>
            <p:nvPr/>
          </p:nvSpPr>
          <p:spPr>
            <a:xfrm>
              <a:off x="0" y="4702550"/>
              <a:ext cx="9144000" cy="440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47" name="图片 46" descr="envelope-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5324" y="4820917"/>
              <a:ext cx="280416" cy="204216"/>
            </a:xfrm>
            <a:prstGeom prst="rect">
              <a:avLst/>
            </a:prstGeom>
          </p:spPr>
        </p:pic>
        <p:pic>
          <p:nvPicPr>
            <p:cNvPr id="48" name="图片 47" descr="telephone-2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745" y="4782577"/>
              <a:ext cx="280897" cy="280897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523379" y="4784526"/>
              <a:ext cx="12661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dirty="0" smtClean="0">
                  <a:solidFill>
                    <a:srgbClr val="797979"/>
                  </a:solidFill>
                  <a:latin typeface="Arial"/>
                  <a:ea typeface="微软雅黑"/>
                  <a:cs typeface="Arial"/>
                </a:rPr>
                <a:t>123-4567-8900</a:t>
              </a:r>
              <a:endPara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159016" y="4784526"/>
            <a:ext cx="1990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officeplus@microsoft.com</a:t>
            </a:r>
            <a:endParaRPr kumimoji="1" lang="zh-CN" altLang="en-US" sz="1200" dirty="0">
              <a:solidFill>
                <a:srgbClr val="797979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685461" y="4786475"/>
            <a:ext cx="2325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公司</a:t>
            </a:r>
            <a:r>
              <a:rPr kumimoji="1" lang="zh-CN" altLang="en-US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名称 </a:t>
            </a:r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|</a:t>
            </a:r>
            <a:r>
              <a:rPr kumimoji="1" lang="zh-CN" altLang="en-US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LOGO</a:t>
            </a:r>
            <a:endParaRPr kumimoji="1" lang="zh-CN" altLang="en-US" sz="1200" dirty="0">
              <a:solidFill>
                <a:srgbClr val="797979"/>
              </a:solidFill>
              <a:latin typeface="Arial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551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4"/>
          <p:cNvGrpSpPr/>
          <p:nvPr/>
        </p:nvGrpSpPr>
        <p:grpSpPr>
          <a:xfrm>
            <a:off x="534549" y="441204"/>
            <a:ext cx="1851677" cy="1851677"/>
            <a:chOff x="1058387" y="1049424"/>
            <a:chExt cx="2663244" cy="2663244"/>
          </a:xfrm>
        </p:grpSpPr>
        <p:sp>
          <p:nvSpPr>
            <p:cNvPr id="2" name="空心弧 1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rgbClr val="FA961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rgbClr val="FA9618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4400" dirty="0" smtClean="0">
                  <a:latin typeface="Impact"/>
                  <a:cs typeface="Impact"/>
                </a:rPr>
                <a:t>1</a:t>
              </a:r>
              <a:endParaRPr kumimoji="1" lang="zh-CN" altLang="en-US" sz="4400" dirty="0">
                <a:latin typeface="Impact"/>
                <a:cs typeface="Impact"/>
              </a:endParaRP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2608957" y="441204"/>
            <a:ext cx="1851677" cy="1851677"/>
            <a:chOff x="1058387" y="1049424"/>
            <a:chExt cx="2663244" cy="2663244"/>
          </a:xfrm>
        </p:grpSpPr>
        <p:sp>
          <p:nvSpPr>
            <p:cNvPr id="7" name="空心弧 6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rgbClr val="F9B61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rgbClr val="F9B616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4400" dirty="0" smtClean="0">
                  <a:latin typeface="Impact"/>
                  <a:cs typeface="Impact"/>
                </a:rPr>
                <a:t>2</a:t>
              </a:r>
              <a:endParaRPr kumimoji="1" lang="zh-CN" altLang="en-US" sz="4400" dirty="0">
                <a:latin typeface="Impact"/>
                <a:cs typeface="Impact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4683365" y="441204"/>
            <a:ext cx="1851677" cy="1851677"/>
            <a:chOff x="1058387" y="1049424"/>
            <a:chExt cx="2663244" cy="2663244"/>
          </a:xfrm>
        </p:grpSpPr>
        <p:sp>
          <p:nvSpPr>
            <p:cNvPr id="11" name="空心弧 10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rgbClr val="79797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rgbClr val="79797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4400" dirty="0" smtClean="0">
                  <a:latin typeface="Impact"/>
                  <a:cs typeface="Impact"/>
                </a:rPr>
                <a:t>3</a:t>
              </a:r>
              <a:endParaRPr kumimoji="1" lang="zh-CN" altLang="en-US" sz="4400" dirty="0">
                <a:latin typeface="Impact"/>
                <a:cs typeface="Impact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6781480" y="441204"/>
            <a:ext cx="1851677" cy="1851677"/>
            <a:chOff x="1058387" y="1049424"/>
            <a:chExt cx="2663244" cy="2663244"/>
          </a:xfrm>
        </p:grpSpPr>
        <p:sp>
          <p:nvSpPr>
            <p:cNvPr id="15" name="空心弧 14"/>
            <p:cNvSpPr/>
            <p:nvPr/>
          </p:nvSpPr>
          <p:spPr>
            <a:xfrm rot="16200000">
              <a:off x="1058387" y="1049424"/>
              <a:ext cx="2663244" cy="2663244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rgbClr val="FA6E2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122236" y="1113272"/>
              <a:ext cx="2535547" cy="2535547"/>
            </a:xfrm>
            <a:prstGeom prst="ellipse">
              <a:avLst/>
            </a:prstGeom>
            <a:noFill/>
            <a:ln w="38100" cmpd="sng">
              <a:solidFill>
                <a:srgbClr val="FA6E2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433645" y="1424682"/>
              <a:ext cx="1912728" cy="19127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4400" dirty="0" smtClean="0">
                  <a:latin typeface="Impact"/>
                  <a:cs typeface="Impact"/>
                </a:rPr>
                <a:t>4</a:t>
              </a:r>
              <a:endParaRPr kumimoji="1" lang="zh-CN" altLang="en-US" sz="4400" dirty="0">
                <a:latin typeface="Impact"/>
                <a:cs typeface="Impact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0" y="4702550"/>
            <a:ext cx="9144000" cy="440950"/>
            <a:chOff x="0" y="4702550"/>
            <a:chExt cx="9144000" cy="440950"/>
          </a:xfrm>
        </p:grpSpPr>
        <p:sp>
          <p:nvSpPr>
            <p:cNvPr id="20" name="矩形 19"/>
            <p:cNvSpPr/>
            <p:nvPr/>
          </p:nvSpPr>
          <p:spPr>
            <a:xfrm>
              <a:off x="0" y="4702550"/>
              <a:ext cx="9144000" cy="440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21" name="图片 20" descr="envelope-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5324" y="4820917"/>
              <a:ext cx="280416" cy="204216"/>
            </a:xfrm>
            <a:prstGeom prst="rect">
              <a:avLst/>
            </a:prstGeom>
          </p:spPr>
        </p:pic>
        <p:pic>
          <p:nvPicPr>
            <p:cNvPr id="22" name="图片 21" descr="telephone-2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745" y="4782577"/>
              <a:ext cx="280897" cy="280897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523379" y="4784526"/>
              <a:ext cx="12661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dirty="0" smtClean="0">
                  <a:solidFill>
                    <a:srgbClr val="797979"/>
                  </a:solidFill>
                  <a:latin typeface="Arial"/>
                  <a:ea typeface="微软雅黑"/>
                  <a:cs typeface="Arial"/>
                </a:rPr>
                <a:t>123-4567-8900</a:t>
              </a:r>
              <a:endPara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643707" y="2446637"/>
            <a:ext cx="1633361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718115" y="2446637"/>
            <a:ext cx="1633361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kumimoji="1"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792523" y="2446637"/>
            <a:ext cx="1633361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kumimoji="1"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90638" y="2446637"/>
            <a:ext cx="1633361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kumimoji="1"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TEXT</a:t>
            </a:r>
            <a:r>
              <a:rPr kumimoji="1"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 </a:t>
            </a:r>
            <a:r>
              <a:rPr kumimoji="1"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HERE</a:t>
            </a:r>
            <a:endParaRPr kumimoji="1"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34549" y="2858087"/>
            <a:ext cx="188112" cy="1881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燕尾形 32"/>
          <p:cNvSpPr/>
          <p:nvPr/>
        </p:nvSpPr>
        <p:spPr>
          <a:xfrm rot="16200000">
            <a:off x="572793" y="2913280"/>
            <a:ext cx="111624" cy="77725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8287" y="2858087"/>
            <a:ext cx="184953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endParaRPr kumimoji="1"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34549" y="3245195"/>
            <a:ext cx="188112" cy="1881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燕尾形 44"/>
          <p:cNvSpPr/>
          <p:nvPr/>
        </p:nvSpPr>
        <p:spPr>
          <a:xfrm rot="16200000">
            <a:off x="572793" y="3300388"/>
            <a:ext cx="111624" cy="77725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28287" y="3245195"/>
            <a:ext cx="1849531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34549" y="3632303"/>
            <a:ext cx="188112" cy="1881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燕尾形 49"/>
          <p:cNvSpPr/>
          <p:nvPr/>
        </p:nvSpPr>
        <p:spPr>
          <a:xfrm rot="16200000">
            <a:off x="572793" y="3687496"/>
            <a:ext cx="111624" cy="77725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28287" y="3632303"/>
            <a:ext cx="1849531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534549" y="4019411"/>
            <a:ext cx="188112" cy="1881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燕尾形 54"/>
          <p:cNvSpPr/>
          <p:nvPr/>
        </p:nvSpPr>
        <p:spPr>
          <a:xfrm rot="16200000">
            <a:off x="572793" y="4074604"/>
            <a:ext cx="111624" cy="77725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28287" y="4019411"/>
            <a:ext cx="1849531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2608957" y="2858087"/>
            <a:ext cx="188112" cy="1881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2" name="燕尾形 71"/>
          <p:cNvSpPr/>
          <p:nvPr/>
        </p:nvSpPr>
        <p:spPr>
          <a:xfrm rot="16200000">
            <a:off x="2647201" y="2913280"/>
            <a:ext cx="111624" cy="77725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802695" y="2858087"/>
            <a:ext cx="1849531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608957" y="3245195"/>
            <a:ext cx="188112" cy="1881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燕尾形 69"/>
          <p:cNvSpPr/>
          <p:nvPr/>
        </p:nvSpPr>
        <p:spPr>
          <a:xfrm rot="16200000">
            <a:off x="2647201" y="3300388"/>
            <a:ext cx="111624" cy="77725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802695" y="3245195"/>
            <a:ext cx="184953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2608957" y="3632303"/>
            <a:ext cx="188112" cy="1881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8" name="燕尾形 67"/>
          <p:cNvSpPr/>
          <p:nvPr/>
        </p:nvSpPr>
        <p:spPr>
          <a:xfrm rot="16200000">
            <a:off x="2647201" y="3687496"/>
            <a:ext cx="111624" cy="77725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802695" y="3632303"/>
            <a:ext cx="1849531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2608957" y="4019411"/>
            <a:ext cx="188112" cy="1881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6" name="燕尾形 65"/>
          <p:cNvSpPr/>
          <p:nvPr/>
        </p:nvSpPr>
        <p:spPr>
          <a:xfrm rot="16200000">
            <a:off x="2647201" y="4074604"/>
            <a:ext cx="111624" cy="77725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2802695" y="4019411"/>
            <a:ext cx="1849531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4683365" y="2858087"/>
            <a:ext cx="188112" cy="1881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9" name="燕尾形 88"/>
          <p:cNvSpPr/>
          <p:nvPr/>
        </p:nvSpPr>
        <p:spPr>
          <a:xfrm rot="16200000">
            <a:off x="4721609" y="2913280"/>
            <a:ext cx="111624" cy="77725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877103" y="2858087"/>
            <a:ext cx="1849531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4683365" y="3245195"/>
            <a:ext cx="188112" cy="1881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7" name="燕尾形 86"/>
          <p:cNvSpPr/>
          <p:nvPr/>
        </p:nvSpPr>
        <p:spPr>
          <a:xfrm rot="16200000">
            <a:off x="4721609" y="3300388"/>
            <a:ext cx="111624" cy="77725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877103" y="3245195"/>
            <a:ext cx="1849531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4683365" y="3632303"/>
            <a:ext cx="188112" cy="1881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5" name="燕尾形 84"/>
          <p:cNvSpPr/>
          <p:nvPr/>
        </p:nvSpPr>
        <p:spPr>
          <a:xfrm rot="16200000">
            <a:off x="4721609" y="3687496"/>
            <a:ext cx="111624" cy="77725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4877103" y="3632303"/>
            <a:ext cx="1849531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4683365" y="4019411"/>
            <a:ext cx="188112" cy="1881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3" name="燕尾形 82"/>
          <p:cNvSpPr/>
          <p:nvPr/>
        </p:nvSpPr>
        <p:spPr>
          <a:xfrm rot="16200000">
            <a:off x="4721609" y="4074604"/>
            <a:ext cx="111624" cy="77725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877103" y="4019411"/>
            <a:ext cx="1849531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6781480" y="2858087"/>
            <a:ext cx="188112" cy="1881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6" name="燕尾形 105"/>
          <p:cNvSpPr/>
          <p:nvPr/>
        </p:nvSpPr>
        <p:spPr>
          <a:xfrm rot="16200000">
            <a:off x="6819724" y="2913280"/>
            <a:ext cx="111624" cy="77725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975218" y="2858087"/>
            <a:ext cx="1849531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6781480" y="3245195"/>
            <a:ext cx="188112" cy="1881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4" name="燕尾形 103"/>
          <p:cNvSpPr/>
          <p:nvPr/>
        </p:nvSpPr>
        <p:spPr>
          <a:xfrm rot="16200000">
            <a:off x="6819724" y="3300388"/>
            <a:ext cx="111624" cy="77725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6975218" y="3245195"/>
            <a:ext cx="1849531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6781480" y="3632303"/>
            <a:ext cx="188112" cy="1881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2" name="燕尾形 101"/>
          <p:cNvSpPr/>
          <p:nvPr/>
        </p:nvSpPr>
        <p:spPr>
          <a:xfrm rot="16200000">
            <a:off x="6819724" y="3687496"/>
            <a:ext cx="111624" cy="77725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6975218" y="3632303"/>
            <a:ext cx="1849531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6781480" y="4019411"/>
            <a:ext cx="188112" cy="1881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0" name="燕尾形 99"/>
          <p:cNvSpPr/>
          <p:nvPr/>
        </p:nvSpPr>
        <p:spPr>
          <a:xfrm rot="16200000">
            <a:off x="6819724" y="4074604"/>
            <a:ext cx="111624" cy="77725"/>
          </a:xfrm>
          <a:prstGeom prst="chevron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6975218" y="4019411"/>
            <a:ext cx="1849531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159016" y="4784526"/>
            <a:ext cx="1990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officeplus@microsoft.com</a:t>
            </a:r>
            <a:endParaRPr kumimoji="1" lang="zh-CN" altLang="en-US" sz="1200" dirty="0">
              <a:solidFill>
                <a:srgbClr val="797979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685461" y="4786475"/>
            <a:ext cx="2325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公司</a:t>
            </a:r>
            <a:r>
              <a:rPr kumimoji="1" lang="zh-CN" altLang="en-US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名称 </a:t>
            </a:r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|</a:t>
            </a:r>
            <a:r>
              <a:rPr kumimoji="1" lang="zh-CN" altLang="en-US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LOGO</a:t>
            </a:r>
            <a:endParaRPr kumimoji="1" lang="zh-CN" altLang="en-US" sz="1200" dirty="0">
              <a:solidFill>
                <a:srgbClr val="797979"/>
              </a:solidFill>
              <a:latin typeface="Arial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486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单角的矩形 1"/>
          <p:cNvSpPr/>
          <p:nvPr/>
        </p:nvSpPr>
        <p:spPr>
          <a:xfrm flipH="1">
            <a:off x="1047957" y="2045936"/>
            <a:ext cx="2022289" cy="3097564"/>
          </a:xfrm>
          <a:prstGeom prst="snip1Rect">
            <a:avLst/>
          </a:prstGeom>
          <a:solidFill>
            <a:srgbClr val="FA96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41872" y="2767982"/>
            <a:ext cx="435410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01</a:t>
            </a:r>
            <a:endParaRPr kumimoji="1"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8" name="燕尾形 7"/>
          <p:cNvSpPr/>
          <p:nvPr/>
        </p:nvSpPr>
        <p:spPr>
          <a:xfrm rot="16200000">
            <a:off x="1352110" y="2446164"/>
            <a:ext cx="191301" cy="210578"/>
          </a:xfrm>
          <a:prstGeom prst="chevron">
            <a:avLst>
              <a:gd name="adj" fmla="val 6296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 rot="16200000">
            <a:off x="1352110" y="2347325"/>
            <a:ext cx="191301" cy="210578"/>
          </a:xfrm>
          <a:prstGeom prst="chevron">
            <a:avLst>
              <a:gd name="adj" fmla="val 6296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41872" y="3095494"/>
            <a:ext cx="1565446" cy="185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3" name="剪去单角的矩形 12"/>
          <p:cNvSpPr/>
          <p:nvPr/>
        </p:nvSpPr>
        <p:spPr>
          <a:xfrm flipH="1">
            <a:off x="3070246" y="2049736"/>
            <a:ext cx="2022290" cy="3097564"/>
          </a:xfrm>
          <a:prstGeom prst="snip1Rect">
            <a:avLst/>
          </a:prstGeom>
          <a:solidFill>
            <a:srgbClr val="F9B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274568" y="2771782"/>
            <a:ext cx="458777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02</a:t>
            </a:r>
            <a:endParaRPr kumimoji="1"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15" name="燕尾形 14"/>
          <p:cNvSpPr/>
          <p:nvPr/>
        </p:nvSpPr>
        <p:spPr>
          <a:xfrm rot="16200000">
            <a:off x="3395855" y="2444313"/>
            <a:ext cx="191301" cy="221879"/>
          </a:xfrm>
          <a:prstGeom prst="chevron">
            <a:avLst>
              <a:gd name="adj" fmla="val 6296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 rot="16200000">
            <a:off x="3395855" y="2345474"/>
            <a:ext cx="191301" cy="221879"/>
          </a:xfrm>
          <a:prstGeom prst="chevron">
            <a:avLst>
              <a:gd name="adj" fmla="val 6296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74568" y="3095494"/>
            <a:ext cx="1649459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9" name="剪去单角的矩形 18"/>
          <p:cNvSpPr/>
          <p:nvPr/>
        </p:nvSpPr>
        <p:spPr>
          <a:xfrm flipH="1">
            <a:off x="5092536" y="2069519"/>
            <a:ext cx="2022289" cy="3097564"/>
          </a:xfrm>
          <a:prstGeom prst="snip1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296857" y="2791565"/>
            <a:ext cx="458777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03</a:t>
            </a:r>
            <a:endParaRPr kumimoji="1"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21" name="燕尾形 20"/>
          <p:cNvSpPr/>
          <p:nvPr/>
        </p:nvSpPr>
        <p:spPr>
          <a:xfrm rot="16200000">
            <a:off x="5418144" y="2464096"/>
            <a:ext cx="191301" cy="221879"/>
          </a:xfrm>
          <a:prstGeom prst="chevron">
            <a:avLst>
              <a:gd name="adj" fmla="val 6296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 rot="16200000">
            <a:off x="5418144" y="2365257"/>
            <a:ext cx="191301" cy="221879"/>
          </a:xfrm>
          <a:prstGeom prst="chevron">
            <a:avLst>
              <a:gd name="adj" fmla="val 6296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96857" y="3108190"/>
            <a:ext cx="1649459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5" name="剪去单角的矩形 24"/>
          <p:cNvSpPr/>
          <p:nvPr/>
        </p:nvSpPr>
        <p:spPr>
          <a:xfrm flipH="1">
            <a:off x="7114825" y="2045936"/>
            <a:ext cx="2022289" cy="3097564"/>
          </a:xfrm>
          <a:prstGeom prst="snip1Rect">
            <a:avLst/>
          </a:prstGeom>
          <a:solidFill>
            <a:srgbClr val="FA6E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319146" y="2767982"/>
            <a:ext cx="458777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04</a:t>
            </a:r>
            <a:endParaRPr kumimoji="1"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27" name="燕尾形 26"/>
          <p:cNvSpPr/>
          <p:nvPr/>
        </p:nvSpPr>
        <p:spPr>
          <a:xfrm rot="16200000">
            <a:off x="7440433" y="2440513"/>
            <a:ext cx="191301" cy="221879"/>
          </a:xfrm>
          <a:prstGeom prst="chevron">
            <a:avLst>
              <a:gd name="adj" fmla="val 6296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8" name="燕尾形 27"/>
          <p:cNvSpPr/>
          <p:nvPr/>
        </p:nvSpPr>
        <p:spPr>
          <a:xfrm rot="16200000">
            <a:off x="7440433" y="2341674"/>
            <a:ext cx="191301" cy="221879"/>
          </a:xfrm>
          <a:prstGeom prst="chevron">
            <a:avLst>
              <a:gd name="adj" fmla="val 6296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19146" y="3108190"/>
            <a:ext cx="1649459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26336" y="182802"/>
            <a:ext cx="30957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smtClean="0">
                <a:solidFill>
                  <a:srgbClr val="F9B616"/>
                </a:solidFill>
                <a:latin typeface="Impact"/>
                <a:ea typeface="微软雅黑"/>
                <a:cs typeface="Impact"/>
              </a:rPr>
              <a:t>WHAT WE DO</a:t>
            </a:r>
          </a:p>
          <a:p>
            <a:r>
              <a:rPr kumimoji="1" lang="zh-CN" altLang="en-US" sz="3600" dirty="0" smtClean="0">
                <a:solidFill>
                  <a:srgbClr val="F9B616"/>
                </a:solidFill>
                <a:latin typeface="Impact"/>
                <a:ea typeface="微软雅黑"/>
                <a:cs typeface="Impact"/>
              </a:rPr>
              <a:t>我们做什么</a:t>
            </a:r>
            <a:endParaRPr kumimoji="1" lang="zh-CN" altLang="en-US" sz="3600" dirty="0">
              <a:solidFill>
                <a:srgbClr val="F9B616"/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549525" y="206934"/>
            <a:ext cx="510276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40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112997"/>
            <a:ext cx="1534657" cy="15697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34657" y="3112997"/>
            <a:ext cx="7609343" cy="1569727"/>
          </a:xfrm>
          <a:prstGeom prst="rect">
            <a:avLst/>
          </a:prstGeom>
          <a:solidFill>
            <a:srgbClr val="7979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20197" y="3543917"/>
            <a:ext cx="71055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SKILLS</a:t>
            </a:r>
            <a:r>
              <a:rPr kumimoji="1" lang="zh-CN" altLang="en-US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 我们的技能</a:t>
            </a:r>
            <a:endParaRPr kumimoji="1" lang="zh-CN" altLang="en-US" sz="4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54198" y="3289049"/>
            <a:ext cx="1208502" cy="120850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7200" dirty="0">
                <a:solidFill>
                  <a:schemeClr val="bg1">
                    <a:lumMod val="65000"/>
                  </a:schemeClr>
                </a:solidFill>
                <a:latin typeface="Impact"/>
                <a:ea typeface="宋体"/>
                <a:cs typeface="Impact"/>
              </a:rPr>
              <a:t>3</a:t>
            </a:r>
            <a:endParaRPr kumimoji="1" lang="zh-CN" altLang="en-US" sz="7200" dirty="0">
              <a:solidFill>
                <a:schemeClr val="bg1">
                  <a:lumMod val="65000"/>
                </a:schemeClr>
              </a:solidFill>
              <a:latin typeface="Impact"/>
              <a:ea typeface="宋体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205224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-2024748" y="382718"/>
            <a:ext cx="6082707" cy="2157282"/>
            <a:chOff x="-899626" y="537940"/>
            <a:chExt cx="4774140" cy="1693188"/>
          </a:xfrm>
        </p:grpSpPr>
        <p:sp>
          <p:nvSpPr>
            <p:cNvPr id="2" name="梯形 1"/>
            <p:cNvSpPr/>
            <p:nvPr/>
          </p:nvSpPr>
          <p:spPr>
            <a:xfrm>
              <a:off x="-899626" y="537940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rgbClr val="FA961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梯形 2"/>
            <p:cNvSpPr/>
            <p:nvPr/>
          </p:nvSpPr>
          <p:spPr>
            <a:xfrm>
              <a:off x="-676671" y="961237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rgbClr val="F9B61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梯形 3"/>
            <p:cNvSpPr/>
            <p:nvPr/>
          </p:nvSpPr>
          <p:spPr>
            <a:xfrm>
              <a:off x="-449680" y="1384534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rgbClr val="79797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梯形 4"/>
            <p:cNvSpPr/>
            <p:nvPr/>
          </p:nvSpPr>
          <p:spPr>
            <a:xfrm>
              <a:off x="-226725" y="1807831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rgbClr val="FA6E2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" name="组 6"/>
          <p:cNvGrpSpPr/>
          <p:nvPr/>
        </p:nvGrpSpPr>
        <p:grpSpPr>
          <a:xfrm rot="17869698">
            <a:off x="-1353974" y="3643091"/>
            <a:ext cx="6082707" cy="2157282"/>
            <a:chOff x="-899626" y="537940"/>
            <a:chExt cx="4774140" cy="1693188"/>
          </a:xfrm>
        </p:grpSpPr>
        <p:sp>
          <p:nvSpPr>
            <p:cNvPr id="8" name="梯形 7"/>
            <p:cNvSpPr/>
            <p:nvPr/>
          </p:nvSpPr>
          <p:spPr>
            <a:xfrm>
              <a:off x="-899626" y="537940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梯形 8"/>
            <p:cNvSpPr/>
            <p:nvPr/>
          </p:nvSpPr>
          <p:spPr>
            <a:xfrm>
              <a:off x="-676672" y="961237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梯形 9"/>
            <p:cNvSpPr/>
            <p:nvPr/>
          </p:nvSpPr>
          <p:spPr>
            <a:xfrm>
              <a:off x="-449680" y="1384534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rgbClr val="79797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梯形 10"/>
            <p:cNvSpPr/>
            <p:nvPr/>
          </p:nvSpPr>
          <p:spPr>
            <a:xfrm>
              <a:off x="-226725" y="1807831"/>
              <a:ext cx="4101239" cy="423297"/>
            </a:xfrm>
            <a:prstGeom prst="trapezoid">
              <a:avLst>
                <a:gd name="adj" fmla="val 5208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12" name="直线连接符 11"/>
          <p:cNvCxnSpPr/>
          <p:nvPr/>
        </p:nvCxnSpPr>
        <p:spPr>
          <a:xfrm flipH="1">
            <a:off x="3808530" y="866280"/>
            <a:ext cx="5170097" cy="0"/>
          </a:xfrm>
          <a:prstGeom prst="line">
            <a:avLst/>
          </a:prstGeom>
          <a:ln w="12700" cmpd="sng">
            <a:gradFill flip="none" rotWithShape="1">
              <a:gsLst>
                <a:gs pos="100000">
                  <a:prstClr val="white">
                    <a:alpha val="0"/>
                  </a:prstClr>
                </a:gs>
                <a:gs pos="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312915" y="1215023"/>
            <a:ext cx="440960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。点击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。点击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84685" y="96839"/>
            <a:ext cx="5615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3600" dirty="0" smtClean="0">
                <a:solidFill>
                  <a:srgbClr val="FA9618"/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sz="3600" dirty="0" smtClean="0">
                <a:solidFill>
                  <a:srgbClr val="FA9618"/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3600" dirty="0" smtClean="0">
                <a:solidFill>
                  <a:srgbClr val="FA9618"/>
                </a:solidFill>
                <a:latin typeface="Impact"/>
                <a:ea typeface="微软雅黑"/>
                <a:cs typeface="Impact"/>
              </a:rPr>
              <a:t>SKILLS</a:t>
            </a:r>
            <a:r>
              <a:rPr kumimoji="1" lang="zh-CN" altLang="en-US" sz="3600" dirty="0" smtClean="0">
                <a:solidFill>
                  <a:srgbClr val="FA9618"/>
                </a:solidFill>
                <a:latin typeface="Impact"/>
                <a:ea typeface="微软雅黑"/>
                <a:cs typeface="Impact"/>
              </a:rPr>
              <a:t> 我们的技能</a:t>
            </a:r>
            <a:endParaRPr kumimoji="1" lang="zh-CN" altLang="en-US" sz="3600" dirty="0">
              <a:solidFill>
                <a:srgbClr val="FA9618"/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5967" y="380328"/>
            <a:ext cx="3792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1</a:t>
            </a:r>
            <a:endParaRPr kumimoji="1" lang="zh-CN" altLang="en-US" sz="3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5967" y="907362"/>
            <a:ext cx="3792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2</a:t>
            </a:r>
            <a:endParaRPr kumimoji="1" lang="zh-CN" altLang="en-US" sz="3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5967" y="1446682"/>
            <a:ext cx="3792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3</a:t>
            </a:r>
            <a:endParaRPr kumimoji="1" lang="zh-CN" altLang="en-US" sz="3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5967" y="1986003"/>
            <a:ext cx="37925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ea typeface="微软雅黑"/>
                <a:cs typeface="Impact"/>
              </a:rPr>
              <a:t>4</a:t>
            </a:r>
            <a:endParaRPr kumimoji="1" lang="zh-CN" altLang="en-US" sz="3000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cxnSp>
        <p:nvCxnSpPr>
          <p:cNvPr id="21" name="直线连接符 20"/>
          <p:cNvCxnSpPr/>
          <p:nvPr/>
        </p:nvCxnSpPr>
        <p:spPr>
          <a:xfrm>
            <a:off x="570502" y="467390"/>
            <a:ext cx="0" cy="3988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28"/>
          <p:cNvCxnSpPr/>
          <p:nvPr/>
        </p:nvCxnSpPr>
        <p:spPr>
          <a:xfrm>
            <a:off x="570502" y="1015578"/>
            <a:ext cx="0" cy="3988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线连接符 29"/>
          <p:cNvCxnSpPr/>
          <p:nvPr/>
        </p:nvCxnSpPr>
        <p:spPr>
          <a:xfrm>
            <a:off x="570175" y="1525382"/>
            <a:ext cx="0" cy="39889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/>
          <p:cNvCxnSpPr/>
          <p:nvPr/>
        </p:nvCxnSpPr>
        <p:spPr>
          <a:xfrm>
            <a:off x="570175" y="2087873"/>
            <a:ext cx="0" cy="3988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645504" y="420350"/>
            <a:ext cx="2194033" cy="472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3" name="矩形 32"/>
          <p:cNvSpPr/>
          <p:nvPr/>
        </p:nvSpPr>
        <p:spPr>
          <a:xfrm>
            <a:off x="645504" y="961157"/>
            <a:ext cx="2194033" cy="472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4" name="矩形 33"/>
          <p:cNvSpPr/>
          <p:nvPr/>
        </p:nvSpPr>
        <p:spPr>
          <a:xfrm>
            <a:off x="645504" y="1488598"/>
            <a:ext cx="2194033" cy="472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45504" y="2042271"/>
            <a:ext cx="2194033" cy="472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grpSp>
        <p:nvGrpSpPr>
          <p:cNvPr id="36" name="组 35"/>
          <p:cNvGrpSpPr/>
          <p:nvPr/>
        </p:nvGrpSpPr>
        <p:grpSpPr>
          <a:xfrm>
            <a:off x="0" y="4702550"/>
            <a:ext cx="9144000" cy="440950"/>
            <a:chOff x="0" y="4702550"/>
            <a:chExt cx="9144000" cy="440950"/>
          </a:xfrm>
        </p:grpSpPr>
        <p:sp>
          <p:nvSpPr>
            <p:cNvPr id="37" name="矩形 36"/>
            <p:cNvSpPr/>
            <p:nvPr/>
          </p:nvSpPr>
          <p:spPr>
            <a:xfrm>
              <a:off x="0" y="4702550"/>
              <a:ext cx="9144000" cy="440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38" name="图片 37" descr="envelope-1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5324" y="4820917"/>
              <a:ext cx="280416" cy="204216"/>
            </a:xfrm>
            <a:prstGeom prst="rect">
              <a:avLst/>
            </a:prstGeom>
          </p:spPr>
        </p:pic>
        <p:pic>
          <p:nvPicPr>
            <p:cNvPr id="39" name="图片 38" descr="telephone-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745" y="4782577"/>
              <a:ext cx="280897" cy="280897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523379" y="4784526"/>
              <a:ext cx="12661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dirty="0" smtClean="0">
                  <a:solidFill>
                    <a:srgbClr val="797979"/>
                  </a:solidFill>
                  <a:latin typeface="Arial"/>
                  <a:ea typeface="微软雅黑"/>
                  <a:cs typeface="Arial"/>
                </a:rPr>
                <a:t>123-4567-8900</a:t>
              </a:r>
              <a:endPara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2159016" y="4784526"/>
            <a:ext cx="1990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officeplus@microsoft.com</a:t>
            </a:r>
            <a:endParaRPr kumimoji="1" lang="zh-CN" altLang="en-US" sz="1200" dirty="0">
              <a:solidFill>
                <a:srgbClr val="797979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85461" y="4786475"/>
            <a:ext cx="2325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公司</a:t>
            </a:r>
            <a:r>
              <a:rPr kumimoji="1" lang="zh-CN" altLang="en-US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名称 </a:t>
            </a:r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|</a:t>
            </a:r>
            <a:r>
              <a:rPr kumimoji="1" lang="zh-CN" altLang="en-US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LOGO</a:t>
            </a:r>
            <a:endParaRPr kumimoji="1" lang="zh-CN" altLang="en-US" sz="1200" dirty="0">
              <a:solidFill>
                <a:srgbClr val="797979"/>
              </a:solidFill>
              <a:latin typeface="Arial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631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 rot="16200000">
            <a:off x="3517642" y="-2225296"/>
            <a:ext cx="2108718" cy="9144003"/>
          </a:xfrm>
          <a:prstGeom prst="rect">
            <a:avLst/>
          </a:prstGeom>
          <a:solidFill>
            <a:srgbClr val="F9B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4" name="组 13"/>
          <p:cNvGrpSpPr/>
          <p:nvPr/>
        </p:nvGrpSpPr>
        <p:grpSpPr>
          <a:xfrm rot="16200000">
            <a:off x="4966129" y="519830"/>
            <a:ext cx="4697704" cy="3658042"/>
            <a:chOff x="1883928" y="1463675"/>
            <a:chExt cx="4725678" cy="3679825"/>
          </a:xfrm>
        </p:grpSpPr>
        <p:sp>
          <p:nvSpPr>
            <p:cNvPr id="10" name="矩形 9"/>
            <p:cNvSpPr/>
            <p:nvPr/>
          </p:nvSpPr>
          <p:spPr>
            <a:xfrm>
              <a:off x="3188287" y="1931293"/>
              <a:ext cx="2121275" cy="41447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883928" y="4277064"/>
              <a:ext cx="1070728" cy="86643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54656" y="4277064"/>
              <a:ext cx="2584222" cy="86643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538878" y="4277064"/>
              <a:ext cx="1070728" cy="86643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" name="梯形 5"/>
            <p:cNvSpPr/>
            <p:nvPr/>
          </p:nvSpPr>
          <p:spPr>
            <a:xfrm>
              <a:off x="1883928" y="2345771"/>
              <a:ext cx="4725678" cy="1931293"/>
            </a:xfrm>
            <a:prstGeom prst="trapezoid">
              <a:avLst>
                <a:gd name="adj" fmla="val 67509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梯形 6"/>
            <p:cNvSpPr/>
            <p:nvPr/>
          </p:nvSpPr>
          <p:spPr>
            <a:xfrm>
              <a:off x="2954656" y="2345771"/>
              <a:ext cx="2584222" cy="1931293"/>
            </a:xfrm>
            <a:prstGeom prst="trapezoid">
              <a:avLst>
                <a:gd name="adj" fmla="val 31148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556260" y="1931293"/>
              <a:ext cx="1380865" cy="41447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3556260" y="1463675"/>
              <a:ext cx="1380865" cy="467618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直角三角形 11"/>
            <p:cNvSpPr/>
            <p:nvPr/>
          </p:nvSpPr>
          <p:spPr>
            <a:xfrm flipH="1">
              <a:off x="3188287" y="1563320"/>
              <a:ext cx="367973" cy="367973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直角三角形 12"/>
            <p:cNvSpPr/>
            <p:nvPr/>
          </p:nvSpPr>
          <p:spPr>
            <a:xfrm>
              <a:off x="4941589" y="1563320"/>
              <a:ext cx="367973" cy="367973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0" y="4702550"/>
            <a:ext cx="9144000" cy="440950"/>
            <a:chOff x="0" y="4702550"/>
            <a:chExt cx="9144000" cy="440950"/>
          </a:xfrm>
        </p:grpSpPr>
        <p:sp>
          <p:nvSpPr>
            <p:cNvPr id="16" name="矩形 15"/>
            <p:cNvSpPr/>
            <p:nvPr/>
          </p:nvSpPr>
          <p:spPr>
            <a:xfrm>
              <a:off x="0" y="4702550"/>
              <a:ext cx="9144000" cy="440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7" name="图片 16" descr="envelope-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5324" y="4820917"/>
              <a:ext cx="280416" cy="204216"/>
            </a:xfrm>
            <a:prstGeom prst="rect">
              <a:avLst/>
            </a:prstGeom>
          </p:spPr>
        </p:pic>
        <p:pic>
          <p:nvPicPr>
            <p:cNvPr id="18" name="图片 17" descr="telephone-2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745" y="4782577"/>
              <a:ext cx="280897" cy="280897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523379" y="4784526"/>
              <a:ext cx="12661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dirty="0" smtClean="0">
                  <a:solidFill>
                    <a:srgbClr val="797979"/>
                  </a:solidFill>
                  <a:latin typeface="Arial"/>
                  <a:ea typeface="微软雅黑"/>
                  <a:cs typeface="Arial"/>
                </a:rPr>
                <a:t>123-4567-8900</a:t>
              </a:r>
              <a:endPara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26335" y="1711830"/>
            <a:ext cx="5159625" cy="1332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此处添加文本信息。标题数字等都可以通过点击和重新输入进行更改，顶部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>
              <a:lnSpc>
                <a:spcPct val="130000"/>
              </a:lnSpc>
            </a:pPr>
            <a:endParaRPr kumimoji="1" lang="en-US" altLang="zh-CN" sz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6335" y="182802"/>
            <a:ext cx="5738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>
                <a:solidFill>
                  <a:srgbClr val="F9B616"/>
                </a:solidFill>
                <a:latin typeface="Impact"/>
                <a:ea typeface="微软雅黑"/>
                <a:cs typeface="Impact"/>
              </a:rPr>
              <a:t>OUR SKILLS </a:t>
            </a:r>
            <a:r>
              <a:rPr kumimoji="1" lang="zh-CN" altLang="en-US" sz="3600" dirty="0" smtClean="0">
                <a:solidFill>
                  <a:srgbClr val="F9B616"/>
                </a:solidFill>
                <a:latin typeface="Impact"/>
                <a:ea typeface="微软雅黑"/>
                <a:cs typeface="Impact"/>
              </a:rPr>
              <a:t>我们的技能</a:t>
            </a:r>
            <a:endParaRPr kumimoji="1" lang="zh-CN" altLang="en-US" sz="3600" dirty="0">
              <a:solidFill>
                <a:srgbClr val="F9B616"/>
              </a:solidFill>
              <a:latin typeface="Impact"/>
              <a:ea typeface="微软雅黑"/>
              <a:cs typeface="Impact"/>
            </a:endParaRPr>
          </a:p>
        </p:txBody>
      </p:sp>
      <p:grpSp>
        <p:nvGrpSpPr>
          <p:cNvPr id="43" name="组 42"/>
          <p:cNvGrpSpPr/>
          <p:nvPr/>
        </p:nvGrpSpPr>
        <p:grpSpPr>
          <a:xfrm>
            <a:off x="326335" y="3741907"/>
            <a:ext cx="6359126" cy="675153"/>
            <a:chOff x="326335" y="3741907"/>
            <a:chExt cx="6359126" cy="675153"/>
          </a:xfrm>
        </p:grpSpPr>
        <p:sp>
          <p:nvSpPr>
            <p:cNvPr id="26" name="椭圆 25"/>
            <p:cNvSpPr/>
            <p:nvPr/>
          </p:nvSpPr>
          <p:spPr>
            <a:xfrm>
              <a:off x="326335" y="3741907"/>
              <a:ext cx="663968" cy="66396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dirty="0">
                <a:latin typeface="Impact"/>
                <a:cs typeface="Impact"/>
              </a:endParaRPr>
            </a:p>
          </p:txBody>
        </p:sp>
        <p:cxnSp>
          <p:nvCxnSpPr>
            <p:cNvPr id="28" name="直线连接符 27"/>
            <p:cNvCxnSpPr/>
            <p:nvPr/>
          </p:nvCxnSpPr>
          <p:spPr>
            <a:xfrm>
              <a:off x="1059224" y="4085076"/>
              <a:ext cx="276074" cy="0"/>
            </a:xfrm>
            <a:prstGeom prst="line">
              <a:avLst/>
            </a:prstGeom>
            <a:ln w="19050" cmpd="sng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1404219" y="3881782"/>
              <a:ext cx="406588" cy="406589"/>
            </a:xfrm>
            <a:prstGeom prst="ellipse">
              <a:avLst/>
            </a:prstGeom>
            <a:solidFill>
              <a:srgbClr val="FA961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dirty="0">
                <a:latin typeface="Impact"/>
                <a:cs typeface="Impact"/>
              </a:endParaRPr>
            </a:p>
          </p:txBody>
        </p:sp>
        <p:cxnSp>
          <p:nvCxnSpPr>
            <p:cNvPr id="31" name="直线连接符 30"/>
            <p:cNvCxnSpPr/>
            <p:nvPr/>
          </p:nvCxnSpPr>
          <p:spPr>
            <a:xfrm>
              <a:off x="1879728" y="4085076"/>
              <a:ext cx="276074" cy="0"/>
            </a:xfrm>
            <a:prstGeom prst="line">
              <a:avLst/>
            </a:prstGeom>
            <a:ln w="19050" cmpd="sng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2224722" y="3753092"/>
              <a:ext cx="663968" cy="663968"/>
            </a:xfrm>
            <a:prstGeom prst="ellipse">
              <a:avLst/>
            </a:prstGeom>
            <a:solidFill>
              <a:srgbClr val="F9B61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dirty="0">
                <a:latin typeface="Impact"/>
                <a:cs typeface="Impact"/>
              </a:endParaRPr>
            </a:p>
          </p:txBody>
        </p:sp>
        <p:cxnSp>
          <p:nvCxnSpPr>
            <p:cNvPr id="33" name="直线连接符 32"/>
            <p:cNvCxnSpPr/>
            <p:nvPr/>
          </p:nvCxnSpPr>
          <p:spPr>
            <a:xfrm>
              <a:off x="2957610" y="4085076"/>
              <a:ext cx="276074" cy="0"/>
            </a:xfrm>
            <a:prstGeom prst="line">
              <a:avLst/>
            </a:prstGeom>
            <a:ln w="19050" cmpd="sng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3302604" y="3881782"/>
              <a:ext cx="406588" cy="406589"/>
            </a:xfrm>
            <a:prstGeom prst="ellipse">
              <a:avLst/>
            </a:prstGeom>
            <a:solidFill>
              <a:srgbClr val="FA961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dirty="0">
                <a:latin typeface="Impact"/>
                <a:cs typeface="Impac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123108" y="3753092"/>
              <a:ext cx="663968" cy="663968"/>
            </a:xfrm>
            <a:prstGeom prst="ellipse">
              <a:avLst/>
            </a:prstGeom>
            <a:solidFill>
              <a:srgbClr val="F9B61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dirty="0">
                <a:latin typeface="Impact"/>
                <a:cs typeface="Impact"/>
              </a:endParaRPr>
            </a:p>
          </p:txBody>
        </p:sp>
        <p:cxnSp>
          <p:nvCxnSpPr>
            <p:cNvPr id="36" name="直线连接符 35"/>
            <p:cNvCxnSpPr/>
            <p:nvPr/>
          </p:nvCxnSpPr>
          <p:spPr>
            <a:xfrm>
              <a:off x="3778113" y="4085076"/>
              <a:ext cx="276074" cy="0"/>
            </a:xfrm>
            <a:prstGeom prst="line">
              <a:avLst/>
            </a:prstGeom>
            <a:ln w="19050" cmpd="sng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线连接符 37"/>
            <p:cNvCxnSpPr/>
            <p:nvPr/>
          </p:nvCxnSpPr>
          <p:spPr>
            <a:xfrm>
              <a:off x="4855997" y="4085076"/>
              <a:ext cx="276074" cy="0"/>
            </a:xfrm>
            <a:prstGeom prst="line">
              <a:avLst/>
            </a:prstGeom>
            <a:ln w="19050" cmpd="sng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5200992" y="3881782"/>
              <a:ext cx="406588" cy="406589"/>
            </a:xfrm>
            <a:prstGeom prst="ellipse">
              <a:avLst/>
            </a:prstGeom>
            <a:solidFill>
              <a:srgbClr val="FA961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dirty="0">
                <a:latin typeface="Impact"/>
                <a:cs typeface="Impact"/>
              </a:endParaRPr>
            </a:p>
          </p:txBody>
        </p:sp>
        <p:cxnSp>
          <p:nvCxnSpPr>
            <p:cNvPr id="40" name="直线连接符 39"/>
            <p:cNvCxnSpPr/>
            <p:nvPr/>
          </p:nvCxnSpPr>
          <p:spPr>
            <a:xfrm>
              <a:off x="5676501" y="4085076"/>
              <a:ext cx="276074" cy="0"/>
            </a:xfrm>
            <a:prstGeom prst="line">
              <a:avLst/>
            </a:prstGeom>
            <a:ln w="19050" cmpd="sng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6021493" y="3741907"/>
              <a:ext cx="663968" cy="66396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dirty="0">
                <a:latin typeface="Impact"/>
                <a:cs typeface="Impac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159016" y="4784526"/>
            <a:ext cx="1990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officeplus@microsoft.com</a:t>
            </a:r>
            <a:endParaRPr kumimoji="1" lang="zh-CN" altLang="en-US" sz="1200" dirty="0">
              <a:solidFill>
                <a:srgbClr val="797979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685461" y="4786475"/>
            <a:ext cx="2325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公司</a:t>
            </a:r>
            <a:r>
              <a:rPr kumimoji="1" lang="zh-CN" altLang="en-US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名称 </a:t>
            </a:r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|</a:t>
            </a:r>
            <a:r>
              <a:rPr kumimoji="1" lang="zh-CN" altLang="en-US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LOGO</a:t>
            </a:r>
            <a:endParaRPr kumimoji="1" lang="zh-CN" altLang="en-US" sz="1200" dirty="0">
              <a:solidFill>
                <a:srgbClr val="797979"/>
              </a:solidFill>
              <a:latin typeface="Arial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304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112997"/>
            <a:ext cx="1534657" cy="1569727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34657" y="3112997"/>
            <a:ext cx="7609343" cy="1569727"/>
          </a:xfrm>
          <a:prstGeom prst="rect">
            <a:avLst/>
          </a:prstGeom>
          <a:solidFill>
            <a:srgbClr val="FA6E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20197" y="3543917"/>
            <a:ext cx="71055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OUR</a:t>
            </a:r>
            <a:r>
              <a:rPr kumimoji="1" lang="zh-CN" altLang="en-US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PRODUCTS</a:t>
            </a:r>
            <a:r>
              <a:rPr kumimoji="1" lang="zh-CN" altLang="en-US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 我们的产品</a:t>
            </a:r>
            <a:endParaRPr kumimoji="1" lang="zh-CN" altLang="en-US" sz="4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54198" y="3289049"/>
            <a:ext cx="1208502" cy="120850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7200" dirty="0">
                <a:solidFill>
                  <a:srgbClr val="A6A6A6"/>
                </a:solidFill>
                <a:latin typeface="Impact"/>
                <a:ea typeface="宋体"/>
                <a:cs typeface="Impact"/>
              </a:rPr>
              <a:t>4</a:t>
            </a:r>
            <a:endParaRPr kumimoji="1" lang="zh-CN" altLang="en-US" sz="7200" dirty="0">
              <a:solidFill>
                <a:srgbClr val="A6A6A6"/>
              </a:solidFill>
              <a:latin typeface="Impact"/>
              <a:ea typeface="宋体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54506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792686" y="176371"/>
            <a:ext cx="7558629" cy="643761"/>
            <a:chOff x="872065" y="176371"/>
            <a:chExt cx="7558629" cy="643761"/>
          </a:xfrm>
        </p:grpSpPr>
        <p:sp>
          <p:nvSpPr>
            <p:cNvPr id="3" name="文本框 2"/>
            <p:cNvSpPr txBox="1"/>
            <p:nvPr/>
          </p:nvSpPr>
          <p:spPr>
            <a:xfrm>
              <a:off x="1432127" y="176371"/>
              <a:ext cx="6438504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200" dirty="0" smtClean="0">
                  <a:solidFill>
                    <a:srgbClr val="F9B616"/>
                  </a:solidFill>
                  <a:latin typeface="Impact"/>
                  <a:ea typeface="微软雅黑"/>
                  <a:cs typeface="Impact"/>
                </a:rPr>
                <a:t>OUR</a:t>
              </a:r>
              <a:r>
                <a:rPr kumimoji="1" lang="zh-CN" altLang="en-US" sz="3200" dirty="0" smtClean="0">
                  <a:solidFill>
                    <a:srgbClr val="F9B616"/>
                  </a:solidFill>
                  <a:latin typeface="Impact"/>
                  <a:ea typeface="微软雅黑"/>
                  <a:cs typeface="Impact"/>
                </a:rPr>
                <a:t> </a:t>
              </a:r>
              <a:r>
                <a:rPr kumimoji="1" lang="en-US" altLang="zh-CN" sz="3200" dirty="0" smtClean="0">
                  <a:solidFill>
                    <a:srgbClr val="F9B616"/>
                  </a:solidFill>
                  <a:latin typeface="Impact"/>
                  <a:ea typeface="微软雅黑"/>
                  <a:cs typeface="Impact"/>
                </a:rPr>
                <a:t>PRODUCTS</a:t>
              </a:r>
              <a:r>
                <a:rPr kumimoji="1" lang="zh-CN" altLang="en-US" sz="3200" dirty="0" smtClean="0">
                  <a:solidFill>
                    <a:srgbClr val="F9B616"/>
                  </a:solidFill>
                  <a:latin typeface="Impact"/>
                  <a:ea typeface="微软雅黑"/>
                  <a:cs typeface="Impact"/>
                </a:rPr>
                <a:t> 我们的产品</a:t>
              </a:r>
              <a:endParaRPr kumimoji="1" lang="zh-CN" altLang="en-US" sz="3200" dirty="0">
                <a:solidFill>
                  <a:srgbClr val="F9B616"/>
                </a:solidFill>
                <a:latin typeface="Impact"/>
                <a:ea typeface="微软雅黑"/>
                <a:cs typeface="Impact"/>
              </a:endParaRPr>
            </a:p>
          </p:txBody>
        </p:sp>
        <p:cxnSp>
          <p:nvCxnSpPr>
            <p:cNvPr id="4" name="直线连接符 3"/>
            <p:cNvCxnSpPr/>
            <p:nvPr/>
          </p:nvCxnSpPr>
          <p:spPr>
            <a:xfrm>
              <a:off x="872065" y="820132"/>
              <a:ext cx="7558629" cy="0"/>
            </a:xfrm>
            <a:prstGeom prst="line">
              <a:avLst/>
            </a:prstGeom>
            <a:ln w="12700" cmpd="sng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prstClr val="white">
                      <a:alpha val="0"/>
                    </a:prstClr>
                  </a:gs>
                  <a:gs pos="50000">
                    <a:schemeClr val="bg1">
                      <a:alpha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 5"/>
          <p:cNvGrpSpPr/>
          <p:nvPr/>
        </p:nvGrpSpPr>
        <p:grpSpPr>
          <a:xfrm>
            <a:off x="0" y="4702550"/>
            <a:ext cx="9144000" cy="440950"/>
            <a:chOff x="0" y="4702550"/>
            <a:chExt cx="9144000" cy="440950"/>
          </a:xfrm>
        </p:grpSpPr>
        <p:sp>
          <p:nvSpPr>
            <p:cNvPr id="7" name="矩形 6"/>
            <p:cNvSpPr/>
            <p:nvPr/>
          </p:nvSpPr>
          <p:spPr>
            <a:xfrm>
              <a:off x="0" y="4702550"/>
              <a:ext cx="9144000" cy="440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8" name="图片 7" descr="envelope-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5324" y="4820917"/>
              <a:ext cx="280416" cy="204216"/>
            </a:xfrm>
            <a:prstGeom prst="rect">
              <a:avLst/>
            </a:prstGeom>
          </p:spPr>
        </p:pic>
        <p:pic>
          <p:nvPicPr>
            <p:cNvPr id="9" name="图片 8" descr="telephone-2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745" y="4782577"/>
              <a:ext cx="280897" cy="28089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23379" y="4784526"/>
              <a:ext cx="12661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dirty="0" smtClean="0">
                  <a:solidFill>
                    <a:srgbClr val="797979"/>
                  </a:solidFill>
                  <a:latin typeface="Arial"/>
                  <a:ea typeface="微软雅黑"/>
                  <a:cs typeface="Arial"/>
                </a:rPr>
                <a:t>123-4567-8900</a:t>
              </a:r>
              <a:endPara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 rot="18927472">
            <a:off x="780973" y="1516828"/>
            <a:ext cx="1446265" cy="144626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 rot="18927472">
            <a:off x="4871497" y="1520886"/>
            <a:ext cx="1446265" cy="144626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 rot="18927472">
            <a:off x="2826236" y="1516829"/>
            <a:ext cx="1446265" cy="144626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 rot="18927472">
            <a:off x="6916762" y="1520886"/>
            <a:ext cx="1446265" cy="144626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 rot="18927472">
            <a:off x="1803604" y="2539460"/>
            <a:ext cx="1446265" cy="1446265"/>
          </a:xfrm>
          <a:prstGeom prst="rect">
            <a:avLst/>
          </a:prstGeom>
          <a:solidFill>
            <a:srgbClr val="FA96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文本框 21"/>
          <p:cNvSpPr txBox="1"/>
          <p:nvPr/>
        </p:nvSpPr>
        <p:spPr>
          <a:xfrm rot="18927472">
            <a:off x="1854165" y="2624463"/>
            <a:ext cx="1284010" cy="1205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500"/>
              </a:lnSpc>
            </a:pP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CLICK</a:t>
            </a:r>
            <a:r>
              <a:rPr kumimoji="1"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HERE</a:t>
            </a:r>
            <a:r>
              <a:rPr kumimoji="1"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TO</a:t>
            </a:r>
          </a:p>
          <a:p>
            <a:pPr lvl="0">
              <a:lnSpc>
                <a:spcPts val="1500"/>
              </a:lnSpc>
            </a:pP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ADD</a:t>
            </a:r>
            <a:r>
              <a:rPr kumimoji="1"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YOUR</a:t>
            </a:r>
            <a:r>
              <a:rPr kumimoji="1"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  <a:endParaRPr kumimoji="1" lang="zh-CN" altLang="en-US" sz="12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lnSpc>
                <a:spcPts val="960"/>
              </a:lnSpc>
            </a:pPr>
            <a:endParaRPr kumimoji="1" lang="en-US" altLang="zh-CN" sz="800" dirty="0" smtClean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。建议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 rot="18927472">
            <a:off x="3848866" y="2543517"/>
            <a:ext cx="1446265" cy="1446265"/>
          </a:xfrm>
          <a:prstGeom prst="rect">
            <a:avLst/>
          </a:prstGeom>
          <a:solidFill>
            <a:srgbClr val="F9B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 rot="18927472">
            <a:off x="3899427" y="2628520"/>
            <a:ext cx="1284010" cy="1205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500"/>
              </a:lnSpc>
            </a:pP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CLICK</a:t>
            </a:r>
            <a:r>
              <a:rPr kumimoji="1"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HERE</a:t>
            </a:r>
            <a:r>
              <a:rPr kumimoji="1"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TO</a:t>
            </a:r>
          </a:p>
          <a:p>
            <a:pPr lvl="0">
              <a:lnSpc>
                <a:spcPts val="1500"/>
              </a:lnSpc>
            </a:pP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ADD</a:t>
            </a:r>
            <a:r>
              <a:rPr kumimoji="1"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YOUR</a:t>
            </a:r>
            <a:r>
              <a:rPr kumimoji="1"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  <a:endParaRPr kumimoji="1" lang="zh-CN" altLang="en-US" sz="12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lnSpc>
                <a:spcPts val="960"/>
              </a:lnSpc>
            </a:pPr>
            <a:endParaRPr kumimoji="1" lang="en-US" altLang="zh-CN" sz="800" dirty="0" smtClean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5" name="矩形 24"/>
          <p:cNvSpPr/>
          <p:nvPr/>
        </p:nvSpPr>
        <p:spPr>
          <a:xfrm rot="18927472">
            <a:off x="5894130" y="2539459"/>
            <a:ext cx="1446265" cy="1446265"/>
          </a:xfrm>
          <a:prstGeom prst="rect">
            <a:avLst/>
          </a:prstGeom>
          <a:solidFill>
            <a:srgbClr val="FA6E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文本框 25"/>
          <p:cNvSpPr txBox="1"/>
          <p:nvPr/>
        </p:nvSpPr>
        <p:spPr>
          <a:xfrm rot="18927472">
            <a:off x="5944691" y="2624462"/>
            <a:ext cx="1284010" cy="1205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500"/>
              </a:lnSpc>
            </a:pP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CLICK</a:t>
            </a:r>
            <a:r>
              <a:rPr kumimoji="1"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HERE</a:t>
            </a:r>
            <a:r>
              <a:rPr kumimoji="1"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TO</a:t>
            </a:r>
          </a:p>
          <a:p>
            <a:pPr lvl="0">
              <a:lnSpc>
                <a:spcPts val="1500"/>
              </a:lnSpc>
            </a:pP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ADD</a:t>
            </a:r>
            <a:r>
              <a:rPr kumimoji="1"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YOUR</a:t>
            </a:r>
            <a:r>
              <a:rPr kumimoji="1" lang="zh-CN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kumimoji="1" lang="en-US" altLang="zh-CN" sz="12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TITLE</a:t>
            </a:r>
            <a:endParaRPr kumimoji="1" lang="zh-CN" altLang="en-US" sz="12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lnSpc>
                <a:spcPts val="960"/>
              </a:lnSpc>
            </a:pPr>
            <a:endParaRPr kumimoji="1" lang="en-US" altLang="zh-CN" sz="800" dirty="0" smtClean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微软雅黑"/>
              <a:cs typeface="Arial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点击此处添加文本信息。建议正文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159016" y="4784526"/>
            <a:ext cx="1990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officeplus@microsoft.com</a:t>
            </a:r>
            <a:endParaRPr kumimoji="1" lang="zh-CN" altLang="en-US" sz="1200" dirty="0">
              <a:solidFill>
                <a:srgbClr val="797979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85461" y="4786475"/>
            <a:ext cx="2325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公司</a:t>
            </a:r>
            <a:r>
              <a:rPr kumimoji="1" lang="zh-CN" altLang="en-US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名称 </a:t>
            </a:r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|</a:t>
            </a:r>
            <a:r>
              <a:rPr kumimoji="1" lang="zh-CN" altLang="en-US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LOGO</a:t>
            </a:r>
            <a:endParaRPr kumimoji="1" lang="zh-CN" altLang="en-US" sz="1200" dirty="0">
              <a:solidFill>
                <a:srgbClr val="797979"/>
              </a:solidFill>
              <a:latin typeface="Arial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6839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" y="2495689"/>
            <a:ext cx="9144000" cy="1922473"/>
          </a:xfrm>
          <a:prstGeom prst="rect">
            <a:avLst/>
          </a:prstGeom>
          <a:solidFill>
            <a:srgbClr val="FA6E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2" name="组 1"/>
          <p:cNvGrpSpPr/>
          <p:nvPr/>
        </p:nvGrpSpPr>
        <p:grpSpPr>
          <a:xfrm>
            <a:off x="0" y="4702550"/>
            <a:ext cx="9144000" cy="440950"/>
            <a:chOff x="0" y="4702550"/>
            <a:chExt cx="9144000" cy="440950"/>
          </a:xfrm>
        </p:grpSpPr>
        <p:sp>
          <p:nvSpPr>
            <p:cNvPr id="3" name="矩形 2"/>
            <p:cNvSpPr/>
            <p:nvPr/>
          </p:nvSpPr>
          <p:spPr>
            <a:xfrm>
              <a:off x="0" y="4702550"/>
              <a:ext cx="9144000" cy="440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4" name="图片 3" descr="envelope-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5324" y="4820917"/>
              <a:ext cx="280416" cy="204216"/>
            </a:xfrm>
            <a:prstGeom prst="rect">
              <a:avLst/>
            </a:prstGeom>
          </p:spPr>
        </p:pic>
        <p:pic>
          <p:nvPicPr>
            <p:cNvPr id="5" name="图片 4" descr="telephone-2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745" y="4782577"/>
              <a:ext cx="280897" cy="280897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523379" y="4784526"/>
              <a:ext cx="12661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dirty="0" smtClean="0">
                  <a:solidFill>
                    <a:srgbClr val="797979"/>
                  </a:solidFill>
                  <a:latin typeface="Arial"/>
                  <a:ea typeface="微软雅黑"/>
                  <a:cs typeface="Arial"/>
                </a:rPr>
                <a:t>123-4567-8900</a:t>
              </a:r>
              <a:endPara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792686" y="176371"/>
            <a:ext cx="7558629" cy="643761"/>
            <a:chOff x="872065" y="176371"/>
            <a:chExt cx="7558629" cy="643761"/>
          </a:xfrm>
        </p:grpSpPr>
        <p:sp>
          <p:nvSpPr>
            <p:cNvPr id="10" name="文本框 9"/>
            <p:cNvSpPr txBox="1"/>
            <p:nvPr/>
          </p:nvSpPr>
          <p:spPr>
            <a:xfrm>
              <a:off x="1432127" y="176371"/>
              <a:ext cx="6438504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200" dirty="0" smtClean="0">
                  <a:solidFill>
                    <a:srgbClr val="F9B616"/>
                  </a:solidFill>
                  <a:latin typeface="Impact"/>
                  <a:ea typeface="微软雅黑"/>
                  <a:cs typeface="Impact"/>
                </a:rPr>
                <a:t>OUR</a:t>
              </a:r>
              <a:r>
                <a:rPr kumimoji="1" lang="zh-CN" altLang="en-US" sz="3200" dirty="0" smtClean="0">
                  <a:solidFill>
                    <a:srgbClr val="F9B616"/>
                  </a:solidFill>
                  <a:latin typeface="Impact"/>
                  <a:ea typeface="微软雅黑"/>
                  <a:cs typeface="Impact"/>
                </a:rPr>
                <a:t> </a:t>
              </a:r>
              <a:r>
                <a:rPr kumimoji="1" lang="en-US" altLang="zh-CN" sz="3200" dirty="0" smtClean="0">
                  <a:solidFill>
                    <a:srgbClr val="F9B616"/>
                  </a:solidFill>
                  <a:latin typeface="Impact"/>
                  <a:ea typeface="微软雅黑"/>
                  <a:cs typeface="Impact"/>
                </a:rPr>
                <a:t>PRODUCTS</a:t>
              </a:r>
              <a:r>
                <a:rPr kumimoji="1" lang="zh-CN" altLang="en-US" sz="3200" dirty="0" smtClean="0">
                  <a:solidFill>
                    <a:srgbClr val="F9B616"/>
                  </a:solidFill>
                  <a:latin typeface="Impact"/>
                  <a:ea typeface="微软雅黑"/>
                  <a:cs typeface="Impact"/>
                </a:rPr>
                <a:t> 我们的产品</a:t>
              </a:r>
              <a:endParaRPr kumimoji="1" lang="zh-CN" altLang="en-US" sz="3200" dirty="0">
                <a:solidFill>
                  <a:srgbClr val="F9B616"/>
                </a:solidFill>
                <a:latin typeface="Impact"/>
                <a:ea typeface="微软雅黑"/>
                <a:cs typeface="Impact"/>
              </a:endParaRPr>
            </a:p>
          </p:txBody>
        </p:sp>
        <p:cxnSp>
          <p:nvCxnSpPr>
            <p:cNvPr id="11" name="直线连接符 10"/>
            <p:cNvCxnSpPr/>
            <p:nvPr/>
          </p:nvCxnSpPr>
          <p:spPr>
            <a:xfrm>
              <a:off x="872065" y="820132"/>
              <a:ext cx="7558629" cy="0"/>
            </a:xfrm>
            <a:prstGeom prst="line">
              <a:avLst/>
            </a:prstGeom>
            <a:ln w="12700" cmpd="sng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prstClr val="white">
                      <a:alpha val="0"/>
                    </a:prstClr>
                  </a:gs>
                  <a:gs pos="50000">
                    <a:schemeClr val="bg1">
                      <a:alpha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0091" y="1210714"/>
            <a:ext cx="3315141" cy="2735565"/>
          </a:xfrm>
          <a:custGeom>
            <a:avLst/>
            <a:gdLst>
              <a:gd name="connsiteX0" fmla="*/ 174971 w 2927874"/>
              <a:gd name="connsiteY0" fmla="*/ 90225 h 2416003"/>
              <a:gd name="connsiteX1" fmla="*/ 428275 w 2927874"/>
              <a:gd name="connsiteY1" fmla="*/ 679372 h 2416003"/>
              <a:gd name="connsiteX2" fmla="*/ 2496102 w 2927874"/>
              <a:gd name="connsiteY2" fmla="*/ 679372 h 2416003"/>
              <a:gd name="connsiteX3" fmla="*/ 2749406 w 2927874"/>
              <a:gd name="connsiteY3" fmla="*/ 90225 h 2416003"/>
              <a:gd name="connsiteX4" fmla="*/ 0 w 2927874"/>
              <a:gd name="connsiteY4" fmla="*/ 0 h 2416003"/>
              <a:gd name="connsiteX5" fmla="*/ 2927874 w 2927874"/>
              <a:gd name="connsiteY5" fmla="*/ 0 h 2416003"/>
              <a:gd name="connsiteX6" fmla="*/ 2927874 w 2927874"/>
              <a:gd name="connsiteY6" fmla="*/ 2416003 h 2416003"/>
              <a:gd name="connsiteX7" fmla="*/ 0 w 2927874"/>
              <a:gd name="connsiteY7" fmla="*/ 2416003 h 2416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7874" h="2416003">
                <a:moveTo>
                  <a:pt x="174971" y="90225"/>
                </a:moveTo>
                <a:lnTo>
                  <a:pt x="428275" y="679372"/>
                </a:lnTo>
                <a:lnTo>
                  <a:pt x="2496102" y="679372"/>
                </a:lnTo>
                <a:lnTo>
                  <a:pt x="2749406" y="90225"/>
                </a:lnTo>
                <a:close/>
                <a:moveTo>
                  <a:pt x="0" y="0"/>
                </a:moveTo>
                <a:lnTo>
                  <a:pt x="2927874" y="0"/>
                </a:lnTo>
                <a:lnTo>
                  <a:pt x="2927874" y="2416003"/>
                </a:lnTo>
                <a:lnTo>
                  <a:pt x="0" y="2416003"/>
                </a:lnTo>
                <a:close/>
              </a:path>
            </a:pathLst>
          </a:custGeom>
        </p:spPr>
      </p:pic>
      <p:sp>
        <p:nvSpPr>
          <p:cNvPr id="15" name="矩形 55"/>
          <p:cNvSpPr/>
          <p:nvPr/>
        </p:nvSpPr>
        <p:spPr>
          <a:xfrm>
            <a:off x="3846540" y="3447286"/>
            <a:ext cx="4504775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4"/>
          <p:cNvGrpSpPr/>
          <p:nvPr/>
        </p:nvGrpSpPr>
        <p:grpSpPr>
          <a:xfrm>
            <a:off x="3854217" y="2911867"/>
            <a:ext cx="1763641" cy="584776"/>
            <a:chOff x="3854217" y="2911867"/>
            <a:chExt cx="1763641" cy="584776"/>
          </a:xfrm>
        </p:grpSpPr>
        <p:sp>
          <p:nvSpPr>
            <p:cNvPr id="17" name="文本框 16"/>
            <p:cNvSpPr txBox="1"/>
            <p:nvPr/>
          </p:nvSpPr>
          <p:spPr>
            <a:xfrm>
              <a:off x="3854217" y="2911867"/>
              <a:ext cx="128205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1E3240"/>
                  </a:solidFill>
                  <a:latin typeface="HelveticaNeueLT Pro 67 MdCn" panose="020B0606030502030204" pitchFamily="34" charset="0"/>
                </a:rPr>
                <a:t>9,300</a:t>
              </a:r>
              <a:endParaRPr lang="zh-CN" altLang="en-US" sz="3200" dirty="0">
                <a:solidFill>
                  <a:srgbClr val="1E3240"/>
                </a:solidFill>
                <a:latin typeface="HelveticaNeueLT Pro 67 MdCn" panose="020B060603050203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872889" y="3169613"/>
              <a:ext cx="7449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1E3240"/>
                  </a:solidFill>
                  <a:latin typeface="HelveticaNeueLT Pro 67 MdCn" panose="020B0606030502030204" pitchFamily="34" charset="0"/>
                </a:rPr>
                <a:t>Million</a:t>
              </a:r>
              <a:endParaRPr lang="zh-CN" altLang="en-US" sz="1400" dirty="0">
                <a:solidFill>
                  <a:srgbClr val="1E3240"/>
                </a:solidFill>
                <a:latin typeface="HelveticaNeueLT Pro 67 MdCn" panose="020B0606030502030204" pitchFamily="34" charset="0"/>
              </a:endParaRPr>
            </a:p>
          </p:txBody>
        </p:sp>
      </p:grpSp>
      <p:sp>
        <p:nvSpPr>
          <p:cNvPr id="21" name="任意多边形 138"/>
          <p:cNvSpPr/>
          <p:nvPr/>
        </p:nvSpPr>
        <p:spPr>
          <a:xfrm rot="10800000">
            <a:off x="4407171" y="1210714"/>
            <a:ext cx="1088086" cy="1188967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A80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63"/>
          <p:cNvSpPr>
            <a:spLocks noChangeAspect="1"/>
          </p:cNvSpPr>
          <p:nvPr/>
        </p:nvSpPr>
        <p:spPr bwMode="auto">
          <a:xfrm>
            <a:off x="4659029" y="1496151"/>
            <a:ext cx="584370" cy="567090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35" name="组 34"/>
          <p:cNvGrpSpPr/>
          <p:nvPr/>
        </p:nvGrpSpPr>
        <p:grpSpPr>
          <a:xfrm>
            <a:off x="7601133" y="1496151"/>
            <a:ext cx="583968" cy="567090"/>
            <a:chOff x="7349275" y="1496151"/>
            <a:chExt cx="583968" cy="567090"/>
          </a:xfrm>
        </p:grpSpPr>
        <p:sp>
          <p:nvSpPr>
            <p:cNvPr id="26" name="Freeform 45"/>
            <p:cNvSpPr>
              <a:spLocks/>
            </p:cNvSpPr>
            <p:nvPr/>
          </p:nvSpPr>
          <p:spPr bwMode="auto">
            <a:xfrm>
              <a:off x="7349275" y="1496151"/>
              <a:ext cx="513419" cy="450972"/>
            </a:xfrm>
            <a:custGeom>
              <a:avLst/>
              <a:gdLst>
                <a:gd name="T0" fmla="*/ 93 w 327"/>
                <a:gd name="T1" fmla="*/ 5 h 287"/>
                <a:gd name="T2" fmla="*/ 123 w 327"/>
                <a:gd name="T3" fmla="*/ 4 h 287"/>
                <a:gd name="T4" fmla="*/ 201 w 327"/>
                <a:gd name="T5" fmla="*/ 37 h 287"/>
                <a:gd name="T6" fmla="*/ 224 w 327"/>
                <a:gd name="T7" fmla="*/ 39 h 287"/>
                <a:gd name="T8" fmla="*/ 299 w 327"/>
                <a:gd name="T9" fmla="*/ 11 h 287"/>
                <a:gd name="T10" fmla="*/ 320 w 327"/>
                <a:gd name="T11" fmla="*/ 9 h 287"/>
                <a:gd name="T12" fmla="*/ 325 w 327"/>
                <a:gd name="T13" fmla="*/ 29 h 287"/>
                <a:gd name="T14" fmla="*/ 325 w 327"/>
                <a:gd name="T15" fmla="*/ 133 h 287"/>
                <a:gd name="T16" fmla="*/ 297 w 327"/>
                <a:gd name="T17" fmla="*/ 104 h 287"/>
                <a:gd name="T18" fmla="*/ 296 w 327"/>
                <a:gd name="T19" fmla="*/ 44 h 287"/>
                <a:gd name="T20" fmla="*/ 214 w 327"/>
                <a:gd name="T21" fmla="*/ 72 h 287"/>
                <a:gd name="T22" fmla="*/ 109 w 327"/>
                <a:gd name="T23" fmla="*/ 29 h 287"/>
                <a:gd name="T24" fmla="*/ 27 w 327"/>
                <a:gd name="T25" fmla="*/ 67 h 287"/>
                <a:gd name="T26" fmla="*/ 27 w 327"/>
                <a:gd name="T27" fmla="*/ 249 h 287"/>
                <a:gd name="T28" fmla="*/ 94 w 327"/>
                <a:gd name="T29" fmla="*/ 219 h 287"/>
                <a:gd name="T30" fmla="*/ 105 w 327"/>
                <a:gd name="T31" fmla="*/ 247 h 287"/>
                <a:gd name="T32" fmla="*/ 23 w 327"/>
                <a:gd name="T33" fmla="*/ 283 h 287"/>
                <a:gd name="T34" fmla="*/ 2 w 327"/>
                <a:gd name="T35" fmla="*/ 285 h 287"/>
                <a:gd name="T36" fmla="*/ 2 w 327"/>
                <a:gd name="T37" fmla="*/ 46 h 287"/>
                <a:gd name="T38" fmla="*/ 93 w 327"/>
                <a:gd name="T39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7" h="287">
                  <a:moveTo>
                    <a:pt x="93" y="5"/>
                  </a:moveTo>
                  <a:cubicBezTo>
                    <a:pt x="102" y="0"/>
                    <a:pt x="113" y="0"/>
                    <a:pt x="123" y="4"/>
                  </a:cubicBezTo>
                  <a:cubicBezTo>
                    <a:pt x="149" y="15"/>
                    <a:pt x="175" y="25"/>
                    <a:pt x="201" y="37"/>
                  </a:cubicBezTo>
                  <a:cubicBezTo>
                    <a:pt x="208" y="41"/>
                    <a:pt x="216" y="42"/>
                    <a:pt x="224" y="39"/>
                  </a:cubicBezTo>
                  <a:cubicBezTo>
                    <a:pt x="249" y="30"/>
                    <a:pt x="274" y="20"/>
                    <a:pt x="299" y="11"/>
                  </a:cubicBezTo>
                  <a:cubicBezTo>
                    <a:pt x="305" y="8"/>
                    <a:pt x="313" y="7"/>
                    <a:pt x="320" y="9"/>
                  </a:cubicBezTo>
                  <a:cubicBezTo>
                    <a:pt x="327" y="13"/>
                    <a:pt x="325" y="22"/>
                    <a:pt x="325" y="29"/>
                  </a:cubicBezTo>
                  <a:cubicBezTo>
                    <a:pt x="325" y="64"/>
                    <a:pt x="326" y="99"/>
                    <a:pt x="325" y="133"/>
                  </a:cubicBezTo>
                  <a:cubicBezTo>
                    <a:pt x="316" y="123"/>
                    <a:pt x="307" y="113"/>
                    <a:pt x="297" y="104"/>
                  </a:cubicBezTo>
                  <a:cubicBezTo>
                    <a:pt x="296" y="84"/>
                    <a:pt x="297" y="64"/>
                    <a:pt x="296" y="44"/>
                  </a:cubicBezTo>
                  <a:cubicBezTo>
                    <a:pt x="268" y="50"/>
                    <a:pt x="242" y="66"/>
                    <a:pt x="214" y="72"/>
                  </a:cubicBezTo>
                  <a:cubicBezTo>
                    <a:pt x="178" y="61"/>
                    <a:pt x="144" y="43"/>
                    <a:pt x="109" y="29"/>
                  </a:cubicBezTo>
                  <a:cubicBezTo>
                    <a:pt x="98" y="34"/>
                    <a:pt x="44" y="59"/>
                    <a:pt x="27" y="67"/>
                  </a:cubicBezTo>
                  <a:cubicBezTo>
                    <a:pt x="26" y="81"/>
                    <a:pt x="25" y="203"/>
                    <a:pt x="27" y="249"/>
                  </a:cubicBezTo>
                  <a:cubicBezTo>
                    <a:pt x="50" y="241"/>
                    <a:pt x="72" y="229"/>
                    <a:pt x="94" y="219"/>
                  </a:cubicBezTo>
                  <a:cubicBezTo>
                    <a:pt x="101" y="227"/>
                    <a:pt x="103" y="237"/>
                    <a:pt x="105" y="247"/>
                  </a:cubicBezTo>
                  <a:cubicBezTo>
                    <a:pt x="77" y="258"/>
                    <a:pt x="51" y="272"/>
                    <a:pt x="23" y="283"/>
                  </a:cubicBezTo>
                  <a:cubicBezTo>
                    <a:pt x="16" y="287"/>
                    <a:pt x="9" y="285"/>
                    <a:pt x="2" y="285"/>
                  </a:cubicBezTo>
                  <a:cubicBezTo>
                    <a:pt x="1" y="235"/>
                    <a:pt x="0" y="77"/>
                    <a:pt x="2" y="46"/>
                  </a:cubicBezTo>
                  <a:cubicBezTo>
                    <a:pt x="32" y="32"/>
                    <a:pt x="63" y="19"/>
                    <a:pt x="93" y="5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" name="Freeform 46"/>
            <p:cNvSpPr>
              <a:spLocks noEditPoints="1"/>
            </p:cNvSpPr>
            <p:nvPr/>
          </p:nvSpPr>
          <p:spPr bwMode="auto">
            <a:xfrm>
              <a:off x="7517377" y="1651763"/>
              <a:ext cx="415866" cy="411478"/>
            </a:xfrm>
            <a:custGeom>
              <a:avLst/>
              <a:gdLst>
                <a:gd name="T0" fmla="*/ 13 w 265"/>
                <a:gd name="T1" fmla="*/ 118 h 262"/>
                <a:gd name="T2" fmla="*/ 98 w 265"/>
                <a:gd name="T3" fmla="*/ 2 h 262"/>
                <a:gd name="T4" fmla="*/ 167 w 265"/>
                <a:gd name="T5" fmla="*/ 21 h 262"/>
                <a:gd name="T6" fmla="*/ 198 w 265"/>
                <a:gd name="T7" fmla="*/ 58 h 262"/>
                <a:gd name="T8" fmla="*/ 206 w 265"/>
                <a:gd name="T9" fmla="*/ 110 h 262"/>
                <a:gd name="T10" fmla="*/ 184 w 265"/>
                <a:gd name="T11" fmla="*/ 167 h 262"/>
                <a:gd name="T12" fmla="*/ 215 w 265"/>
                <a:gd name="T13" fmla="*/ 181 h 262"/>
                <a:gd name="T14" fmla="*/ 255 w 265"/>
                <a:gd name="T15" fmla="*/ 220 h 262"/>
                <a:gd name="T16" fmla="*/ 224 w 265"/>
                <a:gd name="T17" fmla="*/ 252 h 262"/>
                <a:gd name="T18" fmla="*/ 177 w 265"/>
                <a:gd name="T19" fmla="*/ 211 h 262"/>
                <a:gd name="T20" fmla="*/ 161 w 265"/>
                <a:gd name="T21" fmla="*/ 183 h 262"/>
                <a:gd name="T22" fmla="*/ 90 w 265"/>
                <a:gd name="T23" fmla="*/ 195 h 262"/>
                <a:gd name="T24" fmla="*/ 13 w 265"/>
                <a:gd name="T25" fmla="*/ 118 h 262"/>
                <a:gd name="T26" fmla="*/ 100 w 265"/>
                <a:gd name="T27" fmla="*/ 36 h 262"/>
                <a:gd name="T28" fmla="*/ 50 w 265"/>
                <a:gd name="T29" fmla="*/ 74 h 262"/>
                <a:gd name="T30" fmla="*/ 82 w 265"/>
                <a:gd name="T31" fmla="*/ 158 h 262"/>
                <a:gd name="T32" fmla="*/ 171 w 265"/>
                <a:gd name="T33" fmla="*/ 115 h 262"/>
                <a:gd name="T34" fmla="*/ 100 w 265"/>
                <a:gd name="T35" fmla="*/ 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5" h="262">
                  <a:moveTo>
                    <a:pt x="13" y="118"/>
                  </a:moveTo>
                  <a:cubicBezTo>
                    <a:pt x="0" y="64"/>
                    <a:pt x="44" y="7"/>
                    <a:pt x="98" y="2"/>
                  </a:cubicBezTo>
                  <a:cubicBezTo>
                    <a:pt x="120" y="0"/>
                    <a:pt x="150" y="7"/>
                    <a:pt x="167" y="21"/>
                  </a:cubicBezTo>
                  <a:cubicBezTo>
                    <a:pt x="180" y="30"/>
                    <a:pt x="190" y="44"/>
                    <a:pt x="198" y="58"/>
                  </a:cubicBezTo>
                  <a:cubicBezTo>
                    <a:pt x="205" y="72"/>
                    <a:pt x="207" y="95"/>
                    <a:pt x="206" y="110"/>
                  </a:cubicBezTo>
                  <a:cubicBezTo>
                    <a:pt x="205" y="131"/>
                    <a:pt x="192" y="148"/>
                    <a:pt x="184" y="167"/>
                  </a:cubicBezTo>
                  <a:cubicBezTo>
                    <a:pt x="195" y="170"/>
                    <a:pt x="207" y="172"/>
                    <a:pt x="215" y="181"/>
                  </a:cubicBezTo>
                  <a:cubicBezTo>
                    <a:pt x="228" y="195"/>
                    <a:pt x="246" y="204"/>
                    <a:pt x="255" y="220"/>
                  </a:cubicBezTo>
                  <a:cubicBezTo>
                    <a:pt x="265" y="239"/>
                    <a:pt x="242" y="262"/>
                    <a:pt x="224" y="252"/>
                  </a:cubicBezTo>
                  <a:cubicBezTo>
                    <a:pt x="207" y="240"/>
                    <a:pt x="192" y="225"/>
                    <a:pt x="177" y="211"/>
                  </a:cubicBezTo>
                  <a:cubicBezTo>
                    <a:pt x="168" y="204"/>
                    <a:pt x="172" y="189"/>
                    <a:pt x="161" y="183"/>
                  </a:cubicBezTo>
                  <a:cubicBezTo>
                    <a:pt x="139" y="193"/>
                    <a:pt x="114" y="202"/>
                    <a:pt x="90" y="195"/>
                  </a:cubicBezTo>
                  <a:cubicBezTo>
                    <a:pt x="51" y="188"/>
                    <a:pt x="20" y="156"/>
                    <a:pt x="13" y="118"/>
                  </a:cubicBezTo>
                  <a:close/>
                  <a:moveTo>
                    <a:pt x="100" y="36"/>
                  </a:moveTo>
                  <a:cubicBezTo>
                    <a:pt x="78" y="40"/>
                    <a:pt x="59" y="54"/>
                    <a:pt x="50" y="74"/>
                  </a:cubicBezTo>
                  <a:cubicBezTo>
                    <a:pt x="38" y="105"/>
                    <a:pt x="50" y="145"/>
                    <a:pt x="82" y="158"/>
                  </a:cubicBezTo>
                  <a:cubicBezTo>
                    <a:pt x="117" y="175"/>
                    <a:pt x="163" y="153"/>
                    <a:pt x="171" y="115"/>
                  </a:cubicBezTo>
                  <a:cubicBezTo>
                    <a:pt x="184" y="73"/>
                    <a:pt x="142" y="28"/>
                    <a:pt x="100" y="36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47"/>
            <p:cNvSpPr>
              <a:spLocks/>
            </p:cNvSpPr>
            <p:nvPr/>
          </p:nvSpPr>
          <p:spPr bwMode="auto">
            <a:xfrm>
              <a:off x="7602103" y="1797924"/>
              <a:ext cx="94177" cy="100253"/>
            </a:xfrm>
            <a:custGeom>
              <a:avLst/>
              <a:gdLst>
                <a:gd name="T0" fmla="*/ 0 w 60"/>
                <a:gd name="T1" fmla="*/ 10 h 64"/>
                <a:gd name="T2" fmla="*/ 19 w 60"/>
                <a:gd name="T3" fmla="*/ 1 h 64"/>
                <a:gd name="T4" fmla="*/ 31 w 60"/>
                <a:gd name="T5" fmla="*/ 27 h 64"/>
                <a:gd name="T6" fmla="*/ 59 w 60"/>
                <a:gd name="T7" fmla="*/ 42 h 64"/>
                <a:gd name="T8" fmla="*/ 60 w 60"/>
                <a:gd name="T9" fmla="*/ 58 h 64"/>
                <a:gd name="T10" fmla="*/ 0 w 60"/>
                <a:gd name="T11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4">
                  <a:moveTo>
                    <a:pt x="0" y="10"/>
                  </a:moveTo>
                  <a:cubicBezTo>
                    <a:pt x="1" y="0"/>
                    <a:pt x="12" y="0"/>
                    <a:pt x="19" y="1"/>
                  </a:cubicBezTo>
                  <a:cubicBezTo>
                    <a:pt x="21" y="10"/>
                    <a:pt x="24" y="20"/>
                    <a:pt x="31" y="27"/>
                  </a:cubicBezTo>
                  <a:cubicBezTo>
                    <a:pt x="38" y="35"/>
                    <a:pt x="49" y="38"/>
                    <a:pt x="59" y="42"/>
                  </a:cubicBezTo>
                  <a:cubicBezTo>
                    <a:pt x="60" y="47"/>
                    <a:pt x="60" y="52"/>
                    <a:pt x="60" y="58"/>
                  </a:cubicBezTo>
                  <a:cubicBezTo>
                    <a:pt x="31" y="64"/>
                    <a:pt x="4" y="38"/>
                    <a:pt x="0" y="1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5" name="任意多边形 144"/>
          <p:cNvSpPr/>
          <p:nvPr/>
        </p:nvSpPr>
        <p:spPr>
          <a:xfrm rot="10800000">
            <a:off x="7349074" y="1210714"/>
            <a:ext cx="1088086" cy="1188967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A80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154"/>
          <p:cNvSpPr/>
          <p:nvPr/>
        </p:nvSpPr>
        <p:spPr>
          <a:xfrm rot="10800000">
            <a:off x="5878122" y="1210714"/>
            <a:ext cx="1088086" cy="1188967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solidFill>
            <a:srgbClr val="404040"/>
          </a:solidFill>
          <a:ln w="28575">
            <a:solidFill>
              <a:srgbClr val="FA80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155"/>
          <p:cNvGrpSpPr/>
          <p:nvPr/>
        </p:nvGrpSpPr>
        <p:grpSpPr>
          <a:xfrm>
            <a:off x="5953978" y="1424749"/>
            <a:ext cx="936375" cy="647770"/>
            <a:chOff x="4984441" y="3414879"/>
            <a:chExt cx="1282050" cy="886902"/>
          </a:xfrm>
        </p:grpSpPr>
        <p:sp>
          <p:nvSpPr>
            <p:cNvPr id="32" name="文本框 31"/>
            <p:cNvSpPr txBox="1"/>
            <p:nvPr/>
          </p:nvSpPr>
          <p:spPr>
            <a:xfrm>
              <a:off x="4984441" y="3414879"/>
              <a:ext cx="1282050" cy="547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HelveticaNeueLT Pro 67 MdCn" panose="020B0606030502030204" pitchFamily="34" charset="0"/>
                </a:rPr>
                <a:t>34%</a:t>
              </a:r>
              <a:endParaRPr lang="zh-CN" altLang="en-US" sz="2000" dirty="0">
                <a:solidFill>
                  <a:schemeClr val="bg1"/>
                </a:solidFill>
                <a:latin typeface="HelveticaNeueLT Pro 67 MdCn" panose="020B0606030502030204" pitchFamily="34" charset="0"/>
              </a:endParaRPr>
            </a:p>
          </p:txBody>
        </p:sp>
        <p:cxnSp>
          <p:nvCxnSpPr>
            <p:cNvPr id="33" name="直接连接符 157"/>
            <p:cNvCxnSpPr/>
            <p:nvPr/>
          </p:nvCxnSpPr>
          <p:spPr>
            <a:xfrm>
              <a:off x="5149911" y="4033687"/>
              <a:ext cx="951111" cy="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4984441" y="4024783"/>
              <a:ext cx="1282050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HelveticaNeueLT Pro 67 MdCn" panose="020B0606030502030204" pitchFamily="34" charset="0"/>
                </a:rPr>
                <a:t>From 2014 </a:t>
              </a:r>
              <a:endParaRPr lang="zh-CN" altLang="en-US" sz="1200" dirty="0">
                <a:solidFill>
                  <a:schemeClr val="bg1"/>
                </a:solidFill>
                <a:latin typeface="HelveticaNeueLT Pro 67 MdCn" panose="020B0606030502030204" pitchFamily="34" charset="0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159016" y="4784526"/>
            <a:ext cx="1990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officeplus@microsoft.com</a:t>
            </a:r>
            <a:endParaRPr kumimoji="1" lang="zh-CN" altLang="en-US" sz="1200" dirty="0">
              <a:solidFill>
                <a:srgbClr val="797979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85461" y="4786475"/>
            <a:ext cx="2325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公司</a:t>
            </a:r>
            <a:r>
              <a:rPr kumimoji="1" lang="zh-CN" altLang="en-US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名称 </a:t>
            </a:r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|</a:t>
            </a:r>
            <a:r>
              <a:rPr kumimoji="1" lang="zh-CN" altLang="en-US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LOGO</a:t>
            </a:r>
            <a:endParaRPr kumimoji="1" lang="zh-CN" altLang="en-US" sz="1200" dirty="0">
              <a:solidFill>
                <a:srgbClr val="797979"/>
              </a:solidFill>
              <a:latin typeface="Arial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099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矩形 254"/>
          <p:cNvSpPr/>
          <p:nvPr/>
        </p:nvSpPr>
        <p:spPr>
          <a:xfrm>
            <a:off x="0" y="0"/>
            <a:ext cx="9144000" cy="2096693"/>
          </a:xfrm>
          <a:prstGeom prst="rect">
            <a:avLst/>
          </a:prstGeom>
          <a:solidFill>
            <a:srgbClr val="F9B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525278" y="1617045"/>
            <a:ext cx="2396955" cy="2396957"/>
          </a:xfrm>
          <a:prstGeom prst="ellipse">
            <a:avLst/>
          </a:prstGeom>
          <a:solidFill>
            <a:srgbClr val="404040"/>
          </a:solidFill>
          <a:ln w="12700" cap="flat" cmpd="sng" algn="ctr">
            <a:noFill/>
            <a:prstDash val="solid"/>
            <a:miter lim="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/>
            <a:endParaRPr lang="zh-CN" altLang="en-US"/>
          </a:p>
        </p:txBody>
      </p:sp>
      <p:grpSp>
        <p:nvGrpSpPr>
          <p:cNvPr id="4" name="组合 267"/>
          <p:cNvGrpSpPr/>
          <p:nvPr/>
        </p:nvGrpSpPr>
        <p:grpSpPr>
          <a:xfrm>
            <a:off x="1082730" y="2740015"/>
            <a:ext cx="1282050" cy="1051155"/>
            <a:chOff x="4984441" y="3312181"/>
            <a:chExt cx="1282050" cy="1051155"/>
          </a:xfrm>
        </p:grpSpPr>
        <p:sp>
          <p:nvSpPr>
            <p:cNvPr id="5" name="文本框 4"/>
            <p:cNvSpPr txBox="1"/>
            <p:nvPr/>
          </p:nvSpPr>
          <p:spPr>
            <a:xfrm>
              <a:off x="4984441" y="3312181"/>
              <a:ext cx="12820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HelveticaNeueLT Pro 67 MdCn" panose="020B0606030502030204" pitchFamily="34" charset="0"/>
                </a:rPr>
                <a:t>85%</a:t>
              </a:r>
              <a:endParaRPr lang="zh-CN" altLang="en-US" sz="4000" dirty="0">
                <a:solidFill>
                  <a:schemeClr val="bg1"/>
                </a:solidFill>
                <a:latin typeface="HelveticaNeueLT Pro 67 MdCn" panose="020B0606030502030204" pitchFamily="34" charset="0"/>
              </a:endParaRPr>
            </a:p>
          </p:txBody>
        </p:sp>
        <p:cxnSp>
          <p:nvCxnSpPr>
            <p:cNvPr id="6" name="直接连接符 269"/>
            <p:cNvCxnSpPr/>
            <p:nvPr/>
          </p:nvCxnSpPr>
          <p:spPr>
            <a:xfrm>
              <a:off x="5149911" y="4014126"/>
              <a:ext cx="951111" cy="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4984441" y="4024782"/>
              <a:ext cx="12820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HelveticaNeueLT Pro 67 MdCn" panose="020B0606030502030204" pitchFamily="34" charset="0"/>
                </a:rPr>
                <a:t>From 2015 </a:t>
              </a:r>
              <a:endParaRPr lang="zh-CN" altLang="en-US" sz="1600" dirty="0">
                <a:solidFill>
                  <a:schemeClr val="bg1"/>
                </a:solidFill>
                <a:latin typeface="HelveticaNeueLT Pro 67 MdCn" panose="020B0606030502030204" pitchFamily="34" charset="0"/>
              </a:endParaRPr>
            </a:p>
          </p:txBody>
        </p:sp>
      </p:grpSp>
      <p:grpSp>
        <p:nvGrpSpPr>
          <p:cNvPr id="8" name="Group 44"/>
          <p:cNvGrpSpPr>
            <a:grpSpLocks noChangeAspect="1"/>
          </p:cNvGrpSpPr>
          <p:nvPr/>
        </p:nvGrpSpPr>
        <p:grpSpPr bwMode="auto">
          <a:xfrm>
            <a:off x="1529285" y="1801322"/>
            <a:ext cx="429044" cy="416644"/>
            <a:chOff x="3202" y="1607"/>
            <a:chExt cx="1730" cy="1680"/>
          </a:xfrm>
          <a:solidFill>
            <a:schemeClr val="bg1"/>
          </a:solidFill>
        </p:grpSpPr>
        <p:sp>
          <p:nvSpPr>
            <p:cNvPr id="9" name="Freeform 45"/>
            <p:cNvSpPr>
              <a:spLocks/>
            </p:cNvSpPr>
            <p:nvPr/>
          </p:nvSpPr>
          <p:spPr bwMode="auto">
            <a:xfrm>
              <a:off x="3202" y="1607"/>
              <a:ext cx="1521" cy="1336"/>
            </a:xfrm>
            <a:custGeom>
              <a:avLst/>
              <a:gdLst>
                <a:gd name="T0" fmla="*/ 93 w 327"/>
                <a:gd name="T1" fmla="*/ 5 h 287"/>
                <a:gd name="T2" fmla="*/ 123 w 327"/>
                <a:gd name="T3" fmla="*/ 4 h 287"/>
                <a:gd name="T4" fmla="*/ 201 w 327"/>
                <a:gd name="T5" fmla="*/ 37 h 287"/>
                <a:gd name="T6" fmla="*/ 224 w 327"/>
                <a:gd name="T7" fmla="*/ 39 h 287"/>
                <a:gd name="T8" fmla="*/ 299 w 327"/>
                <a:gd name="T9" fmla="*/ 11 h 287"/>
                <a:gd name="T10" fmla="*/ 320 w 327"/>
                <a:gd name="T11" fmla="*/ 9 h 287"/>
                <a:gd name="T12" fmla="*/ 325 w 327"/>
                <a:gd name="T13" fmla="*/ 29 h 287"/>
                <a:gd name="T14" fmla="*/ 325 w 327"/>
                <a:gd name="T15" fmla="*/ 133 h 287"/>
                <a:gd name="T16" fmla="*/ 297 w 327"/>
                <a:gd name="T17" fmla="*/ 104 h 287"/>
                <a:gd name="T18" fmla="*/ 296 w 327"/>
                <a:gd name="T19" fmla="*/ 44 h 287"/>
                <a:gd name="T20" fmla="*/ 214 w 327"/>
                <a:gd name="T21" fmla="*/ 72 h 287"/>
                <a:gd name="T22" fmla="*/ 109 w 327"/>
                <a:gd name="T23" fmla="*/ 29 h 287"/>
                <a:gd name="T24" fmla="*/ 27 w 327"/>
                <a:gd name="T25" fmla="*/ 67 h 287"/>
                <a:gd name="T26" fmla="*/ 27 w 327"/>
                <a:gd name="T27" fmla="*/ 249 h 287"/>
                <a:gd name="T28" fmla="*/ 94 w 327"/>
                <a:gd name="T29" fmla="*/ 219 h 287"/>
                <a:gd name="T30" fmla="*/ 105 w 327"/>
                <a:gd name="T31" fmla="*/ 247 h 287"/>
                <a:gd name="T32" fmla="*/ 23 w 327"/>
                <a:gd name="T33" fmla="*/ 283 h 287"/>
                <a:gd name="T34" fmla="*/ 2 w 327"/>
                <a:gd name="T35" fmla="*/ 285 h 287"/>
                <a:gd name="T36" fmla="*/ 2 w 327"/>
                <a:gd name="T37" fmla="*/ 46 h 287"/>
                <a:gd name="T38" fmla="*/ 93 w 327"/>
                <a:gd name="T39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7" h="287">
                  <a:moveTo>
                    <a:pt x="93" y="5"/>
                  </a:moveTo>
                  <a:cubicBezTo>
                    <a:pt x="102" y="0"/>
                    <a:pt x="113" y="0"/>
                    <a:pt x="123" y="4"/>
                  </a:cubicBezTo>
                  <a:cubicBezTo>
                    <a:pt x="149" y="15"/>
                    <a:pt x="175" y="25"/>
                    <a:pt x="201" y="37"/>
                  </a:cubicBezTo>
                  <a:cubicBezTo>
                    <a:pt x="208" y="41"/>
                    <a:pt x="216" y="42"/>
                    <a:pt x="224" y="39"/>
                  </a:cubicBezTo>
                  <a:cubicBezTo>
                    <a:pt x="249" y="30"/>
                    <a:pt x="274" y="20"/>
                    <a:pt x="299" y="11"/>
                  </a:cubicBezTo>
                  <a:cubicBezTo>
                    <a:pt x="305" y="8"/>
                    <a:pt x="313" y="7"/>
                    <a:pt x="320" y="9"/>
                  </a:cubicBezTo>
                  <a:cubicBezTo>
                    <a:pt x="327" y="13"/>
                    <a:pt x="325" y="22"/>
                    <a:pt x="325" y="29"/>
                  </a:cubicBezTo>
                  <a:cubicBezTo>
                    <a:pt x="325" y="64"/>
                    <a:pt x="326" y="99"/>
                    <a:pt x="325" y="133"/>
                  </a:cubicBezTo>
                  <a:cubicBezTo>
                    <a:pt x="316" y="123"/>
                    <a:pt x="307" y="113"/>
                    <a:pt x="297" y="104"/>
                  </a:cubicBezTo>
                  <a:cubicBezTo>
                    <a:pt x="296" y="84"/>
                    <a:pt x="297" y="64"/>
                    <a:pt x="296" y="44"/>
                  </a:cubicBezTo>
                  <a:cubicBezTo>
                    <a:pt x="268" y="50"/>
                    <a:pt x="242" y="66"/>
                    <a:pt x="214" y="72"/>
                  </a:cubicBezTo>
                  <a:cubicBezTo>
                    <a:pt x="178" y="61"/>
                    <a:pt x="144" y="43"/>
                    <a:pt x="109" y="29"/>
                  </a:cubicBezTo>
                  <a:cubicBezTo>
                    <a:pt x="98" y="34"/>
                    <a:pt x="44" y="59"/>
                    <a:pt x="27" y="67"/>
                  </a:cubicBezTo>
                  <a:cubicBezTo>
                    <a:pt x="26" y="81"/>
                    <a:pt x="25" y="203"/>
                    <a:pt x="27" y="249"/>
                  </a:cubicBezTo>
                  <a:cubicBezTo>
                    <a:pt x="50" y="241"/>
                    <a:pt x="72" y="229"/>
                    <a:pt x="94" y="219"/>
                  </a:cubicBezTo>
                  <a:cubicBezTo>
                    <a:pt x="101" y="227"/>
                    <a:pt x="103" y="237"/>
                    <a:pt x="105" y="247"/>
                  </a:cubicBezTo>
                  <a:cubicBezTo>
                    <a:pt x="77" y="258"/>
                    <a:pt x="51" y="272"/>
                    <a:pt x="23" y="283"/>
                  </a:cubicBezTo>
                  <a:cubicBezTo>
                    <a:pt x="16" y="287"/>
                    <a:pt x="9" y="285"/>
                    <a:pt x="2" y="285"/>
                  </a:cubicBezTo>
                  <a:cubicBezTo>
                    <a:pt x="1" y="235"/>
                    <a:pt x="0" y="77"/>
                    <a:pt x="2" y="46"/>
                  </a:cubicBezTo>
                  <a:cubicBezTo>
                    <a:pt x="32" y="32"/>
                    <a:pt x="63" y="19"/>
                    <a:pt x="9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" name="Freeform 46"/>
            <p:cNvSpPr>
              <a:spLocks noEditPoints="1"/>
            </p:cNvSpPr>
            <p:nvPr/>
          </p:nvSpPr>
          <p:spPr bwMode="auto">
            <a:xfrm>
              <a:off x="3700" y="2068"/>
              <a:ext cx="1232" cy="1219"/>
            </a:xfrm>
            <a:custGeom>
              <a:avLst/>
              <a:gdLst>
                <a:gd name="T0" fmla="*/ 13 w 265"/>
                <a:gd name="T1" fmla="*/ 118 h 262"/>
                <a:gd name="T2" fmla="*/ 98 w 265"/>
                <a:gd name="T3" fmla="*/ 2 h 262"/>
                <a:gd name="T4" fmla="*/ 167 w 265"/>
                <a:gd name="T5" fmla="*/ 21 h 262"/>
                <a:gd name="T6" fmla="*/ 198 w 265"/>
                <a:gd name="T7" fmla="*/ 58 h 262"/>
                <a:gd name="T8" fmla="*/ 206 w 265"/>
                <a:gd name="T9" fmla="*/ 110 h 262"/>
                <a:gd name="T10" fmla="*/ 184 w 265"/>
                <a:gd name="T11" fmla="*/ 167 h 262"/>
                <a:gd name="T12" fmla="*/ 215 w 265"/>
                <a:gd name="T13" fmla="*/ 181 h 262"/>
                <a:gd name="T14" fmla="*/ 255 w 265"/>
                <a:gd name="T15" fmla="*/ 220 h 262"/>
                <a:gd name="T16" fmla="*/ 224 w 265"/>
                <a:gd name="T17" fmla="*/ 252 h 262"/>
                <a:gd name="T18" fmla="*/ 177 w 265"/>
                <a:gd name="T19" fmla="*/ 211 h 262"/>
                <a:gd name="T20" fmla="*/ 161 w 265"/>
                <a:gd name="T21" fmla="*/ 183 h 262"/>
                <a:gd name="T22" fmla="*/ 90 w 265"/>
                <a:gd name="T23" fmla="*/ 195 h 262"/>
                <a:gd name="T24" fmla="*/ 13 w 265"/>
                <a:gd name="T25" fmla="*/ 118 h 262"/>
                <a:gd name="T26" fmla="*/ 100 w 265"/>
                <a:gd name="T27" fmla="*/ 36 h 262"/>
                <a:gd name="T28" fmla="*/ 50 w 265"/>
                <a:gd name="T29" fmla="*/ 74 h 262"/>
                <a:gd name="T30" fmla="*/ 82 w 265"/>
                <a:gd name="T31" fmla="*/ 158 h 262"/>
                <a:gd name="T32" fmla="*/ 171 w 265"/>
                <a:gd name="T33" fmla="*/ 115 h 262"/>
                <a:gd name="T34" fmla="*/ 100 w 265"/>
                <a:gd name="T35" fmla="*/ 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5" h="262">
                  <a:moveTo>
                    <a:pt x="13" y="118"/>
                  </a:moveTo>
                  <a:cubicBezTo>
                    <a:pt x="0" y="64"/>
                    <a:pt x="44" y="7"/>
                    <a:pt x="98" y="2"/>
                  </a:cubicBezTo>
                  <a:cubicBezTo>
                    <a:pt x="120" y="0"/>
                    <a:pt x="150" y="7"/>
                    <a:pt x="167" y="21"/>
                  </a:cubicBezTo>
                  <a:cubicBezTo>
                    <a:pt x="180" y="30"/>
                    <a:pt x="190" y="44"/>
                    <a:pt x="198" y="58"/>
                  </a:cubicBezTo>
                  <a:cubicBezTo>
                    <a:pt x="205" y="72"/>
                    <a:pt x="207" y="95"/>
                    <a:pt x="206" y="110"/>
                  </a:cubicBezTo>
                  <a:cubicBezTo>
                    <a:pt x="205" y="131"/>
                    <a:pt x="192" y="148"/>
                    <a:pt x="184" y="167"/>
                  </a:cubicBezTo>
                  <a:cubicBezTo>
                    <a:pt x="195" y="170"/>
                    <a:pt x="207" y="172"/>
                    <a:pt x="215" y="181"/>
                  </a:cubicBezTo>
                  <a:cubicBezTo>
                    <a:pt x="228" y="195"/>
                    <a:pt x="246" y="204"/>
                    <a:pt x="255" y="220"/>
                  </a:cubicBezTo>
                  <a:cubicBezTo>
                    <a:pt x="265" y="239"/>
                    <a:pt x="242" y="262"/>
                    <a:pt x="224" y="252"/>
                  </a:cubicBezTo>
                  <a:cubicBezTo>
                    <a:pt x="207" y="240"/>
                    <a:pt x="192" y="225"/>
                    <a:pt x="177" y="211"/>
                  </a:cubicBezTo>
                  <a:cubicBezTo>
                    <a:pt x="168" y="204"/>
                    <a:pt x="172" y="189"/>
                    <a:pt x="161" y="183"/>
                  </a:cubicBezTo>
                  <a:cubicBezTo>
                    <a:pt x="139" y="193"/>
                    <a:pt x="114" y="202"/>
                    <a:pt x="90" y="195"/>
                  </a:cubicBezTo>
                  <a:cubicBezTo>
                    <a:pt x="51" y="188"/>
                    <a:pt x="20" y="156"/>
                    <a:pt x="13" y="118"/>
                  </a:cubicBezTo>
                  <a:close/>
                  <a:moveTo>
                    <a:pt x="100" y="36"/>
                  </a:moveTo>
                  <a:cubicBezTo>
                    <a:pt x="78" y="40"/>
                    <a:pt x="59" y="54"/>
                    <a:pt x="50" y="74"/>
                  </a:cubicBezTo>
                  <a:cubicBezTo>
                    <a:pt x="38" y="105"/>
                    <a:pt x="50" y="145"/>
                    <a:pt x="82" y="158"/>
                  </a:cubicBezTo>
                  <a:cubicBezTo>
                    <a:pt x="117" y="175"/>
                    <a:pt x="163" y="153"/>
                    <a:pt x="171" y="115"/>
                  </a:cubicBezTo>
                  <a:cubicBezTo>
                    <a:pt x="184" y="73"/>
                    <a:pt x="142" y="28"/>
                    <a:pt x="10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" name="Freeform 47"/>
            <p:cNvSpPr>
              <a:spLocks/>
            </p:cNvSpPr>
            <p:nvPr/>
          </p:nvSpPr>
          <p:spPr bwMode="auto">
            <a:xfrm>
              <a:off x="3951" y="2501"/>
              <a:ext cx="279" cy="297"/>
            </a:xfrm>
            <a:custGeom>
              <a:avLst/>
              <a:gdLst>
                <a:gd name="T0" fmla="*/ 0 w 60"/>
                <a:gd name="T1" fmla="*/ 10 h 64"/>
                <a:gd name="T2" fmla="*/ 19 w 60"/>
                <a:gd name="T3" fmla="*/ 1 h 64"/>
                <a:gd name="T4" fmla="*/ 31 w 60"/>
                <a:gd name="T5" fmla="*/ 27 h 64"/>
                <a:gd name="T6" fmla="*/ 59 w 60"/>
                <a:gd name="T7" fmla="*/ 42 h 64"/>
                <a:gd name="T8" fmla="*/ 60 w 60"/>
                <a:gd name="T9" fmla="*/ 58 h 64"/>
                <a:gd name="T10" fmla="*/ 0 w 60"/>
                <a:gd name="T11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4">
                  <a:moveTo>
                    <a:pt x="0" y="10"/>
                  </a:moveTo>
                  <a:cubicBezTo>
                    <a:pt x="1" y="0"/>
                    <a:pt x="12" y="0"/>
                    <a:pt x="19" y="1"/>
                  </a:cubicBezTo>
                  <a:cubicBezTo>
                    <a:pt x="21" y="10"/>
                    <a:pt x="24" y="20"/>
                    <a:pt x="31" y="27"/>
                  </a:cubicBezTo>
                  <a:cubicBezTo>
                    <a:pt x="38" y="35"/>
                    <a:pt x="49" y="38"/>
                    <a:pt x="59" y="42"/>
                  </a:cubicBezTo>
                  <a:cubicBezTo>
                    <a:pt x="60" y="47"/>
                    <a:pt x="60" y="52"/>
                    <a:pt x="60" y="58"/>
                  </a:cubicBezTo>
                  <a:cubicBezTo>
                    <a:pt x="31" y="64"/>
                    <a:pt x="4" y="38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12" name="组合 275"/>
          <p:cNvGrpSpPr/>
          <p:nvPr/>
        </p:nvGrpSpPr>
        <p:grpSpPr>
          <a:xfrm flipH="1">
            <a:off x="320280" y="2558408"/>
            <a:ext cx="409993" cy="409994"/>
            <a:chOff x="2912379" y="2970242"/>
            <a:chExt cx="409993" cy="409994"/>
          </a:xfrm>
          <a:solidFill>
            <a:srgbClr val="FA8010"/>
          </a:solidFill>
        </p:grpSpPr>
        <p:sp>
          <p:nvSpPr>
            <p:cNvPr id="13" name="椭圆 12"/>
            <p:cNvSpPr/>
            <p:nvPr/>
          </p:nvSpPr>
          <p:spPr bwMode="auto">
            <a:xfrm>
              <a:off x="2912379" y="2970242"/>
              <a:ext cx="409993" cy="409994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0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6789" tIns="26789" rIns="26789" bIns="2678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171450"/>
              <a:endParaRPr lang="zh-CN" altLang="en-US" dirty="0"/>
            </a:p>
          </p:txBody>
        </p:sp>
        <p:grpSp>
          <p:nvGrpSpPr>
            <p:cNvPr id="14" name="组合 277"/>
            <p:cNvGrpSpPr/>
            <p:nvPr/>
          </p:nvGrpSpPr>
          <p:grpSpPr>
            <a:xfrm>
              <a:off x="3064491" y="3046218"/>
              <a:ext cx="204997" cy="258046"/>
              <a:chOff x="3252701" y="1830215"/>
              <a:chExt cx="204997" cy="258046"/>
            </a:xfrm>
            <a:grpFill/>
          </p:grpSpPr>
          <p:cxnSp>
            <p:nvCxnSpPr>
              <p:cNvPr id="15" name="直接连接符 278"/>
              <p:cNvCxnSpPr>
                <a:stCxn id="13" idx="0"/>
                <a:endCxn id="13" idx="6"/>
              </p:cNvCxnSpPr>
              <p:nvPr/>
            </p:nvCxnSpPr>
            <p:spPr bwMode="auto">
              <a:xfrm>
                <a:off x="3252701" y="1830215"/>
                <a:ext cx="204997" cy="129024"/>
              </a:xfrm>
              <a:prstGeom prst="line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" name="直接连接符 279"/>
              <p:cNvCxnSpPr/>
              <p:nvPr/>
            </p:nvCxnSpPr>
            <p:spPr bwMode="auto">
              <a:xfrm flipH="1">
                <a:off x="3252701" y="1959237"/>
                <a:ext cx="204997" cy="129024"/>
              </a:xfrm>
              <a:prstGeom prst="line">
                <a:avLst/>
              </a:prstGeom>
              <a:grpFill/>
              <a:ln w="6350" cap="flat" cmpd="sng" algn="ctr">
                <a:solidFill>
                  <a:schemeClr val="bg1"/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</p:spPr>
          </p:cxnSp>
        </p:grpSp>
      </p:grpSp>
      <p:grpSp>
        <p:nvGrpSpPr>
          <p:cNvPr id="254" name="组 253"/>
          <p:cNvGrpSpPr/>
          <p:nvPr/>
        </p:nvGrpSpPr>
        <p:grpSpPr>
          <a:xfrm>
            <a:off x="2364781" y="661402"/>
            <a:ext cx="1969272" cy="3938544"/>
            <a:chOff x="2553392" y="917952"/>
            <a:chExt cx="1796903" cy="359380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279" t="13601" r="11881" b="13601"/>
            <a:stretch/>
          </p:blipFill>
          <p:spPr>
            <a:xfrm>
              <a:off x="2553392" y="917952"/>
              <a:ext cx="1796903" cy="3593807"/>
            </a:xfrm>
            <a:custGeom>
              <a:avLst/>
              <a:gdLst>
                <a:gd name="connsiteX0" fmla="*/ 299897 w 1872208"/>
                <a:gd name="connsiteY0" fmla="*/ 648072 h 3744416"/>
                <a:gd name="connsiteX1" fmla="*/ 275978 w 1872208"/>
                <a:gd name="connsiteY1" fmla="*/ 671991 h 3744416"/>
                <a:gd name="connsiteX2" fmla="*/ 275978 w 1872208"/>
                <a:gd name="connsiteY2" fmla="*/ 3108153 h 3744416"/>
                <a:gd name="connsiteX3" fmla="*/ 299897 w 1872208"/>
                <a:gd name="connsiteY3" fmla="*/ 3132072 h 3744416"/>
                <a:gd name="connsiteX4" fmla="*/ 1659046 w 1872208"/>
                <a:gd name="connsiteY4" fmla="*/ 3132072 h 3744416"/>
                <a:gd name="connsiteX5" fmla="*/ 1682965 w 1872208"/>
                <a:gd name="connsiteY5" fmla="*/ 3108153 h 3744416"/>
                <a:gd name="connsiteX6" fmla="*/ 1682965 w 1872208"/>
                <a:gd name="connsiteY6" fmla="*/ 671991 h 3744416"/>
                <a:gd name="connsiteX7" fmla="*/ 1659046 w 1872208"/>
                <a:gd name="connsiteY7" fmla="*/ 648072 h 3744416"/>
                <a:gd name="connsiteX8" fmla="*/ 0 w 1872208"/>
                <a:gd name="connsiteY8" fmla="*/ 0 h 3744416"/>
                <a:gd name="connsiteX9" fmla="*/ 1872208 w 1872208"/>
                <a:gd name="connsiteY9" fmla="*/ 0 h 3744416"/>
                <a:gd name="connsiteX10" fmla="*/ 1872208 w 1872208"/>
                <a:gd name="connsiteY10" fmla="*/ 3744416 h 3744416"/>
                <a:gd name="connsiteX11" fmla="*/ 0 w 1872208"/>
                <a:gd name="connsiteY11" fmla="*/ 3744416 h 374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208" h="3744416">
                  <a:moveTo>
                    <a:pt x="299897" y="648072"/>
                  </a:moveTo>
                  <a:cubicBezTo>
                    <a:pt x="286687" y="648072"/>
                    <a:pt x="275978" y="658781"/>
                    <a:pt x="275978" y="671991"/>
                  </a:cubicBezTo>
                  <a:lnTo>
                    <a:pt x="275978" y="3108153"/>
                  </a:lnTo>
                  <a:cubicBezTo>
                    <a:pt x="275978" y="3121363"/>
                    <a:pt x="286687" y="3132072"/>
                    <a:pt x="299897" y="3132072"/>
                  </a:cubicBezTo>
                  <a:lnTo>
                    <a:pt x="1659046" y="3132072"/>
                  </a:lnTo>
                  <a:cubicBezTo>
                    <a:pt x="1672256" y="3132072"/>
                    <a:pt x="1682965" y="3121363"/>
                    <a:pt x="1682965" y="3108153"/>
                  </a:cubicBezTo>
                  <a:lnTo>
                    <a:pt x="1682965" y="671991"/>
                  </a:lnTo>
                  <a:cubicBezTo>
                    <a:pt x="1682965" y="658781"/>
                    <a:pt x="1672256" y="648072"/>
                    <a:pt x="1659046" y="648072"/>
                  </a:cubicBezTo>
                  <a:close/>
                  <a:moveTo>
                    <a:pt x="0" y="0"/>
                  </a:moveTo>
                  <a:lnTo>
                    <a:pt x="1872208" y="0"/>
                  </a:lnTo>
                  <a:lnTo>
                    <a:pt x="1872208" y="3744416"/>
                  </a:lnTo>
                  <a:lnTo>
                    <a:pt x="0" y="3744416"/>
                  </a:lnTo>
                  <a:close/>
                </a:path>
              </a:pathLst>
            </a:custGeom>
          </p:spPr>
        </p:pic>
        <p:pic>
          <p:nvPicPr>
            <p:cNvPr id="246" name="图片 245" descr="屏幕快照 2015-06-15 7.53.39 AM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377"/>
            <a:stretch/>
          </p:blipFill>
          <p:spPr>
            <a:xfrm>
              <a:off x="2816393" y="1499138"/>
              <a:ext cx="1355405" cy="2433997"/>
            </a:xfrm>
            <a:prstGeom prst="rect">
              <a:avLst/>
            </a:prstGeom>
          </p:spPr>
        </p:pic>
      </p:grpSp>
      <p:sp>
        <p:nvSpPr>
          <p:cNvPr id="247" name="文本框 246"/>
          <p:cNvSpPr txBox="1"/>
          <p:nvPr/>
        </p:nvSpPr>
        <p:spPr>
          <a:xfrm>
            <a:off x="814333" y="2236268"/>
            <a:ext cx="1800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>
                <a:solidFill>
                  <a:srgbClr val="FFFFFF"/>
                </a:solidFill>
              </a:rPr>
              <a:t>CLICK</a:t>
            </a:r>
            <a:r>
              <a:rPr kumimoji="1" lang="zh-CN" altLang="en-US" sz="1400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400" b="1" dirty="0" smtClean="0">
                <a:solidFill>
                  <a:srgbClr val="FFFFFF"/>
                </a:solidFill>
              </a:rPr>
              <a:t>HERE</a:t>
            </a:r>
          </a:p>
          <a:p>
            <a:pPr algn="ctr"/>
            <a:r>
              <a:rPr kumimoji="1" lang="en-US" altLang="zh-CN" sz="1400" b="1" dirty="0" smtClean="0">
                <a:solidFill>
                  <a:srgbClr val="FFFFFF"/>
                </a:solidFill>
              </a:rPr>
              <a:t>TO</a:t>
            </a:r>
            <a:r>
              <a:rPr kumimoji="1" lang="zh-CN" altLang="en-US" sz="1400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400" b="1" dirty="0" smtClean="0">
                <a:solidFill>
                  <a:srgbClr val="FFFFFF"/>
                </a:solidFill>
              </a:rPr>
              <a:t>ADD</a:t>
            </a:r>
            <a:r>
              <a:rPr kumimoji="1" lang="zh-CN" altLang="en-US" sz="1400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400" b="1" dirty="0" smtClean="0">
                <a:solidFill>
                  <a:srgbClr val="FFFFFF"/>
                </a:solidFill>
              </a:rPr>
              <a:t>YOUR</a:t>
            </a:r>
            <a:r>
              <a:rPr kumimoji="1" lang="zh-CN" altLang="en-US" sz="1400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400" b="1" dirty="0" smtClean="0">
                <a:solidFill>
                  <a:srgbClr val="FFFFFF"/>
                </a:solidFill>
              </a:rPr>
              <a:t>TEXT</a:t>
            </a:r>
            <a:endParaRPr kumimoji="1" lang="zh-CN" altLang="en-US" sz="1400" b="1" dirty="0">
              <a:solidFill>
                <a:srgbClr val="FFFFFF"/>
              </a:solidFill>
            </a:endParaRPr>
          </a:p>
        </p:txBody>
      </p:sp>
      <p:grpSp>
        <p:nvGrpSpPr>
          <p:cNvPr id="251" name="组 250"/>
          <p:cNvGrpSpPr/>
          <p:nvPr/>
        </p:nvGrpSpPr>
        <p:grpSpPr>
          <a:xfrm>
            <a:off x="4887437" y="2096693"/>
            <a:ext cx="3076905" cy="1743871"/>
            <a:chOff x="1100310" y="1795731"/>
            <a:chExt cx="3076905" cy="1743871"/>
          </a:xfrm>
        </p:grpSpPr>
        <p:sp>
          <p:nvSpPr>
            <p:cNvPr id="252" name="矩形 251"/>
            <p:cNvSpPr/>
            <p:nvPr/>
          </p:nvSpPr>
          <p:spPr>
            <a:xfrm>
              <a:off x="1100310" y="2254635"/>
              <a:ext cx="3076905" cy="12849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10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号字，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1.3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10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号字，</a:t>
              </a:r>
              <a:r>
                <a:rPr kumimoji="0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1.3</a:t>
              </a: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倍字间距。</a:t>
              </a:r>
            </a:p>
          </p:txBody>
        </p:sp>
        <p:sp>
          <p:nvSpPr>
            <p:cNvPr id="253" name="矩形 252"/>
            <p:cNvSpPr/>
            <p:nvPr/>
          </p:nvSpPr>
          <p:spPr>
            <a:xfrm>
              <a:off x="1100310" y="1795731"/>
              <a:ext cx="1561646" cy="375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</a:rPr>
                <a:t>EXAMPLE TEXT</a:t>
              </a:r>
            </a:p>
          </p:txBody>
        </p:sp>
      </p:grpSp>
      <p:grpSp>
        <p:nvGrpSpPr>
          <p:cNvPr id="256" name="组 255"/>
          <p:cNvGrpSpPr/>
          <p:nvPr/>
        </p:nvGrpSpPr>
        <p:grpSpPr>
          <a:xfrm>
            <a:off x="0" y="4702550"/>
            <a:ext cx="9144000" cy="440950"/>
            <a:chOff x="0" y="4702550"/>
            <a:chExt cx="9144000" cy="440950"/>
          </a:xfrm>
        </p:grpSpPr>
        <p:sp>
          <p:nvSpPr>
            <p:cNvPr id="257" name="矩形 256"/>
            <p:cNvSpPr/>
            <p:nvPr/>
          </p:nvSpPr>
          <p:spPr>
            <a:xfrm>
              <a:off x="0" y="4702550"/>
              <a:ext cx="9144000" cy="440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258" name="图片 257" descr="envelope-1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5324" y="4820917"/>
              <a:ext cx="280416" cy="204216"/>
            </a:xfrm>
            <a:prstGeom prst="rect">
              <a:avLst/>
            </a:prstGeom>
          </p:spPr>
        </p:pic>
        <p:pic>
          <p:nvPicPr>
            <p:cNvPr id="259" name="图片 258" descr="telephone-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745" y="4782577"/>
              <a:ext cx="280897" cy="280897"/>
            </a:xfrm>
            <a:prstGeom prst="rect">
              <a:avLst/>
            </a:prstGeom>
          </p:spPr>
        </p:pic>
        <p:sp>
          <p:nvSpPr>
            <p:cNvPr id="260" name="文本框 259"/>
            <p:cNvSpPr txBox="1"/>
            <p:nvPr/>
          </p:nvSpPr>
          <p:spPr>
            <a:xfrm>
              <a:off x="523379" y="4784526"/>
              <a:ext cx="12661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dirty="0" smtClean="0">
                  <a:solidFill>
                    <a:srgbClr val="797979"/>
                  </a:solidFill>
                  <a:latin typeface="Arial"/>
                  <a:ea typeface="微软雅黑"/>
                  <a:cs typeface="Arial"/>
                </a:rPr>
                <a:t>123-4567-8900</a:t>
              </a:r>
              <a:endPara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263" name="组 262"/>
          <p:cNvGrpSpPr/>
          <p:nvPr/>
        </p:nvGrpSpPr>
        <p:grpSpPr>
          <a:xfrm>
            <a:off x="3801364" y="176371"/>
            <a:ext cx="5599515" cy="643761"/>
            <a:chOff x="872065" y="176371"/>
            <a:chExt cx="7558629" cy="643761"/>
          </a:xfrm>
        </p:grpSpPr>
        <p:sp>
          <p:nvSpPr>
            <p:cNvPr id="264" name="文本框 263"/>
            <p:cNvSpPr txBox="1"/>
            <p:nvPr/>
          </p:nvSpPr>
          <p:spPr>
            <a:xfrm>
              <a:off x="1253046" y="176371"/>
              <a:ext cx="6617585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zh-CN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/>
                  <a:ea typeface="微软雅黑"/>
                  <a:cs typeface="Impact"/>
                </a:rPr>
                <a:t>OUR</a:t>
              </a:r>
              <a:r>
                <a:rPr kumimoji="1" lang="zh-CN" alt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/>
                  <a:ea typeface="微软雅黑"/>
                  <a:cs typeface="Impact"/>
                </a:rPr>
                <a:t> </a:t>
              </a:r>
              <a:r>
                <a:rPr kumimoji="1" lang="en-US" altLang="zh-CN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/>
                  <a:ea typeface="微软雅黑"/>
                  <a:cs typeface="Impact"/>
                </a:rPr>
                <a:t>PRODUCTS</a:t>
              </a:r>
              <a:r>
                <a:rPr kumimoji="1" lang="zh-CN" alt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/>
                  <a:ea typeface="微软雅黑"/>
                  <a:cs typeface="Impact"/>
                </a:rPr>
                <a:t> 我们的产品</a:t>
              </a:r>
              <a:endParaRPr kumimoji="1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endParaRPr>
            </a:p>
          </p:txBody>
        </p:sp>
        <p:cxnSp>
          <p:nvCxnSpPr>
            <p:cNvPr id="265" name="直线连接符 264"/>
            <p:cNvCxnSpPr/>
            <p:nvPr/>
          </p:nvCxnSpPr>
          <p:spPr>
            <a:xfrm>
              <a:off x="872065" y="820132"/>
              <a:ext cx="7558629" cy="0"/>
            </a:xfrm>
            <a:prstGeom prst="line">
              <a:avLst/>
            </a:prstGeom>
            <a:ln w="12700" cmpd="sng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prstClr val="white">
                      <a:alpha val="0"/>
                    </a:prstClr>
                  </a:gs>
                  <a:gs pos="50000">
                    <a:schemeClr val="bg1">
                      <a:alpha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>
            <a:off x="2159016" y="4784526"/>
            <a:ext cx="1990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officeplus@microsoft.com</a:t>
            </a:r>
            <a:endParaRPr kumimoji="1" lang="zh-CN" altLang="en-US" sz="1200" dirty="0">
              <a:solidFill>
                <a:srgbClr val="797979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685461" y="4786475"/>
            <a:ext cx="2325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公司</a:t>
            </a:r>
            <a:r>
              <a:rPr kumimoji="1" lang="zh-CN" altLang="en-US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名称 </a:t>
            </a:r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|</a:t>
            </a:r>
            <a:r>
              <a:rPr kumimoji="1" lang="zh-CN" altLang="en-US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LOGO</a:t>
            </a:r>
            <a:endParaRPr kumimoji="1" lang="zh-CN" altLang="en-US" sz="1200" dirty="0">
              <a:solidFill>
                <a:srgbClr val="797979"/>
              </a:solidFill>
              <a:latin typeface="Arial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313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52748" y="765156"/>
            <a:ext cx="6438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000" dirty="0" smtClean="0">
                <a:solidFill>
                  <a:srgbClr val="FA9618"/>
                </a:solidFill>
                <a:latin typeface="Impact"/>
                <a:ea typeface="微软雅黑"/>
                <a:cs typeface="Impact"/>
              </a:rPr>
              <a:t>CLICK HERE TO ADD YOUR TITLE</a:t>
            </a:r>
          </a:p>
          <a:p>
            <a:pPr algn="ctr"/>
            <a:r>
              <a:rPr kumimoji="1" lang="zh-CN" altLang="en-US" sz="4000" dirty="0" smtClean="0">
                <a:solidFill>
                  <a:srgbClr val="FA9618"/>
                </a:solidFill>
                <a:latin typeface="Impact"/>
                <a:ea typeface="微软雅黑"/>
                <a:cs typeface="Impact"/>
              </a:rPr>
              <a:t>点击此处添加标题</a:t>
            </a:r>
            <a:endParaRPr kumimoji="1" lang="zh-CN" altLang="en-US" sz="4000" dirty="0">
              <a:solidFill>
                <a:srgbClr val="FA9618"/>
              </a:solidFill>
              <a:latin typeface="Impact"/>
              <a:ea typeface="微软雅黑"/>
              <a:cs typeface="Impact"/>
            </a:endParaRPr>
          </a:p>
        </p:txBody>
      </p:sp>
      <p:cxnSp>
        <p:nvCxnSpPr>
          <p:cNvPr id="3" name="直线连接符 2"/>
          <p:cNvCxnSpPr/>
          <p:nvPr/>
        </p:nvCxnSpPr>
        <p:spPr>
          <a:xfrm>
            <a:off x="792686" y="2187036"/>
            <a:ext cx="7558629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934906" y="2432006"/>
            <a:ext cx="7558629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lang="zh-CN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12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燕尾形 67"/>
          <p:cNvSpPr/>
          <p:nvPr/>
        </p:nvSpPr>
        <p:spPr>
          <a:xfrm rot="2727687">
            <a:off x="5764035" y="1683220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6" name="燕尾形 45"/>
          <p:cNvSpPr/>
          <p:nvPr/>
        </p:nvSpPr>
        <p:spPr>
          <a:xfrm rot="2727687">
            <a:off x="2467204" y="192058"/>
            <a:ext cx="1201441" cy="289089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 rot="2727687">
            <a:off x="5181770" y="4062411"/>
            <a:ext cx="1201441" cy="289089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8" name="燕尾形 47"/>
          <p:cNvSpPr/>
          <p:nvPr/>
        </p:nvSpPr>
        <p:spPr>
          <a:xfrm rot="2727687">
            <a:off x="4443581" y="514606"/>
            <a:ext cx="1201441" cy="289089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9" name="燕尾形 48"/>
          <p:cNvSpPr/>
          <p:nvPr/>
        </p:nvSpPr>
        <p:spPr>
          <a:xfrm rot="2727687">
            <a:off x="5344852" y="3532848"/>
            <a:ext cx="1201441" cy="289089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0" name="燕尾形 49"/>
          <p:cNvSpPr/>
          <p:nvPr/>
        </p:nvSpPr>
        <p:spPr>
          <a:xfrm rot="2727687">
            <a:off x="2467203" y="818628"/>
            <a:ext cx="1201441" cy="289089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23" name="组 22"/>
          <p:cNvGrpSpPr/>
          <p:nvPr/>
        </p:nvGrpSpPr>
        <p:grpSpPr>
          <a:xfrm flipH="1">
            <a:off x="616770" y="1044337"/>
            <a:ext cx="2517108" cy="448398"/>
            <a:chOff x="6002886" y="1044337"/>
            <a:chExt cx="2517108" cy="448398"/>
          </a:xfrm>
        </p:grpSpPr>
        <p:cxnSp>
          <p:nvCxnSpPr>
            <p:cNvPr id="24" name="直线连接符 23"/>
            <p:cNvCxnSpPr/>
            <p:nvPr/>
          </p:nvCxnSpPr>
          <p:spPr>
            <a:xfrm flipV="1">
              <a:off x="6002886" y="1044337"/>
              <a:ext cx="427567" cy="448398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线连接符 24"/>
            <p:cNvCxnSpPr/>
            <p:nvPr/>
          </p:nvCxnSpPr>
          <p:spPr>
            <a:xfrm>
              <a:off x="6430453" y="1044337"/>
              <a:ext cx="2089541" cy="0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 25"/>
          <p:cNvGrpSpPr/>
          <p:nvPr/>
        </p:nvGrpSpPr>
        <p:grpSpPr>
          <a:xfrm flipV="1">
            <a:off x="6005346" y="3128098"/>
            <a:ext cx="2517108" cy="448398"/>
            <a:chOff x="6002886" y="1044337"/>
            <a:chExt cx="2517108" cy="448398"/>
          </a:xfrm>
        </p:grpSpPr>
        <p:cxnSp>
          <p:nvCxnSpPr>
            <p:cNvPr id="27" name="直线连接符 26"/>
            <p:cNvCxnSpPr/>
            <p:nvPr/>
          </p:nvCxnSpPr>
          <p:spPr>
            <a:xfrm flipV="1">
              <a:off x="6002886" y="1044337"/>
              <a:ext cx="427567" cy="448398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>
              <a:off x="6430453" y="1044337"/>
              <a:ext cx="2089541" cy="0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 28"/>
          <p:cNvGrpSpPr/>
          <p:nvPr/>
        </p:nvGrpSpPr>
        <p:grpSpPr>
          <a:xfrm flipH="1" flipV="1">
            <a:off x="619230" y="3128098"/>
            <a:ext cx="2517108" cy="448398"/>
            <a:chOff x="6002886" y="1044337"/>
            <a:chExt cx="2517108" cy="448398"/>
          </a:xfrm>
        </p:grpSpPr>
        <p:cxnSp>
          <p:nvCxnSpPr>
            <p:cNvPr id="30" name="直线连接符 29"/>
            <p:cNvCxnSpPr/>
            <p:nvPr/>
          </p:nvCxnSpPr>
          <p:spPr>
            <a:xfrm flipV="1">
              <a:off x="6002886" y="1044337"/>
              <a:ext cx="427567" cy="448398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线连接符 30"/>
            <p:cNvCxnSpPr/>
            <p:nvPr/>
          </p:nvCxnSpPr>
          <p:spPr>
            <a:xfrm>
              <a:off x="6430453" y="1044337"/>
              <a:ext cx="2089541" cy="0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 21"/>
          <p:cNvGrpSpPr/>
          <p:nvPr/>
        </p:nvGrpSpPr>
        <p:grpSpPr>
          <a:xfrm>
            <a:off x="6002886" y="1044337"/>
            <a:ext cx="2517108" cy="448398"/>
            <a:chOff x="6002886" y="1044337"/>
            <a:chExt cx="2517108" cy="448398"/>
          </a:xfrm>
        </p:grpSpPr>
        <p:cxnSp>
          <p:nvCxnSpPr>
            <p:cNvPr id="19" name="直线连接符 18"/>
            <p:cNvCxnSpPr/>
            <p:nvPr/>
          </p:nvCxnSpPr>
          <p:spPr>
            <a:xfrm flipV="1">
              <a:off x="6002886" y="1044337"/>
              <a:ext cx="427567" cy="448398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>
              <a:off x="6430453" y="1044337"/>
              <a:ext cx="2089541" cy="0"/>
            </a:xfrm>
            <a:prstGeom prst="line">
              <a:avLst/>
            </a:prstGeom>
            <a:ln>
              <a:solidFill>
                <a:srgbClr val="D9D9D9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 11"/>
          <p:cNvGrpSpPr/>
          <p:nvPr/>
        </p:nvGrpSpPr>
        <p:grpSpPr>
          <a:xfrm>
            <a:off x="2927330" y="659151"/>
            <a:ext cx="3289340" cy="3289340"/>
            <a:chOff x="2701149" y="659151"/>
            <a:chExt cx="3289340" cy="3289340"/>
          </a:xfrm>
        </p:grpSpPr>
        <p:sp>
          <p:nvSpPr>
            <p:cNvPr id="3" name="椭圆 2"/>
            <p:cNvSpPr/>
            <p:nvPr/>
          </p:nvSpPr>
          <p:spPr>
            <a:xfrm>
              <a:off x="2701149" y="659151"/>
              <a:ext cx="3289340" cy="3289340"/>
            </a:xfrm>
            <a:prstGeom prst="ellipse">
              <a:avLst/>
            </a:prstGeom>
            <a:noFill/>
            <a:ln w="28575" cmpd="sng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4" name="图片 3" descr="地球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2247" y="930249"/>
              <a:ext cx="2747145" cy="2747145"/>
            </a:xfrm>
            <a:prstGeom prst="rect">
              <a:avLst/>
            </a:prstGeom>
          </p:spPr>
        </p:pic>
      </p:grpSp>
      <p:grpSp>
        <p:nvGrpSpPr>
          <p:cNvPr id="5" name="组 4"/>
          <p:cNvGrpSpPr/>
          <p:nvPr/>
        </p:nvGrpSpPr>
        <p:grpSpPr>
          <a:xfrm>
            <a:off x="0" y="4702550"/>
            <a:ext cx="9144000" cy="440950"/>
            <a:chOff x="0" y="4702550"/>
            <a:chExt cx="9144000" cy="440950"/>
          </a:xfrm>
        </p:grpSpPr>
        <p:sp>
          <p:nvSpPr>
            <p:cNvPr id="6" name="矩形 5"/>
            <p:cNvSpPr/>
            <p:nvPr/>
          </p:nvSpPr>
          <p:spPr>
            <a:xfrm>
              <a:off x="0" y="4702550"/>
              <a:ext cx="9144000" cy="440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7" name="图片 6" descr="envelope-1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5324" y="4820917"/>
              <a:ext cx="280416" cy="204216"/>
            </a:xfrm>
            <a:prstGeom prst="rect">
              <a:avLst/>
            </a:prstGeom>
          </p:spPr>
        </p:pic>
        <p:pic>
          <p:nvPicPr>
            <p:cNvPr id="8" name="图片 7" descr="telephone-2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745" y="4782577"/>
              <a:ext cx="280897" cy="280897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523379" y="4784526"/>
              <a:ext cx="12661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dirty="0" smtClean="0">
                  <a:solidFill>
                    <a:srgbClr val="797979"/>
                  </a:solidFill>
                  <a:latin typeface="Arial"/>
                  <a:ea typeface="微软雅黑"/>
                  <a:cs typeface="Arial"/>
                </a:rPr>
                <a:t>123-4567-8900</a:t>
              </a:r>
              <a:endPara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2934558" y="1268536"/>
            <a:ext cx="3274885" cy="2070571"/>
            <a:chOff x="2941785" y="1274194"/>
            <a:chExt cx="3274885" cy="2070571"/>
          </a:xfrm>
        </p:grpSpPr>
        <p:sp>
          <p:nvSpPr>
            <p:cNvPr id="13" name="椭圆 12"/>
            <p:cNvSpPr/>
            <p:nvPr/>
          </p:nvSpPr>
          <p:spPr>
            <a:xfrm>
              <a:off x="2941785" y="1274194"/>
              <a:ext cx="357263" cy="357263"/>
            </a:xfrm>
            <a:prstGeom prst="ellipse">
              <a:avLst/>
            </a:prstGeom>
            <a:solidFill>
              <a:srgbClr val="FA961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>
                  <a:latin typeface="Impact"/>
                  <a:cs typeface="Impact"/>
                </a:rPr>
                <a:t>1</a:t>
              </a:r>
              <a:endParaRPr kumimoji="1" lang="zh-CN" altLang="en-US" dirty="0">
                <a:latin typeface="Impact"/>
                <a:cs typeface="Impac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941785" y="2987502"/>
              <a:ext cx="357263" cy="357263"/>
            </a:xfrm>
            <a:prstGeom prst="ellipse">
              <a:avLst/>
            </a:prstGeom>
            <a:solidFill>
              <a:srgbClr val="79797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>
                  <a:latin typeface="Impact"/>
                  <a:cs typeface="Impact"/>
                </a:rPr>
                <a:t>3</a:t>
              </a:r>
              <a:endParaRPr kumimoji="1" lang="zh-CN" altLang="en-US" dirty="0">
                <a:latin typeface="Impact"/>
                <a:cs typeface="Impac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859407" y="1274194"/>
              <a:ext cx="357263" cy="357263"/>
            </a:xfrm>
            <a:prstGeom prst="ellipse">
              <a:avLst/>
            </a:prstGeom>
            <a:solidFill>
              <a:srgbClr val="F9B61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>
                  <a:latin typeface="Impact"/>
                  <a:cs typeface="Impact"/>
                </a:rPr>
                <a:t>2</a:t>
              </a:r>
              <a:endParaRPr kumimoji="1" lang="zh-CN" altLang="en-US" dirty="0">
                <a:latin typeface="Impact"/>
                <a:cs typeface="Impac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859407" y="2987502"/>
              <a:ext cx="357263" cy="357263"/>
            </a:xfrm>
            <a:prstGeom prst="ellipse">
              <a:avLst/>
            </a:prstGeom>
            <a:solidFill>
              <a:srgbClr val="FA6E2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 smtClean="0">
                  <a:latin typeface="Impact"/>
                  <a:cs typeface="Impact"/>
                </a:rPr>
                <a:t>4</a:t>
              </a:r>
              <a:endParaRPr kumimoji="1" lang="zh-CN" altLang="en-US" dirty="0">
                <a:latin typeface="Impact"/>
                <a:cs typeface="Impact"/>
              </a:endParaRPr>
            </a:p>
          </p:txBody>
        </p:sp>
      </p:grpSp>
      <p:sp>
        <p:nvSpPr>
          <p:cNvPr id="32" name="泪珠形 31"/>
          <p:cNvSpPr/>
          <p:nvPr/>
        </p:nvSpPr>
        <p:spPr>
          <a:xfrm rot="8100142">
            <a:off x="3392883" y="1300028"/>
            <a:ext cx="301962" cy="301979"/>
          </a:xfrm>
          <a:custGeom>
            <a:avLst/>
            <a:gdLst/>
            <a:ahLst/>
            <a:cxnLst/>
            <a:rect l="l" t="t" r="r" b="b"/>
            <a:pathLst>
              <a:path w="545694" h="545724">
                <a:moveTo>
                  <a:pt x="104322" y="441400"/>
                </a:moveTo>
                <a:cubicBezTo>
                  <a:pt x="150974" y="488049"/>
                  <a:pt x="226611" y="488046"/>
                  <a:pt x="273259" y="441393"/>
                </a:cubicBezTo>
                <a:cubicBezTo>
                  <a:pt x="319908" y="394740"/>
                  <a:pt x="319905" y="319104"/>
                  <a:pt x="273252" y="272455"/>
                </a:cubicBezTo>
                <a:cubicBezTo>
                  <a:pt x="226600" y="225807"/>
                  <a:pt x="150963" y="225810"/>
                  <a:pt x="104315" y="272462"/>
                </a:cubicBezTo>
                <a:cubicBezTo>
                  <a:pt x="57666" y="319115"/>
                  <a:pt x="57669" y="394751"/>
                  <a:pt x="104322" y="441400"/>
                </a:cubicBezTo>
                <a:close/>
                <a:moveTo>
                  <a:pt x="58124" y="487600"/>
                </a:moveTo>
                <a:cubicBezTo>
                  <a:pt x="22212" y="451689"/>
                  <a:pt x="0" y="402077"/>
                  <a:pt x="0" y="347277"/>
                </a:cubicBezTo>
                <a:cubicBezTo>
                  <a:pt x="0" y="292478"/>
                  <a:pt x="22212" y="242866"/>
                  <a:pt x="58124" y="206954"/>
                </a:cubicBezTo>
                <a:lnTo>
                  <a:pt x="117400" y="166989"/>
                </a:lnTo>
                <a:lnTo>
                  <a:pt x="116100" y="165688"/>
                </a:lnTo>
                <a:lnTo>
                  <a:pt x="545694" y="0"/>
                </a:lnTo>
                <a:lnTo>
                  <a:pt x="380042" y="429609"/>
                </a:lnTo>
                <a:lnTo>
                  <a:pt x="378744" y="428311"/>
                </a:lnTo>
                <a:lnTo>
                  <a:pt x="338770" y="487600"/>
                </a:lnTo>
                <a:cubicBezTo>
                  <a:pt x="302859" y="523512"/>
                  <a:pt x="253247" y="545724"/>
                  <a:pt x="198447" y="545724"/>
                </a:cubicBezTo>
                <a:cubicBezTo>
                  <a:pt x="143648" y="545724"/>
                  <a:pt x="94036" y="523512"/>
                  <a:pt x="58124" y="487600"/>
                </a:cubicBezTo>
                <a:close/>
              </a:path>
            </a:pathLst>
          </a:custGeom>
          <a:solidFill>
            <a:srgbClr val="FA96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泪珠形 31"/>
          <p:cNvSpPr/>
          <p:nvPr/>
        </p:nvSpPr>
        <p:spPr>
          <a:xfrm rot="8100142">
            <a:off x="5219110" y="1411996"/>
            <a:ext cx="209208" cy="209220"/>
          </a:xfrm>
          <a:custGeom>
            <a:avLst/>
            <a:gdLst/>
            <a:ahLst/>
            <a:cxnLst/>
            <a:rect l="l" t="t" r="r" b="b"/>
            <a:pathLst>
              <a:path w="545694" h="545724">
                <a:moveTo>
                  <a:pt x="104322" y="441400"/>
                </a:moveTo>
                <a:cubicBezTo>
                  <a:pt x="150974" y="488049"/>
                  <a:pt x="226611" y="488046"/>
                  <a:pt x="273259" y="441393"/>
                </a:cubicBezTo>
                <a:cubicBezTo>
                  <a:pt x="319908" y="394740"/>
                  <a:pt x="319905" y="319104"/>
                  <a:pt x="273252" y="272455"/>
                </a:cubicBezTo>
                <a:cubicBezTo>
                  <a:pt x="226600" y="225807"/>
                  <a:pt x="150963" y="225810"/>
                  <a:pt x="104315" y="272462"/>
                </a:cubicBezTo>
                <a:cubicBezTo>
                  <a:pt x="57666" y="319115"/>
                  <a:pt x="57669" y="394751"/>
                  <a:pt x="104322" y="441400"/>
                </a:cubicBezTo>
                <a:close/>
                <a:moveTo>
                  <a:pt x="58124" y="487600"/>
                </a:moveTo>
                <a:cubicBezTo>
                  <a:pt x="22212" y="451689"/>
                  <a:pt x="0" y="402077"/>
                  <a:pt x="0" y="347277"/>
                </a:cubicBezTo>
                <a:cubicBezTo>
                  <a:pt x="0" y="292478"/>
                  <a:pt x="22212" y="242866"/>
                  <a:pt x="58124" y="206954"/>
                </a:cubicBezTo>
                <a:lnTo>
                  <a:pt x="117400" y="166989"/>
                </a:lnTo>
                <a:lnTo>
                  <a:pt x="116100" y="165688"/>
                </a:lnTo>
                <a:lnTo>
                  <a:pt x="545694" y="0"/>
                </a:lnTo>
                <a:lnTo>
                  <a:pt x="380042" y="429609"/>
                </a:lnTo>
                <a:lnTo>
                  <a:pt x="378744" y="428311"/>
                </a:lnTo>
                <a:lnTo>
                  <a:pt x="338770" y="487600"/>
                </a:lnTo>
                <a:cubicBezTo>
                  <a:pt x="302859" y="523512"/>
                  <a:pt x="253247" y="545724"/>
                  <a:pt x="198447" y="545724"/>
                </a:cubicBezTo>
                <a:cubicBezTo>
                  <a:pt x="143648" y="545724"/>
                  <a:pt x="94036" y="523512"/>
                  <a:pt x="58124" y="487600"/>
                </a:cubicBezTo>
                <a:close/>
              </a:path>
            </a:pathLst>
          </a:custGeom>
          <a:solidFill>
            <a:srgbClr val="F9B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泪珠形 31"/>
          <p:cNvSpPr/>
          <p:nvPr/>
        </p:nvSpPr>
        <p:spPr>
          <a:xfrm rot="8100142">
            <a:off x="5320669" y="2617329"/>
            <a:ext cx="301962" cy="301979"/>
          </a:xfrm>
          <a:custGeom>
            <a:avLst/>
            <a:gdLst/>
            <a:ahLst/>
            <a:cxnLst/>
            <a:rect l="l" t="t" r="r" b="b"/>
            <a:pathLst>
              <a:path w="545694" h="545724">
                <a:moveTo>
                  <a:pt x="104322" y="441400"/>
                </a:moveTo>
                <a:cubicBezTo>
                  <a:pt x="150974" y="488049"/>
                  <a:pt x="226611" y="488046"/>
                  <a:pt x="273259" y="441393"/>
                </a:cubicBezTo>
                <a:cubicBezTo>
                  <a:pt x="319908" y="394740"/>
                  <a:pt x="319905" y="319104"/>
                  <a:pt x="273252" y="272455"/>
                </a:cubicBezTo>
                <a:cubicBezTo>
                  <a:pt x="226600" y="225807"/>
                  <a:pt x="150963" y="225810"/>
                  <a:pt x="104315" y="272462"/>
                </a:cubicBezTo>
                <a:cubicBezTo>
                  <a:pt x="57666" y="319115"/>
                  <a:pt x="57669" y="394751"/>
                  <a:pt x="104322" y="441400"/>
                </a:cubicBezTo>
                <a:close/>
                <a:moveTo>
                  <a:pt x="58124" y="487600"/>
                </a:moveTo>
                <a:cubicBezTo>
                  <a:pt x="22212" y="451689"/>
                  <a:pt x="0" y="402077"/>
                  <a:pt x="0" y="347277"/>
                </a:cubicBezTo>
                <a:cubicBezTo>
                  <a:pt x="0" y="292478"/>
                  <a:pt x="22212" y="242866"/>
                  <a:pt x="58124" y="206954"/>
                </a:cubicBezTo>
                <a:lnTo>
                  <a:pt x="117400" y="166989"/>
                </a:lnTo>
                <a:lnTo>
                  <a:pt x="116100" y="165688"/>
                </a:lnTo>
                <a:lnTo>
                  <a:pt x="545694" y="0"/>
                </a:lnTo>
                <a:lnTo>
                  <a:pt x="380042" y="429609"/>
                </a:lnTo>
                <a:lnTo>
                  <a:pt x="378744" y="428311"/>
                </a:lnTo>
                <a:lnTo>
                  <a:pt x="338770" y="487600"/>
                </a:lnTo>
                <a:cubicBezTo>
                  <a:pt x="302859" y="523512"/>
                  <a:pt x="253247" y="545724"/>
                  <a:pt x="198447" y="545724"/>
                </a:cubicBezTo>
                <a:cubicBezTo>
                  <a:pt x="143648" y="545724"/>
                  <a:pt x="94036" y="523512"/>
                  <a:pt x="58124" y="487600"/>
                </a:cubicBezTo>
                <a:close/>
              </a:path>
            </a:pathLst>
          </a:custGeom>
          <a:solidFill>
            <a:srgbClr val="FA6E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泪珠形 31"/>
          <p:cNvSpPr/>
          <p:nvPr/>
        </p:nvSpPr>
        <p:spPr>
          <a:xfrm rot="8100142">
            <a:off x="3819935" y="2403803"/>
            <a:ext cx="301962" cy="301979"/>
          </a:xfrm>
          <a:custGeom>
            <a:avLst/>
            <a:gdLst/>
            <a:ahLst/>
            <a:cxnLst/>
            <a:rect l="l" t="t" r="r" b="b"/>
            <a:pathLst>
              <a:path w="545694" h="545724">
                <a:moveTo>
                  <a:pt x="104322" y="441400"/>
                </a:moveTo>
                <a:cubicBezTo>
                  <a:pt x="150974" y="488049"/>
                  <a:pt x="226611" y="488046"/>
                  <a:pt x="273259" y="441393"/>
                </a:cubicBezTo>
                <a:cubicBezTo>
                  <a:pt x="319908" y="394740"/>
                  <a:pt x="319905" y="319104"/>
                  <a:pt x="273252" y="272455"/>
                </a:cubicBezTo>
                <a:cubicBezTo>
                  <a:pt x="226600" y="225807"/>
                  <a:pt x="150963" y="225810"/>
                  <a:pt x="104315" y="272462"/>
                </a:cubicBezTo>
                <a:cubicBezTo>
                  <a:pt x="57666" y="319115"/>
                  <a:pt x="57669" y="394751"/>
                  <a:pt x="104322" y="441400"/>
                </a:cubicBezTo>
                <a:close/>
                <a:moveTo>
                  <a:pt x="58124" y="487600"/>
                </a:moveTo>
                <a:cubicBezTo>
                  <a:pt x="22212" y="451689"/>
                  <a:pt x="0" y="402077"/>
                  <a:pt x="0" y="347277"/>
                </a:cubicBezTo>
                <a:cubicBezTo>
                  <a:pt x="0" y="292478"/>
                  <a:pt x="22212" y="242866"/>
                  <a:pt x="58124" y="206954"/>
                </a:cubicBezTo>
                <a:lnTo>
                  <a:pt x="117400" y="166989"/>
                </a:lnTo>
                <a:lnTo>
                  <a:pt x="116100" y="165688"/>
                </a:lnTo>
                <a:lnTo>
                  <a:pt x="545694" y="0"/>
                </a:lnTo>
                <a:lnTo>
                  <a:pt x="380042" y="429609"/>
                </a:lnTo>
                <a:lnTo>
                  <a:pt x="378744" y="428311"/>
                </a:lnTo>
                <a:lnTo>
                  <a:pt x="338770" y="487600"/>
                </a:lnTo>
                <a:cubicBezTo>
                  <a:pt x="302859" y="523512"/>
                  <a:pt x="253247" y="545724"/>
                  <a:pt x="198447" y="545724"/>
                </a:cubicBezTo>
                <a:cubicBezTo>
                  <a:pt x="143648" y="545724"/>
                  <a:pt x="94036" y="523512"/>
                  <a:pt x="58124" y="487600"/>
                </a:cubicBezTo>
                <a:close/>
              </a:path>
            </a:pathLst>
          </a:custGeom>
          <a:solidFill>
            <a:srgbClr val="7979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643707" y="740408"/>
            <a:ext cx="1633361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NUMBERS</a:t>
            </a:r>
            <a:endParaRPr kumimoji="1"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43707" y="3272567"/>
            <a:ext cx="1633361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NUMBERS</a:t>
            </a:r>
            <a:endParaRPr kumimoji="1"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886633" y="740408"/>
            <a:ext cx="1633361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NUMBERS</a:t>
            </a:r>
            <a:endParaRPr kumimoji="1"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886633" y="3272567"/>
            <a:ext cx="1633361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/>
                <a:cs typeface="Impact"/>
              </a:rPr>
              <a:t>NUMBERS</a:t>
            </a:r>
            <a:endParaRPr kumimoji="1"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16771" y="1044337"/>
            <a:ext cx="210567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kern="0" dirty="0">
                <a:ea typeface="微软雅黑"/>
                <a:cs typeface="STHeitiSC-Light"/>
              </a:rPr>
              <a:t>标题数字等都可以通过点击和重新输入进行更改，顶部</a:t>
            </a:r>
            <a:r>
              <a:rPr lang="en-US" altLang="zh-CN" sz="1000" kern="0" dirty="0">
                <a:latin typeface="微软雅黑"/>
                <a:cs typeface="Helvetica"/>
              </a:rPr>
              <a:t>“</a:t>
            </a:r>
            <a:r>
              <a:rPr lang="zh-CN" altLang="zh-CN" sz="1000" kern="0" dirty="0">
                <a:ea typeface="微软雅黑"/>
                <a:cs typeface="STHeitiSC-Light"/>
              </a:rPr>
              <a:t>开始</a:t>
            </a:r>
            <a:r>
              <a:rPr lang="en-US" altLang="zh-CN" sz="1000" kern="0" dirty="0">
                <a:latin typeface="微软雅黑"/>
                <a:cs typeface="Helvetica"/>
              </a:rPr>
              <a:t>”</a:t>
            </a:r>
            <a:r>
              <a:rPr lang="zh-CN" altLang="zh-CN" sz="1000" kern="0" dirty="0">
                <a:ea typeface="微软雅黑"/>
                <a:cs typeface="STHeitiSC-Light"/>
              </a:rPr>
              <a:t>面板中可以对字体、字号、颜色、行距等进行修改。建议正文</a:t>
            </a:r>
            <a:r>
              <a:rPr lang="en-US" altLang="zh-CN" sz="1000" kern="0" dirty="0">
                <a:ea typeface="微软雅黑"/>
                <a:cs typeface="STHeitiSC-Light"/>
              </a:rPr>
              <a:t>10</a:t>
            </a:r>
            <a:r>
              <a:rPr lang="zh-CN" altLang="zh-CN" sz="1000" kern="0" dirty="0">
                <a:ea typeface="微软雅黑"/>
                <a:cs typeface="STHeitiSC-Light"/>
              </a:rPr>
              <a:t>号字，</a:t>
            </a:r>
            <a:r>
              <a:rPr lang="en-US" altLang="zh-CN" sz="1000" kern="0" dirty="0">
                <a:ea typeface="微软雅黑"/>
                <a:cs typeface="STHeitiSC-Light"/>
              </a:rPr>
              <a:t>1.3</a:t>
            </a:r>
            <a:r>
              <a:rPr lang="zh-CN" altLang="zh-CN" sz="1000" kern="0" dirty="0">
                <a:ea typeface="微软雅黑"/>
                <a:cs typeface="STHeitiSC-Light"/>
              </a:rPr>
              <a:t>倍字间距。</a:t>
            </a:r>
            <a:endParaRPr lang="zh-CN" altLang="zh-CN" sz="1050" kern="100" dirty="0">
              <a:cs typeface="Times New Roman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19230" y="3585316"/>
            <a:ext cx="2103213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标题数字等都可以通过点击和重新输入进行更改，顶部</a:t>
            </a:r>
            <a:r>
              <a:rPr lang="en-US" altLang="zh-CN" sz="1000" kern="0" dirty="0">
                <a:solidFill>
                  <a:prstClr val="black"/>
                </a:solidFill>
                <a:latin typeface="微软雅黑"/>
                <a:cs typeface="Helvetica"/>
              </a:rPr>
              <a:t>“</a:t>
            </a:r>
            <a:r>
              <a:rPr lang="zh-CN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开始</a:t>
            </a:r>
            <a:r>
              <a:rPr lang="en-US" altLang="zh-CN" sz="1000" kern="0" dirty="0">
                <a:solidFill>
                  <a:prstClr val="black"/>
                </a:solidFill>
                <a:latin typeface="微软雅黑"/>
                <a:cs typeface="Helvetica"/>
              </a:rPr>
              <a:t>”</a:t>
            </a:r>
            <a:r>
              <a:rPr lang="zh-CN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面板中可以对字体、字号、颜色、行距等进行修改。建议正文</a:t>
            </a:r>
            <a:r>
              <a:rPr lang="en-US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倍字间距。</a:t>
            </a:r>
            <a:endParaRPr lang="zh-CN" altLang="zh-CN" sz="1050" kern="100" dirty="0">
              <a:solidFill>
                <a:prstClr val="black"/>
              </a:solidFill>
              <a:cs typeface="Times New Roman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430453" y="1050209"/>
            <a:ext cx="208954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标题数字等都可以通过点击和重新输入进行更改，顶部</a:t>
            </a:r>
            <a:r>
              <a:rPr lang="en-US" altLang="zh-CN" sz="1000" kern="0" dirty="0">
                <a:solidFill>
                  <a:prstClr val="black"/>
                </a:solidFill>
                <a:latin typeface="微软雅黑"/>
                <a:cs typeface="Helvetica"/>
              </a:rPr>
              <a:t>“</a:t>
            </a:r>
            <a:r>
              <a:rPr lang="zh-CN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开始</a:t>
            </a:r>
            <a:r>
              <a:rPr lang="en-US" altLang="zh-CN" sz="1000" kern="0" dirty="0">
                <a:solidFill>
                  <a:prstClr val="black"/>
                </a:solidFill>
                <a:latin typeface="微软雅黑"/>
                <a:cs typeface="Helvetica"/>
              </a:rPr>
              <a:t>”</a:t>
            </a:r>
            <a:r>
              <a:rPr lang="zh-CN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面板中可以对字体、字号、颜色、行距等进行修改。建议正文</a:t>
            </a:r>
            <a:r>
              <a:rPr lang="en-US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倍字间距。</a:t>
            </a:r>
            <a:endParaRPr lang="zh-CN" altLang="zh-CN" sz="1050" kern="100" dirty="0">
              <a:solidFill>
                <a:prstClr val="black"/>
              </a:solidFill>
              <a:cs typeface="Times New Roman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432913" y="3585316"/>
            <a:ext cx="208954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标题数字等都可以通过点击和重新输入进行更改，顶部</a:t>
            </a:r>
            <a:r>
              <a:rPr lang="en-US" altLang="zh-CN" sz="1000" kern="0" dirty="0">
                <a:solidFill>
                  <a:prstClr val="black"/>
                </a:solidFill>
                <a:latin typeface="微软雅黑"/>
                <a:cs typeface="Helvetica"/>
              </a:rPr>
              <a:t>“</a:t>
            </a:r>
            <a:r>
              <a:rPr lang="zh-CN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开始</a:t>
            </a:r>
            <a:r>
              <a:rPr lang="en-US" altLang="zh-CN" sz="1000" kern="0" dirty="0">
                <a:solidFill>
                  <a:prstClr val="black"/>
                </a:solidFill>
                <a:latin typeface="微软雅黑"/>
                <a:cs typeface="Helvetica"/>
              </a:rPr>
              <a:t>”</a:t>
            </a:r>
            <a:r>
              <a:rPr lang="zh-CN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面板中可以对字体、字号、颜色、行距等进行修改。建议正文</a:t>
            </a:r>
            <a:r>
              <a:rPr lang="en-US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black"/>
                </a:solidFill>
                <a:ea typeface="微软雅黑"/>
                <a:cs typeface="STHeitiSC-Light"/>
              </a:rPr>
              <a:t>倍字间距。</a:t>
            </a:r>
            <a:endParaRPr lang="zh-CN" altLang="zh-CN" sz="1050" kern="100" dirty="0">
              <a:solidFill>
                <a:prstClr val="black"/>
              </a:solidFill>
              <a:cs typeface="Times New Roman"/>
            </a:endParaRPr>
          </a:p>
        </p:txBody>
      </p:sp>
      <p:sp>
        <p:nvSpPr>
          <p:cNvPr id="51" name="燕尾形 50"/>
          <p:cNvSpPr/>
          <p:nvPr/>
        </p:nvSpPr>
        <p:spPr>
          <a:xfrm rot="2727687">
            <a:off x="2337959" y="491030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2" name="燕尾形 51"/>
          <p:cNvSpPr/>
          <p:nvPr/>
        </p:nvSpPr>
        <p:spPr>
          <a:xfrm rot="2727687">
            <a:off x="2490359" y="643430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3" name="燕尾形 52"/>
          <p:cNvSpPr/>
          <p:nvPr/>
        </p:nvSpPr>
        <p:spPr>
          <a:xfrm rot="2727687">
            <a:off x="2669689" y="87099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4" name="燕尾形 53"/>
          <p:cNvSpPr/>
          <p:nvPr/>
        </p:nvSpPr>
        <p:spPr>
          <a:xfrm rot="2727687">
            <a:off x="3367068" y="643430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5" name="燕尾形 54"/>
          <p:cNvSpPr/>
          <p:nvPr/>
        </p:nvSpPr>
        <p:spPr>
          <a:xfrm rot="2727687">
            <a:off x="3393528" y="89345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6" name="燕尾形 55"/>
          <p:cNvSpPr/>
          <p:nvPr/>
        </p:nvSpPr>
        <p:spPr>
          <a:xfrm rot="2727687">
            <a:off x="2692363" y="1550156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7" name="燕尾形 56"/>
          <p:cNvSpPr/>
          <p:nvPr/>
        </p:nvSpPr>
        <p:spPr>
          <a:xfrm rot="2727687">
            <a:off x="4832658" y="3734813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8" name="燕尾形 57"/>
          <p:cNvSpPr/>
          <p:nvPr/>
        </p:nvSpPr>
        <p:spPr>
          <a:xfrm rot="2727687">
            <a:off x="5152256" y="521980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9" name="燕尾形 58"/>
          <p:cNvSpPr/>
          <p:nvPr/>
        </p:nvSpPr>
        <p:spPr>
          <a:xfrm rot="2727687">
            <a:off x="5330536" y="692995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0" name="燕尾形 59"/>
          <p:cNvSpPr/>
          <p:nvPr/>
        </p:nvSpPr>
        <p:spPr>
          <a:xfrm rot="2727687">
            <a:off x="4748247" y="4062411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1" name="燕尾形 60"/>
          <p:cNvSpPr/>
          <p:nvPr/>
        </p:nvSpPr>
        <p:spPr>
          <a:xfrm rot="2727687">
            <a:off x="5280089" y="4016977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2" name="燕尾形 61"/>
          <p:cNvSpPr/>
          <p:nvPr/>
        </p:nvSpPr>
        <p:spPr>
          <a:xfrm rot="2727687">
            <a:off x="5804458" y="3734815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3" name="燕尾形 62"/>
          <p:cNvSpPr/>
          <p:nvPr/>
        </p:nvSpPr>
        <p:spPr>
          <a:xfrm rot="2727687">
            <a:off x="5966039" y="3902436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4" name="燕尾形 63"/>
          <p:cNvSpPr/>
          <p:nvPr/>
        </p:nvSpPr>
        <p:spPr>
          <a:xfrm rot="2727687">
            <a:off x="5963740" y="2621983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5" name="燕尾形 64"/>
          <p:cNvSpPr/>
          <p:nvPr/>
        </p:nvSpPr>
        <p:spPr>
          <a:xfrm rot="2727687">
            <a:off x="5400450" y="4138746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6" name="燕尾形 65"/>
          <p:cNvSpPr/>
          <p:nvPr/>
        </p:nvSpPr>
        <p:spPr>
          <a:xfrm rot="2727687">
            <a:off x="5711066" y="4335069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7" name="燕尾形 66"/>
          <p:cNvSpPr/>
          <p:nvPr/>
        </p:nvSpPr>
        <p:spPr>
          <a:xfrm rot="2727687">
            <a:off x="2783332" y="2059911"/>
            <a:ext cx="282229" cy="28908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159016" y="4784526"/>
            <a:ext cx="19907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officeplus@microsoft.com</a:t>
            </a:r>
            <a:endParaRPr kumimoji="1" lang="zh-CN" altLang="en-US" sz="1200" dirty="0">
              <a:solidFill>
                <a:srgbClr val="797979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685461" y="4786475"/>
            <a:ext cx="2325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公司</a:t>
            </a:r>
            <a:r>
              <a:rPr kumimoji="1" lang="zh-CN" altLang="en-US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名称 </a:t>
            </a:r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|</a:t>
            </a:r>
            <a:r>
              <a:rPr kumimoji="1" lang="zh-CN" altLang="en-US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200" dirty="0" smtClean="0">
                <a:solidFill>
                  <a:srgbClr val="797979"/>
                </a:solidFill>
                <a:latin typeface="Arial"/>
                <a:ea typeface="微软雅黑"/>
                <a:cs typeface="Arial"/>
              </a:rPr>
              <a:t>LOGO</a:t>
            </a:r>
            <a:endParaRPr kumimoji="1" lang="zh-CN" altLang="en-US" sz="1200" dirty="0">
              <a:solidFill>
                <a:srgbClr val="797979"/>
              </a:solidFill>
              <a:latin typeface="Arial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315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1" y="1786887"/>
            <a:ext cx="9144000" cy="1569727"/>
            <a:chOff x="1" y="3112997"/>
            <a:chExt cx="9144000" cy="1569727"/>
          </a:xfrm>
        </p:grpSpPr>
        <p:sp>
          <p:nvSpPr>
            <p:cNvPr id="3" name="矩形 2"/>
            <p:cNvSpPr/>
            <p:nvPr/>
          </p:nvSpPr>
          <p:spPr>
            <a:xfrm>
              <a:off x="1" y="3112997"/>
              <a:ext cx="9144000" cy="1569727"/>
            </a:xfrm>
            <a:prstGeom prst="rect">
              <a:avLst/>
            </a:prstGeom>
            <a:solidFill>
              <a:srgbClr val="F9B61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19245" y="3543917"/>
              <a:ext cx="710551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44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THANK YOU</a:t>
              </a:r>
              <a:r>
                <a:rPr kumimoji="1" lang="zh-CN" altLang="en-US" sz="44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 </a:t>
              </a:r>
              <a:r>
                <a:rPr kumimoji="1" lang="en-US" altLang="zh-CN" sz="44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Impact"/>
                  <a:ea typeface="微软雅黑"/>
                  <a:cs typeface="Impact"/>
                </a:rPr>
                <a:t>!</a:t>
              </a:r>
              <a:endParaRPr kumimoji="1" lang="zh-CN" altLang="en-US" sz="44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945836" y="4309567"/>
            <a:ext cx="2769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dirty="0" smtClean="0">
                <a:solidFill>
                  <a:srgbClr val="F9B616"/>
                </a:solidFill>
                <a:latin typeface="Arial"/>
                <a:ea typeface="微软雅黑"/>
                <a:cs typeface="Arial"/>
              </a:rPr>
              <a:t>PRESENTED</a:t>
            </a:r>
            <a:r>
              <a:rPr kumimoji="1" lang="zh-CN" altLang="en-US" sz="1400" dirty="0" smtClean="0">
                <a:solidFill>
                  <a:srgbClr val="F9B616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400" dirty="0" smtClean="0">
                <a:solidFill>
                  <a:srgbClr val="F9B616"/>
                </a:solidFill>
                <a:latin typeface="Arial"/>
                <a:ea typeface="微软雅黑"/>
                <a:cs typeface="Arial"/>
              </a:rPr>
              <a:t>BY</a:t>
            </a:r>
            <a:r>
              <a:rPr kumimoji="1" lang="zh-CN" altLang="en-US" sz="1400" dirty="0" smtClean="0">
                <a:solidFill>
                  <a:srgbClr val="F9B616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400" dirty="0" smtClean="0">
                <a:solidFill>
                  <a:srgbClr val="F9B616"/>
                </a:solidFill>
                <a:latin typeface="Arial"/>
                <a:ea typeface="微软雅黑"/>
                <a:cs typeface="Arial"/>
              </a:rPr>
              <a:t>JANE</a:t>
            </a:r>
            <a:r>
              <a:rPr kumimoji="1" lang="zh-CN" altLang="en-US" sz="1400" dirty="0" smtClean="0">
                <a:solidFill>
                  <a:srgbClr val="F9B616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400" dirty="0" smtClean="0">
                <a:solidFill>
                  <a:srgbClr val="F9B616"/>
                </a:solidFill>
                <a:latin typeface="Arial"/>
                <a:ea typeface="微软雅黑"/>
                <a:cs typeface="Arial"/>
              </a:rPr>
              <a:t>DOE</a:t>
            </a:r>
            <a:endParaRPr kumimoji="1" lang="zh-CN" altLang="en-US" sz="1400" dirty="0">
              <a:solidFill>
                <a:srgbClr val="F9B616"/>
              </a:solidFill>
              <a:latin typeface="Arial"/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270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5338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4188" y="1631466"/>
            <a:ext cx="1887451" cy="31218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4188" y="1631466"/>
            <a:ext cx="1887451" cy="696677"/>
          </a:xfrm>
          <a:prstGeom prst="rect">
            <a:avLst/>
          </a:prstGeom>
          <a:solidFill>
            <a:srgbClr val="FA96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0337" y="4405734"/>
            <a:ext cx="1755153" cy="276999"/>
          </a:xfrm>
          <a:prstGeom prst="rect">
            <a:avLst/>
          </a:prstGeom>
          <a:solidFill>
            <a:srgbClr val="FA96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4188" y="1800743"/>
            <a:ext cx="1887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我们是谁</a:t>
            </a:r>
            <a:endParaRPr kumimoji="1" lang="zh-CN" altLang="en-US" sz="20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1702" y="4428817"/>
            <a:ext cx="12524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05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点击</a:t>
            </a:r>
            <a:r>
              <a:rPr kumimoji="1" lang="zh-CN" altLang="en-US" sz="105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此处跳转</a:t>
            </a:r>
            <a:endParaRPr kumimoji="1" lang="zh-CN" altLang="en-US" sz="1050" dirty="0">
              <a:solidFill>
                <a:prstClr val="black">
                  <a:lumMod val="85000"/>
                  <a:lumOff val="15000"/>
                </a:prst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0337" y="2337945"/>
            <a:ext cx="17551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13579" y="1631466"/>
            <a:ext cx="1887451" cy="31218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13579" y="1631466"/>
            <a:ext cx="1887451" cy="696677"/>
          </a:xfrm>
          <a:prstGeom prst="rect">
            <a:avLst/>
          </a:prstGeom>
          <a:solidFill>
            <a:srgbClr val="F9B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79728" y="4405734"/>
            <a:ext cx="1755153" cy="276999"/>
          </a:xfrm>
          <a:prstGeom prst="rect">
            <a:avLst/>
          </a:prstGeom>
          <a:solidFill>
            <a:srgbClr val="FA96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13579" y="1800743"/>
            <a:ext cx="1887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我们做什么</a:t>
            </a:r>
            <a:endParaRPr kumimoji="1" lang="zh-CN" altLang="en-US" sz="20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31914" y="4428817"/>
            <a:ext cx="125078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05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点击此处跳转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679728" y="2337945"/>
            <a:ext cx="17551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42970" y="1631466"/>
            <a:ext cx="1887451" cy="31218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42970" y="1631466"/>
            <a:ext cx="1887451" cy="696677"/>
          </a:xfrm>
          <a:prstGeom prst="rect">
            <a:avLst/>
          </a:prstGeom>
          <a:solidFill>
            <a:srgbClr val="7979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09119" y="4405734"/>
            <a:ext cx="1755153" cy="276999"/>
          </a:xfrm>
          <a:prstGeom prst="rect">
            <a:avLst/>
          </a:prstGeom>
          <a:solidFill>
            <a:srgbClr val="7979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642970" y="1800743"/>
            <a:ext cx="1887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我们会什么</a:t>
            </a:r>
            <a:endParaRPr kumimoji="1" lang="zh-CN" altLang="en-US" sz="20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35666" y="4428817"/>
            <a:ext cx="13020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05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点击此处跳转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709119" y="2337945"/>
            <a:ext cx="17551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672361" y="1631466"/>
            <a:ext cx="1887451" cy="31218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672361" y="1631466"/>
            <a:ext cx="1887451" cy="696677"/>
          </a:xfrm>
          <a:prstGeom prst="rect">
            <a:avLst/>
          </a:prstGeom>
          <a:solidFill>
            <a:srgbClr val="FA6E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38510" y="4405734"/>
            <a:ext cx="1755153" cy="276999"/>
          </a:xfrm>
          <a:prstGeom prst="rect">
            <a:avLst/>
          </a:prstGeom>
          <a:solidFill>
            <a:srgbClr val="FA6E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72361" y="1800743"/>
            <a:ext cx="1887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我们的产品</a:t>
            </a:r>
            <a:endParaRPr kumimoji="1" lang="zh-CN" altLang="en-US" sz="20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92338" y="4428817"/>
            <a:ext cx="124749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05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点击此处跳转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738510" y="2337945"/>
            <a:ext cx="17551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006146" y="388022"/>
            <a:ext cx="999614" cy="999614"/>
          </a:xfrm>
          <a:prstGeom prst="ellipse">
            <a:avLst/>
          </a:prstGeom>
          <a:solidFill>
            <a:srgbClr val="FA96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1</a:t>
            </a:r>
            <a:endParaRPr kumimoji="1"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036358" y="388022"/>
            <a:ext cx="999614" cy="999614"/>
          </a:xfrm>
          <a:prstGeom prst="ellipse">
            <a:avLst/>
          </a:prstGeom>
          <a:solidFill>
            <a:srgbClr val="F9B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2</a:t>
            </a:r>
            <a:endParaRPr kumimoji="1"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066570" y="388022"/>
            <a:ext cx="999614" cy="999614"/>
          </a:xfrm>
          <a:prstGeom prst="ellipse">
            <a:avLst/>
          </a:prstGeom>
          <a:solidFill>
            <a:srgbClr val="7979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3</a:t>
            </a:r>
            <a:endParaRPr kumimoji="1"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7096782" y="388022"/>
            <a:ext cx="999614" cy="999614"/>
          </a:xfrm>
          <a:prstGeom prst="ellipse">
            <a:avLst/>
          </a:prstGeom>
          <a:solidFill>
            <a:srgbClr val="FA6E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cs typeface="Impact"/>
              </a:rPr>
              <a:t>4</a:t>
            </a:r>
            <a:endParaRPr kumimoji="1"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310248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112997"/>
            <a:ext cx="1534657" cy="1569727"/>
          </a:xfrm>
          <a:prstGeom prst="rect">
            <a:avLst/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4657" y="3112997"/>
            <a:ext cx="7609343" cy="1569727"/>
          </a:xfrm>
          <a:prstGeom prst="rect">
            <a:avLst/>
          </a:prstGeom>
          <a:solidFill>
            <a:srgbClr val="FA96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20197" y="3543917"/>
            <a:ext cx="71055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WHAT</a:t>
            </a:r>
            <a:r>
              <a:rPr kumimoji="1"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WE</a:t>
            </a:r>
            <a:r>
              <a:rPr kumimoji="1"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ARE</a:t>
            </a:r>
            <a:r>
              <a:rPr kumimoji="1"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/>
                <a:ea typeface="微软雅黑"/>
                <a:cs typeface="Impact"/>
              </a:rPr>
              <a:t> 我们是谁</a:t>
            </a:r>
            <a:endParaRPr kumimoji="1"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54198" y="3289049"/>
            <a:ext cx="1208502" cy="120850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7200" dirty="0" smtClean="0">
                <a:solidFill>
                  <a:schemeClr val="bg1">
                    <a:lumMod val="65000"/>
                  </a:schemeClr>
                </a:solidFill>
                <a:latin typeface="Impact"/>
                <a:cs typeface="Impact"/>
              </a:rPr>
              <a:t>1</a:t>
            </a:r>
            <a:endParaRPr kumimoji="1" lang="zh-CN" altLang="en-US" sz="7200" dirty="0">
              <a:solidFill>
                <a:schemeClr val="bg1">
                  <a:lumMod val="65000"/>
                </a:schemeClr>
              </a:solidFill>
              <a:latin typeface="Impact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324936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 53"/>
          <p:cNvGrpSpPr/>
          <p:nvPr/>
        </p:nvGrpSpPr>
        <p:grpSpPr>
          <a:xfrm>
            <a:off x="5537325" y="1126865"/>
            <a:ext cx="2665705" cy="2269498"/>
            <a:chOff x="104361" y="788071"/>
            <a:chExt cx="3193810" cy="2816751"/>
          </a:xfrm>
        </p:grpSpPr>
        <p:sp>
          <p:nvSpPr>
            <p:cNvPr id="55" name="燕尾形 54"/>
            <p:cNvSpPr/>
            <p:nvPr/>
          </p:nvSpPr>
          <p:spPr>
            <a:xfrm rot="2409907">
              <a:off x="104361" y="788071"/>
              <a:ext cx="1053256" cy="361566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 rot="2409907">
              <a:off x="1042895" y="829315"/>
              <a:ext cx="454821" cy="361566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燕尾形 56"/>
            <p:cNvSpPr/>
            <p:nvPr/>
          </p:nvSpPr>
          <p:spPr>
            <a:xfrm rot="2409907">
              <a:off x="251434" y="1376672"/>
              <a:ext cx="454821" cy="361566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燕尾形 57"/>
            <p:cNvSpPr/>
            <p:nvPr/>
          </p:nvSpPr>
          <p:spPr>
            <a:xfrm rot="2409907">
              <a:off x="2841191" y="2921433"/>
              <a:ext cx="456980" cy="361566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 rot="2409907">
              <a:off x="2742318" y="3243256"/>
              <a:ext cx="454821" cy="361566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2937597" y="1180466"/>
            <a:ext cx="2665705" cy="2269498"/>
            <a:chOff x="104361" y="788071"/>
            <a:chExt cx="3193810" cy="2816751"/>
          </a:xfrm>
        </p:grpSpPr>
        <p:sp>
          <p:nvSpPr>
            <p:cNvPr id="49" name="燕尾形 48"/>
            <p:cNvSpPr/>
            <p:nvPr/>
          </p:nvSpPr>
          <p:spPr>
            <a:xfrm rot="2409907">
              <a:off x="104361" y="788071"/>
              <a:ext cx="1053256" cy="361566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 rot="2409907">
              <a:off x="1042895" y="829315"/>
              <a:ext cx="454821" cy="361566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燕尾形 50"/>
            <p:cNvSpPr/>
            <p:nvPr/>
          </p:nvSpPr>
          <p:spPr>
            <a:xfrm rot="2409907">
              <a:off x="251434" y="1376672"/>
              <a:ext cx="454821" cy="361566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燕尾形 51"/>
            <p:cNvSpPr/>
            <p:nvPr/>
          </p:nvSpPr>
          <p:spPr>
            <a:xfrm rot="2409907">
              <a:off x="2841191" y="2921433"/>
              <a:ext cx="456980" cy="361566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 rot="2409907">
              <a:off x="2742318" y="3243256"/>
              <a:ext cx="454821" cy="361566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53136" y="1181711"/>
            <a:ext cx="2665705" cy="2269498"/>
            <a:chOff x="104361" y="788071"/>
            <a:chExt cx="3193810" cy="2816751"/>
          </a:xfrm>
        </p:grpSpPr>
        <p:sp>
          <p:nvSpPr>
            <p:cNvPr id="9" name="燕尾形 8"/>
            <p:cNvSpPr/>
            <p:nvPr/>
          </p:nvSpPr>
          <p:spPr>
            <a:xfrm rot="2409907">
              <a:off x="104361" y="788071"/>
              <a:ext cx="1053256" cy="361566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燕尾形 37"/>
            <p:cNvSpPr/>
            <p:nvPr/>
          </p:nvSpPr>
          <p:spPr>
            <a:xfrm rot="2409907">
              <a:off x="1042895" y="829315"/>
              <a:ext cx="454821" cy="361566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燕尾形 38"/>
            <p:cNvSpPr/>
            <p:nvPr/>
          </p:nvSpPr>
          <p:spPr>
            <a:xfrm rot="2409907">
              <a:off x="251434" y="1376672"/>
              <a:ext cx="454821" cy="361566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燕尾形 39"/>
            <p:cNvSpPr/>
            <p:nvPr/>
          </p:nvSpPr>
          <p:spPr>
            <a:xfrm rot="2409907">
              <a:off x="2841191" y="2921433"/>
              <a:ext cx="456980" cy="361566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 rot="2409907">
              <a:off x="2742318" y="3243256"/>
              <a:ext cx="454821" cy="361566"/>
            </a:xfrm>
            <a:prstGeom prst="chevron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792686" y="79362"/>
            <a:ext cx="7558629" cy="679037"/>
            <a:chOff x="872065" y="176371"/>
            <a:chExt cx="7558629" cy="679037"/>
          </a:xfrm>
        </p:grpSpPr>
        <p:sp>
          <p:nvSpPr>
            <p:cNvPr id="3" name="文本框 2"/>
            <p:cNvSpPr txBox="1"/>
            <p:nvPr/>
          </p:nvSpPr>
          <p:spPr>
            <a:xfrm>
              <a:off x="1432127" y="176371"/>
              <a:ext cx="6438504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200" dirty="0" smtClean="0">
                  <a:solidFill>
                    <a:srgbClr val="F9B616"/>
                  </a:solidFill>
                  <a:latin typeface="Impact"/>
                  <a:ea typeface="微软雅黑"/>
                  <a:cs typeface="Impact"/>
                </a:rPr>
                <a:t>WHAT</a:t>
              </a:r>
              <a:r>
                <a:rPr kumimoji="1" lang="zh-CN" altLang="en-US" sz="3200" dirty="0" smtClean="0">
                  <a:solidFill>
                    <a:srgbClr val="F9B616"/>
                  </a:solidFill>
                  <a:latin typeface="Impact"/>
                  <a:ea typeface="微软雅黑"/>
                  <a:cs typeface="Impact"/>
                </a:rPr>
                <a:t> </a:t>
              </a:r>
              <a:r>
                <a:rPr kumimoji="1" lang="en-US" altLang="zh-CN" sz="3200" dirty="0" smtClean="0">
                  <a:solidFill>
                    <a:srgbClr val="F9B616"/>
                  </a:solidFill>
                  <a:latin typeface="Impact"/>
                  <a:ea typeface="微软雅黑"/>
                  <a:cs typeface="Impact"/>
                </a:rPr>
                <a:t>WE</a:t>
              </a:r>
              <a:r>
                <a:rPr kumimoji="1" lang="zh-CN" altLang="en-US" sz="3200" dirty="0" smtClean="0">
                  <a:solidFill>
                    <a:srgbClr val="F9B616"/>
                  </a:solidFill>
                  <a:latin typeface="Impact"/>
                  <a:ea typeface="微软雅黑"/>
                  <a:cs typeface="Impact"/>
                </a:rPr>
                <a:t> </a:t>
              </a:r>
              <a:r>
                <a:rPr kumimoji="1" lang="en-US" altLang="zh-CN" sz="3200" dirty="0" smtClean="0">
                  <a:solidFill>
                    <a:srgbClr val="F9B616"/>
                  </a:solidFill>
                  <a:latin typeface="Impact"/>
                  <a:ea typeface="微软雅黑"/>
                  <a:cs typeface="Impact"/>
                </a:rPr>
                <a:t>ARE</a:t>
              </a:r>
              <a:r>
                <a:rPr kumimoji="1" lang="zh-CN" altLang="en-US" sz="3200" dirty="0" smtClean="0">
                  <a:solidFill>
                    <a:srgbClr val="F9B616"/>
                  </a:solidFill>
                  <a:latin typeface="Impact"/>
                  <a:ea typeface="微软雅黑"/>
                  <a:cs typeface="Impact"/>
                </a:rPr>
                <a:t> 我们是谁</a:t>
              </a:r>
              <a:endParaRPr kumimoji="1" lang="zh-CN" altLang="en-US" sz="3200" dirty="0">
                <a:solidFill>
                  <a:srgbClr val="F9B616"/>
                </a:solidFill>
                <a:latin typeface="Impact"/>
                <a:ea typeface="微软雅黑"/>
                <a:cs typeface="Impact"/>
              </a:endParaRPr>
            </a:p>
          </p:txBody>
        </p:sp>
        <p:cxnSp>
          <p:nvCxnSpPr>
            <p:cNvPr id="4" name="直线连接符 3"/>
            <p:cNvCxnSpPr/>
            <p:nvPr/>
          </p:nvCxnSpPr>
          <p:spPr>
            <a:xfrm>
              <a:off x="872065" y="855408"/>
              <a:ext cx="7558629" cy="0"/>
            </a:xfrm>
            <a:prstGeom prst="line">
              <a:avLst/>
            </a:prstGeom>
            <a:ln w="12700" cmpd="sng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prstClr val="white">
                      <a:alpha val="0"/>
                    </a:prstClr>
                  </a:gs>
                  <a:gs pos="50000">
                    <a:schemeClr val="bg1">
                      <a:alpha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 21"/>
          <p:cNvGrpSpPr/>
          <p:nvPr/>
        </p:nvGrpSpPr>
        <p:grpSpPr>
          <a:xfrm>
            <a:off x="792686" y="1268509"/>
            <a:ext cx="2042728" cy="2036834"/>
            <a:chOff x="792686" y="1171500"/>
            <a:chExt cx="2042728" cy="2036834"/>
          </a:xfrm>
        </p:grpSpPr>
        <p:grpSp>
          <p:nvGrpSpPr>
            <p:cNvPr id="15" name="组 14"/>
            <p:cNvGrpSpPr/>
            <p:nvPr/>
          </p:nvGrpSpPr>
          <p:grpSpPr>
            <a:xfrm>
              <a:off x="792686" y="1171500"/>
              <a:ext cx="2042728" cy="2036834"/>
              <a:chOff x="1320050" y="1288915"/>
              <a:chExt cx="2163761" cy="2157521"/>
            </a:xfrm>
          </p:grpSpPr>
          <p:sp>
            <p:nvSpPr>
              <p:cNvPr id="11" name="空心弧 10"/>
              <p:cNvSpPr/>
              <p:nvPr/>
            </p:nvSpPr>
            <p:spPr>
              <a:xfrm rot="6977117">
                <a:off x="1326289" y="1297734"/>
                <a:ext cx="2148702" cy="2148702"/>
              </a:xfrm>
              <a:prstGeom prst="blockArc">
                <a:avLst>
                  <a:gd name="adj1" fmla="val 12089868"/>
                  <a:gd name="adj2" fmla="val 21534669"/>
                  <a:gd name="adj3" fmla="val 10611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空心弧 9"/>
              <p:cNvSpPr/>
              <p:nvPr/>
            </p:nvSpPr>
            <p:spPr>
              <a:xfrm rot="14440068">
                <a:off x="1326289" y="1297734"/>
                <a:ext cx="2148702" cy="2148702"/>
              </a:xfrm>
              <a:prstGeom prst="blockArc">
                <a:avLst>
                  <a:gd name="adj1" fmla="val 11252161"/>
                  <a:gd name="adj2" fmla="val 21534669"/>
                  <a:gd name="adj3" fmla="val 10611"/>
                </a:avLst>
              </a:prstGeom>
              <a:solidFill>
                <a:srgbClr val="FA9618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空心弧 11"/>
              <p:cNvSpPr/>
              <p:nvPr/>
            </p:nvSpPr>
            <p:spPr>
              <a:xfrm rot="19513660">
                <a:off x="1320050" y="1290639"/>
                <a:ext cx="2148702" cy="2148702"/>
              </a:xfrm>
              <a:prstGeom prst="blockArc">
                <a:avLst>
                  <a:gd name="adj1" fmla="val 18837859"/>
                  <a:gd name="adj2" fmla="val 21534669"/>
                  <a:gd name="adj3" fmla="val 10611"/>
                </a:avLst>
              </a:prstGeom>
              <a:solidFill>
                <a:srgbClr val="F9B61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空心弧 12"/>
              <p:cNvSpPr/>
              <p:nvPr/>
            </p:nvSpPr>
            <p:spPr>
              <a:xfrm rot="17060374">
                <a:off x="1335109" y="1288915"/>
                <a:ext cx="2148702" cy="2148702"/>
              </a:xfrm>
              <a:prstGeom prst="blockArc">
                <a:avLst>
                  <a:gd name="adj1" fmla="val 18418194"/>
                  <a:gd name="adj2" fmla="val 21534669"/>
                  <a:gd name="adj3" fmla="val 10611"/>
                </a:avLst>
              </a:prstGeom>
              <a:solidFill>
                <a:srgbClr val="79797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896757" y="1272624"/>
              <a:ext cx="1834585" cy="1834585"/>
            </a:xfrm>
            <a:prstGeom prst="ellipse">
              <a:avLst/>
            </a:prstGeom>
            <a:blipFill rotWithShape="1">
              <a:blip r:embed="rId3">
                <a:grayscl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3367188" y="1268509"/>
            <a:ext cx="2042728" cy="2036834"/>
            <a:chOff x="3480973" y="2129855"/>
            <a:chExt cx="2042728" cy="2036834"/>
          </a:xfrm>
        </p:grpSpPr>
        <p:grpSp>
          <p:nvGrpSpPr>
            <p:cNvPr id="16" name="组 15"/>
            <p:cNvGrpSpPr/>
            <p:nvPr/>
          </p:nvGrpSpPr>
          <p:grpSpPr>
            <a:xfrm>
              <a:off x="3480973" y="2129855"/>
              <a:ext cx="2042728" cy="2036834"/>
              <a:chOff x="1320050" y="1288915"/>
              <a:chExt cx="2163761" cy="2157521"/>
            </a:xfrm>
          </p:grpSpPr>
          <p:sp>
            <p:nvSpPr>
              <p:cNvPr id="17" name="空心弧 16"/>
              <p:cNvSpPr/>
              <p:nvPr/>
            </p:nvSpPr>
            <p:spPr>
              <a:xfrm rot="6977117">
                <a:off x="1326289" y="1297734"/>
                <a:ext cx="2148702" cy="2148702"/>
              </a:xfrm>
              <a:prstGeom prst="blockArc">
                <a:avLst>
                  <a:gd name="adj1" fmla="val 12089868"/>
                  <a:gd name="adj2" fmla="val 21534669"/>
                  <a:gd name="adj3" fmla="val 10611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空心弧 17"/>
              <p:cNvSpPr/>
              <p:nvPr/>
            </p:nvSpPr>
            <p:spPr>
              <a:xfrm rot="14440068">
                <a:off x="1326289" y="1297734"/>
                <a:ext cx="2148702" cy="2148702"/>
              </a:xfrm>
              <a:prstGeom prst="blockArc">
                <a:avLst>
                  <a:gd name="adj1" fmla="val 11252161"/>
                  <a:gd name="adj2" fmla="val 21534669"/>
                  <a:gd name="adj3" fmla="val 10611"/>
                </a:avLst>
              </a:prstGeom>
              <a:solidFill>
                <a:srgbClr val="FA9618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空心弧 18"/>
              <p:cNvSpPr/>
              <p:nvPr/>
            </p:nvSpPr>
            <p:spPr>
              <a:xfrm rot="19513660">
                <a:off x="1320050" y="1290639"/>
                <a:ext cx="2148702" cy="2148702"/>
              </a:xfrm>
              <a:prstGeom prst="blockArc">
                <a:avLst>
                  <a:gd name="adj1" fmla="val 18837859"/>
                  <a:gd name="adj2" fmla="val 21534669"/>
                  <a:gd name="adj3" fmla="val 10611"/>
                </a:avLst>
              </a:prstGeom>
              <a:solidFill>
                <a:srgbClr val="F9B61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空心弧 19"/>
              <p:cNvSpPr/>
              <p:nvPr/>
            </p:nvSpPr>
            <p:spPr>
              <a:xfrm rot="17060374">
                <a:off x="1335109" y="1288915"/>
                <a:ext cx="2148702" cy="2148702"/>
              </a:xfrm>
              <a:prstGeom prst="blockArc">
                <a:avLst>
                  <a:gd name="adj1" fmla="val 18418194"/>
                  <a:gd name="adj2" fmla="val 21534669"/>
                  <a:gd name="adj3" fmla="val 10611"/>
                </a:avLst>
              </a:prstGeom>
              <a:solidFill>
                <a:srgbClr val="79797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3585045" y="2230980"/>
              <a:ext cx="1834585" cy="1834585"/>
            </a:xfrm>
            <a:prstGeom prst="ellipse">
              <a:avLst/>
            </a:prstGeom>
            <a:blipFill rotWithShape="1">
              <a:blip r:embed="rId4">
                <a:grayscl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5941691" y="1268509"/>
            <a:ext cx="2042728" cy="2036834"/>
            <a:chOff x="5941691" y="1711283"/>
            <a:chExt cx="2042728" cy="2036834"/>
          </a:xfrm>
        </p:grpSpPr>
        <p:grpSp>
          <p:nvGrpSpPr>
            <p:cNvPr id="23" name="组 22"/>
            <p:cNvGrpSpPr/>
            <p:nvPr/>
          </p:nvGrpSpPr>
          <p:grpSpPr>
            <a:xfrm>
              <a:off x="5941691" y="1711283"/>
              <a:ext cx="2042728" cy="2036834"/>
              <a:chOff x="1320050" y="1288915"/>
              <a:chExt cx="2163761" cy="2157521"/>
            </a:xfrm>
          </p:grpSpPr>
          <p:sp>
            <p:nvSpPr>
              <p:cNvPr id="24" name="空心弧 23"/>
              <p:cNvSpPr/>
              <p:nvPr/>
            </p:nvSpPr>
            <p:spPr>
              <a:xfrm rot="6977117">
                <a:off x="1326289" y="1297734"/>
                <a:ext cx="2148702" cy="2148702"/>
              </a:xfrm>
              <a:prstGeom prst="blockArc">
                <a:avLst>
                  <a:gd name="adj1" fmla="val 12089868"/>
                  <a:gd name="adj2" fmla="val 21534669"/>
                  <a:gd name="adj3" fmla="val 10611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空心弧 24"/>
              <p:cNvSpPr/>
              <p:nvPr/>
            </p:nvSpPr>
            <p:spPr>
              <a:xfrm rot="14440068">
                <a:off x="1326289" y="1297734"/>
                <a:ext cx="2148702" cy="2148702"/>
              </a:xfrm>
              <a:prstGeom prst="blockArc">
                <a:avLst>
                  <a:gd name="adj1" fmla="val 11252161"/>
                  <a:gd name="adj2" fmla="val 21534669"/>
                  <a:gd name="adj3" fmla="val 10611"/>
                </a:avLst>
              </a:prstGeom>
              <a:solidFill>
                <a:srgbClr val="FA9618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空心弧 25"/>
              <p:cNvSpPr/>
              <p:nvPr/>
            </p:nvSpPr>
            <p:spPr>
              <a:xfrm rot="19513660">
                <a:off x="1320050" y="1290639"/>
                <a:ext cx="2148702" cy="2148702"/>
              </a:xfrm>
              <a:prstGeom prst="blockArc">
                <a:avLst>
                  <a:gd name="adj1" fmla="val 18837859"/>
                  <a:gd name="adj2" fmla="val 21534669"/>
                  <a:gd name="adj3" fmla="val 10611"/>
                </a:avLst>
              </a:prstGeom>
              <a:solidFill>
                <a:srgbClr val="F9B61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空心弧 26"/>
              <p:cNvSpPr/>
              <p:nvPr/>
            </p:nvSpPr>
            <p:spPr>
              <a:xfrm rot="17060374">
                <a:off x="1335109" y="1288915"/>
                <a:ext cx="2148702" cy="2148702"/>
              </a:xfrm>
              <a:prstGeom prst="blockArc">
                <a:avLst>
                  <a:gd name="adj1" fmla="val 18418194"/>
                  <a:gd name="adj2" fmla="val 21534669"/>
                  <a:gd name="adj3" fmla="val 10611"/>
                </a:avLst>
              </a:prstGeom>
              <a:solidFill>
                <a:srgbClr val="797979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6045763" y="1812408"/>
              <a:ext cx="1834585" cy="1834585"/>
            </a:xfrm>
            <a:prstGeom prst="ellipse">
              <a:avLst/>
            </a:prstGeom>
            <a:blipFill rotWithShape="1">
              <a:blip r:embed="rId5">
                <a:grayscl/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0" y="4702550"/>
            <a:ext cx="9144000" cy="440950"/>
            <a:chOff x="0" y="4702550"/>
            <a:chExt cx="9144000" cy="440950"/>
          </a:xfrm>
        </p:grpSpPr>
        <p:sp>
          <p:nvSpPr>
            <p:cNvPr id="31" name="矩形 30"/>
            <p:cNvSpPr/>
            <p:nvPr/>
          </p:nvSpPr>
          <p:spPr>
            <a:xfrm>
              <a:off x="0" y="4702550"/>
              <a:ext cx="9144000" cy="440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32" name="图片 31" descr="envelope-1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5324" y="4820917"/>
              <a:ext cx="280416" cy="204216"/>
            </a:xfrm>
            <a:prstGeom prst="rect">
              <a:avLst/>
            </a:prstGeom>
          </p:spPr>
        </p:pic>
        <p:pic>
          <p:nvPicPr>
            <p:cNvPr id="33" name="图片 32" descr="telephone-2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745" y="4782577"/>
              <a:ext cx="280897" cy="280897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523379" y="4784526"/>
              <a:ext cx="12661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dirty="0" smtClean="0">
                  <a:solidFill>
                    <a:srgbClr val="797979"/>
                  </a:solidFill>
                  <a:latin typeface="Arial"/>
                  <a:ea typeface="微软雅黑"/>
                  <a:cs typeface="Arial"/>
                </a:rPr>
                <a:t>123-4567-8900</a:t>
              </a:r>
              <a:endPara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159016" y="4784526"/>
              <a:ext cx="19907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dirty="0" smtClean="0">
                  <a:solidFill>
                    <a:srgbClr val="797979"/>
                  </a:solidFill>
                  <a:latin typeface="Arial"/>
                  <a:ea typeface="微软雅黑"/>
                  <a:cs typeface="Arial"/>
                </a:rPr>
                <a:t>officeplus@microsoft.com</a:t>
              </a:r>
              <a:endPara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685461" y="4786475"/>
              <a:ext cx="23254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zh-CN" altLang="en-US" sz="1200" dirty="0">
                  <a:solidFill>
                    <a:srgbClr val="797979"/>
                  </a:solidFill>
                  <a:latin typeface="Arial"/>
                  <a:ea typeface="微软雅黑"/>
                  <a:cs typeface="Arial"/>
                </a:rPr>
                <a:t>公司</a:t>
              </a:r>
              <a:r>
                <a:rPr kumimoji="1" lang="zh-CN" altLang="en-US" sz="1200" dirty="0" smtClean="0">
                  <a:solidFill>
                    <a:srgbClr val="797979"/>
                  </a:solidFill>
                  <a:latin typeface="Arial"/>
                  <a:ea typeface="微软雅黑"/>
                  <a:cs typeface="Arial"/>
                </a:rPr>
                <a:t>名称 </a:t>
              </a:r>
              <a:r>
                <a:rPr kumimoji="1" lang="en-US" altLang="zh-CN" sz="1200" dirty="0" smtClean="0">
                  <a:solidFill>
                    <a:srgbClr val="797979"/>
                  </a:solidFill>
                  <a:latin typeface="Arial"/>
                  <a:ea typeface="微软雅黑"/>
                  <a:cs typeface="Arial"/>
                </a:rPr>
                <a:t>|</a:t>
              </a:r>
              <a:r>
                <a:rPr kumimoji="1" lang="zh-CN" altLang="en-US" sz="1200" dirty="0" smtClean="0">
                  <a:solidFill>
                    <a:srgbClr val="797979"/>
                  </a:solidFill>
                  <a:latin typeface="Arial"/>
                  <a:ea typeface="微软雅黑"/>
                  <a:cs typeface="Arial"/>
                </a:rPr>
                <a:t> </a:t>
              </a:r>
              <a:r>
                <a:rPr kumimoji="1" lang="en-US" altLang="zh-CN" sz="1200" dirty="0" smtClean="0">
                  <a:solidFill>
                    <a:srgbClr val="797979"/>
                  </a:solidFill>
                  <a:latin typeface="Arial"/>
                  <a:ea typeface="微软雅黑"/>
                  <a:cs typeface="Arial"/>
                </a:rPr>
                <a:t>LOGO</a:t>
              </a:r>
              <a:endParaRPr kumimoji="1" lang="zh-CN" altLang="en-US" sz="1200" dirty="0">
                <a:solidFill>
                  <a:srgbClr val="797979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990036" y="3484440"/>
            <a:ext cx="1633361" cy="475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CLICK</a:t>
            </a:r>
            <a:r>
              <a:rPr kumimoji="1"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r>
              <a:rPr kumimoji="1"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</a:p>
          <a:p>
            <a:pPr algn="ctr">
              <a:lnSpc>
                <a:spcPts val="1500"/>
              </a:lnSpc>
            </a:pP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ADD</a:t>
            </a:r>
            <a:r>
              <a:rPr kumimoji="1"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kumimoji="1"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endParaRPr kumimoji="1"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21872" y="3942573"/>
            <a:ext cx="21696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r>
              <a:rPr lang="zh-CN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584534" y="3484440"/>
            <a:ext cx="1633361" cy="475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CLICK</a:t>
            </a:r>
            <a:r>
              <a:rPr kumimoji="1"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r>
              <a:rPr kumimoji="1"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</a:p>
          <a:p>
            <a:pPr algn="ctr">
              <a:lnSpc>
                <a:spcPts val="1500"/>
              </a:lnSpc>
            </a:pP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ADD</a:t>
            </a:r>
            <a:r>
              <a:rPr kumimoji="1"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kumimoji="1"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endParaRPr kumimoji="1"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316370" y="3942573"/>
            <a:ext cx="21696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r>
              <a:rPr lang="zh-CN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145592" y="3484440"/>
            <a:ext cx="1633361" cy="475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CLICK</a:t>
            </a:r>
            <a:r>
              <a:rPr kumimoji="1"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r>
              <a:rPr kumimoji="1"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</a:t>
            </a:r>
          </a:p>
          <a:p>
            <a:pPr algn="ctr">
              <a:lnSpc>
                <a:spcPts val="1500"/>
              </a:lnSpc>
            </a:pP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ADD</a:t>
            </a:r>
            <a:r>
              <a:rPr kumimoji="1"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kumimoji="1"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TITLE</a:t>
            </a:r>
            <a:endParaRPr kumimoji="1" lang="zh-CN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877428" y="3942573"/>
            <a:ext cx="21696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 algn="ctr">
              <a:lnSpc>
                <a:spcPct val="130000"/>
              </a:lnSpc>
            </a:pPr>
            <a:r>
              <a:rPr lang="zh-CN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建议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410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空心弧 3"/>
          <p:cNvSpPr/>
          <p:nvPr/>
        </p:nvSpPr>
        <p:spPr>
          <a:xfrm rot="16200000">
            <a:off x="1058387" y="1049424"/>
            <a:ext cx="2663244" cy="2663244"/>
          </a:xfrm>
          <a:prstGeom prst="blockArc">
            <a:avLst>
              <a:gd name="adj1" fmla="val 4719989"/>
              <a:gd name="adj2" fmla="val 21446483"/>
              <a:gd name="adj3" fmla="val 5649"/>
            </a:avLst>
          </a:prstGeom>
          <a:solidFill>
            <a:srgbClr val="FA96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22236" y="1113272"/>
            <a:ext cx="2535547" cy="2535547"/>
          </a:xfrm>
          <a:prstGeom prst="ellipse">
            <a:avLst/>
          </a:prstGeom>
          <a:noFill/>
          <a:ln w="38100" cmpd="sng">
            <a:solidFill>
              <a:srgbClr val="FA961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198259" y="934779"/>
            <a:ext cx="41276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smtClean="0">
                <a:solidFill>
                  <a:srgbClr val="FA9618"/>
                </a:solidFill>
                <a:latin typeface="Impact"/>
                <a:ea typeface="微软雅黑"/>
                <a:cs typeface="Impact"/>
              </a:rPr>
              <a:t>WHAT WE ARE</a:t>
            </a:r>
          </a:p>
          <a:p>
            <a:r>
              <a:rPr kumimoji="1" lang="zh-CN" altLang="en-US" sz="3600" dirty="0" smtClean="0">
                <a:solidFill>
                  <a:srgbClr val="FA9618"/>
                </a:solidFill>
                <a:latin typeface="Impact"/>
                <a:ea typeface="微软雅黑"/>
                <a:cs typeface="Impact"/>
              </a:rPr>
              <a:t>我们是谁</a:t>
            </a:r>
            <a:endParaRPr kumimoji="1" lang="zh-CN" altLang="en-US" sz="3600" dirty="0">
              <a:solidFill>
                <a:srgbClr val="FA9618"/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8259" y="2240932"/>
            <a:ext cx="3909260" cy="245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lang="zh-CN" altLang="zh-CN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91935" y="1282971"/>
            <a:ext cx="2196148" cy="2196148"/>
          </a:xfrm>
          <a:prstGeom prst="ellipse">
            <a:avLst/>
          </a:prstGeom>
          <a:blipFill rotWithShape="1">
            <a:blip r:embed="rId4">
              <a:grayscl/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857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67203" y="793682"/>
            <a:ext cx="1093633" cy="1093633"/>
          </a:xfrm>
          <a:prstGeom prst="ellipse">
            <a:avLst/>
          </a:prstGeom>
          <a:solidFill>
            <a:srgbClr val="7979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160836" y="-711832"/>
            <a:ext cx="1093633" cy="1093633"/>
          </a:xfrm>
          <a:prstGeom prst="ellipse">
            <a:avLst/>
          </a:prstGeom>
          <a:solidFill>
            <a:srgbClr val="7979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313236" y="2932302"/>
            <a:ext cx="1093633" cy="1093633"/>
          </a:xfrm>
          <a:prstGeom prst="ellipse">
            <a:avLst/>
          </a:prstGeom>
          <a:solidFill>
            <a:srgbClr val="7979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75628" y="4358914"/>
            <a:ext cx="1093633" cy="1093633"/>
          </a:xfrm>
          <a:prstGeom prst="ellipse">
            <a:avLst/>
          </a:prstGeom>
          <a:solidFill>
            <a:srgbClr val="79797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37688" y="1402171"/>
            <a:ext cx="485144" cy="485144"/>
          </a:xfrm>
          <a:prstGeom prst="ellipse">
            <a:avLst/>
          </a:prstGeom>
          <a:solidFill>
            <a:srgbClr val="FA96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984572" y="3386462"/>
            <a:ext cx="604344" cy="604344"/>
          </a:xfrm>
          <a:prstGeom prst="ellipse">
            <a:avLst/>
          </a:prstGeom>
          <a:solidFill>
            <a:srgbClr val="FA96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745343" y="511736"/>
            <a:ext cx="259870" cy="259870"/>
          </a:xfrm>
          <a:prstGeom prst="ellipse">
            <a:avLst/>
          </a:prstGeom>
          <a:solidFill>
            <a:srgbClr val="FA96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24542" y="4056742"/>
            <a:ext cx="302172" cy="302172"/>
          </a:xfrm>
          <a:prstGeom prst="ellipse">
            <a:avLst/>
          </a:prstGeom>
          <a:solidFill>
            <a:srgbClr val="FA96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954050" y="884732"/>
            <a:ext cx="661357" cy="661357"/>
          </a:xfrm>
          <a:prstGeom prst="ellipse">
            <a:avLst/>
          </a:prstGeom>
          <a:solidFill>
            <a:srgbClr val="F9B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13308" y="511085"/>
            <a:ext cx="680107" cy="680107"/>
          </a:xfrm>
          <a:prstGeom prst="ellipse">
            <a:avLst/>
          </a:prstGeom>
          <a:solidFill>
            <a:srgbClr val="FA96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693415" y="132063"/>
            <a:ext cx="379022" cy="379022"/>
          </a:xfrm>
          <a:prstGeom prst="ellipse">
            <a:avLst/>
          </a:prstGeom>
          <a:solidFill>
            <a:srgbClr val="F9B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703041" y="3876163"/>
            <a:ext cx="482751" cy="482751"/>
          </a:xfrm>
          <a:prstGeom prst="ellipse">
            <a:avLst/>
          </a:prstGeom>
          <a:solidFill>
            <a:srgbClr val="FA96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254469" y="3117335"/>
            <a:ext cx="379022" cy="379022"/>
          </a:xfrm>
          <a:prstGeom prst="ellipse">
            <a:avLst/>
          </a:prstGeom>
          <a:solidFill>
            <a:srgbClr val="F9B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035326" y="4953989"/>
            <a:ext cx="379022" cy="379022"/>
          </a:xfrm>
          <a:prstGeom prst="ellipse">
            <a:avLst/>
          </a:prstGeom>
          <a:solidFill>
            <a:srgbClr val="F9B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291935" y="1282971"/>
            <a:ext cx="2196148" cy="2196148"/>
          </a:xfrm>
          <a:prstGeom prst="ellipse">
            <a:avLst/>
          </a:prstGeom>
          <a:blipFill rotWithShape="1">
            <a:blip r:embed="rId4">
              <a:grayscl/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427576" y="440765"/>
            <a:ext cx="41276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kumimoji="1" lang="en-US" altLang="zh-CN" sz="3600" dirty="0">
                <a:solidFill>
                  <a:srgbClr val="F9B616"/>
                </a:solidFill>
                <a:latin typeface="Impact"/>
                <a:ea typeface="微软雅黑"/>
                <a:cs typeface="Impact"/>
              </a:rPr>
              <a:t>WHAT WE ARE</a:t>
            </a:r>
          </a:p>
          <a:p>
            <a:pPr lvl="0" algn="r"/>
            <a:r>
              <a:rPr kumimoji="1" lang="zh-CN" altLang="en-US" sz="3600" dirty="0">
                <a:solidFill>
                  <a:srgbClr val="F9B616"/>
                </a:solidFill>
                <a:latin typeface="Impact"/>
                <a:ea typeface="微软雅黑"/>
                <a:cs typeface="Impact"/>
              </a:rPr>
              <a:t>我们是谁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319677" y="1929337"/>
            <a:ext cx="423559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。点击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。标题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 algn="r">
              <a:lnSpc>
                <a:spcPct val="130000"/>
              </a:lnSpc>
            </a:pPr>
            <a:endParaRPr kumimoji="1" lang="en-US" altLang="zh-CN" sz="1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algn="r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 algn="r">
              <a:lnSpc>
                <a:spcPct val="130000"/>
              </a:lnSpc>
            </a:pPr>
            <a:r>
              <a:rPr kumimoji="1"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.</a:t>
            </a: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258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1120123" y="1111153"/>
            <a:ext cx="2548943" cy="2548943"/>
          </a:xfrm>
          <a:prstGeom prst="ellipse">
            <a:avLst/>
          </a:prstGeom>
          <a:solidFill>
            <a:srgbClr val="F9B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99493" y="1190524"/>
            <a:ext cx="2390204" cy="2390202"/>
          </a:xfrm>
          <a:prstGeom prst="ellipse">
            <a:avLst/>
          </a:prstGeom>
          <a:solidFill>
            <a:srgbClr val="FA96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91935" y="1278731"/>
            <a:ext cx="2196148" cy="2196148"/>
          </a:xfrm>
          <a:prstGeom prst="ellipse">
            <a:avLst/>
          </a:prstGeom>
          <a:blipFill rotWithShape="1">
            <a:blip r:embed="rId4">
              <a:grayscl/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198259" y="1040603"/>
            <a:ext cx="41276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>
                <a:solidFill>
                  <a:srgbClr val="F9B616"/>
                </a:solidFill>
                <a:latin typeface="Impact"/>
                <a:ea typeface="微软雅黑"/>
                <a:cs typeface="Impact"/>
              </a:rPr>
              <a:t>WHAT WE ARE</a:t>
            </a:r>
          </a:p>
          <a:p>
            <a:r>
              <a:rPr kumimoji="1" lang="zh-CN" altLang="en-US" sz="3600" dirty="0">
                <a:solidFill>
                  <a:srgbClr val="F9B616"/>
                </a:solidFill>
                <a:latin typeface="Impact"/>
                <a:ea typeface="微软雅黑"/>
                <a:cs typeface="Impact"/>
              </a:rPr>
              <a:t>我们是谁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198259" y="2240932"/>
            <a:ext cx="3909260" cy="2273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9439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112997"/>
            <a:ext cx="1534657" cy="15697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34657" y="3112997"/>
            <a:ext cx="7609343" cy="1569727"/>
          </a:xfrm>
          <a:prstGeom prst="rect">
            <a:avLst/>
          </a:prstGeom>
          <a:solidFill>
            <a:srgbClr val="F9B61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20197" y="3543917"/>
            <a:ext cx="71055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WHAT</a:t>
            </a:r>
            <a:r>
              <a:rPr kumimoji="1" lang="zh-CN" altLang="en-US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WE</a:t>
            </a:r>
            <a:r>
              <a:rPr kumimoji="1" lang="zh-CN" altLang="en-US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 </a:t>
            </a:r>
            <a:r>
              <a:rPr kumimoji="1" lang="en-US" altLang="zh-CN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DO</a:t>
            </a:r>
            <a:r>
              <a:rPr kumimoji="1" lang="zh-CN" altLang="en-US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微软雅黑"/>
                <a:cs typeface="Impact"/>
              </a:rPr>
              <a:t> 我们做什么</a:t>
            </a:r>
            <a:endParaRPr kumimoji="1" lang="zh-CN" altLang="en-US" sz="4400" dirty="0">
              <a:solidFill>
                <a:prstClr val="black">
                  <a:lumMod val="85000"/>
                  <a:lumOff val="15000"/>
                </a:prstClr>
              </a:solidFill>
              <a:latin typeface="Impact"/>
              <a:ea typeface="微软雅黑"/>
              <a:cs typeface="Impac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54198" y="3289049"/>
            <a:ext cx="1208502" cy="120850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7200" dirty="0">
                <a:solidFill>
                  <a:srgbClr val="A6A6A6"/>
                </a:solidFill>
                <a:latin typeface="Impact"/>
                <a:ea typeface="宋体"/>
                <a:cs typeface="Impact"/>
              </a:rPr>
              <a:t>2</a:t>
            </a:r>
            <a:endParaRPr kumimoji="1" lang="zh-CN" altLang="en-US" sz="7200" dirty="0">
              <a:solidFill>
                <a:srgbClr val="A6A6A6"/>
              </a:solidFill>
              <a:latin typeface="Impact"/>
              <a:ea typeface="宋体"/>
              <a:cs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val="112146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dcmitype/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1803</TotalTime>
  <Words>3738</Words>
  <Application>Microsoft Office PowerPoint</Application>
  <PresentationFormat>全屏显示(16:9)</PresentationFormat>
  <Paragraphs>209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HelveticaNeueLT Pro 67 MdCn</vt:lpstr>
      <vt:lpstr>Meiryo</vt:lpstr>
      <vt:lpstr>STHeitiSC-Light</vt:lpstr>
      <vt:lpstr>宋体</vt:lpstr>
      <vt:lpstr>微软雅黑</vt:lpstr>
      <vt:lpstr>Arial</vt:lpstr>
      <vt:lpstr>Calibri</vt:lpstr>
      <vt:lpstr>Calibri Light</vt:lpstr>
      <vt:lpstr>Century Gothic</vt:lpstr>
      <vt:lpstr>Helvetica</vt:lpstr>
      <vt:lpstr>Impact</vt:lpstr>
      <vt:lpstr>Times New Roman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137</cp:revision>
  <dcterms:created xsi:type="dcterms:W3CDTF">2010-04-12T23:12:02Z</dcterms:created>
  <dcterms:modified xsi:type="dcterms:W3CDTF">2016-01-12T01:10:07Z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