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</p:sldMasterIdLst>
  <p:notesMasterIdLst>
    <p:notesMasterId r:id="rId10"/>
  </p:notesMasterIdLst>
  <p:sldIdLst>
    <p:sldId id="256" r:id="rId3"/>
    <p:sldId id="264" r:id="rId4"/>
    <p:sldId id="263" r:id="rId5"/>
    <p:sldId id="261" r:id="rId6"/>
    <p:sldId id="262" r:id="rId7"/>
    <p:sldId id="266" r:id="rId8"/>
    <p:sldId id="267" r:id="rId9"/>
  </p:sldIdLst>
  <p:sldSz cx="9144000" cy="6858000" type="screen4x3"/>
  <p:notesSz cx="6858000" cy="9144000"/>
  <p:embeddedFontLst>
    <p:embeddedFont>
      <p:font typeface="微软雅黑" panose="020B0503020204020204" pitchFamily="34" charset="-122"/>
      <p:regular r:id="rId11"/>
      <p:bold r:id="rId12"/>
    </p:embeddedFont>
    <p:embeddedFont>
      <p:font typeface="Calibri Light" panose="020F0302020204030204" pitchFamily="34" charset="0"/>
      <p:regular r:id="rId13"/>
      <p:italic r:id="rId14"/>
    </p:embeddedFont>
    <p:embeddedFont>
      <p:font typeface="方正卡通简体" panose="03000509000000000000" pitchFamily="65" charset="-122"/>
      <p:regular r:id="rId15"/>
    </p:embeddedFont>
    <p:embeddedFont>
      <p:font typeface="Meiryo" panose="020B0604030504040204" pitchFamily="34" charset="-128"/>
      <p:regular r:id="rId16"/>
      <p:bold r:id="rId17"/>
      <p:italic r:id="rId18"/>
      <p:boldItalic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D8A1"/>
    <a:srgbClr val="0DA37F"/>
    <a:srgbClr val="0FBD94"/>
    <a:srgbClr val="1FEDBC"/>
    <a:srgbClr val="1FED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11.fntdata"/><Relationship Id="rId7" Type="http://schemas.openxmlformats.org/officeDocument/2006/relationships/slide" Target="slides/slide5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1.fntdata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4BC20D-247A-4380-B8B3-1BE6FAA5486E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6B4637-53BF-43B9-A67D-FBAFAF75A14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708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25210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269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368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6963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67868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72658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2707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28510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11315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91021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3688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201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35800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50916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86917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6018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8656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894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185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714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298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652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1BCE19-CDC6-421C-BC09-1032EFA7119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88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1BCE19-CDC6-421C-BC09-1032EFA71198}" type="datetimeFigureOut">
              <a:rPr lang="zh-CN" altLang="en-US" smtClean="0"/>
              <a:t>2016/1/10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B99EF-56E1-4A6B-9684-2EEF1FEED4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105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087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0DA37F"/>
                </a:solidFill>
                <a:latin typeface="微软雅黑" pitchFamily="34" charset="-122"/>
                <a:ea typeface="微软雅黑" pitchFamily="34" charset="-122"/>
              </a:rPr>
              <a:t>平行光长</a:t>
            </a:r>
            <a:r>
              <a:rPr lang="zh-CN" altLang="en-US" b="1" dirty="0">
                <a:solidFill>
                  <a:srgbClr val="0DA37F"/>
                </a:solidFill>
                <a:latin typeface="微软雅黑" pitchFamily="34" charset="-122"/>
                <a:ea typeface="微软雅黑" pitchFamily="34" charset="-122"/>
              </a:rPr>
              <a:t>阴影</a:t>
            </a:r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2987824" y="3439852"/>
            <a:ext cx="3024336" cy="4789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@</a:t>
            </a: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rPr>
              <a:t>只为设计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5194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101022" y="1639172"/>
            <a:ext cx="2941956" cy="2941956"/>
            <a:chOff x="3480510" y="1833454"/>
            <a:chExt cx="1728192" cy="1728192"/>
          </a:xfrm>
        </p:grpSpPr>
        <p:sp>
          <p:nvSpPr>
            <p:cNvPr id="8" name="圆角矩形 7"/>
            <p:cNvSpPr/>
            <p:nvPr/>
          </p:nvSpPr>
          <p:spPr>
            <a:xfrm>
              <a:off x="3480510" y="1833454"/>
              <a:ext cx="1728192" cy="1728192"/>
            </a:xfrm>
            <a:prstGeom prst="roundRect">
              <a:avLst>
                <a:gd name="adj" fmla="val 23350"/>
              </a:avLst>
            </a:prstGeom>
            <a:solidFill>
              <a:srgbClr val="1FED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3714806" y="2090833"/>
              <a:ext cx="1491118" cy="1468420"/>
            </a:xfrm>
            <a:custGeom>
              <a:avLst/>
              <a:gdLst>
                <a:gd name="connsiteX0" fmla="*/ 645459 w 1539245"/>
                <a:gd name="connsiteY0" fmla="*/ 0 h 1511199"/>
                <a:gd name="connsiteX1" fmla="*/ 1161703 w 1539245"/>
                <a:gd name="connsiteY1" fmla="*/ 537882 h 1511199"/>
                <a:gd name="connsiteX2" fmla="*/ 1297641 w 1539245"/>
                <a:gd name="connsiteY2" fmla="*/ 504264 h 1511199"/>
                <a:gd name="connsiteX3" fmla="*/ 1539245 w 1539245"/>
                <a:gd name="connsiteY3" fmla="*/ 754928 h 1511199"/>
                <a:gd name="connsiteX4" fmla="*/ 1539245 w 1539245"/>
                <a:gd name="connsiteY4" fmla="*/ 1107666 h 1511199"/>
                <a:gd name="connsiteX5" fmla="*/ 1135712 w 1539245"/>
                <a:gd name="connsiteY5" fmla="*/ 1511199 h 1511199"/>
                <a:gd name="connsiteX6" fmla="*/ 493241 w 1539245"/>
                <a:gd name="connsiteY6" fmla="*/ 1511199 h 1511199"/>
                <a:gd name="connsiteX7" fmla="*/ 283608 w 1539245"/>
                <a:gd name="connsiteY7" fmla="*/ 1308179 h 1511199"/>
                <a:gd name="connsiteX8" fmla="*/ 396688 w 1539245"/>
                <a:gd name="connsiteY8" fmla="*/ 921123 h 1511199"/>
                <a:gd name="connsiteX9" fmla="*/ 0 w 1539245"/>
                <a:gd name="connsiteY9" fmla="*/ 497541 h 1511199"/>
                <a:gd name="connsiteX10" fmla="*/ 719418 w 1539245"/>
                <a:gd name="connsiteY10" fmla="*/ 625288 h 1511199"/>
                <a:gd name="connsiteX11" fmla="*/ 645459 w 1539245"/>
                <a:gd name="connsiteY11" fmla="*/ 0 h 1511199"/>
                <a:gd name="connsiteX0" fmla="*/ 597332 w 1491118"/>
                <a:gd name="connsiteY0" fmla="*/ 0 h 1511199"/>
                <a:gd name="connsiteX1" fmla="*/ 1113576 w 1491118"/>
                <a:gd name="connsiteY1" fmla="*/ 537882 h 1511199"/>
                <a:gd name="connsiteX2" fmla="*/ 1249514 w 1491118"/>
                <a:gd name="connsiteY2" fmla="*/ 504264 h 1511199"/>
                <a:gd name="connsiteX3" fmla="*/ 1491118 w 1491118"/>
                <a:gd name="connsiteY3" fmla="*/ 754928 h 1511199"/>
                <a:gd name="connsiteX4" fmla="*/ 1491118 w 1491118"/>
                <a:gd name="connsiteY4" fmla="*/ 1107666 h 1511199"/>
                <a:gd name="connsiteX5" fmla="*/ 1087585 w 1491118"/>
                <a:gd name="connsiteY5" fmla="*/ 1511199 h 1511199"/>
                <a:gd name="connsiteX6" fmla="*/ 445114 w 1491118"/>
                <a:gd name="connsiteY6" fmla="*/ 1511199 h 1511199"/>
                <a:gd name="connsiteX7" fmla="*/ 235481 w 1491118"/>
                <a:gd name="connsiteY7" fmla="*/ 1308179 h 1511199"/>
                <a:gd name="connsiteX8" fmla="*/ 348561 w 1491118"/>
                <a:gd name="connsiteY8" fmla="*/ 921123 h 1511199"/>
                <a:gd name="connsiteX9" fmla="*/ 0 w 1491118"/>
                <a:gd name="connsiteY9" fmla="*/ 502888 h 1511199"/>
                <a:gd name="connsiteX10" fmla="*/ 671291 w 1491118"/>
                <a:gd name="connsiteY10" fmla="*/ 625288 h 1511199"/>
                <a:gd name="connsiteX11" fmla="*/ 597332 w 1491118"/>
                <a:gd name="connsiteY11" fmla="*/ 0 h 1511199"/>
                <a:gd name="connsiteX0" fmla="*/ 640111 w 1491118"/>
                <a:gd name="connsiteY0" fmla="*/ 0 h 1468420"/>
                <a:gd name="connsiteX1" fmla="*/ 1113576 w 1491118"/>
                <a:gd name="connsiteY1" fmla="*/ 495103 h 1468420"/>
                <a:gd name="connsiteX2" fmla="*/ 1249514 w 1491118"/>
                <a:gd name="connsiteY2" fmla="*/ 461485 h 1468420"/>
                <a:gd name="connsiteX3" fmla="*/ 1491118 w 1491118"/>
                <a:gd name="connsiteY3" fmla="*/ 712149 h 1468420"/>
                <a:gd name="connsiteX4" fmla="*/ 1491118 w 1491118"/>
                <a:gd name="connsiteY4" fmla="*/ 1064887 h 1468420"/>
                <a:gd name="connsiteX5" fmla="*/ 1087585 w 1491118"/>
                <a:gd name="connsiteY5" fmla="*/ 1468420 h 1468420"/>
                <a:gd name="connsiteX6" fmla="*/ 445114 w 1491118"/>
                <a:gd name="connsiteY6" fmla="*/ 1468420 h 1468420"/>
                <a:gd name="connsiteX7" fmla="*/ 235481 w 1491118"/>
                <a:gd name="connsiteY7" fmla="*/ 1265400 h 1468420"/>
                <a:gd name="connsiteX8" fmla="*/ 348561 w 1491118"/>
                <a:gd name="connsiteY8" fmla="*/ 878344 h 1468420"/>
                <a:gd name="connsiteX9" fmla="*/ 0 w 1491118"/>
                <a:gd name="connsiteY9" fmla="*/ 460109 h 1468420"/>
                <a:gd name="connsiteX10" fmla="*/ 671291 w 1491118"/>
                <a:gd name="connsiteY10" fmla="*/ 582509 h 1468420"/>
                <a:gd name="connsiteX11" fmla="*/ 640111 w 1491118"/>
                <a:gd name="connsiteY11" fmla="*/ 0 h 1468420"/>
                <a:gd name="connsiteX0" fmla="*/ 640111 w 1491118"/>
                <a:gd name="connsiteY0" fmla="*/ 0 h 1468420"/>
                <a:gd name="connsiteX1" fmla="*/ 1113576 w 1491118"/>
                <a:gd name="connsiteY1" fmla="*/ 495103 h 1468420"/>
                <a:gd name="connsiteX2" fmla="*/ 1249514 w 1491118"/>
                <a:gd name="connsiteY2" fmla="*/ 461485 h 1468420"/>
                <a:gd name="connsiteX3" fmla="*/ 1491118 w 1491118"/>
                <a:gd name="connsiteY3" fmla="*/ 712149 h 1468420"/>
                <a:gd name="connsiteX4" fmla="*/ 1491118 w 1491118"/>
                <a:gd name="connsiteY4" fmla="*/ 1064887 h 1468420"/>
                <a:gd name="connsiteX5" fmla="*/ 1087585 w 1491118"/>
                <a:gd name="connsiteY5" fmla="*/ 1468420 h 1468420"/>
                <a:gd name="connsiteX6" fmla="*/ 445114 w 1491118"/>
                <a:gd name="connsiteY6" fmla="*/ 1468420 h 1468420"/>
                <a:gd name="connsiteX7" fmla="*/ 235481 w 1491118"/>
                <a:gd name="connsiteY7" fmla="*/ 1265400 h 1468420"/>
                <a:gd name="connsiteX8" fmla="*/ 348561 w 1491118"/>
                <a:gd name="connsiteY8" fmla="*/ 878344 h 1468420"/>
                <a:gd name="connsiteX9" fmla="*/ 0 w 1491118"/>
                <a:gd name="connsiteY9" fmla="*/ 470804 h 1468420"/>
                <a:gd name="connsiteX10" fmla="*/ 671291 w 1491118"/>
                <a:gd name="connsiteY10" fmla="*/ 582509 h 1468420"/>
                <a:gd name="connsiteX11" fmla="*/ 640111 w 1491118"/>
                <a:gd name="connsiteY11" fmla="*/ 0 h 1468420"/>
                <a:gd name="connsiteX0" fmla="*/ 640111 w 1491118"/>
                <a:gd name="connsiteY0" fmla="*/ 0 h 1468420"/>
                <a:gd name="connsiteX1" fmla="*/ 1113576 w 1491118"/>
                <a:gd name="connsiteY1" fmla="*/ 495103 h 1468420"/>
                <a:gd name="connsiteX2" fmla="*/ 1249514 w 1491118"/>
                <a:gd name="connsiteY2" fmla="*/ 461485 h 1468420"/>
                <a:gd name="connsiteX3" fmla="*/ 1491118 w 1491118"/>
                <a:gd name="connsiteY3" fmla="*/ 712149 h 1468420"/>
                <a:gd name="connsiteX4" fmla="*/ 1491118 w 1491118"/>
                <a:gd name="connsiteY4" fmla="*/ 1064887 h 1468420"/>
                <a:gd name="connsiteX5" fmla="*/ 1087585 w 1491118"/>
                <a:gd name="connsiteY5" fmla="*/ 1468420 h 1468420"/>
                <a:gd name="connsiteX6" fmla="*/ 445114 w 1491118"/>
                <a:gd name="connsiteY6" fmla="*/ 1468420 h 1468420"/>
                <a:gd name="connsiteX7" fmla="*/ 235481 w 1491118"/>
                <a:gd name="connsiteY7" fmla="*/ 1265400 h 1468420"/>
                <a:gd name="connsiteX8" fmla="*/ 357087 w 1491118"/>
                <a:gd name="connsiteY8" fmla="*/ 852766 h 1468420"/>
                <a:gd name="connsiteX9" fmla="*/ 0 w 1491118"/>
                <a:gd name="connsiteY9" fmla="*/ 470804 h 1468420"/>
                <a:gd name="connsiteX10" fmla="*/ 671291 w 1491118"/>
                <a:gd name="connsiteY10" fmla="*/ 582509 h 1468420"/>
                <a:gd name="connsiteX11" fmla="*/ 640111 w 1491118"/>
                <a:gd name="connsiteY11" fmla="*/ 0 h 1468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91118" h="1468420">
                  <a:moveTo>
                    <a:pt x="640111" y="0"/>
                  </a:moveTo>
                  <a:lnTo>
                    <a:pt x="1113576" y="495103"/>
                  </a:lnTo>
                  <a:lnTo>
                    <a:pt x="1249514" y="461485"/>
                  </a:lnTo>
                  <a:lnTo>
                    <a:pt x="1491118" y="712149"/>
                  </a:lnTo>
                  <a:lnTo>
                    <a:pt x="1491118" y="1064887"/>
                  </a:lnTo>
                  <a:cubicBezTo>
                    <a:pt x="1491118" y="1287752"/>
                    <a:pt x="1310450" y="1468420"/>
                    <a:pt x="1087585" y="1468420"/>
                  </a:cubicBezTo>
                  <a:lnTo>
                    <a:pt x="445114" y="1468420"/>
                  </a:lnTo>
                  <a:lnTo>
                    <a:pt x="235481" y="1265400"/>
                  </a:lnTo>
                  <a:lnTo>
                    <a:pt x="357087" y="852766"/>
                  </a:lnTo>
                  <a:lnTo>
                    <a:pt x="0" y="470804"/>
                  </a:lnTo>
                  <a:lnTo>
                    <a:pt x="671291" y="582509"/>
                  </a:lnTo>
                  <a:lnTo>
                    <a:pt x="640111" y="0"/>
                  </a:lnTo>
                  <a:close/>
                </a:path>
              </a:pathLst>
            </a:custGeom>
            <a:solidFill>
              <a:srgbClr val="0FBD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五角星 9"/>
            <p:cNvSpPr/>
            <p:nvPr/>
          </p:nvSpPr>
          <p:spPr>
            <a:xfrm>
              <a:off x="3707904" y="2060848"/>
              <a:ext cx="1273405" cy="1273405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683568" y="548680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0DA37F"/>
                </a:solidFill>
                <a:latin typeface="方正卡通简体" pitchFamily="65" charset="-122"/>
                <a:ea typeface="方正卡通简体" pitchFamily="65" charset="-122"/>
              </a:rPr>
              <a:t>形状</a:t>
            </a:r>
            <a:r>
              <a:rPr lang="zh-CN" altLang="en-US" sz="3600" dirty="0" smtClean="0">
                <a:solidFill>
                  <a:srgbClr val="0DA37F"/>
                </a:solidFill>
                <a:latin typeface="方正卡通简体" pitchFamily="65" charset="-122"/>
                <a:ea typeface="方正卡通简体" pitchFamily="65" charset="-122"/>
              </a:rPr>
              <a:t>长阴影</a:t>
            </a:r>
            <a:endParaRPr lang="zh-CN" altLang="en-US" sz="3600" dirty="0">
              <a:solidFill>
                <a:srgbClr val="0DA37F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7337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83568" y="548680"/>
            <a:ext cx="387798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rgbClr val="0DA37F"/>
                </a:solidFill>
                <a:latin typeface="方正卡通简体" pitchFamily="65" charset="-122"/>
                <a:ea typeface="方正卡通简体" pitchFamily="65" charset="-122"/>
              </a:rPr>
              <a:t>平行</a:t>
            </a:r>
            <a:r>
              <a:rPr lang="zh-CN" altLang="en-US" sz="3600" dirty="0" smtClean="0">
                <a:solidFill>
                  <a:srgbClr val="0DA37F"/>
                </a:solidFill>
                <a:latin typeface="方正卡通简体" pitchFamily="65" charset="-122"/>
                <a:ea typeface="方正卡通简体" pitchFamily="65" charset="-122"/>
              </a:rPr>
              <a:t>光阴影的特点</a:t>
            </a:r>
            <a:endParaRPr lang="zh-CN" altLang="en-US" sz="3600" dirty="0">
              <a:solidFill>
                <a:srgbClr val="0DA37F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274268" y="1640747"/>
            <a:ext cx="2678403" cy="2678402"/>
          </a:xfrm>
          <a:prstGeom prst="roundRect">
            <a:avLst>
              <a:gd name="adj" fmla="val 23350"/>
            </a:avLst>
          </a:prstGeom>
          <a:solidFill>
            <a:srgbClr val="1FE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1637387" y="2028540"/>
            <a:ext cx="2310979" cy="2275800"/>
          </a:xfrm>
          <a:custGeom>
            <a:avLst/>
            <a:gdLst>
              <a:gd name="connsiteX0" fmla="*/ 645459 w 1539245"/>
              <a:gd name="connsiteY0" fmla="*/ 0 h 1511199"/>
              <a:gd name="connsiteX1" fmla="*/ 1161703 w 1539245"/>
              <a:gd name="connsiteY1" fmla="*/ 537882 h 1511199"/>
              <a:gd name="connsiteX2" fmla="*/ 1297641 w 1539245"/>
              <a:gd name="connsiteY2" fmla="*/ 504264 h 1511199"/>
              <a:gd name="connsiteX3" fmla="*/ 1539245 w 1539245"/>
              <a:gd name="connsiteY3" fmla="*/ 754928 h 1511199"/>
              <a:gd name="connsiteX4" fmla="*/ 1539245 w 1539245"/>
              <a:gd name="connsiteY4" fmla="*/ 1107666 h 1511199"/>
              <a:gd name="connsiteX5" fmla="*/ 1135712 w 1539245"/>
              <a:gd name="connsiteY5" fmla="*/ 1511199 h 1511199"/>
              <a:gd name="connsiteX6" fmla="*/ 493241 w 1539245"/>
              <a:gd name="connsiteY6" fmla="*/ 1511199 h 1511199"/>
              <a:gd name="connsiteX7" fmla="*/ 283608 w 1539245"/>
              <a:gd name="connsiteY7" fmla="*/ 1308179 h 1511199"/>
              <a:gd name="connsiteX8" fmla="*/ 396688 w 1539245"/>
              <a:gd name="connsiteY8" fmla="*/ 921123 h 1511199"/>
              <a:gd name="connsiteX9" fmla="*/ 0 w 1539245"/>
              <a:gd name="connsiteY9" fmla="*/ 497541 h 1511199"/>
              <a:gd name="connsiteX10" fmla="*/ 719418 w 1539245"/>
              <a:gd name="connsiteY10" fmla="*/ 625288 h 1511199"/>
              <a:gd name="connsiteX11" fmla="*/ 645459 w 1539245"/>
              <a:gd name="connsiteY11" fmla="*/ 0 h 1511199"/>
              <a:gd name="connsiteX0" fmla="*/ 597332 w 1491118"/>
              <a:gd name="connsiteY0" fmla="*/ 0 h 1511199"/>
              <a:gd name="connsiteX1" fmla="*/ 1113576 w 1491118"/>
              <a:gd name="connsiteY1" fmla="*/ 537882 h 1511199"/>
              <a:gd name="connsiteX2" fmla="*/ 1249514 w 1491118"/>
              <a:gd name="connsiteY2" fmla="*/ 504264 h 1511199"/>
              <a:gd name="connsiteX3" fmla="*/ 1491118 w 1491118"/>
              <a:gd name="connsiteY3" fmla="*/ 754928 h 1511199"/>
              <a:gd name="connsiteX4" fmla="*/ 1491118 w 1491118"/>
              <a:gd name="connsiteY4" fmla="*/ 1107666 h 1511199"/>
              <a:gd name="connsiteX5" fmla="*/ 1087585 w 1491118"/>
              <a:gd name="connsiteY5" fmla="*/ 1511199 h 1511199"/>
              <a:gd name="connsiteX6" fmla="*/ 445114 w 1491118"/>
              <a:gd name="connsiteY6" fmla="*/ 1511199 h 1511199"/>
              <a:gd name="connsiteX7" fmla="*/ 235481 w 1491118"/>
              <a:gd name="connsiteY7" fmla="*/ 1308179 h 1511199"/>
              <a:gd name="connsiteX8" fmla="*/ 348561 w 1491118"/>
              <a:gd name="connsiteY8" fmla="*/ 921123 h 1511199"/>
              <a:gd name="connsiteX9" fmla="*/ 0 w 1491118"/>
              <a:gd name="connsiteY9" fmla="*/ 502888 h 1511199"/>
              <a:gd name="connsiteX10" fmla="*/ 671291 w 1491118"/>
              <a:gd name="connsiteY10" fmla="*/ 625288 h 1511199"/>
              <a:gd name="connsiteX11" fmla="*/ 597332 w 1491118"/>
              <a:gd name="connsiteY11" fmla="*/ 0 h 1511199"/>
              <a:gd name="connsiteX0" fmla="*/ 640111 w 1491118"/>
              <a:gd name="connsiteY0" fmla="*/ 0 h 1468420"/>
              <a:gd name="connsiteX1" fmla="*/ 1113576 w 1491118"/>
              <a:gd name="connsiteY1" fmla="*/ 495103 h 1468420"/>
              <a:gd name="connsiteX2" fmla="*/ 1249514 w 1491118"/>
              <a:gd name="connsiteY2" fmla="*/ 461485 h 1468420"/>
              <a:gd name="connsiteX3" fmla="*/ 1491118 w 1491118"/>
              <a:gd name="connsiteY3" fmla="*/ 712149 h 1468420"/>
              <a:gd name="connsiteX4" fmla="*/ 1491118 w 1491118"/>
              <a:gd name="connsiteY4" fmla="*/ 1064887 h 1468420"/>
              <a:gd name="connsiteX5" fmla="*/ 1087585 w 1491118"/>
              <a:gd name="connsiteY5" fmla="*/ 1468420 h 1468420"/>
              <a:gd name="connsiteX6" fmla="*/ 445114 w 1491118"/>
              <a:gd name="connsiteY6" fmla="*/ 1468420 h 1468420"/>
              <a:gd name="connsiteX7" fmla="*/ 235481 w 1491118"/>
              <a:gd name="connsiteY7" fmla="*/ 1265400 h 1468420"/>
              <a:gd name="connsiteX8" fmla="*/ 348561 w 1491118"/>
              <a:gd name="connsiteY8" fmla="*/ 878344 h 1468420"/>
              <a:gd name="connsiteX9" fmla="*/ 0 w 1491118"/>
              <a:gd name="connsiteY9" fmla="*/ 460109 h 1468420"/>
              <a:gd name="connsiteX10" fmla="*/ 671291 w 1491118"/>
              <a:gd name="connsiteY10" fmla="*/ 582509 h 1468420"/>
              <a:gd name="connsiteX11" fmla="*/ 640111 w 1491118"/>
              <a:gd name="connsiteY11" fmla="*/ 0 h 1468420"/>
              <a:gd name="connsiteX0" fmla="*/ 640111 w 1491118"/>
              <a:gd name="connsiteY0" fmla="*/ 0 h 1468420"/>
              <a:gd name="connsiteX1" fmla="*/ 1113576 w 1491118"/>
              <a:gd name="connsiteY1" fmla="*/ 495103 h 1468420"/>
              <a:gd name="connsiteX2" fmla="*/ 1249514 w 1491118"/>
              <a:gd name="connsiteY2" fmla="*/ 461485 h 1468420"/>
              <a:gd name="connsiteX3" fmla="*/ 1491118 w 1491118"/>
              <a:gd name="connsiteY3" fmla="*/ 712149 h 1468420"/>
              <a:gd name="connsiteX4" fmla="*/ 1491118 w 1491118"/>
              <a:gd name="connsiteY4" fmla="*/ 1064887 h 1468420"/>
              <a:gd name="connsiteX5" fmla="*/ 1087585 w 1491118"/>
              <a:gd name="connsiteY5" fmla="*/ 1468420 h 1468420"/>
              <a:gd name="connsiteX6" fmla="*/ 445114 w 1491118"/>
              <a:gd name="connsiteY6" fmla="*/ 1468420 h 1468420"/>
              <a:gd name="connsiteX7" fmla="*/ 235481 w 1491118"/>
              <a:gd name="connsiteY7" fmla="*/ 1265400 h 1468420"/>
              <a:gd name="connsiteX8" fmla="*/ 348561 w 1491118"/>
              <a:gd name="connsiteY8" fmla="*/ 878344 h 1468420"/>
              <a:gd name="connsiteX9" fmla="*/ 0 w 1491118"/>
              <a:gd name="connsiteY9" fmla="*/ 470804 h 1468420"/>
              <a:gd name="connsiteX10" fmla="*/ 671291 w 1491118"/>
              <a:gd name="connsiteY10" fmla="*/ 582509 h 1468420"/>
              <a:gd name="connsiteX11" fmla="*/ 640111 w 1491118"/>
              <a:gd name="connsiteY11" fmla="*/ 0 h 1468420"/>
              <a:gd name="connsiteX0" fmla="*/ 640111 w 1491118"/>
              <a:gd name="connsiteY0" fmla="*/ 0 h 1468420"/>
              <a:gd name="connsiteX1" fmla="*/ 1113576 w 1491118"/>
              <a:gd name="connsiteY1" fmla="*/ 495103 h 1468420"/>
              <a:gd name="connsiteX2" fmla="*/ 1249514 w 1491118"/>
              <a:gd name="connsiteY2" fmla="*/ 461485 h 1468420"/>
              <a:gd name="connsiteX3" fmla="*/ 1491118 w 1491118"/>
              <a:gd name="connsiteY3" fmla="*/ 712149 h 1468420"/>
              <a:gd name="connsiteX4" fmla="*/ 1491118 w 1491118"/>
              <a:gd name="connsiteY4" fmla="*/ 1064887 h 1468420"/>
              <a:gd name="connsiteX5" fmla="*/ 1087585 w 1491118"/>
              <a:gd name="connsiteY5" fmla="*/ 1468420 h 1468420"/>
              <a:gd name="connsiteX6" fmla="*/ 445114 w 1491118"/>
              <a:gd name="connsiteY6" fmla="*/ 1468420 h 1468420"/>
              <a:gd name="connsiteX7" fmla="*/ 235481 w 1491118"/>
              <a:gd name="connsiteY7" fmla="*/ 1265400 h 1468420"/>
              <a:gd name="connsiteX8" fmla="*/ 348561 w 1491118"/>
              <a:gd name="connsiteY8" fmla="*/ 812788 h 1468420"/>
              <a:gd name="connsiteX9" fmla="*/ 0 w 1491118"/>
              <a:gd name="connsiteY9" fmla="*/ 470804 h 1468420"/>
              <a:gd name="connsiteX10" fmla="*/ 671291 w 1491118"/>
              <a:gd name="connsiteY10" fmla="*/ 582509 h 1468420"/>
              <a:gd name="connsiteX11" fmla="*/ 640111 w 1491118"/>
              <a:gd name="connsiteY11" fmla="*/ 0 h 1468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1118" h="1468420">
                <a:moveTo>
                  <a:pt x="640111" y="0"/>
                </a:moveTo>
                <a:lnTo>
                  <a:pt x="1113576" y="495103"/>
                </a:lnTo>
                <a:lnTo>
                  <a:pt x="1249514" y="461485"/>
                </a:lnTo>
                <a:lnTo>
                  <a:pt x="1491118" y="712149"/>
                </a:lnTo>
                <a:lnTo>
                  <a:pt x="1491118" y="1064887"/>
                </a:lnTo>
                <a:cubicBezTo>
                  <a:pt x="1491118" y="1287752"/>
                  <a:pt x="1310450" y="1468420"/>
                  <a:pt x="1087585" y="1468420"/>
                </a:cubicBezTo>
                <a:lnTo>
                  <a:pt x="445114" y="1468420"/>
                </a:lnTo>
                <a:lnTo>
                  <a:pt x="235481" y="1265400"/>
                </a:lnTo>
                <a:lnTo>
                  <a:pt x="348561" y="812788"/>
                </a:lnTo>
                <a:lnTo>
                  <a:pt x="0" y="470804"/>
                </a:lnTo>
                <a:lnTo>
                  <a:pt x="671291" y="582509"/>
                </a:lnTo>
                <a:lnTo>
                  <a:pt x="640111" y="0"/>
                </a:lnTo>
                <a:close/>
              </a:path>
            </a:pathLst>
          </a:custGeom>
          <a:solidFill>
            <a:srgbClr val="0FBD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五角星 24"/>
          <p:cNvSpPr/>
          <p:nvPr/>
        </p:nvSpPr>
        <p:spPr>
          <a:xfrm>
            <a:off x="1626690" y="1993169"/>
            <a:ext cx="1973561" cy="1973560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箭头连接符 2"/>
          <p:cNvCxnSpPr/>
          <p:nvPr/>
        </p:nvCxnSpPr>
        <p:spPr>
          <a:xfrm>
            <a:off x="1997789" y="1340768"/>
            <a:ext cx="2405695" cy="2625961"/>
          </a:xfrm>
          <a:prstGeom prst="straightConnector1">
            <a:avLst/>
          </a:prstGeom>
          <a:ln w="22225">
            <a:solidFill>
              <a:schemeClr val="accent6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>
            <a:off x="3201870" y="2329643"/>
            <a:ext cx="1201614" cy="1268895"/>
          </a:xfrm>
          <a:prstGeom prst="straightConnector1">
            <a:avLst/>
          </a:prstGeom>
          <a:ln w="22225">
            <a:solidFill>
              <a:schemeClr val="accent6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1312318" y="2421665"/>
            <a:ext cx="2156054" cy="2155506"/>
          </a:xfrm>
          <a:prstGeom prst="straightConnector1">
            <a:avLst/>
          </a:prstGeom>
          <a:ln w="22225">
            <a:solidFill>
              <a:schemeClr val="accent6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箭头连接符 29"/>
          <p:cNvCxnSpPr/>
          <p:nvPr/>
        </p:nvCxnSpPr>
        <p:spPr>
          <a:xfrm>
            <a:off x="755576" y="2742213"/>
            <a:ext cx="2155320" cy="2155506"/>
          </a:xfrm>
          <a:prstGeom prst="straightConnector1">
            <a:avLst/>
          </a:prstGeom>
          <a:ln w="22225">
            <a:solidFill>
              <a:schemeClr val="accent6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>
            <a:off x="1181313" y="1536264"/>
            <a:ext cx="2902857" cy="2931886"/>
          </a:xfrm>
          <a:prstGeom prst="straightConnector1">
            <a:avLst/>
          </a:prstGeom>
          <a:ln w="539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392547" y="5067181"/>
            <a:ext cx="435890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阴影的产生是由于物体挡出光线而形成了暗色区域</a:t>
            </a:r>
            <a:endParaRPr lang="en-US" altLang="zh-CN" sz="2800" dirty="0" smtClean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4619508" y="2444695"/>
            <a:ext cx="39129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如图，平行光线通过形状后，会与形状产生空白区域，这里就是长阴影的设置区域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72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75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2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004744" y="404664"/>
            <a:ext cx="1728192" cy="1728192"/>
          </a:xfrm>
          <a:prstGeom prst="roundRect">
            <a:avLst>
              <a:gd name="adj" fmla="val 23350"/>
            </a:avLst>
          </a:prstGeom>
          <a:solidFill>
            <a:srgbClr val="1FE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五角星 4"/>
          <p:cNvSpPr/>
          <p:nvPr/>
        </p:nvSpPr>
        <p:spPr>
          <a:xfrm>
            <a:off x="3779912" y="632058"/>
            <a:ext cx="1273405" cy="127340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43608" y="2233859"/>
            <a:ext cx="16241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1.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圆角矩形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63108" y="2233859"/>
            <a:ext cx="16289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2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图标主体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173444" y="404664"/>
            <a:ext cx="1728192" cy="1728192"/>
          </a:xfrm>
          <a:prstGeom prst="roundRect">
            <a:avLst>
              <a:gd name="adj" fmla="val 23350"/>
            </a:avLst>
          </a:prstGeom>
          <a:solidFill>
            <a:srgbClr val="1FE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762992" y="2233859"/>
            <a:ext cx="25490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3.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左右、上下对齐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2" name="五角星 11"/>
          <p:cNvSpPr/>
          <p:nvPr/>
        </p:nvSpPr>
        <p:spPr>
          <a:xfrm>
            <a:off x="6400838" y="632058"/>
            <a:ext cx="1273405" cy="127340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1022012" y="3131253"/>
            <a:ext cx="1728192" cy="1728192"/>
          </a:xfrm>
          <a:prstGeom prst="roundRect">
            <a:avLst>
              <a:gd name="adj" fmla="val 23350"/>
            </a:avLst>
          </a:prstGeom>
          <a:solidFill>
            <a:srgbClr val="1FE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907059" y="5345254"/>
            <a:ext cx="19367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4.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画辅助光线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5" name="五角星 14"/>
          <p:cNvSpPr/>
          <p:nvPr/>
        </p:nvSpPr>
        <p:spPr>
          <a:xfrm>
            <a:off x="1249406" y="3358647"/>
            <a:ext cx="1273405" cy="127340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箭头连接符 2"/>
          <p:cNvCxnSpPr/>
          <p:nvPr/>
        </p:nvCxnSpPr>
        <p:spPr>
          <a:xfrm>
            <a:off x="1466400" y="2953203"/>
            <a:ext cx="1512169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>
            <a:off x="1565012" y="2881486"/>
            <a:ext cx="1512169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/>
          <p:cNvCxnSpPr/>
          <p:nvPr/>
        </p:nvCxnSpPr>
        <p:spPr>
          <a:xfrm>
            <a:off x="874730" y="3482121"/>
            <a:ext cx="1512169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>
            <a:off x="569930" y="3724168"/>
            <a:ext cx="1512169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347864" y="5335962"/>
            <a:ext cx="24151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5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使用任意多边形工具做阴影</a:t>
            </a:r>
            <a:endParaRPr lang="en-US" altLang="zh-CN" sz="2400" dirty="0" smtClean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accent6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（右下角要超出圆角矩形范围）</a:t>
            </a:r>
            <a:endParaRPr lang="zh-CN" altLang="en-US" sz="1200" dirty="0">
              <a:solidFill>
                <a:schemeClr val="accent6">
                  <a:lumMod val="75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625376" y="3096368"/>
            <a:ext cx="1728192" cy="1728192"/>
          </a:xfrm>
          <a:prstGeom prst="roundRect">
            <a:avLst>
              <a:gd name="adj" fmla="val 23350"/>
            </a:avLst>
          </a:prstGeom>
          <a:solidFill>
            <a:srgbClr val="1FE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五角星 31"/>
          <p:cNvSpPr/>
          <p:nvPr/>
        </p:nvSpPr>
        <p:spPr>
          <a:xfrm>
            <a:off x="3852770" y="3323762"/>
            <a:ext cx="1273405" cy="127340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3838111" y="3313361"/>
            <a:ext cx="1835524" cy="1956547"/>
          </a:xfrm>
          <a:custGeom>
            <a:avLst/>
            <a:gdLst>
              <a:gd name="connsiteX0" fmla="*/ 921124 w 1835524"/>
              <a:gd name="connsiteY0" fmla="*/ 1956547 h 1956547"/>
              <a:gd name="connsiteX1" fmla="*/ 262218 w 1835524"/>
              <a:gd name="connsiteY1" fmla="*/ 1270747 h 1956547"/>
              <a:gd name="connsiteX2" fmla="*/ 396688 w 1835524"/>
              <a:gd name="connsiteY2" fmla="*/ 921123 h 1956547"/>
              <a:gd name="connsiteX3" fmla="*/ 0 w 1835524"/>
              <a:gd name="connsiteY3" fmla="*/ 497541 h 1956547"/>
              <a:gd name="connsiteX4" fmla="*/ 719418 w 1835524"/>
              <a:gd name="connsiteY4" fmla="*/ 625288 h 1956547"/>
              <a:gd name="connsiteX5" fmla="*/ 645459 w 1835524"/>
              <a:gd name="connsiteY5" fmla="*/ 0 h 1956547"/>
              <a:gd name="connsiteX6" fmla="*/ 1028700 w 1835524"/>
              <a:gd name="connsiteY6" fmla="*/ 537882 h 1956547"/>
              <a:gd name="connsiteX7" fmla="*/ 1297641 w 1835524"/>
              <a:gd name="connsiteY7" fmla="*/ 504264 h 1956547"/>
              <a:gd name="connsiteX8" fmla="*/ 1835524 w 1835524"/>
              <a:gd name="connsiteY8" fmla="*/ 1062317 h 1956547"/>
              <a:gd name="connsiteX9" fmla="*/ 921124 w 1835524"/>
              <a:gd name="connsiteY9" fmla="*/ 1956547 h 1956547"/>
              <a:gd name="connsiteX0" fmla="*/ 921124 w 1835524"/>
              <a:gd name="connsiteY0" fmla="*/ 1956547 h 1956547"/>
              <a:gd name="connsiteX1" fmla="*/ 262218 w 1835524"/>
              <a:gd name="connsiteY1" fmla="*/ 1270747 h 1956547"/>
              <a:gd name="connsiteX2" fmla="*/ 396688 w 1835524"/>
              <a:gd name="connsiteY2" fmla="*/ 921123 h 1956547"/>
              <a:gd name="connsiteX3" fmla="*/ 0 w 1835524"/>
              <a:gd name="connsiteY3" fmla="*/ 497541 h 1956547"/>
              <a:gd name="connsiteX4" fmla="*/ 719418 w 1835524"/>
              <a:gd name="connsiteY4" fmla="*/ 625288 h 1956547"/>
              <a:gd name="connsiteX5" fmla="*/ 645459 w 1835524"/>
              <a:gd name="connsiteY5" fmla="*/ 0 h 1956547"/>
              <a:gd name="connsiteX6" fmla="*/ 1084118 w 1835524"/>
              <a:gd name="connsiteY6" fmla="*/ 537882 h 1956547"/>
              <a:gd name="connsiteX7" fmla="*/ 1297641 w 1835524"/>
              <a:gd name="connsiteY7" fmla="*/ 504264 h 1956547"/>
              <a:gd name="connsiteX8" fmla="*/ 1835524 w 1835524"/>
              <a:gd name="connsiteY8" fmla="*/ 1062317 h 1956547"/>
              <a:gd name="connsiteX9" fmla="*/ 921124 w 1835524"/>
              <a:gd name="connsiteY9" fmla="*/ 1956547 h 1956547"/>
              <a:gd name="connsiteX0" fmla="*/ 921124 w 1835524"/>
              <a:gd name="connsiteY0" fmla="*/ 1956547 h 1956547"/>
              <a:gd name="connsiteX1" fmla="*/ 262218 w 1835524"/>
              <a:gd name="connsiteY1" fmla="*/ 1270747 h 1956547"/>
              <a:gd name="connsiteX2" fmla="*/ 396688 w 1835524"/>
              <a:gd name="connsiteY2" fmla="*/ 921123 h 1956547"/>
              <a:gd name="connsiteX3" fmla="*/ 0 w 1835524"/>
              <a:gd name="connsiteY3" fmla="*/ 497541 h 1956547"/>
              <a:gd name="connsiteX4" fmla="*/ 719418 w 1835524"/>
              <a:gd name="connsiteY4" fmla="*/ 625288 h 1956547"/>
              <a:gd name="connsiteX5" fmla="*/ 645459 w 1835524"/>
              <a:gd name="connsiteY5" fmla="*/ 0 h 1956547"/>
              <a:gd name="connsiteX6" fmla="*/ 1122911 w 1835524"/>
              <a:gd name="connsiteY6" fmla="*/ 537882 h 1956547"/>
              <a:gd name="connsiteX7" fmla="*/ 1297641 w 1835524"/>
              <a:gd name="connsiteY7" fmla="*/ 504264 h 1956547"/>
              <a:gd name="connsiteX8" fmla="*/ 1835524 w 1835524"/>
              <a:gd name="connsiteY8" fmla="*/ 1062317 h 1956547"/>
              <a:gd name="connsiteX9" fmla="*/ 921124 w 1835524"/>
              <a:gd name="connsiteY9" fmla="*/ 1956547 h 1956547"/>
              <a:gd name="connsiteX0" fmla="*/ 921124 w 1835524"/>
              <a:gd name="connsiteY0" fmla="*/ 1956547 h 1956547"/>
              <a:gd name="connsiteX1" fmla="*/ 262218 w 1835524"/>
              <a:gd name="connsiteY1" fmla="*/ 1270747 h 1956547"/>
              <a:gd name="connsiteX2" fmla="*/ 396688 w 1835524"/>
              <a:gd name="connsiteY2" fmla="*/ 921123 h 1956547"/>
              <a:gd name="connsiteX3" fmla="*/ 0 w 1835524"/>
              <a:gd name="connsiteY3" fmla="*/ 497541 h 1956547"/>
              <a:gd name="connsiteX4" fmla="*/ 719418 w 1835524"/>
              <a:gd name="connsiteY4" fmla="*/ 625288 h 1956547"/>
              <a:gd name="connsiteX5" fmla="*/ 645459 w 1835524"/>
              <a:gd name="connsiteY5" fmla="*/ 0 h 1956547"/>
              <a:gd name="connsiteX6" fmla="*/ 1161703 w 1835524"/>
              <a:gd name="connsiteY6" fmla="*/ 537882 h 1956547"/>
              <a:gd name="connsiteX7" fmla="*/ 1297641 w 1835524"/>
              <a:gd name="connsiteY7" fmla="*/ 504264 h 1956547"/>
              <a:gd name="connsiteX8" fmla="*/ 1835524 w 1835524"/>
              <a:gd name="connsiteY8" fmla="*/ 1062317 h 1956547"/>
              <a:gd name="connsiteX9" fmla="*/ 921124 w 1835524"/>
              <a:gd name="connsiteY9" fmla="*/ 1956547 h 195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5524" h="1956547">
                <a:moveTo>
                  <a:pt x="921124" y="1956547"/>
                </a:moveTo>
                <a:lnTo>
                  <a:pt x="262218" y="1270747"/>
                </a:lnTo>
                <a:lnTo>
                  <a:pt x="396688" y="921123"/>
                </a:lnTo>
                <a:lnTo>
                  <a:pt x="0" y="497541"/>
                </a:lnTo>
                <a:lnTo>
                  <a:pt x="719418" y="625288"/>
                </a:lnTo>
                <a:lnTo>
                  <a:pt x="645459" y="0"/>
                </a:lnTo>
                <a:lnTo>
                  <a:pt x="1161703" y="537882"/>
                </a:lnTo>
                <a:lnTo>
                  <a:pt x="1297641" y="504264"/>
                </a:lnTo>
                <a:lnTo>
                  <a:pt x="1835524" y="1062317"/>
                </a:lnTo>
                <a:lnTo>
                  <a:pt x="921124" y="1956547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4" name="直接箭头连接符 33"/>
          <p:cNvCxnSpPr/>
          <p:nvPr/>
        </p:nvCxnSpPr>
        <p:spPr>
          <a:xfrm>
            <a:off x="4121201" y="2953203"/>
            <a:ext cx="1512169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>
            <a:off x="4219813" y="2881486"/>
            <a:ext cx="1512169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箭头连接符 35"/>
          <p:cNvCxnSpPr/>
          <p:nvPr/>
        </p:nvCxnSpPr>
        <p:spPr>
          <a:xfrm>
            <a:off x="3529531" y="3482121"/>
            <a:ext cx="1512169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>
            <a:off x="3224731" y="3724168"/>
            <a:ext cx="1512169" cy="15121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圆角矩形 37"/>
          <p:cNvSpPr/>
          <p:nvPr/>
        </p:nvSpPr>
        <p:spPr>
          <a:xfrm>
            <a:off x="6188103" y="3096368"/>
            <a:ext cx="1728192" cy="1728192"/>
          </a:xfrm>
          <a:prstGeom prst="roundRect">
            <a:avLst>
              <a:gd name="adj" fmla="val 23350"/>
            </a:avLst>
          </a:prstGeom>
          <a:solidFill>
            <a:srgbClr val="1FE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6415497" y="3323762"/>
            <a:ext cx="1273405" cy="127340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任意多边形 39"/>
          <p:cNvSpPr/>
          <p:nvPr/>
        </p:nvSpPr>
        <p:spPr>
          <a:xfrm>
            <a:off x="6400838" y="3313361"/>
            <a:ext cx="1835524" cy="1956547"/>
          </a:xfrm>
          <a:custGeom>
            <a:avLst/>
            <a:gdLst>
              <a:gd name="connsiteX0" fmla="*/ 921124 w 1835524"/>
              <a:gd name="connsiteY0" fmla="*/ 1956547 h 1956547"/>
              <a:gd name="connsiteX1" fmla="*/ 262218 w 1835524"/>
              <a:gd name="connsiteY1" fmla="*/ 1270747 h 1956547"/>
              <a:gd name="connsiteX2" fmla="*/ 396688 w 1835524"/>
              <a:gd name="connsiteY2" fmla="*/ 921123 h 1956547"/>
              <a:gd name="connsiteX3" fmla="*/ 0 w 1835524"/>
              <a:gd name="connsiteY3" fmla="*/ 497541 h 1956547"/>
              <a:gd name="connsiteX4" fmla="*/ 719418 w 1835524"/>
              <a:gd name="connsiteY4" fmla="*/ 625288 h 1956547"/>
              <a:gd name="connsiteX5" fmla="*/ 645459 w 1835524"/>
              <a:gd name="connsiteY5" fmla="*/ 0 h 1956547"/>
              <a:gd name="connsiteX6" fmla="*/ 1028700 w 1835524"/>
              <a:gd name="connsiteY6" fmla="*/ 537882 h 1956547"/>
              <a:gd name="connsiteX7" fmla="*/ 1297641 w 1835524"/>
              <a:gd name="connsiteY7" fmla="*/ 504264 h 1956547"/>
              <a:gd name="connsiteX8" fmla="*/ 1835524 w 1835524"/>
              <a:gd name="connsiteY8" fmla="*/ 1062317 h 1956547"/>
              <a:gd name="connsiteX9" fmla="*/ 921124 w 1835524"/>
              <a:gd name="connsiteY9" fmla="*/ 1956547 h 1956547"/>
              <a:gd name="connsiteX0" fmla="*/ 921124 w 1835524"/>
              <a:gd name="connsiteY0" fmla="*/ 1956547 h 1956547"/>
              <a:gd name="connsiteX1" fmla="*/ 262218 w 1835524"/>
              <a:gd name="connsiteY1" fmla="*/ 1270747 h 1956547"/>
              <a:gd name="connsiteX2" fmla="*/ 396688 w 1835524"/>
              <a:gd name="connsiteY2" fmla="*/ 921123 h 1956547"/>
              <a:gd name="connsiteX3" fmla="*/ 0 w 1835524"/>
              <a:gd name="connsiteY3" fmla="*/ 497541 h 1956547"/>
              <a:gd name="connsiteX4" fmla="*/ 719418 w 1835524"/>
              <a:gd name="connsiteY4" fmla="*/ 625288 h 1956547"/>
              <a:gd name="connsiteX5" fmla="*/ 645459 w 1835524"/>
              <a:gd name="connsiteY5" fmla="*/ 0 h 1956547"/>
              <a:gd name="connsiteX6" fmla="*/ 1084118 w 1835524"/>
              <a:gd name="connsiteY6" fmla="*/ 537882 h 1956547"/>
              <a:gd name="connsiteX7" fmla="*/ 1297641 w 1835524"/>
              <a:gd name="connsiteY7" fmla="*/ 504264 h 1956547"/>
              <a:gd name="connsiteX8" fmla="*/ 1835524 w 1835524"/>
              <a:gd name="connsiteY8" fmla="*/ 1062317 h 1956547"/>
              <a:gd name="connsiteX9" fmla="*/ 921124 w 1835524"/>
              <a:gd name="connsiteY9" fmla="*/ 1956547 h 1956547"/>
              <a:gd name="connsiteX0" fmla="*/ 921124 w 1835524"/>
              <a:gd name="connsiteY0" fmla="*/ 1956547 h 1956547"/>
              <a:gd name="connsiteX1" fmla="*/ 262218 w 1835524"/>
              <a:gd name="connsiteY1" fmla="*/ 1270747 h 1956547"/>
              <a:gd name="connsiteX2" fmla="*/ 396688 w 1835524"/>
              <a:gd name="connsiteY2" fmla="*/ 921123 h 1956547"/>
              <a:gd name="connsiteX3" fmla="*/ 0 w 1835524"/>
              <a:gd name="connsiteY3" fmla="*/ 497541 h 1956547"/>
              <a:gd name="connsiteX4" fmla="*/ 719418 w 1835524"/>
              <a:gd name="connsiteY4" fmla="*/ 625288 h 1956547"/>
              <a:gd name="connsiteX5" fmla="*/ 645459 w 1835524"/>
              <a:gd name="connsiteY5" fmla="*/ 0 h 1956547"/>
              <a:gd name="connsiteX6" fmla="*/ 1122911 w 1835524"/>
              <a:gd name="connsiteY6" fmla="*/ 537882 h 1956547"/>
              <a:gd name="connsiteX7" fmla="*/ 1297641 w 1835524"/>
              <a:gd name="connsiteY7" fmla="*/ 504264 h 1956547"/>
              <a:gd name="connsiteX8" fmla="*/ 1835524 w 1835524"/>
              <a:gd name="connsiteY8" fmla="*/ 1062317 h 1956547"/>
              <a:gd name="connsiteX9" fmla="*/ 921124 w 1835524"/>
              <a:gd name="connsiteY9" fmla="*/ 1956547 h 1956547"/>
              <a:gd name="connsiteX0" fmla="*/ 921124 w 1835524"/>
              <a:gd name="connsiteY0" fmla="*/ 1956547 h 1956547"/>
              <a:gd name="connsiteX1" fmla="*/ 262218 w 1835524"/>
              <a:gd name="connsiteY1" fmla="*/ 1270747 h 1956547"/>
              <a:gd name="connsiteX2" fmla="*/ 396688 w 1835524"/>
              <a:gd name="connsiteY2" fmla="*/ 921123 h 1956547"/>
              <a:gd name="connsiteX3" fmla="*/ 0 w 1835524"/>
              <a:gd name="connsiteY3" fmla="*/ 497541 h 1956547"/>
              <a:gd name="connsiteX4" fmla="*/ 719418 w 1835524"/>
              <a:gd name="connsiteY4" fmla="*/ 625288 h 1956547"/>
              <a:gd name="connsiteX5" fmla="*/ 645459 w 1835524"/>
              <a:gd name="connsiteY5" fmla="*/ 0 h 1956547"/>
              <a:gd name="connsiteX6" fmla="*/ 1161703 w 1835524"/>
              <a:gd name="connsiteY6" fmla="*/ 537882 h 1956547"/>
              <a:gd name="connsiteX7" fmla="*/ 1297641 w 1835524"/>
              <a:gd name="connsiteY7" fmla="*/ 504264 h 1956547"/>
              <a:gd name="connsiteX8" fmla="*/ 1835524 w 1835524"/>
              <a:gd name="connsiteY8" fmla="*/ 1062317 h 1956547"/>
              <a:gd name="connsiteX9" fmla="*/ 921124 w 1835524"/>
              <a:gd name="connsiteY9" fmla="*/ 1956547 h 195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5524" h="1956547">
                <a:moveTo>
                  <a:pt x="921124" y="1956547"/>
                </a:moveTo>
                <a:lnTo>
                  <a:pt x="262218" y="1270747"/>
                </a:lnTo>
                <a:lnTo>
                  <a:pt x="396688" y="921123"/>
                </a:lnTo>
                <a:lnTo>
                  <a:pt x="0" y="497541"/>
                </a:lnTo>
                <a:lnTo>
                  <a:pt x="719418" y="625288"/>
                </a:lnTo>
                <a:lnTo>
                  <a:pt x="645459" y="0"/>
                </a:lnTo>
                <a:lnTo>
                  <a:pt x="1161703" y="537882"/>
                </a:lnTo>
                <a:lnTo>
                  <a:pt x="1297641" y="504264"/>
                </a:lnTo>
                <a:lnTo>
                  <a:pt x="1835524" y="1062317"/>
                </a:lnTo>
                <a:lnTo>
                  <a:pt x="921124" y="1956547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5940152" y="5345254"/>
            <a:ext cx="22413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6</a:t>
            </a:r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删除辅助</a:t>
            </a: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光线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43740" y="5806919"/>
            <a:ext cx="24601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画光线时，按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shift</a:t>
            </a:r>
            <a:r>
              <a:rPr lang="zh-CN" altLang="en-US" dirty="0" smtClean="0">
                <a:solidFill>
                  <a:schemeClr val="accent6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键可直接画出</a:t>
            </a:r>
            <a:r>
              <a:rPr lang="en-US" altLang="zh-CN" dirty="0" smtClean="0">
                <a:solidFill>
                  <a:schemeClr val="accent6">
                    <a:lumMod val="75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45°</a:t>
            </a:r>
          </a:p>
        </p:txBody>
      </p:sp>
    </p:spTree>
    <p:extLst>
      <p:ext uri="{BB962C8B-B14F-4D97-AF65-F5344CB8AC3E}">
        <p14:creationId xmlns:p14="http://schemas.microsoft.com/office/powerpoint/2010/main" val="354515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835696" y="2852936"/>
            <a:ext cx="2785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7.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复制圆角矩形并与之前重合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13507" y="3032476"/>
            <a:ext cx="16289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8.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形状交点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051720" y="5775647"/>
            <a:ext cx="22413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9.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设置阴影颜色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918202" y="5775647"/>
            <a:ext cx="17668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10.</a:t>
            </a:r>
            <a:r>
              <a:rPr lang="zh-CN" altLang="en-US" sz="2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方正卡通简体" pitchFamily="65" charset="-122"/>
                <a:ea typeface="方正卡通简体" pitchFamily="65" charset="-122"/>
              </a:rPr>
              <a:t>形状置顶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2324568" y="3818006"/>
            <a:ext cx="1728192" cy="1728192"/>
          </a:xfrm>
          <a:prstGeom prst="roundRect">
            <a:avLst>
              <a:gd name="adj" fmla="val 23350"/>
            </a:avLst>
          </a:prstGeom>
          <a:solidFill>
            <a:srgbClr val="1FE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五角星 36"/>
          <p:cNvSpPr/>
          <p:nvPr/>
        </p:nvSpPr>
        <p:spPr>
          <a:xfrm>
            <a:off x="2551962" y="4045400"/>
            <a:ext cx="1273405" cy="127340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圆角矩形 55"/>
          <p:cNvSpPr/>
          <p:nvPr/>
        </p:nvSpPr>
        <p:spPr>
          <a:xfrm>
            <a:off x="4995811" y="3818006"/>
            <a:ext cx="1728192" cy="1728192"/>
          </a:xfrm>
          <a:prstGeom prst="roundRect">
            <a:avLst>
              <a:gd name="adj" fmla="val 23350"/>
            </a:avLst>
          </a:prstGeom>
          <a:solidFill>
            <a:srgbClr val="1FE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圆角矩形 67"/>
          <p:cNvSpPr/>
          <p:nvPr/>
        </p:nvSpPr>
        <p:spPr>
          <a:xfrm>
            <a:off x="2190030" y="682924"/>
            <a:ext cx="1728192" cy="1728192"/>
          </a:xfrm>
          <a:prstGeom prst="roundRect">
            <a:avLst>
              <a:gd name="adj" fmla="val 23350"/>
            </a:avLst>
          </a:prstGeom>
          <a:solidFill>
            <a:srgbClr val="1FE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五角星 68"/>
          <p:cNvSpPr/>
          <p:nvPr/>
        </p:nvSpPr>
        <p:spPr>
          <a:xfrm>
            <a:off x="2417424" y="910318"/>
            <a:ext cx="1273405" cy="127340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2402765" y="899917"/>
            <a:ext cx="1835524" cy="1956547"/>
          </a:xfrm>
          <a:custGeom>
            <a:avLst/>
            <a:gdLst>
              <a:gd name="connsiteX0" fmla="*/ 921124 w 1835524"/>
              <a:gd name="connsiteY0" fmla="*/ 1956547 h 1956547"/>
              <a:gd name="connsiteX1" fmla="*/ 262218 w 1835524"/>
              <a:gd name="connsiteY1" fmla="*/ 1270747 h 1956547"/>
              <a:gd name="connsiteX2" fmla="*/ 396688 w 1835524"/>
              <a:gd name="connsiteY2" fmla="*/ 921123 h 1956547"/>
              <a:gd name="connsiteX3" fmla="*/ 0 w 1835524"/>
              <a:gd name="connsiteY3" fmla="*/ 497541 h 1956547"/>
              <a:gd name="connsiteX4" fmla="*/ 719418 w 1835524"/>
              <a:gd name="connsiteY4" fmla="*/ 625288 h 1956547"/>
              <a:gd name="connsiteX5" fmla="*/ 645459 w 1835524"/>
              <a:gd name="connsiteY5" fmla="*/ 0 h 1956547"/>
              <a:gd name="connsiteX6" fmla="*/ 1028700 w 1835524"/>
              <a:gd name="connsiteY6" fmla="*/ 537882 h 1956547"/>
              <a:gd name="connsiteX7" fmla="*/ 1297641 w 1835524"/>
              <a:gd name="connsiteY7" fmla="*/ 504264 h 1956547"/>
              <a:gd name="connsiteX8" fmla="*/ 1835524 w 1835524"/>
              <a:gd name="connsiteY8" fmla="*/ 1062317 h 1956547"/>
              <a:gd name="connsiteX9" fmla="*/ 921124 w 1835524"/>
              <a:gd name="connsiteY9" fmla="*/ 1956547 h 1956547"/>
              <a:gd name="connsiteX0" fmla="*/ 921124 w 1835524"/>
              <a:gd name="connsiteY0" fmla="*/ 1956547 h 1956547"/>
              <a:gd name="connsiteX1" fmla="*/ 262218 w 1835524"/>
              <a:gd name="connsiteY1" fmla="*/ 1270747 h 1956547"/>
              <a:gd name="connsiteX2" fmla="*/ 396688 w 1835524"/>
              <a:gd name="connsiteY2" fmla="*/ 921123 h 1956547"/>
              <a:gd name="connsiteX3" fmla="*/ 0 w 1835524"/>
              <a:gd name="connsiteY3" fmla="*/ 497541 h 1956547"/>
              <a:gd name="connsiteX4" fmla="*/ 719418 w 1835524"/>
              <a:gd name="connsiteY4" fmla="*/ 625288 h 1956547"/>
              <a:gd name="connsiteX5" fmla="*/ 645459 w 1835524"/>
              <a:gd name="connsiteY5" fmla="*/ 0 h 1956547"/>
              <a:gd name="connsiteX6" fmla="*/ 1084118 w 1835524"/>
              <a:gd name="connsiteY6" fmla="*/ 537882 h 1956547"/>
              <a:gd name="connsiteX7" fmla="*/ 1297641 w 1835524"/>
              <a:gd name="connsiteY7" fmla="*/ 504264 h 1956547"/>
              <a:gd name="connsiteX8" fmla="*/ 1835524 w 1835524"/>
              <a:gd name="connsiteY8" fmla="*/ 1062317 h 1956547"/>
              <a:gd name="connsiteX9" fmla="*/ 921124 w 1835524"/>
              <a:gd name="connsiteY9" fmla="*/ 1956547 h 1956547"/>
              <a:gd name="connsiteX0" fmla="*/ 921124 w 1835524"/>
              <a:gd name="connsiteY0" fmla="*/ 1956547 h 1956547"/>
              <a:gd name="connsiteX1" fmla="*/ 262218 w 1835524"/>
              <a:gd name="connsiteY1" fmla="*/ 1270747 h 1956547"/>
              <a:gd name="connsiteX2" fmla="*/ 396688 w 1835524"/>
              <a:gd name="connsiteY2" fmla="*/ 921123 h 1956547"/>
              <a:gd name="connsiteX3" fmla="*/ 0 w 1835524"/>
              <a:gd name="connsiteY3" fmla="*/ 497541 h 1956547"/>
              <a:gd name="connsiteX4" fmla="*/ 719418 w 1835524"/>
              <a:gd name="connsiteY4" fmla="*/ 625288 h 1956547"/>
              <a:gd name="connsiteX5" fmla="*/ 645459 w 1835524"/>
              <a:gd name="connsiteY5" fmla="*/ 0 h 1956547"/>
              <a:gd name="connsiteX6" fmla="*/ 1122911 w 1835524"/>
              <a:gd name="connsiteY6" fmla="*/ 537882 h 1956547"/>
              <a:gd name="connsiteX7" fmla="*/ 1297641 w 1835524"/>
              <a:gd name="connsiteY7" fmla="*/ 504264 h 1956547"/>
              <a:gd name="connsiteX8" fmla="*/ 1835524 w 1835524"/>
              <a:gd name="connsiteY8" fmla="*/ 1062317 h 1956547"/>
              <a:gd name="connsiteX9" fmla="*/ 921124 w 1835524"/>
              <a:gd name="connsiteY9" fmla="*/ 1956547 h 1956547"/>
              <a:gd name="connsiteX0" fmla="*/ 921124 w 1835524"/>
              <a:gd name="connsiteY0" fmla="*/ 1956547 h 1956547"/>
              <a:gd name="connsiteX1" fmla="*/ 262218 w 1835524"/>
              <a:gd name="connsiteY1" fmla="*/ 1270747 h 1956547"/>
              <a:gd name="connsiteX2" fmla="*/ 396688 w 1835524"/>
              <a:gd name="connsiteY2" fmla="*/ 921123 h 1956547"/>
              <a:gd name="connsiteX3" fmla="*/ 0 w 1835524"/>
              <a:gd name="connsiteY3" fmla="*/ 497541 h 1956547"/>
              <a:gd name="connsiteX4" fmla="*/ 719418 w 1835524"/>
              <a:gd name="connsiteY4" fmla="*/ 625288 h 1956547"/>
              <a:gd name="connsiteX5" fmla="*/ 645459 w 1835524"/>
              <a:gd name="connsiteY5" fmla="*/ 0 h 1956547"/>
              <a:gd name="connsiteX6" fmla="*/ 1161703 w 1835524"/>
              <a:gd name="connsiteY6" fmla="*/ 537882 h 1956547"/>
              <a:gd name="connsiteX7" fmla="*/ 1297641 w 1835524"/>
              <a:gd name="connsiteY7" fmla="*/ 504264 h 1956547"/>
              <a:gd name="connsiteX8" fmla="*/ 1835524 w 1835524"/>
              <a:gd name="connsiteY8" fmla="*/ 1062317 h 1956547"/>
              <a:gd name="connsiteX9" fmla="*/ 921124 w 1835524"/>
              <a:gd name="connsiteY9" fmla="*/ 1956547 h 1956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5524" h="1956547">
                <a:moveTo>
                  <a:pt x="921124" y="1956547"/>
                </a:moveTo>
                <a:lnTo>
                  <a:pt x="262218" y="1270747"/>
                </a:lnTo>
                <a:lnTo>
                  <a:pt x="396688" y="921123"/>
                </a:lnTo>
                <a:lnTo>
                  <a:pt x="0" y="497541"/>
                </a:lnTo>
                <a:lnTo>
                  <a:pt x="719418" y="625288"/>
                </a:lnTo>
                <a:lnTo>
                  <a:pt x="645459" y="0"/>
                </a:lnTo>
                <a:lnTo>
                  <a:pt x="1161703" y="537882"/>
                </a:lnTo>
                <a:lnTo>
                  <a:pt x="1297641" y="504264"/>
                </a:lnTo>
                <a:lnTo>
                  <a:pt x="1835524" y="1062317"/>
                </a:lnTo>
                <a:lnTo>
                  <a:pt x="921124" y="1956547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圆角矩形 70"/>
          <p:cNvSpPr/>
          <p:nvPr/>
        </p:nvSpPr>
        <p:spPr>
          <a:xfrm>
            <a:off x="2213818" y="682924"/>
            <a:ext cx="1728192" cy="1728192"/>
          </a:xfrm>
          <a:prstGeom prst="roundRect">
            <a:avLst>
              <a:gd name="adj" fmla="val 23350"/>
            </a:avLst>
          </a:prstGeom>
          <a:solidFill>
            <a:srgbClr val="1FE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圆角矩形 71"/>
          <p:cNvSpPr/>
          <p:nvPr/>
        </p:nvSpPr>
        <p:spPr>
          <a:xfrm>
            <a:off x="4995811" y="692696"/>
            <a:ext cx="1728192" cy="1728192"/>
          </a:xfrm>
          <a:prstGeom prst="roundRect">
            <a:avLst>
              <a:gd name="adj" fmla="val 23350"/>
            </a:avLst>
          </a:prstGeom>
          <a:solidFill>
            <a:srgbClr val="1FE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五角星 72"/>
          <p:cNvSpPr/>
          <p:nvPr/>
        </p:nvSpPr>
        <p:spPr>
          <a:xfrm>
            <a:off x="5223205" y="920090"/>
            <a:ext cx="1273405" cy="127340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5208547" y="909689"/>
            <a:ext cx="1539245" cy="1511199"/>
          </a:xfrm>
          <a:custGeom>
            <a:avLst/>
            <a:gdLst/>
            <a:ahLst/>
            <a:cxnLst/>
            <a:rect l="l" t="t" r="r" b="b"/>
            <a:pathLst>
              <a:path w="1539245" h="1511199">
                <a:moveTo>
                  <a:pt x="645459" y="0"/>
                </a:moveTo>
                <a:lnTo>
                  <a:pt x="1161703" y="537882"/>
                </a:lnTo>
                <a:lnTo>
                  <a:pt x="1297641" y="504264"/>
                </a:lnTo>
                <a:lnTo>
                  <a:pt x="1539245" y="754928"/>
                </a:lnTo>
                <a:lnTo>
                  <a:pt x="1539245" y="1107666"/>
                </a:lnTo>
                <a:cubicBezTo>
                  <a:pt x="1539245" y="1330531"/>
                  <a:pt x="1358577" y="1511199"/>
                  <a:pt x="1135712" y="1511199"/>
                </a:cubicBezTo>
                <a:lnTo>
                  <a:pt x="493241" y="1511199"/>
                </a:lnTo>
                <a:lnTo>
                  <a:pt x="262218" y="1270747"/>
                </a:lnTo>
                <a:lnTo>
                  <a:pt x="396688" y="921123"/>
                </a:lnTo>
                <a:lnTo>
                  <a:pt x="0" y="497541"/>
                </a:lnTo>
                <a:lnTo>
                  <a:pt x="719418" y="625288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任意多边形 75"/>
          <p:cNvSpPr/>
          <p:nvPr/>
        </p:nvSpPr>
        <p:spPr>
          <a:xfrm>
            <a:off x="2516196" y="4019692"/>
            <a:ext cx="1539245" cy="1511199"/>
          </a:xfrm>
          <a:custGeom>
            <a:avLst/>
            <a:gdLst/>
            <a:ahLst/>
            <a:cxnLst/>
            <a:rect l="l" t="t" r="r" b="b"/>
            <a:pathLst>
              <a:path w="1539245" h="1511199">
                <a:moveTo>
                  <a:pt x="645459" y="0"/>
                </a:moveTo>
                <a:lnTo>
                  <a:pt x="1161703" y="537882"/>
                </a:lnTo>
                <a:lnTo>
                  <a:pt x="1297641" y="504264"/>
                </a:lnTo>
                <a:lnTo>
                  <a:pt x="1539245" y="754928"/>
                </a:lnTo>
                <a:lnTo>
                  <a:pt x="1539245" y="1107666"/>
                </a:lnTo>
                <a:cubicBezTo>
                  <a:pt x="1539245" y="1330531"/>
                  <a:pt x="1358577" y="1511199"/>
                  <a:pt x="1135712" y="1511199"/>
                </a:cubicBezTo>
                <a:lnTo>
                  <a:pt x="493241" y="1511199"/>
                </a:lnTo>
                <a:lnTo>
                  <a:pt x="262218" y="1270747"/>
                </a:lnTo>
                <a:lnTo>
                  <a:pt x="396688" y="921123"/>
                </a:lnTo>
                <a:lnTo>
                  <a:pt x="0" y="497541"/>
                </a:lnTo>
                <a:lnTo>
                  <a:pt x="719418" y="625288"/>
                </a:lnTo>
                <a:close/>
              </a:path>
            </a:pathLst>
          </a:custGeom>
          <a:solidFill>
            <a:srgbClr val="0FBD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任意多边形 76"/>
          <p:cNvSpPr/>
          <p:nvPr/>
        </p:nvSpPr>
        <p:spPr>
          <a:xfrm>
            <a:off x="5230107" y="4068223"/>
            <a:ext cx="1491118" cy="1468420"/>
          </a:xfrm>
          <a:custGeom>
            <a:avLst/>
            <a:gdLst>
              <a:gd name="connsiteX0" fmla="*/ 645459 w 1539245"/>
              <a:gd name="connsiteY0" fmla="*/ 0 h 1511199"/>
              <a:gd name="connsiteX1" fmla="*/ 1161703 w 1539245"/>
              <a:gd name="connsiteY1" fmla="*/ 537882 h 1511199"/>
              <a:gd name="connsiteX2" fmla="*/ 1297641 w 1539245"/>
              <a:gd name="connsiteY2" fmla="*/ 504264 h 1511199"/>
              <a:gd name="connsiteX3" fmla="*/ 1539245 w 1539245"/>
              <a:gd name="connsiteY3" fmla="*/ 754928 h 1511199"/>
              <a:gd name="connsiteX4" fmla="*/ 1539245 w 1539245"/>
              <a:gd name="connsiteY4" fmla="*/ 1107666 h 1511199"/>
              <a:gd name="connsiteX5" fmla="*/ 1135712 w 1539245"/>
              <a:gd name="connsiteY5" fmla="*/ 1511199 h 1511199"/>
              <a:gd name="connsiteX6" fmla="*/ 493241 w 1539245"/>
              <a:gd name="connsiteY6" fmla="*/ 1511199 h 1511199"/>
              <a:gd name="connsiteX7" fmla="*/ 283608 w 1539245"/>
              <a:gd name="connsiteY7" fmla="*/ 1308179 h 1511199"/>
              <a:gd name="connsiteX8" fmla="*/ 396688 w 1539245"/>
              <a:gd name="connsiteY8" fmla="*/ 921123 h 1511199"/>
              <a:gd name="connsiteX9" fmla="*/ 0 w 1539245"/>
              <a:gd name="connsiteY9" fmla="*/ 497541 h 1511199"/>
              <a:gd name="connsiteX10" fmla="*/ 719418 w 1539245"/>
              <a:gd name="connsiteY10" fmla="*/ 625288 h 1511199"/>
              <a:gd name="connsiteX11" fmla="*/ 645459 w 1539245"/>
              <a:gd name="connsiteY11" fmla="*/ 0 h 1511199"/>
              <a:gd name="connsiteX0" fmla="*/ 597332 w 1491118"/>
              <a:gd name="connsiteY0" fmla="*/ 0 h 1511199"/>
              <a:gd name="connsiteX1" fmla="*/ 1113576 w 1491118"/>
              <a:gd name="connsiteY1" fmla="*/ 537882 h 1511199"/>
              <a:gd name="connsiteX2" fmla="*/ 1249514 w 1491118"/>
              <a:gd name="connsiteY2" fmla="*/ 504264 h 1511199"/>
              <a:gd name="connsiteX3" fmla="*/ 1491118 w 1491118"/>
              <a:gd name="connsiteY3" fmla="*/ 754928 h 1511199"/>
              <a:gd name="connsiteX4" fmla="*/ 1491118 w 1491118"/>
              <a:gd name="connsiteY4" fmla="*/ 1107666 h 1511199"/>
              <a:gd name="connsiteX5" fmla="*/ 1087585 w 1491118"/>
              <a:gd name="connsiteY5" fmla="*/ 1511199 h 1511199"/>
              <a:gd name="connsiteX6" fmla="*/ 445114 w 1491118"/>
              <a:gd name="connsiteY6" fmla="*/ 1511199 h 1511199"/>
              <a:gd name="connsiteX7" fmla="*/ 235481 w 1491118"/>
              <a:gd name="connsiteY7" fmla="*/ 1308179 h 1511199"/>
              <a:gd name="connsiteX8" fmla="*/ 348561 w 1491118"/>
              <a:gd name="connsiteY8" fmla="*/ 921123 h 1511199"/>
              <a:gd name="connsiteX9" fmla="*/ 0 w 1491118"/>
              <a:gd name="connsiteY9" fmla="*/ 502888 h 1511199"/>
              <a:gd name="connsiteX10" fmla="*/ 671291 w 1491118"/>
              <a:gd name="connsiteY10" fmla="*/ 625288 h 1511199"/>
              <a:gd name="connsiteX11" fmla="*/ 597332 w 1491118"/>
              <a:gd name="connsiteY11" fmla="*/ 0 h 1511199"/>
              <a:gd name="connsiteX0" fmla="*/ 640111 w 1491118"/>
              <a:gd name="connsiteY0" fmla="*/ 0 h 1468420"/>
              <a:gd name="connsiteX1" fmla="*/ 1113576 w 1491118"/>
              <a:gd name="connsiteY1" fmla="*/ 495103 h 1468420"/>
              <a:gd name="connsiteX2" fmla="*/ 1249514 w 1491118"/>
              <a:gd name="connsiteY2" fmla="*/ 461485 h 1468420"/>
              <a:gd name="connsiteX3" fmla="*/ 1491118 w 1491118"/>
              <a:gd name="connsiteY3" fmla="*/ 712149 h 1468420"/>
              <a:gd name="connsiteX4" fmla="*/ 1491118 w 1491118"/>
              <a:gd name="connsiteY4" fmla="*/ 1064887 h 1468420"/>
              <a:gd name="connsiteX5" fmla="*/ 1087585 w 1491118"/>
              <a:gd name="connsiteY5" fmla="*/ 1468420 h 1468420"/>
              <a:gd name="connsiteX6" fmla="*/ 445114 w 1491118"/>
              <a:gd name="connsiteY6" fmla="*/ 1468420 h 1468420"/>
              <a:gd name="connsiteX7" fmla="*/ 235481 w 1491118"/>
              <a:gd name="connsiteY7" fmla="*/ 1265400 h 1468420"/>
              <a:gd name="connsiteX8" fmla="*/ 348561 w 1491118"/>
              <a:gd name="connsiteY8" fmla="*/ 878344 h 1468420"/>
              <a:gd name="connsiteX9" fmla="*/ 0 w 1491118"/>
              <a:gd name="connsiteY9" fmla="*/ 460109 h 1468420"/>
              <a:gd name="connsiteX10" fmla="*/ 671291 w 1491118"/>
              <a:gd name="connsiteY10" fmla="*/ 582509 h 1468420"/>
              <a:gd name="connsiteX11" fmla="*/ 640111 w 1491118"/>
              <a:gd name="connsiteY11" fmla="*/ 0 h 1468420"/>
              <a:gd name="connsiteX0" fmla="*/ 640111 w 1491118"/>
              <a:gd name="connsiteY0" fmla="*/ 0 h 1468420"/>
              <a:gd name="connsiteX1" fmla="*/ 1113576 w 1491118"/>
              <a:gd name="connsiteY1" fmla="*/ 495103 h 1468420"/>
              <a:gd name="connsiteX2" fmla="*/ 1249514 w 1491118"/>
              <a:gd name="connsiteY2" fmla="*/ 461485 h 1468420"/>
              <a:gd name="connsiteX3" fmla="*/ 1491118 w 1491118"/>
              <a:gd name="connsiteY3" fmla="*/ 712149 h 1468420"/>
              <a:gd name="connsiteX4" fmla="*/ 1491118 w 1491118"/>
              <a:gd name="connsiteY4" fmla="*/ 1064887 h 1468420"/>
              <a:gd name="connsiteX5" fmla="*/ 1087585 w 1491118"/>
              <a:gd name="connsiteY5" fmla="*/ 1468420 h 1468420"/>
              <a:gd name="connsiteX6" fmla="*/ 445114 w 1491118"/>
              <a:gd name="connsiteY6" fmla="*/ 1468420 h 1468420"/>
              <a:gd name="connsiteX7" fmla="*/ 235481 w 1491118"/>
              <a:gd name="connsiteY7" fmla="*/ 1265400 h 1468420"/>
              <a:gd name="connsiteX8" fmla="*/ 348561 w 1491118"/>
              <a:gd name="connsiteY8" fmla="*/ 878344 h 1468420"/>
              <a:gd name="connsiteX9" fmla="*/ 0 w 1491118"/>
              <a:gd name="connsiteY9" fmla="*/ 470804 h 1468420"/>
              <a:gd name="connsiteX10" fmla="*/ 671291 w 1491118"/>
              <a:gd name="connsiteY10" fmla="*/ 582509 h 1468420"/>
              <a:gd name="connsiteX11" fmla="*/ 640111 w 1491118"/>
              <a:gd name="connsiteY11" fmla="*/ 0 h 14684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1118" h="1468420">
                <a:moveTo>
                  <a:pt x="640111" y="0"/>
                </a:moveTo>
                <a:lnTo>
                  <a:pt x="1113576" y="495103"/>
                </a:lnTo>
                <a:lnTo>
                  <a:pt x="1249514" y="461485"/>
                </a:lnTo>
                <a:lnTo>
                  <a:pt x="1491118" y="712149"/>
                </a:lnTo>
                <a:lnTo>
                  <a:pt x="1491118" y="1064887"/>
                </a:lnTo>
                <a:cubicBezTo>
                  <a:pt x="1491118" y="1287752"/>
                  <a:pt x="1310450" y="1468420"/>
                  <a:pt x="1087585" y="1468420"/>
                </a:cubicBezTo>
                <a:lnTo>
                  <a:pt x="445114" y="1468420"/>
                </a:lnTo>
                <a:lnTo>
                  <a:pt x="235481" y="1265400"/>
                </a:lnTo>
                <a:lnTo>
                  <a:pt x="348561" y="878344"/>
                </a:lnTo>
                <a:lnTo>
                  <a:pt x="0" y="470804"/>
                </a:lnTo>
                <a:lnTo>
                  <a:pt x="671291" y="582509"/>
                </a:lnTo>
                <a:lnTo>
                  <a:pt x="640111" y="0"/>
                </a:lnTo>
                <a:close/>
              </a:path>
            </a:pathLst>
          </a:custGeom>
          <a:solidFill>
            <a:srgbClr val="0FBD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五角星 56"/>
          <p:cNvSpPr/>
          <p:nvPr/>
        </p:nvSpPr>
        <p:spPr>
          <a:xfrm>
            <a:off x="5223205" y="4045400"/>
            <a:ext cx="1273405" cy="1273405"/>
          </a:xfrm>
          <a:prstGeom prst="star5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235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3101022" y="1829933"/>
            <a:ext cx="2941956" cy="2941956"/>
          </a:xfrm>
          <a:prstGeom prst="roundRect">
            <a:avLst>
              <a:gd name="adj" fmla="val 23350"/>
            </a:avLst>
          </a:prstGeom>
          <a:solidFill>
            <a:srgbClr val="1FED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3851810" y="2586003"/>
            <a:ext cx="2191169" cy="2185887"/>
          </a:xfrm>
          <a:custGeom>
            <a:avLst/>
            <a:gdLst>
              <a:gd name="connsiteX0" fmla="*/ 671639 w 2191169"/>
              <a:gd name="connsiteY0" fmla="*/ 0 h 2185887"/>
              <a:gd name="connsiteX1" fmla="*/ 986803 w 2191169"/>
              <a:gd name="connsiteY1" fmla="*/ 315164 h 2185887"/>
              <a:gd name="connsiteX2" fmla="*/ 1019596 w 2191169"/>
              <a:gd name="connsiteY2" fmla="*/ 291314 h 2185887"/>
              <a:gd name="connsiteX3" fmla="*/ 1205713 w 2191169"/>
              <a:gd name="connsiteY3" fmla="*/ 64737 h 2185887"/>
              <a:gd name="connsiteX4" fmla="*/ 2191169 w 2191169"/>
              <a:gd name="connsiteY4" fmla="*/ 1050193 h 2185887"/>
              <a:gd name="connsiteX5" fmla="*/ 2191169 w 2191169"/>
              <a:gd name="connsiteY5" fmla="*/ 1498940 h 2185887"/>
              <a:gd name="connsiteX6" fmla="*/ 1504222 w 2191169"/>
              <a:gd name="connsiteY6" fmla="*/ 2185887 h 2185887"/>
              <a:gd name="connsiteX7" fmla="*/ 1009191 w 2191169"/>
              <a:gd name="connsiteY7" fmla="*/ 2185887 h 2185887"/>
              <a:gd name="connsiteX8" fmla="*/ 194209 w 2191169"/>
              <a:gd name="connsiteY8" fmla="*/ 1343278 h 2185887"/>
              <a:gd name="connsiteX9" fmla="*/ 242761 w 2191169"/>
              <a:gd name="connsiteY9" fmla="*/ 1278542 h 2185887"/>
              <a:gd name="connsiteX10" fmla="*/ 242619 w 2191169"/>
              <a:gd name="connsiteY10" fmla="*/ 1108965 h 2185887"/>
              <a:gd name="connsiteX11" fmla="*/ 16184 w 2191169"/>
              <a:gd name="connsiteY11" fmla="*/ 865848 h 2185887"/>
              <a:gd name="connsiteX12" fmla="*/ 258945 w 2191169"/>
              <a:gd name="connsiteY12" fmla="*/ 809204 h 2185887"/>
              <a:gd name="connsiteX13" fmla="*/ 0 w 2191169"/>
              <a:gd name="connsiteY13" fmla="*/ 461246 h 2185887"/>
              <a:gd name="connsiteX14" fmla="*/ 169933 w 2191169"/>
              <a:gd name="connsiteY14" fmla="*/ 210393 h 2185887"/>
              <a:gd name="connsiteX15" fmla="*/ 275129 w 2191169"/>
              <a:gd name="connsiteY15" fmla="*/ 48553 h 2185887"/>
              <a:gd name="connsiteX16" fmla="*/ 581007 w 2191169"/>
              <a:gd name="connsiteY16" fmla="*/ 354432 h 2185887"/>
              <a:gd name="connsiteX17" fmla="*/ 736375 w 2191169"/>
              <a:gd name="connsiteY17" fmla="*/ 347958 h 2185887"/>
              <a:gd name="connsiteX18" fmla="*/ 736375 w 2191169"/>
              <a:gd name="connsiteY18" fmla="*/ 218485 h 2185887"/>
              <a:gd name="connsiteX19" fmla="*/ 671639 w 2191169"/>
              <a:gd name="connsiteY19" fmla="*/ 0 h 2185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191169" h="2185887">
                <a:moveTo>
                  <a:pt x="671639" y="0"/>
                </a:moveTo>
                <a:lnTo>
                  <a:pt x="986803" y="315164"/>
                </a:lnTo>
                <a:lnTo>
                  <a:pt x="1019596" y="291314"/>
                </a:lnTo>
                <a:lnTo>
                  <a:pt x="1205713" y="64737"/>
                </a:lnTo>
                <a:lnTo>
                  <a:pt x="2191169" y="1050193"/>
                </a:lnTo>
                <a:lnTo>
                  <a:pt x="2191169" y="1498940"/>
                </a:lnTo>
                <a:cubicBezTo>
                  <a:pt x="2191169" y="1878330"/>
                  <a:pt x="1883612" y="2185887"/>
                  <a:pt x="1504222" y="2185887"/>
                </a:cubicBezTo>
                <a:lnTo>
                  <a:pt x="1009191" y="2185887"/>
                </a:lnTo>
                <a:lnTo>
                  <a:pt x="194209" y="1343278"/>
                </a:lnTo>
                <a:lnTo>
                  <a:pt x="242761" y="1278542"/>
                </a:lnTo>
                <a:cubicBezTo>
                  <a:pt x="242714" y="1222016"/>
                  <a:pt x="242666" y="1165491"/>
                  <a:pt x="242619" y="1108965"/>
                </a:cubicBezTo>
                <a:lnTo>
                  <a:pt x="16184" y="865848"/>
                </a:lnTo>
                <a:lnTo>
                  <a:pt x="258945" y="809204"/>
                </a:lnTo>
                <a:lnTo>
                  <a:pt x="0" y="461246"/>
                </a:lnTo>
                <a:lnTo>
                  <a:pt x="169933" y="210393"/>
                </a:lnTo>
                <a:lnTo>
                  <a:pt x="275129" y="48553"/>
                </a:lnTo>
                <a:lnTo>
                  <a:pt x="581007" y="354432"/>
                </a:lnTo>
                <a:lnTo>
                  <a:pt x="736375" y="347958"/>
                </a:lnTo>
                <a:lnTo>
                  <a:pt x="736375" y="218485"/>
                </a:lnTo>
                <a:lnTo>
                  <a:pt x="671639" y="0"/>
                </a:lnTo>
                <a:close/>
              </a:path>
            </a:pathLst>
          </a:custGeom>
          <a:solidFill>
            <a:srgbClr val="0FBD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742286" y="2369887"/>
            <a:ext cx="165942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锐</a:t>
            </a:r>
            <a:endParaRPr lang="zh-CN" altLang="en-US" sz="1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>
            <a:off x="3846896" y="1412776"/>
            <a:ext cx="2550566" cy="2596149"/>
          </a:xfrm>
          <a:prstGeom prst="straightConnector1">
            <a:avLst/>
          </a:prstGeom>
          <a:ln w="47625">
            <a:solidFill>
              <a:schemeClr val="accent6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/>
          <p:nvPr/>
        </p:nvCxnSpPr>
        <p:spPr>
          <a:xfrm>
            <a:off x="3654151" y="1702351"/>
            <a:ext cx="2550566" cy="2596149"/>
          </a:xfrm>
          <a:prstGeom prst="straightConnector1">
            <a:avLst/>
          </a:prstGeom>
          <a:ln w="47625">
            <a:solidFill>
              <a:schemeClr val="accent6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/>
          <p:nvPr/>
        </p:nvCxnSpPr>
        <p:spPr>
          <a:xfrm>
            <a:off x="3516163" y="2002836"/>
            <a:ext cx="2550566" cy="2596149"/>
          </a:xfrm>
          <a:prstGeom prst="straightConnector1">
            <a:avLst/>
          </a:prstGeom>
          <a:ln w="47625">
            <a:solidFill>
              <a:schemeClr val="accent6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/>
          <p:nvPr/>
        </p:nvCxnSpPr>
        <p:spPr>
          <a:xfrm>
            <a:off x="3136409" y="2357121"/>
            <a:ext cx="2550566" cy="2596149"/>
          </a:xfrm>
          <a:prstGeom prst="straightConnector1">
            <a:avLst/>
          </a:prstGeom>
          <a:ln w="47625">
            <a:solidFill>
              <a:schemeClr val="accent6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/>
          <p:nvPr/>
        </p:nvCxnSpPr>
        <p:spPr>
          <a:xfrm>
            <a:off x="2893487" y="2492896"/>
            <a:ext cx="2550566" cy="2596149"/>
          </a:xfrm>
          <a:prstGeom prst="straightConnector1">
            <a:avLst/>
          </a:prstGeom>
          <a:ln w="47625">
            <a:solidFill>
              <a:schemeClr val="accent6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>
            <a:off x="2852826" y="2710850"/>
            <a:ext cx="2550566" cy="2596149"/>
          </a:xfrm>
          <a:prstGeom prst="straightConnector1">
            <a:avLst/>
          </a:prstGeom>
          <a:ln w="47625">
            <a:solidFill>
              <a:schemeClr val="accent6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683568" y="548680"/>
            <a:ext cx="24929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rgbClr val="0DA37F"/>
                </a:solidFill>
                <a:latin typeface="方正卡通简体" pitchFamily="65" charset="-122"/>
                <a:ea typeface="方正卡通简体" pitchFamily="65" charset="-122"/>
              </a:rPr>
              <a:t>文字长阴影</a:t>
            </a:r>
            <a:endParaRPr lang="zh-CN" altLang="en-US" sz="3600" dirty="0">
              <a:solidFill>
                <a:srgbClr val="0DA37F"/>
              </a:solidFill>
              <a:latin typeface="方正卡通简体" pitchFamily="65" charset="-122"/>
              <a:ea typeface="方正卡通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3097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297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266</Words>
  <Application>Microsoft Office PowerPoint</Application>
  <PresentationFormat>全屏显示(4:3)</PresentationFormat>
  <Paragraphs>26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微软雅黑</vt:lpstr>
      <vt:lpstr>Calibri Light</vt:lpstr>
      <vt:lpstr>宋体</vt:lpstr>
      <vt:lpstr>Arial</vt:lpstr>
      <vt:lpstr>方正卡通简体</vt:lpstr>
      <vt:lpstr>Meiryo</vt:lpstr>
      <vt:lpstr>Calibri</vt:lpstr>
      <vt:lpstr>Office 主题​​</vt:lpstr>
      <vt:lpstr>Office Theme</vt:lpstr>
      <vt:lpstr>平行光长阴影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平行光长阴影</dc:title>
  <dc:creator>Only for Design</dc:creator>
  <cp:lastModifiedBy>kan</cp:lastModifiedBy>
  <cp:revision>8</cp:revision>
  <dcterms:created xsi:type="dcterms:W3CDTF">2013-09-28T01:01:55Z</dcterms:created>
  <dcterms:modified xsi:type="dcterms:W3CDTF">2016-01-10T04:37:08Z</dcterms:modified>
</cp:coreProperties>
</file>