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61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4">
          <p15:clr>
            <a:srgbClr val="A4A3A4"/>
          </p15:clr>
        </p15:guide>
        <p15:guide id="2" pos="748">
          <p15:clr>
            <a:srgbClr val="A4A3A4"/>
          </p15:clr>
        </p15:guide>
        <p15:guide id="3" pos="36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7567"/>
    <a:srgbClr val="245E53"/>
    <a:srgbClr val="776415"/>
    <a:srgbClr val="E6E5BC"/>
    <a:srgbClr val="D3BCE6"/>
    <a:srgbClr val="154677"/>
    <a:srgbClr val="567715"/>
    <a:srgbClr val="DFCBD0"/>
    <a:srgbClr val="DFDBCB"/>
    <a:srgbClr val="7715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614"/>
        <p:guide pos="748"/>
        <p:guide pos="36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4780F-643E-4587-98DB-9564F3E89718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FE8A43-2253-4FC0-B535-A21C345439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008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E8A43-2253-4FC0-B535-A21C345439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727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E8A43-2253-4FC0-B535-A21C345439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921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4012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236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38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394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94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217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238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8631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116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2267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825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005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2720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165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981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709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00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14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436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127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032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28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49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3A177-1C6C-46A5-A3AC-5401CA29EE5A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737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45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59632" y="2132856"/>
            <a:ext cx="6624736" cy="880942"/>
          </a:xfrm>
        </p:spPr>
        <p:txBody>
          <a:bodyPr>
            <a:normAutofit fontScale="90000"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</a:t>
            </a:r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抠图技巧教程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52631" y="3284984"/>
            <a:ext cx="4238738" cy="537734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@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只为设计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87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4018963"/>
            <a:ext cx="3262432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绘制主体轮廓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这里描绘的是大致轮廓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74220" y="4017916"/>
            <a:ext cx="2236510" cy="632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剪贴板</a:t>
            </a: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填充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96156" y="1556792"/>
            <a:ext cx="3431828" cy="225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773945"/>
            <a:ext cx="2828925" cy="123825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138128"/>
            <a:ext cx="1720604" cy="874067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任意多边形 20"/>
          <p:cNvSpPr/>
          <p:nvPr/>
        </p:nvSpPr>
        <p:spPr>
          <a:xfrm>
            <a:off x="1322675" y="1683811"/>
            <a:ext cx="1916408" cy="2275320"/>
          </a:xfrm>
          <a:custGeom>
            <a:avLst/>
            <a:gdLst>
              <a:gd name="connsiteX0" fmla="*/ 838200 w 1360714"/>
              <a:gd name="connsiteY0" fmla="*/ 2079171 h 2079171"/>
              <a:gd name="connsiteX1" fmla="*/ 870857 w 1360714"/>
              <a:gd name="connsiteY1" fmla="*/ 1807028 h 2079171"/>
              <a:gd name="connsiteX2" fmla="*/ 903514 w 1360714"/>
              <a:gd name="connsiteY2" fmla="*/ 1600200 h 2079171"/>
              <a:gd name="connsiteX3" fmla="*/ 859971 w 1360714"/>
              <a:gd name="connsiteY3" fmla="*/ 1393371 h 2079171"/>
              <a:gd name="connsiteX4" fmla="*/ 979714 w 1360714"/>
              <a:gd name="connsiteY4" fmla="*/ 1632857 h 2079171"/>
              <a:gd name="connsiteX5" fmla="*/ 1012371 w 1360714"/>
              <a:gd name="connsiteY5" fmla="*/ 1774371 h 2079171"/>
              <a:gd name="connsiteX6" fmla="*/ 1012371 w 1360714"/>
              <a:gd name="connsiteY6" fmla="*/ 1937657 h 2079171"/>
              <a:gd name="connsiteX7" fmla="*/ 1045028 w 1360714"/>
              <a:gd name="connsiteY7" fmla="*/ 2057400 h 2079171"/>
              <a:gd name="connsiteX8" fmla="*/ 1186543 w 1360714"/>
              <a:gd name="connsiteY8" fmla="*/ 2079171 h 2079171"/>
              <a:gd name="connsiteX9" fmla="*/ 1338943 w 1360714"/>
              <a:gd name="connsiteY9" fmla="*/ 2002971 h 2079171"/>
              <a:gd name="connsiteX10" fmla="*/ 1360714 w 1360714"/>
              <a:gd name="connsiteY10" fmla="*/ 1828800 h 2079171"/>
              <a:gd name="connsiteX11" fmla="*/ 1240971 w 1360714"/>
              <a:gd name="connsiteY11" fmla="*/ 1349828 h 2079171"/>
              <a:gd name="connsiteX12" fmla="*/ 1164771 w 1360714"/>
              <a:gd name="connsiteY12" fmla="*/ 1164771 h 2079171"/>
              <a:gd name="connsiteX13" fmla="*/ 1153885 w 1360714"/>
              <a:gd name="connsiteY13" fmla="*/ 979714 h 2079171"/>
              <a:gd name="connsiteX14" fmla="*/ 1012371 w 1360714"/>
              <a:gd name="connsiteY14" fmla="*/ 587828 h 2079171"/>
              <a:gd name="connsiteX15" fmla="*/ 696685 w 1360714"/>
              <a:gd name="connsiteY15" fmla="*/ 424543 h 2079171"/>
              <a:gd name="connsiteX16" fmla="*/ 642257 w 1360714"/>
              <a:gd name="connsiteY16" fmla="*/ 119743 h 2079171"/>
              <a:gd name="connsiteX17" fmla="*/ 468085 w 1360714"/>
              <a:gd name="connsiteY17" fmla="*/ 0 h 2079171"/>
              <a:gd name="connsiteX18" fmla="*/ 163285 w 1360714"/>
              <a:gd name="connsiteY18" fmla="*/ 76200 h 2079171"/>
              <a:gd name="connsiteX19" fmla="*/ 163285 w 1360714"/>
              <a:gd name="connsiteY19" fmla="*/ 315685 h 2079171"/>
              <a:gd name="connsiteX20" fmla="*/ 163285 w 1360714"/>
              <a:gd name="connsiteY20" fmla="*/ 391885 h 2079171"/>
              <a:gd name="connsiteX21" fmla="*/ 0 w 1360714"/>
              <a:gd name="connsiteY21" fmla="*/ 457200 h 2079171"/>
              <a:gd name="connsiteX0" fmla="*/ 859972 w 1382486"/>
              <a:gd name="connsiteY0" fmla="*/ 2079171 h 2079171"/>
              <a:gd name="connsiteX1" fmla="*/ 892629 w 1382486"/>
              <a:gd name="connsiteY1" fmla="*/ 1807028 h 2079171"/>
              <a:gd name="connsiteX2" fmla="*/ 925286 w 1382486"/>
              <a:gd name="connsiteY2" fmla="*/ 1600200 h 2079171"/>
              <a:gd name="connsiteX3" fmla="*/ 881743 w 1382486"/>
              <a:gd name="connsiteY3" fmla="*/ 1393371 h 2079171"/>
              <a:gd name="connsiteX4" fmla="*/ 1001486 w 1382486"/>
              <a:gd name="connsiteY4" fmla="*/ 1632857 h 2079171"/>
              <a:gd name="connsiteX5" fmla="*/ 1034143 w 1382486"/>
              <a:gd name="connsiteY5" fmla="*/ 1774371 h 2079171"/>
              <a:gd name="connsiteX6" fmla="*/ 1034143 w 1382486"/>
              <a:gd name="connsiteY6" fmla="*/ 1937657 h 2079171"/>
              <a:gd name="connsiteX7" fmla="*/ 1066800 w 1382486"/>
              <a:gd name="connsiteY7" fmla="*/ 2057400 h 2079171"/>
              <a:gd name="connsiteX8" fmla="*/ 1208315 w 1382486"/>
              <a:gd name="connsiteY8" fmla="*/ 2079171 h 2079171"/>
              <a:gd name="connsiteX9" fmla="*/ 1360715 w 1382486"/>
              <a:gd name="connsiteY9" fmla="*/ 2002971 h 2079171"/>
              <a:gd name="connsiteX10" fmla="*/ 1382486 w 1382486"/>
              <a:gd name="connsiteY10" fmla="*/ 1828800 h 2079171"/>
              <a:gd name="connsiteX11" fmla="*/ 1262743 w 1382486"/>
              <a:gd name="connsiteY11" fmla="*/ 1349828 h 2079171"/>
              <a:gd name="connsiteX12" fmla="*/ 1186543 w 1382486"/>
              <a:gd name="connsiteY12" fmla="*/ 1164771 h 2079171"/>
              <a:gd name="connsiteX13" fmla="*/ 1175657 w 1382486"/>
              <a:gd name="connsiteY13" fmla="*/ 979714 h 2079171"/>
              <a:gd name="connsiteX14" fmla="*/ 1034143 w 1382486"/>
              <a:gd name="connsiteY14" fmla="*/ 587828 h 2079171"/>
              <a:gd name="connsiteX15" fmla="*/ 718457 w 1382486"/>
              <a:gd name="connsiteY15" fmla="*/ 424543 h 2079171"/>
              <a:gd name="connsiteX16" fmla="*/ 664029 w 1382486"/>
              <a:gd name="connsiteY16" fmla="*/ 119743 h 2079171"/>
              <a:gd name="connsiteX17" fmla="*/ 489857 w 1382486"/>
              <a:gd name="connsiteY17" fmla="*/ 0 h 2079171"/>
              <a:gd name="connsiteX18" fmla="*/ 185057 w 1382486"/>
              <a:gd name="connsiteY18" fmla="*/ 76200 h 2079171"/>
              <a:gd name="connsiteX19" fmla="*/ 185057 w 1382486"/>
              <a:gd name="connsiteY19" fmla="*/ 315685 h 2079171"/>
              <a:gd name="connsiteX20" fmla="*/ 185057 w 1382486"/>
              <a:gd name="connsiteY20" fmla="*/ 391885 h 2079171"/>
              <a:gd name="connsiteX21" fmla="*/ 21772 w 1382486"/>
              <a:gd name="connsiteY21" fmla="*/ 457200 h 2079171"/>
              <a:gd name="connsiteX22" fmla="*/ 0 w 1382486"/>
              <a:gd name="connsiteY22" fmla="*/ 446314 h 2079171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23" fmla="*/ 846252 w 1368766"/>
              <a:gd name="connsiteY23" fmla="*/ 2079171 h 2100945"/>
              <a:gd name="connsiteX0" fmla="*/ 858422 w 1380936"/>
              <a:gd name="connsiteY0" fmla="*/ 2079171 h 2100943"/>
              <a:gd name="connsiteX1" fmla="*/ 891079 w 1380936"/>
              <a:gd name="connsiteY1" fmla="*/ 1807028 h 2100943"/>
              <a:gd name="connsiteX2" fmla="*/ 923736 w 1380936"/>
              <a:gd name="connsiteY2" fmla="*/ 1600200 h 2100943"/>
              <a:gd name="connsiteX3" fmla="*/ 880193 w 1380936"/>
              <a:gd name="connsiteY3" fmla="*/ 1393371 h 2100943"/>
              <a:gd name="connsiteX4" fmla="*/ 999936 w 1380936"/>
              <a:gd name="connsiteY4" fmla="*/ 1632857 h 2100943"/>
              <a:gd name="connsiteX5" fmla="*/ 1032593 w 1380936"/>
              <a:gd name="connsiteY5" fmla="*/ 1774371 h 2100943"/>
              <a:gd name="connsiteX6" fmla="*/ 1032593 w 1380936"/>
              <a:gd name="connsiteY6" fmla="*/ 1937657 h 2100943"/>
              <a:gd name="connsiteX7" fmla="*/ 1065250 w 1380936"/>
              <a:gd name="connsiteY7" fmla="*/ 2057400 h 2100943"/>
              <a:gd name="connsiteX8" fmla="*/ 1206765 w 1380936"/>
              <a:gd name="connsiteY8" fmla="*/ 2079171 h 2100943"/>
              <a:gd name="connsiteX9" fmla="*/ 1359165 w 1380936"/>
              <a:gd name="connsiteY9" fmla="*/ 2002971 h 2100943"/>
              <a:gd name="connsiteX10" fmla="*/ 1380936 w 1380936"/>
              <a:gd name="connsiteY10" fmla="*/ 1828800 h 2100943"/>
              <a:gd name="connsiteX11" fmla="*/ 1261193 w 1380936"/>
              <a:gd name="connsiteY11" fmla="*/ 1349828 h 2100943"/>
              <a:gd name="connsiteX12" fmla="*/ 1184993 w 1380936"/>
              <a:gd name="connsiteY12" fmla="*/ 1164771 h 2100943"/>
              <a:gd name="connsiteX13" fmla="*/ 1174107 w 1380936"/>
              <a:gd name="connsiteY13" fmla="*/ 979714 h 2100943"/>
              <a:gd name="connsiteX14" fmla="*/ 1032593 w 1380936"/>
              <a:gd name="connsiteY14" fmla="*/ 587828 h 2100943"/>
              <a:gd name="connsiteX15" fmla="*/ 716907 w 1380936"/>
              <a:gd name="connsiteY15" fmla="*/ 424543 h 2100943"/>
              <a:gd name="connsiteX16" fmla="*/ 662479 w 1380936"/>
              <a:gd name="connsiteY16" fmla="*/ 119743 h 2100943"/>
              <a:gd name="connsiteX17" fmla="*/ 488307 w 1380936"/>
              <a:gd name="connsiteY17" fmla="*/ 0 h 2100943"/>
              <a:gd name="connsiteX18" fmla="*/ 183507 w 1380936"/>
              <a:gd name="connsiteY18" fmla="*/ 76200 h 2100943"/>
              <a:gd name="connsiteX19" fmla="*/ 183507 w 1380936"/>
              <a:gd name="connsiteY19" fmla="*/ 315685 h 2100943"/>
              <a:gd name="connsiteX20" fmla="*/ 183507 w 1380936"/>
              <a:gd name="connsiteY20" fmla="*/ 391885 h 2100943"/>
              <a:gd name="connsiteX21" fmla="*/ 20222 w 1380936"/>
              <a:gd name="connsiteY21" fmla="*/ 457200 h 2100943"/>
              <a:gd name="connsiteX22" fmla="*/ 85536 w 1380936"/>
              <a:gd name="connsiteY22" fmla="*/ 1556657 h 2100943"/>
              <a:gd name="connsiteX23" fmla="*/ 52878 w 1380936"/>
              <a:gd name="connsiteY23" fmla="*/ 2100943 h 2100943"/>
              <a:gd name="connsiteX24" fmla="*/ 858422 w 1380936"/>
              <a:gd name="connsiteY24" fmla="*/ 2079171 h 2100943"/>
              <a:gd name="connsiteX0" fmla="*/ 859052 w 1381566"/>
              <a:gd name="connsiteY0" fmla="*/ 2079171 h 2100943"/>
              <a:gd name="connsiteX1" fmla="*/ 891709 w 1381566"/>
              <a:gd name="connsiteY1" fmla="*/ 1807028 h 2100943"/>
              <a:gd name="connsiteX2" fmla="*/ 924366 w 1381566"/>
              <a:gd name="connsiteY2" fmla="*/ 1600200 h 2100943"/>
              <a:gd name="connsiteX3" fmla="*/ 880823 w 1381566"/>
              <a:gd name="connsiteY3" fmla="*/ 1393371 h 2100943"/>
              <a:gd name="connsiteX4" fmla="*/ 1000566 w 1381566"/>
              <a:gd name="connsiteY4" fmla="*/ 1632857 h 2100943"/>
              <a:gd name="connsiteX5" fmla="*/ 1033223 w 1381566"/>
              <a:gd name="connsiteY5" fmla="*/ 1774371 h 2100943"/>
              <a:gd name="connsiteX6" fmla="*/ 1033223 w 1381566"/>
              <a:gd name="connsiteY6" fmla="*/ 1937657 h 2100943"/>
              <a:gd name="connsiteX7" fmla="*/ 1065880 w 1381566"/>
              <a:gd name="connsiteY7" fmla="*/ 2057400 h 2100943"/>
              <a:gd name="connsiteX8" fmla="*/ 1207395 w 1381566"/>
              <a:gd name="connsiteY8" fmla="*/ 2079171 h 2100943"/>
              <a:gd name="connsiteX9" fmla="*/ 1359795 w 1381566"/>
              <a:gd name="connsiteY9" fmla="*/ 2002971 h 2100943"/>
              <a:gd name="connsiteX10" fmla="*/ 1381566 w 1381566"/>
              <a:gd name="connsiteY10" fmla="*/ 1828800 h 2100943"/>
              <a:gd name="connsiteX11" fmla="*/ 1261823 w 1381566"/>
              <a:gd name="connsiteY11" fmla="*/ 1349828 h 2100943"/>
              <a:gd name="connsiteX12" fmla="*/ 1185623 w 1381566"/>
              <a:gd name="connsiteY12" fmla="*/ 1164771 h 2100943"/>
              <a:gd name="connsiteX13" fmla="*/ 1174737 w 1381566"/>
              <a:gd name="connsiteY13" fmla="*/ 979714 h 2100943"/>
              <a:gd name="connsiteX14" fmla="*/ 1033223 w 1381566"/>
              <a:gd name="connsiteY14" fmla="*/ 587828 h 2100943"/>
              <a:gd name="connsiteX15" fmla="*/ 717537 w 1381566"/>
              <a:gd name="connsiteY15" fmla="*/ 424543 h 2100943"/>
              <a:gd name="connsiteX16" fmla="*/ 663109 w 1381566"/>
              <a:gd name="connsiteY16" fmla="*/ 119743 h 2100943"/>
              <a:gd name="connsiteX17" fmla="*/ 488937 w 1381566"/>
              <a:gd name="connsiteY17" fmla="*/ 0 h 2100943"/>
              <a:gd name="connsiteX18" fmla="*/ 184137 w 1381566"/>
              <a:gd name="connsiteY18" fmla="*/ 76200 h 2100943"/>
              <a:gd name="connsiteX19" fmla="*/ 184137 w 1381566"/>
              <a:gd name="connsiteY19" fmla="*/ 315685 h 2100943"/>
              <a:gd name="connsiteX20" fmla="*/ 184137 w 1381566"/>
              <a:gd name="connsiteY20" fmla="*/ 391885 h 2100943"/>
              <a:gd name="connsiteX21" fmla="*/ 20852 w 1381566"/>
              <a:gd name="connsiteY21" fmla="*/ 457200 h 2100943"/>
              <a:gd name="connsiteX22" fmla="*/ 107937 w 1381566"/>
              <a:gd name="connsiteY22" fmla="*/ 881743 h 2100943"/>
              <a:gd name="connsiteX23" fmla="*/ 86166 w 1381566"/>
              <a:gd name="connsiteY23" fmla="*/ 1556657 h 2100943"/>
              <a:gd name="connsiteX24" fmla="*/ 53508 w 1381566"/>
              <a:gd name="connsiteY24" fmla="*/ 2100943 h 2100943"/>
              <a:gd name="connsiteX25" fmla="*/ 859052 w 1381566"/>
              <a:gd name="connsiteY25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214700 w 1737214"/>
              <a:gd name="connsiteY0" fmla="*/ 2079171 h 2100943"/>
              <a:gd name="connsiteX1" fmla="*/ 1247357 w 1737214"/>
              <a:gd name="connsiteY1" fmla="*/ 1807028 h 2100943"/>
              <a:gd name="connsiteX2" fmla="*/ 1280014 w 1737214"/>
              <a:gd name="connsiteY2" fmla="*/ 1600200 h 2100943"/>
              <a:gd name="connsiteX3" fmla="*/ 1236471 w 1737214"/>
              <a:gd name="connsiteY3" fmla="*/ 1393371 h 2100943"/>
              <a:gd name="connsiteX4" fmla="*/ 1356214 w 1737214"/>
              <a:gd name="connsiteY4" fmla="*/ 1632857 h 2100943"/>
              <a:gd name="connsiteX5" fmla="*/ 1388871 w 1737214"/>
              <a:gd name="connsiteY5" fmla="*/ 1774371 h 2100943"/>
              <a:gd name="connsiteX6" fmla="*/ 1388871 w 1737214"/>
              <a:gd name="connsiteY6" fmla="*/ 1937657 h 2100943"/>
              <a:gd name="connsiteX7" fmla="*/ 1421528 w 1737214"/>
              <a:gd name="connsiteY7" fmla="*/ 2057400 h 2100943"/>
              <a:gd name="connsiteX8" fmla="*/ 1563043 w 1737214"/>
              <a:gd name="connsiteY8" fmla="*/ 2079171 h 2100943"/>
              <a:gd name="connsiteX9" fmla="*/ 1715443 w 1737214"/>
              <a:gd name="connsiteY9" fmla="*/ 2002971 h 2100943"/>
              <a:gd name="connsiteX10" fmla="*/ 1737214 w 1737214"/>
              <a:gd name="connsiteY10" fmla="*/ 1828800 h 2100943"/>
              <a:gd name="connsiteX11" fmla="*/ 1617471 w 1737214"/>
              <a:gd name="connsiteY11" fmla="*/ 1349828 h 2100943"/>
              <a:gd name="connsiteX12" fmla="*/ 1541271 w 1737214"/>
              <a:gd name="connsiteY12" fmla="*/ 1164771 h 2100943"/>
              <a:gd name="connsiteX13" fmla="*/ 1530385 w 1737214"/>
              <a:gd name="connsiteY13" fmla="*/ 979714 h 2100943"/>
              <a:gd name="connsiteX14" fmla="*/ 1388871 w 1737214"/>
              <a:gd name="connsiteY14" fmla="*/ 587828 h 2100943"/>
              <a:gd name="connsiteX15" fmla="*/ 1073185 w 1737214"/>
              <a:gd name="connsiteY15" fmla="*/ 424543 h 2100943"/>
              <a:gd name="connsiteX16" fmla="*/ 1018757 w 1737214"/>
              <a:gd name="connsiteY16" fmla="*/ 119743 h 2100943"/>
              <a:gd name="connsiteX17" fmla="*/ 844585 w 1737214"/>
              <a:gd name="connsiteY17" fmla="*/ 0 h 2100943"/>
              <a:gd name="connsiteX18" fmla="*/ 539785 w 1737214"/>
              <a:gd name="connsiteY18" fmla="*/ 76200 h 2100943"/>
              <a:gd name="connsiteX19" fmla="*/ 539785 w 1737214"/>
              <a:gd name="connsiteY19" fmla="*/ 315685 h 2100943"/>
              <a:gd name="connsiteX20" fmla="*/ 539785 w 1737214"/>
              <a:gd name="connsiteY20" fmla="*/ 391885 h 2100943"/>
              <a:gd name="connsiteX21" fmla="*/ 376500 w 1737214"/>
              <a:gd name="connsiteY21" fmla="*/ 457200 h 2100943"/>
              <a:gd name="connsiteX22" fmla="*/ 6385 w 1737214"/>
              <a:gd name="connsiteY22" fmla="*/ 685800 h 2100943"/>
              <a:gd name="connsiteX23" fmla="*/ 147900 w 1737214"/>
              <a:gd name="connsiteY23" fmla="*/ 827314 h 2100943"/>
              <a:gd name="connsiteX24" fmla="*/ 463585 w 1737214"/>
              <a:gd name="connsiteY24" fmla="*/ 881743 h 2100943"/>
              <a:gd name="connsiteX25" fmla="*/ 441814 w 1737214"/>
              <a:gd name="connsiteY25" fmla="*/ 1556657 h 2100943"/>
              <a:gd name="connsiteX26" fmla="*/ 409156 w 1737214"/>
              <a:gd name="connsiteY26" fmla="*/ 2100943 h 2100943"/>
              <a:gd name="connsiteX27" fmla="*/ 1214700 w 1737214"/>
              <a:gd name="connsiteY27" fmla="*/ 2079171 h 2100943"/>
              <a:gd name="connsiteX0" fmla="*/ 1320578 w 1843092"/>
              <a:gd name="connsiteY0" fmla="*/ 2079171 h 2100943"/>
              <a:gd name="connsiteX1" fmla="*/ 1353235 w 1843092"/>
              <a:gd name="connsiteY1" fmla="*/ 1807028 h 2100943"/>
              <a:gd name="connsiteX2" fmla="*/ 1385892 w 1843092"/>
              <a:gd name="connsiteY2" fmla="*/ 1600200 h 2100943"/>
              <a:gd name="connsiteX3" fmla="*/ 1342349 w 1843092"/>
              <a:gd name="connsiteY3" fmla="*/ 1393371 h 2100943"/>
              <a:gd name="connsiteX4" fmla="*/ 1462092 w 1843092"/>
              <a:gd name="connsiteY4" fmla="*/ 1632857 h 2100943"/>
              <a:gd name="connsiteX5" fmla="*/ 1494749 w 1843092"/>
              <a:gd name="connsiteY5" fmla="*/ 1774371 h 2100943"/>
              <a:gd name="connsiteX6" fmla="*/ 1494749 w 1843092"/>
              <a:gd name="connsiteY6" fmla="*/ 1937657 h 2100943"/>
              <a:gd name="connsiteX7" fmla="*/ 1527406 w 1843092"/>
              <a:gd name="connsiteY7" fmla="*/ 2057400 h 2100943"/>
              <a:gd name="connsiteX8" fmla="*/ 1668921 w 1843092"/>
              <a:gd name="connsiteY8" fmla="*/ 2079171 h 2100943"/>
              <a:gd name="connsiteX9" fmla="*/ 1821321 w 1843092"/>
              <a:gd name="connsiteY9" fmla="*/ 2002971 h 2100943"/>
              <a:gd name="connsiteX10" fmla="*/ 1843092 w 1843092"/>
              <a:gd name="connsiteY10" fmla="*/ 1828800 h 2100943"/>
              <a:gd name="connsiteX11" fmla="*/ 1723349 w 1843092"/>
              <a:gd name="connsiteY11" fmla="*/ 1349828 h 2100943"/>
              <a:gd name="connsiteX12" fmla="*/ 1647149 w 1843092"/>
              <a:gd name="connsiteY12" fmla="*/ 1164771 h 2100943"/>
              <a:gd name="connsiteX13" fmla="*/ 1636263 w 1843092"/>
              <a:gd name="connsiteY13" fmla="*/ 979714 h 2100943"/>
              <a:gd name="connsiteX14" fmla="*/ 1494749 w 1843092"/>
              <a:gd name="connsiteY14" fmla="*/ 587828 h 2100943"/>
              <a:gd name="connsiteX15" fmla="*/ 1179063 w 1843092"/>
              <a:gd name="connsiteY15" fmla="*/ 424543 h 2100943"/>
              <a:gd name="connsiteX16" fmla="*/ 1124635 w 1843092"/>
              <a:gd name="connsiteY16" fmla="*/ 119743 h 2100943"/>
              <a:gd name="connsiteX17" fmla="*/ 950463 w 1843092"/>
              <a:gd name="connsiteY17" fmla="*/ 0 h 2100943"/>
              <a:gd name="connsiteX18" fmla="*/ 645663 w 1843092"/>
              <a:gd name="connsiteY18" fmla="*/ 76200 h 2100943"/>
              <a:gd name="connsiteX19" fmla="*/ 645663 w 1843092"/>
              <a:gd name="connsiteY19" fmla="*/ 315685 h 2100943"/>
              <a:gd name="connsiteX20" fmla="*/ 645663 w 1843092"/>
              <a:gd name="connsiteY20" fmla="*/ 391885 h 2100943"/>
              <a:gd name="connsiteX21" fmla="*/ 482378 w 1843092"/>
              <a:gd name="connsiteY21" fmla="*/ 457200 h 2100943"/>
              <a:gd name="connsiteX22" fmla="*/ 14292 w 1843092"/>
              <a:gd name="connsiteY22" fmla="*/ 424543 h 2100943"/>
              <a:gd name="connsiteX23" fmla="*/ 112263 w 1843092"/>
              <a:gd name="connsiteY23" fmla="*/ 685800 h 2100943"/>
              <a:gd name="connsiteX24" fmla="*/ 253778 w 1843092"/>
              <a:gd name="connsiteY24" fmla="*/ 827314 h 2100943"/>
              <a:gd name="connsiteX25" fmla="*/ 569463 w 1843092"/>
              <a:gd name="connsiteY25" fmla="*/ 881743 h 2100943"/>
              <a:gd name="connsiteX26" fmla="*/ 547692 w 1843092"/>
              <a:gd name="connsiteY26" fmla="*/ 1556657 h 2100943"/>
              <a:gd name="connsiteX27" fmla="*/ 515034 w 1843092"/>
              <a:gd name="connsiteY27" fmla="*/ 2100943 h 2100943"/>
              <a:gd name="connsiteX28" fmla="*/ 1320578 w 1843092"/>
              <a:gd name="connsiteY28" fmla="*/ 2079171 h 2100943"/>
              <a:gd name="connsiteX0" fmla="*/ 1412949 w 1935463"/>
              <a:gd name="connsiteY0" fmla="*/ 2079171 h 2100943"/>
              <a:gd name="connsiteX1" fmla="*/ 1445606 w 1935463"/>
              <a:gd name="connsiteY1" fmla="*/ 1807028 h 2100943"/>
              <a:gd name="connsiteX2" fmla="*/ 1478263 w 1935463"/>
              <a:gd name="connsiteY2" fmla="*/ 1600200 h 2100943"/>
              <a:gd name="connsiteX3" fmla="*/ 1434720 w 1935463"/>
              <a:gd name="connsiteY3" fmla="*/ 1393371 h 2100943"/>
              <a:gd name="connsiteX4" fmla="*/ 1554463 w 1935463"/>
              <a:gd name="connsiteY4" fmla="*/ 1632857 h 2100943"/>
              <a:gd name="connsiteX5" fmla="*/ 1587120 w 1935463"/>
              <a:gd name="connsiteY5" fmla="*/ 1774371 h 2100943"/>
              <a:gd name="connsiteX6" fmla="*/ 1587120 w 1935463"/>
              <a:gd name="connsiteY6" fmla="*/ 1937657 h 2100943"/>
              <a:gd name="connsiteX7" fmla="*/ 1619777 w 1935463"/>
              <a:gd name="connsiteY7" fmla="*/ 2057400 h 2100943"/>
              <a:gd name="connsiteX8" fmla="*/ 1761292 w 1935463"/>
              <a:gd name="connsiteY8" fmla="*/ 2079171 h 2100943"/>
              <a:gd name="connsiteX9" fmla="*/ 1913692 w 1935463"/>
              <a:gd name="connsiteY9" fmla="*/ 2002971 h 2100943"/>
              <a:gd name="connsiteX10" fmla="*/ 1935463 w 1935463"/>
              <a:gd name="connsiteY10" fmla="*/ 1828800 h 2100943"/>
              <a:gd name="connsiteX11" fmla="*/ 1815720 w 1935463"/>
              <a:gd name="connsiteY11" fmla="*/ 1349828 h 2100943"/>
              <a:gd name="connsiteX12" fmla="*/ 1739520 w 1935463"/>
              <a:gd name="connsiteY12" fmla="*/ 1164771 h 2100943"/>
              <a:gd name="connsiteX13" fmla="*/ 1728634 w 1935463"/>
              <a:gd name="connsiteY13" fmla="*/ 979714 h 2100943"/>
              <a:gd name="connsiteX14" fmla="*/ 1587120 w 1935463"/>
              <a:gd name="connsiteY14" fmla="*/ 587828 h 2100943"/>
              <a:gd name="connsiteX15" fmla="*/ 1271434 w 1935463"/>
              <a:gd name="connsiteY15" fmla="*/ 424543 h 2100943"/>
              <a:gd name="connsiteX16" fmla="*/ 1217006 w 1935463"/>
              <a:gd name="connsiteY16" fmla="*/ 119743 h 2100943"/>
              <a:gd name="connsiteX17" fmla="*/ 1042834 w 1935463"/>
              <a:gd name="connsiteY17" fmla="*/ 0 h 2100943"/>
              <a:gd name="connsiteX18" fmla="*/ 738034 w 1935463"/>
              <a:gd name="connsiteY18" fmla="*/ 76200 h 2100943"/>
              <a:gd name="connsiteX19" fmla="*/ 738034 w 1935463"/>
              <a:gd name="connsiteY19" fmla="*/ 315685 h 2100943"/>
              <a:gd name="connsiteX20" fmla="*/ 738034 w 1935463"/>
              <a:gd name="connsiteY20" fmla="*/ 391885 h 2100943"/>
              <a:gd name="connsiteX21" fmla="*/ 574749 w 1935463"/>
              <a:gd name="connsiteY21" fmla="*/ 457200 h 2100943"/>
              <a:gd name="connsiteX22" fmla="*/ 19577 w 1935463"/>
              <a:gd name="connsiteY22" fmla="*/ 76200 h 2100943"/>
              <a:gd name="connsiteX23" fmla="*/ 106663 w 1935463"/>
              <a:gd name="connsiteY23" fmla="*/ 424543 h 2100943"/>
              <a:gd name="connsiteX24" fmla="*/ 204634 w 1935463"/>
              <a:gd name="connsiteY24" fmla="*/ 685800 h 2100943"/>
              <a:gd name="connsiteX25" fmla="*/ 346149 w 1935463"/>
              <a:gd name="connsiteY25" fmla="*/ 827314 h 2100943"/>
              <a:gd name="connsiteX26" fmla="*/ 661834 w 1935463"/>
              <a:gd name="connsiteY26" fmla="*/ 881743 h 2100943"/>
              <a:gd name="connsiteX27" fmla="*/ 640063 w 1935463"/>
              <a:gd name="connsiteY27" fmla="*/ 1556657 h 2100943"/>
              <a:gd name="connsiteX28" fmla="*/ 607405 w 1935463"/>
              <a:gd name="connsiteY28" fmla="*/ 2100943 h 2100943"/>
              <a:gd name="connsiteX29" fmla="*/ 1412949 w 1935463"/>
              <a:gd name="connsiteY29" fmla="*/ 2079171 h 2100943"/>
              <a:gd name="connsiteX0" fmla="*/ 1393894 w 1916408"/>
              <a:gd name="connsiteY0" fmla="*/ 2129100 h 2150872"/>
              <a:gd name="connsiteX1" fmla="*/ 1426551 w 1916408"/>
              <a:gd name="connsiteY1" fmla="*/ 1856957 h 2150872"/>
              <a:gd name="connsiteX2" fmla="*/ 1459208 w 1916408"/>
              <a:gd name="connsiteY2" fmla="*/ 1650129 h 2150872"/>
              <a:gd name="connsiteX3" fmla="*/ 1415665 w 1916408"/>
              <a:gd name="connsiteY3" fmla="*/ 1443300 h 2150872"/>
              <a:gd name="connsiteX4" fmla="*/ 1535408 w 1916408"/>
              <a:gd name="connsiteY4" fmla="*/ 1682786 h 2150872"/>
              <a:gd name="connsiteX5" fmla="*/ 1568065 w 1916408"/>
              <a:gd name="connsiteY5" fmla="*/ 1824300 h 2150872"/>
              <a:gd name="connsiteX6" fmla="*/ 1568065 w 1916408"/>
              <a:gd name="connsiteY6" fmla="*/ 1987586 h 2150872"/>
              <a:gd name="connsiteX7" fmla="*/ 1600722 w 1916408"/>
              <a:gd name="connsiteY7" fmla="*/ 2107329 h 2150872"/>
              <a:gd name="connsiteX8" fmla="*/ 1742237 w 1916408"/>
              <a:gd name="connsiteY8" fmla="*/ 2129100 h 2150872"/>
              <a:gd name="connsiteX9" fmla="*/ 1894637 w 1916408"/>
              <a:gd name="connsiteY9" fmla="*/ 2052900 h 2150872"/>
              <a:gd name="connsiteX10" fmla="*/ 1916408 w 1916408"/>
              <a:gd name="connsiteY10" fmla="*/ 1878729 h 2150872"/>
              <a:gd name="connsiteX11" fmla="*/ 1796665 w 1916408"/>
              <a:gd name="connsiteY11" fmla="*/ 1399757 h 2150872"/>
              <a:gd name="connsiteX12" fmla="*/ 1720465 w 1916408"/>
              <a:gd name="connsiteY12" fmla="*/ 1214700 h 2150872"/>
              <a:gd name="connsiteX13" fmla="*/ 1709579 w 1916408"/>
              <a:gd name="connsiteY13" fmla="*/ 1029643 h 2150872"/>
              <a:gd name="connsiteX14" fmla="*/ 1568065 w 1916408"/>
              <a:gd name="connsiteY14" fmla="*/ 637757 h 2150872"/>
              <a:gd name="connsiteX15" fmla="*/ 1252379 w 1916408"/>
              <a:gd name="connsiteY15" fmla="*/ 474472 h 2150872"/>
              <a:gd name="connsiteX16" fmla="*/ 1197951 w 1916408"/>
              <a:gd name="connsiteY16" fmla="*/ 169672 h 2150872"/>
              <a:gd name="connsiteX17" fmla="*/ 1023779 w 1916408"/>
              <a:gd name="connsiteY17" fmla="*/ 49929 h 2150872"/>
              <a:gd name="connsiteX18" fmla="*/ 718979 w 1916408"/>
              <a:gd name="connsiteY18" fmla="*/ 126129 h 2150872"/>
              <a:gd name="connsiteX19" fmla="*/ 718979 w 1916408"/>
              <a:gd name="connsiteY19" fmla="*/ 365614 h 2150872"/>
              <a:gd name="connsiteX20" fmla="*/ 718979 w 1916408"/>
              <a:gd name="connsiteY20" fmla="*/ 441814 h 2150872"/>
              <a:gd name="connsiteX21" fmla="*/ 555694 w 1916408"/>
              <a:gd name="connsiteY21" fmla="*/ 507129 h 2150872"/>
              <a:gd name="connsiteX22" fmla="*/ 196466 w 1916408"/>
              <a:gd name="connsiteY22" fmla="*/ 17272 h 2150872"/>
              <a:gd name="connsiteX23" fmla="*/ 522 w 1916408"/>
              <a:gd name="connsiteY23" fmla="*/ 126129 h 2150872"/>
              <a:gd name="connsiteX24" fmla="*/ 87608 w 1916408"/>
              <a:gd name="connsiteY24" fmla="*/ 474472 h 2150872"/>
              <a:gd name="connsiteX25" fmla="*/ 185579 w 1916408"/>
              <a:gd name="connsiteY25" fmla="*/ 735729 h 2150872"/>
              <a:gd name="connsiteX26" fmla="*/ 327094 w 1916408"/>
              <a:gd name="connsiteY26" fmla="*/ 877243 h 2150872"/>
              <a:gd name="connsiteX27" fmla="*/ 642779 w 1916408"/>
              <a:gd name="connsiteY27" fmla="*/ 931672 h 2150872"/>
              <a:gd name="connsiteX28" fmla="*/ 621008 w 1916408"/>
              <a:gd name="connsiteY28" fmla="*/ 1606586 h 2150872"/>
              <a:gd name="connsiteX29" fmla="*/ 588350 w 1916408"/>
              <a:gd name="connsiteY29" fmla="*/ 2150872 h 2150872"/>
              <a:gd name="connsiteX30" fmla="*/ 1393894 w 1916408"/>
              <a:gd name="connsiteY30" fmla="*/ 2129100 h 2150872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81522 w 1916408"/>
              <a:gd name="connsiteY22" fmla="*/ 187185 h 2135728"/>
              <a:gd name="connsiteX23" fmla="*/ 196466 w 1916408"/>
              <a:gd name="connsiteY23" fmla="*/ 2128 h 2135728"/>
              <a:gd name="connsiteX24" fmla="*/ 522 w 1916408"/>
              <a:gd name="connsiteY24" fmla="*/ 110985 h 2135728"/>
              <a:gd name="connsiteX25" fmla="*/ 87608 w 1916408"/>
              <a:gd name="connsiteY25" fmla="*/ 459328 h 2135728"/>
              <a:gd name="connsiteX26" fmla="*/ 185579 w 1916408"/>
              <a:gd name="connsiteY26" fmla="*/ 720585 h 2135728"/>
              <a:gd name="connsiteX27" fmla="*/ 327094 w 1916408"/>
              <a:gd name="connsiteY27" fmla="*/ 862099 h 2135728"/>
              <a:gd name="connsiteX28" fmla="*/ 642779 w 1916408"/>
              <a:gd name="connsiteY28" fmla="*/ 916528 h 2135728"/>
              <a:gd name="connsiteX29" fmla="*/ 621008 w 1916408"/>
              <a:gd name="connsiteY29" fmla="*/ 1591442 h 2135728"/>
              <a:gd name="connsiteX30" fmla="*/ 588350 w 1916408"/>
              <a:gd name="connsiteY30" fmla="*/ 2135728 h 2135728"/>
              <a:gd name="connsiteX31" fmla="*/ 1393894 w 1916408"/>
              <a:gd name="connsiteY31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4465 w 1916408"/>
              <a:gd name="connsiteY15" fmla="*/ 491412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53092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37050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75965 w 1916408"/>
              <a:gd name="connsiteY0" fmla="*/ 2185674 h 2185674"/>
              <a:gd name="connsiteX1" fmla="*/ 1426551 w 1916408"/>
              <a:gd name="connsiteY1" fmla="*/ 1841813 h 2185674"/>
              <a:gd name="connsiteX2" fmla="*/ 1459208 w 1916408"/>
              <a:gd name="connsiteY2" fmla="*/ 1634985 h 2185674"/>
              <a:gd name="connsiteX3" fmla="*/ 1423686 w 1916408"/>
              <a:gd name="connsiteY3" fmla="*/ 1363988 h 2185674"/>
              <a:gd name="connsiteX4" fmla="*/ 1535408 w 1916408"/>
              <a:gd name="connsiteY4" fmla="*/ 1667642 h 2185674"/>
              <a:gd name="connsiteX5" fmla="*/ 1568065 w 1916408"/>
              <a:gd name="connsiteY5" fmla="*/ 1809156 h 2185674"/>
              <a:gd name="connsiteX6" fmla="*/ 1568065 w 1916408"/>
              <a:gd name="connsiteY6" fmla="*/ 1972442 h 2185674"/>
              <a:gd name="connsiteX7" fmla="*/ 1600722 w 1916408"/>
              <a:gd name="connsiteY7" fmla="*/ 2092185 h 2185674"/>
              <a:gd name="connsiteX8" fmla="*/ 1742237 w 1916408"/>
              <a:gd name="connsiteY8" fmla="*/ 2113956 h 2185674"/>
              <a:gd name="connsiteX9" fmla="*/ 1894637 w 1916408"/>
              <a:gd name="connsiteY9" fmla="*/ 2037756 h 2185674"/>
              <a:gd name="connsiteX10" fmla="*/ 1916408 w 1916408"/>
              <a:gd name="connsiteY10" fmla="*/ 1863585 h 2185674"/>
              <a:gd name="connsiteX11" fmla="*/ 1796665 w 1916408"/>
              <a:gd name="connsiteY11" fmla="*/ 1384613 h 2185674"/>
              <a:gd name="connsiteX12" fmla="*/ 1720465 w 1916408"/>
              <a:gd name="connsiteY12" fmla="*/ 1199556 h 2185674"/>
              <a:gd name="connsiteX13" fmla="*/ 1709579 w 1916408"/>
              <a:gd name="connsiteY13" fmla="*/ 1014499 h 2185674"/>
              <a:gd name="connsiteX14" fmla="*/ 1548013 w 1916408"/>
              <a:gd name="connsiteY14" fmla="*/ 646676 h 2185674"/>
              <a:gd name="connsiteX15" fmla="*/ 1288475 w 1916408"/>
              <a:gd name="connsiteY15" fmla="*/ 515476 h 2185674"/>
              <a:gd name="connsiteX16" fmla="*/ 1222015 w 1916408"/>
              <a:gd name="connsiteY16" fmla="*/ 150518 h 2185674"/>
              <a:gd name="connsiteX17" fmla="*/ 1023779 w 1916408"/>
              <a:gd name="connsiteY17" fmla="*/ 34785 h 2185674"/>
              <a:gd name="connsiteX18" fmla="*/ 755075 w 1916408"/>
              <a:gd name="connsiteY18" fmla="*/ 127027 h 2185674"/>
              <a:gd name="connsiteX19" fmla="*/ 743042 w 1916408"/>
              <a:gd name="connsiteY19" fmla="*/ 338438 h 2185674"/>
              <a:gd name="connsiteX20" fmla="*/ 755074 w 1916408"/>
              <a:gd name="connsiteY20" fmla="*/ 458755 h 2185674"/>
              <a:gd name="connsiteX21" fmla="*/ 555694 w 1916408"/>
              <a:gd name="connsiteY21" fmla="*/ 491985 h 2185674"/>
              <a:gd name="connsiteX22" fmla="*/ 392408 w 1916408"/>
              <a:gd name="connsiteY22" fmla="*/ 361356 h 2185674"/>
              <a:gd name="connsiteX23" fmla="*/ 381522 w 1916408"/>
              <a:gd name="connsiteY23" fmla="*/ 187185 h 2185674"/>
              <a:gd name="connsiteX24" fmla="*/ 196466 w 1916408"/>
              <a:gd name="connsiteY24" fmla="*/ 2128 h 2185674"/>
              <a:gd name="connsiteX25" fmla="*/ 522 w 1916408"/>
              <a:gd name="connsiteY25" fmla="*/ 110985 h 2185674"/>
              <a:gd name="connsiteX26" fmla="*/ 87608 w 1916408"/>
              <a:gd name="connsiteY26" fmla="*/ 459328 h 2185674"/>
              <a:gd name="connsiteX27" fmla="*/ 185579 w 1916408"/>
              <a:gd name="connsiteY27" fmla="*/ 720585 h 2185674"/>
              <a:gd name="connsiteX28" fmla="*/ 327094 w 1916408"/>
              <a:gd name="connsiteY28" fmla="*/ 862099 h 2185674"/>
              <a:gd name="connsiteX29" fmla="*/ 642779 w 1916408"/>
              <a:gd name="connsiteY29" fmla="*/ 916528 h 2185674"/>
              <a:gd name="connsiteX30" fmla="*/ 637050 w 1916408"/>
              <a:gd name="connsiteY30" fmla="*/ 1599463 h 2185674"/>
              <a:gd name="connsiteX31" fmla="*/ 588350 w 1916408"/>
              <a:gd name="connsiteY31" fmla="*/ 2135728 h 2185674"/>
              <a:gd name="connsiteX32" fmla="*/ 1375965 w 1916408"/>
              <a:gd name="connsiteY32" fmla="*/ 2185674 h 2185674"/>
              <a:gd name="connsiteX0" fmla="*/ 1367001 w 1916408"/>
              <a:gd name="connsiteY0" fmla="*/ 2266356 h 2266356"/>
              <a:gd name="connsiteX1" fmla="*/ 1426551 w 1916408"/>
              <a:gd name="connsiteY1" fmla="*/ 1841813 h 2266356"/>
              <a:gd name="connsiteX2" fmla="*/ 1459208 w 1916408"/>
              <a:gd name="connsiteY2" fmla="*/ 1634985 h 2266356"/>
              <a:gd name="connsiteX3" fmla="*/ 1423686 w 1916408"/>
              <a:gd name="connsiteY3" fmla="*/ 1363988 h 2266356"/>
              <a:gd name="connsiteX4" fmla="*/ 1535408 w 1916408"/>
              <a:gd name="connsiteY4" fmla="*/ 1667642 h 2266356"/>
              <a:gd name="connsiteX5" fmla="*/ 1568065 w 1916408"/>
              <a:gd name="connsiteY5" fmla="*/ 1809156 h 2266356"/>
              <a:gd name="connsiteX6" fmla="*/ 1568065 w 1916408"/>
              <a:gd name="connsiteY6" fmla="*/ 1972442 h 2266356"/>
              <a:gd name="connsiteX7" fmla="*/ 1600722 w 1916408"/>
              <a:gd name="connsiteY7" fmla="*/ 2092185 h 2266356"/>
              <a:gd name="connsiteX8" fmla="*/ 1742237 w 1916408"/>
              <a:gd name="connsiteY8" fmla="*/ 2113956 h 2266356"/>
              <a:gd name="connsiteX9" fmla="*/ 1894637 w 1916408"/>
              <a:gd name="connsiteY9" fmla="*/ 2037756 h 2266356"/>
              <a:gd name="connsiteX10" fmla="*/ 1916408 w 1916408"/>
              <a:gd name="connsiteY10" fmla="*/ 1863585 h 2266356"/>
              <a:gd name="connsiteX11" fmla="*/ 1796665 w 1916408"/>
              <a:gd name="connsiteY11" fmla="*/ 1384613 h 2266356"/>
              <a:gd name="connsiteX12" fmla="*/ 1720465 w 1916408"/>
              <a:gd name="connsiteY12" fmla="*/ 1199556 h 2266356"/>
              <a:gd name="connsiteX13" fmla="*/ 1709579 w 1916408"/>
              <a:gd name="connsiteY13" fmla="*/ 1014499 h 2266356"/>
              <a:gd name="connsiteX14" fmla="*/ 1548013 w 1916408"/>
              <a:gd name="connsiteY14" fmla="*/ 646676 h 2266356"/>
              <a:gd name="connsiteX15" fmla="*/ 1288475 w 1916408"/>
              <a:gd name="connsiteY15" fmla="*/ 515476 h 2266356"/>
              <a:gd name="connsiteX16" fmla="*/ 1222015 w 1916408"/>
              <a:gd name="connsiteY16" fmla="*/ 150518 h 2266356"/>
              <a:gd name="connsiteX17" fmla="*/ 1023779 w 1916408"/>
              <a:gd name="connsiteY17" fmla="*/ 34785 h 2266356"/>
              <a:gd name="connsiteX18" fmla="*/ 755075 w 1916408"/>
              <a:gd name="connsiteY18" fmla="*/ 127027 h 2266356"/>
              <a:gd name="connsiteX19" fmla="*/ 743042 w 1916408"/>
              <a:gd name="connsiteY19" fmla="*/ 338438 h 2266356"/>
              <a:gd name="connsiteX20" fmla="*/ 755074 w 1916408"/>
              <a:gd name="connsiteY20" fmla="*/ 458755 h 2266356"/>
              <a:gd name="connsiteX21" fmla="*/ 555694 w 1916408"/>
              <a:gd name="connsiteY21" fmla="*/ 491985 h 2266356"/>
              <a:gd name="connsiteX22" fmla="*/ 392408 w 1916408"/>
              <a:gd name="connsiteY22" fmla="*/ 361356 h 2266356"/>
              <a:gd name="connsiteX23" fmla="*/ 381522 w 1916408"/>
              <a:gd name="connsiteY23" fmla="*/ 187185 h 2266356"/>
              <a:gd name="connsiteX24" fmla="*/ 196466 w 1916408"/>
              <a:gd name="connsiteY24" fmla="*/ 2128 h 2266356"/>
              <a:gd name="connsiteX25" fmla="*/ 522 w 1916408"/>
              <a:gd name="connsiteY25" fmla="*/ 110985 h 2266356"/>
              <a:gd name="connsiteX26" fmla="*/ 87608 w 1916408"/>
              <a:gd name="connsiteY26" fmla="*/ 459328 h 2266356"/>
              <a:gd name="connsiteX27" fmla="*/ 185579 w 1916408"/>
              <a:gd name="connsiteY27" fmla="*/ 720585 h 2266356"/>
              <a:gd name="connsiteX28" fmla="*/ 327094 w 1916408"/>
              <a:gd name="connsiteY28" fmla="*/ 862099 h 2266356"/>
              <a:gd name="connsiteX29" fmla="*/ 642779 w 1916408"/>
              <a:gd name="connsiteY29" fmla="*/ 916528 h 2266356"/>
              <a:gd name="connsiteX30" fmla="*/ 637050 w 1916408"/>
              <a:gd name="connsiteY30" fmla="*/ 1599463 h 2266356"/>
              <a:gd name="connsiteX31" fmla="*/ 588350 w 1916408"/>
              <a:gd name="connsiteY31" fmla="*/ 2135728 h 2266356"/>
              <a:gd name="connsiteX32" fmla="*/ 1367001 w 1916408"/>
              <a:gd name="connsiteY32" fmla="*/ 2266356 h 2266356"/>
              <a:gd name="connsiteX0" fmla="*/ 1367001 w 1916408"/>
              <a:gd name="connsiteY0" fmla="*/ 2266356 h 2270199"/>
              <a:gd name="connsiteX1" fmla="*/ 1426551 w 1916408"/>
              <a:gd name="connsiteY1" fmla="*/ 1841813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67001 w 1916408"/>
              <a:gd name="connsiteY0" fmla="*/ 2266356 h 2270199"/>
              <a:gd name="connsiteX1" fmla="*/ 1462409 w 1916408"/>
              <a:gd name="connsiteY1" fmla="*/ 1850777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50518 h 2275320"/>
              <a:gd name="connsiteX17" fmla="*/ 1023779 w 1916408"/>
              <a:gd name="connsiteY17" fmla="*/ 34785 h 2275320"/>
              <a:gd name="connsiteX18" fmla="*/ 755075 w 1916408"/>
              <a:gd name="connsiteY18" fmla="*/ 127027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916408" h="2275320">
                <a:moveTo>
                  <a:pt x="1393895" y="2275320"/>
                </a:moveTo>
                <a:lnTo>
                  <a:pt x="1462409" y="1850777"/>
                </a:lnTo>
                <a:lnTo>
                  <a:pt x="1459208" y="1634985"/>
                </a:lnTo>
                <a:lnTo>
                  <a:pt x="1423686" y="1363988"/>
                </a:lnTo>
                <a:lnTo>
                  <a:pt x="1535408" y="1667642"/>
                </a:lnTo>
                <a:lnTo>
                  <a:pt x="1568065" y="1809156"/>
                </a:lnTo>
                <a:lnTo>
                  <a:pt x="1568065" y="1972442"/>
                </a:lnTo>
                <a:lnTo>
                  <a:pt x="1600722" y="2092185"/>
                </a:lnTo>
                <a:lnTo>
                  <a:pt x="1742237" y="2113956"/>
                </a:lnTo>
                <a:lnTo>
                  <a:pt x="1894637" y="2037756"/>
                </a:lnTo>
                <a:lnTo>
                  <a:pt x="1916408" y="1863585"/>
                </a:lnTo>
                <a:lnTo>
                  <a:pt x="1796665" y="1384613"/>
                </a:lnTo>
                <a:lnTo>
                  <a:pt x="1720465" y="1199556"/>
                </a:lnTo>
                <a:lnTo>
                  <a:pt x="1709579" y="1014499"/>
                </a:lnTo>
                <a:lnTo>
                  <a:pt x="1548013" y="646676"/>
                </a:lnTo>
                <a:lnTo>
                  <a:pt x="1288475" y="515476"/>
                </a:lnTo>
                <a:lnTo>
                  <a:pt x="1222015" y="150518"/>
                </a:lnTo>
                <a:lnTo>
                  <a:pt x="1023779" y="34785"/>
                </a:lnTo>
                <a:lnTo>
                  <a:pt x="755075" y="127027"/>
                </a:lnTo>
                <a:cubicBezTo>
                  <a:pt x="755075" y="206855"/>
                  <a:pt x="743042" y="283150"/>
                  <a:pt x="743042" y="338438"/>
                </a:cubicBezTo>
                <a:cubicBezTo>
                  <a:pt x="743042" y="393726"/>
                  <a:pt x="748390" y="429344"/>
                  <a:pt x="755074" y="458755"/>
                </a:cubicBezTo>
                <a:lnTo>
                  <a:pt x="555694" y="491985"/>
                </a:lnTo>
                <a:cubicBezTo>
                  <a:pt x="513966" y="481099"/>
                  <a:pt x="421437" y="412156"/>
                  <a:pt x="392408" y="361356"/>
                </a:cubicBezTo>
                <a:cubicBezTo>
                  <a:pt x="363379" y="310556"/>
                  <a:pt x="426879" y="247056"/>
                  <a:pt x="381522" y="187185"/>
                </a:cubicBezTo>
                <a:cubicBezTo>
                  <a:pt x="336165" y="127314"/>
                  <a:pt x="250895" y="18457"/>
                  <a:pt x="196466" y="2128"/>
                </a:cubicBezTo>
                <a:cubicBezTo>
                  <a:pt x="142037" y="-14201"/>
                  <a:pt x="9594" y="67442"/>
                  <a:pt x="522" y="110985"/>
                </a:cubicBezTo>
                <a:cubicBezTo>
                  <a:pt x="-8550" y="154528"/>
                  <a:pt x="103937" y="413971"/>
                  <a:pt x="87608" y="459328"/>
                </a:cubicBezTo>
                <a:cubicBezTo>
                  <a:pt x="71279" y="504685"/>
                  <a:pt x="183765" y="680671"/>
                  <a:pt x="185579" y="720585"/>
                </a:cubicBezTo>
                <a:cubicBezTo>
                  <a:pt x="187393" y="760499"/>
                  <a:pt x="290808" y="825813"/>
                  <a:pt x="327094" y="862099"/>
                </a:cubicBezTo>
                <a:cubicBezTo>
                  <a:pt x="363380" y="898385"/>
                  <a:pt x="613750" y="845771"/>
                  <a:pt x="642779" y="916528"/>
                </a:cubicBezTo>
                <a:cubicBezTo>
                  <a:pt x="650036" y="1074371"/>
                  <a:pt x="635236" y="1398077"/>
                  <a:pt x="637050" y="1599463"/>
                </a:cubicBezTo>
                <a:cubicBezTo>
                  <a:pt x="638864" y="1800849"/>
                  <a:pt x="468393" y="2217585"/>
                  <a:pt x="606279" y="2270199"/>
                </a:cubicBezTo>
                <a:lnTo>
                  <a:pt x="1393895" y="2275320"/>
                </a:lnTo>
                <a:close/>
              </a:path>
            </a:pathLst>
          </a:cu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674220" y="1683811"/>
            <a:ext cx="1916408" cy="2275320"/>
          </a:xfrm>
          <a:custGeom>
            <a:avLst/>
            <a:gdLst>
              <a:gd name="connsiteX0" fmla="*/ 838200 w 1360714"/>
              <a:gd name="connsiteY0" fmla="*/ 2079171 h 2079171"/>
              <a:gd name="connsiteX1" fmla="*/ 870857 w 1360714"/>
              <a:gd name="connsiteY1" fmla="*/ 1807028 h 2079171"/>
              <a:gd name="connsiteX2" fmla="*/ 903514 w 1360714"/>
              <a:gd name="connsiteY2" fmla="*/ 1600200 h 2079171"/>
              <a:gd name="connsiteX3" fmla="*/ 859971 w 1360714"/>
              <a:gd name="connsiteY3" fmla="*/ 1393371 h 2079171"/>
              <a:gd name="connsiteX4" fmla="*/ 979714 w 1360714"/>
              <a:gd name="connsiteY4" fmla="*/ 1632857 h 2079171"/>
              <a:gd name="connsiteX5" fmla="*/ 1012371 w 1360714"/>
              <a:gd name="connsiteY5" fmla="*/ 1774371 h 2079171"/>
              <a:gd name="connsiteX6" fmla="*/ 1012371 w 1360714"/>
              <a:gd name="connsiteY6" fmla="*/ 1937657 h 2079171"/>
              <a:gd name="connsiteX7" fmla="*/ 1045028 w 1360714"/>
              <a:gd name="connsiteY7" fmla="*/ 2057400 h 2079171"/>
              <a:gd name="connsiteX8" fmla="*/ 1186543 w 1360714"/>
              <a:gd name="connsiteY8" fmla="*/ 2079171 h 2079171"/>
              <a:gd name="connsiteX9" fmla="*/ 1338943 w 1360714"/>
              <a:gd name="connsiteY9" fmla="*/ 2002971 h 2079171"/>
              <a:gd name="connsiteX10" fmla="*/ 1360714 w 1360714"/>
              <a:gd name="connsiteY10" fmla="*/ 1828800 h 2079171"/>
              <a:gd name="connsiteX11" fmla="*/ 1240971 w 1360714"/>
              <a:gd name="connsiteY11" fmla="*/ 1349828 h 2079171"/>
              <a:gd name="connsiteX12" fmla="*/ 1164771 w 1360714"/>
              <a:gd name="connsiteY12" fmla="*/ 1164771 h 2079171"/>
              <a:gd name="connsiteX13" fmla="*/ 1153885 w 1360714"/>
              <a:gd name="connsiteY13" fmla="*/ 979714 h 2079171"/>
              <a:gd name="connsiteX14" fmla="*/ 1012371 w 1360714"/>
              <a:gd name="connsiteY14" fmla="*/ 587828 h 2079171"/>
              <a:gd name="connsiteX15" fmla="*/ 696685 w 1360714"/>
              <a:gd name="connsiteY15" fmla="*/ 424543 h 2079171"/>
              <a:gd name="connsiteX16" fmla="*/ 642257 w 1360714"/>
              <a:gd name="connsiteY16" fmla="*/ 119743 h 2079171"/>
              <a:gd name="connsiteX17" fmla="*/ 468085 w 1360714"/>
              <a:gd name="connsiteY17" fmla="*/ 0 h 2079171"/>
              <a:gd name="connsiteX18" fmla="*/ 163285 w 1360714"/>
              <a:gd name="connsiteY18" fmla="*/ 76200 h 2079171"/>
              <a:gd name="connsiteX19" fmla="*/ 163285 w 1360714"/>
              <a:gd name="connsiteY19" fmla="*/ 315685 h 2079171"/>
              <a:gd name="connsiteX20" fmla="*/ 163285 w 1360714"/>
              <a:gd name="connsiteY20" fmla="*/ 391885 h 2079171"/>
              <a:gd name="connsiteX21" fmla="*/ 0 w 1360714"/>
              <a:gd name="connsiteY21" fmla="*/ 457200 h 2079171"/>
              <a:gd name="connsiteX0" fmla="*/ 859972 w 1382486"/>
              <a:gd name="connsiteY0" fmla="*/ 2079171 h 2079171"/>
              <a:gd name="connsiteX1" fmla="*/ 892629 w 1382486"/>
              <a:gd name="connsiteY1" fmla="*/ 1807028 h 2079171"/>
              <a:gd name="connsiteX2" fmla="*/ 925286 w 1382486"/>
              <a:gd name="connsiteY2" fmla="*/ 1600200 h 2079171"/>
              <a:gd name="connsiteX3" fmla="*/ 881743 w 1382486"/>
              <a:gd name="connsiteY3" fmla="*/ 1393371 h 2079171"/>
              <a:gd name="connsiteX4" fmla="*/ 1001486 w 1382486"/>
              <a:gd name="connsiteY4" fmla="*/ 1632857 h 2079171"/>
              <a:gd name="connsiteX5" fmla="*/ 1034143 w 1382486"/>
              <a:gd name="connsiteY5" fmla="*/ 1774371 h 2079171"/>
              <a:gd name="connsiteX6" fmla="*/ 1034143 w 1382486"/>
              <a:gd name="connsiteY6" fmla="*/ 1937657 h 2079171"/>
              <a:gd name="connsiteX7" fmla="*/ 1066800 w 1382486"/>
              <a:gd name="connsiteY7" fmla="*/ 2057400 h 2079171"/>
              <a:gd name="connsiteX8" fmla="*/ 1208315 w 1382486"/>
              <a:gd name="connsiteY8" fmla="*/ 2079171 h 2079171"/>
              <a:gd name="connsiteX9" fmla="*/ 1360715 w 1382486"/>
              <a:gd name="connsiteY9" fmla="*/ 2002971 h 2079171"/>
              <a:gd name="connsiteX10" fmla="*/ 1382486 w 1382486"/>
              <a:gd name="connsiteY10" fmla="*/ 1828800 h 2079171"/>
              <a:gd name="connsiteX11" fmla="*/ 1262743 w 1382486"/>
              <a:gd name="connsiteY11" fmla="*/ 1349828 h 2079171"/>
              <a:gd name="connsiteX12" fmla="*/ 1186543 w 1382486"/>
              <a:gd name="connsiteY12" fmla="*/ 1164771 h 2079171"/>
              <a:gd name="connsiteX13" fmla="*/ 1175657 w 1382486"/>
              <a:gd name="connsiteY13" fmla="*/ 979714 h 2079171"/>
              <a:gd name="connsiteX14" fmla="*/ 1034143 w 1382486"/>
              <a:gd name="connsiteY14" fmla="*/ 587828 h 2079171"/>
              <a:gd name="connsiteX15" fmla="*/ 718457 w 1382486"/>
              <a:gd name="connsiteY15" fmla="*/ 424543 h 2079171"/>
              <a:gd name="connsiteX16" fmla="*/ 664029 w 1382486"/>
              <a:gd name="connsiteY16" fmla="*/ 119743 h 2079171"/>
              <a:gd name="connsiteX17" fmla="*/ 489857 w 1382486"/>
              <a:gd name="connsiteY17" fmla="*/ 0 h 2079171"/>
              <a:gd name="connsiteX18" fmla="*/ 185057 w 1382486"/>
              <a:gd name="connsiteY18" fmla="*/ 76200 h 2079171"/>
              <a:gd name="connsiteX19" fmla="*/ 185057 w 1382486"/>
              <a:gd name="connsiteY19" fmla="*/ 315685 h 2079171"/>
              <a:gd name="connsiteX20" fmla="*/ 185057 w 1382486"/>
              <a:gd name="connsiteY20" fmla="*/ 391885 h 2079171"/>
              <a:gd name="connsiteX21" fmla="*/ 21772 w 1382486"/>
              <a:gd name="connsiteY21" fmla="*/ 457200 h 2079171"/>
              <a:gd name="connsiteX22" fmla="*/ 0 w 1382486"/>
              <a:gd name="connsiteY22" fmla="*/ 446314 h 2079171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23" fmla="*/ 846252 w 1368766"/>
              <a:gd name="connsiteY23" fmla="*/ 2079171 h 2100945"/>
              <a:gd name="connsiteX0" fmla="*/ 858422 w 1380936"/>
              <a:gd name="connsiteY0" fmla="*/ 2079171 h 2100943"/>
              <a:gd name="connsiteX1" fmla="*/ 891079 w 1380936"/>
              <a:gd name="connsiteY1" fmla="*/ 1807028 h 2100943"/>
              <a:gd name="connsiteX2" fmla="*/ 923736 w 1380936"/>
              <a:gd name="connsiteY2" fmla="*/ 1600200 h 2100943"/>
              <a:gd name="connsiteX3" fmla="*/ 880193 w 1380936"/>
              <a:gd name="connsiteY3" fmla="*/ 1393371 h 2100943"/>
              <a:gd name="connsiteX4" fmla="*/ 999936 w 1380936"/>
              <a:gd name="connsiteY4" fmla="*/ 1632857 h 2100943"/>
              <a:gd name="connsiteX5" fmla="*/ 1032593 w 1380936"/>
              <a:gd name="connsiteY5" fmla="*/ 1774371 h 2100943"/>
              <a:gd name="connsiteX6" fmla="*/ 1032593 w 1380936"/>
              <a:gd name="connsiteY6" fmla="*/ 1937657 h 2100943"/>
              <a:gd name="connsiteX7" fmla="*/ 1065250 w 1380936"/>
              <a:gd name="connsiteY7" fmla="*/ 2057400 h 2100943"/>
              <a:gd name="connsiteX8" fmla="*/ 1206765 w 1380936"/>
              <a:gd name="connsiteY8" fmla="*/ 2079171 h 2100943"/>
              <a:gd name="connsiteX9" fmla="*/ 1359165 w 1380936"/>
              <a:gd name="connsiteY9" fmla="*/ 2002971 h 2100943"/>
              <a:gd name="connsiteX10" fmla="*/ 1380936 w 1380936"/>
              <a:gd name="connsiteY10" fmla="*/ 1828800 h 2100943"/>
              <a:gd name="connsiteX11" fmla="*/ 1261193 w 1380936"/>
              <a:gd name="connsiteY11" fmla="*/ 1349828 h 2100943"/>
              <a:gd name="connsiteX12" fmla="*/ 1184993 w 1380936"/>
              <a:gd name="connsiteY12" fmla="*/ 1164771 h 2100943"/>
              <a:gd name="connsiteX13" fmla="*/ 1174107 w 1380936"/>
              <a:gd name="connsiteY13" fmla="*/ 979714 h 2100943"/>
              <a:gd name="connsiteX14" fmla="*/ 1032593 w 1380936"/>
              <a:gd name="connsiteY14" fmla="*/ 587828 h 2100943"/>
              <a:gd name="connsiteX15" fmla="*/ 716907 w 1380936"/>
              <a:gd name="connsiteY15" fmla="*/ 424543 h 2100943"/>
              <a:gd name="connsiteX16" fmla="*/ 662479 w 1380936"/>
              <a:gd name="connsiteY16" fmla="*/ 119743 h 2100943"/>
              <a:gd name="connsiteX17" fmla="*/ 488307 w 1380936"/>
              <a:gd name="connsiteY17" fmla="*/ 0 h 2100943"/>
              <a:gd name="connsiteX18" fmla="*/ 183507 w 1380936"/>
              <a:gd name="connsiteY18" fmla="*/ 76200 h 2100943"/>
              <a:gd name="connsiteX19" fmla="*/ 183507 w 1380936"/>
              <a:gd name="connsiteY19" fmla="*/ 315685 h 2100943"/>
              <a:gd name="connsiteX20" fmla="*/ 183507 w 1380936"/>
              <a:gd name="connsiteY20" fmla="*/ 391885 h 2100943"/>
              <a:gd name="connsiteX21" fmla="*/ 20222 w 1380936"/>
              <a:gd name="connsiteY21" fmla="*/ 457200 h 2100943"/>
              <a:gd name="connsiteX22" fmla="*/ 85536 w 1380936"/>
              <a:gd name="connsiteY22" fmla="*/ 1556657 h 2100943"/>
              <a:gd name="connsiteX23" fmla="*/ 52878 w 1380936"/>
              <a:gd name="connsiteY23" fmla="*/ 2100943 h 2100943"/>
              <a:gd name="connsiteX24" fmla="*/ 858422 w 1380936"/>
              <a:gd name="connsiteY24" fmla="*/ 2079171 h 2100943"/>
              <a:gd name="connsiteX0" fmla="*/ 859052 w 1381566"/>
              <a:gd name="connsiteY0" fmla="*/ 2079171 h 2100943"/>
              <a:gd name="connsiteX1" fmla="*/ 891709 w 1381566"/>
              <a:gd name="connsiteY1" fmla="*/ 1807028 h 2100943"/>
              <a:gd name="connsiteX2" fmla="*/ 924366 w 1381566"/>
              <a:gd name="connsiteY2" fmla="*/ 1600200 h 2100943"/>
              <a:gd name="connsiteX3" fmla="*/ 880823 w 1381566"/>
              <a:gd name="connsiteY3" fmla="*/ 1393371 h 2100943"/>
              <a:gd name="connsiteX4" fmla="*/ 1000566 w 1381566"/>
              <a:gd name="connsiteY4" fmla="*/ 1632857 h 2100943"/>
              <a:gd name="connsiteX5" fmla="*/ 1033223 w 1381566"/>
              <a:gd name="connsiteY5" fmla="*/ 1774371 h 2100943"/>
              <a:gd name="connsiteX6" fmla="*/ 1033223 w 1381566"/>
              <a:gd name="connsiteY6" fmla="*/ 1937657 h 2100943"/>
              <a:gd name="connsiteX7" fmla="*/ 1065880 w 1381566"/>
              <a:gd name="connsiteY7" fmla="*/ 2057400 h 2100943"/>
              <a:gd name="connsiteX8" fmla="*/ 1207395 w 1381566"/>
              <a:gd name="connsiteY8" fmla="*/ 2079171 h 2100943"/>
              <a:gd name="connsiteX9" fmla="*/ 1359795 w 1381566"/>
              <a:gd name="connsiteY9" fmla="*/ 2002971 h 2100943"/>
              <a:gd name="connsiteX10" fmla="*/ 1381566 w 1381566"/>
              <a:gd name="connsiteY10" fmla="*/ 1828800 h 2100943"/>
              <a:gd name="connsiteX11" fmla="*/ 1261823 w 1381566"/>
              <a:gd name="connsiteY11" fmla="*/ 1349828 h 2100943"/>
              <a:gd name="connsiteX12" fmla="*/ 1185623 w 1381566"/>
              <a:gd name="connsiteY12" fmla="*/ 1164771 h 2100943"/>
              <a:gd name="connsiteX13" fmla="*/ 1174737 w 1381566"/>
              <a:gd name="connsiteY13" fmla="*/ 979714 h 2100943"/>
              <a:gd name="connsiteX14" fmla="*/ 1033223 w 1381566"/>
              <a:gd name="connsiteY14" fmla="*/ 587828 h 2100943"/>
              <a:gd name="connsiteX15" fmla="*/ 717537 w 1381566"/>
              <a:gd name="connsiteY15" fmla="*/ 424543 h 2100943"/>
              <a:gd name="connsiteX16" fmla="*/ 663109 w 1381566"/>
              <a:gd name="connsiteY16" fmla="*/ 119743 h 2100943"/>
              <a:gd name="connsiteX17" fmla="*/ 488937 w 1381566"/>
              <a:gd name="connsiteY17" fmla="*/ 0 h 2100943"/>
              <a:gd name="connsiteX18" fmla="*/ 184137 w 1381566"/>
              <a:gd name="connsiteY18" fmla="*/ 76200 h 2100943"/>
              <a:gd name="connsiteX19" fmla="*/ 184137 w 1381566"/>
              <a:gd name="connsiteY19" fmla="*/ 315685 h 2100943"/>
              <a:gd name="connsiteX20" fmla="*/ 184137 w 1381566"/>
              <a:gd name="connsiteY20" fmla="*/ 391885 h 2100943"/>
              <a:gd name="connsiteX21" fmla="*/ 20852 w 1381566"/>
              <a:gd name="connsiteY21" fmla="*/ 457200 h 2100943"/>
              <a:gd name="connsiteX22" fmla="*/ 107937 w 1381566"/>
              <a:gd name="connsiteY22" fmla="*/ 881743 h 2100943"/>
              <a:gd name="connsiteX23" fmla="*/ 86166 w 1381566"/>
              <a:gd name="connsiteY23" fmla="*/ 1556657 h 2100943"/>
              <a:gd name="connsiteX24" fmla="*/ 53508 w 1381566"/>
              <a:gd name="connsiteY24" fmla="*/ 2100943 h 2100943"/>
              <a:gd name="connsiteX25" fmla="*/ 859052 w 1381566"/>
              <a:gd name="connsiteY25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214700 w 1737214"/>
              <a:gd name="connsiteY0" fmla="*/ 2079171 h 2100943"/>
              <a:gd name="connsiteX1" fmla="*/ 1247357 w 1737214"/>
              <a:gd name="connsiteY1" fmla="*/ 1807028 h 2100943"/>
              <a:gd name="connsiteX2" fmla="*/ 1280014 w 1737214"/>
              <a:gd name="connsiteY2" fmla="*/ 1600200 h 2100943"/>
              <a:gd name="connsiteX3" fmla="*/ 1236471 w 1737214"/>
              <a:gd name="connsiteY3" fmla="*/ 1393371 h 2100943"/>
              <a:gd name="connsiteX4" fmla="*/ 1356214 w 1737214"/>
              <a:gd name="connsiteY4" fmla="*/ 1632857 h 2100943"/>
              <a:gd name="connsiteX5" fmla="*/ 1388871 w 1737214"/>
              <a:gd name="connsiteY5" fmla="*/ 1774371 h 2100943"/>
              <a:gd name="connsiteX6" fmla="*/ 1388871 w 1737214"/>
              <a:gd name="connsiteY6" fmla="*/ 1937657 h 2100943"/>
              <a:gd name="connsiteX7" fmla="*/ 1421528 w 1737214"/>
              <a:gd name="connsiteY7" fmla="*/ 2057400 h 2100943"/>
              <a:gd name="connsiteX8" fmla="*/ 1563043 w 1737214"/>
              <a:gd name="connsiteY8" fmla="*/ 2079171 h 2100943"/>
              <a:gd name="connsiteX9" fmla="*/ 1715443 w 1737214"/>
              <a:gd name="connsiteY9" fmla="*/ 2002971 h 2100943"/>
              <a:gd name="connsiteX10" fmla="*/ 1737214 w 1737214"/>
              <a:gd name="connsiteY10" fmla="*/ 1828800 h 2100943"/>
              <a:gd name="connsiteX11" fmla="*/ 1617471 w 1737214"/>
              <a:gd name="connsiteY11" fmla="*/ 1349828 h 2100943"/>
              <a:gd name="connsiteX12" fmla="*/ 1541271 w 1737214"/>
              <a:gd name="connsiteY12" fmla="*/ 1164771 h 2100943"/>
              <a:gd name="connsiteX13" fmla="*/ 1530385 w 1737214"/>
              <a:gd name="connsiteY13" fmla="*/ 979714 h 2100943"/>
              <a:gd name="connsiteX14" fmla="*/ 1388871 w 1737214"/>
              <a:gd name="connsiteY14" fmla="*/ 587828 h 2100943"/>
              <a:gd name="connsiteX15" fmla="*/ 1073185 w 1737214"/>
              <a:gd name="connsiteY15" fmla="*/ 424543 h 2100943"/>
              <a:gd name="connsiteX16" fmla="*/ 1018757 w 1737214"/>
              <a:gd name="connsiteY16" fmla="*/ 119743 h 2100943"/>
              <a:gd name="connsiteX17" fmla="*/ 844585 w 1737214"/>
              <a:gd name="connsiteY17" fmla="*/ 0 h 2100943"/>
              <a:gd name="connsiteX18" fmla="*/ 539785 w 1737214"/>
              <a:gd name="connsiteY18" fmla="*/ 76200 h 2100943"/>
              <a:gd name="connsiteX19" fmla="*/ 539785 w 1737214"/>
              <a:gd name="connsiteY19" fmla="*/ 315685 h 2100943"/>
              <a:gd name="connsiteX20" fmla="*/ 539785 w 1737214"/>
              <a:gd name="connsiteY20" fmla="*/ 391885 h 2100943"/>
              <a:gd name="connsiteX21" fmla="*/ 376500 w 1737214"/>
              <a:gd name="connsiteY21" fmla="*/ 457200 h 2100943"/>
              <a:gd name="connsiteX22" fmla="*/ 6385 w 1737214"/>
              <a:gd name="connsiteY22" fmla="*/ 685800 h 2100943"/>
              <a:gd name="connsiteX23" fmla="*/ 147900 w 1737214"/>
              <a:gd name="connsiteY23" fmla="*/ 827314 h 2100943"/>
              <a:gd name="connsiteX24" fmla="*/ 463585 w 1737214"/>
              <a:gd name="connsiteY24" fmla="*/ 881743 h 2100943"/>
              <a:gd name="connsiteX25" fmla="*/ 441814 w 1737214"/>
              <a:gd name="connsiteY25" fmla="*/ 1556657 h 2100943"/>
              <a:gd name="connsiteX26" fmla="*/ 409156 w 1737214"/>
              <a:gd name="connsiteY26" fmla="*/ 2100943 h 2100943"/>
              <a:gd name="connsiteX27" fmla="*/ 1214700 w 1737214"/>
              <a:gd name="connsiteY27" fmla="*/ 2079171 h 2100943"/>
              <a:gd name="connsiteX0" fmla="*/ 1320578 w 1843092"/>
              <a:gd name="connsiteY0" fmla="*/ 2079171 h 2100943"/>
              <a:gd name="connsiteX1" fmla="*/ 1353235 w 1843092"/>
              <a:gd name="connsiteY1" fmla="*/ 1807028 h 2100943"/>
              <a:gd name="connsiteX2" fmla="*/ 1385892 w 1843092"/>
              <a:gd name="connsiteY2" fmla="*/ 1600200 h 2100943"/>
              <a:gd name="connsiteX3" fmla="*/ 1342349 w 1843092"/>
              <a:gd name="connsiteY3" fmla="*/ 1393371 h 2100943"/>
              <a:gd name="connsiteX4" fmla="*/ 1462092 w 1843092"/>
              <a:gd name="connsiteY4" fmla="*/ 1632857 h 2100943"/>
              <a:gd name="connsiteX5" fmla="*/ 1494749 w 1843092"/>
              <a:gd name="connsiteY5" fmla="*/ 1774371 h 2100943"/>
              <a:gd name="connsiteX6" fmla="*/ 1494749 w 1843092"/>
              <a:gd name="connsiteY6" fmla="*/ 1937657 h 2100943"/>
              <a:gd name="connsiteX7" fmla="*/ 1527406 w 1843092"/>
              <a:gd name="connsiteY7" fmla="*/ 2057400 h 2100943"/>
              <a:gd name="connsiteX8" fmla="*/ 1668921 w 1843092"/>
              <a:gd name="connsiteY8" fmla="*/ 2079171 h 2100943"/>
              <a:gd name="connsiteX9" fmla="*/ 1821321 w 1843092"/>
              <a:gd name="connsiteY9" fmla="*/ 2002971 h 2100943"/>
              <a:gd name="connsiteX10" fmla="*/ 1843092 w 1843092"/>
              <a:gd name="connsiteY10" fmla="*/ 1828800 h 2100943"/>
              <a:gd name="connsiteX11" fmla="*/ 1723349 w 1843092"/>
              <a:gd name="connsiteY11" fmla="*/ 1349828 h 2100943"/>
              <a:gd name="connsiteX12" fmla="*/ 1647149 w 1843092"/>
              <a:gd name="connsiteY12" fmla="*/ 1164771 h 2100943"/>
              <a:gd name="connsiteX13" fmla="*/ 1636263 w 1843092"/>
              <a:gd name="connsiteY13" fmla="*/ 979714 h 2100943"/>
              <a:gd name="connsiteX14" fmla="*/ 1494749 w 1843092"/>
              <a:gd name="connsiteY14" fmla="*/ 587828 h 2100943"/>
              <a:gd name="connsiteX15" fmla="*/ 1179063 w 1843092"/>
              <a:gd name="connsiteY15" fmla="*/ 424543 h 2100943"/>
              <a:gd name="connsiteX16" fmla="*/ 1124635 w 1843092"/>
              <a:gd name="connsiteY16" fmla="*/ 119743 h 2100943"/>
              <a:gd name="connsiteX17" fmla="*/ 950463 w 1843092"/>
              <a:gd name="connsiteY17" fmla="*/ 0 h 2100943"/>
              <a:gd name="connsiteX18" fmla="*/ 645663 w 1843092"/>
              <a:gd name="connsiteY18" fmla="*/ 76200 h 2100943"/>
              <a:gd name="connsiteX19" fmla="*/ 645663 w 1843092"/>
              <a:gd name="connsiteY19" fmla="*/ 315685 h 2100943"/>
              <a:gd name="connsiteX20" fmla="*/ 645663 w 1843092"/>
              <a:gd name="connsiteY20" fmla="*/ 391885 h 2100943"/>
              <a:gd name="connsiteX21" fmla="*/ 482378 w 1843092"/>
              <a:gd name="connsiteY21" fmla="*/ 457200 h 2100943"/>
              <a:gd name="connsiteX22" fmla="*/ 14292 w 1843092"/>
              <a:gd name="connsiteY22" fmla="*/ 424543 h 2100943"/>
              <a:gd name="connsiteX23" fmla="*/ 112263 w 1843092"/>
              <a:gd name="connsiteY23" fmla="*/ 685800 h 2100943"/>
              <a:gd name="connsiteX24" fmla="*/ 253778 w 1843092"/>
              <a:gd name="connsiteY24" fmla="*/ 827314 h 2100943"/>
              <a:gd name="connsiteX25" fmla="*/ 569463 w 1843092"/>
              <a:gd name="connsiteY25" fmla="*/ 881743 h 2100943"/>
              <a:gd name="connsiteX26" fmla="*/ 547692 w 1843092"/>
              <a:gd name="connsiteY26" fmla="*/ 1556657 h 2100943"/>
              <a:gd name="connsiteX27" fmla="*/ 515034 w 1843092"/>
              <a:gd name="connsiteY27" fmla="*/ 2100943 h 2100943"/>
              <a:gd name="connsiteX28" fmla="*/ 1320578 w 1843092"/>
              <a:gd name="connsiteY28" fmla="*/ 2079171 h 2100943"/>
              <a:gd name="connsiteX0" fmla="*/ 1412949 w 1935463"/>
              <a:gd name="connsiteY0" fmla="*/ 2079171 h 2100943"/>
              <a:gd name="connsiteX1" fmla="*/ 1445606 w 1935463"/>
              <a:gd name="connsiteY1" fmla="*/ 1807028 h 2100943"/>
              <a:gd name="connsiteX2" fmla="*/ 1478263 w 1935463"/>
              <a:gd name="connsiteY2" fmla="*/ 1600200 h 2100943"/>
              <a:gd name="connsiteX3" fmla="*/ 1434720 w 1935463"/>
              <a:gd name="connsiteY3" fmla="*/ 1393371 h 2100943"/>
              <a:gd name="connsiteX4" fmla="*/ 1554463 w 1935463"/>
              <a:gd name="connsiteY4" fmla="*/ 1632857 h 2100943"/>
              <a:gd name="connsiteX5" fmla="*/ 1587120 w 1935463"/>
              <a:gd name="connsiteY5" fmla="*/ 1774371 h 2100943"/>
              <a:gd name="connsiteX6" fmla="*/ 1587120 w 1935463"/>
              <a:gd name="connsiteY6" fmla="*/ 1937657 h 2100943"/>
              <a:gd name="connsiteX7" fmla="*/ 1619777 w 1935463"/>
              <a:gd name="connsiteY7" fmla="*/ 2057400 h 2100943"/>
              <a:gd name="connsiteX8" fmla="*/ 1761292 w 1935463"/>
              <a:gd name="connsiteY8" fmla="*/ 2079171 h 2100943"/>
              <a:gd name="connsiteX9" fmla="*/ 1913692 w 1935463"/>
              <a:gd name="connsiteY9" fmla="*/ 2002971 h 2100943"/>
              <a:gd name="connsiteX10" fmla="*/ 1935463 w 1935463"/>
              <a:gd name="connsiteY10" fmla="*/ 1828800 h 2100943"/>
              <a:gd name="connsiteX11" fmla="*/ 1815720 w 1935463"/>
              <a:gd name="connsiteY11" fmla="*/ 1349828 h 2100943"/>
              <a:gd name="connsiteX12" fmla="*/ 1739520 w 1935463"/>
              <a:gd name="connsiteY12" fmla="*/ 1164771 h 2100943"/>
              <a:gd name="connsiteX13" fmla="*/ 1728634 w 1935463"/>
              <a:gd name="connsiteY13" fmla="*/ 979714 h 2100943"/>
              <a:gd name="connsiteX14" fmla="*/ 1587120 w 1935463"/>
              <a:gd name="connsiteY14" fmla="*/ 587828 h 2100943"/>
              <a:gd name="connsiteX15" fmla="*/ 1271434 w 1935463"/>
              <a:gd name="connsiteY15" fmla="*/ 424543 h 2100943"/>
              <a:gd name="connsiteX16" fmla="*/ 1217006 w 1935463"/>
              <a:gd name="connsiteY16" fmla="*/ 119743 h 2100943"/>
              <a:gd name="connsiteX17" fmla="*/ 1042834 w 1935463"/>
              <a:gd name="connsiteY17" fmla="*/ 0 h 2100943"/>
              <a:gd name="connsiteX18" fmla="*/ 738034 w 1935463"/>
              <a:gd name="connsiteY18" fmla="*/ 76200 h 2100943"/>
              <a:gd name="connsiteX19" fmla="*/ 738034 w 1935463"/>
              <a:gd name="connsiteY19" fmla="*/ 315685 h 2100943"/>
              <a:gd name="connsiteX20" fmla="*/ 738034 w 1935463"/>
              <a:gd name="connsiteY20" fmla="*/ 391885 h 2100943"/>
              <a:gd name="connsiteX21" fmla="*/ 574749 w 1935463"/>
              <a:gd name="connsiteY21" fmla="*/ 457200 h 2100943"/>
              <a:gd name="connsiteX22" fmla="*/ 19577 w 1935463"/>
              <a:gd name="connsiteY22" fmla="*/ 76200 h 2100943"/>
              <a:gd name="connsiteX23" fmla="*/ 106663 w 1935463"/>
              <a:gd name="connsiteY23" fmla="*/ 424543 h 2100943"/>
              <a:gd name="connsiteX24" fmla="*/ 204634 w 1935463"/>
              <a:gd name="connsiteY24" fmla="*/ 685800 h 2100943"/>
              <a:gd name="connsiteX25" fmla="*/ 346149 w 1935463"/>
              <a:gd name="connsiteY25" fmla="*/ 827314 h 2100943"/>
              <a:gd name="connsiteX26" fmla="*/ 661834 w 1935463"/>
              <a:gd name="connsiteY26" fmla="*/ 881743 h 2100943"/>
              <a:gd name="connsiteX27" fmla="*/ 640063 w 1935463"/>
              <a:gd name="connsiteY27" fmla="*/ 1556657 h 2100943"/>
              <a:gd name="connsiteX28" fmla="*/ 607405 w 1935463"/>
              <a:gd name="connsiteY28" fmla="*/ 2100943 h 2100943"/>
              <a:gd name="connsiteX29" fmla="*/ 1412949 w 1935463"/>
              <a:gd name="connsiteY29" fmla="*/ 2079171 h 2100943"/>
              <a:gd name="connsiteX0" fmla="*/ 1393894 w 1916408"/>
              <a:gd name="connsiteY0" fmla="*/ 2129100 h 2150872"/>
              <a:gd name="connsiteX1" fmla="*/ 1426551 w 1916408"/>
              <a:gd name="connsiteY1" fmla="*/ 1856957 h 2150872"/>
              <a:gd name="connsiteX2" fmla="*/ 1459208 w 1916408"/>
              <a:gd name="connsiteY2" fmla="*/ 1650129 h 2150872"/>
              <a:gd name="connsiteX3" fmla="*/ 1415665 w 1916408"/>
              <a:gd name="connsiteY3" fmla="*/ 1443300 h 2150872"/>
              <a:gd name="connsiteX4" fmla="*/ 1535408 w 1916408"/>
              <a:gd name="connsiteY4" fmla="*/ 1682786 h 2150872"/>
              <a:gd name="connsiteX5" fmla="*/ 1568065 w 1916408"/>
              <a:gd name="connsiteY5" fmla="*/ 1824300 h 2150872"/>
              <a:gd name="connsiteX6" fmla="*/ 1568065 w 1916408"/>
              <a:gd name="connsiteY6" fmla="*/ 1987586 h 2150872"/>
              <a:gd name="connsiteX7" fmla="*/ 1600722 w 1916408"/>
              <a:gd name="connsiteY7" fmla="*/ 2107329 h 2150872"/>
              <a:gd name="connsiteX8" fmla="*/ 1742237 w 1916408"/>
              <a:gd name="connsiteY8" fmla="*/ 2129100 h 2150872"/>
              <a:gd name="connsiteX9" fmla="*/ 1894637 w 1916408"/>
              <a:gd name="connsiteY9" fmla="*/ 2052900 h 2150872"/>
              <a:gd name="connsiteX10" fmla="*/ 1916408 w 1916408"/>
              <a:gd name="connsiteY10" fmla="*/ 1878729 h 2150872"/>
              <a:gd name="connsiteX11" fmla="*/ 1796665 w 1916408"/>
              <a:gd name="connsiteY11" fmla="*/ 1399757 h 2150872"/>
              <a:gd name="connsiteX12" fmla="*/ 1720465 w 1916408"/>
              <a:gd name="connsiteY12" fmla="*/ 1214700 h 2150872"/>
              <a:gd name="connsiteX13" fmla="*/ 1709579 w 1916408"/>
              <a:gd name="connsiteY13" fmla="*/ 1029643 h 2150872"/>
              <a:gd name="connsiteX14" fmla="*/ 1568065 w 1916408"/>
              <a:gd name="connsiteY14" fmla="*/ 637757 h 2150872"/>
              <a:gd name="connsiteX15" fmla="*/ 1252379 w 1916408"/>
              <a:gd name="connsiteY15" fmla="*/ 474472 h 2150872"/>
              <a:gd name="connsiteX16" fmla="*/ 1197951 w 1916408"/>
              <a:gd name="connsiteY16" fmla="*/ 169672 h 2150872"/>
              <a:gd name="connsiteX17" fmla="*/ 1023779 w 1916408"/>
              <a:gd name="connsiteY17" fmla="*/ 49929 h 2150872"/>
              <a:gd name="connsiteX18" fmla="*/ 718979 w 1916408"/>
              <a:gd name="connsiteY18" fmla="*/ 126129 h 2150872"/>
              <a:gd name="connsiteX19" fmla="*/ 718979 w 1916408"/>
              <a:gd name="connsiteY19" fmla="*/ 365614 h 2150872"/>
              <a:gd name="connsiteX20" fmla="*/ 718979 w 1916408"/>
              <a:gd name="connsiteY20" fmla="*/ 441814 h 2150872"/>
              <a:gd name="connsiteX21" fmla="*/ 555694 w 1916408"/>
              <a:gd name="connsiteY21" fmla="*/ 507129 h 2150872"/>
              <a:gd name="connsiteX22" fmla="*/ 196466 w 1916408"/>
              <a:gd name="connsiteY22" fmla="*/ 17272 h 2150872"/>
              <a:gd name="connsiteX23" fmla="*/ 522 w 1916408"/>
              <a:gd name="connsiteY23" fmla="*/ 126129 h 2150872"/>
              <a:gd name="connsiteX24" fmla="*/ 87608 w 1916408"/>
              <a:gd name="connsiteY24" fmla="*/ 474472 h 2150872"/>
              <a:gd name="connsiteX25" fmla="*/ 185579 w 1916408"/>
              <a:gd name="connsiteY25" fmla="*/ 735729 h 2150872"/>
              <a:gd name="connsiteX26" fmla="*/ 327094 w 1916408"/>
              <a:gd name="connsiteY26" fmla="*/ 877243 h 2150872"/>
              <a:gd name="connsiteX27" fmla="*/ 642779 w 1916408"/>
              <a:gd name="connsiteY27" fmla="*/ 931672 h 2150872"/>
              <a:gd name="connsiteX28" fmla="*/ 621008 w 1916408"/>
              <a:gd name="connsiteY28" fmla="*/ 1606586 h 2150872"/>
              <a:gd name="connsiteX29" fmla="*/ 588350 w 1916408"/>
              <a:gd name="connsiteY29" fmla="*/ 2150872 h 2150872"/>
              <a:gd name="connsiteX30" fmla="*/ 1393894 w 1916408"/>
              <a:gd name="connsiteY30" fmla="*/ 2129100 h 2150872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81522 w 1916408"/>
              <a:gd name="connsiteY22" fmla="*/ 187185 h 2135728"/>
              <a:gd name="connsiteX23" fmla="*/ 196466 w 1916408"/>
              <a:gd name="connsiteY23" fmla="*/ 2128 h 2135728"/>
              <a:gd name="connsiteX24" fmla="*/ 522 w 1916408"/>
              <a:gd name="connsiteY24" fmla="*/ 110985 h 2135728"/>
              <a:gd name="connsiteX25" fmla="*/ 87608 w 1916408"/>
              <a:gd name="connsiteY25" fmla="*/ 459328 h 2135728"/>
              <a:gd name="connsiteX26" fmla="*/ 185579 w 1916408"/>
              <a:gd name="connsiteY26" fmla="*/ 720585 h 2135728"/>
              <a:gd name="connsiteX27" fmla="*/ 327094 w 1916408"/>
              <a:gd name="connsiteY27" fmla="*/ 862099 h 2135728"/>
              <a:gd name="connsiteX28" fmla="*/ 642779 w 1916408"/>
              <a:gd name="connsiteY28" fmla="*/ 916528 h 2135728"/>
              <a:gd name="connsiteX29" fmla="*/ 621008 w 1916408"/>
              <a:gd name="connsiteY29" fmla="*/ 1591442 h 2135728"/>
              <a:gd name="connsiteX30" fmla="*/ 588350 w 1916408"/>
              <a:gd name="connsiteY30" fmla="*/ 2135728 h 2135728"/>
              <a:gd name="connsiteX31" fmla="*/ 1393894 w 1916408"/>
              <a:gd name="connsiteY31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4465 w 1916408"/>
              <a:gd name="connsiteY15" fmla="*/ 491412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53092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37050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75965 w 1916408"/>
              <a:gd name="connsiteY0" fmla="*/ 2185674 h 2185674"/>
              <a:gd name="connsiteX1" fmla="*/ 1426551 w 1916408"/>
              <a:gd name="connsiteY1" fmla="*/ 1841813 h 2185674"/>
              <a:gd name="connsiteX2" fmla="*/ 1459208 w 1916408"/>
              <a:gd name="connsiteY2" fmla="*/ 1634985 h 2185674"/>
              <a:gd name="connsiteX3" fmla="*/ 1423686 w 1916408"/>
              <a:gd name="connsiteY3" fmla="*/ 1363988 h 2185674"/>
              <a:gd name="connsiteX4" fmla="*/ 1535408 w 1916408"/>
              <a:gd name="connsiteY4" fmla="*/ 1667642 h 2185674"/>
              <a:gd name="connsiteX5" fmla="*/ 1568065 w 1916408"/>
              <a:gd name="connsiteY5" fmla="*/ 1809156 h 2185674"/>
              <a:gd name="connsiteX6" fmla="*/ 1568065 w 1916408"/>
              <a:gd name="connsiteY6" fmla="*/ 1972442 h 2185674"/>
              <a:gd name="connsiteX7" fmla="*/ 1600722 w 1916408"/>
              <a:gd name="connsiteY7" fmla="*/ 2092185 h 2185674"/>
              <a:gd name="connsiteX8" fmla="*/ 1742237 w 1916408"/>
              <a:gd name="connsiteY8" fmla="*/ 2113956 h 2185674"/>
              <a:gd name="connsiteX9" fmla="*/ 1894637 w 1916408"/>
              <a:gd name="connsiteY9" fmla="*/ 2037756 h 2185674"/>
              <a:gd name="connsiteX10" fmla="*/ 1916408 w 1916408"/>
              <a:gd name="connsiteY10" fmla="*/ 1863585 h 2185674"/>
              <a:gd name="connsiteX11" fmla="*/ 1796665 w 1916408"/>
              <a:gd name="connsiteY11" fmla="*/ 1384613 h 2185674"/>
              <a:gd name="connsiteX12" fmla="*/ 1720465 w 1916408"/>
              <a:gd name="connsiteY12" fmla="*/ 1199556 h 2185674"/>
              <a:gd name="connsiteX13" fmla="*/ 1709579 w 1916408"/>
              <a:gd name="connsiteY13" fmla="*/ 1014499 h 2185674"/>
              <a:gd name="connsiteX14" fmla="*/ 1548013 w 1916408"/>
              <a:gd name="connsiteY14" fmla="*/ 646676 h 2185674"/>
              <a:gd name="connsiteX15" fmla="*/ 1288475 w 1916408"/>
              <a:gd name="connsiteY15" fmla="*/ 515476 h 2185674"/>
              <a:gd name="connsiteX16" fmla="*/ 1222015 w 1916408"/>
              <a:gd name="connsiteY16" fmla="*/ 150518 h 2185674"/>
              <a:gd name="connsiteX17" fmla="*/ 1023779 w 1916408"/>
              <a:gd name="connsiteY17" fmla="*/ 34785 h 2185674"/>
              <a:gd name="connsiteX18" fmla="*/ 755075 w 1916408"/>
              <a:gd name="connsiteY18" fmla="*/ 127027 h 2185674"/>
              <a:gd name="connsiteX19" fmla="*/ 743042 w 1916408"/>
              <a:gd name="connsiteY19" fmla="*/ 338438 h 2185674"/>
              <a:gd name="connsiteX20" fmla="*/ 755074 w 1916408"/>
              <a:gd name="connsiteY20" fmla="*/ 458755 h 2185674"/>
              <a:gd name="connsiteX21" fmla="*/ 555694 w 1916408"/>
              <a:gd name="connsiteY21" fmla="*/ 491985 h 2185674"/>
              <a:gd name="connsiteX22" fmla="*/ 392408 w 1916408"/>
              <a:gd name="connsiteY22" fmla="*/ 361356 h 2185674"/>
              <a:gd name="connsiteX23" fmla="*/ 381522 w 1916408"/>
              <a:gd name="connsiteY23" fmla="*/ 187185 h 2185674"/>
              <a:gd name="connsiteX24" fmla="*/ 196466 w 1916408"/>
              <a:gd name="connsiteY24" fmla="*/ 2128 h 2185674"/>
              <a:gd name="connsiteX25" fmla="*/ 522 w 1916408"/>
              <a:gd name="connsiteY25" fmla="*/ 110985 h 2185674"/>
              <a:gd name="connsiteX26" fmla="*/ 87608 w 1916408"/>
              <a:gd name="connsiteY26" fmla="*/ 459328 h 2185674"/>
              <a:gd name="connsiteX27" fmla="*/ 185579 w 1916408"/>
              <a:gd name="connsiteY27" fmla="*/ 720585 h 2185674"/>
              <a:gd name="connsiteX28" fmla="*/ 327094 w 1916408"/>
              <a:gd name="connsiteY28" fmla="*/ 862099 h 2185674"/>
              <a:gd name="connsiteX29" fmla="*/ 642779 w 1916408"/>
              <a:gd name="connsiteY29" fmla="*/ 916528 h 2185674"/>
              <a:gd name="connsiteX30" fmla="*/ 637050 w 1916408"/>
              <a:gd name="connsiteY30" fmla="*/ 1599463 h 2185674"/>
              <a:gd name="connsiteX31" fmla="*/ 588350 w 1916408"/>
              <a:gd name="connsiteY31" fmla="*/ 2135728 h 2185674"/>
              <a:gd name="connsiteX32" fmla="*/ 1375965 w 1916408"/>
              <a:gd name="connsiteY32" fmla="*/ 2185674 h 2185674"/>
              <a:gd name="connsiteX0" fmla="*/ 1367001 w 1916408"/>
              <a:gd name="connsiteY0" fmla="*/ 2266356 h 2266356"/>
              <a:gd name="connsiteX1" fmla="*/ 1426551 w 1916408"/>
              <a:gd name="connsiteY1" fmla="*/ 1841813 h 2266356"/>
              <a:gd name="connsiteX2" fmla="*/ 1459208 w 1916408"/>
              <a:gd name="connsiteY2" fmla="*/ 1634985 h 2266356"/>
              <a:gd name="connsiteX3" fmla="*/ 1423686 w 1916408"/>
              <a:gd name="connsiteY3" fmla="*/ 1363988 h 2266356"/>
              <a:gd name="connsiteX4" fmla="*/ 1535408 w 1916408"/>
              <a:gd name="connsiteY4" fmla="*/ 1667642 h 2266356"/>
              <a:gd name="connsiteX5" fmla="*/ 1568065 w 1916408"/>
              <a:gd name="connsiteY5" fmla="*/ 1809156 h 2266356"/>
              <a:gd name="connsiteX6" fmla="*/ 1568065 w 1916408"/>
              <a:gd name="connsiteY6" fmla="*/ 1972442 h 2266356"/>
              <a:gd name="connsiteX7" fmla="*/ 1600722 w 1916408"/>
              <a:gd name="connsiteY7" fmla="*/ 2092185 h 2266356"/>
              <a:gd name="connsiteX8" fmla="*/ 1742237 w 1916408"/>
              <a:gd name="connsiteY8" fmla="*/ 2113956 h 2266356"/>
              <a:gd name="connsiteX9" fmla="*/ 1894637 w 1916408"/>
              <a:gd name="connsiteY9" fmla="*/ 2037756 h 2266356"/>
              <a:gd name="connsiteX10" fmla="*/ 1916408 w 1916408"/>
              <a:gd name="connsiteY10" fmla="*/ 1863585 h 2266356"/>
              <a:gd name="connsiteX11" fmla="*/ 1796665 w 1916408"/>
              <a:gd name="connsiteY11" fmla="*/ 1384613 h 2266356"/>
              <a:gd name="connsiteX12" fmla="*/ 1720465 w 1916408"/>
              <a:gd name="connsiteY12" fmla="*/ 1199556 h 2266356"/>
              <a:gd name="connsiteX13" fmla="*/ 1709579 w 1916408"/>
              <a:gd name="connsiteY13" fmla="*/ 1014499 h 2266356"/>
              <a:gd name="connsiteX14" fmla="*/ 1548013 w 1916408"/>
              <a:gd name="connsiteY14" fmla="*/ 646676 h 2266356"/>
              <a:gd name="connsiteX15" fmla="*/ 1288475 w 1916408"/>
              <a:gd name="connsiteY15" fmla="*/ 515476 h 2266356"/>
              <a:gd name="connsiteX16" fmla="*/ 1222015 w 1916408"/>
              <a:gd name="connsiteY16" fmla="*/ 150518 h 2266356"/>
              <a:gd name="connsiteX17" fmla="*/ 1023779 w 1916408"/>
              <a:gd name="connsiteY17" fmla="*/ 34785 h 2266356"/>
              <a:gd name="connsiteX18" fmla="*/ 755075 w 1916408"/>
              <a:gd name="connsiteY18" fmla="*/ 127027 h 2266356"/>
              <a:gd name="connsiteX19" fmla="*/ 743042 w 1916408"/>
              <a:gd name="connsiteY19" fmla="*/ 338438 h 2266356"/>
              <a:gd name="connsiteX20" fmla="*/ 755074 w 1916408"/>
              <a:gd name="connsiteY20" fmla="*/ 458755 h 2266356"/>
              <a:gd name="connsiteX21" fmla="*/ 555694 w 1916408"/>
              <a:gd name="connsiteY21" fmla="*/ 491985 h 2266356"/>
              <a:gd name="connsiteX22" fmla="*/ 392408 w 1916408"/>
              <a:gd name="connsiteY22" fmla="*/ 361356 h 2266356"/>
              <a:gd name="connsiteX23" fmla="*/ 381522 w 1916408"/>
              <a:gd name="connsiteY23" fmla="*/ 187185 h 2266356"/>
              <a:gd name="connsiteX24" fmla="*/ 196466 w 1916408"/>
              <a:gd name="connsiteY24" fmla="*/ 2128 h 2266356"/>
              <a:gd name="connsiteX25" fmla="*/ 522 w 1916408"/>
              <a:gd name="connsiteY25" fmla="*/ 110985 h 2266356"/>
              <a:gd name="connsiteX26" fmla="*/ 87608 w 1916408"/>
              <a:gd name="connsiteY26" fmla="*/ 459328 h 2266356"/>
              <a:gd name="connsiteX27" fmla="*/ 185579 w 1916408"/>
              <a:gd name="connsiteY27" fmla="*/ 720585 h 2266356"/>
              <a:gd name="connsiteX28" fmla="*/ 327094 w 1916408"/>
              <a:gd name="connsiteY28" fmla="*/ 862099 h 2266356"/>
              <a:gd name="connsiteX29" fmla="*/ 642779 w 1916408"/>
              <a:gd name="connsiteY29" fmla="*/ 916528 h 2266356"/>
              <a:gd name="connsiteX30" fmla="*/ 637050 w 1916408"/>
              <a:gd name="connsiteY30" fmla="*/ 1599463 h 2266356"/>
              <a:gd name="connsiteX31" fmla="*/ 588350 w 1916408"/>
              <a:gd name="connsiteY31" fmla="*/ 2135728 h 2266356"/>
              <a:gd name="connsiteX32" fmla="*/ 1367001 w 1916408"/>
              <a:gd name="connsiteY32" fmla="*/ 2266356 h 2266356"/>
              <a:gd name="connsiteX0" fmla="*/ 1367001 w 1916408"/>
              <a:gd name="connsiteY0" fmla="*/ 2266356 h 2270199"/>
              <a:gd name="connsiteX1" fmla="*/ 1426551 w 1916408"/>
              <a:gd name="connsiteY1" fmla="*/ 1841813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67001 w 1916408"/>
              <a:gd name="connsiteY0" fmla="*/ 2266356 h 2270199"/>
              <a:gd name="connsiteX1" fmla="*/ 1462409 w 1916408"/>
              <a:gd name="connsiteY1" fmla="*/ 1850777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50518 h 2275320"/>
              <a:gd name="connsiteX17" fmla="*/ 1023779 w 1916408"/>
              <a:gd name="connsiteY17" fmla="*/ 34785 h 2275320"/>
              <a:gd name="connsiteX18" fmla="*/ 755075 w 1916408"/>
              <a:gd name="connsiteY18" fmla="*/ 127027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916408" h="2275320">
                <a:moveTo>
                  <a:pt x="1393895" y="2275320"/>
                </a:moveTo>
                <a:lnTo>
                  <a:pt x="1462409" y="1850777"/>
                </a:lnTo>
                <a:lnTo>
                  <a:pt x="1459208" y="1634985"/>
                </a:lnTo>
                <a:lnTo>
                  <a:pt x="1423686" y="1363988"/>
                </a:lnTo>
                <a:lnTo>
                  <a:pt x="1535408" y="1667642"/>
                </a:lnTo>
                <a:lnTo>
                  <a:pt x="1568065" y="1809156"/>
                </a:lnTo>
                <a:lnTo>
                  <a:pt x="1568065" y="1972442"/>
                </a:lnTo>
                <a:lnTo>
                  <a:pt x="1600722" y="2092185"/>
                </a:lnTo>
                <a:lnTo>
                  <a:pt x="1742237" y="2113956"/>
                </a:lnTo>
                <a:lnTo>
                  <a:pt x="1894637" y="2037756"/>
                </a:lnTo>
                <a:lnTo>
                  <a:pt x="1916408" y="1863585"/>
                </a:lnTo>
                <a:lnTo>
                  <a:pt x="1796665" y="1384613"/>
                </a:lnTo>
                <a:lnTo>
                  <a:pt x="1720465" y="1199556"/>
                </a:lnTo>
                <a:lnTo>
                  <a:pt x="1709579" y="1014499"/>
                </a:lnTo>
                <a:lnTo>
                  <a:pt x="1548013" y="646676"/>
                </a:lnTo>
                <a:lnTo>
                  <a:pt x="1288475" y="515476"/>
                </a:lnTo>
                <a:lnTo>
                  <a:pt x="1222015" y="150518"/>
                </a:lnTo>
                <a:lnTo>
                  <a:pt x="1023779" y="34785"/>
                </a:lnTo>
                <a:lnTo>
                  <a:pt x="755075" y="127027"/>
                </a:lnTo>
                <a:cubicBezTo>
                  <a:pt x="755075" y="206855"/>
                  <a:pt x="743042" y="283150"/>
                  <a:pt x="743042" y="338438"/>
                </a:cubicBezTo>
                <a:cubicBezTo>
                  <a:pt x="743042" y="393726"/>
                  <a:pt x="748390" y="429344"/>
                  <a:pt x="755074" y="458755"/>
                </a:cubicBezTo>
                <a:lnTo>
                  <a:pt x="555694" y="491985"/>
                </a:lnTo>
                <a:cubicBezTo>
                  <a:pt x="513966" y="481099"/>
                  <a:pt x="421437" y="412156"/>
                  <a:pt x="392408" y="361356"/>
                </a:cubicBezTo>
                <a:cubicBezTo>
                  <a:pt x="363379" y="310556"/>
                  <a:pt x="426879" y="247056"/>
                  <a:pt x="381522" y="187185"/>
                </a:cubicBezTo>
                <a:cubicBezTo>
                  <a:pt x="336165" y="127314"/>
                  <a:pt x="250895" y="18457"/>
                  <a:pt x="196466" y="2128"/>
                </a:cubicBezTo>
                <a:cubicBezTo>
                  <a:pt x="142037" y="-14201"/>
                  <a:pt x="9594" y="67442"/>
                  <a:pt x="522" y="110985"/>
                </a:cubicBezTo>
                <a:cubicBezTo>
                  <a:pt x="-8550" y="154528"/>
                  <a:pt x="103937" y="413971"/>
                  <a:pt x="87608" y="459328"/>
                </a:cubicBezTo>
                <a:cubicBezTo>
                  <a:pt x="71279" y="504685"/>
                  <a:pt x="183765" y="680671"/>
                  <a:pt x="185579" y="720585"/>
                </a:cubicBezTo>
                <a:cubicBezTo>
                  <a:pt x="187393" y="760499"/>
                  <a:pt x="290808" y="825813"/>
                  <a:pt x="327094" y="862099"/>
                </a:cubicBezTo>
                <a:cubicBezTo>
                  <a:pt x="363380" y="898385"/>
                  <a:pt x="613750" y="845771"/>
                  <a:pt x="642779" y="916528"/>
                </a:cubicBezTo>
                <a:cubicBezTo>
                  <a:pt x="650036" y="1074371"/>
                  <a:pt x="635236" y="1398077"/>
                  <a:pt x="637050" y="1599463"/>
                </a:cubicBezTo>
                <a:cubicBezTo>
                  <a:pt x="638864" y="1800849"/>
                  <a:pt x="468393" y="2217585"/>
                  <a:pt x="606279" y="2270199"/>
                </a:cubicBezTo>
                <a:lnTo>
                  <a:pt x="1393895" y="227532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21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5736" y="4012547"/>
            <a:ext cx="2646878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调整</a:t>
            </a:r>
            <a:r>
              <a:rPr lang="en-US" altLang="zh-CN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1-</a:t>
            </a: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平铺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将图片平铺为纹理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95303" y="4012547"/>
            <a:ext cx="2977097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调整</a:t>
            </a:r>
            <a:r>
              <a:rPr lang="en-US" altLang="zh-CN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2-</a:t>
            </a: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偏移量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调整偏移量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X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为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-25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磅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91863" y="5139009"/>
            <a:ext cx="2976081" cy="28965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997" y="5139009"/>
            <a:ext cx="2649526" cy="66625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任意多边形 13"/>
          <p:cNvSpPr/>
          <p:nvPr/>
        </p:nvSpPr>
        <p:spPr>
          <a:xfrm>
            <a:off x="1490971" y="1678442"/>
            <a:ext cx="1916408" cy="2275320"/>
          </a:xfrm>
          <a:custGeom>
            <a:avLst/>
            <a:gdLst>
              <a:gd name="connsiteX0" fmla="*/ 838200 w 1360714"/>
              <a:gd name="connsiteY0" fmla="*/ 2079171 h 2079171"/>
              <a:gd name="connsiteX1" fmla="*/ 870857 w 1360714"/>
              <a:gd name="connsiteY1" fmla="*/ 1807028 h 2079171"/>
              <a:gd name="connsiteX2" fmla="*/ 903514 w 1360714"/>
              <a:gd name="connsiteY2" fmla="*/ 1600200 h 2079171"/>
              <a:gd name="connsiteX3" fmla="*/ 859971 w 1360714"/>
              <a:gd name="connsiteY3" fmla="*/ 1393371 h 2079171"/>
              <a:gd name="connsiteX4" fmla="*/ 979714 w 1360714"/>
              <a:gd name="connsiteY4" fmla="*/ 1632857 h 2079171"/>
              <a:gd name="connsiteX5" fmla="*/ 1012371 w 1360714"/>
              <a:gd name="connsiteY5" fmla="*/ 1774371 h 2079171"/>
              <a:gd name="connsiteX6" fmla="*/ 1012371 w 1360714"/>
              <a:gd name="connsiteY6" fmla="*/ 1937657 h 2079171"/>
              <a:gd name="connsiteX7" fmla="*/ 1045028 w 1360714"/>
              <a:gd name="connsiteY7" fmla="*/ 2057400 h 2079171"/>
              <a:gd name="connsiteX8" fmla="*/ 1186543 w 1360714"/>
              <a:gd name="connsiteY8" fmla="*/ 2079171 h 2079171"/>
              <a:gd name="connsiteX9" fmla="*/ 1338943 w 1360714"/>
              <a:gd name="connsiteY9" fmla="*/ 2002971 h 2079171"/>
              <a:gd name="connsiteX10" fmla="*/ 1360714 w 1360714"/>
              <a:gd name="connsiteY10" fmla="*/ 1828800 h 2079171"/>
              <a:gd name="connsiteX11" fmla="*/ 1240971 w 1360714"/>
              <a:gd name="connsiteY11" fmla="*/ 1349828 h 2079171"/>
              <a:gd name="connsiteX12" fmla="*/ 1164771 w 1360714"/>
              <a:gd name="connsiteY12" fmla="*/ 1164771 h 2079171"/>
              <a:gd name="connsiteX13" fmla="*/ 1153885 w 1360714"/>
              <a:gd name="connsiteY13" fmla="*/ 979714 h 2079171"/>
              <a:gd name="connsiteX14" fmla="*/ 1012371 w 1360714"/>
              <a:gd name="connsiteY14" fmla="*/ 587828 h 2079171"/>
              <a:gd name="connsiteX15" fmla="*/ 696685 w 1360714"/>
              <a:gd name="connsiteY15" fmla="*/ 424543 h 2079171"/>
              <a:gd name="connsiteX16" fmla="*/ 642257 w 1360714"/>
              <a:gd name="connsiteY16" fmla="*/ 119743 h 2079171"/>
              <a:gd name="connsiteX17" fmla="*/ 468085 w 1360714"/>
              <a:gd name="connsiteY17" fmla="*/ 0 h 2079171"/>
              <a:gd name="connsiteX18" fmla="*/ 163285 w 1360714"/>
              <a:gd name="connsiteY18" fmla="*/ 76200 h 2079171"/>
              <a:gd name="connsiteX19" fmla="*/ 163285 w 1360714"/>
              <a:gd name="connsiteY19" fmla="*/ 315685 h 2079171"/>
              <a:gd name="connsiteX20" fmla="*/ 163285 w 1360714"/>
              <a:gd name="connsiteY20" fmla="*/ 391885 h 2079171"/>
              <a:gd name="connsiteX21" fmla="*/ 0 w 1360714"/>
              <a:gd name="connsiteY21" fmla="*/ 457200 h 2079171"/>
              <a:gd name="connsiteX0" fmla="*/ 859972 w 1382486"/>
              <a:gd name="connsiteY0" fmla="*/ 2079171 h 2079171"/>
              <a:gd name="connsiteX1" fmla="*/ 892629 w 1382486"/>
              <a:gd name="connsiteY1" fmla="*/ 1807028 h 2079171"/>
              <a:gd name="connsiteX2" fmla="*/ 925286 w 1382486"/>
              <a:gd name="connsiteY2" fmla="*/ 1600200 h 2079171"/>
              <a:gd name="connsiteX3" fmla="*/ 881743 w 1382486"/>
              <a:gd name="connsiteY3" fmla="*/ 1393371 h 2079171"/>
              <a:gd name="connsiteX4" fmla="*/ 1001486 w 1382486"/>
              <a:gd name="connsiteY4" fmla="*/ 1632857 h 2079171"/>
              <a:gd name="connsiteX5" fmla="*/ 1034143 w 1382486"/>
              <a:gd name="connsiteY5" fmla="*/ 1774371 h 2079171"/>
              <a:gd name="connsiteX6" fmla="*/ 1034143 w 1382486"/>
              <a:gd name="connsiteY6" fmla="*/ 1937657 h 2079171"/>
              <a:gd name="connsiteX7" fmla="*/ 1066800 w 1382486"/>
              <a:gd name="connsiteY7" fmla="*/ 2057400 h 2079171"/>
              <a:gd name="connsiteX8" fmla="*/ 1208315 w 1382486"/>
              <a:gd name="connsiteY8" fmla="*/ 2079171 h 2079171"/>
              <a:gd name="connsiteX9" fmla="*/ 1360715 w 1382486"/>
              <a:gd name="connsiteY9" fmla="*/ 2002971 h 2079171"/>
              <a:gd name="connsiteX10" fmla="*/ 1382486 w 1382486"/>
              <a:gd name="connsiteY10" fmla="*/ 1828800 h 2079171"/>
              <a:gd name="connsiteX11" fmla="*/ 1262743 w 1382486"/>
              <a:gd name="connsiteY11" fmla="*/ 1349828 h 2079171"/>
              <a:gd name="connsiteX12" fmla="*/ 1186543 w 1382486"/>
              <a:gd name="connsiteY12" fmla="*/ 1164771 h 2079171"/>
              <a:gd name="connsiteX13" fmla="*/ 1175657 w 1382486"/>
              <a:gd name="connsiteY13" fmla="*/ 979714 h 2079171"/>
              <a:gd name="connsiteX14" fmla="*/ 1034143 w 1382486"/>
              <a:gd name="connsiteY14" fmla="*/ 587828 h 2079171"/>
              <a:gd name="connsiteX15" fmla="*/ 718457 w 1382486"/>
              <a:gd name="connsiteY15" fmla="*/ 424543 h 2079171"/>
              <a:gd name="connsiteX16" fmla="*/ 664029 w 1382486"/>
              <a:gd name="connsiteY16" fmla="*/ 119743 h 2079171"/>
              <a:gd name="connsiteX17" fmla="*/ 489857 w 1382486"/>
              <a:gd name="connsiteY17" fmla="*/ 0 h 2079171"/>
              <a:gd name="connsiteX18" fmla="*/ 185057 w 1382486"/>
              <a:gd name="connsiteY18" fmla="*/ 76200 h 2079171"/>
              <a:gd name="connsiteX19" fmla="*/ 185057 w 1382486"/>
              <a:gd name="connsiteY19" fmla="*/ 315685 h 2079171"/>
              <a:gd name="connsiteX20" fmla="*/ 185057 w 1382486"/>
              <a:gd name="connsiteY20" fmla="*/ 391885 h 2079171"/>
              <a:gd name="connsiteX21" fmla="*/ 21772 w 1382486"/>
              <a:gd name="connsiteY21" fmla="*/ 457200 h 2079171"/>
              <a:gd name="connsiteX22" fmla="*/ 0 w 1382486"/>
              <a:gd name="connsiteY22" fmla="*/ 446314 h 2079171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23" fmla="*/ 846252 w 1368766"/>
              <a:gd name="connsiteY23" fmla="*/ 2079171 h 2100945"/>
              <a:gd name="connsiteX0" fmla="*/ 858422 w 1380936"/>
              <a:gd name="connsiteY0" fmla="*/ 2079171 h 2100943"/>
              <a:gd name="connsiteX1" fmla="*/ 891079 w 1380936"/>
              <a:gd name="connsiteY1" fmla="*/ 1807028 h 2100943"/>
              <a:gd name="connsiteX2" fmla="*/ 923736 w 1380936"/>
              <a:gd name="connsiteY2" fmla="*/ 1600200 h 2100943"/>
              <a:gd name="connsiteX3" fmla="*/ 880193 w 1380936"/>
              <a:gd name="connsiteY3" fmla="*/ 1393371 h 2100943"/>
              <a:gd name="connsiteX4" fmla="*/ 999936 w 1380936"/>
              <a:gd name="connsiteY4" fmla="*/ 1632857 h 2100943"/>
              <a:gd name="connsiteX5" fmla="*/ 1032593 w 1380936"/>
              <a:gd name="connsiteY5" fmla="*/ 1774371 h 2100943"/>
              <a:gd name="connsiteX6" fmla="*/ 1032593 w 1380936"/>
              <a:gd name="connsiteY6" fmla="*/ 1937657 h 2100943"/>
              <a:gd name="connsiteX7" fmla="*/ 1065250 w 1380936"/>
              <a:gd name="connsiteY7" fmla="*/ 2057400 h 2100943"/>
              <a:gd name="connsiteX8" fmla="*/ 1206765 w 1380936"/>
              <a:gd name="connsiteY8" fmla="*/ 2079171 h 2100943"/>
              <a:gd name="connsiteX9" fmla="*/ 1359165 w 1380936"/>
              <a:gd name="connsiteY9" fmla="*/ 2002971 h 2100943"/>
              <a:gd name="connsiteX10" fmla="*/ 1380936 w 1380936"/>
              <a:gd name="connsiteY10" fmla="*/ 1828800 h 2100943"/>
              <a:gd name="connsiteX11" fmla="*/ 1261193 w 1380936"/>
              <a:gd name="connsiteY11" fmla="*/ 1349828 h 2100943"/>
              <a:gd name="connsiteX12" fmla="*/ 1184993 w 1380936"/>
              <a:gd name="connsiteY12" fmla="*/ 1164771 h 2100943"/>
              <a:gd name="connsiteX13" fmla="*/ 1174107 w 1380936"/>
              <a:gd name="connsiteY13" fmla="*/ 979714 h 2100943"/>
              <a:gd name="connsiteX14" fmla="*/ 1032593 w 1380936"/>
              <a:gd name="connsiteY14" fmla="*/ 587828 h 2100943"/>
              <a:gd name="connsiteX15" fmla="*/ 716907 w 1380936"/>
              <a:gd name="connsiteY15" fmla="*/ 424543 h 2100943"/>
              <a:gd name="connsiteX16" fmla="*/ 662479 w 1380936"/>
              <a:gd name="connsiteY16" fmla="*/ 119743 h 2100943"/>
              <a:gd name="connsiteX17" fmla="*/ 488307 w 1380936"/>
              <a:gd name="connsiteY17" fmla="*/ 0 h 2100943"/>
              <a:gd name="connsiteX18" fmla="*/ 183507 w 1380936"/>
              <a:gd name="connsiteY18" fmla="*/ 76200 h 2100943"/>
              <a:gd name="connsiteX19" fmla="*/ 183507 w 1380936"/>
              <a:gd name="connsiteY19" fmla="*/ 315685 h 2100943"/>
              <a:gd name="connsiteX20" fmla="*/ 183507 w 1380936"/>
              <a:gd name="connsiteY20" fmla="*/ 391885 h 2100943"/>
              <a:gd name="connsiteX21" fmla="*/ 20222 w 1380936"/>
              <a:gd name="connsiteY21" fmla="*/ 457200 h 2100943"/>
              <a:gd name="connsiteX22" fmla="*/ 85536 w 1380936"/>
              <a:gd name="connsiteY22" fmla="*/ 1556657 h 2100943"/>
              <a:gd name="connsiteX23" fmla="*/ 52878 w 1380936"/>
              <a:gd name="connsiteY23" fmla="*/ 2100943 h 2100943"/>
              <a:gd name="connsiteX24" fmla="*/ 858422 w 1380936"/>
              <a:gd name="connsiteY24" fmla="*/ 2079171 h 2100943"/>
              <a:gd name="connsiteX0" fmla="*/ 859052 w 1381566"/>
              <a:gd name="connsiteY0" fmla="*/ 2079171 h 2100943"/>
              <a:gd name="connsiteX1" fmla="*/ 891709 w 1381566"/>
              <a:gd name="connsiteY1" fmla="*/ 1807028 h 2100943"/>
              <a:gd name="connsiteX2" fmla="*/ 924366 w 1381566"/>
              <a:gd name="connsiteY2" fmla="*/ 1600200 h 2100943"/>
              <a:gd name="connsiteX3" fmla="*/ 880823 w 1381566"/>
              <a:gd name="connsiteY3" fmla="*/ 1393371 h 2100943"/>
              <a:gd name="connsiteX4" fmla="*/ 1000566 w 1381566"/>
              <a:gd name="connsiteY4" fmla="*/ 1632857 h 2100943"/>
              <a:gd name="connsiteX5" fmla="*/ 1033223 w 1381566"/>
              <a:gd name="connsiteY5" fmla="*/ 1774371 h 2100943"/>
              <a:gd name="connsiteX6" fmla="*/ 1033223 w 1381566"/>
              <a:gd name="connsiteY6" fmla="*/ 1937657 h 2100943"/>
              <a:gd name="connsiteX7" fmla="*/ 1065880 w 1381566"/>
              <a:gd name="connsiteY7" fmla="*/ 2057400 h 2100943"/>
              <a:gd name="connsiteX8" fmla="*/ 1207395 w 1381566"/>
              <a:gd name="connsiteY8" fmla="*/ 2079171 h 2100943"/>
              <a:gd name="connsiteX9" fmla="*/ 1359795 w 1381566"/>
              <a:gd name="connsiteY9" fmla="*/ 2002971 h 2100943"/>
              <a:gd name="connsiteX10" fmla="*/ 1381566 w 1381566"/>
              <a:gd name="connsiteY10" fmla="*/ 1828800 h 2100943"/>
              <a:gd name="connsiteX11" fmla="*/ 1261823 w 1381566"/>
              <a:gd name="connsiteY11" fmla="*/ 1349828 h 2100943"/>
              <a:gd name="connsiteX12" fmla="*/ 1185623 w 1381566"/>
              <a:gd name="connsiteY12" fmla="*/ 1164771 h 2100943"/>
              <a:gd name="connsiteX13" fmla="*/ 1174737 w 1381566"/>
              <a:gd name="connsiteY13" fmla="*/ 979714 h 2100943"/>
              <a:gd name="connsiteX14" fmla="*/ 1033223 w 1381566"/>
              <a:gd name="connsiteY14" fmla="*/ 587828 h 2100943"/>
              <a:gd name="connsiteX15" fmla="*/ 717537 w 1381566"/>
              <a:gd name="connsiteY15" fmla="*/ 424543 h 2100943"/>
              <a:gd name="connsiteX16" fmla="*/ 663109 w 1381566"/>
              <a:gd name="connsiteY16" fmla="*/ 119743 h 2100943"/>
              <a:gd name="connsiteX17" fmla="*/ 488937 w 1381566"/>
              <a:gd name="connsiteY17" fmla="*/ 0 h 2100943"/>
              <a:gd name="connsiteX18" fmla="*/ 184137 w 1381566"/>
              <a:gd name="connsiteY18" fmla="*/ 76200 h 2100943"/>
              <a:gd name="connsiteX19" fmla="*/ 184137 w 1381566"/>
              <a:gd name="connsiteY19" fmla="*/ 315685 h 2100943"/>
              <a:gd name="connsiteX20" fmla="*/ 184137 w 1381566"/>
              <a:gd name="connsiteY20" fmla="*/ 391885 h 2100943"/>
              <a:gd name="connsiteX21" fmla="*/ 20852 w 1381566"/>
              <a:gd name="connsiteY21" fmla="*/ 457200 h 2100943"/>
              <a:gd name="connsiteX22" fmla="*/ 107937 w 1381566"/>
              <a:gd name="connsiteY22" fmla="*/ 881743 h 2100943"/>
              <a:gd name="connsiteX23" fmla="*/ 86166 w 1381566"/>
              <a:gd name="connsiteY23" fmla="*/ 1556657 h 2100943"/>
              <a:gd name="connsiteX24" fmla="*/ 53508 w 1381566"/>
              <a:gd name="connsiteY24" fmla="*/ 2100943 h 2100943"/>
              <a:gd name="connsiteX25" fmla="*/ 859052 w 1381566"/>
              <a:gd name="connsiteY25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214700 w 1737214"/>
              <a:gd name="connsiteY0" fmla="*/ 2079171 h 2100943"/>
              <a:gd name="connsiteX1" fmla="*/ 1247357 w 1737214"/>
              <a:gd name="connsiteY1" fmla="*/ 1807028 h 2100943"/>
              <a:gd name="connsiteX2" fmla="*/ 1280014 w 1737214"/>
              <a:gd name="connsiteY2" fmla="*/ 1600200 h 2100943"/>
              <a:gd name="connsiteX3" fmla="*/ 1236471 w 1737214"/>
              <a:gd name="connsiteY3" fmla="*/ 1393371 h 2100943"/>
              <a:gd name="connsiteX4" fmla="*/ 1356214 w 1737214"/>
              <a:gd name="connsiteY4" fmla="*/ 1632857 h 2100943"/>
              <a:gd name="connsiteX5" fmla="*/ 1388871 w 1737214"/>
              <a:gd name="connsiteY5" fmla="*/ 1774371 h 2100943"/>
              <a:gd name="connsiteX6" fmla="*/ 1388871 w 1737214"/>
              <a:gd name="connsiteY6" fmla="*/ 1937657 h 2100943"/>
              <a:gd name="connsiteX7" fmla="*/ 1421528 w 1737214"/>
              <a:gd name="connsiteY7" fmla="*/ 2057400 h 2100943"/>
              <a:gd name="connsiteX8" fmla="*/ 1563043 w 1737214"/>
              <a:gd name="connsiteY8" fmla="*/ 2079171 h 2100943"/>
              <a:gd name="connsiteX9" fmla="*/ 1715443 w 1737214"/>
              <a:gd name="connsiteY9" fmla="*/ 2002971 h 2100943"/>
              <a:gd name="connsiteX10" fmla="*/ 1737214 w 1737214"/>
              <a:gd name="connsiteY10" fmla="*/ 1828800 h 2100943"/>
              <a:gd name="connsiteX11" fmla="*/ 1617471 w 1737214"/>
              <a:gd name="connsiteY11" fmla="*/ 1349828 h 2100943"/>
              <a:gd name="connsiteX12" fmla="*/ 1541271 w 1737214"/>
              <a:gd name="connsiteY12" fmla="*/ 1164771 h 2100943"/>
              <a:gd name="connsiteX13" fmla="*/ 1530385 w 1737214"/>
              <a:gd name="connsiteY13" fmla="*/ 979714 h 2100943"/>
              <a:gd name="connsiteX14" fmla="*/ 1388871 w 1737214"/>
              <a:gd name="connsiteY14" fmla="*/ 587828 h 2100943"/>
              <a:gd name="connsiteX15" fmla="*/ 1073185 w 1737214"/>
              <a:gd name="connsiteY15" fmla="*/ 424543 h 2100943"/>
              <a:gd name="connsiteX16" fmla="*/ 1018757 w 1737214"/>
              <a:gd name="connsiteY16" fmla="*/ 119743 h 2100943"/>
              <a:gd name="connsiteX17" fmla="*/ 844585 w 1737214"/>
              <a:gd name="connsiteY17" fmla="*/ 0 h 2100943"/>
              <a:gd name="connsiteX18" fmla="*/ 539785 w 1737214"/>
              <a:gd name="connsiteY18" fmla="*/ 76200 h 2100943"/>
              <a:gd name="connsiteX19" fmla="*/ 539785 w 1737214"/>
              <a:gd name="connsiteY19" fmla="*/ 315685 h 2100943"/>
              <a:gd name="connsiteX20" fmla="*/ 539785 w 1737214"/>
              <a:gd name="connsiteY20" fmla="*/ 391885 h 2100943"/>
              <a:gd name="connsiteX21" fmla="*/ 376500 w 1737214"/>
              <a:gd name="connsiteY21" fmla="*/ 457200 h 2100943"/>
              <a:gd name="connsiteX22" fmla="*/ 6385 w 1737214"/>
              <a:gd name="connsiteY22" fmla="*/ 685800 h 2100943"/>
              <a:gd name="connsiteX23" fmla="*/ 147900 w 1737214"/>
              <a:gd name="connsiteY23" fmla="*/ 827314 h 2100943"/>
              <a:gd name="connsiteX24" fmla="*/ 463585 w 1737214"/>
              <a:gd name="connsiteY24" fmla="*/ 881743 h 2100943"/>
              <a:gd name="connsiteX25" fmla="*/ 441814 w 1737214"/>
              <a:gd name="connsiteY25" fmla="*/ 1556657 h 2100943"/>
              <a:gd name="connsiteX26" fmla="*/ 409156 w 1737214"/>
              <a:gd name="connsiteY26" fmla="*/ 2100943 h 2100943"/>
              <a:gd name="connsiteX27" fmla="*/ 1214700 w 1737214"/>
              <a:gd name="connsiteY27" fmla="*/ 2079171 h 2100943"/>
              <a:gd name="connsiteX0" fmla="*/ 1320578 w 1843092"/>
              <a:gd name="connsiteY0" fmla="*/ 2079171 h 2100943"/>
              <a:gd name="connsiteX1" fmla="*/ 1353235 w 1843092"/>
              <a:gd name="connsiteY1" fmla="*/ 1807028 h 2100943"/>
              <a:gd name="connsiteX2" fmla="*/ 1385892 w 1843092"/>
              <a:gd name="connsiteY2" fmla="*/ 1600200 h 2100943"/>
              <a:gd name="connsiteX3" fmla="*/ 1342349 w 1843092"/>
              <a:gd name="connsiteY3" fmla="*/ 1393371 h 2100943"/>
              <a:gd name="connsiteX4" fmla="*/ 1462092 w 1843092"/>
              <a:gd name="connsiteY4" fmla="*/ 1632857 h 2100943"/>
              <a:gd name="connsiteX5" fmla="*/ 1494749 w 1843092"/>
              <a:gd name="connsiteY5" fmla="*/ 1774371 h 2100943"/>
              <a:gd name="connsiteX6" fmla="*/ 1494749 w 1843092"/>
              <a:gd name="connsiteY6" fmla="*/ 1937657 h 2100943"/>
              <a:gd name="connsiteX7" fmla="*/ 1527406 w 1843092"/>
              <a:gd name="connsiteY7" fmla="*/ 2057400 h 2100943"/>
              <a:gd name="connsiteX8" fmla="*/ 1668921 w 1843092"/>
              <a:gd name="connsiteY8" fmla="*/ 2079171 h 2100943"/>
              <a:gd name="connsiteX9" fmla="*/ 1821321 w 1843092"/>
              <a:gd name="connsiteY9" fmla="*/ 2002971 h 2100943"/>
              <a:gd name="connsiteX10" fmla="*/ 1843092 w 1843092"/>
              <a:gd name="connsiteY10" fmla="*/ 1828800 h 2100943"/>
              <a:gd name="connsiteX11" fmla="*/ 1723349 w 1843092"/>
              <a:gd name="connsiteY11" fmla="*/ 1349828 h 2100943"/>
              <a:gd name="connsiteX12" fmla="*/ 1647149 w 1843092"/>
              <a:gd name="connsiteY12" fmla="*/ 1164771 h 2100943"/>
              <a:gd name="connsiteX13" fmla="*/ 1636263 w 1843092"/>
              <a:gd name="connsiteY13" fmla="*/ 979714 h 2100943"/>
              <a:gd name="connsiteX14" fmla="*/ 1494749 w 1843092"/>
              <a:gd name="connsiteY14" fmla="*/ 587828 h 2100943"/>
              <a:gd name="connsiteX15" fmla="*/ 1179063 w 1843092"/>
              <a:gd name="connsiteY15" fmla="*/ 424543 h 2100943"/>
              <a:gd name="connsiteX16" fmla="*/ 1124635 w 1843092"/>
              <a:gd name="connsiteY16" fmla="*/ 119743 h 2100943"/>
              <a:gd name="connsiteX17" fmla="*/ 950463 w 1843092"/>
              <a:gd name="connsiteY17" fmla="*/ 0 h 2100943"/>
              <a:gd name="connsiteX18" fmla="*/ 645663 w 1843092"/>
              <a:gd name="connsiteY18" fmla="*/ 76200 h 2100943"/>
              <a:gd name="connsiteX19" fmla="*/ 645663 w 1843092"/>
              <a:gd name="connsiteY19" fmla="*/ 315685 h 2100943"/>
              <a:gd name="connsiteX20" fmla="*/ 645663 w 1843092"/>
              <a:gd name="connsiteY20" fmla="*/ 391885 h 2100943"/>
              <a:gd name="connsiteX21" fmla="*/ 482378 w 1843092"/>
              <a:gd name="connsiteY21" fmla="*/ 457200 h 2100943"/>
              <a:gd name="connsiteX22" fmla="*/ 14292 w 1843092"/>
              <a:gd name="connsiteY22" fmla="*/ 424543 h 2100943"/>
              <a:gd name="connsiteX23" fmla="*/ 112263 w 1843092"/>
              <a:gd name="connsiteY23" fmla="*/ 685800 h 2100943"/>
              <a:gd name="connsiteX24" fmla="*/ 253778 w 1843092"/>
              <a:gd name="connsiteY24" fmla="*/ 827314 h 2100943"/>
              <a:gd name="connsiteX25" fmla="*/ 569463 w 1843092"/>
              <a:gd name="connsiteY25" fmla="*/ 881743 h 2100943"/>
              <a:gd name="connsiteX26" fmla="*/ 547692 w 1843092"/>
              <a:gd name="connsiteY26" fmla="*/ 1556657 h 2100943"/>
              <a:gd name="connsiteX27" fmla="*/ 515034 w 1843092"/>
              <a:gd name="connsiteY27" fmla="*/ 2100943 h 2100943"/>
              <a:gd name="connsiteX28" fmla="*/ 1320578 w 1843092"/>
              <a:gd name="connsiteY28" fmla="*/ 2079171 h 2100943"/>
              <a:gd name="connsiteX0" fmla="*/ 1412949 w 1935463"/>
              <a:gd name="connsiteY0" fmla="*/ 2079171 h 2100943"/>
              <a:gd name="connsiteX1" fmla="*/ 1445606 w 1935463"/>
              <a:gd name="connsiteY1" fmla="*/ 1807028 h 2100943"/>
              <a:gd name="connsiteX2" fmla="*/ 1478263 w 1935463"/>
              <a:gd name="connsiteY2" fmla="*/ 1600200 h 2100943"/>
              <a:gd name="connsiteX3" fmla="*/ 1434720 w 1935463"/>
              <a:gd name="connsiteY3" fmla="*/ 1393371 h 2100943"/>
              <a:gd name="connsiteX4" fmla="*/ 1554463 w 1935463"/>
              <a:gd name="connsiteY4" fmla="*/ 1632857 h 2100943"/>
              <a:gd name="connsiteX5" fmla="*/ 1587120 w 1935463"/>
              <a:gd name="connsiteY5" fmla="*/ 1774371 h 2100943"/>
              <a:gd name="connsiteX6" fmla="*/ 1587120 w 1935463"/>
              <a:gd name="connsiteY6" fmla="*/ 1937657 h 2100943"/>
              <a:gd name="connsiteX7" fmla="*/ 1619777 w 1935463"/>
              <a:gd name="connsiteY7" fmla="*/ 2057400 h 2100943"/>
              <a:gd name="connsiteX8" fmla="*/ 1761292 w 1935463"/>
              <a:gd name="connsiteY8" fmla="*/ 2079171 h 2100943"/>
              <a:gd name="connsiteX9" fmla="*/ 1913692 w 1935463"/>
              <a:gd name="connsiteY9" fmla="*/ 2002971 h 2100943"/>
              <a:gd name="connsiteX10" fmla="*/ 1935463 w 1935463"/>
              <a:gd name="connsiteY10" fmla="*/ 1828800 h 2100943"/>
              <a:gd name="connsiteX11" fmla="*/ 1815720 w 1935463"/>
              <a:gd name="connsiteY11" fmla="*/ 1349828 h 2100943"/>
              <a:gd name="connsiteX12" fmla="*/ 1739520 w 1935463"/>
              <a:gd name="connsiteY12" fmla="*/ 1164771 h 2100943"/>
              <a:gd name="connsiteX13" fmla="*/ 1728634 w 1935463"/>
              <a:gd name="connsiteY13" fmla="*/ 979714 h 2100943"/>
              <a:gd name="connsiteX14" fmla="*/ 1587120 w 1935463"/>
              <a:gd name="connsiteY14" fmla="*/ 587828 h 2100943"/>
              <a:gd name="connsiteX15" fmla="*/ 1271434 w 1935463"/>
              <a:gd name="connsiteY15" fmla="*/ 424543 h 2100943"/>
              <a:gd name="connsiteX16" fmla="*/ 1217006 w 1935463"/>
              <a:gd name="connsiteY16" fmla="*/ 119743 h 2100943"/>
              <a:gd name="connsiteX17" fmla="*/ 1042834 w 1935463"/>
              <a:gd name="connsiteY17" fmla="*/ 0 h 2100943"/>
              <a:gd name="connsiteX18" fmla="*/ 738034 w 1935463"/>
              <a:gd name="connsiteY18" fmla="*/ 76200 h 2100943"/>
              <a:gd name="connsiteX19" fmla="*/ 738034 w 1935463"/>
              <a:gd name="connsiteY19" fmla="*/ 315685 h 2100943"/>
              <a:gd name="connsiteX20" fmla="*/ 738034 w 1935463"/>
              <a:gd name="connsiteY20" fmla="*/ 391885 h 2100943"/>
              <a:gd name="connsiteX21" fmla="*/ 574749 w 1935463"/>
              <a:gd name="connsiteY21" fmla="*/ 457200 h 2100943"/>
              <a:gd name="connsiteX22" fmla="*/ 19577 w 1935463"/>
              <a:gd name="connsiteY22" fmla="*/ 76200 h 2100943"/>
              <a:gd name="connsiteX23" fmla="*/ 106663 w 1935463"/>
              <a:gd name="connsiteY23" fmla="*/ 424543 h 2100943"/>
              <a:gd name="connsiteX24" fmla="*/ 204634 w 1935463"/>
              <a:gd name="connsiteY24" fmla="*/ 685800 h 2100943"/>
              <a:gd name="connsiteX25" fmla="*/ 346149 w 1935463"/>
              <a:gd name="connsiteY25" fmla="*/ 827314 h 2100943"/>
              <a:gd name="connsiteX26" fmla="*/ 661834 w 1935463"/>
              <a:gd name="connsiteY26" fmla="*/ 881743 h 2100943"/>
              <a:gd name="connsiteX27" fmla="*/ 640063 w 1935463"/>
              <a:gd name="connsiteY27" fmla="*/ 1556657 h 2100943"/>
              <a:gd name="connsiteX28" fmla="*/ 607405 w 1935463"/>
              <a:gd name="connsiteY28" fmla="*/ 2100943 h 2100943"/>
              <a:gd name="connsiteX29" fmla="*/ 1412949 w 1935463"/>
              <a:gd name="connsiteY29" fmla="*/ 2079171 h 2100943"/>
              <a:gd name="connsiteX0" fmla="*/ 1393894 w 1916408"/>
              <a:gd name="connsiteY0" fmla="*/ 2129100 h 2150872"/>
              <a:gd name="connsiteX1" fmla="*/ 1426551 w 1916408"/>
              <a:gd name="connsiteY1" fmla="*/ 1856957 h 2150872"/>
              <a:gd name="connsiteX2" fmla="*/ 1459208 w 1916408"/>
              <a:gd name="connsiteY2" fmla="*/ 1650129 h 2150872"/>
              <a:gd name="connsiteX3" fmla="*/ 1415665 w 1916408"/>
              <a:gd name="connsiteY3" fmla="*/ 1443300 h 2150872"/>
              <a:gd name="connsiteX4" fmla="*/ 1535408 w 1916408"/>
              <a:gd name="connsiteY4" fmla="*/ 1682786 h 2150872"/>
              <a:gd name="connsiteX5" fmla="*/ 1568065 w 1916408"/>
              <a:gd name="connsiteY5" fmla="*/ 1824300 h 2150872"/>
              <a:gd name="connsiteX6" fmla="*/ 1568065 w 1916408"/>
              <a:gd name="connsiteY6" fmla="*/ 1987586 h 2150872"/>
              <a:gd name="connsiteX7" fmla="*/ 1600722 w 1916408"/>
              <a:gd name="connsiteY7" fmla="*/ 2107329 h 2150872"/>
              <a:gd name="connsiteX8" fmla="*/ 1742237 w 1916408"/>
              <a:gd name="connsiteY8" fmla="*/ 2129100 h 2150872"/>
              <a:gd name="connsiteX9" fmla="*/ 1894637 w 1916408"/>
              <a:gd name="connsiteY9" fmla="*/ 2052900 h 2150872"/>
              <a:gd name="connsiteX10" fmla="*/ 1916408 w 1916408"/>
              <a:gd name="connsiteY10" fmla="*/ 1878729 h 2150872"/>
              <a:gd name="connsiteX11" fmla="*/ 1796665 w 1916408"/>
              <a:gd name="connsiteY11" fmla="*/ 1399757 h 2150872"/>
              <a:gd name="connsiteX12" fmla="*/ 1720465 w 1916408"/>
              <a:gd name="connsiteY12" fmla="*/ 1214700 h 2150872"/>
              <a:gd name="connsiteX13" fmla="*/ 1709579 w 1916408"/>
              <a:gd name="connsiteY13" fmla="*/ 1029643 h 2150872"/>
              <a:gd name="connsiteX14" fmla="*/ 1568065 w 1916408"/>
              <a:gd name="connsiteY14" fmla="*/ 637757 h 2150872"/>
              <a:gd name="connsiteX15" fmla="*/ 1252379 w 1916408"/>
              <a:gd name="connsiteY15" fmla="*/ 474472 h 2150872"/>
              <a:gd name="connsiteX16" fmla="*/ 1197951 w 1916408"/>
              <a:gd name="connsiteY16" fmla="*/ 169672 h 2150872"/>
              <a:gd name="connsiteX17" fmla="*/ 1023779 w 1916408"/>
              <a:gd name="connsiteY17" fmla="*/ 49929 h 2150872"/>
              <a:gd name="connsiteX18" fmla="*/ 718979 w 1916408"/>
              <a:gd name="connsiteY18" fmla="*/ 126129 h 2150872"/>
              <a:gd name="connsiteX19" fmla="*/ 718979 w 1916408"/>
              <a:gd name="connsiteY19" fmla="*/ 365614 h 2150872"/>
              <a:gd name="connsiteX20" fmla="*/ 718979 w 1916408"/>
              <a:gd name="connsiteY20" fmla="*/ 441814 h 2150872"/>
              <a:gd name="connsiteX21" fmla="*/ 555694 w 1916408"/>
              <a:gd name="connsiteY21" fmla="*/ 507129 h 2150872"/>
              <a:gd name="connsiteX22" fmla="*/ 196466 w 1916408"/>
              <a:gd name="connsiteY22" fmla="*/ 17272 h 2150872"/>
              <a:gd name="connsiteX23" fmla="*/ 522 w 1916408"/>
              <a:gd name="connsiteY23" fmla="*/ 126129 h 2150872"/>
              <a:gd name="connsiteX24" fmla="*/ 87608 w 1916408"/>
              <a:gd name="connsiteY24" fmla="*/ 474472 h 2150872"/>
              <a:gd name="connsiteX25" fmla="*/ 185579 w 1916408"/>
              <a:gd name="connsiteY25" fmla="*/ 735729 h 2150872"/>
              <a:gd name="connsiteX26" fmla="*/ 327094 w 1916408"/>
              <a:gd name="connsiteY26" fmla="*/ 877243 h 2150872"/>
              <a:gd name="connsiteX27" fmla="*/ 642779 w 1916408"/>
              <a:gd name="connsiteY27" fmla="*/ 931672 h 2150872"/>
              <a:gd name="connsiteX28" fmla="*/ 621008 w 1916408"/>
              <a:gd name="connsiteY28" fmla="*/ 1606586 h 2150872"/>
              <a:gd name="connsiteX29" fmla="*/ 588350 w 1916408"/>
              <a:gd name="connsiteY29" fmla="*/ 2150872 h 2150872"/>
              <a:gd name="connsiteX30" fmla="*/ 1393894 w 1916408"/>
              <a:gd name="connsiteY30" fmla="*/ 2129100 h 2150872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81522 w 1916408"/>
              <a:gd name="connsiteY22" fmla="*/ 187185 h 2135728"/>
              <a:gd name="connsiteX23" fmla="*/ 196466 w 1916408"/>
              <a:gd name="connsiteY23" fmla="*/ 2128 h 2135728"/>
              <a:gd name="connsiteX24" fmla="*/ 522 w 1916408"/>
              <a:gd name="connsiteY24" fmla="*/ 110985 h 2135728"/>
              <a:gd name="connsiteX25" fmla="*/ 87608 w 1916408"/>
              <a:gd name="connsiteY25" fmla="*/ 459328 h 2135728"/>
              <a:gd name="connsiteX26" fmla="*/ 185579 w 1916408"/>
              <a:gd name="connsiteY26" fmla="*/ 720585 h 2135728"/>
              <a:gd name="connsiteX27" fmla="*/ 327094 w 1916408"/>
              <a:gd name="connsiteY27" fmla="*/ 862099 h 2135728"/>
              <a:gd name="connsiteX28" fmla="*/ 642779 w 1916408"/>
              <a:gd name="connsiteY28" fmla="*/ 916528 h 2135728"/>
              <a:gd name="connsiteX29" fmla="*/ 621008 w 1916408"/>
              <a:gd name="connsiteY29" fmla="*/ 1591442 h 2135728"/>
              <a:gd name="connsiteX30" fmla="*/ 588350 w 1916408"/>
              <a:gd name="connsiteY30" fmla="*/ 2135728 h 2135728"/>
              <a:gd name="connsiteX31" fmla="*/ 1393894 w 1916408"/>
              <a:gd name="connsiteY31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4465 w 1916408"/>
              <a:gd name="connsiteY15" fmla="*/ 491412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53092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37050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75965 w 1916408"/>
              <a:gd name="connsiteY0" fmla="*/ 2185674 h 2185674"/>
              <a:gd name="connsiteX1" fmla="*/ 1426551 w 1916408"/>
              <a:gd name="connsiteY1" fmla="*/ 1841813 h 2185674"/>
              <a:gd name="connsiteX2" fmla="*/ 1459208 w 1916408"/>
              <a:gd name="connsiteY2" fmla="*/ 1634985 h 2185674"/>
              <a:gd name="connsiteX3" fmla="*/ 1423686 w 1916408"/>
              <a:gd name="connsiteY3" fmla="*/ 1363988 h 2185674"/>
              <a:gd name="connsiteX4" fmla="*/ 1535408 w 1916408"/>
              <a:gd name="connsiteY4" fmla="*/ 1667642 h 2185674"/>
              <a:gd name="connsiteX5" fmla="*/ 1568065 w 1916408"/>
              <a:gd name="connsiteY5" fmla="*/ 1809156 h 2185674"/>
              <a:gd name="connsiteX6" fmla="*/ 1568065 w 1916408"/>
              <a:gd name="connsiteY6" fmla="*/ 1972442 h 2185674"/>
              <a:gd name="connsiteX7" fmla="*/ 1600722 w 1916408"/>
              <a:gd name="connsiteY7" fmla="*/ 2092185 h 2185674"/>
              <a:gd name="connsiteX8" fmla="*/ 1742237 w 1916408"/>
              <a:gd name="connsiteY8" fmla="*/ 2113956 h 2185674"/>
              <a:gd name="connsiteX9" fmla="*/ 1894637 w 1916408"/>
              <a:gd name="connsiteY9" fmla="*/ 2037756 h 2185674"/>
              <a:gd name="connsiteX10" fmla="*/ 1916408 w 1916408"/>
              <a:gd name="connsiteY10" fmla="*/ 1863585 h 2185674"/>
              <a:gd name="connsiteX11" fmla="*/ 1796665 w 1916408"/>
              <a:gd name="connsiteY11" fmla="*/ 1384613 h 2185674"/>
              <a:gd name="connsiteX12" fmla="*/ 1720465 w 1916408"/>
              <a:gd name="connsiteY12" fmla="*/ 1199556 h 2185674"/>
              <a:gd name="connsiteX13" fmla="*/ 1709579 w 1916408"/>
              <a:gd name="connsiteY13" fmla="*/ 1014499 h 2185674"/>
              <a:gd name="connsiteX14" fmla="*/ 1548013 w 1916408"/>
              <a:gd name="connsiteY14" fmla="*/ 646676 h 2185674"/>
              <a:gd name="connsiteX15" fmla="*/ 1288475 w 1916408"/>
              <a:gd name="connsiteY15" fmla="*/ 515476 h 2185674"/>
              <a:gd name="connsiteX16" fmla="*/ 1222015 w 1916408"/>
              <a:gd name="connsiteY16" fmla="*/ 150518 h 2185674"/>
              <a:gd name="connsiteX17" fmla="*/ 1023779 w 1916408"/>
              <a:gd name="connsiteY17" fmla="*/ 34785 h 2185674"/>
              <a:gd name="connsiteX18" fmla="*/ 755075 w 1916408"/>
              <a:gd name="connsiteY18" fmla="*/ 127027 h 2185674"/>
              <a:gd name="connsiteX19" fmla="*/ 743042 w 1916408"/>
              <a:gd name="connsiteY19" fmla="*/ 338438 h 2185674"/>
              <a:gd name="connsiteX20" fmla="*/ 755074 w 1916408"/>
              <a:gd name="connsiteY20" fmla="*/ 458755 h 2185674"/>
              <a:gd name="connsiteX21" fmla="*/ 555694 w 1916408"/>
              <a:gd name="connsiteY21" fmla="*/ 491985 h 2185674"/>
              <a:gd name="connsiteX22" fmla="*/ 392408 w 1916408"/>
              <a:gd name="connsiteY22" fmla="*/ 361356 h 2185674"/>
              <a:gd name="connsiteX23" fmla="*/ 381522 w 1916408"/>
              <a:gd name="connsiteY23" fmla="*/ 187185 h 2185674"/>
              <a:gd name="connsiteX24" fmla="*/ 196466 w 1916408"/>
              <a:gd name="connsiteY24" fmla="*/ 2128 h 2185674"/>
              <a:gd name="connsiteX25" fmla="*/ 522 w 1916408"/>
              <a:gd name="connsiteY25" fmla="*/ 110985 h 2185674"/>
              <a:gd name="connsiteX26" fmla="*/ 87608 w 1916408"/>
              <a:gd name="connsiteY26" fmla="*/ 459328 h 2185674"/>
              <a:gd name="connsiteX27" fmla="*/ 185579 w 1916408"/>
              <a:gd name="connsiteY27" fmla="*/ 720585 h 2185674"/>
              <a:gd name="connsiteX28" fmla="*/ 327094 w 1916408"/>
              <a:gd name="connsiteY28" fmla="*/ 862099 h 2185674"/>
              <a:gd name="connsiteX29" fmla="*/ 642779 w 1916408"/>
              <a:gd name="connsiteY29" fmla="*/ 916528 h 2185674"/>
              <a:gd name="connsiteX30" fmla="*/ 637050 w 1916408"/>
              <a:gd name="connsiteY30" fmla="*/ 1599463 h 2185674"/>
              <a:gd name="connsiteX31" fmla="*/ 588350 w 1916408"/>
              <a:gd name="connsiteY31" fmla="*/ 2135728 h 2185674"/>
              <a:gd name="connsiteX32" fmla="*/ 1375965 w 1916408"/>
              <a:gd name="connsiteY32" fmla="*/ 2185674 h 2185674"/>
              <a:gd name="connsiteX0" fmla="*/ 1367001 w 1916408"/>
              <a:gd name="connsiteY0" fmla="*/ 2266356 h 2266356"/>
              <a:gd name="connsiteX1" fmla="*/ 1426551 w 1916408"/>
              <a:gd name="connsiteY1" fmla="*/ 1841813 h 2266356"/>
              <a:gd name="connsiteX2" fmla="*/ 1459208 w 1916408"/>
              <a:gd name="connsiteY2" fmla="*/ 1634985 h 2266356"/>
              <a:gd name="connsiteX3" fmla="*/ 1423686 w 1916408"/>
              <a:gd name="connsiteY3" fmla="*/ 1363988 h 2266356"/>
              <a:gd name="connsiteX4" fmla="*/ 1535408 w 1916408"/>
              <a:gd name="connsiteY4" fmla="*/ 1667642 h 2266356"/>
              <a:gd name="connsiteX5" fmla="*/ 1568065 w 1916408"/>
              <a:gd name="connsiteY5" fmla="*/ 1809156 h 2266356"/>
              <a:gd name="connsiteX6" fmla="*/ 1568065 w 1916408"/>
              <a:gd name="connsiteY6" fmla="*/ 1972442 h 2266356"/>
              <a:gd name="connsiteX7" fmla="*/ 1600722 w 1916408"/>
              <a:gd name="connsiteY7" fmla="*/ 2092185 h 2266356"/>
              <a:gd name="connsiteX8" fmla="*/ 1742237 w 1916408"/>
              <a:gd name="connsiteY8" fmla="*/ 2113956 h 2266356"/>
              <a:gd name="connsiteX9" fmla="*/ 1894637 w 1916408"/>
              <a:gd name="connsiteY9" fmla="*/ 2037756 h 2266356"/>
              <a:gd name="connsiteX10" fmla="*/ 1916408 w 1916408"/>
              <a:gd name="connsiteY10" fmla="*/ 1863585 h 2266356"/>
              <a:gd name="connsiteX11" fmla="*/ 1796665 w 1916408"/>
              <a:gd name="connsiteY11" fmla="*/ 1384613 h 2266356"/>
              <a:gd name="connsiteX12" fmla="*/ 1720465 w 1916408"/>
              <a:gd name="connsiteY12" fmla="*/ 1199556 h 2266356"/>
              <a:gd name="connsiteX13" fmla="*/ 1709579 w 1916408"/>
              <a:gd name="connsiteY13" fmla="*/ 1014499 h 2266356"/>
              <a:gd name="connsiteX14" fmla="*/ 1548013 w 1916408"/>
              <a:gd name="connsiteY14" fmla="*/ 646676 h 2266356"/>
              <a:gd name="connsiteX15" fmla="*/ 1288475 w 1916408"/>
              <a:gd name="connsiteY15" fmla="*/ 515476 h 2266356"/>
              <a:gd name="connsiteX16" fmla="*/ 1222015 w 1916408"/>
              <a:gd name="connsiteY16" fmla="*/ 150518 h 2266356"/>
              <a:gd name="connsiteX17" fmla="*/ 1023779 w 1916408"/>
              <a:gd name="connsiteY17" fmla="*/ 34785 h 2266356"/>
              <a:gd name="connsiteX18" fmla="*/ 755075 w 1916408"/>
              <a:gd name="connsiteY18" fmla="*/ 127027 h 2266356"/>
              <a:gd name="connsiteX19" fmla="*/ 743042 w 1916408"/>
              <a:gd name="connsiteY19" fmla="*/ 338438 h 2266356"/>
              <a:gd name="connsiteX20" fmla="*/ 755074 w 1916408"/>
              <a:gd name="connsiteY20" fmla="*/ 458755 h 2266356"/>
              <a:gd name="connsiteX21" fmla="*/ 555694 w 1916408"/>
              <a:gd name="connsiteY21" fmla="*/ 491985 h 2266356"/>
              <a:gd name="connsiteX22" fmla="*/ 392408 w 1916408"/>
              <a:gd name="connsiteY22" fmla="*/ 361356 h 2266356"/>
              <a:gd name="connsiteX23" fmla="*/ 381522 w 1916408"/>
              <a:gd name="connsiteY23" fmla="*/ 187185 h 2266356"/>
              <a:gd name="connsiteX24" fmla="*/ 196466 w 1916408"/>
              <a:gd name="connsiteY24" fmla="*/ 2128 h 2266356"/>
              <a:gd name="connsiteX25" fmla="*/ 522 w 1916408"/>
              <a:gd name="connsiteY25" fmla="*/ 110985 h 2266356"/>
              <a:gd name="connsiteX26" fmla="*/ 87608 w 1916408"/>
              <a:gd name="connsiteY26" fmla="*/ 459328 h 2266356"/>
              <a:gd name="connsiteX27" fmla="*/ 185579 w 1916408"/>
              <a:gd name="connsiteY27" fmla="*/ 720585 h 2266356"/>
              <a:gd name="connsiteX28" fmla="*/ 327094 w 1916408"/>
              <a:gd name="connsiteY28" fmla="*/ 862099 h 2266356"/>
              <a:gd name="connsiteX29" fmla="*/ 642779 w 1916408"/>
              <a:gd name="connsiteY29" fmla="*/ 916528 h 2266356"/>
              <a:gd name="connsiteX30" fmla="*/ 637050 w 1916408"/>
              <a:gd name="connsiteY30" fmla="*/ 1599463 h 2266356"/>
              <a:gd name="connsiteX31" fmla="*/ 588350 w 1916408"/>
              <a:gd name="connsiteY31" fmla="*/ 2135728 h 2266356"/>
              <a:gd name="connsiteX32" fmla="*/ 1367001 w 1916408"/>
              <a:gd name="connsiteY32" fmla="*/ 2266356 h 2266356"/>
              <a:gd name="connsiteX0" fmla="*/ 1367001 w 1916408"/>
              <a:gd name="connsiteY0" fmla="*/ 2266356 h 2270199"/>
              <a:gd name="connsiteX1" fmla="*/ 1426551 w 1916408"/>
              <a:gd name="connsiteY1" fmla="*/ 1841813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67001 w 1916408"/>
              <a:gd name="connsiteY0" fmla="*/ 2266356 h 2270199"/>
              <a:gd name="connsiteX1" fmla="*/ 1462409 w 1916408"/>
              <a:gd name="connsiteY1" fmla="*/ 1850777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50518 h 2275320"/>
              <a:gd name="connsiteX17" fmla="*/ 1023779 w 1916408"/>
              <a:gd name="connsiteY17" fmla="*/ 34785 h 2275320"/>
              <a:gd name="connsiteX18" fmla="*/ 755075 w 1916408"/>
              <a:gd name="connsiteY18" fmla="*/ 127027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916408" h="2275320">
                <a:moveTo>
                  <a:pt x="1393895" y="2275320"/>
                </a:moveTo>
                <a:lnTo>
                  <a:pt x="1462409" y="1850777"/>
                </a:lnTo>
                <a:lnTo>
                  <a:pt x="1459208" y="1634985"/>
                </a:lnTo>
                <a:lnTo>
                  <a:pt x="1423686" y="1363988"/>
                </a:lnTo>
                <a:lnTo>
                  <a:pt x="1535408" y="1667642"/>
                </a:lnTo>
                <a:lnTo>
                  <a:pt x="1568065" y="1809156"/>
                </a:lnTo>
                <a:lnTo>
                  <a:pt x="1568065" y="1972442"/>
                </a:lnTo>
                <a:lnTo>
                  <a:pt x="1600722" y="2092185"/>
                </a:lnTo>
                <a:lnTo>
                  <a:pt x="1742237" y="2113956"/>
                </a:lnTo>
                <a:lnTo>
                  <a:pt x="1894637" y="2037756"/>
                </a:lnTo>
                <a:lnTo>
                  <a:pt x="1916408" y="1863585"/>
                </a:lnTo>
                <a:lnTo>
                  <a:pt x="1796665" y="1384613"/>
                </a:lnTo>
                <a:lnTo>
                  <a:pt x="1720465" y="1199556"/>
                </a:lnTo>
                <a:lnTo>
                  <a:pt x="1709579" y="1014499"/>
                </a:lnTo>
                <a:lnTo>
                  <a:pt x="1548013" y="646676"/>
                </a:lnTo>
                <a:lnTo>
                  <a:pt x="1288475" y="515476"/>
                </a:lnTo>
                <a:lnTo>
                  <a:pt x="1222015" y="150518"/>
                </a:lnTo>
                <a:lnTo>
                  <a:pt x="1023779" y="34785"/>
                </a:lnTo>
                <a:lnTo>
                  <a:pt x="755075" y="127027"/>
                </a:lnTo>
                <a:cubicBezTo>
                  <a:pt x="755075" y="206855"/>
                  <a:pt x="743042" y="283150"/>
                  <a:pt x="743042" y="338438"/>
                </a:cubicBezTo>
                <a:cubicBezTo>
                  <a:pt x="743042" y="393726"/>
                  <a:pt x="748390" y="429344"/>
                  <a:pt x="755074" y="458755"/>
                </a:cubicBezTo>
                <a:lnTo>
                  <a:pt x="555694" y="491985"/>
                </a:lnTo>
                <a:cubicBezTo>
                  <a:pt x="513966" y="481099"/>
                  <a:pt x="421437" y="412156"/>
                  <a:pt x="392408" y="361356"/>
                </a:cubicBezTo>
                <a:cubicBezTo>
                  <a:pt x="363379" y="310556"/>
                  <a:pt x="426879" y="247056"/>
                  <a:pt x="381522" y="187185"/>
                </a:cubicBezTo>
                <a:cubicBezTo>
                  <a:pt x="336165" y="127314"/>
                  <a:pt x="250895" y="18457"/>
                  <a:pt x="196466" y="2128"/>
                </a:cubicBezTo>
                <a:cubicBezTo>
                  <a:pt x="142037" y="-14201"/>
                  <a:pt x="9594" y="67442"/>
                  <a:pt x="522" y="110985"/>
                </a:cubicBezTo>
                <a:cubicBezTo>
                  <a:pt x="-8550" y="154528"/>
                  <a:pt x="103937" y="413971"/>
                  <a:pt x="87608" y="459328"/>
                </a:cubicBezTo>
                <a:cubicBezTo>
                  <a:pt x="71279" y="504685"/>
                  <a:pt x="183765" y="680671"/>
                  <a:pt x="185579" y="720585"/>
                </a:cubicBezTo>
                <a:cubicBezTo>
                  <a:pt x="187393" y="760499"/>
                  <a:pt x="290808" y="825813"/>
                  <a:pt x="327094" y="862099"/>
                </a:cubicBezTo>
                <a:cubicBezTo>
                  <a:pt x="363380" y="898385"/>
                  <a:pt x="613750" y="845771"/>
                  <a:pt x="642779" y="916528"/>
                </a:cubicBezTo>
                <a:cubicBezTo>
                  <a:pt x="650036" y="1074371"/>
                  <a:pt x="635236" y="1398077"/>
                  <a:pt x="637050" y="1599463"/>
                </a:cubicBezTo>
                <a:cubicBezTo>
                  <a:pt x="638864" y="1800849"/>
                  <a:pt x="468393" y="2217585"/>
                  <a:pt x="606279" y="2270199"/>
                </a:cubicBezTo>
                <a:lnTo>
                  <a:pt x="1393895" y="227532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-609600" ty="-114300" sx="100000" sy="100000" flip="none" algn="tl"/>
          </a:blipFill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5555343" y="1737227"/>
            <a:ext cx="1916408" cy="2275320"/>
          </a:xfrm>
          <a:custGeom>
            <a:avLst/>
            <a:gdLst>
              <a:gd name="connsiteX0" fmla="*/ 838200 w 1360714"/>
              <a:gd name="connsiteY0" fmla="*/ 2079171 h 2079171"/>
              <a:gd name="connsiteX1" fmla="*/ 870857 w 1360714"/>
              <a:gd name="connsiteY1" fmla="*/ 1807028 h 2079171"/>
              <a:gd name="connsiteX2" fmla="*/ 903514 w 1360714"/>
              <a:gd name="connsiteY2" fmla="*/ 1600200 h 2079171"/>
              <a:gd name="connsiteX3" fmla="*/ 859971 w 1360714"/>
              <a:gd name="connsiteY3" fmla="*/ 1393371 h 2079171"/>
              <a:gd name="connsiteX4" fmla="*/ 979714 w 1360714"/>
              <a:gd name="connsiteY4" fmla="*/ 1632857 h 2079171"/>
              <a:gd name="connsiteX5" fmla="*/ 1012371 w 1360714"/>
              <a:gd name="connsiteY5" fmla="*/ 1774371 h 2079171"/>
              <a:gd name="connsiteX6" fmla="*/ 1012371 w 1360714"/>
              <a:gd name="connsiteY6" fmla="*/ 1937657 h 2079171"/>
              <a:gd name="connsiteX7" fmla="*/ 1045028 w 1360714"/>
              <a:gd name="connsiteY7" fmla="*/ 2057400 h 2079171"/>
              <a:gd name="connsiteX8" fmla="*/ 1186543 w 1360714"/>
              <a:gd name="connsiteY8" fmla="*/ 2079171 h 2079171"/>
              <a:gd name="connsiteX9" fmla="*/ 1338943 w 1360714"/>
              <a:gd name="connsiteY9" fmla="*/ 2002971 h 2079171"/>
              <a:gd name="connsiteX10" fmla="*/ 1360714 w 1360714"/>
              <a:gd name="connsiteY10" fmla="*/ 1828800 h 2079171"/>
              <a:gd name="connsiteX11" fmla="*/ 1240971 w 1360714"/>
              <a:gd name="connsiteY11" fmla="*/ 1349828 h 2079171"/>
              <a:gd name="connsiteX12" fmla="*/ 1164771 w 1360714"/>
              <a:gd name="connsiteY12" fmla="*/ 1164771 h 2079171"/>
              <a:gd name="connsiteX13" fmla="*/ 1153885 w 1360714"/>
              <a:gd name="connsiteY13" fmla="*/ 979714 h 2079171"/>
              <a:gd name="connsiteX14" fmla="*/ 1012371 w 1360714"/>
              <a:gd name="connsiteY14" fmla="*/ 587828 h 2079171"/>
              <a:gd name="connsiteX15" fmla="*/ 696685 w 1360714"/>
              <a:gd name="connsiteY15" fmla="*/ 424543 h 2079171"/>
              <a:gd name="connsiteX16" fmla="*/ 642257 w 1360714"/>
              <a:gd name="connsiteY16" fmla="*/ 119743 h 2079171"/>
              <a:gd name="connsiteX17" fmla="*/ 468085 w 1360714"/>
              <a:gd name="connsiteY17" fmla="*/ 0 h 2079171"/>
              <a:gd name="connsiteX18" fmla="*/ 163285 w 1360714"/>
              <a:gd name="connsiteY18" fmla="*/ 76200 h 2079171"/>
              <a:gd name="connsiteX19" fmla="*/ 163285 w 1360714"/>
              <a:gd name="connsiteY19" fmla="*/ 315685 h 2079171"/>
              <a:gd name="connsiteX20" fmla="*/ 163285 w 1360714"/>
              <a:gd name="connsiteY20" fmla="*/ 391885 h 2079171"/>
              <a:gd name="connsiteX21" fmla="*/ 0 w 1360714"/>
              <a:gd name="connsiteY21" fmla="*/ 457200 h 2079171"/>
              <a:gd name="connsiteX0" fmla="*/ 859972 w 1382486"/>
              <a:gd name="connsiteY0" fmla="*/ 2079171 h 2079171"/>
              <a:gd name="connsiteX1" fmla="*/ 892629 w 1382486"/>
              <a:gd name="connsiteY1" fmla="*/ 1807028 h 2079171"/>
              <a:gd name="connsiteX2" fmla="*/ 925286 w 1382486"/>
              <a:gd name="connsiteY2" fmla="*/ 1600200 h 2079171"/>
              <a:gd name="connsiteX3" fmla="*/ 881743 w 1382486"/>
              <a:gd name="connsiteY3" fmla="*/ 1393371 h 2079171"/>
              <a:gd name="connsiteX4" fmla="*/ 1001486 w 1382486"/>
              <a:gd name="connsiteY4" fmla="*/ 1632857 h 2079171"/>
              <a:gd name="connsiteX5" fmla="*/ 1034143 w 1382486"/>
              <a:gd name="connsiteY5" fmla="*/ 1774371 h 2079171"/>
              <a:gd name="connsiteX6" fmla="*/ 1034143 w 1382486"/>
              <a:gd name="connsiteY6" fmla="*/ 1937657 h 2079171"/>
              <a:gd name="connsiteX7" fmla="*/ 1066800 w 1382486"/>
              <a:gd name="connsiteY7" fmla="*/ 2057400 h 2079171"/>
              <a:gd name="connsiteX8" fmla="*/ 1208315 w 1382486"/>
              <a:gd name="connsiteY8" fmla="*/ 2079171 h 2079171"/>
              <a:gd name="connsiteX9" fmla="*/ 1360715 w 1382486"/>
              <a:gd name="connsiteY9" fmla="*/ 2002971 h 2079171"/>
              <a:gd name="connsiteX10" fmla="*/ 1382486 w 1382486"/>
              <a:gd name="connsiteY10" fmla="*/ 1828800 h 2079171"/>
              <a:gd name="connsiteX11" fmla="*/ 1262743 w 1382486"/>
              <a:gd name="connsiteY11" fmla="*/ 1349828 h 2079171"/>
              <a:gd name="connsiteX12" fmla="*/ 1186543 w 1382486"/>
              <a:gd name="connsiteY12" fmla="*/ 1164771 h 2079171"/>
              <a:gd name="connsiteX13" fmla="*/ 1175657 w 1382486"/>
              <a:gd name="connsiteY13" fmla="*/ 979714 h 2079171"/>
              <a:gd name="connsiteX14" fmla="*/ 1034143 w 1382486"/>
              <a:gd name="connsiteY14" fmla="*/ 587828 h 2079171"/>
              <a:gd name="connsiteX15" fmla="*/ 718457 w 1382486"/>
              <a:gd name="connsiteY15" fmla="*/ 424543 h 2079171"/>
              <a:gd name="connsiteX16" fmla="*/ 664029 w 1382486"/>
              <a:gd name="connsiteY16" fmla="*/ 119743 h 2079171"/>
              <a:gd name="connsiteX17" fmla="*/ 489857 w 1382486"/>
              <a:gd name="connsiteY17" fmla="*/ 0 h 2079171"/>
              <a:gd name="connsiteX18" fmla="*/ 185057 w 1382486"/>
              <a:gd name="connsiteY18" fmla="*/ 76200 h 2079171"/>
              <a:gd name="connsiteX19" fmla="*/ 185057 w 1382486"/>
              <a:gd name="connsiteY19" fmla="*/ 315685 h 2079171"/>
              <a:gd name="connsiteX20" fmla="*/ 185057 w 1382486"/>
              <a:gd name="connsiteY20" fmla="*/ 391885 h 2079171"/>
              <a:gd name="connsiteX21" fmla="*/ 21772 w 1382486"/>
              <a:gd name="connsiteY21" fmla="*/ 457200 h 2079171"/>
              <a:gd name="connsiteX22" fmla="*/ 0 w 1382486"/>
              <a:gd name="connsiteY22" fmla="*/ 446314 h 2079171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23" fmla="*/ 846252 w 1368766"/>
              <a:gd name="connsiteY23" fmla="*/ 2079171 h 2100945"/>
              <a:gd name="connsiteX0" fmla="*/ 858422 w 1380936"/>
              <a:gd name="connsiteY0" fmla="*/ 2079171 h 2100943"/>
              <a:gd name="connsiteX1" fmla="*/ 891079 w 1380936"/>
              <a:gd name="connsiteY1" fmla="*/ 1807028 h 2100943"/>
              <a:gd name="connsiteX2" fmla="*/ 923736 w 1380936"/>
              <a:gd name="connsiteY2" fmla="*/ 1600200 h 2100943"/>
              <a:gd name="connsiteX3" fmla="*/ 880193 w 1380936"/>
              <a:gd name="connsiteY3" fmla="*/ 1393371 h 2100943"/>
              <a:gd name="connsiteX4" fmla="*/ 999936 w 1380936"/>
              <a:gd name="connsiteY4" fmla="*/ 1632857 h 2100943"/>
              <a:gd name="connsiteX5" fmla="*/ 1032593 w 1380936"/>
              <a:gd name="connsiteY5" fmla="*/ 1774371 h 2100943"/>
              <a:gd name="connsiteX6" fmla="*/ 1032593 w 1380936"/>
              <a:gd name="connsiteY6" fmla="*/ 1937657 h 2100943"/>
              <a:gd name="connsiteX7" fmla="*/ 1065250 w 1380936"/>
              <a:gd name="connsiteY7" fmla="*/ 2057400 h 2100943"/>
              <a:gd name="connsiteX8" fmla="*/ 1206765 w 1380936"/>
              <a:gd name="connsiteY8" fmla="*/ 2079171 h 2100943"/>
              <a:gd name="connsiteX9" fmla="*/ 1359165 w 1380936"/>
              <a:gd name="connsiteY9" fmla="*/ 2002971 h 2100943"/>
              <a:gd name="connsiteX10" fmla="*/ 1380936 w 1380936"/>
              <a:gd name="connsiteY10" fmla="*/ 1828800 h 2100943"/>
              <a:gd name="connsiteX11" fmla="*/ 1261193 w 1380936"/>
              <a:gd name="connsiteY11" fmla="*/ 1349828 h 2100943"/>
              <a:gd name="connsiteX12" fmla="*/ 1184993 w 1380936"/>
              <a:gd name="connsiteY12" fmla="*/ 1164771 h 2100943"/>
              <a:gd name="connsiteX13" fmla="*/ 1174107 w 1380936"/>
              <a:gd name="connsiteY13" fmla="*/ 979714 h 2100943"/>
              <a:gd name="connsiteX14" fmla="*/ 1032593 w 1380936"/>
              <a:gd name="connsiteY14" fmla="*/ 587828 h 2100943"/>
              <a:gd name="connsiteX15" fmla="*/ 716907 w 1380936"/>
              <a:gd name="connsiteY15" fmla="*/ 424543 h 2100943"/>
              <a:gd name="connsiteX16" fmla="*/ 662479 w 1380936"/>
              <a:gd name="connsiteY16" fmla="*/ 119743 h 2100943"/>
              <a:gd name="connsiteX17" fmla="*/ 488307 w 1380936"/>
              <a:gd name="connsiteY17" fmla="*/ 0 h 2100943"/>
              <a:gd name="connsiteX18" fmla="*/ 183507 w 1380936"/>
              <a:gd name="connsiteY18" fmla="*/ 76200 h 2100943"/>
              <a:gd name="connsiteX19" fmla="*/ 183507 w 1380936"/>
              <a:gd name="connsiteY19" fmla="*/ 315685 h 2100943"/>
              <a:gd name="connsiteX20" fmla="*/ 183507 w 1380936"/>
              <a:gd name="connsiteY20" fmla="*/ 391885 h 2100943"/>
              <a:gd name="connsiteX21" fmla="*/ 20222 w 1380936"/>
              <a:gd name="connsiteY21" fmla="*/ 457200 h 2100943"/>
              <a:gd name="connsiteX22" fmla="*/ 85536 w 1380936"/>
              <a:gd name="connsiteY22" fmla="*/ 1556657 h 2100943"/>
              <a:gd name="connsiteX23" fmla="*/ 52878 w 1380936"/>
              <a:gd name="connsiteY23" fmla="*/ 2100943 h 2100943"/>
              <a:gd name="connsiteX24" fmla="*/ 858422 w 1380936"/>
              <a:gd name="connsiteY24" fmla="*/ 2079171 h 2100943"/>
              <a:gd name="connsiteX0" fmla="*/ 859052 w 1381566"/>
              <a:gd name="connsiteY0" fmla="*/ 2079171 h 2100943"/>
              <a:gd name="connsiteX1" fmla="*/ 891709 w 1381566"/>
              <a:gd name="connsiteY1" fmla="*/ 1807028 h 2100943"/>
              <a:gd name="connsiteX2" fmla="*/ 924366 w 1381566"/>
              <a:gd name="connsiteY2" fmla="*/ 1600200 h 2100943"/>
              <a:gd name="connsiteX3" fmla="*/ 880823 w 1381566"/>
              <a:gd name="connsiteY3" fmla="*/ 1393371 h 2100943"/>
              <a:gd name="connsiteX4" fmla="*/ 1000566 w 1381566"/>
              <a:gd name="connsiteY4" fmla="*/ 1632857 h 2100943"/>
              <a:gd name="connsiteX5" fmla="*/ 1033223 w 1381566"/>
              <a:gd name="connsiteY5" fmla="*/ 1774371 h 2100943"/>
              <a:gd name="connsiteX6" fmla="*/ 1033223 w 1381566"/>
              <a:gd name="connsiteY6" fmla="*/ 1937657 h 2100943"/>
              <a:gd name="connsiteX7" fmla="*/ 1065880 w 1381566"/>
              <a:gd name="connsiteY7" fmla="*/ 2057400 h 2100943"/>
              <a:gd name="connsiteX8" fmla="*/ 1207395 w 1381566"/>
              <a:gd name="connsiteY8" fmla="*/ 2079171 h 2100943"/>
              <a:gd name="connsiteX9" fmla="*/ 1359795 w 1381566"/>
              <a:gd name="connsiteY9" fmla="*/ 2002971 h 2100943"/>
              <a:gd name="connsiteX10" fmla="*/ 1381566 w 1381566"/>
              <a:gd name="connsiteY10" fmla="*/ 1828800 h 2100943"/>
              <a:gd name="connsiteX11" fmla="*/ 1261823 w 1381566"/>
              <a:gd name="connsiteY11" fmla="*/ 1349828 h 2100943"/>
              <a:gd name="connsiteX12" fmla="*/ 1185623 w 1381566"/>
              <a:gd name="connsiteY12" fmla="*/ 1164771 h 2100943"/>
              <a:gd name="connsiteX13" fmla="*/ 1174737 w 1381566"/>
              <a:gd name="connsiteY13" fmla="*/ 979714 h 2100943"/>
              <a:gd name="connsiteX14" fmla="*/ 1033223 w 1381566"/>
              <a:gd name="connsiteY14" fmla="*/ 587828 h 2100943"/>
              <a:gd name="connsiteX15" fmla="*/ 717537 w 1381566"/>
              <a:gd name="connsiteY15" fmla="*/ 424543 h 2100943"/>
              <a:gd name="connsiteX16" fmla="*/ 663109 w 1381566"/>
              <a:gd name="connsiteY16" fmla="*/ 119743 h 2100943"/>
              <a:gd name="connsiteX17" fmla="*/ 488937 w 1381566"/>
              <a:gd name="connsiteY17" fmla="*/ 0 h 2100943"/>
              <a:gd name="connsiteX18" fmla="*/ 184137 w 1381566"/>
              <a:gd name="connsiteY18" fmla="*/ 76200 h 2100943"/>
              <a:gd name="connsiteX19" fmla="*/ 184137 w 1381566"/>
              <a:gd name="connsiteY19" fmla="*/ 315685 h 2100943"/>
              <a:gd name="connsiteX20" fmla="*/ 184137 w 1381566"/>
              <a:gd name="connsiteY20" fmla="*/ 391885 h 2100943"/>
              <a:gd name="connsiteX21" fmla="*/ 20852 w 1381566"/>
              <a:gd name="connsiteY21" fmla="*/ 457200 h 2100943"/>
              <a:gd name="connsiteX22" fmla="*/ 107937 w 1381566"/>
              <a:gd name="connsiteY22" fmla="*/ 881743 h 2100943"/>
              <a:gd name="connsiteX23" fmla="*/ 86166 w 1381566"/>
              <a:gd name="connsiteY23" fmla="*/ 1556657 h 2100943"/>
              <a:gd name="connsiteX24" fmla="*/ 53508 w 1381566"/>
              <a:gd name="connsiteY24" fmla="*/ 2100943 h 2100943"/>
              <a:gd name="connsiteX25" fmla="*/ 859052 w 1381566"/>
              <a:gd name="connsiteY25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214700 w 1737214"/>
              <a:gd name="connsiteY0" fmla="*/ 2079171 h 2100943"/>
              <a:gd name="connsiteX1" fmla="*/ 1247357 w 1737214"/>
              <a:gd name="connsiteY1" fmla="*/ 1807028 h 2100943"/>
              <a:gd name="connsiteX2" fmla="*/ 1280014 w 1737214"/>
              <a:gd name="connsiteY2" fmla="*/ 1600200 h 2100943"/>
              <a:gd name="connsiteX3" fmla="*/ 1236471 w 1737214"/>
              <a:gd name="connsiteY3" fmla="*/ 1393371 h 2100943"/>
              <a:gd name="connsiteX4" fmla="*/ 1356214 w 1737214"/>
              <a:gd name="connsiteY4" fmla="*/ 1632857 h 2100943"/>
              <a:gd name="connsiteX5" fmla="*/ 1388871 w 1737214"/>
              <a:gd name="connsiteY5" fmla="*/ 1774371 h 2100943"/>
              <a:gd name="connsiteX6" fmla="*/ 1388871 w 1737214"/>
              <a:gd name="connsiteY6" fmla="*/ 1937657 h 2100943"/>
              <a:gd name="connsiteX7" fmla="*/ 1421528 w 1737214"/>
              <a:gd name="connsiteY7" fmla="*/ 2057400 h 2100943"/>
              <a:gd name="connsiteX8" fmla="*/ 1563043 w 1737214"/>
              <a:gd name="connsiteY8" fmla="*/ 2079171 h 2100943"/>
              <a:gd name="connsiteX9" fmla="*/ 1715443 w 1737214"/>
              <a:gd name="connsiteY9" fmla="*/ 2002971 h 2100943"/>
              <a:gd name="connsiteX10" fmla="*/ 1737214 w 1737214"/>
              <a:gd name="connsiteY10" fmla="*/ 1828800 h 2100943"/>
              <a:gd name="connsiteX11" fmla="*/ 1617471 w 1737214"/>
              <a:gd name="connsiteY11" fmla="*/ 1349828 h 2100943"/>
              <a:gd name="connsiteX12" fmla="*/ 1541271 w 1737214"/>
              <a:gd name="connsiteY12" fmla="*/ 1164771 h 2100943"/>
              <a:gd name="connsiteX13" fmla="*/ 1530385 w 1737214"/>
              <a:gd name="connsiteY13" fmla="*/ 979714 h 2100943"/>
              <a:gd name="connsiteX14" fmla="*/ 1388871 w 1737214"/>
              <a:gd name="connsiteY14" fmla="*/ 587828 h 2100943"/>
              <a:gd name="connsiteX15" fmla="*/ 1073185 w 1737214"/>
              <a:gd name="connsiteY15" fmla="*/ 424543 h 2100943"/>
              <a:gd name="connsiteX16" fmla="*/ 1018757 w 1737214"/>
              <a:gd name="connsiteY16" fmla="*/ 119743 h 2100943"/>
              <a:gd name="connsiteX17" fmla="*/ 844585 w 1737214"/>
              <a:gd name="connsiteY17" fmla="*/ 0 h 2100943"/>
              <a:gd name="connsiteX18" fmla="*/ 539785 w 1737214"/>
              <a:gd name="connsiteY18" fmla="*/ 76200 h 2100943"/>
              <a:gd name="connsiteX19" fmla="*/ 539785 w 1737214"/>
              <a:gd name="connsiteY19" fmla="*/ 315685 h 2100943"/>
              <a:gd name="connsiteX20" fmla="*/ 539785 w 1737214"/>
              <a:gd name="connsiteY20" fmla="*/ 391885 h 2100943"/>
              <a:gd name="connsiteX21" fmla="*/ 376500 w 1737214"/>
              <a:gd name="connsiteY21" fmla="*/ 457200 h 2100943"/>
              <a:gd name="connsiteX22" fmla="*/ 6385 w 1737214"/>
              <a:gd name="connsiteY22" fmla="*/ 685800 h 2100943"/>
              <a:gd name="connsiteX23" fmla="*/ 147900 w 1737214"/>
              <a:gd name="connsiteY23" fmla="*/ 827314 h 2100943"/>
              <a:gd name="connsiteX24" fmla="*/ 463585 w 1737214"/>
              <a:gd name="connsiteY24" fmla="*/ 881743 h 2100943"/>
              <a:gd name="connsiteX25" fmla="*/ 441814 w 1737214"/>
              <a:gd name="connsiteY25" fmla="*/ 1556657 h 2100943"/>
              <a:gd name="connsiteX26" fmla="*/ 409156 w 1737214"/>
              <a:gd name="connsiteY26" fmla="*/ 2100943 h 2100943"/>
              <a:gd name="connsiteX27" fmla="*/ 1214700 w 1737214"/>
              <a:gd name="connsiteY27" fmla="*/ 2079171 h 2100943"/>
              <a:gd name="connsiteX0" fmla="*/ 1320578 w 1843092"/>
              <a:gd name="connsiteY0" fmla="*/ 2079171 h 2100943"/>
              <a:gd name="connsiteX1" fmla="*/ 1353235 w 1843092"/>
              <a:gd name="connsiteY1" fmla="*/ 1807028 h 2100943"/>
              <a:gd name="connsiteX2" fmla="*/ 1385892 w 1843092"/>
              <a:gd name="connsiteY2" fmla="*/ 1600200 h 2100943"/>
              <a:gd name="connsiteX3" fmla="*/ 1342349 w 1843092"/>
              <a:gd name="connsiteY3" fmla="*/ 1393371 h 2100943"/>
              <a:gd name="connsiteX4" fmla="*/ 1462092 w 1843092"/>
              <a:gd name="connsiteY4" fmla="*/ 1632857 h 2100943"/>
              <a:gd name="connsiteX5" fmla="*/ 1494749 w 1843092"/>
              <a:gd name="connsiteY5" fmla="*/ 1774371 h 2100943"/>
              <a:gd name="connsiteX6" fmla="*/ 1494749 w 1843092"/>
              <a:gd name="connsiteY6" fmla="*/ 1937657 h 2100943"/>
              <a:gd name="connsiteX7" fmla="*/ 1527406 w 1843092"/>
              <a:gd name="connsiteY7" fmla="*/ 2057400 h 2100943"/>
              <a:gd name="connsiteX8" fmla="*/ 1668921 w 1843092"/>
              <a:gd name="connsiteY8" fmla="*/ 2079171 h 2100943"/>
              <a:gd name="connsiteX9" fmla="*/ 1821321 w 1843092"/>
              <a:gd name="connsiteY9" fmla="*/ 2002971 h 2100943"/>
              <a:gd name="connsiteX10" fmla="*/ 1843092 w 1843092"/>
              <a:gd name="connsiteY10" fmla="*/ 1828800 h 2100943"/>
              <a:gd name="connsiteX11" fmla="*/ 1723349 w 1843092"/>
              <a:gd name="connsiteY11" fmla="*/ 1349828 h 2100943"/>
              <a:gd name="connsiteX12" fmla="*/ 1647149 w 1843092"/>
              <a:gd name="connsiteY12" fmla="*/ 1164771 h 2100943"/>
              <a:gd name="connsiteX13" fmla="*/ 1636263 w 1843092"/>
              <a:gd name="connsiteY13" fmla="*/ 979714 h 2100943"/>
              <a:gd name="connsiteX14" fmla="*/ 1494749 w 1843092"/>
              <a:gd name="connsiteY14" fmla="*/ 587828 h 2100943"/>
              <a:gd name="connsiteX15" fmla="*/ 1179063 w 1843092"/>
              <a:gd name="connsiteY15" fmla="*/ 424543 h 2100943"/>
              <a:gd name="connsiteX16" fmla="*/ 1124635 w 1843092"/>
              <a:gd name="connsiteY16" fmla="*/ 119743 h 2100943"/>
              <a:gd name="connsiteX17" fmla="*/ 950463 w 1843092"/>
              <a:gd name="connsiteY17" fmla="*/ 0 h 2100943"/>
              <a:gd name="connsiteX18" fmla="*/ 645663 w 1843092"/>
              <a:gd name="connsiteY18" fmla="*/ 76200 h 2100943"/>
              <a:gd name="connsiteX19" fmla="*/ 645663 w 1843092"/>
              <a:gd name="connsiteY19" fmla="*/ 315685 h 2100943"/>
              <a:gd name="connsiteX20" fmla="*/ 645663 w 1843092"/>
              <a:gd name="connsiteY20" fmla="*/ 391885 h 2100943"/>
              <a:gd name="connsiteX21" fmla="*/ 482378 w 1843092"/>
              <a:gd name="connsiteY21" fmla="*/ 457200 h 2100943"/>
              <a:gd name="connsiteX22" fmla="*/ 14292 w 1843092"/>
              <a:gd name="connsiteY22" fmla="*/ 424543 h 2100943"/>
              <a:gd name="connsiteX23" fmla="*/ 112263 w 1843092"/>
              <a:gd name="connsiteY23" fmla="*/ 685800 h 2100943"/>
              <a:gd name="connsiteX24" fmla="*/ 253778 w 1843092"/>
              <a:gd name="connsiteY24" fmla="*/ 827314 h 2100943"/>
              <a:gd name="connsiteX25" fmla="*/ 569463 w 1843092"/>
              <a:gd name="connsiteY25" fmla="*/ 881743 h 2100943"/>
              <a:gd name="connsiteX26" fmla="*/ 547692 w 1843092"/>
              <a:gd name="connsiteY26" fmla="*/ 1556657 h 2100943"/>
              <a:gd name="connsiteX27" fmla="*/ 515034 w 1843092"/>
              <a:gd name="connsiteY27" fmla="*/ 2100943 h 2100943"/>
              <a:gd name="connsiteX28" fmla="*/ 1320578 w 1843092"/>
              <a:gd name="connsiteY28" fmla="*/ 2079171 h 2100943"/>
              <a:gd name="connsiteX0" fmla="*/ 1412949 w 1935463"/>
              <a:gd name="connsiteY0" fmla="*/ 2079171 h 2100943"/>
              <a:gd name="connsiteX1" fmla="*/ 1445606 w 1935463"/>
              <a:gd name="connsiteY1" fmla="*/ 1807028 h 2100943"/>
              <a:gd name="connsiteX2" fmla="*/ 1478263 w 1935463"/>
              <a:gd name="connsiteY2" fmla="*/ 1600200 h 2100943"/>
              <a:gd name="connsiteX3" fmla="*/ 1434720 w 1935463"/>
              <a:gd name="connsiteY3" fmla="*/ 1393371 h 2100943"/>
              <a:gd name="connsiteX4" fmla="*/ 1554463 w 1935463"/>
              <a:gd name="connsiteY4" fmla="*/ 1632857 h 2100943"/>
              <a:gd name="connsiteX5" fmla="*/ 1587120 w 1935463"/>
              <a:gd name="connsiteY5" fmla="*/ 1774371 h 2100943"/>
              <a:gd name="connsiteX6" fmla="*/ 1587120 w 1935463"/>
              <a:gd name="connsiteY6" fmla="*/ 1937657 h 2100943"/>
              <a:gd name="connsiteX7" fmla="*/ 1619777 w 1935463"/>
              <a:gd name="connsiteY7" fmla="*/ 2057400 h 2100943"/>
              <a:gd name="connsiteX8" fmla="*/ 1761292 w 1935463"/>
              <a:gd name="connsiteY8" fmla="*/ 2079171 h 2100943"/>
              <a:gd name="connsiteX9" fmla="*/ 1913692 w 1935463"/>
              <a:gd name="connsiteY9" fmla="*/ 2002971 h 2100943"/>
              <a:gd name="connsiteX10" fmla="*/ 1935463 w 1935463"/>
              <a:gd name="connsiteY10" fmla="*/ 1828800 h 2100943"/>
              <a:gd name="connsiteX11" fmla="*/ 1815720 w 1935463"/>
              <a:gd name="connsiteY11" fmla="*/ 1349828 h 2100943"/>
              <a:gd name="connsiteX12" fmla="*/ 1739520 w 1935463"/>
              <a:gd name="connsiteY12" fmla="*/ 1164771 h 2100943"/>
              <a:gd name="connsiteX13" fmla="*/ 1728634 w 1935463"/>
              <a:gd name="connsiteY13" fmla="*/ 979714 h 2100943"/>
              <a:gd name="connsiteX14" fmla="*/ 1587120 w 1935463"/>
              <a:gd name="connsiteY14" fmla="*/ 587828 h 2100943"/>
              <a:gd name="connsiteX15" fmla="*/ 1271434 w 1935463"/>
              <a:gd name="connsiteY15" fmla="*/ 424543 h 2100943"/>
              <a:gd name="connsiteX16" fmla="*/ 1217006 w 1935463"/>
              <a:gd name="connsiteY16" fmla="*/ 119743 h 2100943"/>
              <a:gd name="connsiteX17" fmla="*/ 1042834 w 1935463"/>
              <a:gd name="connsiteY17" fmla="*/ 0 h 2100943"/>
              <a:gd name="connsiteX18" fmla="*/ 738034 w 1935463"/>
              <a:gd name="connsiteY18" fmla="*/ 76200 h 2100943"/>
              <a:gd name="connsiteX19" fmla="*/ 738034 w 1935463"/>
              <a:gd name="connsiteY19" fmla="*/ 315685 h 2100943"/>
              <a:gd name="connsiteX20" fmla="*/ 738034 w 1935463"/>
              <a:gd name="connsiteY20" fmla="*/ 391885 h 2100943"/>
              <a:gd name="connsiteX21" fmla="*/ 574749 w 1935463"/>
              <a:gd name="connsiteY21" fmla="*/ 457200 h 2100943"/>
              <a:gd name="connsiteX22" fmla="*/ 19577 w 1935463"/>
              <a:gd name="connsiteY22" fmla="*/ 76200 h 2100943"/>
              <a:gd name="connsiteX23" fmla="*/ 106663 w 1935463"/>
              <a:gd name="connsiteY23" fmla="*/ 424543 h 2100943"/>
              <a:gd name="connsiteX24" fmla="*/ 204634 w 1935463"/>
              <a:gd name="connsiteY24" fmla="*/ 685800 h 2100943"/>
              <a:gd name="connsiteX25" fmla="*/ 346149 w 1935463"/>
              <a:gd name="connsiteY25" fmla="*/ 827314 h 2100943"/>
              <a:gd name="connsiteX26" fmla="*/ 661834 w 1935463"/>
              <a:gd name="connsiteY26" fmla="*/ 881743 h 2100943"/>
              <a:gd name="connsiteX27" fmla="*/ 640063 w 1935463"/>
              <a:gd name="connsiteY27" fmla="*/ 1556657 h 2100943"/>
              <a:gd name="connsiteX28" fmla="*/ 607405 w 1935463"/>
              <a:gd name="connsiteY28" fmla="*/ 2100943 h 2100943"/>
              <a:gd name="connsiteX29" fmla="*/ 1412949 w 1935463"/>
              <a:gd name="connsiteY29" fmla="*/ 2079171 h 2100943"/>
              <a:gd name="connsiteX0" fmla="*/ 1393894 w 1916408"/>
              <a:gd name="connsiteY0" fmla="*/ 2129100 h 2150872"/>
              <a:gd name="connsiteX1" fmla="*/ 1426551 w 1916408"/>
              <a:gd name="connsiteY1" fmla="*/ 1856957 h 2150872"/>
              <a:gd name="connsiteX2" fmla="*/ 1459208 w 1916408"/>
              <a:gd name="connsiteY2" fmla="*/ 1650129 h 2150872"/>
              <a:gd name="connsiteX3" fmla="*/ 1415665 w 1916408"/>
              <a:gd name="connsiteY3" fmla="*/ 1443300 h 2150872"/>
              <a:gd name="connsiteX4" fmla="*/ 1535408 w 1916408"/>
              <a:gd name="connsiteY4" fmla="*/ 1682786 h 2150872"/>
              <a:gd name="connsiteX5" fmla="*/ 1568065 w 1916408"/>
              <a:gd name="connsiteY5" fmla="*/ 1824300 h 2150872"/>
              <a:gd name="connsiteX6" fmla="*/ 1568065 w 1916408"/>
              <a:gd name="connsiteY6" fmla="*/ 1987586 h 2150872"/>
              <a:gd name="connsiteX7" fmla="*/ 1600722 w 1916408"/>
              <a:gd name="connsiteY7" fmla="*/ 2107329 h 2150872"/>
              <a:gd name="connsiteX8" fmla="*/ 1742237 w 1916408"/>
              <a:gd name="connsiteY8" fmla="*/ 2129100 h 2150872"/>
              <a:gd name="connsiteX9" fmla="*/ 1894637 w 1916408"/>
              <a:gd name="connsiteY9" fmla="*/ 2052900 h 2150872"/>
              <a:gd name="connsiteX10" fmla="*/ 1916408 w 1916408"/>
              <a:gd name="connsiteY10" fmla="*/ 1878729 h 2150872"/>
              <a:gd name="connsiteX11" fmla="*/ 1796665 w 1916408"/>
              <a:gd name="connsiteY11" fmla="*/ 1399757 h 2150872"/>
              <a:gd name="connsiteX12" fmla="*/ 1720465 w 1916408"/>
              <a:gd name="connsiteY12" fmla="*/ 1214700 h 2150872"/>
              <a:gd name="connsiteX13" fmla="*/ 1709579 w 1916408"/>
              <a:gd name="connsiteY13" fmla="*/ 1029643 h 2150872"/>
              <a:gd name="connsiteX14" fmla="*/ 1568065 w 1916408"/>
              <a:gd name="connsiteY14" fmla="*/ 637757 h 2150872"/>
              <a:gd name="connsiteX15" fmla="*/ 1252379 w 1916408"/>
              <a:gd name="connsiteY15" fmla="*/ 474472 h 2150872"/>
              <a:gd name="connsiteX16" fmla="*/ 1197951 w 1916408"/>
              <a:gd name="connsiteY16" fmla="*/ 169672 h 2150872"/>
              <a:gd name="connsiteX17" fmla="*/ 1023779 w 1916408"/>
              <a:gd name="connsiteY17" fmla="*/ 49929 h 2150872"/>
              <a:gd name="connsiteX18" fmla="*/ 718979 w 1916408"/>
              <a:gd name="connsiteY18" fmla="*/ 126129 h 2150872"/>
              <a:gd name="connsiteX19" fmla="*/ 718979 w 1916408"/>
              <a:gd name="connsiteY19" fmla="*/ 365614 h 2150872"/>
              <a:gd name="connsiteX20" fmla="*/ 718979 w 1916408"/>
              <a:gd name="connsiteY20" fmla="*/ 441814 h 2150872"/>
              <a:gd name="connsiteX21" fmla="*/ 555694 w 1916408"/>
              <a:gd name="connsiteY21" fmla="*/ 507129 h 2150872"/>
              <a:gd name="connsiteX22" fmla="*/ 196466 w 1916408"/>
              <a:gd name="connsiteY22" fmla="*/ 17272 h 2150872"/>
              <a:gd name="connsiteX23" fmla="*/ 522 w 1916408"/>
              <a:gd name="connsiteY23" fmla="*/ 126129 h 2150872"/>
              <a:gd name="connsiteX24" fmla="*/ 87608 w 1916408"/>
              <a:gd name="connsiteY24" fmla="*/ 474472 h 2150872"/>
              <a:gd name="connsiteX25" fmla="*/ 185579 w 1916408"/>
              <a:gd name="connsiteY25" fmla="*/ 735729 h 2150872"/>
              <a:gd name="connsiteX26" fmla="*/ 327094 w 1916408"/>
              <a:gd name="connsiteY26" fmla="*/ 877243 h 2150872"/>
              <a:gd name="connsiteX27" fmla="*/ 642779 w 1916408"/>
              <a:gd name="connsiteY27" fmla="*/ 931672 h 2150872"/>
              <a:gd name="connsiteX28" fmla="*/ 621008 w 1916408"/>
              <a:gd name="connsiteY28" fmla="*/ 1606586 h 2150872"/>
              <a:gd name="connsiteX29" fmla="*/ 588350 w 1916408"/>
              <a:gd name="connsiteY29" fmla="*/ 2150872 h 2150872"/>
              <a:gd name="connsiteX30" fmla="*/ 1393894 w 1916408"/>
              <a:gd name="connsiteY30" fmla="*/ 2129100 h 2150872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81522 w 1916408"/>
              <a:gd name="connsiteY22" fmla="*/ 187185 h 2135728"/>
              <a:gd name="connsiteX23" fmla="*/ 196466 w 1916408"/>
              <a:gd name="connsiteY23" fmla="*/ 2128 h 2135728"/>
              <a:gd name="connsiteX24" fmla="*/ 522 w 1916408"/>
              <a:gd name="connsiteY24" fmla="*/ 110985 h 2135728"/>
              <a:gd name="connsiteX25" fmla="*/ 87608 w 1916408"/>
              <a:gd name="connsiteY25" fmla="*/ 459328 h 2135728"/>
              <a:gd name="connsiteX26" fmla="*/ 185579 w 1916408"/>
              <a:gd name="connsiteY26" fmla="*/ 720585 h 2135728"/>
              <a:gd name="connsiteX27" fmla="*/ 327094 w 1916408"/>
              <a:gd name="connsiteY27" fmla="*/ 862099 h 2135728"/>
              <a:gd name="connsiteX28" fmla="*/ 642779 w 1916408"/>
              <a:gd name="connsiteY28" fmla="*/ 916528 h 2135728"/>
              <a:gd name="connsiteX29" fmla="*/ 621008 w 1916408"/>
              <a:gd name="connsiteY29" fmla="*/ 1591442 h 2135728"/>
              <a:gd name="connsiteX30" fmla="*/ 588350 w 1916408"/>
              <a:gd name="connsiteY30" fmla="*/ 2135728 h 2135728"/>
              <a:gd name="connsiteX31" fmla="*/ 1393894 w 1916408"/>
              <a:gd name="connsiteY31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4465 w 1916408"/>
              <a:gd name="connsiteY15" fmla="*/ 491412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53092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37050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75965 w 1916408"/>
              <a:gd name="connsiteY0" fmla="*/ 2185674 h 2185674"/>
              <a:gd name="connsiteX1" fmla="*/ 1426551 w 1916408"/>
              <a:gd name="connsiteY1" fmla="*/ 1841813 h 2185674"/>
              <a:gd name="connsiteX2" fmla="*/ 1459208 w 1916408"/>
              <a:gd name="connsiteY2" fmla="*/ 1634985 h 2185674"/>
              <a:gd name="connsiteX3" fmla="*/ 1423686 w 1916408"/>
              <a:gd name="connsiteY3" fmla="*/ 1363988 h 2185674"/>
              <a:gd name="connsiteX4" fmla="*/ 1535408 w 1916408"/>
              <a:gd name="connsiteY4" fmla="*/ 1667642 h 2185674"/>
              <a:gd name="connsiteX5" fmla="*/ 1568065 w 1916408"/>
              <a:gd name="connsiteY5" fmla="*/ 1809156 h 2185674"/>
              <a:gd name="connsiteX6" fmla="*/ 1568065 w 1916408"/>
              <a:gd name="connsiteY6" fmla="*/ 1972442 h 2185674"/>
              <a:gd name="connsiteX7" fmla="*/ 1600722 w 1916408"/>
              <a:gd name="connsiteY7" fmla="*/ 2092185 h 2185674"/>
              <a:gd name="connsiteX8" fmla="*/ 1742237 w 1916408"/>
              <a:gd name="connsiteY8" fmla="*/ 2113956 h 2185674"/>
              <a:gd name="connsiteX9" fmla="*/ 1894637 w 1916408"/>
              <a:gd name="connsiteY9" fmla="*/ 2037756 h 2185674"/>
              <a:gd name="connsiteX10" fmla="*/ 1916408 w 1916408"/>
              <a:gd name="connsiteY10" fmla="*/ 1863585 h 2185674"/>
              <a:gd name="connsiteX11" fmla="*/ 1796665 w 1916408"/>
              <a:gd name="connsiteY11" fmla="*/ 1384613 h 2185674"/>
              <a:gd name="connsiteX12" fmla="*/ 1720465 w 1916408"/>
              <a:gd name="connsiteY12" fmla="*/ 1199556 h 2185674"/>
              <a:gd name="connsiteX13" fmla="*/ 1709579 w 1916408"/>
              <a:gd name="connsiteY13" fmla="*/ 1014499 h 2185674"/>
              <a:gd name="connsiteX14" fmla="*/ 1548013 w 1916408"/>
              <a:gd name="connsiteY14" fmla="*/ 646676 h 2185674"/>
              <a:gd name="connsiteX15" fmla="*/ 1288475 w 1916408"/>
              <a:gd name="connsiteY15" fmla="*/ 515476 h 2185674"/>
              <a:gd name="connsiteX16" fmla="*/ 1222015 w 1916408"/>
              <a:gd name="connsiteY16" fmla="*/ 150518 h 2185674"/>
              <a:gd name="connsiteX17" fmla="*/ 1023779 w 1916408"/>
              <a:gd name="connsiteY17" fmla="*/ 34785 h 2185674"/>
              <a:gd name="connsiteX18" fmla="*/ 755075 w 1916408"/>
              <a:gd name="connsiteY18" fmla="*/ 127027 h 2185674"/>
              <a:gd name="connsiteX19" fmla="*/ 743042 w 1916408"/>
              <a:gd name="connsiteY19" fmla="*/ 338438 h 2185674"/>
              <a:gd name="connsiteX20" fmla="*/ 755074 w 1916408"/>
              <a:gd name="connsiteY20" fmla="*/ 458755 h 2185674"/>
              <a:gd name="connsiteX21" fmla="*/ 555694 w 1916408"/>
              <a:gd name="connsiteY21" fmla="*/ 491985 h 2185674"/>
              <a:gd name="connsiteX22" fmla="*/ 392408 w 1916408"/>
              <a:gd name="connsiteY22" fmla="*/ 361356 h 2185674"/>
              <a:gd name="connsiteX23" fmla="*/ 381522 w 1916408"/>
              <a:gd name="connsiteY23" fmla="*/ 187185 h 2185674"/>
              <a:gd name="connsiteX24" fmla="*/ 196466 w 1916408"/>
              <a:gd name="connsiteY24" fmla="*/ 2128 h 2185674"/>
              <a:gd name="connsiteX25" fmla="*/ 522 w 1916408"/>
              <a:gd name="connsiteY25" fmla="*/ 110985 h 2185674"/>
              <a:gd name="connsiteX26" fmla="*/ 87608 w 1916408"/>
              <a:gd name="connsiteY26" fmla="*/ 459328 h 2185674"/>
              <a:gd name="connsiteX27" fmla="*/ 185579 w 1916408"/>
              <a:gd name="connsiteY27" fmla="*/ 720585 h 2185674"/>
              <a:gd name="connsiteX28" fmla="*/ 327094 w 1916408"/>
              <a:gd name="connsiteY28" fmla="*/ 862099 h 2185674"/>
              <a:gd name="connsiteX29" fmla="*/ 642779 w 1916408"/>
              <a:gd name="connsiteY29" fmla="*/ 916528 h 2185674"/>
              <a:gd name="connsiteX30" fmla="*/ 637050 w 1916408"/>
              <a:gd name="connsiteY30" fmla="*/ 1599463 h 2185674"/>
              <a:gd name="connsiteX31" fmla="*/ 588350 w 1916408"/>
              <a:gd name="connsiteY31" fmla="*/ 2135728 h 2185674"/>
              <a:gd name="connsiteX32" fmla="*/ 1375965 w 1916408"/>
              <a:gd name="connsiteY32" fmla="*/ 2185674 h 2185674"/>
              <a:gd name="connsiteX0" fmla="*/ 1367001 w 1916408"/>
              <a:gd name="connsiteY0" fmla="*/ 2266356 h 2266356"/>
              <a:gd name="connsiteX1" fmla="*/ 1426551 w 1916408"/>
              <a:gd name="connsiteY1" fmla="*/ 1841813 h 2266356"/>
              <a:gd name="connsiteX2" fmla="*/ 1459208 w 1916408"/>
              <a:gd name="connsiteY2" fmla="*/ 1634985 h 2266356"/>
              <a:gd name="connsiteX3" fmla="*/ 1423686 w 1916408"/>
              <a:gd name="connsiteY3" fmla="*/ 1363988 h 2266356"/>
              <a:gd name="connsiteX4" fmla="*/ 1535408 w 1916408"/>
              <a:gd name="connsiteY4" fmla="*/ 1667642 h 2266356"/>
              <a:gd name="connsiteX5" fmla="*/ 1568065 w 1916408"/>
              <a:gd name="connsiteY5" fmla="*/ 1809156 h 2266356"/>
              <a:gd name="connsiteX6" fmla="*/ 1568065 w 1916408"/>
              <a:gd name="connsiteY6" fmla="*/ 1972442 h 2266356"/>
              <a:gd name="connsiteX7" fmla="*/ 1600722 w 1916408"/>
              <a:gd name="connsiteY7" fmla="*/ 2092185 h 2266356"/>
              <a:gd name="connsiteX8" fmla="*/ 1742237 w 1916408"/>
              <a:gd name="connsiteY8" fmla="*/ 2113956 h 2266356"/>
              <a:gd name="connsiteX9" fmla="*/ 1894637 w 1916408"/>
              <a:gd name="connsiteY9" fmla="*/ 2037756 h 2266356"/>
              <a:gd name="connsiteX10" fmla="*/ 1916408 w 1916408"/>
              <a:gd name="connsiteY10" fmla="*/ 1863585 h 2266356"/>
              <a:gd name="connsiteX11" fmla="*/ 1796665 w 1916408"/>
              <a:gd name="connsiteY11" fmla="*/ 1384613 h 2266356"/>
              <a:gd name="connsiteX12" fmla="*/ 1720465 w 1916408"/>
              <a:gd name="connsiteY12" fmla="*/ 1199556 h 2266356"/>
              <a:gd name="connsiteX13" fmla="*/ 1709579 w 1916408"/>
              <a:gd name="connsiteY13" fmla="*/ 1014499 h 2266356"/>
              <a:gd name="connsiteX14" fmla="*/ 1548013 w 1916408"/>
              <a:gd name="connsiteY14" fmla="*/ 646676 h 2266356"/>
              <a:gd name="connsiteX15" fmla="*/ 1288475 w 1916408"/>
              <a:gd name="connsiteY15" fmla="*/ 515476 h 2266356"/>
              <a:gd name="connsiteX16" fmla="*/ 1222015 w 1916408"/>
              <a:gd name="connsiteY16" fmla="*/ 150518 h 2266356"/>
              <a:gd name="connsiteX17" fmla="*/ 1023779 w 1916408"/>
              <a:gd name="connsiteY17" fmla="*/ 34785 h 2266356"/>
              <a:gd name="connsiteX18" fmla="*/ 755075 w 1916408"/>
              <a:gd name="connsiteY18" fmla="*/ 127027 h 2266356"/>
              <a:gd name="connsiteX19" fmla="*/ 743042 w 1916408"/>
              <a:gd name="connsiteY19" fmla="*/ 338438 h 2266356"/>
              <a:gd name="connsiteX20" fmla="*/ 755074 w 1916408"/>
              <a:gd name="connsiteY20" fmla="*/ 458755 h 2266356"/>
              <a:gd name="connsiteX21" fmla="*/ 555694 w 1916408"/>
              <a:gd name="connsiteY21" fmla="*/ 491985 h 2266356"/>
              <a:gd name="connsiteX22" fmla="*/ 392408 w 1916408"/>
              <a:gd name="connsiteY22" fmla="*/ 361356 h 2266356"/>
              <a:gd name="connsiteX23" fmla="*/ 381522 w 1916408"/>
              <a:gd name="connsiteY23" fmla="*/ 187185 h 2266356"/>
              <a:gd name="connsiteX24" fmla="*/ 196466 w 1916408"/>
              <a:gd name="connsiteY24" fmla="*/ 2128 h 2266356"/>
              <a:gd name="connsiteX25" fmla="*/ 522 w 1916408"/>
              <a:gd name="connsiteY25" fmla="*/ 110985 h 2266356"/>
              <a:gd name="connsiteX26" fmla="*/ 87608 w 1916408"/>
              <a:gd name="connsiteY26" fmla="*/ 459328 h 2266356"/>
              <a:gd name="connsiteX27" fmla="*/ 185579 w 1916408"/>
              <a:gd name="connsiteY27" fmla="*/ 720585 h 2266356"/>
              <a:gd name="connsiteX28" fmla="*/ 327094 w 1916408"/>
              <a:gd name="connsiteY28" fmla="*/ 862099 h 2266356"/>
              <a:gd name="connsiteX29" fmla="*/ 642779 w 1916408"/>
              <a:gd name="connsiteY29" fmla="*/ 916528 h 2266356"/>
              <a:gd name="connsiteX30" fmla="*/ 637050 w 1916408"/>
              <a:gd name="connsiteY30" fmla="*/ 1599463 h 2266356"/>
              <a:gd name="connsiteX31" fmla="*/ 588350 w 1916408"/>
              <a:gd name="connsiteY31" fmla="*/ 2135728 h 2266356"/>
              <a:gd name="connsiteX32" fmla="*/ 1367001 w 1916408"/>
              <a:gd name="connsiteY32" fmla="*/ 2266356 h 2266356"/>
              <a:gd name="connsiteX0" fmla="*/ 1367001 w 1916408"/>
              <a:gd name="connsiteY0" fmla="*/ 2266356 h 2270199"/>
              <a:gd name="connsiteX1" fmla="*/ 1426551 w 1916408"/>
              <a:gd name="connsiteY1" fmla="*/ 1841813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67001 w 1916408"/>
              <a:gd name="connsiteY0" fmla="*/ 2266356 h 2270199"/>
              <a:gd name="connsiteX1" fmla="*/ 1462409 w 1916408"/>
              <a:gd name="connsiteY1" fmla="*/ 1850777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50518 h 2275320"/>
              <a:gd name="connsiteX17" fmla="*/ 1023779 w 1916408"/>
              <a:gd name="connsiteY17" fmla="*/ 34785 h 2275320"/>
              <a:gd name="connsiteX18" fmla="*/ 755075 w 1916408"/>
              <a:gd name="connsiteY18" fmla="*/ 127027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916408" h="2275320">
                <a:moveTo>
                  <a:pt x="1393895" y="2275320"/>
                </a:moveTo>
                <a:lnTo>
                  <a:pt x="1462409" y="1850777"/>
                </a:lnTo>
                <a:lnTo>
                  <a:pt x="1459208" y="1634985"/>
                </a:lnTo>
                <a:lnTo>
                  <a:pt x="1423686" y="1363988"/>
                </a:lnTo>
                <a:lnTo>
                  <a:pt x="1535408" y="1667642"/>
                </a:lnTo>
                <a:lnTo>
                  <a:pt x="1568065" y="1809156"/>
                </a:lnTo>
                <a:lnTo>
                  <a:pt x="1568065" y="1972442"/>
                </a:lnTo>
                <a:lnTo>
                  <a:pt x="1600722" y="2092185"/>
                </a:lnTo>
                <a:lnTo>
                  <a:pt x="1742237" y="2113956"/>
                </a:lnTo>
                <a:lnTo>
                  <a:pt x="1894637" y="2037756"/>
                </a:lnTo>
                <a:lnTo>
                  <a:pt x="1916408" y="1863585"/>
                </a:lnTo>
                <a:lnTo>
                  <a:pt x="1796665" y="1384613"/>
                </a:lnTo>
                <a:lnTo>
                  <a:pt x="1720465" y="1199556"/>
                </a:lnTo>
                <a:lnTo>
                  <a:pt x="1709579" y="1014499"/>
                </a:lnTo>
                <a:lnTo>
                  <a:pt x="1548013" y="646676"/>
                </a:lnTo>
                <a:lnTo>
                  <a:pt x="1288475" y="515476"/>
                </a:lnTo>
                <a:lnTo>
                  <a:pt x="1222015" y="150518"/>
                </a:lnTo>
                <a:lnTo>
                  <a:pt x="1023779" y="34785"/>
                </a:lnTo>
                <a:lnTo>
                  <a:pt x="755075" y="127027"/>
                </a:lnTo>
                <a:cubicBezTo>
                  <a:pt x="755075" y="206855"/>
                  <a:pt x="743042" y="283150"/>
                  <a:pt x="743042" y="338438"/>
                </a:cubicBezTo>
                <a:cubicBezTo>
                  <a:pt x="743042" y="393726"/>
                  <a:pt x="748390" y="429344"/>
                  <a:pt x="755074" y="458755"/>
                </a:cubicBezTo>
                <a:lnTo>
                  <a:pt x="555694" y="491985"/>
                </a:lnTo>
                <a:cubicBezTo>
                  <a:pt x="513966" y="481099"/>
                  <a:pt x="421437" y="412156"/>
                  <a:pt x="392408" y="361356"/>
                </a:cubicBezTo>
                <a:cubicBezTo>
                  <a:pt x="363379" y="310556"/>
                  <a:pt x="426879" y="247056"/>
                  <a:pt x="381522" y="187185"/>
                </a:cubicBezTo>
                <a:cubicBezTo>
                  <a:pt x="336165" y="127314"/>
                  <a:pt x="250895" y="18457"/>
                  <a:pt x="196466" y="2128"/>
                </a:cubicBezTo>
                <a:cubicBezTo>
                  <a:pt x="142037" y="-14201"/>
                  <a:pt x="9594" y="67442"/>
                  <a:pt x="522" y="110985"/>
                </a:cubicBezTo>
                <a:cubicBezTo>
                  <a:pt x="-8550" y="154528"/>
                  <a:pt x="103937" y="413971"/>
                  <a:pt x="87608" y="459328"/>
                </a:cubicBezTo>
                <a:cubicBezTo>
                  <a:pt x="71279" y="504685"/>
                  <a:pt x="183765" y="680671"/>
                  <a:pt x="185579" y="720585"/>
                </a:cubicBezTo>
                <a:cubicBezTo>
                  <a:pt x="187393" y="760499"/>
                  <a:pt x="290808" y="825813"/>
                  <a:pt x="327094" y="862099"/>
                </a:cubicBezTo>
                <a:cubicBezTo>
                  <a:pt x="363380" y="898385"/>
                  <a:pt x="613750" y="845771"/>
                  <a:pt x="642779" y="916528"/>
                </a:cubicBezTo>
                <a:cubicBezTo>
                  <a:pt x="650036" y="1074371"/>
                  <a:pt x="635236" y="1398077"/>
                  <a:pt x="637050" y="1599463"/>
                </a:cubicBezTo>
                <a:cubicBezTo>
                  <a:pt x="638864" y="1800849"/>
                  <a:pt x="468393" y="2217585"/>
                  <a:pt x="606279" y="2270199"/>
                </a:cubicBezTo>
                <a:lnTo>
                  <a:pt x="1393895" y="227532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-317500" ty="-114300" sx="100000" sy="100000" flip="none" algn="tl"/>
          </a:blipFill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96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4005064"/>
            <a:ext cx="4104456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调整</a:t>
            </a:r>
            <a:r>
              <a:rPr lang="en-US" altLang="zh-CN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3-</a:t>
            </a: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无线条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将线条颜色设置为“无线条”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4005064"/>
            <a:ext cx="2813591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调整</a:t>
            </a:r>
            <a:r>
              <a:rPr lang="en-US" altLang="zh-CN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-</a:t>
            </a: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柔化边缘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柔化边缘大小为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磅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738" y="5149709"/>
            <a:ext cx="2124075" cy="9906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905" y="5131526"/>
            <a:ext cx="3040495" cy="1008079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任意多边形 12"/>
          <p:cNvSpPr/>
          <p:nvPr/>
        </p:nvSpPr>
        <p:spPr>
          <a:xfrm>
            <a:off x="1547664" y="1543569"/>
            <a:ext cx="1916408" cy="2275320"/>
          </a:xfrm>
          <a:custGeom>
            <a:avLst/>
            <a:gdLst>
              <a:gd name="connsiteX0" fmla="*/ 838200 w 1360714"/>
              <a:gd name="connsiteY0" fmla="*/ 2079171 h 2079171"/>
              <a:gd name="connsiteX1" fmla="*/ 870857 w 1360714"/>
              <a:gd name="connsiteY1" fmla="*/ 1807028 h 2079171"/>
              <a:gd name="connsiteX2" fmla="*/ 903514 w 1360714"/>
              <a:gd name="connsiteY2" fmla="*/ 1600200 h 2079171"/>
              <a:gd name="connsiteX3" fmla="*/ 859971 w 1360714"/>
              <a:gd name="connsiteY3" fmla="*/ 1393371 h 2079171"/>
              <a:gd name="connsiteX4" fmla="*/ 979714 w 1360714"/>
              <a:gd name="connsiteY4" fmla="*/ 1632857 h 2079171"/>
              <a:gd name="connsiteX5" fmla="*/ 1012371 w 1360714"/>
              <a:gd name="connsiteY5" fmla="*/ 1774371 h 2079171"/>
              <a:gd name="connsiteX6" fmla="*/ 1012371 w 1360714"/>
              <a:gd name="connsiteY6" fmla="*/ 1937657 h 2079171"/>
              <a:gd name="connsiteX7" fmla="*/ 1045028 w 1360714"/>
              <a:gd name="connsiteY7" fmla="*/ 2057400 h 2079171"/>
              <a:gd name="connsiteX8" fmla="*/ 1186543 w 1360714"/>
              <a:gd name="connsiteY8" fmla="*/ 2079171 h 2079171"/>
              <a:gd name="connsiteX9" fmla="*/ 1338943 w 1360714"/>
              <a:gd name="connsiteY9" fmla="*/ 2002971 h 2079171"/>
              <a:gd name="connsiteX10" fmla="*/ 1360714 w 1360714"/>
              <a:gd name="connsiteY10" fmla="*/ 1828800 h 2079171"/>
              <a:gd name="connsiteX11" fmla="*/ 1240971 w 1360714"/>
              <a:gd name="connsiteY11" fmla="*/ 1349828 h 2079171"/>
              <a:gd name="connsiteX12" fmla="*/ 1164771 w 1360714"/>
              <a:gd name="connsiteY12" fmla="*/ 1164771 h 2079171"/>
              <a:gd name="connsiteX13" fmla="*/ 1153885 w 1360714"/>
              <a:gd name="connsiteY13" fmla="*/ 979714 h 2079171"/>
              <a:gd name="connsiteX14" fmla="*/ 1012371 w 1360714"/>
              <a:gd name="connsiteY14" fmla="*/ 587828 h 2079171"/>
              <a:gd name="connsiteX15" fmla="*/ 696685 w 1360714"/>
              <a:gd name="connsiteY15" fmla="*/ 424543 h 2079171"/>
              <a:gd name="connsiteX16" fmla="*/ 642257 w 1360714"/>
              <a:gd name="connsiteY16" fmla="*/ 119743 h 2079171"/>
              <a:gd name="connsiteX17" fmla="*/ 468085 w 1360714"/>
              <a:gd name="connsiteY17" fmla="*/ 0 h 2079171"/>
              <a:gd name="connsiteX18" fmla="*/ 163285 w 1360714"/>
              <a:gd name="connsiteY18" fmla="*/ 76200 h 2079171"/>
              <a:gd name="connsiteX19" fmla="*/ 163285 w 1360714"/>
              <a:gd name="connsiteY19" fmla="*/ 315685 h 2079171"/>
              <a:gd name="connsiteX20" fmla="*/ 163285 w 1360714"/>
              <a:gd name="connsiteY20" fmla="*/ 391885 h 2079171"/>
              <a:gd name="connsiteX21" fmla="*/ 0 w 1360714"/>
              <a:gd name="connsiteY21" fmla="*/ 457200 h 2079171"/>
              <a:gd name="connsiteX0" fmla="*/ 859972 w 1382486"/>
              <a:gd name="connsiteY0" fmla="*/ 2079171 h 2079171"/>
              <a:gd name="connsiteX1" fmla="*/ 892629 w 1382486"/>
              <a:gd name="connsiteY1" fmla="*/ 1807028 h 2079171"/>
              <a:gd name="connsiteX2" fmla="*/ 925286 w 1382486"/>
              <a:gd name="connsiteY2" fmla="*/ 1600200 h 2079171"/>
              <a:gd name="connsiteX3" fmla="*/ 881743 w 1382486"/>
              <a:gd name="connsiteY3" fmla="*/ 1393371 h 2079171"/>
              <a:gd name="connsiteX4" fmla="*/ 1001486 w 1382486"/>
              <a:gd name="connsiteY4" fmla="*/ 1632857 h 2079171"/>
              <a:gd name="connsiteX5" fmla="*/ 1034143 w 1382486"/>
              <a:gd name="connsiteY5" fmla="*/ 1774371 h 2079171"/>
              <a:gd name="connsiteX6" fmla="*/ 1034143 w 1382486"/>
              <a:gd name="connsiteY6" fmla="*/ 1937657 h 2079171"/>
              <a:gd name="connsiteX7" fmla="*/ 1066800 w 1382486"/>
              <a:gd name="connsiteY7" fmla="*/ 2057400 h 2079171"/>
              <a:gd name="connsiteX8" fmla="*/ 1208315 w 1382486"/>
              <a:gd name="connsiteY8" fmla="*/ 2079171 h 2079171"/>
              <a:gd name="connsiteX9" fmla="*/ 1360715 w 1382486"/>
              <a:gd name="connsiteY9" fmla="*/ 2002971 h 2079171"/>
              <a:gd name="connsiteX10" fmla="*/ 1382486 w 1382486"/>
              <a:gd name="connsiteY10" fmla="*/ 1828800 h 2079171"/>
              <a:gd name="connsiteX11" fmla="*/ 1262743 w 1382486"/>
              <a:gd name="connsiteY11" fmla="*/ 1349828 h 2079171"/>
              <a:gd name="connsiteX12" fmla="*/ 1186543 w 1382486"/>
              <a:gd name="connsiteY12" fmla="*/ 1164771 h 2079171"/>
              <a:gd name="connsiteX13" fmla="*/ 1175657 w 1382486"/>
              <a:gd name="connsiteY13" fmla="*/ 979714 h 2079171"/>
              <a:gd name="connsiteX14" fmla="*/ 1034143 w 1382486"/>
              <a:gd name="connsiteY14" fmla="*/ 587828 h 2079171"/>
              <a:gd name="connsiteX15" fmla="*/ 718457 w 1382486"/>
              <a:gd name="connsiteY15" fmla="*/ 424543 h 2079171"/>
              <a:gd name="connsiteX16" fmla="*/ 664029 w 1382486"/>
              <a:gd name="connsiteY16" fmla="*/ 119743 h 2079171"/>
              <a:gd name="connsiteX17" fmla="*/ 489857 w 1382486"/>
              <a:gd name="connsiteY17" fmla="*/ 0 h 2079171"/>
              <a:gd name="connsiteX18" fmla="*/ 185057 w 1382486"/>
              <a:gd name="connsiteY18" fmla="*/ 76200 h 2079171"/>
              <a:gd name="connsiteX19" fmla="*/ 185057 w 1382486"/>
              <a:gd name="connsiteY19" fmla="*/ 315685 h 2079171"/>
              <a:gd name="connsiteX20" fmla="*/ 185057 w 1382486"/>
              <a:gd name="connsiteY20" fmla="*/ 391885 h 2079171"/>
              <a:gd name="connsiteX21" fmla="*/ 21772 w 1382486"/>
              <a:gd name="connsiteY21" fmla="*/ 457200 h 2079171"/>
              <a:gd name="connsiteX22" fmla="*/ 0 w 1382486"/>
              <a:gd name="connsiteY22" fmla="*/ 446314 h 2079171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23" fmla="*/ 846252 w 1368766"/>
              <a:gd name="connsiteY23" fmla="*/ 2079171 h 2100945"/>
              <a:gd name="connsiteX0" fmla="*/ 858422 w 1380936"/>
              <a:gd name="connsiteY0" fmla="*/ 2079171 h 2100943"/>
              <a:gd name="connsiteX1" fmla="*/ 891079 w 1380936"/>
              <a:gd name="connsiteY1" fmla="*/ 1807028 h 2100943"/>
              <a:gd name="connsiteX2" fmla="*/ 923736 w 1380936"/>
              <a:gd name="connsiteY2" fmla="*/ 1600200 h 2100943"/>
              <a:gd name="connsiteX3" fmla="*/ 880193 w 1380936"/>
              <a:gd name="connsiteY3" fmla="*/ 1393371 h 2100943"/>
              <a:gd name="connsiteX4" fmla="*/ 999936 w 1380936"/>
              <a:gd name="connsiteY4" fmla="*/ 1632857 h 2100943"/>
              <a:gd name="connsiteX5" fmla="*/ 1032593 w 1380936"/>
              <a:gd name="connsiteY5" fmla="*/ 1774371 h 2100943"/>
              <a:gd name="connsiteX6" fmla="*/ 1032593 w 1380936"/>
              <a:gd name="connsiteY6" fmla="*/ 1937657 h 2100943"/>
              <a:gd name="connsiteX7" fmla="*/ 1065250 w 1380936"/>
              <a:gd name="connsiteY7" fmla="*/ 2057400 h 2100943"/>
              <a:gd name="connsiteX8" fmla="*/ 1206765 w 1380936"/>
              <a:gd name="connsiteY8" fmla="*/ 2079171 h 2100943"/>
              <a:gd name="connsiteX9" fmla="*/ 1359165 w 1380936"/>
              <a:gd name="connsiteY9" fmla="*/ 2002971 h 2100943"/>
              <a:gd name="connsiteX10" fmla="*/ 1380936 w 1380936"/>
              <a:gd name="connsiteY10" fmla="*/ 1828800 h 2100943"/>
              <a:gd name="connsiteX11" fmla="*/ 1261193 w 1380936"/>
              <a:gd name="connsiteY11" fmla="*/ 1349828 h 2100943"/>
              <a:gd name="connsiteX12" fmla="*/ 1184993 w 1380936"/>
              <a:gd name="connsiteY12" fmla="*/ 1164771 h 2100943"/>
              <a:gd name="connsiteX13" fmla="*/ 1174107 w 1380936"/>
              <a:gd name="connsiteY13" fmla="*/ 979714 h 2100943"/>
              <a:gd name="connsiteX14" fmla="*/ 1032593 w 1380936"/>
              <a:gd name="connsiteY14" fmla="*/ 587828 h 2100943"/>
              <a:gd name="connsiteX15" fmla="*/ 716907 w 1380936"/>
              <a:gd name="connsiteY15" fmla="*/ 424543 h 2100943"/>
              <a:gd name="connsiteX16" fmla="*/ 662479 w 1380936"/>
              <a:gd name="connsiteY16" fmla="*/ 119743 h 2100943"/>
              <a:gd name="connsiteX17" fmla="*/ 488307 w 1380936"/>
              <a:gd name="connsiteY17" fmla="*/ 0 h 2100943"/>
              <a:gd name="connsiteX18" fmla="*/ 183507 w 1380936"/>
              <a:gd name="connsiteY18" fmla="*/ 76200 h 2100943"/>
              <a:gd name="connsiteX19" fmla="*/ 183507 w 1380936"/>
              <a:gd name="connsiteY19" fmla="*/ 315685 h 2100943"/>
              <a:gd name="connsiteX20" fmla="*/ 183507 w 1380936"/>
              <a:gd name="connsiteY20" fmla="*/ 391885 h 2100943"/>
              <a:gd name="connsiteX21" fmla="*/ 20222 w 1380936"/>
              <a:gd name="connsiteY21" fmla="*/ 457200 h 2100943"/>
              <a:gd name="connsiteX22" fmla="*/ 85536 w 1380936"/>
              <a:gd name="connsiteY22" fmla="*/ 1556657 h 2100943"/>
              <a:gd name="connsiteX23" fmla="*/ 52878 w 1380936"/>
              <a:gd name="connsiteY23" fmla="*/ 2100943 h 2100943"/>
              <a:gd name="connsiteX24" fmla="*/ 858422 w 1380936"/>
              <a:gd name="connsiteY24" fmla="*/ 2079171 h 2100943"/>
              <a:gd name="connsiteX0" fmla="*/ 859052 w 1381566"/>
              <a:gd name="connsiteY0" fmla="*/ 2079171 h 2100943"/>
              <a:gd name="connsiteX1" fmla="*/ 891709 w 1381566"/>
              <a:gd name="connsiteY1" fmla="*/ 1807028 h 2100943"/>
              <a:gd name="connsiteX2" fmla="*/ 924366 w 1381566"/>
              <a:gd name="connsiteY2" fmla="*/ 1600200 h 2100943"/>
              <a:gd name="connsiteX3" fmla="*/ 880823 w 1381566"/>
              <a:gd name="connsiteY3" fmla="*/ 1393371 h 2100943"/>
              <a:gd name="connsiteX4" fmla="*/ 1000566 w 1381566"/>
              <a:gd name="connsiteY4" fmla="*/ 1632857 h 2100943"/>
              <a:gd name="connsiteX5" fmla="*/ 1033223 w 1381566"/>
              <a:gd name="connsiteY5" fmla="*/ 1774371 h 2100943"/>
              <a:gd name="connsiteX6" fmla="*/ 1033223 w 1381566"/>
              <a:gd name="connsiteY6" fmla="*/ 1937657 h 2100943"/>
              <a:gd name="connsiteX7" fmla="*/ 1065880 w 1381566"/>
              <a:gd name="connsiteY7" fmla="*/ 2057400 h 2100943"/>
              <a:gd name="connsiteX8" fmla="*/ 1207395 w 1381566"/>
              <a:gd name="connsiteY8" fmla="*/ 2079171 h 2100943"/>
              <a:gd name="connsiteX9" fmla="*/ 1359795 w 1381566"/>
              <a:gd name="connsiteY9" fmla="*/ 2002971 h 2100943"/>
              <a:gd name="connsiteX10" fmla="*/ 1381566 w 1381566"/>
              <a:gd name="connsiteY10" fmla="*/ 1828800 h 2100943"/>
              <a:gd name="connsiteX11" fmla="*/ 1261823 w 1381566"/>
              <a:gd name="connsiteY11" fmla="*/ 1349828 h 2100943"/>
              <a:gd name="connsiteX12" fmla="*/ 1185623 w 1381566"/>
              <a:gd name="connsiteY12" fmla="*/ 1164771 h 2100943"/>
              <a:gd name="connsiteX13" fmla="*/ 1174737 w 1381566"/>
              <a:gd name="connsiteY13" fmla="*/ 979714 h 2100943"/>
              <a:gd name="connsiteX14" fmla="*/ 1033223 w 1381566"/>
              <a:gd name="connsiteY14" fmla="*/ 587828 h 2100943"/>
              <a:gd name="connsiteX15" fmla="*/ 717537 w 1381566"/>
              <a:gd name="connsiteY15" fmla="*/ 424543 h 2100943"/>
              <a:gd name="connsiteX16" fmla="*/ 663109 w 1381566"/>
              <a:gd name="connsiteY16" fmla="*/ 119743 h 2100943"/>
              <a:gd name="connsiteX17" fmla="*/ 488937 w 1381566"/>
              <a:gd name="connsiteY17" fmla="*/ 0 h 2100943"/>
              <a:gd name="connsiteX18" fmla="*/ 184137 w 1381566"/>
              <a:gd name="connsiteY18" fmla="*/ 76200 h 2100943"/>
              <a:gd name="connsiteX19" fmla="*/ 184137 w 1381566"/>
              <a:gd name="connsiteY19" fmla="*/ 315685 h 2100943"/>
              <a:gd name="connsiteX20" fmla="*/ 184137 w 1381566"/>
              <a:gd name="connsiteY20" fmla="*/ 391885 h 2100943"/>
              <a:gd name="connsiteX21" fmla="*/ 20852 w 1381566"/>
              <a:gd name="connsiteY21" fmla="*/ 457200 h 2100943"/>
              <a:gd name="connsiteX22" fmla="*/ 107937 w 1381566"/>
              <a:gd name="connsiteY22" fmla="*/ 881743 h 2100943"/>
              <a:gd name="connsiteX23" fmla="*/ 86166 w 1381566"/>
              <a:gd name="connsiteY23" fmla="*/ 1556657 h 2100943"/>
              <a:gd name="connsiteX24" fmla="*/ 53508 w 1381566"/>
              <a:gd name="connsiteY24" fmla="*/ 2100943 h 2100943"/>
              <a:gd name="connsiteX25" fmla="*/ 859052 w 1381566"/>
              <a:gd name="connsiteY25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214700 w 1737214"/>
              <a:gd name="connsiteY0" fmla="*/ 2079171 h 2100943"/>
              <a:gd name="connsiteX1" fmla="*/ 1247357 w 1737214"/>
              <a:gd name="connsiteY1" fmla="*/ 1807028 h 2100943"/>
              <a:gd name="connsiteX2" fmla="*/ 1280014 w 1737214"/>
              <a:gd name="connsiteY2" fmla="*/ 1600200 h 2100943"/>
              <a:gd name="connsiteX3" fmla="*/ 1236471 w 1737214"/>
              <a:gd name="connsiteY3" fmla="*/ 1393371 h 2100943"/>
              <a:gd name="connsiteX4" fmla="*/ 1356214 w 1737214"/>
              <a:gd name="connsiteY4" fmla="*/ 1632857 h 2100943"/>
              <a:gd name="connsiteX5" fmla="*/ 1388871 w 1737214"/>
              <a:gd name="connsiteY5" fmla="*/ 1774371 h 2100943"/>
              <a:gd name="connsiteX6" fmla="*/ 1388871 w 1737214"/>
              <a:gd name="connsiteY6" fmla="*/ 1937657 h 2100943"/>
              <a:gd name="connsiteX7" fmla="*/ 1421528 w 1737214"/>
              <a:gd name="connsiteY7" fmla="*/ 2057400 h 2100943"/>
              <a:gd name="connsiteX8" fmla="*/ 1563043 w 1737214"/>
              <a:gd name="connsiteY8" fmla="*/ 2079171 h 2100943"/>
              <a:gd name="connsiteX9" fmla="*/ 1715443 w 1737214"/>
              <a:gd name="connsiteY9" fmla="*/ 2002971 h 2100943"/>
              <a:gd name="connsiteX10" fmla="*/ 1737214 w 1737214"/>
              <a:gd name="connsiteY10" fmla="*/ 1828800 h 2100943"/>
              <a:gd name="connsiteX11" fmla="*/ 1617471 w 1737214"/>
              <a:gd name="connsiteY11" fmla="*/ 1349828 h 2100943"/>
              <a:gd name="connsiteX12" fmla="*/ 1541271 w 1737214"/>
              <a:gd name="connsiteY12" fmla="*/ 1164771 h 2100943"/>
              <a:gd name="connsiteX13" fmla="*/ 1530385 w 1737214"/>
              <a:gd name="connsiteY13" fmla="*/ 979714 h 2100943"/>
              <a:gd name="connsiteX14" fmla="*/ 1388871 w 1737214"/>
              <a:gd name="connsiteY14" fmla="*/ 587828 h 2100943"/>
              <a:gd name="connsiteX15" fmla="*/ 1073185 w 1737214"/>
              <a:gd name="connsiteY15" fmla="*/ 424543 h 2100943"/>
              <a:gd name="connsiteX16" fmla="*/ 1018757 w 1737214"/>
              <a:gd name="connsiteY16" fmla="*/ 119743 h 2100943"/>
              <a:gd name="connsiteX17" fmla="*/ 844585 w 1737214"/>
              <a:gd name="connsiteY17" fmla="*/ 0 h 2100943"/>
              <a:gd name="connsiteX18" fmla="*/ 539785 w 1737214"/>
              <a:gd name="connsiteY18" fmla="*/ 76200 h 2100943"/>
              <a:gd name="connsiteX19" fmla="*/ 539785 w 1737214"/>
              <a:gd name="connsiteY19" fmla="*/ 315685 h 2100943"/>
              <a:gd name="connsiteX20" fmla="*/ 539785 w 1737214"/>
              <a:gd name="connsiteY20" fmla="*/ 391885 h 2100943"/>
              <a:gd name="connsiteX21" fmla="*/ 376500 w 1737214"/>
              <a:gd name="connsiteY21" fmla="*/ 457200 h 2100943"/>
              <a:gd name="connsiteX22" fmla="*/ 6385 w 1737214"/>
              <a:gd name="connsiteY22" fmla="*/ 685800 h 2100943"/>
              <a:gd name="connsiteX23" fmla="*/ 147900 w 1737214"/>
              <a:gd name="connsiteY23" fmla="*/ 827314 h 2100943"/>
              <a:gd name="connsiteX24" fmla="*/ 463585 w 1737214"/>
              <a:gd name="connsiteY24" fmla="*/ 881743 h 2100943"/>
              <a:gd name="connsiteX25" fmla="*/ 441814 w 1737214"/>
              <a:gd name="connsiteY25" fmla="*/ 1556657 h 2100943"/>
              <a:gd name="connsiteX26" fmla="*/ 409156 w 1737214"/>
              <a:gd name="connsiteY26" fmla="*/ 2100943 h 2100943"/>
              <a:gd name="connsiteX27" fmla="*/ 1214700 w 1737214"/>
              <a:gd name="connsiteY27" fmla="*/ 2079171 h 2100943"/>
              <a:gd name="connsiteX0" fmla="*/ 1320578 w 1843092"/>
              <a:gd name="connsiteY0" fmla="*/ 2079171 h 2100943"/>
              <a:gd name="connsiteX1" fmla="*/ 1353235 w 1843092"/>
              <a:gd name="connsiteY1" fmla="*/ 1807028 h 2100943"/>
              <a:gd name="connsiteX2" fmla="*/ 1385892 w 1843092"/>
              <a:gd name="connsiteY2" fmla="*/ 1600200 h 2100943"/>
              <a:gd name="connsiteX3" fmla="*/ 1342349 w 1843092"/>
              <a:gd name="connsiteY3" fmla="*/ 1393371 h 2100943"/>
              <a:gd name="connsiteX4" fmla="*/ 1462092 w 1843092"/>
              <a:gd name="connsiteY4" fmla="*/ 1632857 h 2100943"/>
              <a:gd name="connsiteX5" fmla="*/ 1494749 w 1843092"/>
              <a:gd name="connsiteY5" fmla="*/ 1774371 h 2100943"/>
              <a:gd name="connsiteX6" fmla="*/ 1494749 w 1843092"/>
              <a:gd name="connsiteY6" fmla="*/ 1937657 h 2100943"/>
              <a:gd name="connsiteX7" fmla="*/ 1527406 w 1843092"/>
              <a:gd name="connsiteY7" fmla="*/ 2057400 h 2100943"/>
              <a:gd name="connsiteX8" fmla="*/ 1668921 w 1843092"/>
              <a:gd name="connsiteY8" fmla="*/ 2079171 h 2100943"/>
              <a:gd name="connsiteX9" fmla="*/ 1821321 w 1843092"/>
              <a:gd name="connsiteY9" fmla="*/ 2002971 h 2100943"/>
              <a:gd name="connsiteX10" fmla="*/ 1843092 w 1843092"/>
              <a:gd name="connsiteY10" fmla="*/ 1828800 h 2100943"/>
              <a:gd name="connsiteX11" fmla="*/ 1723349 w 1843092"/>
              <a:gd name="connsiteY11" fmla="*/ 1349828 h 2100943"/>
              <a:gd name="connsiteX12" fmla="*/ 1647149 w 1843092"/>
              <a:gd name="connsiteY12" fmla="*/ 1164771 h 2100943"/>
              <a:gd name="connsiteX13" fmla="*/ 1636263 w 1843092"/>
              <a:gd name="connsiteY13" fmla="*/ 979714 h 2100943"/>
              <a:gd name="connsiteX14" fmla="*/ 1494749 w 1843092"/>
              <a:gd name="connsiteY14" fmla="*/ 587828 h 2100943"/>
              <a:gd name="connsiteX15" fmla="*/ 1179063 w 1843092"/>
              <a:gd name="connsiteY15" fmla="*/ 424543 h 2100943"/>
              <a:gd name="connsiteX16" fmla="*/ 1124635 w 1843092"/>
              <a:gd name="connsiteY16" fmla="*/ 119743 h 2100943"/>
              <a:gd name="connsiteX17" fmla="*/ 950463 w 1843092"/>
              <a:gd name="connsiteY17" fmla="*/ 0 h 2100943"/>
              <a:gd name="connsiteX18" fmla="*/ 645663 w 1843092"/>
              <a:gd name="connsiteY18" fmla="*/ 76200 h 2100943"/>
              <a:gd name="connsiteX19" fmla="*/ 645663 w 1843092"/>
              <a:gd name="connsiteY19" fmla="*/ 315685 h 2100943"/>
              <a:gd name="connsiteX20" fmla="*/ 645663 w 1843092"/>
              <a:gd name="connsiteY20" fmla="*/ 391885 h 2100943"/>
              <a:gd name="connsiteX21" fmla="*/ 482378 w 1843092"/>
              <a:gd name="connsiteY21" fmla="*/ 457200 h 2100943"/>
              <a:gd name="connsiteX22" fmla="*/ 14292 w 1843092"/>
              <a:gd name="connsiteY22" fmla="*/ 424543 h 2100943"/>
              <a:gd name="connsiteX23" fmla="*/ 112263 w 1843092"/>
              <a:gd name="connsiteY23" fmla="*/ 685800 h 2100943"/>
              <a:gd name="connsiteX24" fmla="*/ 253778 w 1843092"/>
              <a:gd name="connsiteY24" fmla="*/ 827314 h 2100943"/>
              <a:gd name="connsiteX25" fmla="*/ 569463 w 1843092"/>
              <a:gd name="connsiteY25" fmla="*/ 881743 h 2100943"/>
              <a:gd name="connsiteX26" fmla="*/ 547692 w 1843092"/>
              <a:gd name="connsiteY26" fmla="*/ 1556657 h 2100943"/>
              <a:gd name="connsiteX27" fmla="*/ 515034 w 1843092"/>
              <a:gd name="connsiteY27" fmla="*/ 2100943 h 2100943"/>
              <a:gd name="connsiteX28" fmla="*/ 1320578 w 1843092"/>
              <a:gd name="connsiteY28" fmla="*/ 2079171 h 2100943"/>
              <a:gd name="connsiteX0" fmla="*/ 1412949 w 1935463"/>
              <a:gd name="connsiteY0" fmla="*/ 2079171 h 2100943"/>
              <a:gd name="connsiteX1" fmla="*/ 1445606 w 1935463"/>
              <a:gd name="connsiteY1" fmla="*/ 1807028 h 2100943"/>
              <a:gd name="connsiteX2" fmla="*/ 1478263 w 1935463"/>
              <a:gd name="connsiteY2" fmla="*/ 1600200 h 2100943"/>
              <a:gd name="connsiteX3" fmla="*/ 1434720 w 1935463"/>
              <a:gd name="connsiteY3" fmla="*/ 1393371 h 2100943"/>
              <a:gd name="connsiteX4" fmla="*/ 1554463 w 1935463"/>
              <a:gd name="connsiteY4" fmla="*/ 1632857 h 2100943"/>
              <a:gd name="connsiteX5" fmla="*/ 1587120 w 1935463"/>
              <a:gd name="connsiteY5" fmla="*/ 1774371 h 2100943"/>
              <a:gd name="connsiteX6" fmla="*/ 1587120 w 1935463"/>
              <a:gd name="connsiteY6" fmla="*/ 1937657 h 2100943"/>
              <a:gd name="connsiteX7" fmla="*/ 1619777 w 1935463"/>
              <a:gd name="connsiteY7" fmla="*/ 2057400 h 2100943"/>
              <a:gd name="connsiteX8" fmla="*/ 1761292 w 1935463"/>
              <a:gd name="connsiteY8" fmla="*/ 2079171 h 2100943"/>
              <a:gd name="connsiteX9" fmla="*/ 1913692 w 1935463"/>
              <a:gd name="connsiteY9" fmla="*/ 2002971 h 2100943"/>
              <a:gd name="connsiteX10" fmla="*/ 1935463 w 1935463"/>
              <a:gd name="connsiteY10" fmla="*/ 1828800 h 2100943"/>
              <a:gd name="connsiteX11" fmla="*/ 1815720 w 1935463"/>
              <a:gd name="connsiteY11" fmla="*/ 1349828 h 2100943"/>
              <a:gd name="connsiteX12" fmla="*/ 1739520 w 1935463"/>
              <a:gd name="connsiteY12" fmla="*/ 1164771 h 2100943"/>
              <a:gd name="connsiteX13" fmla="*/ 1728634 w 1935463"/>
              <a:gd name="connsiteY13" fmla="*/ 979714 h 2100943"/>
              <a:gd name="connsiteX14" fmla="*/ 1587120 w 1935463"/>
              <a:gd name="connsiteY14" fmla="*/ 587828 h 2100943"/>
              <a:gd name="connsiteX15" fmla="*/ 1271434 w 1935463"/>
              <a:gd name="connsiteY15" fmla="*/ 424543 h 2100943"/>
              <a:gd name="connsiteX16" fmla="*/ 1217006 w 1935463"/>
              <a:gd name="connsiteY16" fmla="*/ 119743 h 2100943"/>
              <a:gd name="connsiteX17" fmla="*/ 1042834 w 1935463"/>
              <a:gd name="connsiteY17" fmla="*/ 0 h 2100943"/>
              <a:gd name="connsiteX18" fmla="*/ 738034 w 1935463"/>
              <a:gd name="connsiteY18" fmla="*/ 76200 h 2100943"/>
              <a:gd name="connsiteX19" fmla="*/ 738034 w 1935463"/>
              <a:gd name="connsiteY19" fmla="*/ 315685 h 2100943"/>
              <a:gd name="connsiteX20" fmla="*/ 738034 w 1935463"/>
              <a:gd name="connsiteY20" fmla="*/ 391885 h 2100943"/>
              <a:gd name="connsiteX21" fmla="*/ 574749 w 1935463"/>
              <a:gd name="connsiteY21" fmla="*/ 457200 h 2100943"/>
              <a:gd name="connsiteX22" fmla="*/ 19577 w 1935463"/>
              <a:gd name="connsiteY22" fmla="*/ 76200 h 2100943"/>
              <a:gd name="connsiteX23" fmla="*/ 106663 w 1935463"/>
              <a:gd name="connsiteY23" fmla="*/ 424543 h 2100943"/>
              <a:gd name="connsiteX24" fmla="*/ 204634 w 1935463"/>
              <a:gd name="connsiteY24" fmla="*/ 685800 h 2100943"/>
              <a:gd name="connsiteX25" fmla="*/ 346149 w 1935463"/>
              <a:gd name="connsiteY25" fmla="*/ 827314 h 2100943"/>
              <a:gd name="connsiteX26" fmla="*/ 661834 w 1935463"/>
              <a:gd name="connsiteY26" fmla="*/ 881743 h 2100943"/>
              <a:gd name="connsiteX27" fmla="*/ 640063 w 1935463"/>
              <a:gd name="connsiteY27" fmla="*/ 1556657 h 2100943"/>
              <a:gd name="connsiteX28" fmla="*/ 607405 w 1935463"/>
              <a:gd name="connsiteY28" fmla="*/ 2100943 h 2100943"/>
              <a:gd name="connsiteX29" fmla="*/ 1412949 w 1935463"/>
              <a:gd name="connsiteY29" fmla="*/ 2079171 h 2100943"/>
              <a:gd name="connsiteX0" fmla="*/ 1393894 w 1916408"/>
              <a:gd name="connsiteY0" fmla="*/ 2129100 h 2150872"/>
              <a:gd name="connsiteX1" fmla="*/ 1426551 w 1916408"/>
              <a:gd name="connsiteY1" fmla="*/ 1856957 h 2150872"/>
              <a:gd name="connsiteX2" fmla="*/ 1459208 w 1916408"/>
              <a:gd name="connsiteY2" fmla="*/ 1650129 h 2150872"/>
              <a:gd name="connsiteX3" fmla="*/ 1415665 w 1916408"/>
              <a:gd name="connsiteY3" fmla="*/ 1443300 h 2150872"/>
              <a:gd name="connsiteX4" fmla="*/ 1535408 w 1916408"/>
              <a:gd name="connsiteY4" fmla="*/ 1682786 h 2150872"/>
              <a:gd name="connsiteX5" fmla="*/ 1568065 w 1916408"/>
              <a:gd name="connsiteY5" fmla="*/ 1824300 h 2150872"/>
              <a:gd name="connsiteX6" fmla="*/ 1568065 w 1916408"/>
              <a:gd name="connsiteY6" fmla="*/ 1987586 h 2150872"/>
              <a:gd name="connsiteX7" fmla="*/ 1600722 w 1916408"/>
              <a:gd name="connsiteY7" fmla="*/ 2107329 h 2150872"/>
              <a:gd name="connsiteX8" fmla="*/ 1742237 w 1916408"/>
              <a:gd name="connsiteY8" fmla="*/ 2129100 h 2150872"/>
              <a:gd name="connsiteX9" fmla="*/ 1894637 w 1916408"/>
              <a:gd name="connsiteY9" fmla="*/ 2052900 h 2150872"/>
              <a:gd name="connsiteX10" fmla="*/ 1916408 w 1916408"/>
              <a:gd name="connsiteY10" fmla="*/ 1878729 h 2150872"/>
              <a:gd name="connsiteX11" fmla="*/ 1796665 w 1916408"/>
              <a:gd name="connsiteY11" fmla="*/ 1399757 h 2150872"/>
              <a:gd name="connsiteX12" fmla="*/ 1720465 w 1916408"/>
              <a:gd name="connsiteY12" fmla="*/ 1214700 h 2150872"/>
              <a:gd name="connsiteX13" fmla="*/ 1709579 w 1916408"/>
              <a:gd name="connsiteY13" fmla="*/ 1029643 h 2150872"/>
              <a:gd name="connsiteX14" fmla="*/ 1568065 w 1916408"/>
              <a:gd name="connsiteY14" fmla="*/ 637757 h 2150872"/>
              <a:gd name="connsiteX15" fmla="*/ 1252379 w 1916408"/>
              <a:gd name="connsiteY15" fmla="*/ 474472 h 2150872"/>
              <a:gd name="connsiteX16" fmla="*/ 1197951 w 1916408"/>
              <a:gd name="connsiteY16" fmla="*/ 169672 h 2150872"/>
              <a:gd name="connsiteX17" fmla="*/ 1023779 w 1916408"/>
              <a:gd name="connsiteY17" fmla="*/ 49929 h 2150872"/>
              <a:gd name="connsiteX18" fmla="*/ 718979 w 1916408"/>
              <a:gd name="connsiteY18" fmla="*/ 126129 h 2150872"/>
              <a:gd name="connsiteX19" fmla="*/ 718979 w 1916408"/>
              <a:gd name="connsiteY19" fmla="*/ 365614 h 2150872"/>
              <a:gd name="connsiteX20" fmla="*/ 718979 w 1916408"/>
              <a:gd name="connsiteY20" fmla="*/ 441814 h 2150872"/>
              <a:gd name="connsiteX21" fmla="*/ 555694 w 1916408"/>
              <a:gd name="connsiteY21" fmla="*/ 507129 h 2150872"/>
              <a:gd name="connsiteX22" fmla="*/ 196466 w 1916408"/>
              <a:gd name="connsiteY22" fmla="*/ 17272 h 2150872"/>
              <a:gd name="connsiteX23" fmla="*/ 522 w 1916408"/>
              <a:gd name="connsiteY23" fmla="*/ 126129 h 2150872"/>
              <a:gd name="connsiteX24" fmla="*/ 87608 w 1916408"/>
              <a:gd name="connsiteY24" fmla="*/ 474472 h 2150872"/>
              <a:gd name="connsiteX25" fmla="*/ 185579 w 1916408"/>
              <a:gd name="connsiteY25" fmla="*/ 735729 h 2150872"/>
              <a:gd name="connsiteX26" fmla="*/ 327094 w 1916408"/>
              <a:gd name="connsiteY26" fmla="*/ 877243 h 2150872"/>
              <a:gd name="connsiteX27" fmla="*/ 642779 w 1916408"/>
              <a:gd name="connsiteY27" fmla="*/ 931672 h 2150872"/>
              <a:gd name="connsiteX28" fmla="*/ 621008 w 1916408"/>
              <a:gd name="connsiteY28" fmla="*/ 1606586 h 2150872"/>
              <a:gd name="connsiteX29" fmla="*/ 588350 w 1916408"/>
              <a:gd name="connsiteY29" fmla="*/ 2150872 h 2150872"/>
              <a:gd name="connsiteX30" fmla="*/ 1393894 w 1916408"/>
              <a:gd name="connsiteY30" fmla="*/ 2129100 h 2150872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81522 w 1916408"/>
              <a:gd name="connsiteY22" fmla="*/ 187185 h 2135728"/>
              <a:gd name="connsiteX23" fmla="*/ 196466 w 1916408"/>
              <a:gd name="connsiteY23" fmla="*/ 2128 h 2135728"/>
              <a:gd name="connsiteX24" fmla="*/ 522 w 1916408"/>
              <a:gd name="connsiteY24" fmla="*/ 110985 h 2135728"/>
              <a:gd name="connsiteX25" fmla="*/ 87608 w 1916408"/>
              <a:gd name="connsiteY25" fmla="*/ 459328 h 2135728"/>
              <a:gd name="connsiteX26" fmla="*/ 185579 w 1916408"/>
              <a:gd name="connsiteY26" fmla="*/ 720585 h 2135728"/>
              <a:gd name="connsiteX27" fmla="*/ 327094 w 1916408"/>
              <a:gd name="connsiteY27" fmla="*/ 862099 h 2135728"/>
              <a:gd name="connsiteX28" fmla="*/ 642779 w 1916408"/>
              <a:gd name="connsiteY28" fmla="*/ 916528 h 2135728"/>
              <a:gd name="connsiteX29" fmla="*/ 621008 w 1916408"/>
              <a:gd name="connsiteY29" fmla="*/ 1591442 h 2135728"/>
              <a:gd name="connsiteX30" fmla="*/ 588350 w 1916408"/>
              <a:gd name="connsiteY30" fmla="*/ 2135728 h 2135728"/>
              <a:gd name="connsiteX31" fmla="*/ 1393894 w 1916408"/>
              <a:gd name="connsiteY31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4465 w 1916408"/>
              <a:gd name="connsiteY15" fmla="*/ 491412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53092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37050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75965 w 1916408"/>
              <a:gd name="connsiteY0" fmla="*/ 2185674 h 2185674"/>
              <a:gd name="connsiteX1" fmla="*/ 1426551 w 1916408"/>
              <a:gd name="connsiteY1" fmla="*/ 1841813 h 2185674"/>
              <a:gd name="connsiteX2" fmla="*/ 1459208 w 1916408"/>
              <a:gd name="connsiteY2" fmla="*/ 1634985 h 2185674"/>
              <a:gd name="connsiteX3" fmla="*/ 1423686 w 1916408"/>
              <a:gd name="connsiteY3" fmla="*/ 1363988 h 2185674"/>
              <a:gd name="connsiteX4" fmla="*/ 1535408 w 1916408"/>
              <a:gd name="connsiteY4" fmla="*/ 1667642 h 2185674"/>
              <a:gd name="connsiteX5" fmla="*/ 1568065 w 1916408"/>
              <a:gd name="connsiteY5" fmla="*/ 1809156 h 2185674"/>
              <a:gd name="connsiteX6" fmla="*/ 1568065 w 1916408"/>
              <a:gd name="connsiteY6" fmla="*/ 1972442 h 2185674"/>
              <a:gd name="connsiteX7" fmla="*/ 1600722 w 1916408"/>
              <a:gd name="connsiteY7" fmla="*/ 2092185 h 2185674"/>
              <a:gd name="connsiteX8" fmla="*/ 1742237 w 1916408"/>
              <a:gd name="connsiteY8" fmla="*/ 2113956 h 2185674"/>
              <a:gd name="connsiteX9" fmla="*/ 1894637 w 1916408"/>
              <a:gd name="connsiteY9" fmla="*/ 2037756 h 2185674"/>
              <a:gd name="connsiteX10" fmla="*/ 1916408 w 1916408"/>
              <a:gd name="connsiteY10" fmla="*/ 1863585 h 2185674"/>
              <a:gd name="connsiteX11" fmla="*/ 1796665 w 1916408"/>
              <a:gd name="connsiteY11" fmla="*/ 1384613 h 2185674"/>
              <a:gd name="connsiteX12" fmla="*/ 1720465 w 1916408"/>
              <a:gd name="connsiteY12" fmla="*/ 1199556 h 2185674"/>
              <a:gd name="connsiteX13" fmla="*/ 1709579 w 1916408"/>
              <a:gd name="connsiteY13" fmla="*/ 1014499 h 2185674"/>
              <a:gd name="connsiteX14" fmla="*/ 1548013 w 1916408"/>
              <a:gd name="connsiteY14" fmla="*/ 646676 h 2185674"/>
              <a:gd name="connsiteX15" fmla="*/ 1288475 w 1916408"/>
              <a:gd name="connsiteY15" fmla="*/ 515476 h 2185674"/>
              <a:gd name="connsiteX16" fmla="*/ 1222015 w 1916408"/>
              <a:gd name="connsiteY16" fmla="*/ 150518 h 2185674"/>
              <a:gd name="connsiteX17" fmla="*/ 1023779 w 1916408"/>
              <a:gd name="connsiteY17" fmla="*/ 34785 h 2185674"/>
              <a:gd name="connsiteX18" fmla="*/ 755075 w 1916408"/>
              <a:gd name="connsiteY18" fmla="*/ 127027 h 2185674"/>
              <a:gd name="connsiteX19" fmla="*/ 743042 w 1916408"/>
              <a:gd name="connsiteY19" fmla="*/ 338438 h 2185674"/>
              <a:gd name="connsiteX20" fmla="*/ 755074 w 1916408"/>
              <a:gd name="connsiteY20" fmla="*/ 458755 h 2185674"/>
              <a:gd name="connsiteX21" fmla="*/ 555694 w 1916408"/>
              <a:gd name="connsiteY21" fmla="*/ 491985 h 2185674"/>
              <a:gd name="connsiteX22" fmla="*/ 392408 w 1916408"/>
              <a:gd name="connsiteY22" fmla="*/ 361356 h 2185674"/>
              <a:gd name="connsiteX23" fmla="*/ 381522 w 1916408"/>
              <a:gd name="connsiteY23" fmla="*/ 187185 h 2185674"/>
              <a:gd name="connsiteX24" fmla="*/ 196466 w 1916408"/>
              <a:gd name="connsiteY24" fmla="*/ 2128 h 2185674"/>
              <a:gd name="connsiteX25" fmla="*/ 522 w 1916408"/>
              <a:gd name="connsiteY25" fmla="*/ 110985 h 2185674"/>
              <a:gd name="connsiteX26" fmla="*/ 87608 w 1916408"/>
              <a:gd name="connsiteY26" fmla="*/ 459328 h 2185674"/>
              <a:gd name="connsiteX27" fmla="*/ 185579 w 1916408"/>
              <a:gd name="connsiteY27" fmla="*/ 720585 h 2185674"/>
              <a:gd name="connsiteX28" fmla="*/ 327094 w 1916408"/>
              <a:gd name="connsiteY28" fmla="*/ 862099 h 2185674"/>
              <a:gd name="connsiteX29" fmla="*/ 642779 w 1916408"/>
              <a:gd name="connsiteY29" fmla="*/ 916528 h 2185674"/>
              <a:gd name="connsiteX30" fmla="*/ 637050 w 1916408"/>
              <a:gd name="connsiteY30" fmla="*/ 1599463 h 2185674"/>
              <a:gd name="connsiteX31" fmla="*/ 588350 w 1916408"/>
              <a:gd name="connsiteY31" fmla="*/ 2135728 h 2185674"/>
              <a:gd name="connsiteX32" fmla="*/ 1375965 w 1916408"/>
              <a:gd name="connsiteY32" fmla="*/ 2185674 h 2185674"/>
              <a:gd name="connsiteX0" fmla="*/ 1367001 w 1916408"/>
              <a:gd name="connsiteY0" fmla="*/ 2266356 h 2266356"/>
              <a:gd name="connsiteX1" fmla="*/ 1426551 w 1916408"/>
              <a:gd name="connsiteY1" fmla="*/ 1841813 h 2266356"/>
              <a:gd name="connsiteX2" fmla="*/ 1459208 w 1916408"/>
              <a:gd name="connsiteY2" fmla="*/ 1634985 h 2266356"/>
              <a:gd name="connsiteX3" fmla="*/ 1423686 w 1916408"/>
              <a:gd name="connsiteY3" fmla="*/ 1363988 h 2266356"/>
              <a:gd name="connsiteX4" fmla="*/ 1535408 w 1916408"/>
              <a:gd name="connsiteY4" fmla="*/ 1667642 h 2266356"/>
              <a:gd name="connsiteX5" fmla="*/ 1568065 w 1916408"/>
              <a:gd name="connsiteY5" fmla="*/ 1809156 h 2266356"/>
              <a:gd name="connsiteX6" fmla="*/ 1568065 w 1916408"/>
              <a:gd name="connsiteY6" fmla="*/ 1972442 h 2266356"/>
              <a:gd name="connsiteX7" fmla="*/ 1600722 w 1916408"/>
              <a:gd name="connsiteY7" fmla="*/ 2092185 h 2266356"/>
              <a:gd name="connsiteX8" fmla="*/ 1742237 w 1916408"/>
              <a:gd name="connsiteY8" fmla="*/ 2113956 h 2266356"/>
              <a:gd name="connsiteX9" fmla="*/ 1894637 w 1916408"/>
              <a:gd name="connsiteY9" fmla="*/ 2037756 h 2266356"/>
              <a:gd name="connsiteX10" fmla="*/ 1916408 w 1916408"/>
              <a:gd name="connsiteY10" fmla="*/ 1863585 h 2266356"/>
              <a:gd name="connsiteX11" fmla="*/ 1796665 w 1916408"/>
              <a:gd name="connsiteY11" fmla="*/ 1384613 h 2266356"/>
              <a:gd name="connsiteX12" fmla="*/ 1720465 w 1916408"/>
              <a:gd name="connsiteY12" fmla="*/ 1199556 h 2266356"/>
              <a:gd name="connsiteX13" fmla="*/ 1709579 w 1916408"/>
              <a:gd name="connsiteY13" fmla="*/ 1014499 h 2266356"/>
              <a:gd name="connsiteX14" fmla="*/ 1548013 w 1916408"/>
              <a:gd name="connsiteY14" fmla="*/ 646676 h 2266356"/>
              <a:gd name="connsiteX15" fmla="*/ 1288475 w 1916408"/>
              <a:gd name="connsiteY15" fmla="*/ 515476 h 2266356"/>
              <a:gd name="connsiteX16" fmla="*/ 1222015 w 1916408"/>
              <a:gd name="connsiteY16" fmla="*/ 150518 h 2266356"/>
              <a:gd name="connsiteX17" fmla="*/ 1023779 w 1916408"/>
              <a:gd name="connsiteY17" fmla="*/ 34785 h 2266356"/>
              <a:gd name="connsiteX18" fmla="*/ 755075 w 1916408"/>
              <a:gd name="connsiteY18" fmla="*/ 127027 h 2266356"/>
              <a:gd name="connsiteX19" fmla="*/ 743042 w 1916408"/>
              <a:gd name="connsiteY19" fmla="*/ 338438 h 2266356"/>
              <a:gd name="connsiteX20" fmla="*/ 755074 w 1916408"/>
              <a:gd name="connsiteY20" fmla="*/ 458755 h 2266356"/>
              <a:gd name="connsiteX21" fmla="*/ 555694 w 1916408"/>
              <a:gd name="connsiteY21" fmla="*/ 491985 h 2266356"/>
              <a:gd name="connsiteX22" fmla="*/ 392408 w 1916408"/>
              <a:gd name="connsiteY22" fmla="*/ 361356 h 2266356"/>
              <a:gd name="connsiteX23" fmla="*/ 381522 w 1916408"/>
              <a:gd name="connsiteY23" fmla="*/ 187185 h 2266356"/>
              <a:gd name="connsiteX24" fmla="*/ 196466 w 1916408"/>
              <a:gd name="connsiteY24" fmla="*/ 2128 h 2266356"/>
              <a:gd name="connsiteX25" fmla="*/ 522 w 1916408"/>
              <a:gd name="connsiteY25" fmla="*/ 110985 h 2266356"/>
              <a:gd name="connsiteX26" fmla="*/ 87608 w 1916408"/>
              <a:gd name="connsiteY26" fmla="*/ 459328 h 2266356"/>
              <a:gd name="connsiteX27" fmla="*/ 185579 w 1916408"/>
              <a:gd name="connsiteY27" fmla="*/ 720585 h 2266356"/>
              <a:gd name="connsiteX28" fmla="*/ 327094 w 1916408"/>
              <a:gd name="connsiteY28" fmla="*/ 862099 h 2266356"/>
              <a:gd name="connsiteX29" fmla="*/ 642779 w 1916408"/>
              <a:gd name="connsiteY29" fmla="*/ 916528 h 2266356"/>
              <a:gd name="connsiteX30" fmla="*/ 637050 w 1916408"/>
              <a:gd name="connsiteY30" fmla="*/ 1599463 h 2266356"/>
              <a:gd name="connsiteX31" fmla="*/ 588350 w 1916408"/>
              <a:gd name="connsiteY31" fmla="*/ 2135728 h 2266356"/>
              <a:gd name="connsiteX32" fmla="*/ 1367001 w 1916408"/>
              <a:gd name="connsiteY32" fmla="*/ 2266356 h 2266356"/>
              <a:gd name="connsiteX0" fmla="*/ 1367001 w 1916408"/>
              <a:gd name="connsiteY0" fmla="*/ 2266356 h 2270199"/>
              <a:gd name="connsiteX1" fmla="*/ 1426551 w 1916408"/>
              <a:gd name="connsiteY1" fmla="*/ 1841813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67001 w 1916408"/>
              <a:gd name="connsiteY0" fmla="*/ 2266356 h 2270199"/>
              <a:gd name="connsiteX1" fmla="*/ 1462409 w 1916408"/>
              <a:gd name="connsiteY1" fmla="*/ 1850777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50518 h 2275320"/>
              <a:gd name="connsiteX17" fmla="*/ 1023779 w 1916408"/>
              <a:gd name="connsiteY17" fmla="*/ 34785 h 2275320"/>
              <a:gd name="connsiteX18" fmla="*/ 755075 w 1916408"/>
              <a:gd name="connsiteY18" fmla="*/ 127027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916408" h="2275320">
                <a:moveTo>
                  <a:pt x="1393895" y="2275320"/>
                </a:moveTo>
                <a:lnTo>
                  <a:pt x="1462409" y="1850777"/>
                </a:lnTo>
                <a:lnTo>
                  <a:pt x="1459208" y="1634985"/>
                </a:lnTo>
                <a:lnTo>
                  <a:pt x="1423686" y="1363988"/>
                </a:lnTo>
                <a:lnTo>
                  <a:pt x="1535408" y="1667642"/>
                </a:lnTo>
                <a:lnTo>
                  <a:pt x="1568065" y="1809156"/>
                </a:lnTo>
                <a:lnTo>
                  <a:pt x="1568065" y="1972442"/>
                </a:lnTo>
                <a:lnTo>
                  <a:pt x="1600722" y="2092185"/>
                </a:lnTo>
                <a:lnTo>
                  <a:pt x="1742237" y="2113956"/>
                </a:lnTo>
                <a:lnTo>
                  <a:pt x="1894637" y="2037756"/>
                </a:lnTo>
                <a:lnTo>
                  <a:pt x="1916408" y="1863585"/>
                </a:lnTo>
                <a:lnTo>
                  <a:pt x="1796665" y="1384613"/>
                </a:lnTo>
                <a:lnTo>
                  <a:pt x="1720465" y="1199556"/>
                </a:lnTo>
                <a:lnTo>
                  <a:pt x="1709579" y="1014499"/>
                </a:lnTo>
                <a:lnTo>
                  <a:pt x="1548013" y="646676"/>
                </a:lnTo>
                <a:lnTo>
                  <a:pt x="1288475" y="515476"/>
                </a:lnTo>
                <a:lnTo>
                  <a:pt x="1222015" y="150518"/>
                </a:lnTo>
                <a:lnTo>
                  <a:pt x="1023779" y="34785"/>
                </a:lnTo>
                <a:lnTo>
                  <a:pt x="755075" y="127027"/>
                </a:lnTo>
                <a:cubicBezTo>
                  <a:pt x="755075" y="206855"/>
                  <a:pt x="743042" y="283150"/>
                  <a:pt x="743042" y="338438"/>
                </a:cubicBezTo>
                <a:cubicBezTo>
                  <a:pt x="743042" y="393726"/>
                  <a:pt x="748390" y="429344"/>
                  <a:pt x="755074" y="458755"/>
                </a:cubicBezTo>
                <a:lnTo>
                  <a:pt x="555694" y="491985"/>
                </a:lnTo>
                <a:cubicBezTo>
                  <a:pt x="513966" y="481099"/>
                  <a:pt x="421437" y="412156"/>
                  <a:pt x="392408" y="361356"/>
                </a:cubicBezTo>
                <a:cubicBezTo>
                  <a:pt x="363379" y="310556"/>
                  <a:pt x="426879" y="247056"/>
                  <a:pt x="381522" y="187185"/>
                </a:cubicBezTo>
                <a:cubicBezTo>
                  <a:pt x="336165" y="127314"/>
                  <a:pt x="250895" y="18457"/>
                  <a:pt x="196466" y="2128"/>
                </a:cubicBezTo>
                <a:cubicBezTo>
                  <a:pt x="142037" y="-14201"/>
                  <a:pt x="9594" y="67442"/>
                  <a:pt x="522" y="110985"/>
                </a:cubicBezTo>
                <a:cubicBezTo>
                  <a:pt x="-8550" y="154528"/>
                  <a:pt x="103937" y="413971"/>
                  <a:pt x="87608" y="459328"/>
                </a:cubicBezTo>
                <a:cubicBezTo>
                  <a:pt x="71279" y="504685"/>
                  <a:pt x="183765" y="680671"/>
                  <a:pt x="185579" y="720585"/>
                </a:cubicBezTo>
                <a:cubicBezTo>
                  <a:pt x="187393" y="760499"/>
                  <a:pt x="290808" y="825813"/>
                  <a:pt x="327094" y="862099"/>
                </a:cubicBezTo>
                <a:cubicBezTo>
                  <a:pt x="363380" y="898385"/>
                  <a:pt x="613750" y="845771"/>
                  <a:pt x="642779" y="916528"/>
                </a:cubicBezTo>
                <a:cubicBezTo>
                  <a:pt x="650036" y="1074371"/>
                  <a:pt x="635236" y="1398077"/>
                  <a:pt x="637050" y="1599463"/>
                </a:cubicBezTo>
                <a:cubicBezTo>
                  <a:pt x="638864" y="1800849"/>
                  <a:pt x="468393" y="2217585"/>
                  <a:pt x="606279" y="2270199"/>
                </a:cubicBezTo>
                <a:lnTo>
                  <a:pt x="1393895" y="227532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-317500" ty="-114300" sx="100000" sy="100000" flip="none" algn="tl"/>
          </a:blipFill>
          <a:ln w="349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463904" y="1657736"/>
            <a:ext cx="1916408" cy="2275320"/>
          </a:xfrm>
          <a:custGeom>
            <a:avLst/>
            <a:gdLst>
              <a:gd name="connsiteX0" fmla="*/ 838200 w 1360714"/>
              <a:gd name="connsiteY0" fmla="*/ 2079171 h 2079171"/>
              <a:gd name="connsiteX1" fmla="*/ 870857 w 1360714"/>
              <a:gd name="connsiteY1" fmla="*/ 1807028 h 2079171"/>
              <a:gd name="connsiteX2" fmla="*/ 903514 w 1360714"/>
              <a:gd name="connsiteY2" fmla="*/ 1600200 h 2079171"/>
              <a:gd name="connsiteX3" fmla="*/ 859971 w 1360714"/>
              <a:gd name="connsiteY3" fmla="*/ 1393371 h 2079171"/>
              <a:gd name="connsiteX4" fmla="*/ 979714 w 1360714"/>
              <a:gd name="connsiteY4" fmla="*/ 1632857 h 2079171"/>
              <a:gd name="connsiteX5" fmla="*/ 1012371 w 1360714"/>
              <a:gd name="connsiteY5" fmla="*/ 1774371 h 2079171"/>
              <a:gd name="connsiteX6" fmla="*/ 1012371 w 1360714"/>
              <a:gd name="connsiteY6" fmla="*/ 1937657 h 2079171"/>
              <a:gd name="connsiteX7" fmla="*/ 1045028 w 1360714"/>
              <a:gd name="connsiteY7" fmla="*/ 2057400 h 2079171"/>
              <a:gd name="connsiteX8" fmla="*/ 1186543 w 1360714"/>
              <a:gd name="connsiteY8" fmla="*/ 2079171 h 2079171"/>
              <a:gd name="connsiteX9" fmla="*/ 1338943 w 1360714"/>
              <a:gd name="connsiteY9" fmla="*/ 2002971 h 2079171"/>
              <a:gd name="connsiteX10" fmla="*/ 1360714 w 1360714"/>
              <a:gd name="connsiteY10" fmla="*/ 1828800 h 2079171"/>
              <a:gd name="connsiteX11" fmla="*/ 1240971 w 1360714"/>
              <a:gd name="connsiteY11" fmla="*/ 1349828 h 2079171"/>
              <a:gd name="connsiteX12" fmla="*/ 1164771 w 1360714"/>
              <a:gd name="connsiteY12" fmla="*/ 1164771 h 2079171"/>
              <a:gd name="connsiteX13" fmla="*/ 1153885 w 1360714"/>
              <a:gd name="connsiteY13" fmla="*/ 979714 h 2079171"/>
              <a:gd name="connsiteX14" fmla="*/ 1012371 w 1360714"/>
              <a:gd name="connsiteY14" fmla="*/ 587828 h 2079171"/>
              <a:gd name="connsiteX15" fmla="*/ 696685 w 1360714"/>
              <a:gd name="connsiteY15" fmla="*/ 424543 h 2079171"/>
              <a:gd name="connsiteX16" fmla="*/ 642257 w 1360714"/>
              <a:gd name="connsiteY16" fmla="*/ 119743 h 2079171"/>
              <a:gd name="connsiteX17" fmla="*/ 468085 w 1360714"/>
              <a:gd name="connsiteY17" fmla="*/ 0 h 2079171"/>
              <a:gd name="connsiteX18" fmla="*/ 163285 w 1360714"/>
              <a:gd name="connsiteY18" fmla="*/ 76200 h 2079171"/>
              <a:gd name="connsiteX19" fmla="*/ 163285 w 1360714"/>
              <a:gd name="connsiteY19" fmla="*/ 315685 h 2079171"/>
              <a:gd name="connsiteX20" fmla="*/ 163285 w 1360714"/>
              <a:gd name="connsiteY20" fmla="*/ 391885 h 2079171"/>
              <a:gd name="connsiteX21" fmla="*/ 0 w 1360714"/>
              <a:gd name="connsiteY21" fmla="*/ 457200 h 2079171"/>
              <a:gd name="connsiteX0" fmla="*/ 859972 w 1382486"/>
              <a:gd name="connsiteY0" fmla="*/ 2079171 h 2079171"/>
              <a:gd name="connsiteX1" fmla="*/ 892629 w 1382486"/>
              <a:gd name="connsiteY1" fmla="*/ 1807028 h 2079171"/>
              <a:gd name="connsiteX2" fmla="*/ 925286 w 1382486"/>
              <a:gd name="connsiteY2" fmla="*/ 1600200 h 2079171"/>
              <a:gd name="connsiteX3" fmla="*/ 881743 w 1382486"/>
              <a:gd name="connsiteY3" fmla="*/ 1393371 h 2079171"/>
              <a:gd name="connsiteX4" fmla="*/ 1001486 w 1382486"/>
              <a:gd name="connsiteY4" fmla="*/ 1632857 h 2079171"/>
              <a:gd name="connsiteX5" fmla="*/ 1034143 w 1382486"/>
              <a:gd name="connsiteY5" fmla="*/ 1774371 h 2079171"/>
              <a:gd name="connsiteX6" fmla="*/ 1034143 w 1382486"/>
              <a:gd name="connsiteY6" fmla="*/ 1937657 h 2079171"/>
              <a:gd name="connsiteX7" fmla="*/ 1066800 w 1382486"/>
              <a:gd name="connsiteY7" fmla="*/ 2057400 h 2079171"/>
              <a:gd name="connsiteX8" fmla="*/ 1208315 w 1382486"/>
              <a:gd name="connsiteY8" fmla="*/ 2079171 h 2079171"/>
              <a:gd name="connsiteX9" fmla="*/ 1360715 w 1382486"/>
              <a:gd name="connsiteY9" fmla="*/ 2002971 h 2079171"/>
              <a:gd name="connsiteX10" fmla="*/ 1382486 w 1382486"/>
              <a:gd name="connsiteY10" fmla="*/ 1828800 h 2079171"/>
              <a:gd name="connsiteX11" fmla="*/ 1262743 w 1382486"/>
              <a:gd name="connsiteY11" fmla="*/ 1349828 h 2079171"/>
              <a:gd name="connsiteX12" fmla="*/ 1186543 w 1382486"/>
              <a:gd name="connsiteY12" fmla="*/ 1164771 h 2079171"/>
              <a:gd name="connsiteX13" fmla="*/ 1175657 w 1382486"/>
              <a:gd name="connsiteY13" fmla="*/ 979714 h 2079171"/>
              <a:gd name="connsiteX14" fmla="*/ 1034143 w 1382486"/>
              <a:gd name="connsiteY14" fmla="*/ 587828 h 2079171"/>
              <a:gd name="connsiteX15" fmla="*/ 718457 w 1382486"/>
              <a:gd name="connsiteY15" fmla="*/ 424543 h 2079171"/>
              <a:gd name="connsiteX16" fmla="*/ 664029 w 1382486"/>
              <a:gd name="connsiteY16" fmla="*/ 119743 h 2079171"/>
              <a:gd name="connsiteX17" fmla="*/ 489857 w 1382486"/>
              <a:gd name="connsiteY17" fmla="*/ 0 h 2079171"/>
              <a:gd name="connsiteX18" fmla="*/ 185057 w 1382486"/>
              <a:gd name="connsiteY18" fmla="*/ 76200 h 2079171"/>
              <a:gd name="connsiteX19" fmla="*/ 185057 w 1382486"/>
              <a:gd name="connsiteY19" fmla="*/ 315685 h 2079171"/>
              <a:gd name="connsiteX20" fmla="*/ 185057 w 1382486"/>
              <a:gd name="connsiteY20" fmla="*/ 391885 h 2079171"/>
              <a:gd name="connsiteX21" fmla="*/ 21772 w 1382486"/>
              <a:gd name="connsiteY21" fmla="*/ 457200 h 2079171"/>
              <a:gd name="connsiteX22" fmla="*/ 0 w 1382486"/>
              <a:gd name="connsiteY22" fmla="*/ 446314 h 2079171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23" fmla="*/ 846252 w 1368766"/>
              <a:gd name="connsiteY23" fmla="*/ 2079171 h 2100945"/>
              <a:gd name="connsiteX0" fmla="*/ 858422 w 1380936"/>
              <a:gd name="connsiteY0" fmla="*/ 2079171 h 2100943"/>
              <a:gd name="connsiteX1" fmla="*/ 891079 w 1380936"/>
              <a:gd name="connsiteY1" fmla="*/ 1807028 h 2100943"/>
              <a:gd name="connsiteX2" fmla="*/ 923736 w 1380936"/>
              <a:gd name="connsiteY2" fmla="*/ 1600200 h 2100943"/>
              <a:gd name="connsiteX3" fmla="*/ 880193 w 1380936"/>
              <a:gd name="connsiteY3" fmla="*/ 1393371 h 2100943"/>
              <a:gd name="connsiteX4" fmla="*/ 999936 w 1380936"/>
              <a:gd name="connsiteY4" fmla="*/ 1632857 h 2100943"/>
              <a:gd name="connsiteX5" fmla="*/ 1032593 w 1380936"/>
              <a:gd name="connsiteY5" fmla="*/ 1774371 h 2100943"/>
              <a:gd name="connsiteX6" fmla="*/ 1032593 w 1380936"/>
              <a:gd name="connsiteY6" fmla="*/ 1937657 h 2100943"/>
              <a:gd name="connsiteX7" fmla="*/ 1065250 w 1380936"/>
              <a:gd name="connsiteY7" fmla="*/ 2057400 h 2100943"/>
              <a:gd name="connsiteX8" fmla="*/ 1206765 w 1380936"/>
              <a:gd name="connsiteY8" fmla="*/ 2079171 h 2100943"/>
              <a:gd name="connsiteX9" fmla="*/ 1359165 w 1380936"/>
              <a:gd name="connsiteY9" fmla="*/ 2002971 h 2100943"/>
              <a:gd name="connsiteX10" fmla="*/ 1380936 w 1380936"/>
              <a:gd name="connsiteY10" fmla="*/ 1828800 h 2100943"/>
              <a:gd name="connsiteX11" fmla="*/ 1261193 w 1380936"/>
              <a:gd name="connsiteY11" fmla="*/ 1349828 h 2100943"/>
              <a:gd name="connsiteX12" fmla="*/ 1184993 w 1380936"/>
              <a:gd name="connsiteY12" fmla="*/ 1164771 h 2100943"/>
              <a:gd name="connsiteX13" fmla="*/ 1174107 w 1380936"/>
              <a:gd name="connsiteY13" fmla="*/ 979714 h 2100943"/>
              <a:gd name="connsiteX14" fmla="*/ 1032593 w 1380936"/>
              <a:gd name="connsiteY14" fmla="*/ 587828 h 2100943"/>
              <a:gd name="connsiteX15" fmla="*/ 716907 w 1380936"/>
              <a:gd name="connsiteY15" fmla="*/ 424543 h 2100943"/>
              <a:gd name="connsiteX16" fmla="*/ 662479 w 1380936"/>
              <a:gd name="connsiteY16" fmla="*/ 119743 h 2100943"/>
              <a:gd name="connsiteX17" fmla="*/ 488307 w 1380936"/>
              <a:gd name="connsiteY17" fmla="*/ 0 h 2100943"/>
              <a:gd name="connsiteX18" fmla="*/ 183507 w 1380936"/>
              <a:gd name="connsiteY18" fmla="*/ 76200 h 2100943"/>
              <a:gd name="connsiteX19" fmla="*/ 183507 w 1380936"/>
              <a:gd name="connsiteY19" fmla="*/ 315685 h 2100943"/>
              <a:gd name="connsiteX20" fmla="*/ 183507 w 1380936"/>
              <a:gd name="connsiteY20" fmla="*/ 391885 h 2100943"/>
              <a:gd name="connsiteX21" fmla="*/ 20222 w 1380936"/>
              <a:gd name="connsiteY21" fmla="*/ 457200 h 2100943"/>
              <a:gd name="connsiteX22" fmla="*/ 85536 w 1380936"/>
              <a:gd name="connsiteY22" fmla="*/ 1556657 h 2100943"/>
              <a:gd name="connsiteX23" fmla="*/ 52878 w 1380936"/>
              <a:gd name="connsiteY23" fmla="*/ 2100943 h 2100943"/>
              <a:gd name="connsiteX24" fmla="*/ 858422 w 1380936"/>
              <a:gd name="connsiteY24" fmla="*/ 2079171 h 2100943"/>
              <a:gd name="connsiteX0" fmla="*/ 859052 w 1381566"/>
              <a:gd name="connsiteY0" fmla="*/ 2079171 h 2100943"/>
              <a:gd name="connsiteX1" fmla="*/ 891709 w 1381566"/>
              <a:gd name="connsiteY1" fmla="*/ 1807028 h 2100943"/>
              <a:gd name="connsiteX2" fmla="*/ 924366 w 1381566"/>
              <a:gd name="connsiteY2" fmla="*/ 1600200 h 2100943"/>
              <a:gd name="connsiteX3" fmla="*/ 880823 w 1381566"/>
              <a:gd name="connsiteY3" fmla="*/ 1393371 h 2100943"/>
              <a:gd name="connsiteX4" fmla="*/ 1000566 w 1381566"/>
              <a:gd name="connsiteY4" fmla="*/ 1632857 h 2100943"/>
              <a:gd name="connsiteX5" fmla="*/ 1033223 w 1381566"/>
              <a:gd name="connsiteY5" fmla="*/ 1774371 h 2100943"/>
              <a:gd name="connsiteX6" fmla="*/ 1033223 w 1381566"/>
              <a:gd name="connsiteY6" fmla="*/ 1937657 h 2100943"/>
              <a:gd name="connsiteX7" fmla="*/ 1065880 w 1381566"/>
              <a:gd name="connsiteY7" fmla="*/ 2057400 h 2100943"/>
              <a:gd name="connsiteX8" fmla="*/ 1207395 w 1381566"/>
              <a:gd name="connsiteY8" fmla="*/ 2079171 h 2100943"/>
              <a:gd name="connsiteX9" fmla="*/ 1359795 w 1381566"/>
              <a:gd name="connsiteY9" fmla="*/ 2002971 h 2100943"/>
              <a:gd name="connsiteX10" fmla="*/ 1381566 w 1381566"/>
              <a:gd name="connsiteY10" fmla="*/ 1828800 h 2100943"/>
              <a:gd name="connsiteX11" fmla="*/ 1261823 w 1381566"/>
              <a:gd name="connsiteY11" fmla="*/ 1349828 h 2100943"/>
              <a:gd name="connsiteX12" fmla="*/ 1185623 w 1381566"/>
              <a:gd name="connsiteY12" fmla="*/ 1164771 h 2100943"/>
              <a:gd name="connsiteX13" fmla="*/ 1174737 w 1381566"/>
              <a:gd name="connsiteY13" fmla="*/ 979714 h 2100943"/>
              <a:gd name="connsiteX14" fmla="*/ 1033223 w 1381566"/>
              <a:gd name="connsiteY14" fmla="*/ 587828 h 2100943"/>
              <a:gd name="connsiteX15" fmla="*/ 717537 w 1381566"/>
              <a:gd name="connsiteY15" fmla="*/ 424543 h 2100943"/>
              <a:gd name="connsiteX16" fmla="*/ 663109 w 1381566"/>
              <a:gd name="connsiteY16" fmla="*/ 119743 h 2100943"/>
              <a:gd name="connsiteX17" fmla="*/ 488937 w 1381566"/>
              <a:gd name="connsiteY17" fmla="*/ 0 h 2100943"/>
              <a:gd name="connsiteX18" fmla="*/ 184137 w 1381566"/>
              <a:gd name="connsiteY18" fmla="*/ 76200 h 2100943"/>
              <a:gd name="connsiteX19" fmla="*/ 184137 w 1381566"/>
              <a:gd name="connsiteY19" fmla="*/ 315685 h 2100943"/>
              <a:gd name="connsiteX20" fmla="*/ 184137 w 1381566"/>
              <a:gd name="connsiteY20" fmla="*/ 391885 h 2100943"/>
              <a:gd name="connsiteX21" fmla="*/ 20852 w 1381566"/>
              <a:gd name="connsiteY21" fmla="*/ 457200 h 2100943"/>
              <a:gd name="connsiteX22" fmla="*/ 107937 w 1381566"/>
              <a:gd name="connsiteY22" fmla="*/ 881743 h 2100943"/>
              <a:gd name="connsiteX23" fmla="*/ 86166 w 1381566"/>
              <a:gd name="connsiteY23" fmla="*/ 1556657 h 2100943"/>
              <a:gd name="connsiteX24" fmla="*/ 53508 w 1381566"/>
              <a:gd name="connsiteY24" fmla="*/ 2100943 h 2100943"/>
              <a:gd name="connsiteX25" fmla="*/ 859052 w 1381566"/>
              <a:gd name="connsiteY25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214700 w 1737214"/>
              <a:gd name="connsiteY0" fmla="*/ 2079171 h 2100943"/>
              <a:gd name="connsiteX1" fmla="*/ 1247357 w 1737214"/>
              <a:gd name="connsiteY1" fmla="*/ 1807028 h 2100943"/>
              <a:gd name="connsiteX2" fmla="*/ 1280014 w 1737214"/>
              <a:gd name="connsiteY2" fmla="*/ 1600200 h 2100943"/>
              <a:gd name="connsiteX3" fmla="*/ 1236471 w 1737214"/>
              <a:gd name="connsiteY3" fmla="*/ 1393371 h 2100943"/>
              <a:gd name="connsiteX4" fmla="*/ 1356214 w 1737214"/>
              <a:gd name="connsiteY4" fmla="*/ 1632857 h 2100943"/>
              <a:gd name="connsiteX5" fmla="*/ 1388871 w 1737214"/>
              <a:gd name="connsiteY5" fmla="*/ 1774371 h 2100943"/>
              <a:gd name="connsiteX6" fmla="*/ 1388871 w 1737214"/>
              <a:gd name="connsiteY6" fmla="*/ 1937657 h 2100943"/>
              <a:gd name="connsiteX7" fmla="*/ 1421528 w 1737214"/>
              <a:gd name="connsiteY7" fmla="*/ 2057400 h 2100943"/>
              <a:gd name="connsiteX8" fmla="*/ 1563043 w 1737214"/>
              <a:gd name="connsiteY8" fmla="*/ 2079171 h 2100943"/>
              <a:gd name="connsiteX9" fmla="*/ 1715443 w 1737214"/>
              <a:gd name="connsiteY9" fmla="*/ 2002971 h 2100943"/>
              <a:gd name="connsiteX10" fmla="*/ 1737214 w 1737214"/>
              <a:gd name="connsiteY10" fmla="*/ 1828800 h 2100943"/>
              <a:gd name="connsiteX11" fmla="*/ 1617471 w 1737214"/>
              <a:gd name="connsiteY11" fmla="*/ 1349828 h 2100943"/>
              <a:gd name="connsiteX12" fmla="*/ 1541271 w 1737214"/>
              <a:gd name="connsiteY12" fmla="*/ 1164771 h 2100943"/>
              <a:gd name="connsiteX13" fmla="*/ 1530385 w 1737214"/>
              <a:gd name="connsiteY13" fmla="*/ 979714 h 2100943"/>
              <a:gd name="connsiteX14" fmla="*/ 1388871 w 1737214"/>
              <a:gd name="connsiteY14" fmla="*/ 587828 h 2100943"/>
              <a:gd name="connsiteX15" fmla="*/ 1073185 w 1737214"/>
              <a:gd name="connsiteY15" fmla="*/ 424543 h 2100943"/>
              <a:gd name="connsiteX16" fmla="*/ 1018757 w 1737214"/>
              <a:gd name="connsiteY16" fmla="*/ 119743 h 2100943"/>
              <a:gd name="connsiteX17" fmla="*/ 844585 w 1737214"/>
              <a:gd name="connsiteY17" fmla="*/ 0 h 2100943"/>
              <a:gd name="connsiteX18" fmla="*/ 539785 w 1737214"/>
              <a:gd name="connsiteY18" fmla="*/ 76200 h 2100943"/>
              <a:gd name="connsiteX19" fmla="*/ 539785 w 1737214"/>
              <a:gd name="connsiteY19" fmla="*/ 315685 h 2100943"/>
              <a:gd name="connsiteX20" fmla="*/ 539785 w 1737214"/>
              <a:gd name="connsiteY20" fmla="*/ 391885 h 2100943"/>
              <a:gd name="connsiteX21" fmla="*/ 376500 w 1737214"/>
              <a:gd name="connsiteY21" fmla="*/ 457200 h 2100943"/>
              <a:gd name="connsiteX22" fmla="*/ 6385 w 1737214"/>
              <a:gd name="connsiteY22" fmla="*/ 685800 h 2100943"/>
              <a:gd name="connsiteX23" fmla="*/ 147900 w 1737214"/>
              <a:gd name="connsiteY23" fmla="*/ 827314 h 2100943"/>
              <a:gd name="connsiteX24" fmla="*/ 463585 w 1737214"/>
              <a:gd name="connsiteY24" fmla="*/ 881743 h 2100943"/>
              <a:gd name="connsiteX25" fmla="*/ 441814 w 1737214"/>
              <a:gd name="connsiteY25" fmla="*/ 1556657 h 2100943"/>
              <a:gd name="connsiteX26" fmla="*/ 409156 w 1737214"/>
              <a:gd name="connsiteY26" fmla="*/ 2100943 h 2100943"/>
              <a:gd name="connsiteX27" fmla="*/ 1214700 w 1737214"/>
              <a:gd name="connsiteY27" fmla="*/ 2079171 h 2100943"/>
              <a:gd name="connsiteX0" fmla="*/ 1320578 w 1843092"/>
              <a:gd name="connsiteY0" fmla="*/ 2079171 h 2100943"/>
              <a:gd name="connsiteX1" fmla="*/ 1353235 w 1843092"/>
              <a:gd name="connsiteY1" fmla="*/ 1807028 h 2100943"/>
              <a:gd name="connsiteX2" fmla="*/ 1385892 w 1843092"/>
              <a:gd name="connsiteY2" fmla="*/ 1600200 h 2100943"/>
              <a:gd name="connsiteX3" fmla="*/ 1342349 w 1843092"/>
              <a:gd name="connsiteY3" fmla="*/ 1393371 h 2100943"/>
              <a:gd name="connsiteX4" fmla="*/ 1462092 w 1843092"/>
              <a:gd name="connsiteY4" fmla="*/ 1632857 h 2100943"/>
              <a:gd name="connsiteX5" fmla="*/ 1494749 w 1843092"/>
              <a:gd name="connsiteY5" fmla="*/ 1774371 h 2100943"/>
              <a:gd name="connsiteX6" fmla="*/ 1494749 w 1843092"/>
              <a:gd name="connsiteY6" fmla="*/ 1937657 h 2100943"/>
              <a:gd name="connsiteX7" fmla="*/ 1527406 w 1843092"/>
              <a:gd name="connsiteY7" fmla="*/ 2057400 h 2100943"/>
              <a:gd name="connsiteX8" fmla="*/ 1668921 w 1843092"/>
              <a:gd name="connsiteY8" fmla="*/ 2079171 h 2100943"/>
              <a:gd name="connsiteX9" fmla="*/ 1821321 w 1843092"/>
              <a:gd name="connsiteY9" fmla="*/ 2002971 h 2100943"/>
              <a:gd name="connsiteX10" fmla="*/ 1843092 w 1843092"/>
              <a:gd name="connsiteY10" fmla="*/ 1828800 h 2100943"/>
              <a:gd name="connsiteX11" fmla="*/ 1723349 w 1843092"/>
              <a:gd name="connsiteY11" fmla="*/ 1349828 h 2100943"/>
              <a:gd name="connsiteX12" fmla="*/ 1647149 w 1843092"/>
              <a:gd name="connsiteY12" fmla="*/ 1164771 h 2100943"/>
              <a:gd name="connsiteX13" fmla="*/ 1636263 w 1843092"/>
              <a:gd name="connsiteY13" fmla="*/ 979714 h 2100943"/>
              <a:gd name="connsiteX14" fmla="*/ 1494749 w 1843092"/>
              <a:gd name="connsiteY14" fmla="*/ 587828 h 2100943"/>
              <a:gd name="connsiteX15" fmla="*/ 1179063 w 1843092"/>
              <a:gd name="connsiteY15" fmla="*/ 424543 h 2100943"/>
              <a:gd name="connsiteX16" fmla="*/ 1124635 w 1843092"/>
              <a:gd name="connsiteY16" fmla="*/ 119743 h 2100943"/>
              <a:gd name="connsiteX17" fmla="*/ 950463 w 1843092"/>
              <a:gd name="connsiteY17" fmla="*/ 0 h 2100943"/>
              <a:gd name="connsiteX18" fmla="*/ 645663 w 1843092"/>
              <a:gd name="connsiteY18" fmla="*/ 76200 h 2100943"/>
              <a:gd name="connsiteX19" fmla="*/ 645663 w 1843092"/>
              <a:gd name="connsiteY19" fmla="*/ 315685 h 2100943"/>
              <a:gd name="connsiteX20" fmla="*/ 645663 w 1843092"/>
              <a:gd name="connsiteY20" fmla="*/ 391885 h 2100943"/>
              <a:gd name="connsiteX21" fmla="*/ 482378 w 1843092"/>
              <a:gd name="connsiteY21" fmla="*/ 457200 h 2100943"/>
              <a:gd name="connsiteX22" fmla="*/ 14292 w 1843092"/>
              <a:gd name="connsiteY22" fmla="*/ 424543 h 2100943"/>
              <a:gd name="connsiteX23" fmla="*/ 112263 w 1843092"/>
              <a:gd name="connsiteY23" fmla="*/ 685800 h 2100943"/>
              <a:gd name="connsiteX24" fmla="*/ 253778 w 1843092"/>
              <a:gd name="connsiteY24" fmla="*/ 827314 h 2100943"/>
              <a:gd name="connsiteX25" fmla="*/ 569463 w 1843092"/>
              <a:gd name="connsiteY25" fmla="*/ 881743 h 2100943"/>
              <a:gd name="connsiteX26" fmla="*/ 547692 w 1843092"/>
              <a:gd name="connsiteY26" fmla="*/ 1556657 h 2100943"/>
              <a:gd name="connsiteX27" fmla="*/ 515034 w 1843092"/>
              <a:gd name="connsiteY27" fmla="*/ 2100943 h 2100943"/>
              <a:gd name="connsiteX28" fmla="*/ 1320578 w 1843092"/>
              <a:gd name="connsiteY28" fmla="*/ 2079171 h 2100943"/>
              <a:gd name="connsiteX0" fmla="*/ 1412949 w 1935463"/>
              <a:gd name="connsiteY0" fmla="*/ 2079171 h 2100943"/>
              <a:gd name="connsiteX1" fmla="*/ 1445606 w 1935463"/>
              <a:gd name="connsiteY1" fmla="*/ 1807028 h 2100943"/>
              <a:gd name="connsiteX2" fmla="*/ 1478263 w 1935463"/>
              <a:gd name="connsiteY2" fmla="*/ 1600200 h 2100943"/>
              <a:gd name="connsiteX3" fmla="*/ 1434720 w 1935463"/>
              <a:gd name="connsiteY3" fmla="*/ 1393371 h 2100943"/>
              <a:gd name="connsiteX4" fmla="*/ 1554463 w 1935463"/>
              <a:gd name="connsiteY4" fmla="*/ 1632857 h 2100943"/>
              <a:gd name="connsiteX5" fmla="*/ 1587120 w 1935463"/>
              <a:gd name="connsiteY5" fmla="*/ 1774371 h 2100943"/>
              <a:gd name="connsiteX6" fmla="*/ 1587120 w 1935463"/>
              <a:gd name="connsiteY6" fmla="*/ 1937657 h 2100943"/>
              <a:gd name="connsiteX7" fmla="*/ 1619777 w 1935463"/>
              <a:gd name="connsiteY7" fmla="*/ 2057400 h 2100943"/>
              <a:gd name="connsiteX8" fmla="*/ 1761292 w 1935463"/>
              <a:gd name="connsiteY8" fmla="*/ 2079171 h 2100943"/>
              <a:gd name="connsiteX9" fmla="*/ 1913692 w 1935463"/>
              <a:gd name="connsiteY9" fmla="*/ 2002971 h 2100943"/>
              <a:gd name="connsiteX10" fmla="*/ 1935463 w 1935463"/>
              <a:gd name="connsiteY10" fmla="*/ 1828800 h 2100943"/>
              <a:gd name="connsiteX11" fmla="*/ 1815720 w 1935463"/>
              <a:gd name="connsiteY11" fmla="*/ 1349828 h 2100943"/>
              <a:gd name="connsiteX12" fmla="*/ 1739520 w 1935463"/>
              <a:gd name="connsiteY12" fmla="*/ 1164771 h 2100943"/>
              <a:gd name="connsiteX13" fmla="*/ 1728634 w 1935463"/>
              <a:gd name="connsiteY13" fmla="*/ 979714 h 2100943"/>
              <a:gd name="connsiteX14" fmla="*/ 1587120 w 1935463"/>
              <a:gd name="connsiteY14" fmla="*/ 587828 h 2100943"/>
              <a:gd name="connsiteX15" fmla="*/ 1271434 w 1935463"/>
              <a:gd name="connsiteY15" fmla="*/ 424543 h 2100943"/>
              <a:gd name="connsiteX16" fmla="*/ 1217006 w 1935463"/>
              <a:gd name="connsiteY16" fmla="*/ 119743 h 2100943"/>
              <a:gd name="connsiteX17" fmla="*/ 1042834 w 1935463"/>
              <a:gd name="connsiteY17" fmla="*/ 0 h 2100943"/>
              <a:gd name="connsiteX18" fmla="*/ 738034 w 1935463"/>
              <a:gd name="connsiteY18" fmla="*/ 76200 h 2100943"/>
              <a:gd name="connsiteX19" fmla="*/ 738034 w 1935463"/>
              <a:gd name="connsiteY19" fmla="*/ 315685 h 2100943"/>
              <a:gd name="connsiteX20" fmla="*/ 738034 w 1935463"/>
              <a:gd name="connsiteY20" fmla="*/ 391885 h 2100943"/>
              <a:gd name="connsiteX21" fmla="*/ 574749 w 1935463"/>
              <a:gd name="connsiteY21" fmla="*/ 457200 h 2100943"/>
              <a:gd name="connsiteX22" fmla="*/ 19577 w 1935463"/>
              <a:gd name="connsiteY22" fmla="*/ 76200 h 2100943"/>
              <a:gd name="connsiteX23" fmla="*/ 106663 w 1935463"/>
              <a:gd name="connsiteY23" fmla="*/ 424543 h 2100943"/>
              <a:gd name="connsiteX24" fmla="*/ 204634 w 1935463"/>
              <a:gd name="connsiteY24" fmla="*/ 685800 h 2100943"/>
              <a:gd name="connsiteX25" fmla="*/ 346149 w 1935463"/>
              <a:gd name="connsiteY25" fmla="*/ 827314 h 2100943"/>
              <a:gd name="connsiteX26" fmla="*/ 661834 w 1935463"/>
              <a:gd name="connsiteY26" fmla="*/ 881743 h 2100943"/>
              <a:gd name="connsiteX27" fmla="*/ 640063 w 1935463"/>
              <a:gd name="connsiteY27" fmla="*/ 1556657 h 2100943"/>
              <a:gd name="connsiteX28" fmla="*/ 607405 w 1935463"/>
              <a:gd name="connsiteY28" fmla="*/ 2100943 h 2100943"/>
              <a:gd name="connsiteX29" fmla="*/ 1412949 w 1935463"/>
              <a:gd name="connsiteY29" fmla="*/ 2079171 h 2100943"/>
              <a:gd name="connsiteX0" fmla="*/ 1393894 w 1916408"/>
              <a:gd name="connsiteY0" fmla="*/ 2129100 h 2150872"/>
              <a:gd name="connsiteX1" fmla="*/ 1426551 w 1916408"/>
              <a:gd name="connsiteY1" fmla="*/ 1856957 h 2150872"/>
              <a:gd name="connsiteX2" fmla="*/ 1459208 w 1916408"/>
              <a:gd name="connsiteY2" fmla="*/ 1650129 h 2150872"/>
              <a:gd name="connsiteX3" fmla="*/ 1415665 w 1916408"/>
              <a:gd name="connsiteY3" fmla="*/ 1443300 h 2150872"/>
              <a:gd name="connsiteX4" fmla="*/ 1535408 w 1916408"/>
              <a:gd name="connsiteY4" fmla="*/ 1682786 h 2150872"/>
              <a:gd name="connsiteX5" fmla="*/ 1568065 w 1916408"/>
              <a:gd name="connsiteY5" fmla="*/ 1824300 h 2150872"/>
              <a:gd name="connsiteX6" fmla="*/ 1568065 w 1916408"/>
              <a:gd name="connsiteY6" fmla="*/ 1987586 h 2150872"/>
              <a:gd name="connsiteX7" fmla="*/ 1600722 w 1916408"/>
              <a:gd name="connsiteY7" fmla="*/ 2107329 h 2150872"/>
              <a:gd name="connsiteX8" fmla="*/ 1742237 w 1916408"/>
              <a:gd name="connsiteY8" fmla="*/ 2129100 h 2150872"/>
              <a:gd name="connsiteX9" fmla="*/ 1894637 w 1916408"/>
              <a:gd name="connsiteY9" fmla="*/ 2052900 h 2150872"/>
              <a:gd name="connsiteX10" fmla="*/ 1916408 w 1916408"/>
              <a:gd name="connsiteY10" fmla="*/ 1878729 h 2150872"/>
              <a:gd name="connsiteX11" fmla="*/ 1796665 w 1916408"/>
              <a:gd name="connsiteY11" fmla="*/ 1399757 h 2150872"/>
              <a:gd name="connsiteX12" fmla="*/ 1720465 w 1916408"/>
              <a:gd name="connsiteY12" fmla="*/ 1214700 h 2150872"/>
              <a:gd name="connsiteX13" fmla="*/ 1709579 w 1916408"/>
              <a:gd name="connsiteY13" fmla="*/ 1029643 h 2150872"/>
              <a:gd name="connsiteX14" fmla="*/ 1568065 w 1916408"/>
              <a:gd name="connsiteY14" fmla="*/ 637757 h 2150872"/>
              <a:gd name="connsiteX15" fmla="*/ 1252379 w 1916408"/>
              <a:gd name="connsiteY15" fmla="*/ 474472 h 2150872"/>
              <a:gd name="connsiteX16" fmla="*/ 1197951 w 1916408"/>
              <a:gd name="connsiteY16" fmla="*/ 169672 h 2150872"/>
              <a:gd name="connsiteX17" fmla="*/ 1023779 w 1916408"/>
              <a:gd name="connsiteY17" fmla="*/ 49929 h 2150872"/>
              <a:gd name="connsiteX18" fmla="*/ 718979 w 1916408"/>
              <a:gd name="connsiteY18" fmla="*/ 126129 h 2150872"/>
              <a:gd name="connsiteX19" fmla="*/ 718979 w 1916408"/>
              <a:gd name="connsiteY19" fmla="*/ 365614 h 2150872"/>
              <a:gd name="connsiteX20" fmla="*/ 718979 w 1916408"/>
              <a:gd name="connsiteY20" fmla="*/ 441814 h 2150872"/>
              <a:gd name="connsiteX21" fmla="*/ 555694 w 1916408"/>
              <a:gd name="connsiteY21" fmla="*/ 507129 h 2150872"/>
              <a:gd name="connsiteX22" fmla="*/ 196466 w 1916408"/>
              <a:gd name="connsiteY22" fmla="*/ 17272 h 2150872"/>
              <a:gd name="connsiteX23" fmla="*/ 522 w 1916408"/>
              <a:gd name="connsiteY23" fmla="*/ 126129 h 2150872"/>
              <a:gd name="connsiteX24" fmla="*/ 87608 w 1916408"/>
              <a:gd name="connsiteY24" fmla="*/ 474472 h 2150872"/>
              <a:gd name="connsiteX25" fmla="*/ 185579 w 1916408"/>
              <a:gd name="connsiteY25" fmla="*/ 735729 h 2150872"/>
              <a:gd name="connsiteX26" fmla="*/ 327094 w 1916408"/>
              <a:gd name="connsiteY26" fmla="*/ 877243 h 2150872"/>
              <a:gd name="connsiteX27" fmla="*/ 642779 w 1916408"/>
              <a:gd name="connsiteY27" fmla="*/ 931672 h 2150872"/>
              <a:gd name="connsiteX28" fmla="*/ 621008 w 1916408"/>
              <a:gd name="connsiteY28" fmla="*/ 1606586 h 2150872"/>
              <a:gd name="connsiteX29" fmla="*/ 588350 w 1916408"/>
              <a:gd name="connsiteY29" fmla="*/ 2150872 h 2150872"/>
              <a:gd name="connsiteX30" fmla="*/ 1393894 w 1916408"/>
              <a:gd name="connsiteY30" fmla="*/ 2129100 h 2150872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81522 w 1916408"/>
              <a:gd name="connsiteY22" fmla="*/ 187185 h 2135728"/>
              <a:gd name="connsiteX23" fmla="*/ 196466 w 1916408"/>
              <a:gd name="connsiteY23" fmla="*/ 2128 h 2135728"/>
              <a:gd name="connsiteX24" fmla="*/ 522 w 1916408"/>
              <a:gd name="connsiteY24" fmla="*/ 110985 h 2135728"/>
              <a:gd name="connsiteX25" fmla="*/ 87608 w 1916408"/>
              <a:gd name="connsiteY25" fmla="*/ 459328 h 2135728"/>
              <a:gd name="connsiteX26" fmla="*/ 185579 w 1916408"/>
              <a:gd name="connsiteY26" fmla="*/ 720585 h 2135728"/>
              <a:gd name="connsiteX27" fmla="*/ 327094 w 1916408"/>
              <a:gd name="connsiteY27" fmla="*/ 862099 h 2135728"/>
              <a:gd name="connsiteX28" fmla="*/ 642779 w 1916408"/>
              <a:gd name="connsiteY28" fmla="*/ 916528 h 2135728"/>
              <a:gd name="connsiteX29" fmla="*/ 621008 w 1916408"/>
              <a:gd name="connsiteY29" fmla="*/ 1591442 h 2135728"/>
              <a:gd name="connsiteX30" fmla="*/ 588350 w 1916408"/>
              <a:gd name="connsiteY30" fmla="*/ 2135728 h 2135728"/>
              <a:gd name="connsiteX31" fmla="*/ 1393894 w 1916408"/>
              <a:gd name="connsiteY31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4465 w 1916408"/>
              <a:gd name="connsiteY15" fmla="*/ 491412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53092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37050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75965 w 1916408"/>
              <a:gd name="connsiteY0" fmla="*/ 2185674 h 2185674"/>
              <a:gd name="connsiteX1" fmla="*/ 1426551 w 1916408"/>
              <a:gd name="connsiteY1" fmla="*/ 1841813 h 2185674"/>
              <a:gd name="connsiteX2" fmla="*/ 1459208 w 1916408"/>
              <a:gd name="connsiteY2" fmla="*/ 1634985 h 2185674"/>
              <a:gd name="connsiteX3" fmla="*/ 1423686 w 1916408"/>
              <a:gd name="connsiteY3" fmla="*/ 1363988 h 2185674"/>
              <a:gd name="connsiteX4" fmla="*/ 1535408 w 1916408"/>
              <a:gd name="connsiteY4" fmla="*/ 1667642 h 2185674"/>
              <a:gd name="connsiteX5" fmla="*/ 1568065 w 1916408"/>
              <a:gd name="connsiteY5" fmla="*/ 1809156 h 2185674"/>
              <a:gd name="connsiteX6" fmla="*/ 1568065 w 1916408"/>
              <a:gd name="connsiteY6" fmla="*/ 1972442 h 2185674"/>
              <a:gd name="connsiteX7" fmla="*/ 1600722 w 1916408"/>
              <a:gd name="connsiteY7" fmla="*/ 2092185 h 2185674"/>
              <a:gd name="connsiteX8" fmla="*/ 1742237 w 1916408"/>
              <a:gd name="connsiteY8" fmla="*/ 2113956 h 2185674"/>
              <a:gd name="connsiteX9" fmla="*/ 1894637 w 1916408"/>
              <a:gd name="connsiteY9" fmla="*/ 2037756 h 2185674"/>
              <a:gd name="connsiteX10" fmla="*/ 1916408 w 1916408"/>
              <a:gd name="connsiteY10" fmla="*/ 1863585 h 2185674"/>
              <a:gd name="connsiteX11" fmla="*/ 1796665 w 1916408"/>
              <a:gd name="connsiteY11" fmla="*/ 1384613 h 2185674"/>
              <a:gd name="connsiteX12" fmla="*/ 1720465 w 1916408"/>
              <a:gd name="connsiteY12" fmla="*/ 1199556 h 2185674"/>
              <a:gd name="connsiteX13" fmla="*/ 1709579 w 1916408"/>
              <a:gd name="connsiteY13" fmla="*/ 1014499 h 2185674"/>
              <a:gd name="connsiteX14" fmla="*/ 1548013 w 1916408"/>
              <a:gd name="connsiteY14" fmla="*/ 646676 h 2185674"/>
              <a:gd name="connsiteX15" fmla="*/ 1288475 w 1916408"/>
              <a:gd name="connsiteY15" fmla="*/ 515476 h 2185674"/>
              <a:gd name="connsiteX16" fmla="*/ 1222015 w 1916408"/>
              <a:gd name="connsiteY16" fmla="*/ 150518 h 2185674"/>
              <a:gd name="connsiteX17" fmla="*/ 1023779 w 1916408"/>
              <a:gd name="connsiteY17" fmla="*/ 34785 h 2185674"/>
              <a:gd name="connsiteX18" fmla="*/ 755075 w 1916408"/>
              <a:gd name="connsiteY18" fmla="*/ 127027 h 2185674"/>
              <a:gd name="connsiteX19" fmla="*/ 743042 w 1916408"/>
              <a:gd name="connsiteY19" fmla="*/ 338438 h 2185674"/>
              <a:gd name="connsiteX20" fmla="*/ 755074 w 1916408"/>
              <a:gd name="connsiteY20" fmla="*/ 458755 h 2185674"/>
              <a:gd name="connsiteX21" fmla="*/ 555694 w 1916408"/>
              <a:gd name="connsiteY21" fmla="*/ 491985 h 2185674"/>
              <a:gd name="connsiteX22" fmla="*/ 392408 w 1916408"/>
              <a:gd name="connsiteY22" fmla="*/ 361356 h 2185674"/>
              <a:gd name="connsiteX23" fmla="*/ 381522 w 1916408"/>
              <a:gd name="connsiteY23" fmla="*/ 187185 h 2185674"/>
              <a:gd name="connsiteX24" fmla="*/ 196466 w 1916408"/>
              <a:gd name="connsiteY24" fmla="*/ 2128 h 2185674"/>
              <a:gd name="connsiteX25" fmla="*/ 522 w 1916408"/>
              <a:gd name="connsiteY25" fmla="*/ 110985 h 2185674"/>
              <a:gd name="connsiteX26" fmla="*/ 87608 w 1916408"/>
              <a:gd name="connsiteY26" fmla="*/ 459328 h 2185674"/>
              <a:gd name="connsiteX27" fmla="*/ 185579 w 1916408"/>
              <a:gd name="connsiteY27" fmla="*/ 720585 h 2185674"/>
              <a:gd name="connsiteX28" fmla="*/ 327094 w 1916408"/>
              <a:gd name="connsiteY28" fmla="*/ 862099 h 2185674"/>
              <a:gd name="connsiteX29" fmla="*/ 642779 w 1916408"/>
              <a:gd name="connsiteY29" fmla="*/ 916528 h 2185674"/>
              <a:gd name="connsiteX30" fmla="*/ 637050 w 1916408"/>
              <a:gd name="connsiteY30" fmla="*/ 1599463 h 2185674"/>
              <a:gd name="connsiteX31" fmla="*/ 588350 w 1916408"/>
              <a:gd name="connsiteY31" fmla="*/ 2135728 h 2185674"/>
              <a:gd name="connsiteX32" fmla="*/ 1375965 w 1916408"/>
              <a:gd name="connsiteY32" fmla="*/ 2185674 h 2185674"/>
              <a:gd name="connsiteX0" fmla="*/ 1367001 w 1916408"/>
              <a:gd name="connsiteY0" fmla="*/ 2266356 h 2266356"/>
              <a:gd name="connsiteX1" fmla="*/ 1426551 w 1916408"/>
              <a:gd name="connsiteY1" fmla="*/ 1841813 h 2266356"/>
              <a:gd name="connsiteX2" fmla="*/ 1459208 w 1916408"/>
              <a:gd name="connsiteY2" fmla="*/ 1634985 h 2266356"/>
              <a:gd name="connsiteX3" fmla="*/ 1423686 w 1916408"/>
              <a:gd name="connsiteY3" fmla="*/ 1363988 h 2266356"/>
              <a:gd name="connsiteX4" fmla="*/ 1535408 w 1916408"/>
              <a:gd name="connsiteY4" fmla="*/ 1667642 h 2266356"/>
              <a:gd name="connsiteX5" fmla="*/ 1568065 w 1916408"/>
              <a:gd name="connsiteY5" fmla="*/ 1809156 h 2266356"/>
              <a:gd name="connsiteX6" fmla="*/ 1568065 w 1916408"/>
              <a:gd name="connsiteY6" fmla="*/ 1972442 h 2266356"/>
              <a:gd name="connsiteX7" fmla="*/ 1600722 w 1916408"/>
              <a:gd name="connsiteY7" fmla="*/ 2092185 h 2266356"/>
              <a:gd name="connsiteX8" fmla="*/ 1742237 w 1916408"/>
              <a:gd name="connsiteY8" fmla="*/ 2113956 h 2266356"/>
              <a:gd name="connsiteX9" fmla="*/ 1894637 w 1916408"/>
              <a:gd name="connsiteY9" fmla="*/ 2037756 h 2266356"/>
              <a:gd name="connsiteX10" fmla="*/ 1916408 w 1916408"/>
              <a:gd name="connsiteY10" fmla="*/ 1863585 h 2266356"/>
              <a:gd name="connsiteX11" fmla="*/ 1796665 w 1916408"/>
              <a:gd name="connsiteY11" fmla="*/ 1384613 h 2266356"/>
              <a:gd name="connsiteX12" fmla="*/ 1720465 w 1916408"/>
              <a:gd name="connsiteY12" fmla="*/ 1199556 h 2266356"/>
              <a:gd name="connsiteX13" fmla="*/ 1709579 w 1916408"/>
              <a:gd name="connsiteY13" fmla="*/ 1014499 h 2266356"/>
              <a:gd name="connsiteX14" fmla="*/ 1548013 w 1916408"/>
              <a:gd name="connsiteY14" fmla="*/ 646676 h 2266356"/>
              <a:gd name="connsiteX15" fmla="*/ 1288475 w 1916408"/>
              <a:gd name="connsiteY15" fmla="*/ 515476 h 2266356"/>
              <a:gd name="connsiteX16" fmla="*/ 1222015 w 1916408"/>
              <a:gd name="connsiteY16" fmla="*/ 150518 h 2266356"/>
              <a:gd name="connsiteX17" fmla="*/ 1023779 w 1916408"/>
              <a:gd name="connsiteY17" fmla="*/ 34785 h 2266356"/>
              <a:gd name="connsiteX18" fmla="*/ 755075 w 1916408"/>
              <a:gd name="connsiteY18" fmla="*/ 127027 h 2266356"/>
              <a:gd name="connsiteX19" fmla="*/ 743042 w 1916408"/>
              <a:gd name="connsiteY19" fmla="*/ 338438 h 2266356"/>
              <a:gd name="connsiteX20" fmla="*/ 755074 w 1916408"/>
              <a:gd name="connsiteY20" fmla="*/ 458755 h 2266356"/>
              <a:gd name="connsiteX21" fmla="*/ 555694 w 1916408"/>
              <a:gd name="connsiteY21" fmla="*/ 491985 h 2266356"/>
              <a:gd name="connsiteX22" fmla="*/ 392408 w 1916408"/>
              <a:gd name="connsiteY22" fmla="*/ 361356 h 2266356"/>
              <a:gd name="connsiteX23" fmla="*/ 381522 w 1916408"/>
              <a:gd name="connsiteY23" fmla="*/ 187185 h 2266356"/>
              <a:gd name="connsiteX24" fmla="*/ 196466 w 1916408"/>
              <a:gd name="connsiteY24" fmla="*/ 2128 h 2266356"/>
              <a:gd name="connsiteX25" fmla="*/ 522 w 1916408"/>
              <a:gd name="connsiteY25" fmla="*/ 110985 h 2266356"/>
              <a:gd name="connsiteX26" fmla="*/ 87608 w 1916408"/>
              <a:gd name="connsiteY26" fmla="*/ 459328 h 2266356"/>
              <a:gd name="connsiteX27" fmla="*/ 185579 w 1916408"/>
              <a:gd name="connsiteY27" fmla="*/ 720585 h 2266356"/>
              <a:gd name="connsiteX28" fmla="*/ 327094 w 1916408"/>
              <a:gd name="connsiteY28" fmla="*/ 862099 h 2266356"/>
              <a:gd name="connsiteX29" fmla="*/ 642779 w 1916408"/>
              <a:gd name="connsiteY29" fmla="*/ 916528 h 2266356"/>
              <a:gd name="connsiteX30" fmla="*/ 637050 w 1916408"/>
              <a:gd name="connsiteY30" fmla="*/ 1599463 h 2266356"/>
              <a:gd name="connsiteX31" fmla="*/ 588350 w 1916408"/>
              <a:gd name="connsiteY31" fmla="*/ 2135728 h 2266356"/>
              <a:gd name="connsiteX32" fmla="*/ 1367001 w 1916408"/>
              <a:gd name="connsiteY32" fmla="*/ 2266356 h 2266356"/>
              <a:gd name="connsiteX0" fmla="*/ 1367001 w 1916408"/>
              <a:gd name="connsiteY0" fmla="*/ 2266356 h 2270199"/>
              <a:gd name="connsiteX1" fmla="*/ 1426551 w 1916408"/>
              <a:gd name="connsiteY1" fmla="*/ 1841813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67001 w 1916408"/>
              <a:gd name="connsiteY0" fmla="*/ 2266356 h 2270199"/>
              <a:gd name="connsiteX1" fmla="*/ 1462409 w 1916408"/>
              <a:gd name="connsiteY1" fmla="*/ 1850777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50518 h 2275320"/>
              <a:gd name="connsiteX17" fmla="*/ 1023779 w 1916408"/>
              <a:gd name="connsiteY17" fmla="*/ 34785 h 2275320"/>
              <a:gd name="connsiteX18" fmla="*/ 755075 w 1916408"/>
              <a:gd name="connsiteY18" fmla="*/ 127027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916408" h="2275320">
                <a:moveTo>
                  <a:pt x="1393895" y="2275320"/>
                </a:moveTo>
                <a:lnTo>
                  <a:pt x="1462409" y="1850777"/>
                </a:lnTo>
                <a:lnTo>
                  <a:pt x="1459208" y="1634985"/>
                </a:lnTo>
                <a:lnTo>
                  <a:pt x="1423686" y="1363988"/>
                </a:lnTo>
                <a:lnTo>
                  <a:pt x="1535408" y="1667642"/>
                </a:lnTo>
                <a:lnTo>
                  <a:pt x="1568065" y="1809156"/>
                </a:lnTo>
                <a:lnTo>
                  <a:pt x="1568065" y="1972442"/>
                </a:lnTo>
                <a:lnTo>
                  <a:pt x="1600722" y="2092185"/>
                </a:lnTo>
                <a:lnTo>
                  <a:pt x="1742237" y="2113956"/>
                </a:lnTo>
                <a:lnTo>
                  <a:pt x="1894637" y="2037756"/>
                </a:lnTo>
                <a:lnTo>
                  <a:pt x="1916408" y="1863585"/>
                </a:lnTo>
                <a:lnTo>
                  <a:pt x="1796665" y="1384613"/>
                </a:lnTo>
                <a:lnTo>
                  <a:pt x="1720465" y="1199556"/>
                </a:lnTo>
                <a:lnTo>
                  <a:pt x="1709579" y="1014499"/>
                </a:lnTo>
                <a:lnTo>
                  <a:pt x="1548013" y="646676"/>
                </a:lnTo>
                <a:lnTo>
                  <a:pt x="1288475" y="515476"/>
                </a:lnTo>
                <a:lnTo>
                  <a:pt x="1222015" y="150518"/>
                </a:lnTo>
                <a:lnTo>
                  <a:pt x="1023779" y="34785"/>
                </a:lnTo>
                <a:lnTo>
                  <a:pt x="755075" y="127027"/>
                </a:lnTo>
                <a:cubicBezTo>
                  <a:pt x="755075" y="206855"/>
                  <a:pt x="743042" y="283150"/>
                  <a:pt x="743042" y="338438"/>
                </a:cubicBezTo>
                <a:cubicBezTo>
                  <a:pt x="743042" y="393726"/>
                  <a:pt x="748390" y="429344"/>
                  <a:pt x="755074" y="458755"/>
                </a:cubicBezTo>
                <a:lnTo>
                  <a:pt x="555694" y="491985"/>
                </a:lnTo>
                <a:cubicBezTo>
                  <a:pt x="513966" y="481099"/>
                  <a:pt x="421437" y="412156"/>
                  <a:pt x="392408" y="361356"/>
                </a:cubicBezTo>
                <a:cubicBezTo>
                  <a:pt x="363379" y="310556"/>
                  <a:pt x="426879" y="247056"/>
                  <a:pt x="381522" y="187185"/>
                </a:cubicBezTo>
                <a:cubicBezTo>
                  <a:pt x="336165" y="127314"/>
                  <a:pt x="250895" y="18457"/>
                  <a:pt x="196466" y="2128"/>
                </a:cubicBezTo>
                <a:cubicBezTo>
                  <a:pt x="142037" y="-14201"/>
                  <a:pt x="9594" y="67442"/>
                  <a:pt x="522" y="110985"/>
                </a:cubicBezTo>
                <a:cubicBezTo>
                  <a:pt x="-8550" y="154528"/>
                  <a:pt x="103937" y="413971"/>
                  <a:pt x="87608" y="459328"/>
                </a:cubicBezTo>
                <a:cubicBezTo>
                  <a:pt x="71279" y="504685"/>
                  <a:pt x="183765" y="680671"/>
                  <a:pt x="185579" y="720585"/>
                </a:cubicBezTo>
                <a:cubicBezTo>
                  <a:pt x="187393" y="760499"/>
                  <a:pt x="290808" y="825813"/>
                  <a:pt x="327094" y="862099"/>
                </a:cubicBezTo>
                <a:cubicBezTo>
                  <a:pt x="363380" y="898385"/>
                  <a:pt x="613750" y="845771"/>
                  <a:pt x="642779" y="916528"/>
                </a:cubicBezTo>
                <a:cubicBezTo>
                  <a:pt x="650036" y="1074371"/>
                  <a:pt x="635236" y="1398077"/>
                  <a:pt x="637050" y="1599463"/>
                </a:cubicBezTo>
                <a:cubicBezTo>
                  <a:pt x="638864" y="1800849"/>
                  <a:pt x="468393" y="2217585"/>
                  <a:pt x="606279" y="2270199"/>
                </a:cubicBezTo>
                <a:lnTo>
                  <a:pt x="1393895" y="227532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-317500" ty="-114300" sx="100000" sy="100000" flip="none" algn="tl"/>
          </a:blipFill>
          <a:ln w="34925">
            <a:noFill/>
          </a:ln>
          <a:effectLst>
            <a:softEdge rad="762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57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8164" y="1628800"/>
            <a:ext cx="3431828" cy="225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1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3970903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覆盖原图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将形状覆盖到原图相应位置上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32212" y="3962767"/>
            <a:ext cx="3262432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设置</a:t>
            </a: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原图柔化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图片更正→锐化和柔化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384532" y="1732461"/>
            <a:ext cx="1916408" cy="2275320"/>
          </a:xfrm>
          <a:custGeom>
            <a:avLst/>
            <a:gdLst>
              <a:gd name="connsiteX0" fmla="*/ 838200 w 1360714"/>
              <a:gd name="connsiteY0" fmla="*/ 2079171 h 2079171"/>
              <a:gd name="connsiteX1" fmla="*/ 870857 w 1360714"/>
              <a:gd name="connsiteY1" fmla="*/ 1807028 h 2079171"/>
              <a:gd name="connsiteX2" fmla="*/ 903514 w 1360714"/>
              <a:gd name="connsiteY2" fmla="*/ 1600200 h 2079171"/>
              <a:gd name="connsiteX3" fmla="*/ 859971 w 1360714"/>
              <a:gd name="connsiteY3" fmla="*/ 1393371 h 2079171"/>
              <a:gd name="connsiteX4" fmla="*/ 979714 w 1360714"/>
              <a:gd name="connsiteY4" fmla="*/ 1632857 h 2079171"/>
              <a:gd name="connsiteX5" fmla="*/ 1012371 w 1360714"/>
              <a:gd name="connsiteY5" fmla="*/ 1774371 h 2079171"/>
              <a:gd name="connsiteX6" fmla="*/ 1012371 w 1360714"/>
              <a:gd name="connsiteY6" fmla="*/ 1937657 h 2079171"/>
              <a:gd name="connsiteX7" fmla="*/ 1045028 w 1360714"/>
              <a:gd name="connsiteY7" fmla="*/ 2057400 h 2079171"/>
              <a:gd name="connsiteX8" fmla="*/ 1186543 w 1360714"/>
              <a:gd name="connsiteY8" fmla="*/ 2079171 h 2079171"/>
              <a:gd name="connsiteX9" fmla="*/ 1338943 w 1360714"/>
              <a:gd name="connsiteY9" fmla="*/ 2002971 h 2079171"/>
              <a:gd name="connsiteX10" fmla="*/ 1360714 w 1360714"/>
              <a:gd name="connsiteY10" fmla="*/ 1828800 h 2079171"/>
              <a:gd name="connsiteX11" fmla="*/ 1240971 w 1360714"/>
              <a:gd name="connsiteY11" fmla="*/ 1349828 h 2079171"/>
              <a:gd name="connsiteX12" fmla="*/ 1164771 w 1360714"/>
              <a:gd name="connsiteY12" fmla="*/ 1164771 h 2079171"/>
              <a:gd name="connsiteX13" fmla="*/ 1153885 w 1360714"/>
              <a:gd name="connsiteY13" fmla="*/ 979714 h 2079171"/>
              <a:gd name="connsiteX14" fmla="*/ 1012371 w 1360714"/>
              <a:gd name="connsiteY14" fmla="*/ 587828 h 2079171"/>
              <a:gd name="connsiteX15" fmla="*/ 696685 w 1360714"/>
              <a:gd name="connsiteY15" fmla="*/ 424543 h 2079171"/>
              <a:gd name="connsiteX16" fmla="*/ 642257 w 1360714"/>
              <a:gd name="connsiteY16" fmla="*/ 119743 h 2079171"/>
              <a:gd name="connsiteX17" fmla="*/ 468085 w 1360714"/>
              <a:gd name="connsiteY17" fmla="*/ 0 h 2079171"/>
              <a:gd name="connsiteX18" fmla="*/ 163285 w 1360714"/>
              <a:gd name="connsiteY18" fmla="*/ 76200 h 2079171"/>
              <a:gd name="connsiteX19" fmla="*/ 163285 w 1360714"/>
              <a:gd name="connsiteY19" fmla="*/ 315685 h 2079171"/>
              <a:gd name="connsiteX20" fmla="*/ 163285 w 1360714"/>
              <a:gd name="connsiteY20" fmla="*/ 391885 h 2079171"/>
              <a:gd name="connsiteX21" fmla="*/ 0 w 1360714"/>
              <a:gd name="connsiteY21" fmla="*/ 457200 h 2079171"/>
              <a:gd name="connsiteX0" fmla="*/ 859972 w 1382486"/>
              <a:gd name="connsiteY0" fmla="*/ 2079171 h 2079171"/>
              <a:gd name="connsiteX1" fmla="*/ 892629 w 1382486"/>
              <a:gd name="connsiteY1" fmla="*/ 1807028 h 2079171"/>
              <a:gd name="connsiteX2" fmla="*/ 925286 w 1382486"/>
              <a:gd name="connsiteY2" fmla="*/ 1600200 h 2079171"/>
              <a:gd name="connsiteX3" fmla="*/ 881743 w 1382486"/>
              <a:gd name="connsiteY3" fmla="*/ 1393371 h 2079171"/>
              <a:gd name="connsiteX4" fmla="*/ 1001486 w 1382486"/>
              <a:gd name="connsiteY4" fmla="*/ 1632857 h 2079171"/>
              <a:gd name="connsiteX5" fmla="*/ 1034143 w 1382486"/>
              <a:gd name="connsiteY5" fmla="*/ 1774371 h 2079171"/>
              <a:gd name="connsiteX6" fmla="*/ 1034143 w 1382486"/>
              <a:gd name="connsiteY6" fmla="*/ 1937657 h 2079171"/>
              <a:gd name="connsiteX7" fmla="*/ 1066800 w 1382486"/>
              <a:gd name="connsiteY7" fmla="*/ 2057400 h 2079171"/>
              <a:gd name="connsiteX8" fmla="*/ 1208315 w 1382486"/>
              <a:gd name="connsiteY8" fmla="*/ 2079171 h 2079171"/>
              <a:gd name="connsiteX9" fmla="*/ 1360715 w 1382486"/>
              <a:gd name="connsiteY9" fmla="*/ 2002971 h 2079171"/>
              <a:gd name="connsiteX10" fmla="*/ 1382486 w 1382486"/>
              <a:gd name="connsiteY10" fmla="*/ 1828800 h 2079171"/>
              <a:gd name="connsiteX11" fmla="*/ 1262743 w 1382486"/>
              <a:gd name="connsiteY11" fmla="*/ 1349828 h 2079171"/>
              <a:gd name="connsiteX12" fmla="*/ 1186543 w 1382486"/>
              <a:gd name="connsiteY12" fmla="*/ 1164771 h 2079171"/>
              <a:gd name="connsiteX13" fmla="*/ 1175657 w 1382486"/>
              <a:gd name="connsiteY13" fmla="*/ 979714 h 2079171"/>
              <a:gd name="connsiteX14" fmla="*/ 1034143 w 1382486"/>
              <a:gd name="connsiteY14" fmla="*/ 587828 h 2079171"/>
              <a:gd name="connsiteX15" fmla="*/ 718457 w 1382486"/>
              <a:gd name="connsiteY15" fmla="*/ 424543 h 2079171"/>
              <a:gd name="connsiteX16" fmla="*/ 664029 w 1382486"/>
              <a:gd name="connsiteY16" fmla="*/ 119743 h 2079171"/>
              <a:gd name="connsiteX17" fmla="*/ 489857 w 1382486"/>
              <a:gd name="connsiteY17" fmla="*/ 0 h 2079171"/>
              <a:gd name="connsiteX18" fmla="*/ 185057 w 1382486"/>
              <a:gd name="connsiteY18" fmla="*/ 76200 h 2079171"/>
              <a:gd name="connsiteX19" fmla="*/ 185057 w 1382486"/>
              <a:gd name="connsiteY19" fmla="*/ 315685 h 2079171"/>
              <a:gd name="connsiteX20" fmla="*/ 185057 w 1382486"/>
              <a:gd name="connsiteY20" fmla="*/ 391885 h 2079171"/>
              <a:gd name="connsiteX21" fmla="*/ 21772 w 1382486"/>
              <a:gd name="connsiteY21" fmla="*/ 457200 h 2079171"/>
              <a:gd name="connsiteX22" fmla="*/ 0 w 1382486"/>
              <a:gd name="connsiteY22" fmla="*/ 446314 h 2079171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23" fmla="*/ 846252 w 1368766"/>
              <a:gd name="connsiteY23" fmla="*/ 2079171 h 2100945"/>
              <a:gd name="connsiteX0" fmla="*/ 858422 w 1380936"/>
              <a:gd name="connsiteY0" fmla="*/ 2079171 h 2100943"/>
              <a:gd name="connsiteX1" fmla="*/ 891079 w 1380936"/>
              <a:gd name="connsiteY1" fmla="*/ 1807028 h 2100943"/>
              <a:gd name="connsiteX2" fmla="*/ 923736 w 1380936"/>
              <a:gd name="connsiteY2" fmla="*/ 1600200 h 2100943"/>
              <a:gd name="connsiteX3" fmla="*/ 880193 w 1380936"/>
              <a:gd name="connsiteY3" fmla="*/ 1393371 h 2100943"/>
              <a:gd name="connsiteX4" fmla="*/ 999936 w 1380936"/>
              <a:gd name="connsiteY4" fmla="*/ 1632857 h 2100943"/>
              <a:gd name="connsiteX5" fmla="*/ 1032593 w 1380936"/>
              <a:gd name="connsiteY5" fmla="*/ 1774371 h 2100943"/>
              <a:gd name="connsiteX6" fmla="*/ 1032593 w 1380936"/>
              <a:gd name="connsiteY6" fmla="*/ 1937657 h 2100943"/>
              <a:gd name="connsiteX7" fmla="*/ 1065250 w 1380936"/>
              <a:gd name="connsiteY7" fmla="*/ 2057400 h 2100943"/>
              <a:gd name="connsiteX8" fmla="*/ 1206765 w 1380936"/>
              <a:gd name="connsiteY8" fmla="*/ 2079171 h 2100943"/>
              <a:gd name="connsiteX9" fmla="*/ 1359165 w 1380936"/>
              <a:gd name="connsiteY9" fmla="*/ 2002971 h 2100943"/>
              <a:gd name="connsiteX10" fmla="*/ 1380936 w 1380936"/>
              <a:gd name="connsiteY10" fmla="*/ 1828800 h 2100943"/>
              <a:gd name="connsiteX11" fmla="*/ 1261193 w 1380936"/>
              <a:gd name="connsiteY11" fmla="*/ 1349828 h 2100943"/>
              <a:gd name="connsiteX12" fmla="*/ 1184993 w 1380936"/>
              <a:gd name="connsiteY12" fmla="*/ 1164771 h 2100943"/>
              <a:gd name="connsiteX13" fmla="*/ 1174107 w 1380936"/>
              <a:gd name="connsiteY13" fmla="*/ 979714 h 2100943"/>
              <a:gd name="connsiteX14" fmla="*/ 1032593 w 1380936"/>
              <a:gd name="connsiteY14" fmla="*/ 587828 h 2100943"/>
              <a:gd name="connsiteX15" fmla="*/ 716907 w 1380936"/>
              <a:gd name="connsiteY15" fmla="*/ 424543 h 2100943"/>
              <a:gd name="connsiteX16" fmla="*/ 662479 w 1380936"/>
              <a:gd name="connsiteY16" fmla="*/ 119743 h 2100943"/>
              <a:gd name="connsiteX17" fmla="*/ 488307 w 1380936"/>
              <a:gd name="connsiteY17" fmla="*/ 0 h 2100943"/>
              <a:gd name="connsiteX18" fmla="*/ 183507 w 1380936"/>
              <a:gd name="connsiteY18" fmla="*/ 76200 h 2100943"/>
              <a:gd name="connsiteX19" fmla="*/ 183507 w 1380936"/>
              <a:gd name="connsiteY19" fmla="*/ 315685 h 2100943"/>
              <a:gd name="connsiteX20" fmla="*/ 183507 w 1380936"/>
              <a:gd name="connsiteY20" fmla="*/ 391885 h 2100943"/>
              <a:gd name="connsiteX21" fmla="*/ 20222 w 1380936"/>
              <a:gd name="connsiteY21" fmla="*/ 457200 h 2100943"/>
              <a:gd name="connsiteX22" fmla="*/ 85536 w 1380936"/>
              <a:gd name="connsiteY22" fmla="*/ 1556657 h 2100943"/>
              <a:gd name="connsiteX23" fmla="*/ 52878 w 1380936"/>
              <a:gd name="connsiteY23" fmla="*/ 2100943 h 2100943"/>
              <a:gd name="connsiteX24" fmla="*/ 858422 w 1380936"/>
              <a:gd name="connsiteY24" fmla="*/ 2079171 h 2100943"/>
              <a:gd name="connsiteX0" fmla="*/ 859052 w 1381566"/>
              <a:gd name="connsiteY0" fmla="*/ 2079171 h 2100943"/>
              <a:gd name="connsiteX1" fmla="*/ 891709 w 1381566"/>
              <a:gd name="connsiteY1" fmla="*/ 1807028 h 2100943"/>
              <a:gd name="connsiteX2" fmla="*/ 924366 w 1381566"/>
              <a:gd name="connsiteY2" fmla="*/ 1600200 h 2100943"/>
              <a:gd name="connsiteX3" fmla="*/ 880823 w 1381566"/>
              <a:gd name="connsiteY3" fmla="*/ 1393371 h 2100943"/>
              <a:gd name="connsiteX4" fmla="*/ 1000566 w 1381566"/>
              <a:gd name="connsiteY4" fmla="*/ 1632857 h 2100943"/>
              <a:gd name="connsiteX5" fmla="*/ 1033223 w 1381566"/>
              <a:gd name="connsiteY5" fmla="*/ 1774371 h 2100943"/>
              <a:gd name="connsiteX6" fmla="*/ 1033223 w 1381566"/>
              <a:gd name="connsiteY6" fmla="*/ 1937657 h 2100943"/>
              <a:gd name="connsiteX7" fmla="*/ 1065880 w 1381566"/>
              <a:gd name="connsiteY7" fmla="*/ 2057400 h 2100943"/>
              <a:gd name="connsiteX8" fmla="*/ 1207395 w 1381566"/>
              <a:gd name="connsiteY8" fmla="*/ 2079171 h 2100943"/>
              <a:gd name="connsiteX9" fmla="*/ 1359795 w 1381566"/>
              <a:gd name="connsiteY9" fmla="*/ 2002971 h 2100943"/>
              <a:gd name="connsiteX10" fmla="*/ 1381566 w 1381566"/>
              <a:gd name="connsiteY10" fmla="*/ 1828800 h 2100943"/>
              <a:gd name="connsiteX11" fmla="*/ 1261823 w 1381566"/>
              <a:gd name="connsiteY11" fmla="*/ 1349828 h 2100943"/>
              <a:gd name="connsiteX12" fmla="*/ 1185623 w 1381566"/>
              <a:gd name="connsiteY12" fmla="*/ 1164771 h 2100943"/>
              <a:gd name="connsiteX13" fmla="*/ 1174737 w 1381566"/>
              <a:gd name="connsiteY13" fmla="*/ 979714 h 2100943"/>
              <a:gd name="connsiteX14" fmla="*/ 1033223 w 1381566"/>
              <a:gd name="connsiteY14" fmla="*/ 587828 h 2100943"/>
              <a:gd name="connsiteX15" fmla="*/ 717537 w 1381566"/>
              <a:gd name="connsiteY15" fmla="*/ 424543 h 2100943"/>
              <a:gd name="connsiteX16" fmla="*/ 663109 w 1381566"/>
              <a:gd name="connsiteY16" fmla="*/ 119743 h 2100943"/>
              <a:gd name="connsiteX17" fmla="*/ 488937 w 1381566"/>
              <a:gd name="connsiteY17" fmla="*/ 0 h 2100943"/>
              <a:gd name="connsiteX18" fmla="*/ 184137 w 1381566"/>
              <a:gd name="connsiteY18" fmla="*/ 76200 h 2100943"/>
              <a:gd name="connsiteX19" fmla="*/ 184137 w 1381566"/>
              <a:gd name="connsiteY19" fmla="*/ 315685 h 2100943"/>
              <a:gd name="connsiteX20" fmla="*/ 184137 w 1381566"/>
              <a:gd name="connsiteY20" fmla="*/ 391885 h 2100943"/>
              <a:gd name="connsiteX21" fmla="*/ 20852 w 1381566"/>
              <a:gd name="connsiteY21" fmla="*/ 457200 h 2100943"/>
              <a:gd name="connsiteX22" fmla="*/ 107937 w 1381566"/>
              <a:gd name="connsiteY22" fmla="*/ 881743 h 2100943"/>
              <a:gd name="connsiteX23" fmla="*/ 86166 w 1381566"/>
              <a:gd name="connsiteY23" fmla="*/ 1556657 h 2100943"/>
              <a:gd name="connsiteX24" fmla="*/ 53508 w 1381566"/>
              <a:gd name="connsiteY24" fmla="*/ 2100943 h 2100943"/>
              <a:gd name="connsiteX25" fmla="*/ 859052 w 1381566"/>
              <a:gd name="connsiteY25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214700 w 1737214"/>
              <a:gd name="connsiteY0" fmla="*/ 2079171 h 2100943"/>
              <a:gd name="connsiteX1" fmla="*/ 1247357 w 1737214"/>
              <a:gd name="connsiteY1" fmla="*/ 1807028 h 2100943"/>
              <a:gd name="connsiteX2" fmla="*/ 1280014 w 1737214"/>
              <a:gd name="connsiteY2" fmla="*/ 1600200 h 2100943"/>
              <a:gd name="connsiteX3" fmla="*/ 1236471 w 1737214"/>
              <a:gd name="connsiteY3" fmla="*/ 1393371 h 2100943"/>
              <a:gd name="connsiteX4" fmla="*/ 1356214 w 1737214"/>
              <a:gd name="connsiteY4" fmla="*/ 1632857 h 2100943"/>
              <a:gd name="connsiteX5" fmla="*/ 1388871 w 1737214"/>
              <a:gd name="connsiteY5" fmla="*/ 1774371 h 2100943"/>
              <a:gd name="connsiteX6" fmla="*/ 1388871 w 1737214"/>
              <a:gd name="connsiteY6" fmla="*/ 1937657 h 2100943"/>
              <a:gd name="connsiteX7" fmla="*/ 1421528 w 1737214"/>
              <a:gd name="connsiteY7" fmla="*/ 2057400 h 2100943"/>
              <a:gd name="connsiteX8" fmla="*/ 1563043 w 1737214"/>
              <a:gd name="connsiteY8" fmla="*/ 2079171 h 2100943"/>
              <a:gd name="connsiteX9" fmla="*/ 1715443 w 1737214"/>
              <a:gd name="connsiteY9" fmla="*/ 2002971 h 2100943"/>
              <a:gd name="connsiteX10" fmla="*/ 1737214 w 1737214"/>
              <a:gd name="connsiteY10" fmla="*/ 1828800 h 2100943"/>
              <a:gd name="connsiteX11" fmla="*/ 1617471 w 1737214"/>
              <a:gd name="connsiteY11" fmla="*/ 1349828 h 2100943"/>
              <a:gd name="connsiteX12" fmla="*/ 1541271 w 1737214"/>
              <a:gd name="connsiteY12" fmla="*/ 1164771 h 2100943"/>
              <a:gd name="connsiteX13" fmla="*/ 1530385 w 1737214"/>
              <a:gd name="connsiteY13" fmla="*/ 979714 h 2100943"/>
              <a:gd name="connsiteX14" fmla="*/ 1388871 w 1737214"/>
              <a:gd name="connsiteY14" fmla="*/ 587828 h 2100943"/>
              <a:gd name="connsiteX15" fmla="*/ 1073185 w 1737214"/>
              <a:gd name="connsiteY15" fmla="*/ 424543 h 2100943"/>
              <a:gd name="connsiteX16" fmla="*/ 1018757 w 1737214"/>
              <a:gd name="connsiteY16" fmla="*/ 119743 h 2100943"/>
              <a:gd name="connsiteX17" fmla="*/ 844585 w 1737214"/>
              <a:gd name="connsiteY17" fmla="*/ 0 h 2100943"/>
              <a:gd name="connsiteX18" fmla="*/ 539785 w 1737214"/>
              <a:gd name="connsiteY18" fmla="*/ 76200 h 2100943"/>
              <a:gd name="connsiteX19" fmla="*/ 539785 w 1737214"/>
              <a:gd name="connsiteY19" fmla="*/ 315685 h 2100943"/>
              <a:gd name="connsiteX20" fmla="*/ 539785 w 1737214"/>
              <a:gd name="connsiteY20" fmla="*/ 391885 h 2100943"/>
              <a:gd name="connsiteX21" fmla="*/ 376500 w 1737214"/>
              <a:gd name="connsiteY21" fmla="*/ 457200 h 2100943"/>
              <a:gd name="connsiteX22" fmla="*/ 6385 w 1737214"/>
              <a:gd name="connsiteY22" fmla="*/ 685800 h 2100943"/>
              <a:gd name="connsiteX23" fmla="*/ 147900 w 1737214"/>
              <a:gd name="connsiteY23" fmla="*/ 827314 h 2100943"/>
              <a:gd name="connsiteX24" fmla="*/ 463585 w 1737214"/>
              <a:gd name="connsiteY24" fmla="*/ 881743 h 2100943"/>
              <a:gd name="connsiteX25" fmla="*/ 441814 w 1737214"/>
              <a:gd name="connsiteY25" fmla="*/ 1556657 h 2100943"/>
              <a:gd name="connsiteX26" fmla="*/ 409156 w 1737214"/>
              <a:gd name="connsiteY26" fmla="*/ 2100943 h 2100943"/>
              <a:gd name="connsiteX27" fmla="*/ 1214700 w 1737214"/>
              <a:gd name="connsiteY27" fmla="*/ 2079171 h 2100943"/>
              <a:gd name="connsiteX0" fmla="*/ 1320578 w 1843092"/>
              <a:gd name="connsiteY0" fmla="*/ 2079171 h 2100943"/>
              <a:gd name="connsiteX1" fmla="*/ 1353235 w 1843092"/>
              <a:gd name="connsiteY1" fmla="*/ 1807028 h 2100943"/>
              <a:gd name="connsiteX2" fmla="*/ 1385892 w 1843092"/>
              <a:gd name="connsiteY2" fmla="*/ 1600200 h 2100943"/>
              <a:gd name="connsiteX3" fmla="*/ 1342349 w 1843092"/>
              <a:gd name="connsiteY3" fmla="*/ 1393371 h 2100943"/>
              <a:gd name="connsiteX4" fmla="*/ 1462092 w 1843092"/>
              <a:gd name="connsiteY4" fmla="*/ 1632857 h 2100943"/>
              <a:gd name="connsiteX5" fmla="*/ 1494749 w 1843092"/>
              <a:gd name="connsiteY5" fmla="*/ 1774371 h 2100943"/>
              <a:gd name="connsiteX6" fmla="*/ 1494749 w 1843092"/>
              <a:gd name="connsiteY6" fmla="*/ 1937657 h 2100943"/>
              <a:gd name="connsiteX7" fmla="*/ 1527406 w 1843092"/>
              <a:gd name="connsiteY7" fmla="*/ 2057400 h 2100943"/>
              <a:gd name="connsiteX8" fmla="*/ 1668921 w 1843092"/>
              <a:gd name="connsiteY8" fmla="*/ 2079171 h 2100943"/>
              <a:gd name="connsiteX9" fmla="*/ 1821321 w 1843092"/>
              <a:gd name="connsiteY9" fmla="*/ 2002971 h 2100943"/>
              <a:gd name="connsiteX10" fmla="*/ 1843092 w 1843092"/>
              <a:gd name="connsiteY10" fmla="*/ 1828800 h 2100943"/>
              <a:gd name="connsiteX11" fmla="*/ 1723349 w 1843092"/>
              <a:gd name="connsiteY11" fmla="*/ 1349828 h 2100943"/>
              <a:gd name="connsiteX12" fmla="*/ 1647149 w 1843092"/>
              <a:gd name="connsiteY12" fmla="*/ 1164771 h 2100943"/>
              <a:gd name="connsiteX13" fmla="*/ 1636263 w 1843092"/>
              <a:gd name="connsiteY13" fmla="*/ 979714 h 2100943"/>
              <a:gd name="connsiteX14" fmla="*/ 1494749 w 1843092"/>
              <a:gd name="connsiteY14" fmla="*/ 587828 h 2100943"/>
              <a:gd name="connsiteX15" fmla="*/ 1179063 w 1843092"/>
              <a:gd name="connsiteY15" fmla="*/ 424543 h 2100943"/>
              <a:gd name="connsiteX16" fmla="*/ 1124635 w 1843092"/>
              <a:gd name="connsiteY16" fmla="*/ 119743 h 2100943"/>
              <a:gd name="connsiteX17" fmla="*/ 950463 w 1843092"/>
              <a:gd name="connsiteY17" fmla="*/ 0 h 2100943"/>
              <a:gd name="connsiteX18" fmla="*/ 645663 w 1843092"/>
              <a:gd name="connsiteY18" fmla="*/ 76200 h 2100943"/>
              <a:gd name="connsiteX19" fmla="*/ 645663 w 1843092"/>
              <a:gd name="connsiteY19" fmla="*/ 315685 h 2100943"/>
              <a:gd name="connsiteX20" fmla="*/ 645663 w 1843092"/>
              <a:gd name="connsiteY20" fmla="*/ 391885 h 2100943"/>
              <a:gd name="connsiteX21" fmla="*/ 482378 w 1843092"/>
              <a:gd name="connsiteY21" fmla="*/ 457200 h 2100943"/>
              <a:gd name="connsiteX22" fmla="*/ 14292 w 1843092"/>
              <a:gd name="connsiteY22" fmla="*/ 424543 h 2100943"/>
              <a:gd name="connsiteX23" fmla="*/ 112263 w 1843092"/>
              <a:gd name="connsiteY23" fmla="*/ 685800 h 2100943"/>
              <a:gd name="connsiteX24" fmla="*/ 253778 w 1843092"/>
              <a:gd name="connsiteY24" fmla="*/ 827314 h 2100943"/>
              <a:gd name="connsiteX25" fmla="*/ 569463 w 1843092"/>
              <a:gd name="connsiteY25" fmla="*/ 881743 h 2100943"/>
              <a:gd name="connsiteX26" fmla="*/ 547692 w 1843092"/>
              <a:gd name="connsiteY26" fmla="*/ 1556657 h 2100943"/>
              <a:gd name="connsiteX27" fmla="*/ 515034 w 1843092"/>
              <a:gd name="connsiteY27" fmla="*/ 2100943 h 2100943"/>
              <a:gd name="connsiteX28" fmla="*/ 1320578 w 1843092"/>
              <a:gd name="connsiteY28" fmla="*/ 2079171 h 2100943"/>
              <a:gd name="connsiteX0" fmla="*/ 1412949 w 1935463"/>
              <a:gd name="connsiteY0" fmla="*/ 2079171 h 2100943"/>
              <a:gd name="connsiteX1" fmla="*/ 1445606 w 1935463"/>
              <a:gd name="connsiteY1" fmla="*/ 1807028 h 2100943"/>
              <a:gd name="connsiteX2" fmla="*/ 1478263 w 1935463"/>
              <a:gd name="connsiteY2" fmla="*/ 1600200 h 2100943"/>
              <a:gd name="connsiteX3" fmla="*/ 1434720 w 1935463"/>
              <a:gd name="connsiteY3" fmla="*/ 1393371 h 2100943"/>
              <a:gd name="connsiteX4" fmla="*/ 1554463 w 1935463"/>
              <a:gd name="connsiteY4" fmla="*/ 1632857 h 2100943"/>
              <a:gd name="connsiteX5" fmla="*/ 1587120 w 1935463"/>
              <a:gd name="connsiteY5" fmla="*/ 1774371 h 2100943"/>
              <a:gd name="connsiteX6" fmla="*/ 1587120 w 1935463"/>
              <a:gd name="connsiteY6" fmla="*/ 1937657 h 2100943"/>
              <a:gd name="connsiteX7" fmla="*/ 1619777 w 1935463"/>
              <a:gd name="connsiteY7" fmla="*/ 2057400 h 2100943"/>
              <a:gd name="connsiteX8" fmla="*/ 1761292 w 1935463"/>
              <a:gd name="connsiteY8" fmla="*/ 2079171 h 2100943"/>
              <a:gd name="connsiteX9" fmla="*/ 1913692 w 1935463"/>
              <a:gd name="connsiteY9" fmla="*/ 2002971 h 2100943"/>
              <a:gd name="connsiteX10" fmla="*/ 1935463 w 1935463"/>
              <a:gd name="connsiteY10" fmla="*/ 1828800 h 2100943"/>
              <a:gd name="connsiteX11" fmla="*/ 1815720 w 1935463"/>
              <a:gd name="connsiteY11" fmla="*/ 1349828 h 2100943"/>
              <a:gd name="connsiteX12" fmla="*/ 1739520 w 1935463"/>
              <a:gd name="connsiteY12" fmla="*/ 1164771 h 2100943"/>
              <a:gd name="connsiteX13" fmla="*/ 1728634 w 1935463"/>
              <a:gd name="connsiteY13" fmla="*/ 979714 h 2100943"/>
              <a:gd name="connsiteX14" fmla="*/ 1587120 w 1935463"/>
              <a:gd name="connsiteY14" fmla="*/ 587828 h 2100943"/>
              <a:gd name="connsiteX15" fmla="*/ 1271434 w 1935463"/>
              <a:gd name="connsiteY15" fmla="*/ 424543 h 2100943"/>
              <a:gd name="connsiteX16" fmla="*/ 1217006 w 1935463"/>
              <a:gd name="connsiteY16" fmla="*/ 119743 h 2100943"/>
              <a:gd name="connsiteX17" fmla="*/ 1042834 w 1935463"/>
              <a:gd name="connsiteY17" fmla="*/ 0 h 2100943"/>
              <a:gd name="connsiteX18" fmla="*/ 738034 w 1935463"/>
              <a:gd name="connsiteY18" fmla="*/ 76200 h 2100943"/>
              <a:gd name="connsiteX19" fmla="*/ 738034 w 1935463"/>
              <a:gd name="connsiteY19" fmla="*/ 315685 h 2100943"/>
              <a:gd name="connsiteX20" fmla="*/ 738034 w 1935463"/>
              <a:gd name="connsiteY20" fmla="*/ 391885 h 2100943"/>
              <a:gd name="connsiteX21" fmla="*/ 574749 w 1935463"/>
              <a:gd name="connsiteY21" fmla="*/ 457200 h 2100943"/>
              <a:gd name="connsiteX22" fmla="*/ 19577 w 1935463"/>
              <a:gd name="connsiteY22" fmla="*/ 76200 h 2100943"/>
              <a:gd name="connsiteX23" fmla="*/ 106663 w 1935463"/>
              <a:gd name="connsiteY23" fmla="*/ 424543 h 2100943"/>
              <a:gd name="connsiteX24" fmla="*/ 204634 w 1935463"/>
              <a:gd name="connsiteY24" fmla="*/ 685800 h 2100943"/>
              <a:gd name="connsiteX25" fmla="*/ 346149 w 1935463"/>
              <a:gd name="connsiteY25" fmla="*/ 827314 h 2100943"/>
              <a:gd name="connsiteX26" fmla="*/ 661834 w 1935463"/>
              <a:gd name="connsiteY26" fmla="*/ 881743 h 2100943"/>
              <a:gd name="connsiteX27" fmla="*/ 640063 w 1935463"/>
              <a:gd name="connsiteY27" fmla="*/ 1556657 h 2100943"/>
              <a:gd name="connsiteX28" fmla="*/ 607405 w 1935463"/>
              <a:gd name="connsiteY28" fmla="*/ 2100943 h 2100943"/>
              <a:gd name="connsiteX29" fmla="*/ 1412949 w 1935463"/>
              <a:gd name="connsiteY29" fmla="*/ 2079171 h 2100943"/>
              <a:gd name="connsiteX0" fmla="*/ 1393894 w 1916408"/>
              <a:gd name="connsiteY0" fmla="*/ 2129100 h 2150872"/>
              <a:gd name="connsiteX1" fmla="*/ 1426551 w 1916408"/>
              <a:gd name="connsiteY1" fmla="*/ 1856957 h 2150872"/>
              <a:gd name="connsiteX2" fmla="*/ 1459208 w 1916408"/>
              <a:gd name="connsiteY2" fmla="*/ 1650129 h 2150872"/>
              <a:gd name="connsiteX3" fmla="*/ 1415665 w 1916408"/>
              <a:gd name="connsiteY3" fmla="*/ 1443300 h 2150872"/>
              <a:gd name="connsiteX4" fmla="*/ 1535408 w 1916408"/>
              <a:gd name="connsiteY4" fmla="*/ 1682786 h 2150872"/>
              <a:gd name="connsiteX5" fmla="*/ 1568065 w 1916408"/>
              <a:gd name="connsiteY5" fmla="*/ 1824300 h 2150872"/>
              <a:gd name="connsiteX6" fmla="*/ 1568065 w 1916408"/>
              <a:gd name="connsiteY6" fmla="*/ 1987586 h 2150872"/>
              <a:gd name="connsiteX7" fmla="*/ 1600722 w 1916408"/>
              <a:gd name="connsiteY7" fmla="*/ 2107329 h 2150872"/>
              <a:gd name="connsiteX8" fmla="*/ 1742237 w 1916408"/>
              <a:gd name="connsiteY8" fmla="*/ 2129100 h 2150872"/>
              <a:gd name="connsiteX9" fmla="*/ 1894637 w 1916408"/>
              <a:gd name="connsiteY9" fmla="*/ 2052900 h 2150872"/>
              <a:gd name="connsiteX10" fmla="*/ 1916408 w 1916408"/>
              <a:gd name="connsiteY10" fmla="*/ 1878729 h 2150872"/>
              <a:gd name="connsiteX11" fmla="*/ 1796665 w 1916408"/>
              <a:gd name="connsiteY11" fmla="*/ 1399757 h 2150872"/>
              <a:gd name="connsiteX12" fmla="*/ 1720465 w 1916408"/>
              <a:gd name="connsiteY12" fmla="*/ 1214700 h 2150872"/>
              <a:gd name="connsiteX13" fmla="*/ 1709579 w 1916408"/>
              <a:gd name="connsiteY13" fmla="*/ 1029643 h 2150872"/>
              <a:gd name="connsiteX14" fmla="*/ 1568065 w 1916408"/>
              <a:gd name="connsiteY14" fmla="*/ 637757 h 2150872"/>
              <a:gd name="connsiteX15" fmla="*/ 1252379 w 1916408"/>
              <a:gd name="connsiteY15" fmla="*/ 474472 h 2150872"/>
              <a:gd name="connsiteX16" fmla="*/ 1197951 w 1916408"/>
              <a:gd name="connsiteY16" fmla="*/ 169672 h 2150872"/>
              <a:gd name="connsiteX17" fmla="*/ 1023779 w 1916408"/>
              <a:gd name="connsiteY17" fmla="*/ 49929 h 2150872"/>
              <a:gd name="connsiteX18" fmla="*/ 718979 w 1916408"/>
              <a:gd name="connsiteY18" fmla="*/ 126129 h 2150872"/>
              <a:gd name="connsiteX19" fmla="*/ 718979 w 1916408"/>
              <a:gd name="connsiteY19" fmla="*/ 365614 h 2150872"/>
              <a:gd name="connsiteX20" fmla="*/ 718979 w 1916408"/>
              <a:gd name="connsiteY20" fmla="*/ 441814 h 2150872"/>
              <a:gd name="connsiteX21" fmla="*/ 555694 w 1916408"/>
              <a:gd name="connsiteY21" fmla="*/ 507129 h 2150872"/>
              <a:gd name="connsiteX22" fmla="*/ 196466 w 1916408"/>
              <a:gd name="connsiteY22" fmla="*/ 17272 h 2150872"/>
              <a:gd name="connsiteX23" fmla="*/ 522 w 1916408"/>
              <a:gd name="connsiteY23" fmla="*/ 126129 h 2150872"/>
              <a:gd name="connsiteX24" fmla="*/ 87608 w 1916408"/>
              <a:gd name="connsiteY24" fmla="*/ 474472 h 2150872"/>
              <a:gd name="connsiteX25" fmla="*/ 185579 w 1916408"/>
              <a:gd name="connsiteY25" fmla="*/ 735729 h 2150872"/>
              <a:gd name="connsiteX26" fmla="*/ 327094 w 1916408"/>
              <a:gd name="connsiteY26" fmla="*/ 877243 h 2150872"/>
              <a:gd name="connsiteX27" fmla="*/ 642779 w 1916408"/>
              <a:gd name="connsiteY27" fmla="*/ 931672 h 2150872"/>
              <a:gd name="connsiteX28" fmla="*/ 621008 w 1916408"/>
              <a:gd name="connsiteY28" fmla="*/ 1606586 h 2150872"/>
              <a:gd name="connsiteX29" fmla="*/ 588350 w 1916408"/>
              <a:gd name="connsiteY29" fmla="*/ 2150872 h 2150872"/>
              <a:gd name="connsiteX30" fmla="*/ 1393894 w 1916408"/>
              <a:gd name="connsiteY30" fmla="*/ 2129100 h 2150872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81522 w 1916408"/>
              <a:gd name="connsiteY22" fmla="*/ 187185 h 2135728"/>
              <a:gd name="connsiteX23" fmla="*/ 196466 w 1916408"/>
              <a:gd name="connsiteY23" fmla="*/ 2128 h 2135728"/>
              <a:gd name="connsiteX24" fmla="*/ 522 w 1916408"/>
              <a:gd name="connsiteY24" fmla="*/ 110985 h 2135728"/>
              <a:gd name="connsiteX25" fmla="*/ 87608 w 1916408"/>
              <a:gd name="connsiteY25" fmla="*/ 459328 h 2135728"/>
              <a:gd name="connsiteX26" fmla="*/ 185579 w 1916408"/>
              <a:gd name="connsiteY26" fmla="*/ 720585 h 2135728"/>
              <a:gd name="connsiteX27" fmla="*/ 327094 w 1916408"/>
              <a:gd name="connsiteY27" fmla="*/ 862099 h 2135728"/>
              <a:gd name="connsiteX28" fmla="*/ 642779 w 1916408"/>
              <a:gd name="connsiteY28" fmla="*/ 916528 h 2135728"/>
              <a:gd name="connsiteX29" fmla="*/ 621008 w 1916408"/>
              <a:gd name="connsiteY29" fmla="*/ 1591442 h 2135728"/>
              <a:gd name="connsiteX30" fmla="*/ 588350 w 1916408"/>
              <a:gd name="connsiteY30" fmla="*/ 2135728 h 2135728"/>
              <a:gd name="connsiteX31" fmla="*/ 1393894 w 1916408"/>
              <a:gd name="connsiteY31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4465 w 1916408"/>
              <a:gd name="connsiteY15" fmla="*/ 491412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53092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37050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75965 w 1916408"/>
              <a:gd name="connsiteY0" fmla="*/ 2185674 h 2185674"/>
              <a:gd name="connsiteX1" fmla="*/ 1426551 w 1916408"/>
              <a:gd name="connsiteY1" fmla="*/ 1841813 h 2185674"/>
              <a:gd name="connsiteX2" fmla="*/ 1459208 w 1916408"/>
              <a:gd name="connsiteY2" fmla="*/ 1634985 h 2185674"/>
              <a:gd name="connsiteX3" fmla="*/ 1423686 w 1916408"/>
              <a:gd name="connsiteY3" fmla="*/ 1363988 h 2185674"/>
              <a:gd name="connsiteX4" fmla="*/ 1535408 w 1916408"/>
              <a:gd name="connsiteY4" fmla="*/ 1667642 h 2185674"/>
              <a:gd name="connsiteX5" fmla="*/ 1568065 w 1916408"/>
              <a:gd name="connsiteY5" fmla="*/ 1809156 h 2185674"/>
              <a:gd name="connsiteX6" fmla="*/ 1568065 w 1916408"/>
              <a:gd name="connsiteY6" fmla="*/ 1972442 h 2185674"/>
              <a:gd name="connsiteX7" fmla="*/ 1600722 w 1916408"/>
              <a:gd name="connsiteY7" fmla="*/ 2092185 h 2185674"/>
              <a:gd name="connsiteX8" fmla="*/ 1742237 w 1916408"/>
              <a:gd name="connsiteY8" fmla="*/ 2113956 h 2185674"/>
              <a:gd name="connsiteX9" fmla="*/ 1894637 w 1916408"/>
              <a:gd name="connsiteY9" fmla="*/ 2037756 h 2185674"/>
              <a:gd name="connsiteX10" fmla="*/ 1916408 w 1916408"/>
              <a:gd name="connsiteY10" fmla="*/ 1863585 h 2185674"/>
              <a:gd name="connsiteX11" fmla="*/ 1796665 w 1916408"/>
              <a:gd name="connsiteY11" fmla="*/ 1384613 h 2185674"/>
              <a:gd name="connsiteX12" fmla="*/ 1720465 w 1916408"/>
              <a:gd name="connsiteY12" fmla="*/ 1199556 h 2185674"/>
              <a:gd name="connsiteX13" fmla="*/ 1709579 w 1916408"/>
              <a:gd name="connsiteY13" fmla="*/ 1014499 h 2185674"/>
              <a:gd name="connsiteX14" fmla="*/ 1548013 w 1916408"/>
              <a:gd name="connsiteY14" fmla="*/ 646676 h 2185674"/>
              <a:gd name="connsiteX15" fmla="*/ 1288475 w 1916408"/>
              <a:gd name="connsiteY15" fmla="*/ 515476 h 2185674"/>
              <a:gd name="connsiteX16" fmla="*/ 1222015 w 1916408"/>
              <a:gd name="connsiteY16" fmla="*/ 150518 h 2185674"/>
              <a:gd name="connsiteX17" fmla="*/ 1023779 w 1916408"/>
              <a:gd name="connsiteY17" fmla="*/ 34785 h 2185674"/>
              <a:gd name="connsiteX18" fmla="*/ 755075 w 1916408"/>
              <a:gd name="connsiteY18" fmla="*/ 127027 h 2185674"/>
              <a:gd name="connsiteX19" fmla="*/ 743042 w 1916408"/>
              <a:gd name="connsiteY19" fmla="*/ 338438 h 2185674"/>
              <a:gd name="connsiteX20" fmla="*/ 755074 w 1916408"/>
              <a:gd name="connsiteY20" fmla="*/ 458755 h 2185674"/>
              <a:gd name="connsiteX21" fmla="*/ 555694 w 1916408"/>
              <a:gd name="connsiteY21" fmla="*/ 491985 h 2185674"/>
              <a:gd name="connsiteX22" fmla="*/ 392408 w 1916408"/>
              <a:gd name="connsiteY22" fmla="*/ 361356 h 2185674"/>
              <a:gd name="connsiteX23" fmla="*/ 381522 w 1916408"/>
              <a:gd name="connsiteY23" fmla="*/ 187185 h 2185674"/>
              <a:gd name="connsiteX24" fmla="*/ 196466 w 1916408"/>
              <a:gd name="connsiteY24" fmla="*/ 2128 h 2185674"/>
              <a:gd name="connsiteX25" fmla="*/ 522 w 1916408"/>
              <a:gd name="connsiteY25" fmla="*/ 110985 h 2185674"/>
              <a:gd name="connsiteX26" fmla="*/ 87608 w 1916408"/>
              <a:gd name="connsiteY26" fmla="*/ 459328 h 2185674"/>
              <a:gd name="connsiteX27" fmla="*/ 185579 w 1916408"/>
              <a:gd name="connsiteY27" fmla="*/ 720585 h 2185674"/>
              <a:gd name="connsiteX28" fmla="*/ 327094 w 1916408"/>
              <a:gd name="connsiteY28" fmla="*/ 862099 h 2185674"/>
              <a:gd name="connsiteX29" fmla="*/ 642779 w 1916408"/>
              <a:gd name="connsiteY29" fmla="*/ 916528 h 2185674"/>
              <a:gd name="connsiteX30" fmla="*/ 637050 w 1916408"/>
              <a:gd name="connsiteY30" fmla="*/ 1599463 h 2185674"/>
              <a:gd name="connsiteX31" fmla="*/ 588350 w 1916408"/>
              <a:gd name="connsiteY31" fmla="*/ 2135728 h 2185674"/>
              <a:gd name="connsiteX32" fmla="*/ 1375965 w 1916408"/>
              <a:gd name="connsiteY32" fmla="*/ 2185674 h 2185674"/>
              <a:gd name="connsiteX0" fmla="*/ 1367001 w 1916408"/>
              <a:gd name="connsiteY0" fmla="*/ 2266356 h 2266356"/>
              <a:gd name="connsiteX1" fmla="*/ 1426551 w 1916408"/>
              <a:gd name="connsiteY1" fmla="*/ 1841813 h 2266356"/>
              <a:gd name="connsiteX2" fmla="*/ 1459208 w 1916408"/>
              <a:gd name="connsiteY2" fmla="*/ 1634985 h 2266356"/>
              <a:gd name="connsiteX3" fmla="*/ 1423686 w 1916408"/>
              <a:gd name="connsiteY3" fmla="*/ 1363988 h 2266356"/>
              <a:gd name="connsiteX4" fmla="*/ 1535408 w 1916408"/>
              <a:gd name="connsiteY4" fmla="*/ 1667642 h 2266356"/>
              <a:gd name="connsiteX5" fmla="*/ 1568065 w 1916408"/>
              <a:gd name="connsiteY5" fmla="*/ 1809156 h 2266356"/>
              <a:gd name="connsiteX6" fmla="*/ 1568065 w 1916408"/>
              <a:gd name="connsiteY6" fmla="*/ 1972442 h 2266356"/>
              <a:gd name="connsiteX7" fmla="*/ 1600722 w 1916408"/>
              <a:gd name="connsiteY7" fmla="*/ 2092185 h 2266356"/>
              <a:gd name="connsiteX8" fmla="*/ 1742237 w 1916408"/>
              <a:gd name="connsiteY8" fmla="*/ 2113956 h 2266356"/>
              <a:gd name="connsiteX9" fmla="*/ 1894637 w 1916408"/>
              <a:gd name="connsiteY9" fmla="*/ 2037756 h 2266356"/>
              <a:gd name="connsiteX10" fmla="*/ 1916408 w 1916408"/>
              <a:gd name="connsiteY10" fmla="*/ 1863585 h 2266356"/>
              <a:gd name="connsiteX11" fmla="*/ 1796665 w 1916408"/>
              <a:gd name="connsiteY11" fmla="*/ 1384613 h 2266356"/>
              <a:gd name="connsiteX12" fmla="*/ 1720465 w 1916408"/>
              <a:gd name="connsiteY12" fmla="*/ 1199556 h 2266356"/>
              <a:gd name="connsiteX13" fmla="*/ 1709579 w 1916408"/>
              <a:gd name="connsiteY13" fmla="*/ 1014499 h 2266356"/>
              <a:gd name="connsiteX14" fmla="*/ 1548013 w 1916408"/>
              <a:gd name="connsiteY14" fmla="*/ 646676 h 2266356"/>
              <a:gd name="connsiteX15" fmla="*/ 1288475 w 1916408"/>
              <a:gd name="connsiteY15" fmla="*/ 515476 h 2266356"/>
              <a:gd name="connsiteX16" fmla="*/ 1222015 w 1916408"/>
              <a:gd name="connsiteY16" fmla="*/ 150518 h 2266356"/>
              <a:gd name="connsiteX17" fmla="*/ 1023779 w 1916408"/>
              <a:gd name="connsiteY17" fmla="*/ 34785 h 2266356"/>
              <a:gd name="connsiteX18" fmla="*/ 755075 w 1916408"/>
              <a:gd name="connsiteY18" fmla="*/ 127027 h 2266356"/>
              <a:gd name="connsiteX19" fmla="*/ 743042 w 1916408"/>
              <a:gd name="connsiteY19" fmla="*/ 338438 h 2266356"/>
              <a:gd name="connsiteX20" fmla="*/ 755074 w 1916408"/>
              <a:gd name="connsiteY20" fmla="*/ 458755 h 2266356"/>
              <a:gd name="connsiteX21" fmla="*/ 555694 w 1916408"/>
              <a:gd name="connsiteY21" fmla="*/ 491985 h 2266356"/>
              <a:gd name="connsiteX22" fmla="*/ 392408 w 1916408"/>
              <a:gd name="connsiteY22" fmla="*/ 361356 h 2266356"/>
              <a:gd name="connsiteX23" fmla="*/ 381522 w 1916408"/>
              <a:gd name="connsiteY23" fmla="*/ 187185 h 2266356"/>
              <a:gd name="connsiteX24" fmla="*/ 196466 w 1916408"/>
              <a:gd name="connsiteY24" fmla="*/ 2128 h 2266356"/>
              <a:gd name="connsiteX25" fmla="*/ 522 w 1916408"/>
              <a:gd name="connsiteY25" fmla="*/ 110985 h 2266356"/>
              <a:gd name="connsiteX26" fmla="*/ 87608 w 1916408"/>
              <a:gd name="connsiteY26" fmla="*/ 459328 h 2266356"/>
              <a:gd name="connsiteX27" fmla="*/ 185579 w 1916408"/>
              <a:gd name="connsiteY27" fmla="*/ 720585 h 2266356"/>
              <a:gd name="connsiteX28" fmla="*/ 327094 w 1916408"/>
              <a:gd name="connsiteY28" fmla="*/ 862099 h 2266356"/>
              <a:gd name="connsiteX29" fmla="*/ 642779 w 1916408"/>
              <a:gd name="connsiteY29" fmla="*/ 916528 h 2266356"/>
              <a:gd name="connsiteX30" fmla="*/ 637050 w 1916408"/>
              <a:gd name="connsiteY30" fmla="*/ 1599463 h 2266356"/>
              <a:gd name="connsiteX31" fmla="*/ 588350 w 1916408"/>
              <a:gd name="connsiteY31" fmla="*/ 2135728 h 2266356"/>
              <a:gd name="connsiteX32" fmla="*/ 1367001 w 1916408"/>
              <a:gd name="connsiteY32" fmla="*/ 2266356 h 2266356"/>
              <a:gd name="connsiteX0" fmla="*/ 1367001 w 1916408"/>
              <a:gd name="connsiteY0" fmla="*/ 2266356 h 2270199"/>
              <a:gd name="connsiteX1" fmla="*/ 1426551 w 1916408"/>
              <a:gd name="connsiteY1" fmla="*/ 1841813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67001 w 1916408"/>
              <a:gd name="connsiteY0" fmla="*/ 2266356 h 2270199"/>
              <a:gd name="connsiteX1" fmla="*/ 1462409 w 1916408"/>
              <a:gd name="connsiteY1" fmla="*/ 1850777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50518 h 2275320"/>
              <a:gd name="connsiteX17" fmla="*/ 1023779 w 1916408"/>
              <a:gd name="connsiteY17" fmla="*/ 34785 h 2275320"/>
              <a:gd name="connsiteX18" fmla="*/ 755075 w 1916408"/>
              <a:gd name="connsiteY18" fmla="*/ 127027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916408" h="2275320">
                <a:moveTo>
                  <a:pt x="1393895" y="2275320"/>
                </a:moveTo>
                <a:lnTo>
                  <a:pt x="1462409" y="1850777"/>
                </a:lnTo>
                <a:lnTo>
                  <a:pt x="1459208" y="1634985"/>
                </a:lnTo>
                <a:lnTo>
                  <a:pt x="1423686" y="1363988"/>
                </a:lnTo>
                <a:lnTo>
                  <a:pt x="1535408" y="1667642"/>
                </a:lnTo>
                <a:lnTo>
                  <a:pt x="1568065" y="1809156"/>
                </a:lnTo>
                <a:lnTo>
                  <a:pt x="1568065" y="1972442"/>
                </a:lnTo>
                <a:lnTo>
                  <a:pt x="1600722" y="2092185"/>
                </a:lnTo>
                <a:lnTo>
                  <a:pt x="1742237" y="2113956"/>
                </a:lnTo>
                <a:lnTo>
                  <a:pt x="1894637" y="2037756"/>
                </a:lnTo>
                <a:lnTo>
                  <a:pt x="1916408" y="1863585"/>
                </a:lnTo>
                <a:lnTo>
                  <a:pt x="1796665" y="1384613"/>
                </a:lnTo>
                <a:lnTo>
                  <a:pt x="1720465" y="1199556"/>
                </a:lnTo>
                <a:lnTo>
                  <a:pt x="1709579" y="1014499"/>
                </a:lnTo>
                <a:lnTo>
                  <a:pt x="1548013" y="646676"/>
                </a:lnTo>
                <a:lnTo>
                  <a:pt x="1288475" y="515476"/>
                </a:lnTo>
                <a:lnTo>
                  <a:pt x="1222015" y="150518"/>
                </a:lnTo>
                <a:lnTo>
                  <a:pt x="1023779" y="34785"/>
                </a:lnTo>
                <a:lnTo>
                  <a:pt x="755075" y="127027"/>
                </a:lnTo>
                <a:cubicBezTo>
                  <a:pt x="755075" y="206855"/>
                  <a:pt x="743042" y="283150"/>
                  <a:pt x="743042" y="338438"/>
                </a:cubicBezTo>
                <a:cubicBezTo>
                  <a:pt x="743042" y="393726"/>
                  <a:pt x="748390" y="429344"/>
                  <a:pt x="755074" y="458755"/>
                </a:cubicBezTo>
                <a:lnTo>
                  <a:pt x="555694" y="491985"/>
                </a:lnTo>
                <a:cubicBezTo>
                  <a:pt x="513966" y="481099"/>
                  <a:pt x="421437" y="412156"/>
                  <a:pt x="392408" y="361356"/>
                </a:cubicBezTo>
                <a:cubicBezTo>
                  <a:pt x="363379" y="310556"/>
                  <a:pt x="426879" y="247056"/>
                  <a:pt x="381522" y="187185"/>
                </a:cubicBezTo>
                <a:cubicBezTo>
                  <a:pt x="336165" y="127314"/>
                  <a:pt x="250895" y="18457"/>
                  <a:pt x="196466" y="2128"/>
                </a:cubicBezTo>
                <a:cubicBezTo>
                  <a:pt x="142037" y="-14201"/>
                  <a:pt x="9594" y="67442"/>
                  <a:pt x="522" y="110985"/>
                </a:cubicBezTo>
                <a:cubicBezTo>
                  <a:pt x="-8550" y="154528"/>
                  <a:pt x="103937" y="413971"/>
                  <a:pt x="87608" y="459328"/>
                </a:cubicBezTo>
                <a:cubicBezTo>
                  <a:pt x="71279" y="504685"/>
                  <a:pt x="183765" y="680671"/>
                  <a:pt x="185579" y="720585"/>
                </a:cubicBezTo>
                <a:cubicBezTo>
                  <a:pt x="187393" y="760499"/>
                  <a:pt x="290808" y="825813"/>
                  <a:pt x="327094" y="862099"/>
                </a:cubicBezTo>
                <a:cubicBezTo>
                  <a:pt x="363380" y="898385"/>
                  <a:pt x="613750" y="845771"/>
                  <a:pt x="642779" y="916528"/>
                </a:cubicBezTo>
                <a:cubicBezTo>
                  <a:pt x="650036" y="1074371"/>
                  <a:pt x="635236" y="1398077"/>
                  <a:pt x="637050" y="1599463"/>
                </a:cubicBezTo>
                <a:cubicBezTo>
                  <a:pt x="638864" y="1800849"/>
                  <a:pt x="468393" y="2217585"/>
                  <a:pt x="606279" y="2270199"/>
                </a:cubicBezTo>
                <a:lnTo>
                  <a:pt x="1393895" y="227532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-317500" ty="-114300" sx="100000" sy="100000" flip="none" algn="tl"/>
          </a:blipFill>
          <a:ln w="34925">
            <a:noFill/>
          </a:ln>
          <a:effectLst>
            <a:softEdge rad="762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1628800"/>
            <a:ext cx="3431828" cy="225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任意多边形 18"/>
          <p:cNvSpPr/>
          <p:nvPr/>
        </p:nvSpPr>
        <p:spPr>
          <a:xfrm>
            <a:off x="5176400" y="1732461"/>
            <a:ext cx="1916408" cy="2275320"/>
          </a:xfrm>
          <a:custGeom>
            <a:avLst/>
            <a:gdLst>
              <a:gd name="connsiteX0" fmla="*/ 838200 w 1360714"/>
              <a:gd name="connsiteY0" fmla="*/ 2079171 h 2079171"/>
              <a:gd name="connsiteX1" fmla="*/ 870857 w 1360714"/>
              <a:gd name="connsiteY1" fmla="*/ 1807028 h 2079171"/>
              <a:gd name="connsiteX2" fmla="*/ 903514 w 1360714"/>
              <a:gd name="connsiteY2" fmla="*/ 1600200 h 2079171"/>
              <a:gd name="connsiteX3" fmla="*/ 859971 w 1360714"/>
              <a:gd name="connsiteY3" fmla="*/ 1393371 h 2079171"/>
              <a:gd name="connsiteX4" fmla="*/ 979714 w 1360714"/>
              <a:gd name="connsiteY4" fmla="*/ 1632857 h 2079171"/>
              <a:gd name="connsiteX5" fmla="*/ 1012371 w 1360714"/>
              <a:gd name="connsiteY5" fmla="*/ 1774371 h 2079171"/>
              <a:gd name="connsiteX6" fmla="*/ 1012371 w 1360714"/>
              <a:gd name="connsiteY6" fmla="*/ 1937657 h 2079171"/>
              <a:gd name="connsiteX7" fmla="*/ 1045028 w 1360714"/>
              <a:gd name="connsiteY7" fmla="*/ 2057400 h 2079171"/>
              <a:gd name="connsiteX8" fmla="*/ 1186543 w 1360714"/>
              <a:gd name="connsiteY8" fmla="*/ 2079171 h 2079171"/>
              <a:gd name="connsiteX9" fmla="*/ 1338943 w 1360714"/>
              <a:gd name="connsiteY9" fmla="*/ 2002971 h 2079171"/>
              <a:gd name="connsiteX10" fmla="*/ 1360714 w 1360714"/>
              <a:gd name="connsiteY10" fmla="*/ 1828800 h 2079171"/>
              <a:gd name="connsiteX11" fmla="*/ 1240971 w 1360714"/>
              <a:gd name="connsiteY11" fmla="*/ 1349828 h 2079171"/>
              <a:gd name="connsiteX12" fmla="*/ 1164771 w 1360714"/>
              <a:gd name="connsiteY12" fmla="*/ 1164771 h 2079171"/>
              <a:gd name="connsiteX13" fmla="*/ 1153885 w 1360714"/>
              <a:gd name="connsiteY13" fmla="*/ 979714 h 2079171"/>
              <a:gd name="connsiteX14" fmla="*/ 1012371 w 1360714"/>
              <a:gd name="connsiteY14" fmla="*/ 587828 h 2079171"/>
              <a:gd name="connsiteX15" fmla="*/ 696685 w 1360714"/>
              <a:gd name="connsiteY15" fmla="*/ 424543 h 2079171"/>
              <a:gd name="connsiteX16" fmla="*/ 642257 w 1360714"/>
              <a:gd name="connsiteY16" fmla="*/ 119743 h 2079171"/>
              <a:gd name="connsiteX17" fmla="*/ 468085 w 1360714"/>
              <a:gd name="connsiteY17" fmla="*/ 0 h 2079171"/>
              <a:gd name="connsiteX18" fmla="*/ 163285 w 1360714"/>
              <a:gd name="connsiteY18" fmla="*/ 76200 h 2079171"/>
              <a:gd name="connsiteX19" fmla="*/ 163285 w 1360714"/>
              <a:gd name="connsiteY19" fmla="*/ 315685 h 2079171"/>
              <a:gd name="connsiteX20" fmla="*/ 163285 w 1360714"/>
              <a:gd name="connsiteY20" fmla="*/ 391885 h 2079171"/>
              <a:gd name="connsiteX21" fmla="*/ 0 w 1360714"/>
              <a:gd name="connsiteY21" fmla="*/ 457200 h 2079171"/>
              <a:gd name="connsiteX0" fmla="*/ 859972 w 1382486"/>
              <a:gd name="connsiteY0" fmla="*/ 2079171 h 2079171"/>
              <a:gd name="connsiteX1" fmla="*/ 892629 w 1382486"/>
              <a:gd name="connsiteY1" fmla="*/ 1807028 h 2079171"/>
              <a:gd name="connsiteX2" fmla="*/ 925286 w 1382486"/>
              <a:gd name="connsiteY2" fmla="*/ 1600200 h 2079171"/>
              <a:gd name="connsiteX3" fmla="*/ 881743 w 1382486"/>
              <a:gd name="connsiteY3" fmla="*/ 1393371 h 2079171"/>
              <a:gd name="connsiteX4" fmla="*/ 1001486 w 1382486"/>
              <a:gd name="connsiteY4" fmla="*/ 1632857 h 2079171"/>
              <a:gd name="connsiteX5" fmla="*/ 1034143 w 1382486"/>
              <a:gd name="connsiteY5" fmla="*/ 1774371 h 2079171"/>
              <a:gd name="connsiteX6" fmla="*/ 1034143 w 1382486"/>
              <a:gd name="connsiteY6" fmla="*/ 1937657 h 2079171"/>
              <a:gd name="connsiteX7" fmla="*/ 1066800 w 1382486"/>
              <a:gd name="connsiteY7" fmla="*/ 2057400 h 2079171"/>
              <a:gd name="connsiteX8" fmla="*/ 1208315 w 1382486"/>
              <a:gd name="connsiteY8" fmla="*/ 2079171 h 2079171"/>
              <a:gd name="connsiteX9" fmla="*/ 1360715 w 1382486"/>
              <a:gd name="connsiteY9" fmla="*/ 2002971 h 2079171"/>
              <a:gd name="connsiteX10" fmla="*/ 1382486 w 1382486"/>
              <a:gd name="connsiteY10" fmla="*/ 1828800 h 2079171"/>
              <a:gd name="connsiteX11" fmla="*/ 1262743 w 1382486"/>
              <a:gd name="connsiteY11" fmla="*/ 1349828 h 2079171"/>
              <a:gd name="connsiteX12" fmla="*/ 1186543 w 1382486"/>
              <a:gd name="connsiteY12" fmla="*/ 1164771 h 2079171"/>
              <a:gd name="connsiteX13" fmla="*/ 1175657 w 1382486"/>
              <a:gd name="connsiteY13" fmla="*/ 979714 h 2079171"/>
              <a:gd name="connsiteX14" fmla="*/ 1034143 w 1382486"/>
              <a:gd name="connsiteY14" fmla="*/ 587828 h 2079171"/>
              <a:gd name="connsiteX15" fmla="*/ 718457 w 1382486"/>
              <a:gd name="connsiteY15" fmla="*/ 424543 h 2079171"/>
              <a:gd name="connsiteX16" fmla="*/ 664029 w 1382486"/>
              <a:gd name="connsiteY16" fmla="*/ 119743 h 2079171"/>
              <a:gd name="connsiteX17" fmla="*/ 489857 w 1382486"/>
              <a:gd name="connsiteY17" fmla="*/ 0 h 2079171"/>
              <a:gd name="connsiteX18" fmla="*/ 185057 w 1382486"/>
              <a:gd name="connsiteY18" fmla="*/ 76200 h 2079171"/>
              <a:gd name="connsiteX19" fmla="*/ 185057 w 1382486"/>
              <a:gd name="connsiteY19" fmla="*/ 315685 h 2079171"/>
              <a:gd name="connsiteX20" fmla="*/ 185057 w 1382486"/>
              <a:gd name="connsiteY20" fmla="*/ 391885 h 2079171"/>
              <a:gd name="connsiteX21" fmla="*/ 21772 w 1382486"/>
              <a:gd name="connsiteY21" fmla="*/ 457200 h 2079171"/>
              <a:gd name="connsiteX22" fmla="*/ 0 w 1382486"/>
              <a:gd name="connsiteY22" fmla="*/ 446314 h 2079171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23" fmla="*/ 846252 w 1368766"/>
              <a:gd name="connsiteY23" fmla="*/ 2079171 h 2100945"/>
              <a:gd name="connsiteX0" fmla="*/ 858422 w 1380936"/>
              <a:gd name="connsiteY0" fmla="*/ 2079171 h 2100943"/>
              <a:gd name="connsiteX1" fmla="*/ 891079 w 1380936"/>
              <a:gd name="connsiteY1" fmla="*/ 1807028 h 2100943"/>
              <a:gd name="connsiteX2" fmla="*/ 923736 w 1380936"/>
              <a:gd name="connsiteY2" fmla="*/ 1600200 h 2100943"/>
              <a:gd name="connsiteX3" fmla="*/ 880193 w 1380936"/>
              <a:gd name="connsiteY3" fmla="*/ 1393371 h 2100943"/>
              <a:gd name="connsiteX4" fmla="*/ 999936 w 1380936"/>
              <a:gd name="connsiteY4" fmla="*/ 1632857 h 2100943"/>
              <a:gd name="connsiteX5" fmla="*/ 1032593 w 1380936"/>
              <a:gd name="connsiteY5" fmla="*/ 1774371 h 2100943"/>
              <a:gd name="connsiteX6" fmla="*/ 1032593 w 1380936"/>
              <a:gd name="connsiteY6" fmla="*/ 1937657 h 2100943"/>
              <a:gd name="connsiteX7" fmla="*/ 1065250 w 1380936"/>
              <a:gd name="connsiteY7" fmla="*/ 2057400 h 2100943"/>
              <a:gd name="connsiteX8" fmla="*/ 1206765 w 1380936"/>
              <a:gd name="connsiteY8" fmla="*/ 2079171 h 2100943"/>
              <a:gd name="connsiteX9" fmla="*/ 1359165 w 1380936"/>
              <a:gd name="connsiteY9" fmla="*/ 2002971 h 2100943"/>
              <a:gd name="connsiteX10" fmla="*/ 1380936 w 1380936"/>
              <a:gd name="connsiteY10" fmla="*/ 1828800 h 2100943"/>
              <a:gd name="connsiteX11" fmla="*/ 1261193 w 1380936"/>
              <a:gd name="connsiteY11" fmla="*/ 1349828 h 2100943"/>
              <a:gd name="connsiteX12" fmla="*/ 1184993 w 1380936"/>
              <a:gd name="connsiteY12" fmla="*/ 1164771 h 2100943"/>
              <a:gd name="connsiteX13" fmla="*/ 1174107 w 1380936"/>
              <a:gd name="connsiteY13" fmla="*/ 979714 h 2100943"/>
              <a:gd name="connsiteX14" fmla="*/ 1032593 w 1380936"/>
              <a:gd name="connsiteY14" fmla="*/ 587828 h 2100943"/>
              <a:gd name="connsiteX15" fmla="*/ 716907 w 1380936"/>
              <a:gd name="connsiteY15" fmla="*/ 424543 h 2100943"/>
              <a:gd name="connsiteX16" fmla="*/ 662479 w 1380936"/>
              <a:gd name="connsiteY16" fmla="*/ 119743 h 2100943"/>
              <a:gd name="connsiteX17" fmla="*/ 488307 w 1380936"/>
              <a:gd name="connsiteY17" fmla="*/ 0 h 2100943"/>
              <a:gd name="connsiteX18" fmla="*/ 183507 w 1380936"/>
              <a:gd name="connsiteY18" fmla="*/ 76200 h 2100943"/>
              <a:gd name="connsiteX19" fmla="*/ 183507 w 1380936"/>
              <a:gd name="connsiteY19" fmla="*/ 315685 h 2100943"/>
              <a:gd name="connsiteX20" fmla="*/ 183507 w 1380936"/>
              <a:gd name="connsiteY20" fmla="*/ 391885 h 2100943"/>
              <a:gd name="connsiteX21" fmla="*/ 20222 w 1380936"/>
              <a:gd name="connsiteY21" fmla="*/ 457200 h 2100943"/>
              <a:gd name="connsiteX22" fmla="*/ 85536 w 1380936"/>
              <a:gd name="connsiteY22" fmla="*/ 1556657 h 2100943"/>
              <a:gd name="connsiteX23" fmla="*/ 52878 w 1380936"/>
              <a:gd name="connsiteY23" fmla="*/ 2100943 h 2100943"/>
              <a:gd name="connsiteX24" fmla="*/ 858422 w 1380936"/>
              <a:gd name="connsiteY24" fmla="*/ 2079171 h 2100943"/>
              <a:gd name="connsiteX0" fmla="*/ 859052 w 1381566"/>
              <a:gd name="connsiteY0" fmla="*/ 2079171 h 2100943"/>
              <a:gd name="connsiteX1" fmla="*/ 891709 w 1381566"/>
              <a:gd name="connsiteY1" fmla="*/ 1807028 h 2100943"/>
              <a:gd name="connsiteX2" fmla="*/ 924366 w 1381566"/>
              <a:gd name="connsiteY2" fmla="*/ 1600200 h 2100943"/>
              <a:gd name="connsiteX3" fmla="*/ 880823 w 1381566"/>
              <a:gd name="connsiteY3" fmla="*/ 1393371 h 2100943"/>
              <a:gd name="connsiteX4" fmla="*/ 1000566 w 1381566"/>
              <a:gd name="connsiteY4" fmla="*/ 1632857 h 2100943"/>
              <a:gd name="connsiteX5" fmla="*/ 1033223 w 1381566"/>
              <a:gd name="connsiteY5" fmla="*/ 1774371 h 2100943"/>
              <a:gd name="connsiteX6" fmla="*/ 1033223 w 1381566"/>
              <a:gd name="connsiteY6" fmla="*/ 1937657 h 2100943"/>
              <a:gd name="connsiteX7" fmla="*/ 1065880 w 1381566"/>
              <a:gd name="connsiteY7" fmla="*/ 2057400 h 2100943"/>
              <a:gd name="connsiteX8" fmla="*/ 1207395 w 1381566"/>
              <a:gd name="connsiteY8" fmla="*/ 2079171 h 2100943"/>
              <a:gd name="connsiteX9" fmla="*/ 1359795 w 1381566"/>
              <a:gd name="connsiteY9" fmla="*/ 2002971 h 2100943"/>
              <a:gd name="connsiteX10" fmla="*/ 1381566 w 1381566"/>
              <a:gd name="connsiteY10" fmla="*/ 1828800 h 2100943"/>
              <a:gd name="connsiteX11" fmla="*/ 1261823 w 1381566"/>
              <a:gd name="connsiteY11" fmla="*/ 1349828 h 2100943"/>
              <a:gd name="connsiteX12" fmla="*/ 1185623 w 1381566"/>
              <a:gd name="connsiteY12" fmla="*/ 1164771 h 2100943"/>
              <a:gd name="connsiteX13" fmla="*/ 1174737 w 1381566"/>
              <a:gd name="connsiteY13" fmla="*/ 979714 h 2100943"/>
              <a:gd name="connsiteX14" fmla="*/ 1033223 w 1381566"/>
              <a:gd name="connsiteY14" fmla="*/ 587828 h 2100943"/>
              <a:gd name="connsiteX15" fmla="*/ 717537 w 1381566"/>
              <a:gd name="connsiteY15" fmla="*/ 424543 h 2100943"/>
              <a:gd name="connsiteX16" fmla="*/ 663109 w 1381566"/>
              <a:gd name="connsiteY16" fmla="*/ 119743 h 2100943"/>
              <a:gd name="connsiteX17" fmla="*/ 488937 w 1381566"/>
              <a:gd name="connsiteY17" fmla="*/ 0 h 2100943"/>
              <a:gd name="connsiteX18" fmla="*/ 184137 w 1381566"/>
              <a:gd name="connsiteY18" fmla="*/ 76200 h 2100943"/>
              <a:gd name="connsiteX19" fmla="*/ 184137 w 1381566"/>
              <a:gd name="connsiteY19" fmla="*/ 315685 h 2100943"/>
              <a:gd name="connsiteX20" fmla="*/ 184137 w 1381566"/>
              <a:gd name="connsiteY20" fmla="*/ 391885 h 2100943"/>
              <a:gd name="connsiteX21" fmla="*/ 20852 w 1381566"/>
              <a:gd name="connsiteY21" fmla="*/ 457200 h 2100943"/>
              <a:gd name="connsiteX22" fmla="*/ 107937 w 1381566"/>
              <a:gd name="connsiteY22" fmla="*/ 881743 h 2100943"/>
              <a:gd name="connsiteX23" fmla="*/ 86166 w 1381566"/>
              <a:gd name="connsiteY23" fmla="*/ 1556657 h 2100943"/>
              <a:gd name="connsiteX24" fmla="*/ 53508 w 1381566"/>
              <a:gd name="connsiteY24" fmla="*/ 2100943 h 2100943"/>
              <a:gd name="connsiteX25" fmla="*/ 859052 w 1381566"/>
              <a:gd name="connsiteY25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214700 w 1737214"/>
              <a:gd name="connsiteY0" fmla="*/ 2079171 h 2100943"/>
              <a:gd name="connsiteX1" fmla="*/ 1247357 w 1737214"/>
              <a:gd name="connsiteY1" fmla="*/ 1807028 h 2100943"/>
              <a:gd name="connsiteX2" fmla="*/ 1280014 w 1737214"/>
              <a:gd name="connsiteY2" fmla="*/ 1600200 h 2100943"/>
              <a:gd name="connsiteX3" fmla="*/ 1236471 w 1737214"/>
              <a:gd name="connsiteY3" fmla="*/ 1393371 h 2100943"/>
              <a:gd name="connsiteX4" fmla="*/ 1356214 w 1737214"/>
              <a:gd name="connsiteY4" fmla="*/ 1632857 h 2100943"/>
              <a:gd name="connsiteX5" fmla="*/ 1388871 w 1737214"/>
              <a:gd name="connsiteY5" fmla="*/ 1774371 h 2100943"/>
              <a:gd name="connsiteX6" fmla="*/ 1388871 w 1737214"/>
              <a:gd name="connsiteY6" fmla="*/ 1937657 h 2100943"/>
              <a:gd name="connsiteX7" fmla="*/ 1421528 w 1737214"/>
              <a:gd name="connsiteY7" fmla="*/ 2057400 h 2100943"/>
              <a:gd name="connsiteX8" fmla="*/ 1563043 w 1737214"/>
              <a:gd name="connsiteY8" fmla="*/ 2079171 h 2100943"/>
              <a:gd name="connsiteX9" fmla="*/ 1715443 w 1737214"/>
              <a:gd name="connsiteY9" fmla="*/ 2002971 h 2100943"/>
              <a:gd name="connsiteX10" fmla="*/ 1737214 w 1737214"/>
              <a:gd name="connsiteY10" fmla="*/ 1828800 h 2100943"/>
              <a:gd name="connsiteX11" fmla="*/ 1617471 w 1737214"/>
              <a:gd name="connsiteY11" fmla="*/ 1349828 h 2100943"/>
              <a:gd name="connsiteX12" fmla="*/ 1541271 w 1737214"/>
              <a:gd name="connsiteY12" fmla="*/ 1164771 h 2100943"/>
              <a:gd name="connsiteX13" fmla="*/ 1530385 w 1737214"/>
              <a:gd name="connsiteY13" fmla="*/ 979714 h 2100943"/>
              <a:gd name="connsiteX14" fmla="*/ 1388871 w 1737214"/>
              <a:gd name="connsiteY14" fmla="*/ 587828 h 2100943"/>
              <a:gd name="connsiteX15" fmla="*/ 1073185 w 1737214"/>
              <a:gd name="connsiteY15" fmla="*/ 424543 h 2100943"/>
              <a:gd name="connsiteX16" fmla="*/ 1018757 w 1737214"/>
              <a:gd name="connsiteY16" fmla="*/ 119743 h 2100943"/>
              <a:gd name="connsiteX17" fmla="*/ 844585 w 1737214"/>
              <a:gd name="connsiteY17" fmla="*/ 0 h 2100943"/>
              <a:gd name="connsiteX18" fmla="*/ 539785 w 1737214"/>
              <a:gd name="connsiteY18" fmla="*/ 76200 h 2100943"/>
              <a:gd name="connsiteX19" fmla="*/ 539785 w 1737214"/>
              <a:gd name="connsiteY19" fmla="*/ 315685 h 2100943"/>
              <a:gd name="connsiteX20" fmla="*/ 539785 w 1737214"/>
              <a:gd name="connsiteY20" fmla="*/ 391885 h 2100943"/>
              <a:gd name="connsiteX21" fmla="*/ 376500 w 1737214"/>
              <a:gd name="connsiteY21" fmla="*/ 457200 h 2100943"/>
              <a:gd name="connsiteX22" fmla="*/ 6385 w 1737214"/>
              <a:gd name="connsiteY22" fmla="*/ 685800 h 2100943"/>
              <a:gd name="connsiteX23" fmla="*/ 147900 w 1737214"/>
              <a:gd name="connsiteY23" fmla="*/ 827314 h 2100943"/>
              <a:gd name="connsiteX24" fmla="*/ 463585 w 1737214"/>
              <a:gd name="connsiteY24" fmla="*/ 881743 h 2100943"/>
              <a:gd name="connsiteX25" fmla="*/ 441814 w 1737214"/>
              <a:gd name="connsiteY25" fmla="*/ 1556657 h 2100943"/>
              <a:gd name="connsiteX26" fmla="*/ 409156 w 1737214"/>
              <a:gd name="connsiteY26" fmla="*/ 2100943 h 2100943"/>
              <a:gd name="connsiteX27" fmla="*/ 1214700 w 1737214"/>
              <a:gd name="connsiteY27" fmla="*/ 2079171 h 2100943"/>
              <a:gd name="connsiteX0" fmla="*/ 1320578 w 1843092"/>
              <a:gd name="connsiteY0" fmla="*/ 2079171 h 2100943"/>
              <a:gd name="connsiteX1" fmla="*/ 1353235 w 1843092"/>
              <a:gd name="connsiteY1" fmla="*/ 1807028 h 2100943"/>
              <a:gd name="connsiteX2" fmla="*/ 1385892 w 1843092"/>
              <a:gd name="connsiteY2" fmla="*/ 1600200 h 2100943"/>
              <a:gd name="connsiteX3" fmla="*/ 1342349 w 1843092"/>
              <a:gd name="connsiteY3" fmla="*/ 1393371 h 2100943"/>
              <a:gd name="connsiteX4" fmla="*/ 1462092 w 1843092"/>
              <a:gd name="connsiteY4" fmla="*/ 1632857 h 2100943"/>
              <a:gd name="connsiteX5" fmla="*/ 1494749 w 1843092"/>
              <a:gd name="connsiteY5" fmla="*/ 1774371 h 2100943"/>
              <a:gd name="connsiteX6" fmla="*/ 1494749 w 1843092"/>
              <a:gd name="connsiteY6" fmla="*/ 1937657 h 2100943"/>
              <a:gd name="connsiteX7" fmla="*/ 1527406 w 1843092"/>
              <a:gd name="connsiteY7" fmla="*/ 2057400 h 2100943"/>
              <a:gd name="connsiteX8" fmla="*/ 1668921 w 1843092"/>
              <a:gd name="connsiteY8" fmla="*/ 2079171 h 2100943"/>
              <a:gd name="connsiteX9" fmla="*/ 1821321 w 1843092"/>
              <a:gd name="connsiteY9" fmla="*/ 2002971 h 2100943"/>
              <a:gd name="connsiteX10" fmla="*/ 1843092 w 1843092"/>
              <a:gd name="connsiteY10" fmla="*/ 1828800 h 2100943"/>
              <a:gd name="connsiteX11" fmla="*/ 1723349 w 1843092"/>
              <a:gd name="connsiteY11" fmla="*/ 1349828 h 2100943"/>
              <a:gd name="connsiteX12" fmla="*/ 1647149 w 1843092"/>
              <a:gd name="connsiteY12" fmla="*/ 1164771 h 2100943"/>
              <a:gd name="connsiteX13" fmla="*/ 1636263 w 1843092"/>
              <a:gd name="connsiteY13" fmla="*/ 979714 h 2100943"/>
              <a:gd name="connsiteX14" fmla="*/ 1494749 w 1843092"/>
              <a:gd name="connsiteY14" fmla="*/ 587828 h 2100943"/>
              <a:gd name="connsiteX15" fmla="*/ 1179063 w 1843092"/>
              <a:gd name="connsiteY15" fmla="*/ 424543 h 2100943"/>
              <a:gd name="connsiteX16" fmla="*/ 1124635 w 1843092"/>
              <a:gd name="connsiteY16" fmla="*/ 119743 h 2100943"/>
              <a:gd name="connsiteX17" fmla="*/ 950463 w 1843092"/>
              <a:gd name="connsiteY17" fmla="*/ 0 h 2100943"/>
              <a:gd name="connsiteX18" fmla="*/ 645663 w 1843092"/>
              <a:gd name="connsiteY18" fmla="*/ 76200 h 2100943"/>
              <a:gd name="connsiteX19" fmla="*/ 645663 w 1843092"/>
              <a:gd name="connsiteY19" fmla="*/ 315685 h 2100943"/>
              <a:gd name="connsiteX20" fmla="*/ 645663 w 1843092"/>
              <a:gd name="connsiteY20" fmla="*/ 391885 h 2100943"/>
              <a:gd name="connsiteX21" fmla="*/ 482378 w 1843092"/>
              <a:gd name="connsiteY21" fmla="*/ 457200 h 2100943"/>
              <a:gd name="connsiteX22" fmla="*/ 14292 w 1843092"/>
              <a:gd name="connsiteY22" fmla="*/ 424543 h 2100943"/>
              <a:gd name="connsiteX23" fmla="*/ 112263 w 1843092"/>
              <a:gd name="connsiteY23" fmla="*/ 685800 h 2100943"/>
              <a:gd name="connsiteX24" fmla="*/ 253778 w 1843092"/>
              <a:gd name="connsiteY24" fmla="*/ 827314 h 2100943"/>
              <a:gd name="connsiteX25" fmla="*/ 569463 w 1843092"/>
              <a:gd name="connsiteY25" fmla="*/ 881743 h 2100943"/>
              <a:gd name="connsiteX26" fmla="*/ 547692 w 1843092"/>
              <a:gd name="connsiteY26" fmla="*/ 1556657 h 2100943"/>
              <a:gd name="connsiteX27" fmla="*/ 515034 w 1843092"/>
              <a:gd name="connsiteY27" fmla="*/ 2100943 h 2100943"/>
              <a:gd name="connsiteX28" fmla="*/ 1320578 w 1843092"/>
              <a:gd name="connsiteY28" fmla="*/ 2079171 h 2100943"/>
              <a:gd name="connsiteX0" fmla="*/ 1412949 w 1935463"/>
              <a:gd name="connsiteY0" fmla="*/ 2079171 h 2100943"/>
              <a:gd name="connsiteX1" fmla="*/ 1445606 w 1935463"/>
              <a:gd name="connsiteY1" fmla="*/ 1807028 h 2100943"/>
              <a:gd name="connsiteX2" fmla="*/ 1478263 w 1935463"/>
              <a:gd name="connsiteY2" fmla="*/ 1600200 h 2100943"/>
              <a:gd name="connsiteX3" fmla="*/ 1434720 w 1935463"/>
              <a:gd name="connsiteY3" fmla="*/ 1393371 h 2100943"/>
              <a:gd name="connsiteX4" fmla="*/ 1554463 w 1935463"/>
              <a:gd name="connsiteY4" fmla="*/ 1632857 h 2100943"/>
              <a:gd name="connsiteX5" fmla="*/ 1587120 w 1935463"/>
              <a:gd name="connsiteY5" fmla="*/ 1774371 h 2100943"/>
              <a:gd name="connsiteX6" fmla="*/ 1587120 w 1935463"/>
              <a:gd name="connsiteY6" fmla="*/ 1937657 h 2100943"/>
              <a:gd name="connsiteX7" fmla="*/ 1619777 w 1935463"/>
              <a:gd name="connsiteY7" fmla="*/ 2057400 h 2100943"/>
              <a:gd name="connsiteX8" fmla="*/ 1761292 w 1935463"/>
              <a:gd name="connsiteY8" fmla="*/ 2079171 h 2100943"/>
              <a:gd name="connsiteX9" fmla="*/ 1913692 w 1935463"/>
              <a:gd name="connsiteY9" fmla="*/ 2002971 h 2100943"/>
              <a:gd name="connsiteX10" fmla="*/ 1935463 w 1935463"/>
              <a:gd name="connsiteY10" fmla="*/ 1828800 h 2100943"/>
              <a:gd name="connsiteX11" fmla="*/ 1815720 w 1935463"/>
              <a:gd name="connsiteY11" fmla="*/ 1349828 h 2100943"/>
              <a:gd name="connsiteX12" fmla="*/ 1739520 w 1935463"/>
              <a:gd name="connsiteY12" fmla="*/ 1164771 h 2100943"/>
              <a:gd name="connsiteX13" fmla="*/ 1728634 w 1935463"/>
              <a:gd name="connsiteY13" fmla="*/ 979714 h 2100943"/>
              <a:gd name="connsiteX14" fmla="*/ 1587120 w 1935463"/>
              <a:gd name="connsiteY14" fmla="*/ 587828 h 2100943"/>
              <a:gd name="connsiteX15" fmla="*/ 1271434 w 1935463"/>
              <a:gd name="connsiteY15" fmla="*/ 424543 h 2100943"/>
              <a:gd name="connsiteX16" fmla="*/ 1217006 w 1935463"/>
              <a:gd name="connsiteY16" fmla="*/ 119743 h 2100943"/>
              <a:gd name="connsiteX17" fmla="*/ 1042834 w 1935463"/>
              <a:gd name="connsiteY17" fmla="*/ 0 h 2100943"/>
              <a:gd name="connsiteX18" fmla="*/ 738034 w 1935463"/>
              <a:gd name="connsiteY18" fmla="*/ 76200 h 2100943"/>
              <a:gd name="connsiteX19" fmla="*/ 738034 w 1935463"/>
              <a:gd name="connsiteY19" fmla="*/ 315685 h 2100943"/>
              <a:gd name="connsiteX20" fmla="*/ 738034 w 1935463"/>
              <a:gd name="connsiteY20" fmla="*/ 391885 h 2100943"/>
              <a:gd name="connsiteX21" fmla="*/ 574749 w 1935463"/>
              <a:gd name="connsiteY21" fmla="*/ 457200 h 2100943"/>
              <a:gd name="connsiteX22" fmla="*/ 19577 w 1935463"/>
              <a:gd name="connsiteY22" fmla="*/ 76200 h 2100943"/>
              <a:gd name="connsiteX23" fmla="*/ 106663 w 1935463"/>
              <a:gd name="connsiteY23" fmla="*/ 424543 h 2100943"/>
              <a:gd name="connsiteX24" fmla="*/ 204634 w 1935463"/>
              <a:gd name="connsiteY24" fmla="*/ 685800 h 2100943"/>
              <a:gd name="connsiteX25" fmla="*/ 346149 w 1935463"/>
              <a:gd name="connsiteY25" fmla="*/ 827314 h 2100943"/>
              <a:gd name="connsiteX26" fmla="*/ 661834 w 1935463"/>
              <a:gd name="connsiteY26" fmla="*/ 881743 h 2100943"/>
              <a:gd name="connsiteX27" fmla="*/ 640063 w 1935463"/>
              <a:gd name="connsiteY27" fmla="*/ 1556657 h 2100943"/>
              <a:gd name="connsiteX28" fmla="*/ 607405 w 1935463"/>
              <a:gd name="connsiteY28" fmla="*/ 2100943 h 2100943"/>
              <a:gd name="connsiteX29" fmla="*/ 1412949 w 1935463"/>
              <a:gd name="connsiteY29" fmla="*/ 2079171 h 2100943"/>
              <a:gd name="connsiteX0" fmla="*/ 1393894 w 1916408"/>
              <a:gd name="connsiteY0" fmla="*/ 2129100 h 2150872"/>
              <a:gd name="connsiteX1" fmla="*/ 1426551 w 1916408"/>
              <a:gd name="connsiteY1" fmla="*/ 1856957 h 2150872"/>
              <a:gd name="connsiteX2" fmla="*/ 1459208 w 1916408"/>
              <a:gd name="connsiteY2" fmla="*/ 1650129 h 2150872"/>
              <a:gd name="connsiteX3" fmla="*/ 1415665 w 1916408"/>
              <a:gd name="connsiteY3" fmla="*/ 1443300 h 2150872"/>
              <a:gd name="connsiteX4" fmla="*/ 1535408 w 1916408"/>
              <a:gd name="connsiteY4" fmla="*/ 1682786 h 2150872"/>
              <a:gd name="connsiteX5" fmla="*/ 1568065 w 1916408"/>
              <a:gd name="connsiteY5" fmla="*/ 1824300 h 2150872"/>
              <a:gd name="connsiteX6" fmla="*/ 1568065 w 1916408"/>
              <a:gd name="connsiteY6" fmla="*/ 1987586 h 2150872"/>
              <a:gd name="connsiteX7" fmla="*/ 1600722 w 1916408"/>
              <a:gd name="connsiteY7" fmla="*/ 2107329 h 2150872"/>
              <a:gd name="connsiteX8" fmla="*/ 1742237 w 1916408"/>
              <a:gd name="connsiteY8" fmla="*/ 2129100 h 2150872"/>
              <a:gd name="connsiteX9" fmla="*/ 1894637 w 1916408"/>
              <a:gd name="connsiteY9" fmla="*/ 2052900 h 2150872"/>
              <a:gd name="connsiteX10" fmla="*/ 1916408 w 1916408"/>
              <a:gd name="connsiteY10" fmla="*/ 1878729 h 2150872"/>
              <a:gd name="connsiteX11" fmla="*/ 1796665 w 1916408"/>
              <a:gd name="connsiteY11" fmla="*/ 1399757 h 2150872"/>
              <a:gd name="connsiteX12" fmla="*/ 1720465 w 1916408"/>
              <a:gd name="connsiteY12" fmla="*/ 1214700 h 2150872"/>
              <a:gd name="connsiteX13" fmla="*/ 1709579 w 1916408"/>
              <a:gd name="connsiteY13" fmla="*/ 1029643 h 2150872"/>
              <a:gd name="connsiteX14" fmla="*/ 1568065 w 1916408"/>
              <a:gd name="connsiteY14" fmla="*/ 637757 h 2150872"/>
              <a:gd name="connsiteX15" fmla="*/ 1252379 w 1916408"/>
              <a:gd name="connsiteY15" fmla="*/ 474472 h 2150872"/>
              <a:gd name="connsiteX16" fmla="*/ 1197951 w 1916408"/>
              <a:gd name="connsiteY16" fmla="*/ 169672 h 2150872"/>
              <a:gd name="connsiteX17" fmla="*/ 1023779 w 1916408"/>
              <a:gd name="connsiteY17" fmla="*/ 49929 h 2150872"/>
              <a:gd name="connsiteX18" fmla="*/ 718979 w 1916408"/>
              <a:gd name="connsiteY18" fmla="*/ 126129 h 2150872"/>
              <a:gd name="connsiteX19" fmla="*/ 718979 w 1916408"/>
              <a:gd name="connsiteY19" fmla="*/ 365614 h 2150872"/>
              <a:gd name="connsiteX20" fmla="*/ 718979 w 1916408"/>
              <a:gd name="connsiteY20" fmla="*/ 441814 h 2150872"/>
              <a:gd name="connsiteX21" fmla="*/ 555694 w 1916408"/>
              <a:gd name="connsiteY21" fmla="*/ 507129 h 2150872"/>
              <a:gd name="connsiteX22" fmla="*/ 196466 w 1916408"/>
              <a:gd name="connsiteY22" fmla="*/ 17272 h 2150872"/>
              <a:gd name="connsiteX23" fmla="*/ 522 w 1916408"/>
              <a:gd name="connsiteY23" fmla="*/ 126129 h 2150872"/>
              <a:gd name="connsiteX24" fmla="*/ 87608 w 1916408"/>
              <a:gd name="connsiteY24" fmla="*/ 474472 h 2150872"/>
              <a:gd name="connsiteX25" fmla="*/ 185579 w 1916408"/>
              <a:gd name="connsiteY25" fmla="*/ 735729 h 2150872"/>
              <a:gd name="connsiteX26" fmla="*/ 327094 w 1916408"/>
              <a:gd name="connsiteY26" fmla="*/ 877243 h 2150872"/>
              <a:gd name="connsiteX27" fmla="*/ 642779 w 1916408"/>
              <a:gd name="connsiteY27" fmla="*/ 931672 h 2150872"/>
              <a:gd name="connsiteX28" fmla="*/ 621008 w 1916408"/>
              <a:gd name="connsiteY28" fmla="*/ 1606586 h 2150872"/>
              <a:gd name="connsiteX29" fmla="*/ 588350 w 1916408"/>
              <a:gd name="connsiteY29" fmla="*/ 2150872 h 2150872"/>
              <a:gd name="connsiteX30" fmla="*/ 1393894 w 1916408"/>
              <a:gd name="connsiteY30" fmla="*/ 2129100 h 2150872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81522 w 1916408"/>
              <a:gd name="connsiteY22" fmla="*/ 187185 h 2135728"/>
              <a:gd name="connsiteX23" fmla="*/ 196466 w 1916408"/>
              <a:gd name="connsiteY23" fmla="*/ 2128 h 2135728"/>
              <a:gd name="connsiteX24" fmla="*/ 522 w 1916408"/>
              <a:gd name="connsiteY24" fmla="*/ 110985 h 2135728"/>
              <a:gd name="connsiteX25" fmla="*/ 87608 w 1916408"/>
              <a:gd name="connsiteY25" fmla="*/ 459328 h 2135728"/>
              <a:gd name="connsiteX26" fmla="*/ 185579 w 1916408"/>
              <a:gd name="connsiteY26" fmla="*/ 720585 h 2135728"/>
              <a:gd name="connsiteX27" fmla="*/ 327094 w 1916408"/>
              <a:gd name="connsiteY27" fmla="*/ 862099 h 2135728"/>
              <a:gd name="connsiteX28" fmla="*/ 642779 w 1916408"/>
              <a:gd name="connsiteY28" fmla="*/ 916528 h 2135728"/>
              <a:gd name="connsiteX29" fmla="*/ 621008 w 1916408"/>
              <a:gd name="connsiteY29" fmla="*/ 1591442 h 2135728"/>
              <a:gd name="connsiteX30" fmla="*/ 588350 w 1916408"/>
              <a:gd name="connsiteY30" fmla="*/ 2135728 h 2135728"/>
              <a:gd name="connsiteX31" fmla="*/ 1393894 w 1916408"/>
              <a:gd name="connsiteY31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4465 w 1916408"/>
              <a:gd name="connsiteY15" fmla="*/ 491412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53092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37050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75965 w 1916408"/>
              <a:gd name="connsiteY0" fmla="*/ 2185674 h 2185674"/>
              <a:gd name="connsiteX1" fmla="*/ 1426551 w 1916408"/>
              <a:gd name="connsiteY1" fmla="*/ 1841813 h 2185674"/>
              <a:gd name="connsiteX2" fmla="*/ 1459208 w 1916408"/>
              <a:gd name="connsiteY2" fmla="*/ 1634985 h 2185674"/>
              <a:gd name="connsiteX3" fmla="*/ 1423686 w 1916408"/>
              <a:gd name="connsiteY3" fmla="*/ 1363988 h 2185674"/>
              <a:gd name="connsiteX4" fmla="*/ 1535408 w 1916408"/>
              <a:gd name="connsiteY4" fmla="*/ 1667642 h 2185674"/>
              <a:gd name="connsiteX5" fmla="*/ 1568065 w 1916408"/>
              <a:gd name="connsiteY5" fmla="*/ 1809156 h 2185674"/>
              <a:gd name="connsiteX6" fmla="*/ 1568065 w 1916408"/>
              <a:gd name="connsiteY6" fmla="*/ 1972442 h 2185674"/>
              <a:gd name="connsiteX7" fmla="*/ 1600722 w 1916408"/>
              <a:gd name="connsiteY7" fmla="*/ 2092185 h 2185674"/>
              <a:gd name="connsiteX8" fmla="*/ 1742237 w 1916408"/>
              <a:gd name="connsiteY8" fmla="*/ 2113956 h 2185674"/>
              <a:gd name="connsiteX9" fmla="*/ 1894637 w 1916408"/>
              <a:gd name="connsiteY9" fmla="*/ 2037756 h 2185674"/>
              <a:gd name="connsiteX10" fmla="*/ 1916408 w 1916408"/>
              <a:gd name="connsiteY10" fmla="*/ 1863585 h 2185674"/>
              <a:gd name="connsiteX11" fmla="*/ 1796665 w 1916408"/>
              <a:gd name="connsiteY11" fmla="*/ 1384613 h 2185674"/>
              <a:gd name="connsiteX12" fmla="*/ 1720465 w 1916408"/>
              <a:gd name="connsiteY12" fmla="*/ 1199556 h 2185674"/>
              <a:gd name="connsiteX13" fmla="*/ 1709579 w 1916408"/>
              <a:gd name="connsiteY13" fmla="*/ 1014499 h 2185674"/>
              <a:gd name="connsiteX14" fmla="*/ 1548013 w 1916408"/>
              <a:gd name="connsiteY14" fmla="*/ 646676 h 2185674"/>
              <a:gd name="connsiteX15" fmla="*/ 1288475 w 1916408"/>
              <a:gd name="connsiteY15" fmla="*/ 515476 h 2185674"/>
              <a:gd name="connsiteX16" fmla="*/ 1222015 w 1916408"/>
              <a:gd name="connsiteY16" fmla="*/ 150518 h 2185674"/>
              <a:gd name="connsiteX17" fmla="*/ 1023779 w 1916408"/>
              <a:gd name="connsiteY17" fmla="*/ 34785 h 2185674"/>
              <a:gd name="connsiteX18" fmla="*/ 755075 w 1916408"/>
              <a:gd name="connsiteY18" fmla="*/ 127027 h 2185674"/>
              <a:gd name="connsiteX19" fmla="*/ 743042 w 1916408"/>
              <a:gd name="connsiteY19" fmla="*/ 338438 h 2185674"/>
              <a:gd name="connsiteX20" fmla="*/ 755074 w 1916408"/>
              <a:gd name="connsiteY20" fmla="*/ 458755 h 2185674"/>
              <a:gd name="connsiteX21" fmla="*/ 555694 w 1916408"/>
              <a:gd name="connsiteY21" fmla="*/ 491985 h 2185674"/>
              <a:gd name="connsiteX22" fmla="*/ 392408 w 1916408"/>
              <a:gd name="connsiteY22" fmla="*/ 361356 h 2185674"/>
              <a:gd name="connsiteX23" fmla="*/ 381522 w 1916408"/>
              <a:gd name="connsiteY23" fmla="*/ 187185 h 2185674"/>
              <a:gd name="connsiteX24" fmla="*/ 196466 w 1916408"/>
              <a:gd name="connsiteY24" fmla="*/ 2128 h 2185674"/>
              <a:gd name="connsiteX25" fmla="*/ 522 w 1916408"/>
              <a:gd name="connsiteY25" fmla="*/ 110985 h 2185674"/>
              <a:gd name="connsiteX26" fmla="*/ 87608 w 1916408"/>
              <a:gd name="connsiteY26" fmla="*/ 459328 h 2185674"/>
              <a:gd name="connsiteX27" fmla="*/ 185579 w 1916408"/>
              <a:gd name="connsiteY27" fmla="*/ 720585 h 2185674"/>
              <a:gd name="connsiteX28" fmla="*/ 327094 w 1916408"/>
              <a:gd name="connsiteY28" fmla="*/ 862099 h 2185674"/>
              <a:gd name="connsiteX29" fmla="*/ 642779 w 1916408"/>
              <a:gd name="connsiteY29" fmla="*/ 916528 h 2185674"/>
              <a:gd name="connsiteX30" fmla="*/ 637050 w 1916408"/>
              <a:gd name="connsiteY30" fmla="*/ 1599463 h 2185674"/>
              <a:gd name="connsiteX31" fmla="*/ 588350 w 1916408"/>
              <a:gd name="connsiteY31" fmla="*/ 2135728 h 2185674"/>
              <a:gd name="connsiteX32" fmla="*/ 1375965 w 1916408"/>
              <a:gd name="connsiteY32" fmla="*/ 2185674 h 2185674"/>
              <a:gd name="connsiteX0" fmla="*/ 1367001 w 1916408"/>
              <a:gd name="connsiteY0" fmla="*/ 2266356 h 2266356"/>
              <a:gd name="connsiteX1" fmla="*/ 1426551 w 1916408"/>
              <a:gd name="connsiteY1" fmla="*/ 1841813 h 2266356"/>
              <a:gd name="connsiteX2" fmla="*/ 1459208 w 1916408"/>
              <a:gd name="connsiteY2" fmla="*/ 1634985 h 2266356"/>
              <a:gd name="connsiteX3" fmla="*/ 1423686 w 1916408"/>
              <a:gd name="connsiteY3" fmla="*/ 1363988 h 2266356"/>
              <a:gd name="connsiteX4" fmla="*/ 1535408 w 1916408"/>
              <a:gd name="connsiteY4" fmla="*/ 1667642 h 2266356"/>
              <a:gd name="connsiteX5" fmla="*/ 1568065 w 1916408"/>
              <a:gd name="connsiteY5" fmla="*/ 1809156 h 2266356"/>
              <a:gd name="connsiteX6" fmla="*/ 1568065 w 1916408"/>
              <a:gd name="connsiteY6" fmla="*/ 1972442 h 2266356"/>
              <a:gd name="connsiteX7" fmla="*/ 1600722 w 1916408"/>
              <a:gd name="connsiteY7" fmla="*/ 2092185 h 2266356"/>
              <a:gd name="connsiteX8" fmla="*/ 1742237 w 1916408"/>
              <a:gd name="connsiteY8" fmla="*/ 2113956 h 2266356"/>
              <a:gd name="connsiteX9" fmla="*/ 1894637 w 1916408"/>
              <a:gd name="connsiteY9" fmla="*/ 2037756 h 2266356"/>
              <a:gd name="connsiteX10" fmla="*/ 1916408 w 1916408"/>
              <a:gd name="connsiteY10" fmla="*/ 1863585 h 2266356"/>
              <a:gd name="connsiteX11" fmla="*/ 1796665 w 1916408"/>
              <a:gd name="connsiteY11" fmla="*/ 1384613 h 2266356"/>
              <a:gd name="connsiteX12" fmla="*/ 1720465 w 1916408"/>
              <a:gd name="connsiteY12" fmla="*/ 1199556 h 2266356"/>
              <a:gd name="connsiteX13" fmla="*/ 1709579 w 1916408"/>
              <a:gd name="connsiteY13" fmla="*/ 1014499 h 2266356"/>
              <a:gd name="connsiteX14" fmla="*/ 1548013 w 1916408"/>
              <a:gd name="connsiteY14" fmla="*/ 646676 h 2266356"/>
              <a:gd name="connsiteX15" fmla="*/ 1288475 w 1916408"/>
              <a:gd name="connsiteY15" fmla="*/ 515476 h 2266356"/>
              <a:gd name="connsiteX16" fmla="*/ 1222015 w 1916408"/>
              <a:gd name="connsiteY16" fmla="*/ 150518 h 2266356"/>
              <a:gd name="connsiteX17" fmla="*/ 1023779 w 1916408"/>
              <a:gd name="connsiteY17" fmla="*/ 34785 h 2266356"/>
              <a:gd name="connsiteX18" fmla="*/ 755075 w 1916408"/>
              <a:gd name="connsiteY18" fmla="*/ 127027 h 2266356"/>
              <a:gd name="connsiteX19" fmla="*/ 743042 w 1916408"/>
              <a:gd name="connsiteY19" fmla="*/ 338438 h 2266356"/>
              <a:gd name="connsiteX20" fmla="*/ 755074 w 1916408"/>
              <a:gd name="connsiteY20" fmla="*/ 458755 h 2266356"/>
              <a:gd name="connsiteX21" fmla="*/ 555694 w 1916408"/>
              <a:gd name="connsiteY21" fmla="*/ 491985 h 2266356"/>
              <a:gd name="connsiteX22" fmla="*/ 392408 w 1916408"/>
              <a:gd name="connsiteY22" fmla="*/ 361356 h 2266356"/>
              <a:gd name="connsiteX23" fmla="*/ 381522 w 1916408"/>
              <a:gd name="connsiteY23" fmla="*/ 187185 h 2266356"/>
              <a:gd name="connsiteX24" fmla="*/ 196466 w 1916408"/>
              <a:gd name="connsiteY24" fmla="*/ 2128 h 2266356"/>
              <a:gd name="connsiteX25" fmla="*/ 522 w 1916408"/>
              <a:gd name="connsiteY25" fmla="*/ 110985 h 2266356"/>
              <a:gd name="connsiteX26" fmla="*/ 87608 w 1916408"/>
              <a:gd name="connsiteY26" fmla="*/ 459328 h 2266356"/>
              <a:gd name="connsiteX27" fmla="*/ 185579 w 1916408"/>
              <a:gd name="connsiteY27" fmla="*/ 720585 h 2266356"/>
              <a:gd name="connsiteX28" fmla="*/ 327094 w 1916408"/>
              <a:gd name="connsiteY28" fmla="*/ 862099 h 2266356"/>
              <a:gd name="connsiteX29" fmla="*/ 642779 w 1916408"/>
              <a:gd name="connsiteY29" fmla="*/ 916528 h 2266356"/>
              <a:gd name="connsiteX30" fmla="*/ 637050 w 1916408"/>
              <a:gd name="connsiteY30" fmla="*/ 1599463 h 2266356"/>
              <a:gd name="connsiteX31" fmla="*/ 588350 w 1916408"/>
              <a:gd name="connsiteY31" fmla="*/ 2135728 h 2266356"/>
              <a:gd name="connsiteX32" fmla="*/ 1367001 w 1916408"/>
              <a:gd name="connsiteY32" fmla="*/ 2266356 h 2266356"/>
              <a:gd name="connsiteX0" fmla="*/ 1367001 w 1916408"/>
              <a:gd name="connsiteY0" fmla="*/ 2266356 h 2270199"/>
              <a:gd name="connsiteX1" fmla="*/ 1426551 w 1916408"/>
              <a:gd name="connsiteY1" fmla="*/ 1841813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67001 w 1916408"/>
              <a:gd name="connsiteY0" fmla="*/ 2266356 h 2270199"/>
              <a:gd name="connsiteX1" fmla="*/ 1462409 w 1916408"/>
              <a:gd name="connsiteY1" fmla="*/ 1850777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50518 h 2275320"/>
              <a:gd name="connsiteX17" fmla="*/ 1023779 w 1916408"/>
              <a:gd name="connsiteY17" fmla="*/ 34785 h 2275320"/>
              <a:gd name="connsiteX18" fmla="*/ 755075 w 1916408"/>
              <a:gd name="connsiteY18" fmla="*/ 127027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916408" h="2275320">
                <a:moveTo>
                  <a:pt x="1393895" y="2275320"/>
                </a:moveTo>
                <a:lnTo>
                  <a:pt x="1462409" y="1850777"/>
                </a:lnTo>
                <a:lnTo>
                  <a:pt x="1459208" y="1634985"/>
                </a:lnTo>
                <a:lnTo>
                  <a:pt x="1423686" y="1363988"/>
                </a:lnTo>
                <a:lnTo>
                  <a:pt x="1535408" y="1667642"/>
                </a:lnTo>
                <a:lnTo>
                  <a:pt x="1568065" y="1809156"/>
                </a:lnTo>
                <a:lnTo>
                  <a:pt x="1568065" y="1972442"/>
                </a:lnTo>
                <a:lnTo>
                  <a:pt x="1600722" y="2092185"/>
                </a:lnTo>
                <a:lnTo>
                  <a:pt x="1742237" y="2113956"/>
                </a:lnTo>
                <a:lnTo>
                  <a:pt x="1894637" y="2037756"/>
                </a:lnTo>
                <a:lnTo>
                  <a:pt x="1916408" y="1863585"/>
                </a:lnTo>
                <a:lnTo>
                  <a:pt x="1796665" y="1384613"/>
                </a:lnTo>
                <a:lnTo>
                  <a:pt x="1720465" y="1199556"/>
                </a:lnTo>
                <a:lnTo>
                  <a:pt x="1709579" y="1014499"/>
                </a:lnTo>
                <a:lnTo>
                  <a:pt x="1548013" y="646676"/>
                </a:lnTo>
                <a:lnTo>
                  <a:pt x="1288475" y="515476"/>
                </a:lnTo>
                <a:lnTo>
                  <a:pt x="1222015" y="150518"/>
                </a:lnTo>
                <a:lnTo>
                  <a:pt x="1023779" y="34785"/>
                </a:lnTo>
                <a:lnTo>
                  <a:pt x="755075" y="127027"/>
                </a:lnTo>
                <a:cubicBezTo>
                  <a:pt x="755075" y="206855"/>
                  <a:pt x="743042" y="283150"/>
                  <a:pt x="743042" y="338438"/>
                </a:cubicBezTo>
                <a:cubicBezTo>
                  <a:pt x="743042" y="393726"/>
                  <a:pt x="748390" y="429344"/>
                  <a:pt x="755074" y="458755"/>
                </a:cubicBezTo>
                <a:lnTo>
                  <a:pt x="555694" y="491985"/>
                </a:lnTo>
                <a:cubicBezTo>
                  <a:pt x="513966" y="481099"/>
                  <a:pt x="421437" y="412156"/>
                  <a:pt x="392408" y="361356"/>
                </a:cubicBezTo>
                <a:cubicBezTo>
                  <a:pt x="363379" y="310556"/>
                  <a:pt x="426879" y="247056"/>
                  <a:pt x="381522" y="187185"/>
                </a:cubicBezTo>
                <a:cubicBezTo>
                  <a:pt x="336165" y="127314"/>
                  <a:pt x="250895" y="18457"/>
                  <a:pt x="196466" y="2128"/>
                </a:cubicBezTo>
                <a:cubicBezTo>
                  <a:pt x="142037" y="-14201"/>
                  <a:pt x="9594" y="67442"/>
                  <a:pt x="522" y="110985"/>
                </a:cubicBezTo>
                <a:cubicBezTo>
                  <a:pt x="-8550" y="154528"/>
                  <a:pt x="103937" y="413971"/>
                  <a:pt x="87608" y="459328"/>
                </a:cubicBezTo>
                <a:cubicBezTo>
                  <a:pt x="71279" y="504685"/>
                  <a:pt x="183765" y="680671"/>
                  <a:pt x="185579" y="720585"/>
                </a:cubicBezTo>
                <a:cubicBezTo>
                  <a:pt x="187393" y="760499"/>
                  <a:pt x="290808" y="825813"/>
                  <a:pt x="327094" y="862099"/>
                </a:cubicBezTo>
                <a:cubicBezTo>
                  <a:pt x="363380" y="898385"/>
                  <a:pt x="613750" y="845771"/>
                  <a:pt x="642779" y="916528"/>
                </a:cubicBezTo>
                <a:cubicBezTo>
                  <a:pt x="650036" y="1074371"/>
                  <a:pt x="635236" y="1398077"/>
                  <a:pt x="637050" y="1599463"/>
                </a:cubicBezTo>
                <a:cubicBezTo>
                  <a:pt x="638864" y="1800849"/>
                  <a:pt x="468393" y="2217585"/>
                  <a:pt x="606279" y="2270199"/>
                </a:cubicBezTo>
                <a:lnTo>
                  <a:pt x="1393895" y="227532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-317500" ty="-114300" sx="100000" sy="100000" flip="none" algn="tl"/>
          </a:blipFill>
          <a:ln w="34925">
            <a:noFill/>
          </a:ln>
          <a:effectLst>
            <a:softEdge rad="762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14324" y="5113327"/>
            <a:ext cx="2366534" cy="8382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66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8164" y="1628800"/>
            <a:ext cx="3431828" cy="225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1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3970903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主体形状</a:t>
            </a:r>
            <a:r>
              <a:rPr lang="zh-CN" altLang="en-US" sz="3200" b="1" dirty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调整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1.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亮度提高至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15%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2.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饱和度降至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1384532" y="1732461"/>
            <a:ext cx="1916408" cy="2275320"/>
          </a:xfrm>
          <a:custGeom>
            <a:avLst/>
            <a:gdLst>
              <a:gd name="connsiteX0" fmla="*/ 838200 w 1360714"/>
              <a:gd name="connsiteY0" fmla="*/ 2079171 h 2079171"/>
              <a:gd name="connsiteX1" fmla="*/ 870857 w 1360714"/>
              <a:gd name="connsiteY1" fmla="*/ 1807028 h 2079171"/>
              <a:gd name="connsiteX2" fmla="*/ 903514 w 1360714"/>
              <a:gd name="connsiteY2" fmla="*/ 1600200 h 2079171"/>
              <a:gd name="connsiteX3" fmla="*/ 859971 w 1360714"/>
              <a:gd name="connsiteY3" fmla="*/ 1393371 h 2079171"/>
              <a:gd name="connsiteX4" fmla="*/ 979714 w 1360714"/>
              <a:gd name="connsiteY4" fmla="*/ 1632857 h 2079171"/>
              <a:gd name="connsiteX5" fmla="*/ 1012371 w 1360714"/>
              <a:gd name="connsiteY5" fmla="*/ 1774371 h 2079171"/>
              <a:gd name="connsiteX6" fmla="*/ 1012371 w 1360714"/>
              <a:gd name="connsiteY6" fmla="*/ 1937657 h 2079171"/>
              <a:gd name="connsiteX7" fmla="*/ 1045028 w 1360714"/>
              <a:gd name="connsiteY7" fmla="*/ 2057400 h 2079171"/>
              <a:gd name="connsiteX8" fmla="*/ 1186543 w 1360714"/>
              <a:gd name="connsiteY8" fmla="*/ 2079171 h 2079171"/>
              <a:gd name="connsiteX9" fmla="*/ 1338943 w 1360714"/>
              <a:gd name="connsiteY9" fmla="*/ 2002971 h 2079171"/>
              <a:gd name="connsiteX10" fmla="*/ 1360714 w 1360714"/>
              <a:gd name="connsiteY10" fmla="*/ 1828800 h 2079171"/>
              <a:gd name="connsiteX11" fmla="*/ 1240971 w 1360714"/>
              <a:gd name="connsiteY11" fmla="*/ 1349828 h 2079171"/>
              <a:gd name="connsiteX12" fmla="*/ 1164771 w 1360714"/>
              <a:gd name="connsiteY12" fmla="*/ 1164771 h 2079171"/>
              <a:gd name="connsiteX13" fmla="*/ 1153885 w 1360714"/>
              <a:gd name="connsiteY13" fmla="*/ 979714 h 2079171"/>
              <a:gd name="connsiteX14" fmla="*/ 1012371 w 1360714"/>
              <a:gd name="connsiteY14" fmla="*/ 587828 h 2079171"/>
              <a:gd name="connsiteX15" fmla="*/ 696685 w 1360714"/>
              <a:gd name="connsiteY15" fmla="*/ 424543 h 2079171"/>
              <a:gd name="connsiteX16" fmla="*/ 642257 w 1360714"/>
              <a:gd name="connsiteY16" fmla="*/ 119743 h 2079171"/>
              <a:gd name="connsiteX17" fmla="*/ 468085 w 1360714"/>
              <a:gd name="connsiteY17" fmla="*/ 0 h 2079171"/>
              <a:gd name="connsiteX18" fmla="*/ 163285 w 1360714"/>
              <a:gd name="connsiteY18" fmla="*/ 76200 h 2079171"/>
              <a:gd name="connsiteX19" fmla="*/ 163285 w 1360714"/>
              <a:gd name="connsiteY19" fmla="*/ 315685 h 2079171"/>
              <a:gd name="connsiteX20" fmla="*/ 163285 w 1360714"/>
              <a:gd name="connsiteY20" fmla="*/ 391885 h 2079171"/>
              <a:gd name="connsiteX21" fmla="*/ 0 w 1360714"/>
              <a:gd name="connsiteY21" fmla="*/ 457200 h 2079171"/>
              <a:gd name="connsiteX0" fmla="*/ 859972 w 1382486"/>
              <a:gd name="connsiteY0" fmla="*/ 2079171 h 2079171"/>
              <a:gd name="connsiteX1" fmla="*/ 892629 w 1382486"/>
              <a:gd name="connsiteY1" fmla="*/ 1807028 h 2079171"/>
              <a:gd name="connsiteX2" fmla="*/ 925286 w 1382486"/>
              <a:gd name="connsiteY2" fmla="*/ 1600200 h 2079171"/>
              <a:gd name="connsiteX3" fmla="*/ 881743 w 1382486"/>
              <a:gd name="connsiteY3" fmla="*/ 1393371 h 2079171"/>
              <a:gd name="connsiteX4" fmla="*/ 1001486 w 1382486"/>
              <a:gd name="connsiteY4" fmla="*/ 1632857 h 2079171"/>
              <a:gd name="connsiteX5" fmla="*/ 1034143 w 1382486"/>
              <a:gd name="connsiteY5" fmla="*/ 1774371 h 2079171"/>
              <a:gd name="connsiteX6" fmla="*/ 1034143 w 1382486"/>
              <a:gd name="connsiteY6" fmla="*/ 1937657 h 2079171"/>
              <a:gd name="connsiteX7" fmla="*/ 1066800 w 1382486"/>
              <a:gd name="connsiteY7" fmla="*/ 2057400 h 2079171"/>
              <a:gd name="connsiteX8" fmla="*/ 1208315 w 1382486"/>
              <a:gd name="connsiteY8" fmla="*/ 2079171 h 2079171"/>
              <a:gd name="connsiteX9" fmla="*/ 1360715 w 1382486"/>
              <a:gd name="connsiteY9" fmla="*/ 2002971 h 2079171"/>
              <a:gd name="connsiteX10" fmla="*/ 1382486 w 1382486"/>
              <a:gd name="connsiteY10" fmla="*/ 1828800 h 2079171"/>
              <a:gd name="connsiteX11" fmla="*/ 1262743 w 1382486"/>
              <a:gd name="connsiteY11" fmla="*/ 1349828 h 2079171"/>
              <a:gd name="connsiteX12" fmla="*/ 1186543 w 1382486"/>
              <a:gd name="connsiteY12" fmla="*/ 1164771 h 2079171"/>
              <a:gd name="connsiteX13" fmla="*/ 1175657 w 1382486"/>
              <a:gd name="connsiteY13" fmla="*/ 979714 h 2079171"/>
              <a:gd name="connsiteX14" fmla="*/ 1034143 w 1382486"/>
              <a:gd name="connsiteY14" fmla="*/ 587828 h 2079171"/>
              <a:gd name="connsiteX15" fmla="*/ 718457 w 1382486"/>
              <a:gd name="connsiteY15" fmla="*/ 424543 h 2079171"/>
              <a:gd name="connsiteX16" fmla="*/ 664029 w 1382486"/>
              <a:gd name="connsiteY16" fmla="*/ 119743 h 2079171"/>
              <a:gd name="connsiteX17" fmla="*/ 489857 w 1382486"/>
              <a:gd name="connsiteY17" fmla="*/ 0 h 2079171"/>
              <a:gd name="connsiteX18" fmla="*/ 185057 w 1382486"/>
              <a:gd name="connsiteY18" fmla="*/ 76200 h 2079171"/>
              <a:gd name="connsiteX19" fmla="*/ 185057 w 1382486"/>
              <a:gd name="connsiteY19" fmla="*/ 315685 h 2079171"/>
              <a:gd name="connsiteX20" fmla="*/ 185057 w 1382486"/>
              <a:gd name="connsiteY20" fmla="*/ 391885 h 2079171"/>
              <a:gd name="connsiteX21" fmla="*/ 21772 w 1382486"/>
              <a:gd name="connsiteY21" fmla="*/ 457200 h 2079171"/>
              <a:gd name="connsiteX22" fmla="*/ 0 w 1382486"/>
              <a:gd name="connsiteY22" fmla="*/ 446314 h 2079171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23" fmla="*/ 846252 w 1368766"/>
              <a:gd name="connsiteY23" fmla="*/ 2079171 h 2100945"/>
              <a:gd name="connsiteX0" fmla="*/ 858422 w 1380936"/>
              <a:gd name="connsiteY0" fmla="*/ 2079171 h 2100943"/>
              <a:gd name="connsiteX1" fmla="*/ 891079 w 1380936"/>
              <a:gd name="connsiteY1" fmla="*/ 1807028 h 2100943"/>
              <a:gd name="connsiteX2" fmla="*/ 923736 w 1380936"/>
              <a:gd name="connsiteY2" fmla="*/ 1600200 h 2100943"/>
              <a:gd name="connsiteX3" fmla="*/ 880193 w 1380936"/>
              <a:gd name="connsiteY3" fmla="*/ 1393371 h 2100943"/>
              <a:gd name="connsiteX4" fmla="*/ 999936 w 1380936"/>
              <a:gd name="connsiteY4" fmla="*/ 1632857 h 2100943"/>
              <a:gd name="connsiteX5" fmla="*/ 1032593 w 1380936"/>
              <a:gd name="connsiteY5" fmla="*/ 1774371 h 2100943"/>
              <a:gd name="connsiteX6" fmla="*/ 1032593 w 1380936"/>
              <a:gd name="connsiteY6" fmla="*/ 1937657 h 2100943"/>
              <a:gd name="connsiteX7" fmla="*/ 1065250 w 1380936"/>
              <a:gd name="connsiteY7" fmla="*/ 2057400 h 2100943"/>
              <a:gd name="connsiteX8" fmla="*/ 1206765 w 1380936"/>
              <a:gd name="connsiteY8" fmla="*/ 2079171 h 2100943"/>
              <a:gd name="connsiteX9" fmla="*/ 1359165 w 1380936"/>
              <a:gd name="connsiteY9" fmla="*/ 2002971 h 2100943"/>
              <a:gd name="connsiteX10" fmla="*/ 1380936 w 1380936"/>
              <a:gd name="connsiteY10" fmla="*/ 1828800 h 2100943"/>
              <a:gd name="connsiteX11" fmla="*/ 1261193 w 1380936"/>
              <a:gd name="connsiteY11" fmla="*/ 1349828 h 2100943"/>
              <a:gd name="connsiteX12" fmla="*/ 1184993 w 1380936"/>
              <a:gd name="connsiteY12" fmla="*/ 1164771 h 2100943"/>
              <a:gd name="connsiteX13" fmla="*/ 1174107 w 1380936"/>
              <a:gd name="connsiteY13" fmla="*/ 979714 h 2100943"/>
              <a:gd name="connsiteX14" fmla="*/ 1032593 w 1380936"/>
              <a:gd name="connsiteY14" fmla="*/ 587828 h 2100943"/>
              <a:gd name="connsiteX15" fmla="*/ 716907 w 1380936"/>
              <a:gd name="connsiteY15" fmla="*/ 424543 h 2100943"/>
              <a:gd name="connsiteX16" fmla="*/ 662479 w 1380936"/>
              <a:gd name="connsiteY16" fmla="*/ 119743 h 2100943"/>
              <a:gd name="connsiteX17" fmla="*/ 488307 w 1380936"/>
              <a:gd name="connsiteY17" fmla="*/ 0 h 2100943"/>
              <a:gd name="connsiteX18" fmla="*/ 183507 w 1380936"/>
              <a:gd name="connsiteY18" fmla="*/ 76200 h 2100943"/>
              <a:gd name="connsiteX19" fmla="*/ 183507 w 1380936"/>
              <a:gd name="connsiteY19" fmla="*/ 315685 h 2100943"/>
              <a:gd name="connsiteX20" fmla="*/ 183507 w 1380936"/>
              <a:gd name="connsiteY20" fmla="*/ 391885 h 2100943"/>
              <a:gd name="connsiteX21" fmla="*/ 20222 w 1380936"/>
              <a:gd name="connsiteY21" fmla="*/ 457200 h 2100943"/>
              <a:gd name="connsiteX22" fmla="*/ 85536 w 1380936"/>
              <a:gd name="connsiteY22" fmla="*/ 1556657 h 2100943"/>
              <a:gd name="connsiteX23" fmla="*/ 52878 w 1380936"/>
              <a:gd name="connsiteY23" fmla="*/ 2100943 h 2100943"/>
              <a:gd name="connsiteX24" fmla="*/ 858422 w 1380936"/>
              <a:gd name="connsiteY24" fmla="*/ 2079171 h 2100943"/>
              <a:gd name="connsiteX0" fmla="*/ 859052 w 1381566"/>
              <a:gd name="connsiteY0" fmla="*/ 2079171 h 2100943"/>
              <a:gd name="connsiteX1" fmla="*/ 891709 w 1381566"/>
              <a:gd name="connsiteY1" fmla="*/ 1807028 h 2100943"/>
              <a:gd name="connsiteX2" fmla="*/ 924366 w 1381566"/>
              <a:gd name="connsiteY2" fmla="*/ 1600200 h 2100943"/>
              <a:gd name="connsiteX3" fmla="*/ 880823 w 1381566"/>
              <a:gd name="connsiteY3" fmla="*/ 1393371 h 2100943"/>
              <a:gd name="connsiteX4" fmla="*/ 1000566 w 1381566"/>
              <a:gd name="connsiteY4" fmla="*/ 1632857 h 2100943"/>
              <a:gd name="connsiteX5" fmla="*/ 1033223 w 1381566"/>
              <a:gd name="connsiteY5" fmla="*/ 1774371 h 2100943"/>
              <a:gd name="connsiteX6" fmla="*/ 1033223 w 1381566"/>
              <a:gd name="connsiteY6" fmla="*/ 1937657 h 2100943"/>
              <a:gd name="connsiteX7" fmla="*/ 1065880 w 1381566"/>
              <a:gd name="connsiteY7" fmla="*/ 2057400 h 2100943"/>
              <a:gd name="connsiteX8" fmla="*/ 1207395 w 1381566"/>
              <a:gd name="connsiteY8" fmla="*/ 2079171 h 2100943"/>
              <a:gd name="connsiteX9" fmla="*/ 1359795 w 1381566"/>
              <a:gd name="connsiteY9" fmla="*/ 2002971 h 2100943"/>
              <a:gd name="connsiteX10" fmla="*/ 1381566 w 1381566"/>
              <a:gd name="connsiteY10" fmla="*/ 1828800 h 2100943"/>
              <a:gd name="connsiteX11" fmla="*/ 1261823 w 1381566"/>
              <a:gd name="connsiteY11" fmla="*/ 1349828 h 2100943"/>
              <a:gd name="connsiteX12" fmla="*/ 1185623 w 1381566"/>
              <a:gd name="connsiteY12" fmla="*/ 1164771 h 2100943"/>
              <a:gd name="connsiteX13" fmla="*/ 1174737 w 1381566"/>
              <a:gd name="connsiteY13" fmla="*/ 979714 h 2100943"/>
              <a:gd name="connsiteX14" fmla="*/ 1033223 w 1381566"/>
              <a:gd name="connsiteY14" fmla="*/ 587828 h 2100943"/>
              <a:gd name="connsiteX15" fmla="*/ 717537 w 1381566"/>
              <a:gd name="connsiteY15" fmla="*/ 424543 h 2100943"/>
              <a:gd name="connsiteX16" fmla="*/ 663109 w 1381566"/>
              <a:gd name="connsiteY16" fmla="*/ 119743 h 2100943"/>
              <a:gd name="connsiteX17" fmla="*/ 488937 w 1381566"/>
              <a:gd name="connsiteY17" fmla="*/ 0 h 2100943"/>
              <a:gd name="connsiteX18" fmla="*/ 184137 w 1381566"/>
              <a:gd name="connsiteY18" fmla="*/ 76200 h 2100943"/>
              <a:gd name="connsiteX19" fmla="*/ 184137 w 1381566"/>
              <a:gd name="connsiteY19" fmla="*/ 315685 h 2100943"/>
              <a:gd name="connsiteX20" fmla="*/ 184137 w 1381566"/>
              <a:gd name="connsiteY20" fmla="*/ 391885 h 2100943"/>
              <a:gd name="connsiteX21" fmla="*/ 20852 w 1381566"/>
              <a:gd name="connsiteY21" fmla="*/ 457200 h 2100943"/>
              <a:gd name="connsiteX22" fmla="*/ 107937 w 1381566"/>
              <a:gd name="connsiteY22" fmla="*/ 881743 h 2100943"/>
              <a:gd name="connsiteX23" fmla="*/ 86166 w 1381566"/>
              <a:gd name="connsiteY23" fmla="*/ 1556657 h 2100943"/>
              <a:gd name="connsiteX24" fmla="*/ 53508 w 1381566"/>
              <a:gd name="connsiteY24" fmla="*/ 2100943 h 2100943"/>
              <a:gd name="connsiteX25" fmla="*/ 859052 w 1381566"/>
              <a:gd name="connsiteY25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214700 w 1737214"/>
              <a:gd name="connsiteY0" fmla="*/ 2079171 h 2100943"/>
              <a:gd name="connsiteX1" fmla="*/ 1247357 w 1737214"/>
              <a:gd name="connsiteY1" fmla="*/ 1807028 h 2100943"/>
              <a:gd name="connsiteX2" fmla="*/ 1280014 w 1737214"/>
              <a:gd name="connsiteY2" fmla="*/ 1600200 h 2100943"/>
              <a:gd name="connsiteX3" fmla="*/ 1236471 w 1737214"/>
              <a:gd name="connsiteY3" fmla="*/ 1393371 h 2100943"/>
              <a:gd name="connsiteX4" fmla="*/ 1356214 w 1737214"/>
              <a:gd name="connsiteY4" fmla="*/ 1632857 h 2100943"/>
              <a:gd name="connsiteX5" fmla="*/ 1388871 w 1737214"/>
              <a:gd name="connsiteY5" fmla="*/ 1774371 h 2100943"/>
              <a:gd name="connsiteX6" fmla="*/ 1388871 w 1737214"/>
              <a:gd name="connsiteY6" fmla="*/ 1937657 h 2100943"/>
              <a:gd name="connsiteX7" fmla="*/ 1421528 w 1737214"/>
              <a:gd name="connsiteY7" fmla="*/ 2057400 h 2100943"/>
              <a:gd name="connsiteX8" fmla="*/ 1563043 w 1737214"/>
              <a:gd name="connsiteY8" fmla="*/ 2079171 h 2100943"/>
              <a:gd name="connsiteX9" fmla="*/ 1715443 w 1737214"/>
              <a:gd name="connsiteY9" fmla="*/ 2002971 h 2100943"/>
              <a:gd name="connsiteX10" fmla="*/ 1737214 w 1737214"/>
              <a:gd name="connsiteY10" fmla="*/ 1828800 h 2100943"/>
              <a:gd name="connsiteX11" fmla="*/ 1617471 w 1737214"/>
              <a:gd name="connsiteY11" fmla="*/ 1349828 h 2100943"/>
              <a:gd name="connsiteX12" fmla="*/ 1541271 w 1737214"/>
              <a:gd name="connsiteY12" fmla="*/ 1164771 h 2100943"/>
              <a:gd name="connsiteX13" fmla="*/ 1530385 w 1737214"/>
              <a:gd name="connsiteY13" fmla="*/ 979714 h 2100943"/>
              <a:gd name="connsiteX14" fmla="*/ 1388871 w 1737214"/>
              <a:gd name="connsiteY14" fmla="*/ 587828 h 2100943"/>
              <a:gd name="connsiteX15" fmla="*/ 1073185 w 1737214"/>
              <a:gd name="connsiteY15" fmla="*/ 424543 h 2100943"/>
              <a:gd name="connsiteX16" fmla="*/ 1018757 w 1737214"/>
              <a:gd name="connsiteY16" fmla="*/ 119743 h 2100943"/>
              <a:gd name="connsiteX17" fmla="*/ 844585 w 1737214"/>
              <a:gd name="connsiteY17" fmla="*/ 0 h 2100943"/>
              <a:gd name="connsiteX18" fmla="*/ 539785 w 1737214"/>
              <a:gd name="connsiteY18" fmla="*/ 76200 h 2100943"/>
              <a:gd name="connsiteX19" fmla="*/ 539785 w 1737214"/>
              <a:gd name="connsiteY19" fmla="*/ 315685 h 2100943"/>
              <a:gd name="connsiteX20" fmla="*/ 539785 w 1737214"/>
              <a:gd name="connsiteY20" fmla="*/ 391885 h 2100943"/>
              <a:gd name="connsiteX21" fmla="*/ 376500 w 1737214"/>
              <a:gd name="connsiteY21" fmla="*/ 457200 h 2100943"/>
              <a:gd name="connsiteX22" fmla="*/ 6385 w 1737214"/>
              <a:gd name="connsiteY22" fmla="*/ 685800 h 2100943"/>
              <a:gd name="connsiteX23" fmla="*/ 147900 w 1737214"/>
              <a:gd name="connsiteY23" fmla="*/ 827314 h 2100943"/>
              <a:gd name="connsiteX24" fmla="*/ 463585 w 1737214"/>
              <a:gd name="connsiteY24" fmla="*/ 881743 h 2100943"/>
              <a:gd name="connsiteX25" fmla="*/ 441814 w 1737214"/>
              <a:gd name="connsiteY25" fmla="*/ 1556657 h 2100943"/>
              <a:gd name="connsiteX26" fmla="*/ 409156 w 1737214"/>
              <a:gd name="connsiteY26" fmla="*/ 2100943 h 2100943"/>
              <a:gd name="connsiteX27" fmla="*/ 1214700 w 1737214"/>
              <a:gd name="connsiteY27" fmla="*/ 2079171 h 2100943"/>
              <a:gd name="connsiteX0" fmla="*/ 1320578 w 1843092"/>
              <a:gd name="connsiteY0" fmla="*/ 2079171 h 2100943"/>
              <a:gd name="connsiteX1" fmla="*/ 1353235 w 1843092"/>
              <a:gd name="connsiteY1" fmla="*/ 1807028 h 2100943"/>
              <a:gd name="connsiteX2" fmla="*/ 1385892 w 1843092"/>
              <a:gd name="connsiteY2" fmla="*/ 1600200 h 2100943"/>
              <a:gd name="connsiteX3" fmla="*/ 1342349 w 1843092"/>
              <a:gd name="connsiteY3" fmla="*/ 1393371 h 2100943"/>
              <a:gd name="connsiteX4" fmla="*/ 1462092 w 1843092"/>
              <a:gd name="connsiteY4" fmla="*/ 1632857 h 2100943"/>
              <a:gd name="connsiteX5" fmla="*/ 1494749 w 1843092"/>
              <a:gd name="connsiteY5" fmla="*/ 1774371 h 2100943"/>
              <a:gd name="connsiteX6" fmla="*/ 1494749 w 1843092"/>
              <a:gd name="connsiteY6" fmla="*/ 1937657 h 2100943"/>
              <a:gd name="connsiteX7" fmla="*/ 1527406 w 1843092"/>
              <a:gd name="connsiteY7" fmla="*/ 2057400 h 2100943"/>
              <a:gd name="connsiteX8" fmla="*/ 1668921 w 1843092"/>
              <a:gd name="connsiteY8" fmla="*/ 2079171 h 2100943"/>
              <a:gd name="connsiteX9" fmla="*/ 1821321 w 1843092"/>
              <a:gd name="connsiteY9" fmla="*/ 2002971 h 2100943"/>
              <a:gd name="connsiteX10" fmla="*/ 1843092 w 1843092"/>
              <a:gd name="connsiteY10" fmla="*/ 1828800 h 2100943"/>
              <a:gd name="connsiteX11" fmla="*/ 1723349 w 1843092"/>
              <a:gd name="connsiteY11" fmla="*/ 1349828 h 2100943"/>
              <a:gd name="connsiteX12" fmla="*/ 1647149 w 1843092"/>
              <a:gd name="connsiteY12" fmla="*/ 1164771 h 2100943"/>
              <a:gd name="connsiteX13" fmla="*/ 1636263 w 1843092"/>
              <a:gd name="connsiteY13" fmla="*/ 979714 h 2100943"/>
              <a:gd name="connsiteX14" fmla="*/ 1494749 w 1843092"/>
              <a:gd name="connsiteY14" fmla="*/ 587828 h 2100943"/>
              <a:gd name="connsiteX15" fmla="*/ 1179063 w 1843092"/>
              <a:gd name="connsiteY15" fmla="*/ 424543 h 2100943"/>
              <a:gd name="connsiteX16" fmla="*/ 1124635 w 1843092"/>
              <a:gd name="connsiteY16" fmla="*/ 119743 h 2100943"/>
              <a:gd name="connsiteX17" fmla="*/ 950463 w 1843092"/>
              <a:gd name="connsiteY17" fmla="*/ 0 h 2100943"/>
              <a:gd name="connsiteX18" fmla="*/ 645663 w 1843092"/>
              <a:gd name="connsiteY18" fmla="*/ 76200 h 2100943"/>
              <a:gd name="connsiteX19" fmla="*/ 645663 w 1843092"/>
              <a:gd name="connsiteY19" fmla="*/ 315685 h 2100943"/>
              <a:gd name="connsiteX20" fmla="*/ 645663 w 1843092"/>
              <a:gd name="connsiteY20" fmla="*/ 391885 h 2100943"/>
              <a:gd name="connsiteX21" fmla="*/ 482378 w 1843092"/>
              <a:gd name="connsiteY21" fmla="*/ 457200 h 2100943"/>
              <a:gd name="connsiteX22" fmla="*/ 14292 w 1843092"/>
              <a:gd name="connsiteY22" fmla="*/ 424543 h 2100943"/>
              <a:gd name="connsiteX23" fmla="*/ 112263 w 1843092"/>
              <a:gd name="connsiteY23" fmla="*/ 685800 h 2100943"/>
              <a:gd name="connsiteX24" fmla="*/ 253778 w 1843092"/>
              <a:gd name="connsiteY24" fmla="*/ 827314 h 2100943"/>
              <a:gd name="connsiteX25" fmla="*/ 569463 w 1843092"/>
              <a:gd name="connsiteY25" fmla="*/ 881743 h 2100943"/>
              <a:gd name="connsiteX26" fmla="*/ 547692 w 1843092"/>
              <a:gd name="connsiteY26" fmla="*/ 1556657 h 2100943"/>
              <a:gd name="connsiteX27" fmla="*/ 515034 w 1843092"/>
              <a:gd name="connsiteY27" fmla="*/ 2100943 h 2100943"/>
              <a:gd name="connsiteX28" fmla="*/ 1320578 w 1843092"/>
              <a:gd name="connsiteY28" fmla="*/ 2079171 h 2100943"/>
              <a:gd name="connsiteX0" fmla="*/ 1412949 w 1935463"/>
              <a:gd name="connsiteY0" fmla="*/ 2079171 h 2100943"/>
              <a:gd name="connsiteX1" fmla="*/ 1445606 w 1935463"/>
              <a:gd name="connsiteY1" fmla="*/ 1807028 h 2100943"/>
              <a:gd name="connsiteX2" fmla="*/ 1478263 w 1935463"/>
              <a:gd name="connsiteY2" fmla="*/ 1600200 h 2100943"/>
              <a:gd name="connsiteX3" fmla="*/ 1434720 w 1935463"/>
              <a:gd name="connsiteY3" fmla="*/ 1393371 h 2100943"/>
              <a:gd name="connsiteX4" fmla="*/ 1554463 w 1935463"/>
              <a:gd name="connsiteY4" fmla="*/ 1632857 h 2100943"/>
              <a:gd name="connsiteX5" fmla="*/ 1587120 w 1935463"/>
              <a:gd name="connsiteY5" fmla="*/ 1774371 h 2100943"/>
              <a:gd name="connsiteX6" fmla="*/ 1587120 w 1935463"/>
              <a:gd name="connsiteY6" fmla="*/ 1937657 h 2100943"/>
              <a:gd name="connsiteX7" fmla="*/ 1619777 w 1935463"/>
              <a:gd name="connsiteY7" fmla="*/ 2057400 h 2100943"/>
              <a:gd name="connsiteX8" fmla="*/ 1761292 w 1935463"/>
              <a:gd name="connsiteY8" fmla="*/ 2079171 h 2100943"/>
              <a:gd name="connsiteX9" fmla="*/ 1913692 w 1935463"/>
              <a:gd name="connsiteY9" fmla="*/ 2002971 h 2100943"/>
              <a:gd name="connsiteX10" fmla="*/ 1935463 w 1935463"/>
              <a:gd name="connsiteY10" fmla="*/ 1828800 h 2100943"/>
              <a:gd name="connsiteX11" fmla="*/ 1815720 w 1935463"/>
              <a:gd name="connsiteY11" fmla="*/ 1349828 h 2100943"/>
              <a:gd name="connsiteX12" fmla="*/ 1739520 w 1935463"/>
              <a:gd name="connsiteY12" fmla="*/ 1164771 h 2100943"/>
              <a:gd name="connsiteX13" fmla="*/ 1728634 w 1935463"/>
              <a:gd name="connsiteY13" fmla="*/ 979714 h 2100943"/>
              <a:gd name="connsiteX14" fmla="*/ 1587120 w 1935463"/>
              <a:gd name="connsiteY14" fmla="*/ 587828 h 2100943"/>
              <a:gd name="connsiteX15" fmla="*/ 1271434 w 1935463"/>
              <a:gd name="connsiteY15" fmla="*/ 424543 h 2100943"/>
              <a:gd name="connsiteX16" fmla="*/ 1217006 w 1935463"/>
              <a:gd name="connsiteY16" fmla="*/ 119743 h 2100943"/>
              <a:gd name="connsiteX17" fmla="*/ 1042834 w 1935463"/>
              <a:gd name="connsiteY17" fmla="*/ 0 h 2100943"/>
              <a:gd name="connsiteX18" fmla="*/ 738034 w 1935463"/>
              <a:gd name="connsiteY18" fmla="*/ 76200 h 2100943"/>
              <a:gd name="connsiteX19" fmla="*/ 738034 w 1935463"/>
              <a:gd name="connsiteY19" fmla="*/ 315685 h 2100943"/>
              <a:gd name="connsiteX20" fmla="*/ 738034 w 1935463"/>
              <a:gd name="connsiteY20" fmla="*/ 391885 h 2100943"/>
              <a:gd name="connsiteX21" fmla="*/ 574749 w 1935463"/>
              <a:gd name="connsiteY21" fmla="*/ 457200 h 2100943"/>
              <a:gd name="connsiteX22" fmla="*/ 19577 w 1935463"/>
              <a:gd name="connsiteY22" fmla="*/ 76200 h 2100943"/>
              <a:gd name="connsiteX23" fmla="*/ 106663 w 1935463"/>
              <a:gd name="connsiteY23" fmla="*/ 424543 h 2100943"/>
              <a:gd name="connsiteX24" fmla="*/ 204634 w 1935463"/>
              <a:gd name="connsiteY24" fmla="*/ 685800 h 2100943"/>
              <a:gd name="connsiteX25" fmla="*/ 346149 w 1935463"/>
              <a:gd name="connsiteY25" fmla="*/ 827314 h 2100943"/>
              <a:gd name="connsiteX26" fmla="*/ 661834 w 1935463"/>
              <a:gd name="connsiteY26" fmla="*/ 881743 h 2100943"/>
              <a:gd name="connsiteX27" fmla="*/ 640063 w 1935463"/>
              <a:gd name="connsiteY27" fmla="*/ 1556657 h 2100943"/>
              <a:gd name="connsiteX28" fmla="*/ 607405 w 1935463"/>
              <a:gd name="connsiteY28" fmla="*/ 2100943 h 2100943"/>
              <a:gd name="connsiteX29" fmla="*/ 1412949 w 1935463"/>
              <a:gd name="connsiteY29" fmla="*/ 2079171 h 2100943"/>
              <a:gd name="connsiteX0" fmla="*/ 1393894 w 1916408"/>
              <a:gd name="connsiteY0" fmla="*/ 2129100 h 2150872"/>
              <a:gd name="connsiteX1" fmla="*/ 1426551 w 1916408"/>
              <a:gd name="connsiteY1" fmla="*/ 1856957 h 2150872"/>
              <a:gd name="connsiteX2" fmla="*/ 1459208 w 1916408"/>
              <a:gd name="connsiteY2" fmla="*/ 1650129 h 2150872"/>
              <a:gd name="connsiteX3" fmla="*/ 1415665 w 1916408"/>
              <a:gd name="connsiteY3" fmla="*/ 1443300 h 2150872"/>
              <a:gd name="connsiteX4" fmla="*/ 1535408 w 1916408"/>
              <a:gd name="connsiteY4" fmla="*/ 1682786 h 2150872"/>
              <a:gd name="connsiteX5" fmla="*/ 1568065 w 1916408"/>
              <a:gd name="connsiteY5" fmla="*/ 1824300 h 2150872"/>
              <a:gd name="connsiteX6" fmla="*/ 1568065 w 1916408"/>
              <a:gd name="connsiteY6" fmla="*/ 1987586 h 2150872"/>
              <a:gd name="connsiteX7" fmla="*/ 1600722 w 1916408"/>
              <a:gd name="connsiteY7" fmla="*/ 2107329 h 2150872"/>
              <a:gd name="connsiteX8" fmla="*/ 1742237 w 1916408"/>
              <a:gd name="connsiteY8" fmla="*/ 2129100 h 2150872"/>
              <a:gd name="connsiteX9" fmla="*/ 1894637 w 1916408"/>
              <a:gd name="connsiteY9" fmla="*/ 2052900 h 2150872"/>
              <a:gd name="connsiteX10" fmla="*/ 1916408 w 1916408"/>
              <a:gd name="connsiteY10" fmla="*/ 1878729 h 2150872"/>
              <a:gd name="connsiteX11" fmla="*/ 1796665 w 1916408"/>
              <a:gd name="connsiteY11" fmla="*/ 1399757 h 2150872"/>
              <a:gd name="connsiteX12" fmla="*/ 1720465 w 1916408"/>
              <a:gd name="connsiteY12" fmla="*/ 1214700 h 2150872"/>
              <a:gd name="connsiteX13" fmla="*/ 1709579 w 1916408"/>
              <a:gd name="connsiteY13" fmla="*/ 1029643 h 2150872"/>
              <a:gd name="connsiteX14" fmla="*/ 1568065 w 1916408"/>
              <a:gd name="connsiteY14" fmla="*/ 637757 h 2150872"/>
              <a:gd name="connsiteX15" fmla="*/ 1252379 w 1916408"/>
              <a:gd name="connsiteY15" fmla="*/ 474472 h 2150872"/>
              <a:gd name="connsiteX16" fmla="*/ 1197951 w 1916408"/>
              <a:gd name="connsiteY16" fmla="*/ 169672 h 2150872"/>
              <a:gd name="connsiteX17" fmla="*/ 1023779 w 1916408"/>
              <a:gd name="connsiteY17" fmla="*/ 49929 h 2150872"/>
              <a:gd name="connsiteX18" fmla="*/ 718979 w 1916408"/>
              <a:gd name="connsiteY18" fmla="*/ 126129 h 2150872"/>
              <a:gd name="connsiteX19" fmla="*/ 718979 w 1916408"/>
              <a:gd name="connsiteY19" fmla="*/ 365614 h 2150872"/>
              <a:gd name="connsiteX20" fmla="*/ 718979 w 1916408"/>
              <a:gd name="connsiteY20" fmla="*/ 441814 h 2150872"/>
              <a:gd name="connsiteX21" fmla="*/ 555694 w 1916408"/>
              <a:gd name="connsiteY21" fmla="*/ 507129 h 2150872"/>
              <a:gd name="connsiteX22" fmla="*/ 196466 w 1916408"/>
              <a:gd name="connsiteY22" fmla="*/ 17272 h 2150872"/>
              <a:gd name="connsiteX23" fmla="*/ 522 w 1916408"/>
              <a:gd name="connsiteY23" fmla="*/ 126129 h 2150872"/>
              <a:gd name="connsiteX24" fmla="*/ 87608 w 1916408"/>
              <a:gd name="connsiteY24" fmla="*/ 474472 h 2150872"/>
              <a:gd name="connsiteX25" fmla="*/ 185579 w 1916408"/>
              <a:gd name="connsiteY25" fmla="*/ 735729 h 2150872"/>
              <a:gd name="connsiteX26" fmla="*/ 327094 w 1916408"/>
              <a:gd name="connsiteY26" fmla="*/ 877243 h 2150872"/>
              <a:gd name="connsiteX27" fmla="*/ 642779 w 1916408"/>
              <a:gd name="connsiteY27" fmla="*/ 931672 h 2150872"/>
              <a:gd name="connsiteX28" fmla="*/ 621008 w 1916408"/>
              <a:gd name="connsiteY28" fmla="*/ 1606586 h 2150872"/>
              <a:gd name="connsiteX29" fmla="*/ 588350 w 1916408"/>
              <a:gd name="connsiteY29" fmla="*/ 2150872 h 2150872"/>
              <a:gd name="connsiteX30" fmla="*/ 1393894 w 1916408"/>
              <a:gd name="connsiteY30" fmla="*/ 2129100 h 2150872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81522 w 1916408"/>
              <a:gd name="connsiteY22" fmla="*/ 187185 h 2135728"/>
              <a:gd name="connsiteX23" fmla="*/ 196466 w 1916408"/>
              <a:gd name="connsiteY23" fmla="*/ 2128 h 2135728"/>
              <a:gd name="connsiteX24" fmla="*/ 522 w 1916408"/>
              <a:gd name="connsiteY24" fmla="*/ 110985 h 2135728"/>
              <a:gd name="connsiteX25" fmla="*/ 87608 w 1916408"/>
              <a:gd name="connsiteY25" fmla="*/ 459328 h 2135728"/>
              <a:gd name="connsiteX26" fmla="*/ 185579 w 1916408"/>
              <a:gd name="connsiteY26" fmla="*/ 720585 h 2135728"/>
              <a:gd name="connsiteX27" fmla="*/ 327094 w 1916408"/>
              <a:gd name="connsiteY27" fmla="*/ 862099 h 2135728"/>
              <a:gd name="connsiteX28" fmla="*/ 642779 w 1916408"/>
              <a:gd name="connsiteY28" fmla="*/ 916528 h 2135728"/>
              <a:gd name="connsiteX29" fmla="*/ 621008 w 1916408"/>
              <a:gd name="connsiteY29" fmla="*/ 1591442 h 2135728"/>
              <a:gd name="connsiteX30" fmla="*/ 588350 w 1916408"/>
              <a:gd name="connsiteY30" fmla="*/ 2135728 h 2135728"/>
              <a:gd name="connsiteX31" fmla="*/ 1393894 w 1916408"/>
              <a:gd name="connsiteY31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4465 w 1916408"/>
              <a:gd name="connsiteY15" fmla="*/ 491412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53092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37050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75965 w 1916408"/>
              <a:gd name="connsiteY0" fmla="*/ 2185674 h 2185674"/>
              <a:gd name="connsiteX1" fmla="*/ 1426551 w 1916408"/>
              <a:gd name="connsiteY1" fmla="*/ 1841813 h 2185674"/>
              <a:gd name="connsiteX2" fmla="*/ 1459208 w 1916408"/>
              <a:gd name="connsiteY2" fmla="*/ 1634985 h 2185674"/>
              <a:gd name="connsiteX3" fmla="*/ 1423686 w 1916408"/>
              <a:gd name="connsiteY3" fmla="*/ 1363988 h 2185674"/>
              <a:gd name="connsiteX4" fmla="*/ 1535408 w 1916408"/>
              <a:gd name="connsiteY4" fmla="*/ 1667642 h 2185674"/>
              <a:gd name="connsiteX5" fmla="*/ 1568065 w 1916408"/>
              <a:gd name="connsiteY5" fmla="*/ 1809156 h 2185674"/>
              <a:gd name="connsiteX6" fmla="*/ 1568065 w 1916408"/>
              <a:gd name="connsiteY6" fmla="*/ 1972442 h 2185674"/>
              <a:gd name="connsiteX7" fmla="*/ 1600722 w 1916408"/>
              <a:gd name="connsiteY7" fmla="*/ 2092185 h 2185674"/>
              <a:gd name="connsiteX8" fmla="*/ 1742237 w 1916408"/>
              <a:gd name="connsiteY8" fmla="*/ 2113956 h 2185674"/>
              <a:gd name="connsiteX9" fmla="*/ 1894637 w 1916408"/>
              <a:gd name="connsiteY9" fmla="*/ 2037756 h 2185674"/>
              <a:gd name="connsiteX10" fmla="*/ 1916408 w 1916408"/>
              <a:gd name="connsiteY10" fmla="*/ 1863585 h 2185674"/>
              <a:gd name="connsiteX11" fmla="*/ 1796665 w 1916408"/>
              <a:gd name="connsiteY11" fmla="*/ 1384613 h 2185674"/>
              <a:gd name="connsiteX12" fmla="*/ 1720465 w 1916408"/>
              <a:gd name="connsiteY12" fmla="*/ 1199556 h 2185674"/>
              <a:gd name="connsiteX13" fmla="*/ 1709579 w 1916408"/>
              <a:gd name="connsiteY13" fmla="*/ 1014499 h 2185674"/>
              <a:gd name="connsiteX14" fmla="*/ 1548013 w 1916408"/>
              <a:gd name="connsiteY14" fmla="*/ 646676 h 2185674"/>
              <a:gd name="connsiteX15" fmla="*/ 1288475 w 1916408"/>
              <a:gd name="connsiteY15" fmla="*/ 515476 h 2185674"/>
              <a:gd name="connsiteX16" fmla="*/ 1222015 w 1916408"/>
              <a:gd name="connsiteY16" fmla="*/ 150518 h 2185674"/>
              <a:gd name="connsiteX17" fmla="*/ 1023779 w 1916408"/>
              <a:gd name="connsiteY17" fmla="*/ 34785 h 2185674"/>
              <a:gd name="connsiteX18" fmla="*/ 755075 w 1916408"/>
              <a:gd name="connsiteY18" fmla="*/ 127027 h 2185674"/>
              <a:gd name="connsiteX19" fmla="*/ 743042 w 1916408"/>
              <a:gd name="connsiteY19" fmla="*/ 338438 h 2185674"/>
              <a:gd name="connsiteX20" fmla="*/ 755074 w 1916408"/>
              <a:gd name="connsiteY20" fmla="*/ 458755 h 2185674"/>
              <a:gd name="connsiteX21" fmla="*/ 555694 w 1916408"/>
              <a:gd name="connsiteY21" fmla="*/ 491985 h 2185674"/>
              <a:gd name="connsiteX22" fmla="*/ 392408 w 1916408"/>
              <a:gd name="connsiteY22" fmla="*/ 361356 h 2185674"/>
              <a:gd name="connsiteX23" fmla="*/ 381522 w 1916408"/>
              <a:gd name="connsiteY23" fmla="*/ 187185 h 2185674"/>
              <a:gd name="connsiteX24" fmla="*/ 196466 w 1916408"/>
              <a:gd name="connsiteY24" fmla="*/ 2128 h 2185674"/>
              <a:gd name="connsiteX25" fmla="*/ 522 w 1916408"/>
              <a:gd name="connsiteY25" fmla="*/ 110985 h 2185674"/>
              <a:gd name="connsiteX26" fmla="*/ 87608 w 1916408"/>
              <a:gd name="connsiteY26" fmla="*/ 459328 h 2185674"/>
              <a:gd name="connsiteX27" fmla="*/ 185579 w 1916408"/>
              <a:gd name="connsiteY27" fmla="*/ 720585 h 2185674"/>
              <a:gd name="connsiteX28" fmla="*/ 327094 w 1916408"/>
              <a:gd name="connsiteY28" fmla="*/ 862099 h 2185674"/>
              <a:gd name="connsiteX29" fmla="*/ 642779 w 1916408"/>
              <a:gd name="connsiteY29" fmla="*/ 916528 h 2185674"/>
              <a:gd name="connsiteX30" fmla="*/ 637050 w 1916408"/>
              <a:gd name="connsiteY30" fmla="*/ 1599463 h 2185674"/>
              <a:gd name="connsiteX31" fmla="*/ 588350 w 1916408"/>
              <a:gd name="connsiteY31" fmla="*/ 2135728 h 2185674"/>
              <a:gd name="connsiteX32" fmla="*/ 1375965 w 1916408"/>
              <a:gd name="connsiteY32" fmla="*/ 2185674 h 2185674"/>
              <a:gd name="connsiteX0" fmla="*/ 1367001 w 1916408"/>
              <a:gd name="connsiteY0" fmla="*/ 2266356 h 2266356"/>
              <a:gd name="connsiteX1" fmla="*/ 1426551 w 1916408"/>
              <a:gd name="connsiteY1" fmla="*/ 1841813 h 2266356"/>
              <a:gd name="connsiteX2" fmla="*/ 1459208 w 1916408"/>
              <a:gd name="connsiteY2" fmla="*/ 1634985 h 2266356"/>
              <a:gd name="connsiteX3" fmla="*/ 1423686 w 1916408"/>
              <a:gd name="connsiteY3" fmla="*/ 1363988 h 2266356"/>
              <a:gd name="connsiteX4" fmla="*/ 1535408 w 1916408"/>
              <a:gd name="connsiteY4" fmla="*/ 1667642 h 2266356"/>
              <a:gd name="connsiteX5" fmla="*/ 1568065 w 1916408"/>
              <a:gd name="connsiteY5" fmla="*/ 1809156 h 2266356"/>
              <a:gd name="connsiteX6" fmla="*/ 1568065 w 1916408"/>
              <a:gd name="connsiteY6" fmla="*/ 1972442 h 2266356"/>
              <a:gd name="connsiteX7" fmla="*/ 1600722 w 1916408"/>
              <a:gd name="connsiteY7" fmla="*/ 2092185 h 2266356"/>
              <a:gd name="connsiteX8" fmla="*/ 1742237 w 1916408"/>
              <a:gd name="connsiteY8" fmla="*/ 2113956 h 2266356"/>
              <a:gd name="connsiteX9" fmla="*/ 1894637 w 1916408"/>
              <a:gd name="connsiteY9" fmla="*/ 2037756 h 2266356"/>
              <a:gd name="connsiteX10" fmla="*/ 1916408 w 1916408"/>
              <a:gd name="connsiteY10" fmla="*/ 1863585 h 2266356"/>
              <a:gd name="connsiteX11" fmla="*/ 1796665 w 1916408"/>
              <a:gd name="connsiteY11" fmla="*/ 1384613 h 2266356"/>
              <a:gd name="connsiteX12" fmla="*/ 1720465 w 1916408"/>
              <a:gd name="connsiteY12" fmla="*/ 1199556 h 2266356"/>
              <a:gd name="connsiteX13" fmla="*/ 1709579 w 1916408"/>
              <a:gd name="connsiteY13" fmla="*/ 1014499 h 2266356"/>
              <a:gd name="connsiteX14" fmla="*/ 1548013 w 1916408"/>
              <a:gd name="connsiteY14" fmla="*/ 646676 h 2266356"/>
              <a:gd name="connsiteX15" fmla="*/ 1288475 w 1916408"/>
              <a:gd name="connsiteY15" fmla="*/ 515476 h 2266356"/>
              <a:gd name="connsiteX16" fmla="*/ 1222015 w 1916408"/>
              <a:gd name="connsiteY16" fmla="*/ 150518 h 2266356"/>
              <a:gd name="connsiteX17" fmla="*/ 1023779 w 1916408"/>
              <a:gd name="connsiteY17" fmla="*/ 34785 h 2266356"/>
              <a:gd name="connsiteX18" fmla="*/ 755075 w 1916408"/>
              <a:gd name="connsiteY18" fmla="*/ 127027 h 2266356"/>
              <a:gd name="connsiteX19" fmla="*/ 743042 w 1916408"/>
              <a:gd name="connsiteY19" fmla="*/ 338438 h 2266356"/>
              <a:gd name="connsiteX20" fmla="*/ 755074 w 1916408"/>
              <a:gd name="connsiteY20" fmla="*/ 458755 h 2266356"/>
              <a:gd name="connsiteX21" fmla="*/ 555694 w 1916408"/>
              <a:gd name="connsiteY21" fmla="*/ 491985 h 2266356"/>
              <a:gd name="connsiteX22" fmla="*/ 392408 w 1916408"/>
              <a:gd name="connsiteY22" fmla="*/ 361356 h 2266356"/>
              <a:gd name="connsiteX23" fmla="*/ 381522 w 1916408"/>
              <a:gd name="connsiteY23" fmla="*/ 187185 h 2266356"/>
              <a:gd name="connsiteX24" fmla="*/ 196466 w 1916408"/>
              <a:gd name="connsiteY24" fmla="*/ 2128 h 2266356"/>
              <a:gd name="connsiteX25" fmla="*/ 522 w 1916408"/>
              <a:gd name="connsiteY25" fmla="*/ 110985 h 2266356"/>
              <a:gd name="connsiteX26" fmla="*/ 87608 w 1916408"/>
              <a:gd name="connsiteY26" fmla="*/ 459328 h 2266356"/>
              <a:gd name="connsiteX27" fmla="*/ 185579 w 1916408"/>
              <a:gd name="connsiteY27" fmla="*/ 720585 h 2266356"/>
              <a:gd name="connsiteX28" fmla="*/ 327094 w 1916408"/>
              <a:gd name="connsiteY28" fmla="*/ 862099 h 2266356"/>
              <a:gd name="connsiteX29" fmla="*/ 642779 w 1916408"/>
              <a:gd name="connsiteY29" fmla="*/ 916528 h 2266356"/>
              <a:gd name="connsiteX30" fmla="*/ 637050 w 1916408"/>
              <a:gd name="connsiteY30" fmla="*/ 1599463 h 2266356"/>
              <a:gd name="connsiteX31" fmla="*/ 588350 w 1916408"/>
              <a:gd name="connsiteY31" fmla="*/ 2135728 h 2266356"/>
              <a:gd name="connsiteX32" fmla="*/ 1367001 w 1916408"/>
              <a:gd name="connsiteY32" fmla="*/ 2266356 h 2266356"/>
              <a:gd name="connsiteX0" fmla="*/ 1367001 w 1916408"/>
              <a:gd name="connsiteY0" fmla="*/ 2266356 h 2270199"/>
              <a:gd name="connsiteX1" fmla="*/ 1426551 w 1916408"/>
              <a:gd name="connsiteY1" fmla="*/ 1841813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67001 w 1916408"/>
              <a:gd name="connsiteY0" fmla="*/ 2266356 h 2270199"/>
              <a:gd name="connsiteX1" fmla="*/ 1462409 w 1916408"/>
              <a:gd name="connsiteY1" fmla="*/ 1850777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50518 h 2275320"/>
              <a:gd name="connsiteX17" fmla="*/ 1023779 w 1916408"/>
              <a:gd name="connsiteY17" fmla="*/ 34785 h 2275320"/>
              <a:gd name="connsiteX18" fmla="*/ 755075 w 1916408"/>
              <a:gd name="connsiteY18" fmla="*/ 127027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916408" h="2275320">
                <a:moveTo>
                  <a:pt x="1393895" y="2275320"/>
                </a:moveTo>
                <a:lnTo>
                  <a:pt x="1462409" y="1850777"/>
                </a:lnTo>
                <a:lnTo>
                  <a:pt x="1459208" y="1634985"/>
                </a:lnTo>
                <a:lnTo>
                  <a:pt x="1423686" y="1363988"/>
                </a:lnTo>
                <a:lnTo>
                  <a:pt x="1535408" y="1667642"/>
                </a:lnTo>
                <a:lnTo>
                  <a:pt x="1568065" y="1809156"/>
                </a:lnTo>
                <a:lnTo>
                  <a:pt x="1568065" y="1972442"/>
                </a:lnTo>
                <a:lnTo>
                  <a:pt x="1600722" y="2092185"/>
                </a:lnTo>
                <a:lnTo>
                  <a:pt x="1742237" y="2113956"/>
                </a:lnTo>
                <a:lnTo>
                  <a:pt x="1894637" y="2037756"/>
                </a:lnTo>
                <a:lnTo>
                  <a:pt x="1916408" y="1863585"/>
                </a:lnTo>
                <a:lnTo>
                  <a:pt x="1796665" y="1384613"/>
                </a:lnTo>
                <a:lnTo>
                  <a:pt x="1720465" y="1199556"/>
                </a:lnTo>
                <a:lnTo>
                  <a:pt x="1709579" y="1014499"/>
                </a:lnTo>
                <a:lnTo>
                  <a:pt x="1548013" y="646676"/>
                </a:lnTo>
                <a:lnTo>
                  <a:pt x="1288475" y="515476"/>
                </a:lnTo>
                <a:lnTo>
                  <a:pt x="1222015" y="150518"/>
                </a:lnTo>
                <a:lnTo>
                  <a:pt x="1023779" y="34785"/>
                </a:lnTo>
                <a:lnTo>
                  <a:pt x="755075" y="127027"/>
                </a:lnTo>
                <a:cubicBezTo>
                  <a:pt x="755075" y="206855"/>
                  <a:pt x="743042" y="283150"/>
                  <a:pt x="743042" y="338438"/>
                </a:cubicBezTo>
                <a:cubicBezTo>
                  <a:pt x="743042" y="393726"/>
                  <a:pt x="748390" y="429344"/>
                  <a:pt x="755074" y="458755"/>
                </a:cubicBezTo>
                <a:lnTo>
                  <a:pt x="555694" y="491985"/>
                </a:lnTo>
                <a:cubicBezTo>
                  <a:pt x="513966" y="481099"/>
                  <a:pt x="421437" y="412156"/>
                  <a:pt x="392408" y="361356"/>
                </a:cubicBezTo>
                <a:cubicBezTo>
                  <a:pt x="363379" y="310556"/>
                  <a:pt x="426879" y="247056"/>
                  <a:pt x="381522" y="187185"/>
                </a:cubicBezTo>
                <a:cubicBezTo>
                  <a:pt x="336165" y="127314"/>
                  <a:pt x="250895" y="18457"/>
                  <a:pt x="196466" y="2128"/>
                </a:cubicBezTo>
                <a:cubicBezTo>
                  <a:pt x="142037" y="-14201"/>
                  <a:pt x="9594" y="67442"/>
                  <a:pt x="522" y="110985"/>
                </a:cubicBezTo>
                <a:cubicBezTo>
                  <a:pt x="-8550" y="154528"/>
                  <a:pt x="103937" y="413971"/>
                  <a:pt x="87608" y="459328"/>
                </a:cubicBezTo>
                <a:cubicBezTo>
                  <a:pt x="71279" y="504685"/>
                  <a:pt x="183765" y="680671"/>
                  <a:pt x="185579" y="720585"/>
                </a:cubicBezTo>
                <a:cubicBezTo>
                  <a:pt x="187393" y="760499"/>
                  <a:pt x="290808" y="825813"/>
                  <a:pt x="327094" y="862099"/>
                </a:cubicBezTo>
                <a:cubicBezTo>
                  <a:pt x="363380" y="898385"/>
                  <a:pt x="613750" y="845771"/>
                  <a:pt x="642779" y="916528"/>
                </a:cubicBezTo>
                <a:cubicBezTo>
                  <a:pt x="650036" y="1074371"/>
                  <a:pt x="635236" y="1398077"/>
                  <a:pt x="637050" y="1599463"/>
                </a:cubicBezTo>
                <a:cubicBezTo>
                  <a:pt x="638864" y="1800849"/>
                  <a:pt x="468393" y="2217585"/>
                  <a:pt x="606279" y="2270199"/>
                </a:cubicBezTo>
                <a:lnTo>
                  <a:pt x="1393895" y="2275320"/>
                </a:lnTo>
                <a:close/>
              </a:path>
            </a:pathLst>
          </a:cu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9000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-317500" ty="-114300" sx="100000" sy="100000" flip="none" algn="tl"/>
          </a:blipFill>
          <a:ln w="34925">
            <a:noFill/>
          </a:ln>
          <a:effectLst>
            <a:softEdge rad="762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57214" y="1636936"/>
            <a:ext cx="3431828" cy="225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788024" y="3970903"/>
            <a:ext cx="3570208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调整顶点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微调顶点，与原图更融合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173491" y="1740597"/>
            <a:ext cx="1913014" cy="2279780"/>
          </a:xfrm>
          <a:custGeom>
            <a:avLst/>
            <a:gdLst>
              <a:gd name="connsiteX0" fmla="*/ 838200 w 1360714"/>
              <a:gd name="connsiteY0" fmla="*/ 2079171 h 2079171"/>
              <a:gd name="connsiteX1" fmla="*/ 870857 w 1360714"/>
              <a:gd name="connsiteY1" fmla="*/ 1807028 h 2079171"/>
              <a:gd name="connsiteX2" fmla="*/ 903514 w 1360714"/>
              <a:gd name="connsiteY2" fmla="*/ 1600200 h 2079171"/>
              <a:gd name="connsiteX3" fmla="*/ 859971 w 1360714"/>
              <a:gd name="connsiteY3" fmla="*/ 1393371 h 2079171"/>
              <a:gd name="connsiteX4" fmla="*/ 979714 w 1360714"/>
              <a:gd name="connsiteY4" fmla="*/ 1632857 h 2079171"/>
              <a:gd name="connsiteX5" fmla="*/ 1012371 w 1360714"/>
              <a:gd name="connsiteY5" fmla="*/ 1774371 h 2079171"/>
              <a:gd name="connsiteX6" fmla="*/ 1012371 w 1360714"/>
              <a:gd name="connsiteY6" fmla="*/ 1937657 h 2079171"/>
              <a:gd name="connsiteX7" fmla="*/ 1045028 w 1360714"/>
              <a:gd name="connsiteY7" fmla="*/ 2057400 h 2079171"/>
              <a:gd name="connsiteX8" fmla="*/ 1186543 w 1360714"/>
              <a:gd name="connsiteY8" fmla="*/ 2079171 h 2079171"/>
              <a:gd name="connsiteX9" fmla="*/ 1338943 w 1360714"/>
              <a:gd name="connsiteY9" fmla="*/ 2002971 h 2079171"/>
              <a:gd name="connsiteX10" fmla="*/ 1360714 w 1360714"/>
              <a:gd name="connsiteY10" fmla="*/ 1828800 h 2079171"/>
              <a:gd name="connsiteX11" fmla="*/ 1240971 w 1360714"/>
              <a:gd name="connsiteY11" fmla="*/ 1349828 h 2079171"/>
              <a:gd name="connsiteX12" fmla="*/ 1164771 w 1360714"/>
              <a:gd name="connsiteY12" fmla="*/ 1164771 h 2079171"/>
              <a:gd name="connsiteX13" fmla="*/ 1153885 w 1360714"/>
              <a:gd name="connsiteY13" fmla="*/ 979714 h 2079171"/>
              <a:gd name="connsiteX14" fmla="*/ 1012371 w 1360714"/>
              <a:gd name="connsiteY14" fmla="*/ 587828 h 2079171"/>
              <a:gd name="connsiteX15" fmla="*/ 696685 w 1360714"/>
              <a:gd name="connsiteY15" fmla="*/ 424543 h 2079171"/>
              <a:gd name="connsiteX16" fmla="*/ 642257 w 1360714"/>
              <a:gd name="connsiteY16" fmla="*/ 119743 h 2079171"/>
              <a:gd name="connsiteX17" fmla="*/ 468085 w 1360714"/>
              <a:gd name="connsiteY17" fmla="*/ 0 h 2079171"/>
              <a:gd name="connsiteX18" fmla="*/ 163285 w 1360714"/>
              <a:gd name="connsiteY18" fmla="*/ 76200 h 2079171"/>
              <a:gd name="connsiteX19" fmla="*/ 163285 w 1360714"/>
              <a:gd name="connsiteY19" fmla="*/ 315685 h 2079171"/>
              <a:gd name="connsiteX20" fmla="*/ 163285 w 1360714"/>
              <a:gd name="connsiteY20" fmla="*/ 391885 h 2079171"/>
              <a:gd name="connsiteX21" fmla="*/ 0 w 1360714"/>
              <a:gd name="connsiteY21" fmla="*/ 457200 h 2079171"/>
              <a:gd name="connsiteX0" fmla="*/ 859972 w 1382486"/>
              <a:gd name="connsiteY0" fmla="*/ 2079171 h 2079171"/>
              <a:gd name="connsiteX1" fmla="*/ 892629 w 1382486"/>
              <a:gd name="connsiteY1" fmla="*/ 1807028 h 2079171"/>
              <a:gd name="connsiteX2" fmla="*/ 925286 w 1382486"/>
              <a:gd name="connsiteY2" fmla="*/ 1600200 h 2079171"/>
              <a:gd name="connsiteX3" fmla="*/ 881743 w 1382486"/>
              <a:gd name="connsiteY3" fmla="*/ 1393371 h 2079171"/>
              <a:gd name="connsiteX4" fmla="*/ 1001486 w 1382486"/>
              <a:gd name="connsiteY4" fmla="*/ 1632857 h 2079171"/>
              <a:gd name="connsiteX5" fmla="*/ 1034143 w 1382486"/>
              <a:gd name="connsiteY5" fmla="*/ 1774371 h 2079171"/>
              <a:gd name="connsiteX6" fmla="*/ 1034143 w 1382486"/>
              <a:gd name="connsiteY6" fmla="*/ 1937657 h 2079171"/>
              <a:gd name="connsiteX7" fmla="*/ 1066800 w 1382486"/>
              <a:gd name="connsiteY7" fmla="*/ 2057400 h 2079171"/>
              <a:gd name="connsiteX8" fmla="*/ 1208315 w 1382486"/>
              <a:gd name="connsiteY8" fmla="*/ 2079171 h 2079171"/>
              <a:gd name="connsiteX9" fmla="*/ 1360715 w 1382486"/>
              <a:gd name="connsiteY9" fmla="*/ 2002971 h 2079171"/>
              <a:gd name="connsiteX10" fmla="*/ 1382486 w 1382486"/>
              <a:gd name="connsiteY10" fmla="*/ 1828800 h 2079171"/>
              <a:gd name="connsiteX11" fmla="*/ 1262743 w 1382486"/>
              <a:gd name="connsiteY11" fmla="*/ 1349828 h 2079171"/>
              <a:gd name="connsiteX12" fmla="*/ 1186543 w 1382486"/>
              <a:gd name="connsiteY12" fmla="*/ 1164771 h 2079171"/>
              <a:gd name="connsiteX13" fmla="*/ 1175657 w 1382486"/>
              <a:gd name="connsiteY13" fmla="*/ 979714 h 2079171"/>
              <a:gd name="connsiteX14" fmla="*/ 1034143 w 1382486"/>
              <a:gd name="connsiteY14" fmla="*/ 587828 h 2079171"/>
              <a:gd name="connsiteX15" fmla="*/ 718457 w 1382486"/>
              <a:gd name="connsiteY15" fmla="*/ 424543 h 2079171"/>
              <a:gd name="connsiteX16" fmla="*/ 664029 w 1382486"/>
              <a:gd name="connsiteY16" fmla="*/ 119743 h 2079171"/>
              <a:gd name="connsiteX17" fmla="*/ 489857 w 1382486"/>
              <a:gd name="connsiteY17" fmla="*/ 0 h 2079171"/>
              <a:gd name="connsiteX18" fmla="*/ 185057 w 1382486"/>
              <a:gd name="connsiteY18" fmla="*/ 76200 h 2079171"/>
              <a:gd name="connsiteX19" fmla="*/ 185057 w 1382486"/>
              <a:gd name="connsiteY19" fmla="*/ 315685 h 2079171"/>
              <a:gd name="connsiteX20" fmla="*/ 185057 w 1382486"/>
              <a:gd name="connsiteY20" fmla="*/ 391885 h 2079171"/>
              <a:gd name="connsiteX21" fmla="*/ 21772 w 1382486"/>
              <a:gd name="connsiteY21" fmla="*/ 457200 h 2079171"/>
              <a:gd name="connsiteX22" fmla="*/ 0 w 1382486"/>
              <a:gd name="connsiteY22" fmla="*/ 446314 h 2079171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0" fmla="*/ 846252 w 1368766"/>
              <a:gd name="connsiteY0" fmla="*/ 2079171 h 2100945"/>
              <a:gd name="connsiteX1" fmla="*/ 878909 w 1368766"/>
              <a:gd name="connsiteY1" fmla="*/ 1807028 h 2100945"/>
              <a:gd name="connsiteX2" fmla="*/ 911566 w 1368766"/>
              <a:gd name="connsiteY2" fmla="*/ 1600200 h 2100945"/>
              <a:gd name="connsiteX3" fmla="*/ 868023 w 1368766"/>
              <a:gd name="connsiteY3" fmla="*/ 1393371 h 2100945"/>
              <a:gd name="connsiteX4" fmla="*/ 987766 w 1368766"/>
              <a:gd name="connsiteY4" fmla="*/ 1632857 h 2100945"/>
              <a:gd name="connsiteX5" fmla="*/ 1020423 w 1368766"/>
              <a:gd name="connsiteY5" fmla="*/ 1774371 h 2100945"/>
              <a:gd name="connsiteX6" fmla="*/ 1020423 w 1368766"/>
              <a:gd name="connsiteY6" fmla="*/ 1937657 h 2100945"/>
              <a:gd name="connsiteX7" fmla="*/ 1053080 w 1368766"/>
              <a:gd name="connsiteY7" fmla="*/ 2057400 h 2100945"/>
              <a:gd name="connsiteX8" fmla="*/ 1194595 w 1368766"/>
              <a:gd name="connsiteY8" fmla="*/ 2079171 h 2100945"/>
              <a:gd name="connsiteX9" fmla="*/ 1346995 w 1368766"/>
              <a:gd name="connsiteY9" fmla="*/ 2002971 h 2100945"/>
              <a:gd name="connsiteX10" fmla="*/ 1368766 w 1368766"/>
              <a:gd name="connsiteY10" fmla="*/ 1828800 h 2100945"/>
              <a:gd name="connsiteX11" fmla="*/ 1249023 w 1368766"/>
              <a:gd name="connsiteY11" fmla="*/ 1349828 h 2100945"/>
              <a:gd name="connsiteX12" fmla="*/ 1172823 w 1368766"/>
              <a:gd name="connsiteY12" fmla="*/ 1164771 h 2100945"/>
              <a:gd name="connsiteX13" fmla="*/ 1161937 w 1368766"/>
              <a:gd name="connsiteY13" fmla="*/ 979714 h 2100945"/>
              <a:gd name="connsiteX14" fmla="*/ 1020423 w 1368766"/>
              <a:gd name="connsiteY14" fmla="*/ 587828 h 2100945"/>
              <a:gd name="connsiteX15" fmla="*/ 704737 w 1368766"/>
              <a:gd name="connsiteY15" fmla="*/ 424543 h 2100945"/>
              <a:gd name="connsiteX16" fmla="*/ 650309 w 1368766"/>
              <a:gd name="connsiteY16" fmla="*/ 119743 h 2100945"/>
              <a:gd name="connsiteX17" fmla="*/ 476137 w 1368766"/>
              <a:gd name="connsiteY17" fmla="*/ 0 h 2100945"/>
              <a:gd name="connsiteX18" fmla="*/ 171337 w 1368766"/>
              <a:gd name="connsiteY18" fmla="*/ 76200 h 2100945"/>
              <a:gd name="connsiteX19" fmla="*/ 171337 w 1368766"/>
              <a:gd name="connsiteY19" fmla="*/ 315685 h 2100945"/>
              <a:gd name="connsiteX20" fmla="*/ 171337 w 1368766"/>
              <a:gd name="connsiteY20" fmla="*/ 391885 h 2100945"/>
              <a:gd name="connsiteX21" fmla="*/ 8052 w 1368766"/>
              <a:gd name="connsiteY21" fmla="*/ 457200 h 2100945"/>
              <a:gd name="connsiteX22" fmla="*/ 40708 w 1368766"/>
              <a:gd name="connsiteY22" fmla="*/ 2100943 h 2100945"/>
              <a:gd name="connsiteX23" fmla="*/ 846252 w 1368766"/>
              <a:gd name="connsiteY23" fmla="*/ 2079171 h 2100945"/>
              <a:gd name="connsiteX0" fmla="*/ 858422 w 1380936"/>
              <a:gd name="connsiteY0" fmla="*/ 2079171 h 2100943"/>
              <a:gd name="connsiteX1" fmla="*/ 891079 w 1380936"/>
              <a:gd name="connsiteY1" fmla="*/ 1807028 h 2100943"/>
              <a:gd name="connsiteX2" fmla="*/ 923736 w 1380936"/>
              <a:gd name="connsiteY2" fmla="*/ 1600200 h 2100943"/>
              <a:gd name="connsiteX3" fmla="*/ 880193 w 1380936"/>
              <a:gd name="connsiteY3" fmla="*/ 1393371 h 2100943"/>
              <a:gd name="connsiteX4" fmla="*/ 999936 w 1380936"/>
              <a:gd name="connsiteY4" fmla="*/ 1632857 h 2100943"/>
              <a:gd name="connsiteX5" fmla="*/ 1032593 w 1380936"/>
              <a:gd name="connsiteY5" fmla="*/ 1774371 h 2100943"/>
              <a:gd name="connsiteX6" fmla="*/ 1032593 w 1380936"/>
              <a:gd name="connsiteY6" fmla="*/ 1937657 h 2100943"/>
              <a:gd name="connsiteX7" fmla="*/ 1065250 w 1380936"/>
              <a:gd name="connsiteY7" fmla="*/ 2057400 h 2100943"/>
              <a:gd name="connsiteX8" fmla="*/ 1206765 w 1380936"/>
              <a:gd name="connsiteY8" fmla="*/ 2079171 h 2100943"/>
              <a:gd name="connsiteX9" fmla="*/ 1359165 w 1380936"/>
              <a:gd name="connsiteY9" fmla="*/ 2002971 h 2100943"/>
              <a:gd name="connsiteX10" fmla="*/ 1380936 w 1380936"/>
              <a:gd name="connsiteY10" fmla="*/ 1828800 h 2100943"/>
              <a:gd name="connsiteX11" fmla="*/ 1261193 w 1380936"/>
              <a:gd name="connsiteY11" fmla="*/ 1349828 h 2100943"/>
              <a:gd name="connsiteX12" fmla="*/ 1184993 w 1380936"/>
              <a:gd name="connsiteY12" fmla="*/ 1164771 h 2100943"/>
              <a:gd name="connsiteX13" fmla="*/ 1174107 w 1380936"/>
              <a:gd name="connsiteY13" fmla="*/ 979714 h 2100943"/>
              <a:gd name="connsiteX14" fmla="*/ 1032593 w 1380936"/>
              <a:gd name="connsiteY14" fmla="*/ 587828 h 2100943"/>
              <a:gd name="connsiteX15" fmla="*/ 716907 w 1380936"/>
              <a:gd name="connsiteY15" fmla="*/ 424543 h 2100943"/>
              <a:gd name="connsiteX16" fmla="*/ 662479 w 1380936"/>
              <a:gd name="connsiteY16" fmla="*/ 119743 h 2100943"/>
              <a:gd name="connsiteX17" fmla="*/ 488307 w 1380936"/>
              <a:gd name="connsiteY17" fmla="*/ 0 h 2100943"/>
              <a:gd name="connsiteX18" fmla="*/ 183507 w 1380936"/>
              <a:gd name="connsiteY18" fmla="*/ 76200 h 2100943"/>
              <a:gd name="connsiteX19" fmla="*/ 183507 w 1380936"/>
              <a:gd name="connsiteY19" fmla="*/ 315685 h 2100943"/>
              <a:gd name="connsiteX20" fmla="*/ 183507 w 1380936"/>
              <a:gd name="connsiteY20" fmla="*/ 391885 h 2100943"/>
              <a:gd name="connsiteX21" fmla="*/ 20222 w 1380936"/>
              <a:gd name="connsiteY21" fmla="*/ 457200 h 2100943"/>
              <a:gd name="connsiteX22" fmla="*/ 85536 w 1380936"/>
              <a:gd name="connsiteY22" fmla="*/ 1556657 h 2100943"/>
              <a:gd name="connsiteX23" fmla="*/ 52878 w 1380936"/>
              <a:gd name="connsiteY23" fmla="*/ 2100943 h 2100943"/>
              <a:gd name="connsiteX24" fmla="*/ 858422 w 1380936"/>
              <a:gd name="connsiteY24" fmla="*/ 2079171 h 2100943"/>
              <a:gd name="connsiteX0" fmla="*/ 859052 w 1381566"/>
              <a:gd name="connsiteY0" fmla="*/ 2079171 h 2100943"/>
              <a:gd name="connsiteX1" fmla="*/ 891709 w 1381566"/>
              <a:gd name="connsiteY1" fmla="*/ 1807028 h 2100943"/>
              <a:gd name="connsiteX2" fmla="*/ 924366 w 1381566"/>
              <a:gd name="connsiteY2" fmla="*/ 1600200 h 2100943"/>
              <a:gd name="connsiteX3" fmla="*/ 880823 w 1381566"/>
              <a:gd name="connsiteY3" fmla="*/ 1393371 h 2100943"/>
              <a:gd name="connsiteX4" fmla="*/ 1000566 w 1381566"/>
              <a:gd name="connsiteY4" fmla="*/ 1632857 h 2100943"/>
              <a:gd name="connsiteX5" fmla="*/ 1033223 w 1381566"/>
              <a:gd name="connsiteY5" fmla="*/ 1774371 h 2100943"/>
              <a:gd name="connsiteX6" fmla="*/ 1033223 w 1381566"/>
              <a:gd name="connsiteY6" fmla="*/ 1937657 h 2100943"/>
              <a:gd name="connsiteX7" fmla="*/ 1065880 w 1381566"/>
              <a:gd name="connsiteY7" fmla="*/ 2057400 h 2100943"/>
              <a:gd name="connsiteX8" fmla="*/ 1207395 w 1381566"/>
              <a:gd name="connsiteY8" fmla="*/ 2079171 h 2100943"/>
              <a:gd name="connsiteX9" fmla="*/ 1359795 w 1381566"/>
              <a:gd name="connsiteY9" fmla="*/ 2002971 h 2100943"/>
              <a:gd name="connsiteX10" fmla="*/ 1381566 w 1381566"/>
              <a:gd name="connsiteY10" fmla="*/ 1828800 h 2100943"/>
              <a:gd name="connsiteX11" fmla="*/ 1261823 w 1381566"/>
              <a:gd name="connsiteY11" fmla="*/ 1349828 h 2100943"/>
              <a:gd name="connsiteX12" fmla="*/ 1185623 w 1381566"/>
              <a:gd name="connsiteY12" fmla="*/ 1164771 h 2100943"/>
              <a:gd name="connsiteX13" fmla="*/ 1174737 w 1381566"/>
              <a:gd name="connsiteY13" fmla="*/ 979714 h 2100943"/>
              <a:gd name="connsiteX14" fmla="*/ 1033223 w 1381566"/>
              <a:gd name="connsiteY14" fmla="*/ 587828 h 2100943"/>
              <a:gd name="connsiteX15" fmla="*/ 717537 w 1381566"/>
              <a:gd name="connsiteY15" fmla="*/ 424543 h 2100943"/>
              <a:gd name="connsiteX16" fmla="*/ 663109 w 1381566"/>
              <a:gd name="connsiteY16" fmla="*/ 119743 h 2100943"/>
              <a:gd name="connsiteX17" fmla="*/ 488937 w 1381566"/>
              <a:gd name="connsiteY17" fmla="*/ 0 h 2100943"/>
              <a:gd name="connsiteX18" fmla="*/ 184137 w 1381566"/>
              <a:gd name="connsiteY18" fmla="*/ 76200 h 2100943"/>
              <a:gd name="connsiteX19" fmla="*/ 184137 w 1381566"/>
              <a:gd name="connsiteY19" fmla="*/ 315685 h 2100943"/>
              <a:gd name="connsiteX20" fmla="*/ 184137 w 1381566"/>
              <a:gd name="connsiteY20" fmla="*/ 391885 h 2100943"/>
              <a:gd name="connsiteX21" fmla="*/ 20852 w 1381566"/>
              <a:gd name="connsiteY21" fmla="*/ 457200 h 2100943"/>
              <a:gd name="connsiteX22" fmla="*/ 107937 w 1381566"/>
              <a:gd name="connsiteY22" fmla="*/ 881743 h 2100943"/>
              <a:gd name="connsiteX23" fmla="*/ 86166 w 1381566"/>
              <a:gd name="connsiteY23" fmla="*/ 1556657 h 2100943"/>
              <a:gd name="connsiteX24" fmla="*/ 53508 w 1381566"/>
              <a:gd name="connsiteY24" fmla="*/ 2100943 h 2100943"/>
              <a:gd name="connsiteX25" fmla="*/ 859052 w 1381566"/>
              <a:gd name="connsiteY25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067488 w 1590002"/>
              <a:gd name="connsiteY0" fmla="*/ 2079171 h 2100943"/>
              <a:gd name="connsiteX1" fmla="*/ 1100145 w 1590002"/>
              <a:gd name="connsiteY1" fmla="*/ 1807028 h 2100943"/>
              <a:gd name="connsiteX2" fmla="*/ 1132802 w 1590002"/>
              <a:gd name="connsiteY2" fmla="*/ 1600200 h 2100943"/>
              <a:gd name="connsiteX3" fmla="*/ 1089259 w 1590002"/>
              <a:gd name="connsiteY3" fmla="*/ 1393371 h 2100943"/>
              <a:gd name="connsiteX4" fmla="*/ 1209002 w 1590002"/>
              <a:gd name="connsiteY4" fmla="*/ 1632857 h 2100943"/>
              <a:gd name="connsiteX5" fmla="*/ 1241659 w 1590002"/>
              <a:gd name="connsiteY5" fmla="*/ 1774371 h 2100943"/>
              <a:gd name="connsiteX6" fmla="*/ 1241659 w 1590002"/>
              <a:gd name="connsiteY6" fmla="*/ 1937657 h 2100943"/>
              <a:gd name="connsiteX7" fmla="*/ 1274316 w 1590002"/>
              <a:gd name="connsiteY7" fmla="*/ 2057400 h 2100943"/>
              <a:gd name="connsiteX8" fmla="*/ 1415831 w 1590002"/>
              <a:gd name="connsiteY8" fmla="*/ 2079171 h 2100943"/>
              <a:gd name="connsiteX9" fmla="*/ 1568231 w 1590002"/>
              <a:gd name="connsiteY9" fmla="*/ 2002971 h 2100943"/>
              <a:gd name="connsiteX10" fmla="*/ 1590002 w 1590002"/>
              <a:gd name="connsiteY10" fmla="*/ 1828800 h 2100943"/>
              <a:gd name="connsiteX11" fmla="*/ 1470259 w 1590002"/>
              <a:gd name="connsiteY11" fmla="*/ 1349828 h 2100943"/>
              <a:gd name="connsiteX12" fmla="*/ 1394059 w 1590002"/>
              <a:gd name="connsiteY12" fmla="*/ 1164771 h 2100943"/>
              <a:gd name="connsiteX13" fmla="*/ 1383173 w 1590002"/>
              <a:gd name="connsiteY13" fmla="*/ 979714 h 2100943"/>
              <a:gd name="connsiteX14" fmla="*/ 1241659 w 1590002"/>
              <a:gd name="connsiteY14" fmla="*/ 587828 h 2100943"/>
              <a:gd name="connsiteX15" fmla="*/ 925973 w 1590002"/>
              <a:gd name="connsiteY15" fmla="*/ 424543 h 2100943"/>
              <a:gd name="connsiteX16" fmla="*/ 871545 w 1590002"/>
              <a:gd name="connsiteY16" fmla="*/ 119743 h 2100943"/>
              <a:gd name="connsiteX17" fmla="*/ 697373 w 1590002"/>
              <a:gd name="connsiteY17" fmla="*/ 0 h 2100943"/>
              <a:gd name="connsiteX18" fmla="*/ 392573 w 1590002"/>
              <a:gd name="connsiteY18" fmla="*/ 76200 h 2100943"/>
              <a:gd name="connsiteX19" fmla="*/ 392573 w 1590002"/>
              <a:gd name="connsiteY19" fmla="*/ 315685 h 2100943"/>
              <a:gd name="connsiteX20" fmla="*/ 392573 w 1590002"/>
              <a:gd name="connsiteY20" fmla="*/ 391885 h 2100943"/>
              <a:gd name="connsiteX21" fmla="*/ 229288 w 1590002"/>
              <a:gd name="connsiteY21" fmla="*/ 457200 h 2100943"/>
              <a:gd name="connsiteX22" fmla="*/ 688 w 1590002"/>
              <a:gd name="connsiteY22" fmla="*/ 827314 h 2100943"/>
              <a:gd name="connsiteX23" fmla="*/ 316373 w 1590002"/>
              <a:gd name="connsiteY23" fmla="*/ 881743 h 2100943"/>
              <a:gd name="connsiteX24" fmla="*/ 294602 w 1590002"/>
              <a:gd name="connsiteY24" fmla="*/ 1556657 h 2100943"/>
              <a:gd name="connsiteX25" fmla="*/ 261944 w 1590002"/>
              <a:gd name="connsiteY25" fmla="*/ 2100943 h 2100943"/>
              <a:gd name="connsiteX26" fmla="*/ 1067488 w 1590002"/>
              <a:gd name="connsiteY26" fmla="*/ 2079171 h 2100943"/>
              <a:gd name="connsiteX0" fmla="*/ 1214700 w 1737214"/>
              <a:gd name="connsiteY0" fmla="*/ 2079171 h 2100943"/>
              <a:gd name="connsiteX1" fmla="*/ 1247357 w 1737214"/>
              <a:gd name="connsiteY1" fmla="*/ 1807028 h 2100943"/>
              <a:gd name="connsiteX2" fmla="*/ 1280014 w 1737214"/>
              <a:gd name="connsiteY2" fmla="*/ 1600200 h 2100943"/>
              <a:gd name="connsiteX3" fmla="*/ 1236471 w 1737214"/>
              <a:gd name="connsiteY3" fmla="*/ 1393371 h 2100943"/>
              <a:gd name="connsiteX4" fmla="*/ 1356214 w 1737214"/>
              <a:gd name="connsiteY4" fmla="*/ 1632857 h 2100943"/>
              <a:gd name="connsiteX5" fmla="*/ 1388871 w 1737214"/>
              <a:gd name="connsiteY5" fmla="*/ 1774371 h 2100943"/>
              <a:gd name="connsiteX6" fmla="*/ 1388871 w 1737214"/>
              <a:gd name="connsiteY6" fmla="*/ 1937657 h 2100943"/>
              <a:gd name="connsiteX7" fmla="*/ 1421528 w 1737214"/>
              <a:gd name="connsiteY7" fmla="*/ 2057400 h 2100943"/>
              <a:gd name="connsiteX8" fmla="*/ 1563043 w 1737214"/>
              <a:gd name="connsiteY8" fmla="*/ 2079171 h 2100943"/>
              <a:gd name="connsiteX9" fmla="*/ 1715443 w 1737214"/>
              <a:gd name="connsiteY9" fmla="*/ 2002971 h 2100943"/>
              <a:gd name="connsiteX10" fmla="*/ 1737214 w 1737214"/>
              <a:gd name="connsiteY10" fmla="*/ 1828800 h 2100943"/>
              <a:gd name="connsiteX11" fmla="*/ 1617471 w 1737214"/>
              <a:gd name="connsiteY11" fmla="*/ 1349828 h 2100943"/>
              <a:gd name="connsiteX12" fmla="*/ 1541271 w 1737214"/>
              <a:gd name="connsiteY12" fmla="*/ 1164771 h 2100943"/>
              <a:gd name="connsiteX13" fmla="*/ 1530385 w 1737214"/>
              <a:gd name="connsiteY13" fmla="*/ 979714 h 2100943"/>
              <a:gd name="connsiteX14" fmla="*/ 1388871 w 1737214"/>
              <a:gd name="connsiteY14" fmla="*/ 587828 h 2100943"/>
              <a:gd name="connsiteX15" fmla="*/ 1073185 w 1737214"/>
              <a:gd name="connsiteY15" fmla="*/ 424543 h 2100943"/>
              <a:gd name="connsiteX16" fmla="*/ 1018757 w 1737214"/>
              <a:gd name="connsiteY16" fmla="*/ 119743 h 2100943"/>
              <a:gd name="connsiteX17" fmla="*/ 844585 w 1737214"/>
              <a:gd name="connsiteY17" fmla="*/ 0 h 2100943"/>
              <a:gd name="connsiteX18" fmla="*/ 539785 w 1737214"/>
              <a:gd name="connsiteY18" fmla="*/ 76200 h 2100943"/>
              <a:gd name="connsiteX19" fmla="*/ 539785 w 1737214"/>
              <a:gd name="connsiteY19" fmla="*/ 315685 h 2100943"/>
              <a:gd name="connsiteX20" fmla="*/ 539785 w 1737214"/>
              <a:gd name="connsiteY20" fmla="*/ 391885 h 2100943"/>
              <a:gd name="connsiteX21" fmla="*/ 376500 w 1737214"/>
              <a:gd name="connsiteY21" fmla="*/ 457200 h 2100943"/>
              <a:gd name="connsiteX22" fmla="*/ 6385 w 1737214"/>
              <a:gd name="connsiteY22" fmla="*/ 685800 h 2100943"/>
              <a:gd name="connsiteX23" fmla="*/ 147900 w 1737214"/>
              <a:gd name="connsiteY23" fmla="*/ 827314 h 2100943"/>
              <a:gd name="connsiteX24" fmla="*/ 463585 w 1737214"/>
              <a:gd name="connsiteY24" fmla="*/ 881743 h 2100943"/>
              <a:gd name="connsiteX25" fmla="*/ 441814 w 1737214"/>
              <a:gd name="connsiteY25" fmla="*/ 1556657 h 2100943"/>
              <a:gd name="connsiteX26" fmla="*/ 409156 w 1737214"/>
              <a:gd name="connsiteY26" fmla="*/ 2100943 h 2100943"/>
              <a:gd name="connsiteX27" fmla="*/ 1214700 w 1737214"/>
              <a:gd name="connsiteY27" fmla="*/ 2079171 h 2100943"/>
              <a:gd name="connsiteX0" fmla="*/ 1320578 w 1843092"/>
              <a:gd name="connsiteY0" fmla="*/ 2079171 h 2100943"/>
              <a:gd name="connsiteX1" fmla="*/ 1353235 w 1843092"/>
              <a:gd name="connsiteY1" fmla="*/ 1807028 h 2100943"/>
              <a:gd name="connsiteX2" fmla="*/ 1385892 w 1843092"/>
              <a:gd name="connsiteY2" fmla="*/ 1600200 h 2100943"/>
              <a:gd name="connsiteX3" fmla="*/ 1342349 w 1843092"/>
              <a:gd name="connsiteY3" fmla="*/ 1393371 h 2100943"/>
              <a:gd name="connsiteX4" fmla="*/ 1462092 w 1843092"/>
              <a:gd name="connsiteY4" fmla="*/ 1632857 h 2100943"/>
              <a:gd name="connsiteX5" fmla="*/ 1494749 w 1843092"/>
              <a:gd name="connsiteY5" fmla="*/ 1774371 h 2100943"/>
              <a:gd name="connsiteX6" fmla="*/ 1494749 w 1843092"/>
              <a:gd name="connsiteY6" fmla="*/ 1937657 h 2100943"/>
              <a:gd name="connsiteX7" fmla="*/ 1527406 w 1843092"/>
              <a:gd name="connsiteY7" fmla="*/ 2057400 h 2100943"/>
              <a:gd name="connsiteX8" fmla="*/ 1668921 w 1843092"/>
              <a:gd name="connsiteY8" fmla="*/ 2079171 h 2100943"/>
              <a:gd name="connsiteX9" fmla="*/ 1821321 w 1843092"/>
              <a:gd name="connsiteY9" fmla="*/ 2002971 h 2100943"/>
              <a:gd name="connsiteX10" fmla="*/ 1843092 w 1843092"/>
              <a:gd name="connsiteY10" fmla="*/ 1828800 h 2100943"/>
              <a:gd name="connsiteX11" fmla="*/ 1723349 w 1843092"/>
              <a:gd name="connsiteY11" fmla="*/ 1349828 h 2100943"/>
              <a:gd name="connsiteX12" fmla="*/ 1647149 w 1843092"/>
              <a:gd name="connsiteY12" fmla="*/ 1164771 h 2100943"/>
              <a:gd name="connsiteX13" fmla="*/ 1636263 w 1843092"/>
              <a:gd name="connsiteY13" fmla="*/ 979714 h 2100943"/>
              <a:gd name="connsiteX14" fmla="*/ 1494749 w 1843092"/>
              <a:gd name="connsiteY14" fmla="*/ 587828 h 2100943"/>
              <a:gd name="connsiteX15" fmla="*/ 1179063 w 1843092"/>
              <a:gd name="connsiteY15" fmla="*/ 424543 h 2100943"/>
              <a:gd name="connsiteX16" fmla="*/ 1124635 w 1843092"/>
              <a:gd name="connsiteY16" fmla="*/ 119743 h 2100943"/>
              <a:gd name="connsiteX17" fmla="*/ 950463 w 1843092"/>
              <a:gd name="connsiteY17" fmla="*/ 0 h 2100943"/>
              <a:gd name="connsiteX18" fmla="*/ 645663 w 1843092"/>
              <a:gd name="connsiteY18" fmla="*/ 76200 h 2100943"/>
              <a:gd name="connsiteX19" fmla="*/ 645663 w 1843092"/>
              <a:gd name="connsiteY19" fmla="*/ 315685 h 2100943"/>
              <a:gd name="connsiteX20" fmla="*/ 645663 w 1843092"/>
              <a:gd name="connsiteY20" fmla="*/ 391885 h 2100943"/>
              <a:gd name="connsiteX21" fmla="*/ 482378 w 1843092"/>
              <a:gd name="connsiteY21" fmla="*/ 457200 h 2100943"/>
              <a:gd name="connsiteX22" fmla="*/ 14292 w 1843092"/>
              <a:gd name="connsiteY22" fmla="*/ 424543 h 2100943"/>
              <a:gd name="connsiteX23" fmla="*/ 112263 w 1843092"/>
              <a:gd name="connsiteY23" fmla="*/ 685800 h 2100943"/>
              <a:gd name="connsiteX24" fmla="*/ 253778 w 1843092"/>
              <a:gd name="connsiteY24" fmla="*/ 827314 h 2100943"/>
              <a:gd name="connsiteX25" fmla="*/ 569463 w 1843092"/>
              <a:gd name="connsiteY25" fmla="*/ 881743 h 2100943"/>
              <a:gd name="connsiteX26" fmla="*/ 547692 w 1843092"/>
              <a:gd name="connsiteY26" fmla="*/ 1556657 h 2100943"/>
              <a:gd name="connsiteX27" fmla="*/ 515034 w 1843092"/>
              <a:gd name="connsiteY27" fmla="*/ 2100943 h 2100943"/>
              <a:gd name="connsiteX28" fmla="*/ 1320578 w 1843092"/>
              <a:gd name="connsiteY28" fmla="*/ 2079171 h 2100943"/>
              <a:gd name="connsiteX0" fmla="*/ 1412949 w 1935463"/>
              <a:gd name="connsiteY0" fmla="*/ 2079171 h 2100943"/>
              <a:gd name="connsiteX1" fmla="*/ 1445606 w 1935463"/>
              <a:gd name="connsiteY1" fmla="*/ 1807028 h 2100943"/>
              <a:gd name="connsiteX2" fmla="*/ 1478263 w 1935463"/>
              <a:gd name="connsiteY2" fmla="*/ 1600200 h 2100943"/>
              <a:gd name="connsiteX3" fmla="*/ 1434720 w 1935463"/>
              <a:gd name="connsiteY3" fmla="*/ 1393371 h 2100943"/>
              <a:gd name="connsiteX4" fmla="*/ 1554463 w 1935463"/>
              <a:gd name="connsiteY4" fmla="*/ 1632857 h 2100943"/>
              <a:gd name="connsiteX5" fmla="*/ 1587120 w 1935463"/>
              <a:gd name="connsiteY5" fmla="*/ 1774371 h 2100943"/>
              <a:gd name="connsiteX6" fmla="*/ 1587120 w 1935463"/>
              <a:gd name="connsiteY6" fmla="*/ 1937657 h 2100943"/>
              <a:gd name="connsiteX7" fmla="*/ 1619777 w 1935463"/>
              <a:gd name="connsiteY7" fmla="*/ 2057400 h 2100943"/>
              <a:gd name="connsiteX8" fmla="*/ 1761292 w 1935463"/>
              <a:gd name="connsiteY8" fmla="*/ 2079171 h 2100943"/>
              <a:gd name="connsiteX9" fmla="*/ 1913692 w 1935463"/>
              <a:gd name="connsiteY9" fmla="*/ 2002971 h 2100943"/>
              <a:gd name="connsiteX10" fmla="*/ 1935463 w 1935463"/>
              <a:gd name="connsiteY10" fmla="*/ 1828800 h 2100943"/>
              <a:gd name="connsiteX11" fmla="*/ 1815720 w 1935463"/>
              <a:gd name="connsiteY11" fmla="*/ 1349828 h 2100943"/>
              <a:gd name="connsiteX12" fmla="*/ 1739520 w 1935463"/>
              <a:gd name="connsiteY12" fmla="*/ 1164771 h 2100943"/>
              <a:gd name="connsiteX13" fmla="*/ 1728634 w 1935463"/>
              <a:gd name="connsiteY13" fmla="*/ 979714 h 2100943"/>
              <a:gd name="connsiteX14" fmla="*/ 1587120 w 1935463"/>
              <a:gd name="connsiteY14" fmla="*/ 587828 h 2100943"/>
              <a:gd name="connsiteX15" fmla="*/ 1271434 w 1935463"/>
              <a:gd name="connsiteY15" fmla="*/ 424543 h 2100943"/>
              <a:gd name="connsiteX16" fmla="*/ 1217006 w 1935463"/>
              <a:gd name="connsiteY16" fmla="*/ 119743 h 2100943"/>
              <a:gd name="connsiteX17" fmla="*/ 1042834 w 1935463"/>
              <a:gd name="connsiteY17" fmla="*/ 0 h 2100943"/>
              <a:gd name="connsiteX18" fmla="*/ 738034 w 1935463"/>
              <a:gd name="connsiteY18" fmla="*/ 76200 h 2100943"/>
              <a:gd name="connsiteX19" fmla="*/ 738034 w 1935463"/>
              <a:gd name="connsiteY19" fmla="*/ 315685 h 2100943"/>
              <a:gd name="connsiteX20" fmla="*/ 738034 w 1935463"/>
              <a:gd name="connsiteY20" fmla="*/ 391885 h 2100943"/>
              <a:gd name="connsiteX21" fmla="*/ 574749 w 1935463"/>
              <a:gd name="connsiteY21" fmla="*/ 457200 h 2100943"/>
              <a:gd name="connsiteX22" fmla="*/ 19577 w 1935463"/>
              <a:gd name="connsiteY22" fmla="*/ 76200 h 2100943"/>
              <a:gd name="connsiteX23" fmla="*/ 106663 w 1935463"/>
              <a:gd name="connsiteY23" fmla="*/ 424543 h 2100943"/>
              <a:gd name="connsiteX24" fmla="*/ 204634 w 1935463"/>
              <a:gd name="connsiteY24" fmla="*/ 685800 h 2100943"/>
              <a:gd name="connsiteX25" fmla="*/ 346149 w 1935463"/>
              <a:gd name="connsiteY25" fmla="*/ 827314 h 2100943"/>
              <a:gd name="connsiteX26" fmla="*/ 661834 w 1935463"/>
              <a:gd name="connsiteY26" fmla="*/ 881743 h 2100943"/>
              <a:gd name="connsiteX27" fmla="*/ 640063 w 1935463"/>
              <a:gd name="connsiteY27" fmla="*/ 1556657 h 2100943"/>
              <a:gd name="connsiteX28" fmla="*/ 607405 w 1935463"/>
              <a:gd name="connsiteY28" fmla="*/ 2100943 h 2100943"/>
              <a:gd name="connsiteX29" fmla="*/ 1412949 w 1935463"/>
              <a:gd name="connsiteY29" fmla="*/ 2079171 h 2100943"/>
              <a:gd name="connsiteX0" fmla="*/ 1393894 w 1916408"/>
              <a:gd name="connsiteY0" fmla="*/ 2129100 h 2150872"/>
              <a:gd name="connsiteX1" fmla="*/ 1426551 w 1916408"/>
              <a:gd name="connsiteY1" fmla="*/ 1856957 h 2150872"/>
              <a:gd name="connsiteX2" fmla="*/ 1459208 w 1916408"/>
              <a:gd name="connsiteY2" fmla="*/ 1650129 h 2150872"/>
              <a:gd name="connsiteX3" fmla="*/ 1415665 w 1916408"/>
              <a:gd name="connsiteY3" fmla="*/ 1443300 h 2150872"/>
              <a:gd name="connsiteX4" fmla="*/ 1535408 w 1916408"/>
              <a:gd name="connsiteY4" fmla="*/ 1682786 h 2150872"/>
              <a:gd name="connsiteX5" fmla="*/ 1568065 w 1916408"/>
              <a:gd name="connsiteY5" fmla="*/ 1824300 h 2150872"/>
              <a:gd name="connsiteX6" fmla="*/ 1568065 w 1916408"/>
              <a:gd name="connsiteY6" fmla="*/ 1987586 h 2150872"/>
              <a:gd name="connsiteX7" fmla="*/ 1600722 w 1916408"/>
              <a:gd name="connsiteY7" fmla="*/ 2107329 h 2150872"/>
              <a:gd name="connsiteX8" fmla="*/ 1742237 w 1916408"/>
              <a:gd name="connsiteY8" fmla="*/ 2129100 h 2150872"/>
              <a:gd name="connsiteX9" fmla="*/ 1894637 w 1916408"/>
              <a:gd name="connsiteY9" fmla="*/ 2052900 h 2150872"/>
              <a:gd name="connsiteX10" fmla="*/ 1916408 w 1916408"/>
              <a:gd name="connsiteY10" fmla="*/ 1878729 h 2150872"/>
              <a:gd name="connsiteX11" fmla="*/ 1796665 w 1916408"/>
              <a:gd name="connsiteY11" fmla="*/ 1399757 h 2150872"/>
              <a:gd name="connsiteX12" fmla="*/ 1720465 w 1916408"/>
              <a:gd name="connsiteY12" fmla="*/ 1214700 h 2150872"/>
              <a:gd name="connsiteX13" fmla="*/ 1709579 w 1916408"/>
              <a:gd name="connsiteY13" fmla="*/ 1029643 h 2150872"/>
              <a:gd name="connsiteX14" fmla="*/ 1568065 w 1916408"/>
              <a:gd name="connsiteY14" fmla="*/ 637757 h 2150872"/>
              <a:gd name="connsiteX15" fmla="*/ 1252379 w 1916408"/>
              <a:gd name="connsiteY15" fmla="*/ 474472 h 2150872"/>
              <a:gd name="connsiteX16" fmla="*/ 1197951 w 1916408"/>
              <a:gd name="connsiteY16" fmla="*/ 169672 h 2150872"/>
              <a:gd name="connsiteX17" fmla="*/ 1023779 w 1916408"/>
              <a:gd name="connsiteY17" fmla="*/ 49929 h 2150872"/>
              <a:gd name="connsiteX18" fmla="*/ 718979 w 1916408"/>
              <a:gd name="connsiteY18" fmla="*/ 126129 h 2150872"/>
              <a:gd name="connsiteX19" fmla="*/ 718979 w 1916408"/>
              <a:gd name="connsiteY19" fmla="*/ 365614 h 2150872"/>
              <a:gd name="connsiteX20" fmla="*/ 718979 w 1916408"/>
              <a:gd name="connsiteY20" fmla="*/ 441814 h 2150872"/>
              <a:gd name="connsiteX21" fmla="*/ 555694 w 1916408"/>
              <a:gd name="connsiteY21" fmla="*/ 507129 h 2150872"/>
              <a:gd name="connsiteX22" fmla="*/ 196466 w 1916408"/>
              <a:gd name="connsiteY22" fmla="*/ 17272 h 2150872"/>
              <a:gd name="connsiteX23" fmla="*/ 522 w 1916408"/>
              <a:gd name="connsiteY23" fmla="*/ 126129 h 2150872"/>
              <a:gd name="connsiteX24" fmla="*/ 87608 w 1916408"/>
              <a:gd name="connsiteY24" fmla="*/ 474472 h 2150872"/>
              <a:gd name="connsiteX25" fmla="*/ 185579 w 1916408"/>
              <a:gd name="connsiteY25" fmla="*/ 735729 h 2150872"/>
              <a:gd name="connsiteX26" fmla="*/ 327094 w 1916408"/>
              <a:gd name="connsiteY26" fmla="*/ 877243 h 2150872"/>
              <a:gd name="connsiteX27" fmla="*/ 642779 w 1916408"/>
              <a:gd name="connsiteY27" fmla="*/ 931672 h 2150872"/>
              <a:gd name="connsiteX28" fmla="*/ 621008 w 1916408"/>
              <a:gd name="connsiteY28" fmla="*/ 1606586 h 2150872"/>
              <a:gd name="connsiteX29" fmla="*/ 588350 w 1916408"/>
              <a:gd name="connsiteY29" fmla="*/ 2150872 h 2150872"/>
              <a:gd name="connsiteX30" fmla="*/ 1393894 w 1916408"/>
              <a:gd name="connsiteY30" fmla="*/ 2129100 h 2150872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81522 w 1916408"/>
              <a:gd name="connsiteY22" fmla="*/ 187185 h 2135728"/>
              <a:gd name="connsiteX23" fmla="*/ 196466 w 1916408"/>
              <a:gd name="connsiteY23" fmla="*/ 2128 h 2135728"/>
              <a:gd name="connsiteX24" fmla="*/ 522 w 1916408"/>
              <a:gd name="connsiteY24" fmla="*/ 110985 h 2135728"/>
              <a:gd name="connsiteX25" fmla="*/ 87608 w 1916408"/>
              <a:gd name="connsiteY25" fmla="*/ 459328 h 2135728"/>
              <a:gd name="connsiteX26" fmla="*/ 185579 w 1916408"/>
              <a:gd name="connsiteY26" fmla="*/ 720585 h 2135728"/>
              <a:gd name="connsiteX27" fmla="*/ 327094 w 1916408"/>
              <a:gd name="connsiteY27" fmla="*/ 862099 h 2135728"/>
              <a:gd name="connsiteX28" fmla="*/ 642779 w 1916408"/>
              <a:gd name="connsiteY28" fmla="*/ 916528 h 2135728"/>
              <a:gd name="connsiteX29" fmla="*/ 621008 w 1916408"/>
              <a:gd name="connsiteY29" fmla="*/ 1591442 h 2135728"/>
              <a:gd name="connsiteX30" fmla="*/ 588350 w 1916408"/>
              <a:gd name="connsiteY30" fmla="*/ 2135728 h 2135728"/>
              <a:gd name="connsiteX31" fmla="*/ 1393894 w 1916408"/>
              <a:gd name="connsiteY31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52379 w 1916408"/>
              <a:gd name="connsiteY15" fmla="*/ 459328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18979 w 1916408"/>
              <a:gd name="connsiteY20" fmla="*/ 426670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15665 w 1916408"/>
              <a:gd name="connsiteY3" fmla="*/ 1428156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18979 w 1916408"/>
              <a:gd name="connsiteY19" fmla="*/ 350470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18979 w 1916408"/>
              <a:gd name="connsiteY18" fmla="*/ 110985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197951 w 1916408"/>
              <a:gd name="connsiteY16" fmla="*/ 15452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76443 w 1916408"/>
              <a:gd name="connsiteY15" fmla="*/ 451307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4465 w 1916408"/>
              <a:gd name="connsiteY15" fmla="*/ 491412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68065 w 1916408"/>
              <a:gd name="connsiteY14" fmla="*/ 622613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39032 w 1916408"/>
              <a:gd name="connsiteY20" fmla="*/ 438702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31010 w 1916408"/>
              <a:gd name="connsiteY19" fmla="*/ 346459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39032 w 1916408"/>
              <a:gd name="connsiteY18" fmla="*/ 114996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21008 w 1916408"/>
              <a:gd name="connsiteY30" fmla="*/ 1591442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53092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93894 w 1916408"/>
              <a:gd name="connsiteY0" fmla="*/ 2113956 h 2135728"/>
              <a:gd name="connsiteX1" fmla="*/ 1426551 w 1916408"/>
              <a:gd name="connsiteY1" fmla="*/ 1841813 h 2135728"/>
              <a:gd name="connsiteX2" fmla="*/ 1459208 w 1916408"/>
              <a:gd name="connsiteY2" fmla="*/ 1634985 h 2135728"/>
              <a:gd name="connsiteX3" fmla="*/ 1423686 w 1916408"/>
              <a:gd name="connsiteY3" fmla="*/ 1363988 h 2135728"/>
              <a:gd name="connsiteX4" fmla="*/ 1535408 w 1916408"/>
              <a:gd name="connsiteY4" fmla="*/ 1667642 h 2135728"/>
              <a:gd name="connsiteX5" fmla="*/ 1568065 w 1916408"/>
              <a:gd name="connsiteY5" fmla="*/ 1809156 h 2135728"/>
              <a:gd name="connsiteX6" fmla="*/ 1568065 w 1916408"/>
              <a:gd name="connsiteY6" fmla="*/ 1972442 h 2135728"/>
              <a:gd name="connsiteX7" fmla="*/ 1600722 w 1916408"/>
              <a:gd name="connsiteY7" fmla="*/ 2092185 h 2135728"/>
              <a:gd name="connsiteX8" fmla="*/ 1742237 w 1916408"/>
              <a:gd name="connsiteY8" fmla="*/ 2113956 h 2135728"/>
              <a:gd name="connsiteX9" fmla="*/ 1894637 w 1916408"/>
              <a:gd name="connsiteY9" fmla="*/ 2037756 h 2135728"/>
              <a:gd name="connsiteX10" fmla="*/ 1916408 w 1916408"/>
              <a:gd name="connsiteY10" fmla="*/ 1863585 h 2135728"/>
              <a:gd name="connsiteX11" fmla="*/ 1796665 w 1916408"/>
              <a:gd name="connsiteY11" fmla="*/ 1384613 h 2135728"/>
              <a:gd name="connsiteX12" fmla="*/ 1720465 w 1916408"/>
              <a:gd name="connsiteY12" fmla="*/ 1199556 h 2135728"/>
              <a:gd name="connsiteX13" fmla="*/ 1709579 w 1916408"/>
              <a:gd name="connsiteY13" fmla="*/ 1014499 h 2135728"/>
              <a:gd name="connsiteX14" fmla="*/ 1548013 w 1916408"/>
              <a:gd name="connsiteY14" fmla="*/ 646676 h 2135728"/>
              <a:gd name="connsiteX15" fmla="*/ 1288475 w 1916408"/>
              <a:gd name="connsiteY15" fmla="*/ 515476 h 2135728"/>
              <a:gd name="connsiteX16" fmla="*/ 1222015 w 1916408"/>
              <a:gd name="connsiteY16" fmla="*/ 150518 h 2135728"/>
              <a:gd name="connsiteX17" fmla="*/ 1023779 w 1916408"/>
              <a:gd name="connsiteY17" fmla="*/ 34785 h 2135728"/>
              <a:gd name="connsiteX18" fmla="*/ 755075 w 1916408"/>
              <a:gd name="connsiteY18" fmla="*/ 127027 h 2135728"/>
              <a:gd name="connsiteX19" fmla="*/ 743042 w 1916408"/>
              <a:gd name="connsiteY19" fmla="*/ 338438 h 2135728"/>
              <a:gd name="connsiteX20" fmla="*/ 755074 w 1916408"/>
              <a:gd name="connsiteY20" fmla="*/ 458755 h 2135728"/>
              <a:gd name="connsiteX21" fmla="*/ 555694 w 1916408"/>
              <a:gd name="connsiteY21" fmla="*/ 491985 h 2135728"/>
              <a:gd name="connsiteX22" fmla="*/ 392408 w 1916408"/>
              <a:gd name="connsiteY22" fmla="*/ 361356 h 2135728"/>
              <a:gd name="connsiteX23" fmla="*/ 381522 w 1916408"/>
              <a:gd name="connsiteY23" fmla="*/ 187185 h 2135728"/>
              <a:gd name="connsiteX24" fmla="*/ 196466 w 1916408"/>
              <a:gd name="connsiteY24" fmla="*/ 2128 h 2135728"/>
              <a:gd name="connsiteX25" fmla="*/ 522 w 1916408"/>
              <a:gd name="connsiteY25" fmla="*/ 110985 h 2135728"/>
              <a:gd name="connsiteX26" fmla="*/ 87608 w 1916408"/>
              <a:gd name="connsiteY26" fmla="*/ 459328 h 2135728"/>
              <a:gd name="connsiteX27" fmla="*/ 185579 w 1916408"/>
              <a:gd name="connsiteY27" fmla="*/ 720585 h 2135728"/>
              <a:gd name="connsiteX28" fmla="*/ 327094 w 1916408"/>
              <a:gd name="connsiteY28" fmla="*/ 862099 h 2135728"/>
              <a:gd name="connsiteX29" fmla="*/ 642779 w 1916408"/>
              <a:gd name="connsiteY29" fmla="*/ 916528 h 2135728"/>
              <a:gd name="connsiteX30" fmla="*/ 637050 w 1916408"/>
              <a:gd name="connsiteY30" fmla="*/ 1599463 h 2135728"/>
              <a:gd name="connsiteX31" fmla="*/ 588350 w 1916408"/>
              <a:gd name="connsiteY31" fmla="*/ 2135728 h 2135728"/>
              <a:gd name="connsiteX32" fmla="*/ 1393894 w 1916408"/>
              <a:gd name="connsiteY32" fmla="*/ 2113956 h 2135728"/>
              <a:gd name="connsiteX0" fmla="*/ 1375965 w 1916408"/>
              <a:gd name="connsiteY0" fmla="*/ 2185674 h 2185674"/>
              <a:gd name="connsiteX1" fmla="*/ 1426551 w 1916408"/>
              <a:gd name="connsiteY1" fmla="*/ 1841813 h 2185674"/>
              <a:gd name="connsiteX2" fmla="*/ 1459208 w 1916408"/>
              <a:gd name="connsiteY2" fmla="*/ 1634985 h 2185674"/>
              <a:gd name="connsiteX3" fmla="*/ 1423686 w 1916408"/>
              <a:gd name="connsiteY3" fmla="*/ 1363988 h 2185674"/>
              <a:gd name="connsiteX4" fmla="*/ 1535408 w 1916408"/>
              <a:gd name="connsiteY4" fmla="*/ 1667642 h 2185674"/>
              <a:gd name="connsiteX5" fmla="*/ 1568065 w 1916408"/>
              <a:gd name="connsiteY5" fmla="*/ 1809156 h 2185674"/>
              <a:gd name="connsiteX6" fmla="*/ 1568065 w 1916408"/>
              <a:gd name="connsiteY6" fmla="*/ 1972442 h 2185674"/>
              <a:gd name="connsiteX7" fmla="*/ 1600722 w 1916408"/>
              <a:gd name="connsiteY7" fmla="*/ 2092185 h 2185674"/>
              <a:gd name="connsiteX8" fmla="*/ 1742237 w 1916408"/>
              <a:gd name="connsiteY8" fmla="*/ 2113956 h 2185674"/>
              <a:gd name="connsiteX9" fmla="*/ 1894637 w 1916408"/>
              <a:gd name="connsiteY9" fmla="*/ 2037756 h 2185674"/>
              <a:gd name="connsiteX10" fmla="*/ 1916408 w 1916408"/>
              <a:gd name="connsiteY10" fmla="*/ 1863585 h 2185674"/>
              <a:gd name="connsiteX11" fmla="*/ 1796665 w 1916408"/>
              <a:gd name="connsiteY11" fmla="*/ 1384613 h 2185674"/>
              <a:gd name="connsiteX12" fmla="*/ 1720465 w 1916408"/>
              <a:gd name="connsiteY12" fmla="*/ 1199556 h 2185674"/>
              <a:gd name="connsiteX13" fmla="*/ 1709579 w 1916408"/>
              <a:gd name="connsiteY13" fmla="*/ 1014499 h 2185674"/>
              <a:gd name="connsiteX14" fmla="*/ 1548013 w 1916408"/>
              <a:gd name="connsiteY14" fmla="*/ 646676 h 2185674"/>
              <a:gd name="connsiteX15" fmla="*/ 1288475 w 1916408"/>
              <a:gd name="connsiteY15" fmla="*/ 515476 h 2185674"/>
              <a:gd name="connsiteX16" fmla="*/ 1222015 w 1916408"/>
              <a:gd name="connsiteY16" fmla="*/ 150518 h 2185674"/>
              <a:gd name="connsiteX17" fmla="*/ 1023779 w 1916408"/>
              <a:gd name="connsiteY17" fmla="*/ 34785 h 2185674"/>
              <a:gd name="connsiteX18" fmla="*/ 755075 w 1916408"/>
              <a:gd name="connsiteY18" fmla="*/ 127027 h 2185674"/>
              <a:gd name="connsiteX19" fmla="*/ 743042 w 1916408"/>
              <a:gd name="connsiteY19" fmla="*/ 338438 h 2185674"/>
              <a:gd name="connsiteX20" fmla="*/ 755074 w 1916408"/>
              <a:gd name="connsiteY20" fmla="*/ 458755 h 2185674"/>
              <a:gd name="connsiteX21" fmla="*/ 555694 w 1916408"/>
              <a:gd name="connsiteY21" fmla="*/ 491985 h 2185674"/>
              <a:gd name="connsiteX22" fmla="*/ 392408 w 1916408"/>
              <a:gd name="connsiteY22" fmla="*/ 361356 h 2185674"/>
              <a:gd name="connsiteX23" fmla="*/ 381522 w 1916408"/>
              <a:gd name="connsiteY23" fmla="*/ 187185 h 2185674"/>
              <a:gd name="connsiteX24" fmla="*/ 196466 w 1916408"/>
              <a:gd name="connsiteY24" fmla="*/ 2128 h 2185674"/>
              <a:gd name="connsiteX25" fmla="*/ 522 w 1916408"/>
              <a:gd name="connsiteY25" fmla="*/ 110985 h 2185674"/>
              <a:gd name="connsiteX26" fmla="*/ 87608 w 1916408"/>
              <a:gd name="connsiteY26" fmla="*/ 459328 h 2185674"/>
              <a:gd name="connsiteX27" fmla="*/ 185579 w 1916408"/>
              <a:gd name="connsiteY27" fmla="*/ 720585 h 2185674"/>
              <a:gd name="connsiteX28" fmla="*/ 327094 w 1916408"/>
              <a:gd name="connsiteY28" fmla="*/ 862099 h 2185674"/>
              <a:gd name="connsiteX29" fmla="*/ 642779 w 1916408"/>
              <a:gd name="connsiteY29" fmla="*/ 916528 h 2185674"/>
              <a:gd name="connsiteX30" fmla="*/ 637050 w 1916408"/>
              <a:gd name="connsiteY30" fmla="*/ 1599463 h 2185674"/>
              <a:gd name="connsiteX31" fmla="*/ 588350 w 1916408"/>
              <a:gd name="connsiteY31" fmla="*/ 2135728 h 2185674"/>
              <a:gd name="connsiteX32" fmla="*/ 1375965 w 1916408"/>
              <a:gd name="connsiteY32" fmla="*/ 2185674 h 2185674"/>
              <a:gd name="connsiteX0" fmla="*/ 1367001 w 1916408"/>
              <a:gd name="connsiteY0" fmla="*/ 2266356 h 2266356"/>
              <a:gd name="connsiteX1" fmla="*/ 1426551 w 1916408"/>
              <a:gd name="connsiteY1" fmla="*/ 1841813 h 2266356"/>
              <a:gd name="connsiteX2" fmla="*/ 1459208 w 1916408"/>
              <a:gd name="connsiteY2" fmla="*/ 1634985 h 2266356"/>
              <a:gd name="connsiteX3" fmla="*/ 1423686 w 1916408"/>
              <a:gd name="connsiteY3" fmla="*/ 1363988 h 2266356"/>
              <a:gd name="connsiteX4" fmla="*/ 1535408 w 1916408"/>
              <a:gd name="connsiteY4" fmla="*/ 1667642 h 2266356"/>
              <a:gd name="connsiteX5" fmla="*/ 1568065 w 1916408"/>
              <a:gd name="connsiteY5" fmla="*/ 1809156 h 2266356"/>
              <a:gd name="connsiteX6" fmla="*/ 1568065 w 1916408"/>
              <a:gd name="connsiteY6" fmla="*/ 1972442 h 2266356"/>
              <a:gd name="connsiteX7" fmla="*/ 1600722 w 1916408"/>
              <a:gd name="connsiteY7" fmla="*/ 2092185 h 2266356"/>
              <a:gd name="connsiteX8" fmla="*/ 1742237 w 1916408"/>
              <a:gd name="connsiteY8" fmla="*/ 2113956 h 2266356"/>
              <a:gd name="connsiteX9" fmla="*/ 1894637 w 1916408"/>
              <a:gd name="connsiteY9" fmla="*/ 2037756 h 2266356"/>
              <a:gd name="connsiteX10" fmla="*/ 1916408 w 1916408"/>
              <a:gd name="connsiteY10" fmla="*/ 1863585 h 2266356"/>
              <a:gd name="connsiteX11" fmla="*/ 1796665 w 1916408"/>
              <a:gd name="connsiteY11" fmla="*/ 1384613 h 2266356"/>
              <a:gd name="connsiteX12" fmla="*/ 1720465 w 1916408"/>
              <a:gd name="connsiteY12" fmla="*/ 1199556 h 2266356"/>
              <a:gd name="connsiteX13" fmla="*/ 1709579 w 1916408"/>
              <a:gd name="connsiteY13" fmla="*/ 1014499 h 2266356"/>
              <a:gd name="connsiteX14" fmla="*/ 1548013 w 1916408"/>
              <a:gd name="connsiteY14" fmla="*/ 646676 h 2266356"/>
              <a:gd name="connsiteX15" fmla="*/ 1288475 w 1916408"/>
              <a:gd name="connsiteY15" fmla="*/ 515476 h 2266356"/>
              <a:gd name="connsiteX16" fmla="*/ 1222015 w 1916408"/>
              <a:gd name="connsiteY16" fmla="*/ 150518 h 2266356"/>
              <a:gd name="connsiteX17" fmla="*/ 1023779 w 1916408"/>
              <a:gd name="connsiteY17" fmla="*/ 34785 h 2266356"/>
              <a:gd name="connsiteX18" fmla="*/ 755075 w 1916408"/>
              <a:gd name="connsiteY18" fmla="*/ 127027 h 2266356"/>
              <a:gd name="connsiteX19" fmla="*/ 743042 w 1916408"/>
              <a:gd name="connsiteY19" fmla="*/ 338438 h 2266356"/>
              <a:gd name="connsiteX20" fmla="*/ 755074 w 1916408"/>
              <a:gd name="connsiteY20" fmla="*/ 458755 h 2266356"/>
              <a:gd name="connsiteX21" fmla="*/ 555694 w 1916408"/>
              <a:gd name="connsiteY21" fmla="*/ 491985 h 2266356"/>
              <a:gd name="connsiteX22" fmla="*/ 392408 w 1916408"/>
              <a:gd name="connsiteY22" fmla="*/ 361356 h 2266356"/>
              <a:gd name="connsiteX23" fmla="*/ 381522 w 1916408"/>
              <a:gd name="connsiteY23" fmla="*/ 187185 h 2266356"/>
              <a:gd name="connsiteX24" fmla="*/ 196466 w 1916408"/>
              <a:gd name="connsiteY24" fmla="*/ 2128 h 2266356"/>
              <a:gd name="connsiteX25" fmla="*/ 522 w 1916408"/>
              <a:gd name="connsiteY25" fmla="*/ 110985 h 2266356"/>
              <a:gd name="connsiteX26" fmla="*/ 87608 w 1916408"/>
              <a:gd name="connsiteY26" fmla="*/ 459328 h 2266356"/>
              <a:gd name="connsiteX27" fmla="*/ 185579 w 1916408"/>
              <a:gd name="connsiteY27" fmla="*/ 720585 h 2266356"/>
              <a:gd name="connsiteX28" fmla="*/ 327094 w 1916408"/>
              <a:gd name="connsiteY28" fmla="*/ 862099 h 2266356"/>
              <a:gd name="connsiteX29" fmla="*/ 642779 w 1916408"/>
              <a:gd name="connsiteY29" fmla="*/ 916528 h 2266356"/>
              <a:gd name="connsiteX30" fmla="*/ 637050 w 1916408"/>
              <a:gd name="connsiteY30" fmla="*/ 1599463 h 2266356"/>
              <a:gd name="connsiteX31" fmla="*/ 588350 w 1916408"/>
              <a:gd name="connsiteY31" fmla="*/ 2135728 h 2266356"/>
              <a:gd name="connsiteX32" fmla="*/ 1367001 w 1916408"/>
              <a:gd name="connsiteY32" fmla="*/ 2266356 h 2266356"/>
              <a:gd name="connsiteX0" fmla="*/ 1367001 w 1916408"/>
              <a:gd name="connsiteY0" fmla="*/ 2266356 h 2270199"/>
              <a:gd name="connsiteX1" fmla="*/ 1426551 w 1916408"/>
              <a:gd name="connsiteY1" fmla="*/ 1841813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67001 w 1916408"/>
              <a:gd name="connsiteY0" fmla="*/ 2266356 h 2270199"/>
              <a:gd name="connsiteX1" fmla="*/ 1462409 w 1916408"/>
              <a:gd name="connsiteY1" fmla="*/ 1850777 h 2270199"/>
              <a:gd name="connsiteX2" fmla="*/ 1459208 w 1916408"/>
              <a:gd name="connsiteY2" fmla="*/ 1634985 h 2270199"/>
              <a:gd name="connsiteX3" fmla="*/ 1423686 w 1916408"/>
              <a:gd name="connsiteY3" fmla="*/ 1363988 h 2270199"/>
              <a:gd name="connsiteX4" fmla="*/ 1535408 w 1916408"/>
              <a:gd name="connsiteY4" fmla="*/ 1667642 h 2270199"/>
              <a:gd name="connsiteX5" fmla="*/ 1568065 w 1916408"/>
              <a:gd name="connsiteY5" fmla="*/ 1809156 h 2270199"/>
              <a:gd name="connsiteX6" fmla="*/ 1568065 w 1916408"/>
              <a:gd name="connsiteY6" fmla="*/ 1972442 h 2270199"/>
              <a:gd name="connsiteX7" fmla="*/ 1600722 w 1916408"/>
              <a:gd name="connsiteY7" fmla="*/ 2092185 h 2270199"/>
              <a:gd name="connsiteX8" fmla="*/ 1742237 w 1916408"/>
              <a:gd name="connsiteY8" fmla="*/ 2113956 h 2270199"/>
              <a:gd name="connsiteX9" fmla="*/ 1894637 w 1916408"/>
              <a:gd name="connsiteY9" fmla="*/ 2037756 h 2270199"/>
              <a:gd name="connsiteX10" fmla="*/ 1916408 w 1916408"/>
              <a:gd name="connsiteY10" fmla="*/ 1863585 h 2270199"/>
              <a:gd name="connsiteX11" fmla="*/ 1796665 w 1916408"/>
              <a:gd name="connsiteY11" fmla="*/ 1384613 h 2270199"/>
              <a:gd name="connsiteX12" fmla="*/ 1720465 w 1916408"/>
              <a:gd name="connsiteY12" fmla="*/ 1199556 h 2270199"/>
              <a:gd name="connsiteX13" fmla="*/ 1709579 w 1916408"/>
              <a:gd name="connsiteY13" fmla="*/ 1014499 h 2270199"/>
              <a:gd name="connsiteX14" fmla="*/ 1548013 w 1916408"/>
              <a:gd name="connsiteY14" fmla="*/ 646676 h 2270199"/>
              <a:gd name="connsiteX15" fmla="*/ 1288475 w 1916408"/>
              <a:gd name="connsiteY15" fmla="*/ 515476 h 2270199"/>
              <a:gd name="connsiteX16" fmla="*/ 1222015 w 1916408"/>
              <a:gd name="connsiteY16" fmla="*/ 150518 h 2270199"/>
              <a:gd name="connsiteX17" fmla="*/ 1023779 w 1916408"/>
              <a:gd name="connsiteY17" fmla="*/ 34785 h 2270199"/>
              <a:gd name="connsiteX18" fmla="*/ 755075 w 1916408"/>
              <a:gd name="connsiteY18" fmla="*/ 127027 h 2270199"/>
              <a:gd name="connsiteX19" fmla="*/ 743042 w 1916408"/>
              <a:gd name="connsiteY19" fmla="*/ 338438 h 2270199"/>
              <a:gd name="connsiteX20" fmla="*/ 755074 w 1916408"/>
              <a:gd name="connsiteY20" fmla="*/ 458755 h 2270199"/>
              <a:gd name="connsiteX21" fmla="*/ 555694 w 1916408"/>
              <a:gd name="connsiteY21" fmla="*/ 491985 h 2270199"/>
              <a:gd name="connsiteX22" fmla="*/ 392408 w 1916408"/>
              <a:gd name="connsiteY22" fmla="*/ 361356 h 2270199"/>
              <a:gd name="connsiteX23" fmla="*/ 381522 w 1916408"/>
              <a:gd name="connsiteY23" fmla="*/ 187185 h 2270199"/>
              <a:gd name="connsiteX24" fmla="*/ 196466 w 1916408"/>
              <a:gd name="connsiteY24" fmla="*/ 2128 h 2270199"/>
              <a:gd name="connsiteX25" fmla="*/ 522 w 1916408"/>
              <a:gd name="connsiteY25" fmla="*/ 110985 h 2270199"/>
              <a:gd name="connsiteX26" fmla="*/ 87608 w 1916408"/>
              <a:gd name="connsiteY26" fmla="*/ 459328 h 2270199"/>
              <a:gd name="connsiteX27" fmla="*/ 185579 w 1916408"/>
              <a:gd name="connsiteY27" fmla="*/ 720585 h 2270199"/>
              <a:gd name="connsiteX28" fmla="*/ 327094 w 1916408"/>
              <a:gd name="connsiteY28" fmla="*/ 862099 h 2270199"/>
              <a:gd name="connsiteX29" fmla="*/ 642779 w 1916408"/>
              <a:gd name="connsiteY29" fmla="*/ 916528 h 2270199"/>
              <a:gd name="connsiteX30" fmla="*/ 637050 w 1916408"/>
              <a:gd name="connsiteY30" fmla="*/ 1599463 h 2270199"/>
              <a:gd name="connsiteX31" fmla="*/ 606279 w 1916408"/>
              <a:gd name="connsiteY31" fmla="*/ 2270199 h 2270199"/>
              <a:gd name="connsiteX32" fmla="*/ 1367001 w 1916408"/>
              <a:gd name="connsiteY32" fmla="*/ 2266356 h 2270199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50518 h 2275320"/>
              <a:gd name="connsiteX17" fmla="*/ 1023779 w 1916408"/>
              <a:gd name="connsiteY17" fmla="*/ 34785 h 2275320"/>
              <a:gd name="connsiteX18" fmla="*/ 755075 w 1916408"/>
              <a:gd name="connsiteY18" fmla="*/ 127027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74268 h 2275320"/>
              <a:gd name="connsiteX17" fmla="*/ 1023779 w 1916408"/>
              <a:gd name="connsiteY17" fmla="*/ 34785 h 2275320"/>
              <a:gd name="connsiteX18" fmla="*/ 755075 w 1916408"/>
              <a:gd name="connsiteY18" fmla="*/ 127027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6398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74268 h 2275320"/>
              <a:gd name="connsiteX17" fmla="*/ 1023779 w 1916408"/>
              <a:gd name="connsiteY17" fmla="*/ 34785 h 2275320"/>
              <a:gd name="connsiteX18" fmla="*/ 772888 w 1916408"/>
              <a:gd name="connsiteY18" fmla="*/ 138902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4023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20465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74268 h 2275320"/>
              <a:gd name="connsiteX17" fmla="*/ 1023779 w 1916408"/>
              <a:gd name="connsiteY17" fmla="*/ 34785 h 2275320"/>
              <a:gd name="connsiteX18" fmla="*/ 772888 w 1916408"/>
              <a:gd name="connsiteY18" fmla="*/ 138902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  <a:gd name="connsiteX0" fmla="*/ 1393895 w 1916408"/>
              <a:gd name="connsiteY0" fmla="*/ 2275320 h 2275320"/>
              <a:gd name="connsiteX1" fmla="*/ 1462409 w 1916408"/>
              <a:gd name="connsiteY1" fmla="*/ 1850777 h 2275320"/>
              <a:gd name="connsiteX2" fmla="*/ 1459208 w 1916408"/>
              <a:gd name="connsiteY2" fmla="*/ 1634985 h 2275320"/>
              <a:gd name="connsiteX3" fmla="*/ 1423686 w 1916408"/>
              <a:gd name="connsiteY3" fmla="*/ 1340238 h 2275320"/>
              <a:gd name="connsiteX4" fmla="*/ 1535408 w 1916408"/>
              <a:gd name="connsiteY4" fmla="*/ 1667642 h 2275320"/>
              <a:gd name="connsiteX5" fmla="*/ 1568065 w 1916408"/>
              <a:gd name="connsiteY5" fmla="*/ 1809156 h 2275320"/>
              <a:gd name="connsiteX6" fmla="*/ 1568065 w 1916408"/>
              <a:gd name="connsiteY6" fmla="*/ 1972442 h 2275320"/>
              <a:gd name="connsiteX7" fmla="*/ 1600722 w 1916408"/>
              <a:gd name="connsiteY7" fmla="*/ 2092185 h 2275320"/>
              <a:gd name="connsiteX8" fmla="*/ 1742237 w 1916408"/>
              <a:gd name="connsiteY8" fmla="*/ 2113956 h 2275320"/>
              <a:gd name="connsiteX9" fmla="*/ 1894637 w 1916408"/>
              <a:gd name="connsiteY9" fmla="*/ 2037756 h 2275320"/>
              <a:gd name="connsiteX10" fmla="*/ 1916408 w 1916408"/>
              <a:gd name="connsiteY10" fmla="*/ 1863585 h 2275320"/>
              <a:gd name="connsiteX11" fmla="*/ 1796665 w 1916408"/>
              <a:gd name="connsiteY11" fmla="*/ 1384613 h 2275320"/>
              <a:gd name="connsiteX12" fmla="*/ 1702652 w 1916408"/>
              <a:gd name="connsiteY12" fmla="*/ 1199556 h 2275320"/>
              <a:gd name="connsiteX13" fmla="*/ 1709579 w 1916408"/>
              <a:gd name="connsiteY13" fmla="*/ 1014499 h 2275320"/>
              <a:gd name="connsiteX14" fmla="*/ 1548013 w 1916408"/>
              <a:gd name="connsiteY14" fmla="*/ 646676 h 2275320"/>
              <a:gd name="connsiteX15" fmla="*/ 1288475 w 1916408"/>
              <a:gd name="connsiteY15" fmla="*/ 515476 h 2275320"/>
              <a:gd name="connsiteX16" fmla="*/ 1222015 w 1916408"/>
              <a:gd name="connsiteY16" fmla="*/ 174268 h 2275320"/>
              <a:gd name="connsiteX17" fmla="*/ 1023779 w 1916408"/>
              <a:gd name="connsiteY17" fmla="*/ 34785 h 2275320"/>
              <a:gd name="connsiteX18" fmla="*/ 772888 w 1916408"/>
              <a:gd name="connsiteY18" fmla="*/ 138902 h 2275320"/>
              <a:gd name="connsiteX19" fmla="*/ 743042 w 1916408"/>
              <a:gd name="connsiteY19" fmla="*/ 338438 h 2275320"/>
              <a:gd name="connsiteX20" fmla="*/ 755074 w 1916408"/>
              <a:gd name="connsiteY20" fmla="*/ 458755 h 2275320"/>
              <a:gd name="connsiteX21" fmla="*/ 555694 w 1916408"/>
              <a:gd name="connsiteY21" fmla="*/ 491985 h 2275320"/>
              <a:gd name="connsiteX22" fmla="*/ 392408 w 1916408"/>
              <a:gd name="connsiteY22" fmla="*/ 361356 h 2275320"/>
              <a:gd name="connsiteX23" fmla="*/ 381522 w 1916408"/>
              <a:gd name="connsiteY23" fmla="*/ 187185 h 2275320"/>
              <a:gd name="connsiteX24" fmla="*/ 196466 w 1916408"/>
              <a:gd name="connsiteY24" fmla="*/ 2128 h 2275320"/>
              <a:gd name="connsiteX25" fmla="*/ 522 w 1916408"/>
              <a:gd name="connsiteY25" fmla="*/ 110985 h 2275320"/>
              <a:gd name="connsiteX26" fmla="*/ 87608 w 1916408"/>
              <a:gd name="connsiteY26" fmla="*/ 459328 h 2275320"/>
              <a:gd name="connsiteX27" fmla="*/ 185579 w 1916408"/>
              <a:gd name="connsiteY27" fmla="*/ 720585 h 2275320"/>
              <a:gd name="connsiteX28" fmla="*/ 327094 w 1916408"/>
              <a:gd name="connsiteY28" fmla="*/ 862099 h 2275320"/>
              <a:gd name="connsiteX29" fmla="*/ 642779 w 1916408"/>
              <a:gd name="connsiteY29" fmla="*/ 916528 h 2275320"/>
              <a:gd name="connsiteX30" fmla="*/ 637050 w 1916408"/>
              <a:gd name="connsiteY30" fmla="*/ 1599463 h 2275320"/>
              <a:gd name="connsiteX31" fmla="*/ 606279 w 1916408"/>
              <a:gd name="connsiteY31" fmla="*/ 2270199 h 2275320"/>
              <a:gd name="connsiteX32" fmla="*/ 1393895 w 1916408"/>
              <a:gd name="connsiteY32" fmla="*/ 2275320 h 2275320"/>
              <a:gd name="connsiteX0" fmla="*/ 1393895 w 1894637"/>
              <a:gd name="connsiteY0" fmla="*/ 2275320 h 2275320"/>
              <a:gd name="connsiteX1" fmla="*/ 1462409 w 1894637"/>
              <a:gd name="connsiteY1" fmla="*/ 1850777 h 2275320"/>
              <a:gd name="connsiteX2" fmla="*/ 1459208 w 1894637"/>
              <a:gd name="connsiteY2" fmla="*/ 1634985 h 2275320"/>
              <a:gd name="connsiteX3" fmla="*/ 1423686 w 1894637"/>
              <a:gd name="connsiteY3" fmla="*/ 1340238 h 2275320"/>
              <a:gd name="connsiteX4" fmla="*/ 1535408 w 1894637"/>
              <a:gd name="connsiteY4" fmla="*/ 1667642 h 2275320"/>
              <a:gd name="connsiteX5" fmla="*/ 1568065 w 1894637"/>
              <a:gd name="connsiteY5" fmla="*/ 1809156 h 2275320"/>
              <a:gd name="connsiteX6" fmla="*/ 1568065 w 1894637"/>
              <a:gd name="connsiteY6" fmla="*/ 1972442 h 2275320"/>
              <a:gd name="connsiteX7" fmla="*/ 1600722 w 1894637"/>
              <a:gd name="connsiteY7" fmla="*/ 2092185 h 2275320"/>
              <a:gd name="connsiteX8" fmla="*/ 1742237 w 1894637"/>
              <a:gd name="connsiteY8" fmla="*/ 2113956 h 2275320"/>
              <a:gd name="connsiteX9" fmla="*/ 1894637 w 1894637"/>
              <a:gd name="connsiteY9" fmla="*/ 2037756 h 2275320"/>
              <a:gd name="connsiteX10" fmla="*/ 1892657 w 1894637"/>
              <a:gd name="connsiteY10" fmla="*/ 1851710 h 2275320"/>
              <a:gd name="connsiteX11" fmla="*/ 1796665 w 1894637"/>
              <a:gd name="connsiteY11" fmla="*/ 1384613 h 2275320"/>
              <a:gd name="connsiteX12" fmla="*/ 1702652 w 1894637"/>
              <a:gd name="connsiteY12" fmla="*/ 1199556 h 2275320"/>
              <a:gd name="connsiteX13" fmla="*/ 1709579 w 1894637"/>
              <a:gd name="connsiteY13" fmla="*/ 1014499 h 2275320"/>
              <a:gd name="connsiteX14" fmla="*/ 1548013 w 1894637"/>
              <a:gd name="connsiteY14" fmla="*/ 646676 h 2275320"/>
              <a:gd name="connsiteX15" fmla="*/ 1288475 w 1894637"/>
              <a:gd name="connsiteY15" fmla="*/ 515476 h 2275320"/>
              <a:gd name="connsiteX16" fmla="*/ 1222015 w 1894637"/>
              <a:gd name="connsiteY16" fmla="*/ 174268 h 2275320"/>
              <a:gd name="connsiteX17" fmla="*/ 1023779 w 1894637"/>
              <a:gd name="connsiteY17" fmla="*/ 34785 h 2275320"/>
              <a:gd name="connsiteX18" fmla="*/ 772888 w 1894637"/>
              <a:gd name="connsiteY18" fmla="*/ 138902 h 2275320"/>
              <a:gd name="connsiteX19" fmla="*/ 743042 w 1894637"/>
              <a:gd name="connsiteY19" fmla="*/ 338438 h 2275320"/>
              <a:gd name="connsiteX20" fmla="*/ 755074 w 1894637"/>
              <a:gd name="connsiteY20" fmla="*/ 458755 h 2275320"/>
              <a:gd name="connsiteX21" fmla="*/ 555694 w 1894637"/>
              <a:gd name="connsiteY21" fmla="*/ 491985 h 2275320"/>
              <a:gd name="connsiteX22" fmla="*/ 392408 w 1894637"/>
              <a:gd name="connsiteY22" fmla="*/ 361356 h 2275320"/>
              <a:gd name="connsiteX23" fmla="*/ 381522 w 1894637"/>
              <a:gd name="connsiteY23" fmla="*/ 187185 h 2275320"/>
              <a:gd name="connsiteX24" fmla="*/ 196466 w 1894637"/>
              <a:gd name="connsiteY24" fmla="*/ 2128 h 2275320"/>
              <a:gd name="connsiteX25" fmla="*/ 522 w 1894637"/>
              <a:gd name="connsiteY25" fmla="*/ 110985 h 2275320"/>
              <a:gd name="connsiteX26" fmla="*/ 87608 w 1894637"/>
              <a:gd name="connsiteY26" fmla="*/ 459328 h 2275320"/>
              <a:gd name="connsiteX27" fmla="*/ 185579 w 1894637"/>
              <a:gd name="connsiteY27" fmla="*/ 720585 h 2275320"/>
              <a:gd name="connsiteX28" fmla="*/ 327094 w 1894637"/>
              <a:gd name="connsiteY28" fmla="*/ 862099 h 2275320"/>
              <a:gd name="connsiteX29" fmla="*/ 642779 w 1894637"/>
              <a:gd name="connsiteY29" fmla="*/ 916528 h 2275320"/>
              <a:gd name="connsiteX30" fmla="*/ 637050 w 1894637"/>
              <a:gd name="connsiteY30" fmla="*/ 1599463 h 2275320"/>
              <a:gd name="connsiteX31" fmla="*/ 606279 w 1894637"/>
              <a:gd name="connsiteY31" fmla="*/ 2270199 h 2275320"/>
              <a:gd name="connsiteX32" fmla="*/ 1393895 w 1894637"/>
              <a:gd name="connsiteY32" fmla="*/ 2275320 h 2275320"/>
              <a:gd name="connsiteX0" fmla="*/ 1393895 w 1894637"/>
              <a:gd name="connsiteY0" fmla="*/ 2275320 h 2275320"/>
              <a:gd name="connsiteX1" fmla="*/ 1462409 w 1894637"/>
              <a:gd name="connsiteY1" fmla="*/ 1850777 h 2275320"/>
              <a:gd name="connsiteX2" fmla="*/ 1459208 w 1894637"/>
              <a:gd name="connsiteY2" fmla="*/ 1634985 h 2275320"/>
              <a:gd name="connsiteX3" fmla="*/ 1423686 w 1894637"/>
              <a:gd name="connsiteY3" fmla="*/ 1340238 h 2275320"/>
              <a:gd name="connsiteX4" fmla="*/ 1535408 w 1894637"/>
              <a:gd name="connsiteY4" fmla="*/ 1667642 h 2275320"/>
              <a:gd name="connsiteX5" fmla="*/ 1597753 w 1894637"/>
              <a:gd name="connsiteY5" fmla="*/ 1803218 h 2275320"/>
              <a:gd name="connsiteX6" fmla="*/ 1568065 w 1894637"/>
              <a:gd name="connsiteY6" fmla="*/ 1972442 h 2275320"/>
              <a:gd name="connsiteX7" fmla="*/ 1600722 w 1894637"/>
              <a:gd name="connsiteY7" fmla="*/ 2092185 h 2275320"/>
              <a:gd name="connsiteX8" fmla="*/ 1742237 w 1894637"/>
              <a:gd name="connsiteY8" fmla="*/ 2113956 h 2275320"/>
              <a:gd name="connsiteX9" fmla="*/ 1894637 w 1894637"/>
              <a:gd name="connsiteY9" fmla="*/ 2037756 h 2275320"/>
              <a:gd name="connsiteX10" fmla="*/ 1892657 w 1894637"/>
              <a:gd name="connsiteY10" fmla="*/ 1851710 h 2275320"/>
              <a:gd name="connsiteX11" fmla="*/ 1796665 w 1894637"/>
              <a:gd name="connsiteY11" fmla="*/ 1384613 h 2275320"/>
              <a:gd name="connsiteX12" fmla="*/ 1702652 w 1894637"/>
              <a:gd name="connsiteY12" fmla="*/ 1199556 h 2275320"/>
              <a:gd name="connsiteX13" fmla="*/ 1709579 w 1894637"/>
              <a:gd name="connsiteY13" fmla="*/ 1014499 h 2275320"/>
              <a:gd name="connsiteX14" fmla="*/ 1548013 w 1894637"/>
              <a:gd name="connsiteY14" fmla="*/ 646676 h 2275320"/>
              <a:gd name="connsiteX15" fmla="*/ 1288475 w 1894637"/>
              <a:gd name="connsiteY15" fmla="*/ 515476 h 2275320"/>
              <a:gd name="connsiteX16" fmla="*/ 1222015 w 1894637"/>
              <a:gd name="connsiteY16" fmla="*/ 174268 h 2275320"/>
              <a:gd name="connsiteX17" fmla="*/ 1023779 w 1894637"/>
              <a:gd name="connsiteY17" fmla="*/ 34785 h 2275320"/>
              <a:gd name="connsiteX18" fmla="*/ 772888 w 1894637"/>
              <a:gd name="connsiteY18" fmla="*/ 138902 h 2275320"/>
              <a:gd name="connsiteX19" fmla="*/ 743042 w 1894637"/>
              <a:gd name="connsiteY19" fmla="*/ 338438 h 2275320"/>
              <a:gd name="connsiteX20" fmla="*/ 755074 w 1894637"/>
              <a:gd name="connsiteY20" fmla="*/ 458755 h 2275320"/>
              <a:gd name="connsiteX21" fmla="*/ 555694 w 1894637"/>
              <a:gd name="connsiteY21" fmla="*/ 491985 h 2275320"/>
              <a:gd name="connsiteX22" fmla="*/ 392408 w 1894637"/>
              <a:gd name="connsiteY22" fmla="*/ 361356 h 2275320"/>
              <a:gd name="connsiteX23" fmla="*/ 381522 w 1894637"/>
              <a:gd name="connsiteY23" fmla="*/ 187185 h 2275320"/>
              <a:gd name="connsiteX24" fmla="*/ 196466 w 1894637"/>
              <a:gd name="connsiteY24" fmla="*/ 2128 h 2275320"/>
              <a:gd name="connsiteX25" fmla="*/ 522 w 1894637"/>
              <a:gd name="connsiteY25" fmla="*/ 110985 h 2275320"/>
              <a:gd name="connsiteX26" fmla="*/ 87608 w 1894637"/>
              <a:gd name="connsiteY26" fmla="*/ 459328 h 2275320"/>
              <a:gd name="connsiteX27" fmla="*/ 185579 w 1894637"/>
              <a:gd name="connsiteY27" fmla="*/ 720585 h 2275320"/>
              <a:gd name="connsiteX28" fmla="*/ 327094 w 1894637"/>
              <a:gd name="connsiteY28" fmla="*/ 862099 h 2275320"/>
              <a:gd name="connsiteX29" fmla="*/ 642779 w 1894637"/>
              <a:gd name="connsiteY29" fmla="*/ 916528 h 2275320"/>
              <a:gd name="connsiteX30" fmla="*/ 637050 w 1894637"/>
              <a:gd name="connsiteY30" fmla="*/ 1599463 h 2275320"/>
              <a:gd name="connsiteX31" fmla="*/ 606279 w 1894637"/>
              <a:gd name="connsiteY31" fmla="*/ 2270199 h 2275320"/>
              <a:gd name="connsiteX32" fmla="*/ 1393895 w 1894637"/>
              <a:gd name="connsiteY32" fmla="*/ 2275320 h 2275320"/>
              <a:gd name="connsiteX0" fmla="*/ 1393895 w 1894637"/>
              <a:gd name="connsiteY0" fmla="*/ 2275320 h 2275320"/>
              <a:gd name="connsiteX1" fmla="*/ 1462409 w 1894637"/>
              <a:gd name="connsiteY1" fmla="*/ 1850777 h 2275320"/>
              <a:gd name="connsiteX2" fmla="*/ 1459208 w 1894637"/>
              <a:gd name="connsiteY2" fmla="*/ 1634985 h 2275320"/>
              <a:gd name="connsiteX3" fmla="*/ 1423686 w 1894637"/>
              <a:gd name="connsiteY3" fmla="*/ 1340238 h 2275320"/>
              <a:gd name="connsiteX4" fmla="*/ 1535408 w 1894637"/>
              <a:gd name="connsiteY4" fmla="*/ 1667642 h 2275320"/>
              <a:gd name="connsiteX5" fmla="*/ 1597753 w 1894637"/>
              <a:gd name="connsiteY5" fmla="*/ 1803218 h 2275320"/>
              <a:gd name="connsiteX6" fmla="*/ 1568065 w 1894637"/>
              <a:gd name="connsiteY6" fmla="*/ 1972442 h 2275320"/>
              <a:gd name="connsiteX7" fmla="*/ 1600722 w 1894637"/>
              <a:gd name="connsiteY7" fmla="*/ 2092185 h 2275320"/>
              <a:gd name="connsiteX8" fmla="*/ 1742237 w 1894637"/>
              <a:gd name="connsiteY8" fmla="*/ 2113956 h 2275320"/>
              <a:gd name="connsiteX9" fmla="*/ 1894637 w 1894637"/>
              <a:gd name="connsiteY9" fmla="*/ 2037756 h 2275320"/>
              <a:gd name="connsiteX10" fmla="*/ 1892657 w 1894637"/>
              <a:gd name="connsiteY10" fmla="*/ 1851710 h 2275320"/>
              <a:gd name="connsiteX11" fmla="*/ 1796665 w 1894637"/>
              <a:gd name="connsiteY11" fmla="*/ 1384613 h 2275320"/>
              <a:gd name="connsiteX12" fmla="*/ 1702652 w 1894637"/>
              <a:gd name="connsiteY12" fmla="*/ 1199556 h 2275320"/>
              <a:gd name="connsiteX13" fmla="*/ 1709579 w 1894637"/>
              <a:gd name="connsiteY13" fmla="*/ 1014499 h 2275320"/>
              <a:gd name="connsiteX14" fmla="*/ 1548013 w 1894637"/>
              <a:gd name="connsiteY14" fmla="*/ 646676 h 2275320"/>
              <a:gd name="connsiteX15" fmla="*/ 1288475 w 1894637"/>
              <a:gd name="connsiteY15" fmla="*/ 515476 h 2275320"/>
              <a:gd name="connsiteX16" fmla="*/ 1222015 w 1894637"/>
              <a:gd name="connsiteY16" fmla="*/ 174268 h 2275320"/>
              <a:gd name="connsiteX17" fmla="*/ 1023779 w 1894637"/>
              <a:gd name="connsiteY17" fmla="*/ 34785 h 2275320"/>
              <a:gd name="connsiteX18" fmla="*/ 772888 w 1894637"/>
              <a:gd name="connsiteY18" fmla="*/ 138902 h 2275320"/>
              <a:gd name="connsiteX19" fmla="*/ 743042 w 1894637"/>
              <a:gd name="connsiteY19" fmla="*/ 338438 h 2275320"/>
              <a:gd name="connsiteX20" fmla="*/ 755074 w 1894637"/>
              <a:gd name="connsiteY20" fmla="*/ 458755 h 2275320"/>
              <a:gd name="connsiteX21" fmla="*/ 555694 w 1894637"/>
              <a:gd name="connsiteY21" fmla="*/ 491985 h 2275320"/>
              <a:gd name="connsiteX22" fmla="*/ 392408 w 1894637"/>
              <a:gd name="connsiteY22" fmla="*/ 361356 h 2275320"/>
              <a:gd name="connsiteX23" fmla="*/ 381522 w 1894637"/>
              <a:gd name="connsiteY23" fmla="*/ 187185 h 2275320"/>
              <a:gd name="connsiteX24" fmla="*/ 196466 w 1894637"/>
              <a:gd name="connsiteY24" fmla="*/ 2128 h 2275320"/>
              <a:gd name="connsiteX25" fmla="*/ 522 w 1894637"/>
              <a:gd name="connsiteY25" fmla="*/ 110985 h 2275320"/>
              <a:gd name="connsiteX26" fmla="*/ 87608 w 1894637"/>
              <a:gd name="connsiteY26" fmla="*/ 459328 h 2275320"/>
              <a:gd name="connsiteX27" fmla="*/ 185579 w 1894637"/>
              <a:gd name="connsiteY27" fmla="*/ 720585 h 2275320"/>
              <a:gd name="connsiteX28" fmla="*/ 327094 w 1894637"/>
              <a:gd name="connsiteY28" fmla="*/ 862099 h 2275320"/>
              <a:gd name="connsiteX29" fmla="*/ 642779 w 1894637"/>
              <a:gd name="connsiteY29" fmla="*/ 916528 h 2275320"/>
              <a:gd name="connsiteX30" fmla="*/ 666739 w 1894637"/>
              <a:gd name="connsiteY30" fmla="*/ 1593526 h 2275320"/>
              <a:gd name="connsiteX31" fmla="*/ 606279 w 1894637"/>
              <a:gd name="connsiteY31" fmla="*/ 2270199 h 2275320"/>
              <a:gd name="connsiteX32" fmla="*/ 1393895 w 1894637"/>
              <a:gd name="connsiteY32" fmla="*/ 2275320 h 2275320"/>
              <a:gd name="connsiteX0" fmla="*/ 1393895 w 1894637"/>
              <a:gd name="connsiteY0" fmla="*/ 2275320 h 2275320"/>
              <a:gd name="connsiteX1" fmla="*/ 1462409 w 1894637"/>
              <a:gd name="connsiteY1" fmla="*/ 1850777 h 2275320"/>
              <a:gd name="connsiteX2" fmla="*/ 1459208 w 1894637"/>
              <a:gd name="connsiteY2" fmla="*/ 1634985 h 2275320"/>
              <a:gd name="connsiteX3" fmla="*/ 1423686 w 1894637"/>
              <a:gd name="connsiteY3" fmla="*/ 1340238 h 2275320"/>
              <a:gd name="connsiteX4" fmla="*/ 1535408 w 1894637"/>
              <a:gd name="connsiteY4" fmla="*/ 1667642 h 2275320"/>
              <a:gd name="connsiteX5" fmla="*/ 1597753 w 1894637"/>
              <a:gd name="connsiteY5" fmla="*/ 1803218 h 2275320"/>
              <a:gd name="connsiteX6" fmla="*/ 1568065 w 1894637"/>
              <a:gd name="connsiteY6" fmla="*/ 1972442 h 2275320"/>
              <a:gd name="connsiteX7" fmla="*/ 1600722 w 1894637"/>
              <a:gd name="connsiteY7" fmla="*/ 2092185 h 2275320"/>
              <a:gd name="connsiteX8" fmla="*/ 1742237 w 1894637"/>
              <a:gd name="connsiteY8" fmla="*/ 2113956 h 2275320"/>
              <a:gd name="connsiteX9" fmla="*/ 1894637 w 1894637"/>
              <a:gd name="connsiteY9" fmla="*/ 2037756 h 2275320"/>
              <a:gd name="connsiteX10" fmla="*/ 1892657 w 1894637"/>
              <a:gd name="connsiteY10" fmla="*/ 1851710 h 2275320"/>
              <a:gd name="connsiteX11" fmla="*/ 1796665 w 1894637"/>
              <a:gd name="connsiteY11" fmla="*/ 1384613 h 2275320"/>
              <a:gd name="connsiteX12" fmla="*/ 1702652 w 1894637"/>
              <a:gd name="connsiteY12" fmla="*/ 1199556 h 2275320"/>
              <a:gd name="connsiteX13" fmla="*/ 1709579 w 1894637"/>
              <a:gd name="connsiteY13" fmla="*/ 1014499 h 2275320"/>
              <a:gd name="connsiteX14" fmla="*/ 1548013 w 1894637"/>
              <a:gd name="connsiteY14" fmla="*/ 646676 h 2275320"/>
              <a:gd name="connsiteX15" fmla="*/ 1288475 w 1894637"/>
              <a:gd name="connsiteY15" fmla="*/ 515476 h 2275320"/>
              <a:gd name="connsiteX16" fmla="*/ 1222015 w 1894637"/>
              <a:gd name="connsiteY16" fmla="*/ 174268 h 2275320"/>
              <a:gd name="connsiteX17" fmla="*/ 1023779 w 1894637"/>
              <a:gd name="connsiteY17" fmla="*/ 34785 h 2275320"/>
              <a:gd name="connsiteX18" fmla="*/ 772888 w 1894637"/>
              <a:gd name="connsiteY18" fmla="*/ 138902 h 2275320"/>
              <a:gd name="connsiteX19" fmla="*/ 743042 w 1894637"/>
              <a:gd name="connsiteY19" fmla="*/ 338438 h 2275320"/>
              <a:gd name="connsiteX20" fmla="*/ 755074 w 1894637"/>
              <a:gd name="connsiteY20" fmla="*/ 458755 h 2275320"/>
              <a:gd name="connsiteX21" fmla="*/ 555694 w 1894637"/>
              <a:gd name="connsiteY21" fmla="*/ 491985 h 2275320"/>
              <a:gd name="connsiteX22" fmla="*/ 392408 w 1894637"/>
              <a:gd name="connsiteY22" fmla="*/ 361356 h 2275320"/>
              <a:gd name="connsiteX23" fmla="*/ 381522 w 1894637"/>
              <a:gd name="connsiteY23" fmla="*/ 187185 h 2275320"/>
              <a:gd name="connsiteX24" fmla="*/ 196466 w 1894637"/>
              <a:gd name="connsiteY24" fmla="*/ 2128 h 2275320"/>
              <a:gd name="connsiteX25" fmla="*/ 522 w 1894637"/>
              <a:gd name="connsiteY25" fmla="*/ 110985 h 2275320"/>
              <a:gd name="connsiteX26" fmla="*/ 87608 w 1894637"/>
              <a:gd name="connsiteY26" fmla="*/ 459328 h 2275320"/>
              <a:gd name="connsiteX27" fmla="*/ 185579 w 1894637"/>
              <a:gd name="connsiteY27" fmla="*/ 720585 h 2275320"/>
              <a:gd name="connsiteX28" fmla="*/ 327094 w 1894637"/>
              <a:gd name="connsiteY28" fmla="*/ 862099 h 2275320"/>
              <a:gd name="connsiteX29" fmla="*/ 672468 w 1894637"/>
              <a:gd name="connsiteY29" fmla="*/ 874964 h 2275320"/>
              <a:gd name="connsiteX30" fmla="*/ 666739 w 1894637"/>
              <a:gd name="connsiteY30" fmla="*/ 1593526 h 2275320"/>
              <a:gd name="connsiteX31" fmla="*/ 606279 w 1894637"/>
              <a:gd name="connsiteY31" fmla="*/ 2270199 h 2275320"/>
              <a:gd name="connsiteX32" fmla="*/ 1393895 w 1894637"/>
              <a:gd name="connsiteY32" fmla="*/ 2275320 h 2275320"/>
              <a:gd name="connsiteX0" fmla="*/ 1393895 w 1894637"/>
              <a:gd name="connsiteY0" fmla="*/ 2275320 h 2275320"/>
              <a:gd name="connsiteX1" fmla="*/ 1462409 w 1894637"/>
              <a:gd name="connsiteY1" fmla="*/ 1850777 h 2275320"/>
              <a:gd name="connsiteX2" fmla="*/ 1459208 w 1894637"/>
              <a:gd name="connsiteY2" fmla="*/ 1634985 h 2275320"/>
              <a:gd name="connsiteX3" fmla="*/ 1423686 w 1894637"/>
              <a:gd name="connsiteY3" fmla="*/ 1340238 h 2275320"/>
              <a:gd name="connsiteX4" fmla="*/ 1535408 w 1894637"/>
              <a:gd name="connsiteY4" fmla="*/ 1667642 h 2275320"/>
              <a:gd name="connsiteX5" fmla="*/ 1597753 w 1894637"/>
              <a:gd name="connsiteY5" fmla="*/ 1803218 h 2275320"/>
              <a:gd name="connsiteX6" fmla="*/ 1568065 w 1894637"/>
              <a:gd name="connsiteY6" fmla="*/ 1972442 h 2275320"/>
              <a:gd name="connsiteX7" fmla="*/ 1600722 w 1894637"/>
              <a:gd name="connsiteY7" fmla="*/ 2092185 h 2275320"/>
              <a:gd name="connsiteX8" fmla="*/ 1742237 w 1894637"/>
              <a:gd name="connsiteY8" fmla="*/ 2113956 h 2275320"/>
              <a:gd name="connsiteX9" fmla="*/ 1894637 w 1894637"/>
              <a:gd name="connsiteY9" fmla="*/ 2037756 h 2275320"/>
              <a:gd name="connsiteX10" fmla="*/ 1892657 w 1894637"/>
              <a:gd name="connsiteY10" fmla="*/ 1851710 h 2275320"/>
              <a:gd name="connsiteX11" fmla="*/ 1796665 w 1894637"/>
              <a:gd name="connsiteY11" fmla="*/ 1384613 h 2275320"/>
              <a:gd name="connsiteX12" fmla="*/ 1702652 w 1894637"/>
              <a:gd name="connsiteY12" fmla="*/ 1199556 h 2275320"/>
              <a:gd name="connsiteX13" fmla="*/ 1709579 w 1894637"/>
              <a:gd name="connsiteY13" fmla="*/ 1014499 h 2275320"/>
              <a:gd name="connsiteX14" fmla="*/ 1548013 w 1894637"/>
              <a:gd name="connsiteY14" fmla="*/ 646676 h 2275320"/>
              <a:gd name="connsiteX15" fmla="*/ 1288475 w 1894637"/>
              <a:gd name="connsiteY15" fmla="*/ 515476 h 2275320"/>
              <a:gd name="connsiteX16" fmla="*/ 1222015 w 1894637"/>
              <a:gd name="connsiteY16" fmla="*/ 174268 h 2275320"/>
              <a:gd name="connsiteX17" fmla="*/ 1023779 w 1894637"/>
              <a:gd name="connsiteY17" fmla="*/ 34785 h 2275320"/>
              <a:gd name="connsiteX18" fmla="*/ 772888 w 1894637"/>
              <a:gd name="connsiteY18" fmla="*/ 138902 h 2275320"/>
              <a:gd name="connsiteX19" fmla="*/ 743042 w 1894637"/>
              <a:gd name="connsiteY19" fmla="*/ 338438 h 2275320"/>
              <a:gd name="connsiteX20" fmla="*/ 755074 w 1894637"/>
              <a:gd name="connsiteY20" fmla="*/ 458755 h 2275320"/>
              <a:gd name="connsiteX21" fmla="*/ 555694 w 1894637"/>
              <a:gd name="connsiteY21" fmla="*/ 491985 h 2275320"/>
              <a:gd name="connsiteX22" fmla="*/ 392408 w 1894637"/>
              <a:gd name="connsiteY22" fmla="*/ 361356 h 2275320"/>
              <a:gd name="connsiteX23" fmla="*/ 381522 w 1894637"/>
              <a:gd name="connsiteY23" fmla="*/ 187185 h 2275320"/>
              <a:gd name="connsiteX24" fmla="*/ 196466 w 1894637"/>
              <a:gd name="connsiteY24" fmla="*/ 2128 h 2275320"/>
              <a:gd name="connsiteX25" fmla="*/ 522 w 1894637"/>
              <a:gd name="connsiteY25" fmla="*/ 110985 h 2275320"/>
              <a:gd name="connsiteX26" fmla="*/ 87608 w 1894637"/>
              <a:gd name="connsiteY26" fmla="*/ 459328 h 2275320"/>
              <a:gd name="connsiteX27" fmla="*/ 185579 w 1894637"/>
              <a:gd name="connsiteY27" fmla="*/ 720585 h 2275320"/>
              <a:gd name="connsiteX28" fmla="*/ 327094 w 1894637"/>
              <a:gd name="connsiteY28" fmla="*/ 832410 h 2275320"/>
              <a:gd name="connsiteX29" fmla="*/ 672468 w 1894637"/>
              <a:gd name="connsiteY29" fmla="*/ 874964 h 2275320"/>
              <a:gd name="connsiteX30" fmla="*/ 666739 w 1894637"/>
              <a:gd name="connsiteY30" fmla="*/ 1593526 h 2275320"/>
              <a:gd name="connsiteX31" fmla="*/ 606279 w 1894637"/>
              <a:gd name="connsiteY31" fmla="*/ 2270199 h 2275320"/>
              <a:gd name="connsiteX32" fmla="*/ 1393895 w 1894637"/>
              <a:gd name="connsiteY32" fmla="*/ 2275320 h 2275320"/>
              <a:gd name="connsiteX0" fmla="*/ 1393895 w 1894637"/>
              <a:gd name="connsiteY0" fmla="*/ 2275320 h 2275320"/>
              <a:gd name="connsiteX1" fmla="*/ 1462409 w 1894637"/>
              <a:gd name="connsiteY1" fmla="*/ 1850777 h 2275320"/>
              <a:gd name="connsiteX2" fmla="*/ 1459208 w 1894637"/>
              <a:gd name="connsiteY2" fmla="*/ 1634985 h 2275320"/>
              <a:gd name="connsiteX3" fmla="*/ 1423686 w 1894637"/>
              <a:gd name="connsiteY3" fmla="*/ 1340238 h 2275320"/>
              <a:gd name="connsiteX4" fmla="*/ 1535408 w 1894637"/>
              <a:gd name="connsiteY4" fmla="*/ 1667642 h 2275320"/>
              <a:gd name="connsiteX5" fmla="*/ 1597753 w 1894637"/>
              <a:gd name="connsiteY5" fmla="*/ 1803218 h 2275320"/>
              <a:gd name="connsiteX6" fmla="*/ 1568065 w 1894637"/>
              <a:gd name="connsiteY6" fmla="*/ 1972442 h 2275320"/>
              <a:gd name="connsiteX7" fmla="*/ 1600722 w 1894637"/>
              <a:gd name="connsiteY7" fmla="*/ 2092185 h 2275320"/>
              <a:gd name="connsiteX8" fmla="*/ 1742237 w 1894637"/>
              <a:gd name="connsiteY8" fmla="*/ 2113956 h 2275320"/>
              <a:gd name="connsiteX9" fmla="*/ 1894637 w 1894637"/>
              <a:gd name="connsiteY9" fmla="*/ 2037756 h 2275320"/>
              <a:gd name="connsiteX10" fmla="*/ 1892657 w 1894637"/>
              <a:gd name="connsiteY10" fmla="*/ 1851710 h 2275320"/>
              <a:gd name="connsiteX11" fmla="*/ 1796665 w 1894637"/>
              <a:gd name="connsiteY11" fmla="*/ 1384613 h 2275320"/>
              <a:gd name="connsiteX12" fmla="*/ 1702652 w 1894637"/>
              <a:gd name="connsiteY12" fmla="*/ 1199556 h 2275320"/>
              <a:gd name="connsiteX13" fmla="*/ 1709579 w 1894637"/>
              <a:gd name="connsiteY13" fmla="*/ 1014499 h 2275320"/>
              <a:gd name="connsiteX14" fmla="*/ 1548013 w 1894637"/>
              <a:gd name="connsiteY14" fmla="*/ 646676 h 2275320"/>
              <a:gd name="connsiteX15" fmla="*/ 1288475 w 1894637"/>
              <a:gd name="connsiteY15" fmla="*/ 515476 h 2275320"/>
              <a:gd name="connsiteX16" fmla="*/ 1198264 w 1894637"/>
              <a:gd name="connsiteY16" fmla="*/ 198019 h 2275320"/>
              <a:gd name="connsiteX17" fmla="*/ 1023779 w 1894637"/>
              <a:gd name="connsiteY17" fmla="*/ 34785 h 2275320"/>
              <a:gd name="connsiteX18" fmla="*/ 772888 w 1894637"/>
              <a:gd name="connsiteY18" fmla="*/ 138902 h 2275320"/>
              <a:gd name="connsiteX19" fmla="*/ 743042 w 1894637"/>
              <a:gd name="connsiteY19" fmla="*/ 338438 h 2275320"/>
              <a:gd name="connsiteX20" fmla="*/ 755074 w 1894637"/>
              <a:gd name="connsiteY20" fmla="*/ 458755 h 2275320"/>
              <a:gd name="connsiteX21" fmla="*/ 555694 w 1894637"/>
              <a:gd name="connsiteY21" fmla="*/ 491985 h 2275320"/>
              <a:gd name="connsiteX22" fmla="*/ 392408 w 1894637"/>
              <a:gd name="connsiteY22" fmla="*/ 361356 h 2275320"/>
              <a:gd name="connsiteX23" fmla="*/ 381522 w 1894637"/>
              <a:gd name="connsiteY23" fmla="*/ 187185 h 2275320"/>
              <a:gd name="connsiteX24" fmla="*/ 196466 w 1894637"/>
              <a:gd name="connsiteY24" fmla="*/ 2128 h 2275320"/>
              <a:gd name="connsiteX25" fmla="*/ 522 w 1894637"/>
              <a:gd name="connsiteY25" fmla="*/ 110985 h 2275320"/>
              <a:gd name="connsiteX26" fmla="*/ 87608 w 1894637"/>
              <a:gd name="connsiteY26" fmla="*/ 459328 h 2275320"/>
              <a:gd name="connsiteX27" fmla="*/ 185579 w 1894637"/>
              <a:gd name="connsiteY27" fmla="*/ 720585 h 2275320"/>
              <a:gd name="connsiteX28" fmla="*/ 327094 w 1894637"/>
              <a:gd name="connsiteY28" fmla="*/ 832410 h 2275320"/>
              <a:gd name="connsiteX29" fmla="*/ 672468 w 1894637"/>
              <a:gd name="connsiteY29" fmla="*/ 874964 h 2275320"/>
              <a:gd name="connsiteX30" fmla="*/ 666739 w 1894637"/>
              <a:gd name="connsiteY30" fmla="*/ 1593526 h 2275320"/>
              <a:gd name="connsiteX31" fmla="*/ 606279 w 1894637"/>
              <a:gd name="connsiteY31" fmla="*/ 2270199 h 2275320"/>
              <a:gd name="connsiteX32" fmla="*/ 1393895 w 1894637"/>
              <a:gd name="connsiteY32" fmla="*/ 2275320 h 2275320"/>
              <a:gd name="connsiteX0" fmla="*/ 1393895 w 1894637"/>
              <a:gd name="connsiteY0" fmla="*/ 2275320 h 2275320"/>
              <a:gd name="connsiteX1" fmla="*/ 1462409 w 1894637"/>
              <a:gd name="connsiteY1" fmla="*/ 1850777 h 2275320"/>
              <a:gd name="connsiteX2" fmla="*/ 1459208 w 1894637"/>
              <a:gd name="connsiteY2" fmla="*/ 1634985 h 2275320"/>
              <a:gd name="connsiteX3" fmla="*/ 1423686 w 1894637"/>
              <a:gd name="connsiteY3" fmla="*/ 1340238 h 2275320"/>
              <a:gd name="connsiteX4" fmla="*/ 1535408 w 1894637"/>
              <a:gd name="connsiteY4" fmla="*/ 1667642 h 2275320"/>
              <a:gd name="connsiteX5" fmla="*/ 1597753 w 1894637"/>
              <a:gd name="connsiteY5" fmla="*/ 1803218 h 2275320"/>
              <a:gd name="connsiteX6" fmla="*/ 1568065 w 1894637"/>
              <a:gd name="connsiteY6" fmla="*/ 1972442 h 2275320"/>
              <a:gd name="connsiteX7" fmla="*/ 1600722 w 1894637"/>
              <a:gd name="connsiteY7" fmla="*/ 2092185 h 2275320"/>
              <a:gd name="connsiteX8" fmla="*/ 1742237 w 1894637"/>
              <a:gd name="connsiteY8" fmla="*/ 2113956 h 2275320"/>
              <a:gd name="connsiteX9" fmla="*/ 1894637 w 1894637"/>
              <a:gd name="connsiteY9" fmla="*/ 2037756 h 2275320"/>
              <a:gd name="connsiteX10" fmla="*/ 1892657 w 1894637"/>
              <a:gd name="connsiteY10" fmla="*/ 1851710 h 2275320"/>
              <a:gd name="connsiteX11" fmla="*/ 1796665 w 1894637"/>
              <a:gd name="connsiteY11" fmla="*/ 1384613 h 2275320"/>
              <a:gd name="connsiteX12" fmla="*/ 1702652 w 1894637"/>
              <a:gd name="connsiteY12" fmla="*/ 1199556 h 2275320"/>
              <a:gd name="connsiteX13" fmla="*/ 1709579 w 1894637"/>
              <a:gd name="connsiteY13" fmla="*/ 1014499 h 2275320"/>
              <a:gd name="connsiteX14" fmla="*/ 1548013 w 1894637"/>
              <a:gd name="connsiteY14" fmla="*/ 646676 h 2275320"/>
              <a:gd name="connsiteX15" fmla="*/ 1288475 w 1894637"/>
              <a:gd name="connsiteY15" fmla="*/ 515476 h 2275320"/>
              <a:gd name="connsiteX16" fmla="*/ 1198264 w 1894637"/>
              <a:gd name="connsiteY16" fmla="*/ 198019 h 2275320"/>
              <a:gd name="connsiteX17" fmla="*/ 1023779 w 1894637"/>
              <a:gd name="connsiteY17" fmla="*/ 34785 h 2275320"/>
              <a:gd name="connsiteX18" fmla="*/ 772888 w 1894637"/>
              <a:gd name="connsiteY18" fmla="*/ 138902 h 2275320"/>
              <a:gd name="connsiteX19" fmla="*/ 743042 w 1894637"/>
              <a:gd name="connsiteY19" fmla="*/ 338438 h 2275320"/>
              <a:gd name="connsiteX20" fmla="*/ 772887 w 1894637"/>
              <a:gd name="connsiteY20" fmla="*/ 476568 h 2275320"/>
              <a:gd name="connsiteX21" fmla="*/ 555694 w 1894637"/>
              <a:gd name="connsiteY21" fmla="*/ 491985 h 2275320"/>
              <a:gd name="connsiteX22" fmla="*/ 392408 w 1894637"/>
              <a:gd name="connsiteY22" fmla="*/ 361356 h 2275320"/>
              <a:gd name="connsiteX23" fmla="*/ 381522 w 1894637"/>
              <a:gd name="connsiteY23" fmla="*/ 187185 h 2275320"/>
              <a:gd name="connsiteX24" fmla="*/ 196466 w 1894637"/>
              <a:gd name="connsiteY24" fmla="*/ 2128 h 2275320"/>
              <a:gd name="connsiteX25" fmla="*/ 522 w 1894637"/>
              <a:gd name="connsiteY25" fmla="*/ 110985 h 2275320"/>
              <a:gd name="connsiteX26" fmla="*/ 87608 w 1894637"/>
              <a:gd name="connsiteY26" fmla="*/ 459328 h 2275320"/>
              <a:gd name="connsiteX27" fmla="*/ 185579 w 1894637"/>
              <a:gd name="connsiteY27" fmla="*/ 720585 h 2275320"/>
              <a:gd name="connsiteX28" fmla="*/ 327094 w 1894637"/>
              <a:gd name="connsiteY28" fmla="*/ 832410 h 2275320"/>
              <a:gd name="connsiteX29" fmla="*/ 672468 w 1894637"/>
              <a:gd name="connsiteY29" fmla="*/ 874964 h 2275320"/>
              <a:gd name="connsiteX30" fmla="*/ 666739 w 1894637"/>
              <a:gd name="connsiteY30" fmla="*/ 1593526 h 2275320"/>
              <a:gd name="connsiteX31" fmla="*/ 606279 w 1894637"/>
              <a:gd name="connsiteY31" fmla="*/ 2270199 h 2275320"/>
              <a:gd name="connsiteX32" fmla="*/ 1393895 w 1894637"/>
              <a:gd name="connsiteY32" fmla="*/ 2275320 h 2275320"/>
              <a:gd name="connsiteX0" fmla="*/ 1393895 w 1894637"/>
              <a:gd name="connsiteY0" fmla="*/ 2275320 h 2275320"/>
              <a:gd name="connsiteX1" fmla="*/ 1462409 w 1894637"/>
              <a:gd name="connsiteY1" fmla="*/ 1850777 h 2275320"/>
              <a:gd name="connsiteX2" fmla="*/ 1459208 w 1894637"/>
              <a:gd name="connsiteY2" fmla="*/ 1634985 h 2275320"/>
              <a:gd name="connsiteX3" fmla="*/ 1423686 w 1894637"/>
              <a:gd name="connsiteY3" fmla="*/ 1340238 h 2275320"/>
              <a:gd name="connsiteX4" fmla="*/ 1535408 w 1894637"/>
              <a:gd name="connsiteY4" fmla="*/ 1667642 h 2275320"/>
              <a:gd name="connsiteX5" fmla="*/ 1597753 w 1894637"/>
              <a:gd name="connsiteY5" fmla="*/ 1803218 h 2275320"/>
              <a:gd name="connsiteX6" fmla="*/ 1568065 w 1894637"/>
              <a:gd name="connsiteY6" fmla="*/ 1972442 h 2275320"/>
              <a:gd name="connsiteX7" fmla="*/ 1600722 w 1894637"/>
              <a:gd name="connsiteY7" fmla="*/ 2092185 h 2275320"/>
              <a:gd name="connsiteX8" fmla="*/ 1742237 w 1894637"/>
              <a:gd name="connsiteY8" fmla="*/ 2113956 h 2275320"/>
              <a:gd name="connsiteX9" fmla="*/ 1894637 w 1894637"/>
              <a:gd name="connsiteY9" fmla="*/ 2037756 h 2275320"/>
              <a:gd name="connsiteX10" fmla="*/ 1892657 w 1894637"/>
              <a:gd name="connsiteY10" fmla="*/ 1851710 h 2275320"/>
              <a:gd name="connsiteX11" fmla="*/ 1796665 w 1894637"/>
              <a:gd name="connsiteY11" fmla="*/ 1384613 h 2275320"/>
              <a:gd name="connsiteX12" fmla="*/ 1702652 w 1894637"/>
              <a:gd name="connsiteY12" fmla="*/ 1199556 h 2275320"/>
              <a:gd name="connsiteX13" fmla="*/ 1709579 w 1894637"/>
              <a:gd name="connsiteY13" fmla="*/ 1014499 h 2275320"/>
              <a:gd name="connsiteX14" fmla="*/ 1548013 w 1894637"/>
              <a:gd name="connsiteY14" fmla="*/ 646676 h 2275320"/>
              <a:gd name="connsiteX15" fmla="*/ 1288475 w 1894637"/>
              <a:gd name="connsiteY15" fmla="*/ 515476 h 2275320"/>
              <a:gd name="connsiteX16" fmla="*/ 1198264 w 1894637"/>
              <a:gd name="connsiteY16" fmla="*/ 198019 h 2275320"/>
              <a:gd name="connsiteX17" fmla="*/ 1023779 w 1894637"/>
              <a:gd name="connsiteY17" fmla="*/ 34785 h 2275320"/>
              <a:gd name="connsiteX18" fmla="*/ 772888 w 1894637"/>
              <a:gd name="connsiteY18" fmla="*/ 138902 h 2275320"/>
              <a:gd name="connsiteX19" fmla="*/ 743042 w 1894637"/>
              <a:gd name="connsiteY19" fmla="*/ 338438 h 2275320"/>
              <a:gd name="connsiteX20" fmla="*/ 772887 w 1894637"/>
              <a:gd name="connsiteY20" fmla="*/ 476568 h 2275320"/>
              <a:gd name="connsiteX21" fmla="*/ 555694 w 1894637"/>
              <a:gd name="connsiteY21" fmla="*/ 491985 h 2275320"/>
              <a:gd name="connsiteX22" fmla="*/ 362720 w 1894637"/>
              <a:gd name="connsiteY22" fmla="*/ 349481 h 2275320"/>
              <a:gd name="connsiteX23" fmla="*/ 381522 w 1894637"/>
              <a:gd name="connsiteY23" fmla="*/ 187185 h 2275320"/>
              <a:gd name="connsiteX24" fmla="*/ 196466 w 1894637"/>
              <a:gd name="connsiteY24" fmla="*/ 2128 h 2275320"/>
              <a:gd name="connsiteX25" fmla="*/ 522 w 1894637"/>
              <a:gd name="connsiteY25" fmla="*/ 110985 h 2275320"/>
              <a:gd name="connsiteX26" fmla="*/ 87608 w 1894637"/>
              <a:gd name="connsiteY26" fmla="*/ 459328 h 2275320"/>
              <a:gd name="connsiteX27" fmla="*/ 185579 w 1894637"/>
              <a:gd name="connsiteY27" fmla="*/ 720585 h 2275320"/>
              <a:gd name="connsiteX28" fmla="*/ 327094 w 1894637"/>
              <a:gd name="connsiteY28" fmla="*/ 832410 h 2275320"/>
              <a:gd name="connsiteX29" fmla="*/ 672468 w 1894637"/>
              <a:gd name="connsiteY29" fmla="*/ 874964 h 2275320"/>
              <a:gd name="connsiteX30" fmla="*/ 666739 w 1894637"/>
              <a:gd name="connsiteY30" fmla="*/ 1593526 h 2275320"/>
              <a:gd name="connsiteX31" fmla="*/ 606279 w 1894637"/>
              <a:gd name="connsiteY31" fmla="*/ 2270199 h 2275320"/>
              <a:gd name="connsiteX32" fmla="*/ 1393895 w 1894637"/>
              <a:gd name="connsiteY32" fmla="*/ 2275320 h 2275320"/>
              <a:gd name="connsiteX0" fmla="*/ 1393895 w 1894637"/>
              <a:gd name="connsiteY0" fmla="*/ 2275320 h 2275320"/>
              <a:gd name="connsiteX1" fmla="*/ 1462409 w 1894637"/>
              <a:gd name="connsiteY1" fmla="*/ 1850777 h 2275320"/>
              <a:gd name="connsiteX2" fmla="*/ 1459208 w 1894637"/>
              <a:gd name="connsiteY2" fmla="*/ 1634985 h 2275320"/>
              <a:gd name="connsiteX3" fmla="*/ 1423686 w 1894637"/>
              <a:gd name="connsiteY3" fmla="*/ 1340238 h 2275320"/>
              <a:gd name="connsiteX4" fmla="*/ 1535408 w 1894637"/>
              <a:gd name="connsiteY4" fmla="*/ 1667642 h 2275320"/>
              <a:gd name="connsiteX5" fmla="*/ 1597753 w 1894637"/>
              <a:gd name="connsiteY5" fmla="*/ 1803218 h 2275320"/>
              <a:gd name="connsiteX6" fmla="*/ 1568065 w 1894637"/>
              <a:gd name="connsiteY6" fmla="*/ 1972442 h 2275320"/>
              <a:gd name="connsiteX7" fmla="*/ 1600722 w 1894637"/>
              <a:gd name="connsiteY7" fmla="*/ 2092185 h 2275320"/>
              <a:gd name="connsiteX8" fmla="*/ 1742237 w 1894637"/>
              <a:gd name="connsiteY8" fmla="*/ 2113956 h 2275320"/>
              <a:gd name="connsiteX9" fmla="*/ 1894637 w 1894637"/>
              <a:gd name="connsiteY9" fmla="*/ 2037756 h 2275320"/>
              <a:gd name="connsiteX10" fmla="*/ 1892657 w 1894637"/>
              <a:gd name="connsiteY10" fmla="*/ 1851710 h 2275320"/>
              <a:gd name="connsiteX11" fmla="*/ 1796665 w 1894637"/>
              <a:gd name="connsiteY11" fmla="*/ 1384613 h 2275320"/>
              <a:gd name="connsiteX12" fmla="*/ 1702652 w 1894637"/>
              <a:gd name="connsiteY12" fmla="*/ 1199556 h 2275320"/>
              <a:gd name="connsiteX13" fmla="*/ 1709579 w 1894637"/>
              <a:gd name="connsiteY13" fmla="*/ 1014499 h 2275320"/>
              <a:gd name="connsiteX14" fmla="*/ 1548013 w 1894637"/>
              <a:gd name="connsiteY14" fmla="*/ 646676 h 2275320"/>
              <a:gd name="connsiteX15" fmla="*/ 1288475 w 1894637"/>
              <a:gd name="connsiteY15" fmla="*/ 515476 h 2275320"/>
              <a:gd name="connsiteX16" fmla="*/ 1198264 w 1894637"/>
              <a:gd name="connsiteY16" fmla="*/ 198019 h 2275320"/>
              <a:gd name="connsiteX17" fmla="*/ 1023779 w 1894637"/>
              <a:gd name="connsiteY17" fmla="*/ 34785 h 2275320"/>
              <a:gd name="connsiteX18" fmla="*/ 772888 w 1894637"/>
              <a:gd name="connsiteY18" fmla="*/ 138902 h 2275320"/>
              <a:gd name="connsiteX19" fmla="*/ 743042 w 1894637"/>
              <a:gd name="connsiteY19" fmla="*/ 338438 h 2275320"/>
              <a:gd name="connsiteX20" fmla="*/ 772887 w 1894637"/>
              <a:gd name="connsiteY20" fmla="*/ 476568 h 2275320"/>
              <a:gd name="connsiteX21" fmla="*/ 555694 w 1894637"/>
              <a:gd name="connsiteY21" fmla="*/ 491985 h 2275320"/>
              <a:gd name="connsiteX22" fmla="*/ 362720 w 1894637"/>
              <a:gd name="connsiteY22" fmla="*/ 349481 h 2275320"/>
              <a:gd name="connsiteX23" fmla="*/ 351834 w 1894637"/>
              <a:gd name="connsiteY23" fmla="*/ 187185 h 2275320"/>
              <a:gd name="connsiteX24" fmla="*/ 196466 w 1894637"/>
              <a:gd name="connsiteY24" fmla="*/ 2128 h 2275320"/>
              <a:gd name="connsiteX25" fmla="*/ 522 w 1894637"/>
              <a:gd name="connsiteY25" fmla="*/ 110985 h 2275320"/>
              <a:gd name="connsiteX26" fmla="*/ 87608 w 1894637"/>
              <a:gd name="connsiteY26" fmla="*/ 459328 h 2275320"/>
              <a:gd name="connsiteX27" fmla="*/ 185579 w 1894637"/>
              <a:gd name="connsiteY27" fmla="*/ 720585 h 2275320"/>
              <a:gd name="connsiteX28" fmla="*/ 327094 w 1894637"/>
              <a:gd name="connsiteY28" fmla="*/ 832410 h 2275320"/>
              <a:gd name="connsiteX29" fmla="*/ 672468 w 1894637"/>
              <a:gd name="connsiteY29" fmla="*/ 874964 h 2275320"/>
              <a:gd name="connsiteX30" fmla="*/ 666739 w 1894637"/>
              <a:gd name="connsiteY30" fmla="*/ 1593526 h 2275320"/>
              <a:gd name="connsiteX31" fmla="*/ 606279 w 1894637"/>
              <a:gd name="connsiteY31" fmla="*/ 2270199 h 2275320"/>
              <a:gd name="connsiteX32" fmla="*/ 1393895 w 1894637"/>
              <a:gd name="connsiteY32" fmla="*/ 2275320 h 2275320"/>
              <a:gd name="connsiteX0" fmla="*/ 1393827 w 1894569"/>
              <a:gd name="connsiteY0" fmla="*/ 2275320 h 2275320"/>
              <a:gd name="connsiteX1" fmla="*/ 1462341 w 1894569"/>
              <a:gd name="connsiteY1" fmla="*/ 1850777 h 2275320"/>
              <a:gd name="connsiteX2" fmla="*/ 1459140 w 1894569"/>
              <a:gd name="connsiteY2" fmla="*/ 1634985 h 2275320"/>
              <a:gd name="connsiteX3" fmla="*/ 1423618 w 1894569"/>
              <a:gd name="connsiteY3" fmla="*/ 1340238 h 2275320"/>
              <a:gd name="connsiteX4" fmla="*/ 1535340 w 1894569"/>
              <a:gd name="connsiteY4" fmla="*/ 1667642 h 2275320"/>
              <a:gd name="connsiteX5" fmla="*/ 1597685 w 1894569"/>
              <a:gd name="connsiteY5" fmla="*/ 1803218 h 2275320"/>
              <a:gd name="connsiteX6" fmla="*/ 1567997 w 1894569"/>
              <a:gd name="connsiteY6" fmla="*/ 1972442 h 2275320"/>
              <a:gd name="connsiteX7" fmla="*/ 1600654 w 1894569"/>
              <a:gd name="connsiteY7" fmla="*/ 2092185 h 2275320"/>
              <a:gd name="connsiteX8" fmla="*/ 1742169 w 1894569"/>
              <a:gd name="connsiteY8" fmla="*/ 2113956 h 2275320"/>
              <a:gd name="connsiteX9" fmla="*/ 1894569 w 1894569"/>
              <a:gd name="connsiteY9" fmla="*/ 2037756 h 2275320"/>
              <a:gd name="connsiteX10" fmla="*/ 1892589 w 1894569"/>
              <a:gd name="connsiteY10" fmla="*/ 1851710 h 2275320"/>
              <a:gd name="connsiteX11" fmla="*/ 1796597 w 1894569"/>
              <a:gd name="connsiteY11" fmla="*/ 1384613 h 2275320"/>
              <a:gd name="connsiteX12" fmla="*/ 1702584 w 1894569"/>
              <a:gd name="connsiteY12" fmla="*/ 1199556 h 2275320"/>
              <a:gd name="connsiteX13" fmla="*/ 1709511 w 1894569"/>
              <a:gd name="connsiteY13" fmla="*/ 1014499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62341 w 1894569"/>
              <a:gd name="connsiteY1" fmla="*/ 1850777 h 2275320"/>
              <a:gd name="connsiteX2" fmla="*/ 1459140 w 1894569"/>
              <a:gd name="connsiteY2" fmla="*/ 1634985 h 2275320"/>
              <a:gd name="connsiteX3" fmla="*/ 1423618 w 1894569"/>
              <a:gd name="connsiteY3" fmla="*/ 1340238 h 2275320"/>
              <a:gd name="connsiteX4" fmla="*/ 1535340 w 1894569"/>
              <a:gd name="connsiteY4" fmla="*/ 1667642 h 2275320"/>
              <a:gd name="connsiteX5" fmla="*/ 1597685 w 1894569"/>
              <a:gd name="connsiteY5" fmla="*/ 1803218 h 2275320"/>
              <a:gd name="connsiteX6" fmla="*/ 1567997 w 1894569"/>
              <a:gd name="connsiteY6" fmla="*/ 1972442 h 2275320"/>
              <a:gd name="connsiteX7" fmla="*/ 1600654 w 1894569"/>
              <a:gd name="connsiteY7" fmla="*/ 2092185 h 2275320"/>
              <a:gd name="connsiteX8" fmla="*/ 1742169 w 1894569"/>
              <a:gd name="connsiteY8" fmla="*/ 2113956 h 2275320"/>
              <a:gd name="connsiteX9" fmla="*/ 1894569 w 1894569"/>
              <a:gd name="connsiteY9" fmla="*/ 2037756 h 2275320"/>
              <a:gd name="connsiteX10" fmla="*/ 1892589 w 1894569"/>
              <a:gd name="connsiteY10" fmla="*/ 1851710 h 2275320"/>
              <a:gd name="connsiteX11" fmla="*/ 1796597 w 1894569"/>
              <a:gd name="connsiteY11" fmla="*/ 1384613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62341 w 1894569"/>
              <a:gd name="connsiteY1" fmla="*/ 1850777 h 2275320"/>
              <a:gd name="connsiteX2" fmla="*/ 1459140 w 1894569"/>
              <a:gd name="connsiteY2" fmla="*/ 1634985 h 2275320"/>
              <a:gd name="connsiteX3" fmla="*/ 1423618 w 1894569"/>
              <a:gd name="connsiteY3" fmla="*/ 1340238 h 2275320"/>
              <a:gd name="connsiteX4" fmla="*/ 1535340 w 1894569"/>
              <a:gd name="connsiteY4" fmla="*/ 1667642 h 2275320"/>
              <a:gd name="connsiteX5" fmla="*/ 1597685 w 1894569"/>
              <a:gd name="connsiteY5" fmla="*/ 1803218 h 2275320"/>
              <a:gd name="connsiteX6" fmla="*/ 1567997 w 1894569"/>
              <a:gd name="connsiteY6" fmla="*/ 1972442 h 2275320"/>
              <a:gd name="connsiteX7" fmla="*/ 1600654 w 1894569"/>
              <a:gd name="connsiteY7" fmla="*/ 2092185 h 2275320"/>
              <a:gd name="connsiteX8" fmla="*/ 1742169 w 1894569"/>
              <a:gd name="connsiteY8" fmla="*/ 2113956 h 2275320"/>
              <a:gd name="connsiteX9" fmla="*/ 1894569 w 1894569"/>
              <a:gd name="connsiteY9" fmla="*/ 2037756 h 2275320"/>
              <a:gd name="connsiteX10" fmla="*/ 1892589 w 1894569"/>
              <a:gd name="connsiteY10" fmla="*/ 1851710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62341 w 1894569"/>
              <a:gd name="connsiteY1" fmla="*/ 1850777 h 2275320"/>
              <a:gd name="connsiteX2" fmla="*/ 1459140 w 1894569"/>
              <a:gd name="connsiteY2" fmla="*/ 1634985 h 2275320"/>
              <a:gd name="connsiteX3" fmla="*/ 1405805 w 1894569"/>
              <a:gd name="connsiteY3" fmla="*/ 1292737 h 2275320"/>
              <a:gd name="connsiteX4" fmla="*/ 1535340 w 1894569"/>
              <a:gd name="connsiteY4" fmla="*/ 1667642 h 2275320"/>
              <a:gd name="connsiteX5" fmla="*/ 1597685 w 1894569"/>
              <a:gd name="connsiteY5" fmla="*/ 1803218 h 2275320"/>
              <a:gd name="connsiteX6" fmla="*/ 1567997 w 1894569"/>
              <a:gd name="connsiteY6" fmla="*/ 1972442 h 2275320"/>
              <a:gd name="connsiteX7" fmla="*/ 1600654 w 1894569"/>
              <a:gd name="connsiteY7" fmla="*/ 2092185 h 2275320"/>
              <a:gd name="connsiteX8" fmla="*/ 1742169 w 1894569"/>
              <a:gd name="connsiteY8" fmla="*/ 2113956 h 2275320"/>
              <a:gd name="connsiteX9" fmla="*/ 1894569 w 1894569"/>
              <a:gd name="connsiteY9" fmla="*/ 2037756 h 2275320"/>
              <a:gd name="connsiteX10" fmla="*/ 1892589 w 1894569"/>
              <a:gd name="connsiteY10" fmla="*/ 1851710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62341 w 1894569"/>
              <a:gd name="connsiteY1" fmla="*/ 1850777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597685 w 1894569"/>
              <a:gd name="connsiteY5" fmla="*/ 1803218 h 2275320"/>
              <a:gd name="connsiteX6" fmla="*/ 1567997 w 1894569"/>
              <a:gd name="connsiteY6" fmla="*/ 1972442 h 2275320"/>
              <a:gd name="connsiteX7" fmla="*/ 1600654 w 1894569"/>
              <a:gd name="connsiteY7" fmla="*/ 2092185 h 2275320"/>
              <a:gd name="connsiteX8" fmla="*/ 1742169 w 1894569"/>
              <a:gd name="connsiteY8" fmla="*/ 2113956 h 2275320"/>
              <a:gd name="connsiteX9" fmla="*/ 1894569 w 1894569"/>
              <a:gd name="connsiteY9" fmla="*/ 2037756 h 2275320"/>
              <a:gd name="connsiteX10" fmla="*/ 1892589 w 1894569"/>
              <a:gd name="connsiteY10" fmla="*/ 1851710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597685 w 1894569"/>
              <a:gd name="connsiteY5" fmla="*/ 1803218 h 2275320"/>
              <a:gd name="connsiteX6" fmla="*/ 1567997 w 1894569"/>
              <a:gd name="connsiteY6" fmla="*/ 1972442 h 2275320"/>
              <a:gd name="connsiteX7" fmla="*/ 1600654 w 1894569"/>
              <a:gd name="connsiteY7" fmla="*/ 2092185 h 2275320"/>
              <a:gd name="connsiteX8" fmla="*/ 1742169 w 1894569"/>
              <a:gd name="connsiteY8" fmla="*/ 2113956 h 2275320"/>
              <a:gd name="connsiteX9" fmla="*/ 1894569 w 1894569"/>
              <a:gd name="connsiteY9" fmla="*/ 2037756 h 2275320"/>
              <a:gd name="connsiteX10" fmla="*/ 1892589 w 1894569"/>
              <a:gd name="connsiteY10" fmla="*/ 1851710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597685 w 1894569"/>
              <a:gd name="connsiteY5" fmla="*/ 1803218 h 2275320"/>
              <a:gd name="connsiteX6" fmla="*/ 1567997 w 1894569"/>
              <a:gd name="connsiteY6" fmla="*/ 1972442 h 2275320"/>
              <a:gd name="connsiteX7" fmla="*/ 1600654 w 1894569"/>
              <a:gd name="connsiteY7" fmla="*/ 2092185 h 2275320"/>
              <a:gd name="connsiteX8" fmla="*/ 1742169 w 1894569"/>
              <a:gd name="connsiteY8" fmla="*/ 2113956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597685 w 1894569"/>
              <a:gd name="connsiteY5" fmla="*/ 1803218 h 2275320"/>
              <a:gd name="connsiteX6" fmla="*/ 1585810 w 1894569"/>
              <a:gd name="connsiteY6" fmla="*/ 1978379 h 2275320"/>
              <a:gd name="connsiteX7" fmla="*/ 1600654 w 1894569"/>
              <a:gd name="connsiteY7" fmla="*/ 2092185 h 2275320"/>
              <a:gd name="connsiteX8" fmla="*/ 1742169 w 1894569"/>
              <a:gd name="connsiteY8" fmla="*/ 2113956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585810 w 1894569"/>
              <a:gd name="connsiteY6" fmla="*/ 1978379 h 2275320"/>
              <a:gd name="connsiteX7" fmla="*/ 1600654 w 1894569"/>
              <a:gd name="connsiteY7" fmla="*/ 2092185 h 2275320"/>
              <a:gd name="connsiteX8" fmla="*/ 1742169 w 1894569"/>
              <a:gd name="connsiteY8" fmla="*/ 2113956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585810 w 1894569"/>
              <a:gd name="connsiteY6" fmla="*/ 1978379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57987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772820 w 1894569"/>
              <a:gd name="connsiteY18" fmla="*/ 138902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34785 h 2275320"/>
              <a:gd name="connsiteX18" fmla="*/ 802508 w 1894569"/>
              <a:gd name="connsiteY18" fmla="*/ 156715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42974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27026 w 1894569"/>
              <a:gd name="connsiteY28" fmla="*/ 832410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20585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47945 w 1894569"/>
              <a:gd name="connsiteY14" fmla="*/ 646676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21183 w 1894569"/>
              <a:gd name="connsiteY14" fmla="*/ 668978 h 2275320"/>
              <a:gd name="connsiteX15" fmla="*/ 1288407 w 1894569"/>
              <a:gd name="connsiteY15" fmla="*/ 515476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21183 w 1894569"/>
              <a:gd name="connsiteY14" fmla="*/ 668978 h 2275320"/>
              <a:gd name="connsiteX15" fmla="*/ 1261644 w 1894569"/>
              <a:gd name="connsiteY15" fmla="*/ 528858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21183 w 1894569"/>
              <a:gd name="connsiteY14" fmla="*/ 668978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55626 w 1894569"/>
              <a:gd name="connsiteY21" fmla="*/ 491985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21183 w 1894569"/>
              <a:gd name="connsiteY14" fmla="*/ 668978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37784 w 1894569"/>
              <a:gd name="connsiteY21" fmla="*/ 505367 h 2275320"/>
              <a:gd name="connsiteX22" fmla="*/ 362652 w 1894569"/>
              <a:gd name="connsiteY22" fmla="*/ 34948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702584 w 1894569"/>
              <a:gd name="connsiteY12" fmla="*/ 1199556 h 2275320"/>
              <a:gd name="connsiteX13" fmla="*/ 1685760 w 1894569"/>
              <a:gd name="connsiteY13" fmla="*/ 1008562 h 2275320"/>
              <a:gd name="connsiteX14" fmla="*/ 1521183 w 1894569"/>
              <a:gd name="connsiteY14" fmla="*/ 668978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37784 w 1894569"/>
              <a:gd name="connsiteY21" fmla="*/ 505367 h 2275320"/>
              <a:gd name="connsiteX22" fmla="*/ 340349 w 1894569"/>
              <a:gd name="connsiteY22" fmla="*/ 34502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72846 w 1894569"/>
              <a:gd name="connsiteY11" fmla="*/ 1390551 h 2275320"/>
              <a:gd name="connsiteX12" fmla="*/ 1684743 w 1894569"/>
              <a:gd name="connsiteY12" fmla="*/ 1199556 h 2275320"/>
              <a:gd name="connsiteX13" fmla="*/ 1685760 w 1894569"/>
              <a:gd name="connsiteY13" fmla="*/ 1008562 h 2275320"/>
              <a:gd name="connsiteX14" fmla="*/ 1521183 w 1894569"/>
              <a:gd name="connsiteY14" fmla="*/ 668978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37784 w 1894569"/>
              <a:gd name="connsiteY21" fmla="*/ 505367 h 2275320"/>
              <a:gd name="connsiteX22" fmla="*/ 340349 w 1894569"/>
              <a:gd name="connsiteY22" fmla="*/ 34502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85760 w 1894569"/>
              <a:gd name="connsiteY13" fmla="*/ 1008562 h 2275320"/>
              <a:gd name="connsiteX14" fmla="*/ 1521183 w 1894569"/>
              <a:gd name="connsiteY14" fmla="*/ 668978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37784 w 1894569"/>
              <a:gd name="connsiteY21" fmla="*/ 505367 h 2275320"/>
              <a:gd name="connsiteX22" fmla="*/ 340349 w 1894569"/>
              <a:gd name="connsiteY22" fmla="*/ 34502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72378 w 1894569"/>
              <a:gd name="connsiteY13" fmla="*/ 999641 h 2275320"/>
              <a:gd name="connsiteX14" fmla="*/ 1521183 w 1894569"/>
              <a:gd name="connsiteY14" fmla="*/ 668978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37784 w 1894569"/>
              <a:gd name="connsiteY21" fmla="*/ 505367 h 2275320"/>
              <a:gd name="connsiteX22" fmla="*/ 340349 w 1894569"/>
              <a:gd name="connsiteY22" fmla="*/ 34502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72378 w 1894569"/>
              <a:gd name="connsiteY13" fmla="*/ 999641 h 2275320"/>
              <a:gd name="connsiteX14" fmla="*/ 1512263 w 1894569"/>
              <a:gd name="connsiteY14" fmla="*/ 682359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2819 w 1894569"/>
              <a:gd name="connsiteY20" fmla="*/ 476568 h 2275320"/>
              <a:gd name="connsiteX21" fmla="*/ 537784 w 1894569"/>
              <a:gd name="connsiteY21" fmla="*/ 505367 h 2275320"/>
              <a:gd name="connsiteX22" fmla="*/ 340349 w 1894569"/>
              <a:gd name="connsiteY22" fmla="*/ 34502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72378 w 1894569"/>
              <a:gd name="connsiteY13" fmla="*/ 999641 h 2275320"/>
              <a:gd name="connsiteX14" fmla="*/ 1512263 w 1894569"/>
              <a:gd name="connsiteY14" fmla="*/ 682359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7279 w 1894569"/>
              <a:gd name="connsiteY20" fmla="*/ 458726 h 2275320"/>
              <a:gd name="connsiteX21" fmla="*/ 537784 w 1894569"/>
              <a:gd name="connsiteY21" fmla="*/ 505367 h 2275320"/>
              <a:gd name="connsiteX22" fmla="*/ 340349 w 1894569"/>
              <a:gd name="connsiteY22" fmla="*/ 34502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72378 w 1894569"/>
              <a:gd name="connsiteY13" fmla="*/ 999641 h 2275320"/>
              <a:gd name="connsiteX14" fmla="*/ 1512263 w 1894569"/>
              <a:gd name="connsiteY14" fmla="*/ 682359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7279 w 1894569"/>
              <a:gd name="connsiteY20" fmla="*/ 458726 h 2275320"/>
              <a:gd name="connsiteX21" fmla="*/ 515482 w 1894569"/>
              <a:gd name="connsiteY21" fmla="*/ 518749 h 2275320"/>
              <a:gd name="connsiteX22" fmla="*/ 340349 w 1894569"/>
              <a:gd name="connsiteY22" fmla="*/ 34502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72378 w 1894569"/>
              <a:gd name="connsiteY13" fmla="*/ 999641 h 2275320"/>
              <a:gd name="connsiteX14" fmla="*/ 1512263 w 1894569"/>
              <a:gd name="connsiteY14" fmla="*/ 682359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7279 w 1894569"/>
              <a:gd name="connsiteY20" fmla="*/ 458726 h 2275320"/>
              <a:gd name="connsiteX21" fmla="*/ 560087 w 1894569"/>
              <a:gd name="connsiteY21" fmla="*/ 518749 h 2275320"/>
              <a:gd name="connsiteX22" fmla="*/ 340349 w 1894569"/>
              <a:gd name="connsiteY22" fmla="*/ 345021 h 2275320"/>
              <a:gd name="connsiteX23" fmla="*/ 351766 w 1894569"/>
              <a:gd name="connsiteY23" fmla="*/ 187185 h 2275320"/>
              <a:gd name="connsiteX24" fmla="*/ 196398 w 1894569"/>
              <a:gd name="connsiteY24" fmla="*/ 2128 h 2275320"/>
              <a:gd name="connsiteX25" fmla="*/ 454 w 1894569"/>
              <a:gd name="connsiteY25" fmla="*/ 110985 h 2275320"/>
              <a:gd name="connsiteX26" fmla="*/ 105353 w 1894569"/>
              <a:gd name="connsiteY26" fmla="*/ 447452 h 2275320"/>
              <a:gd name="connsiteX27" fmla="*/ 185511 w 1894569"/>
              <a:gd name="connsiteY27" fmla="*/ 707204 h 2275320"/>
              <a:gd name="connsiteX28" fmla="*/ 318105 w 1894569"/>
              <a:gd name="connsiteY28" fmla="*/ 814568 h 2275320"/>
              <a:gd name="connsiteX29" fmla="*/ 672400 w 1894569"/>
              <a:gd name="connsiteY29" fmla="*/ 874964 h 2275320"/>
              <a:gd name="connsiteX30" fmla="*/ 666671 w 1894569"/>
              <a:gd name="connsiteY30" fmla="*/ 1593526 h 2275320"/>
              <a:gd name="connsiteX31" fmla="*/ 606211 w 1894569"/>
              <a:gd name="connsiteY31" fmla="*/ 2270199 h 2275320"/>
              <a:gd name="connsiteX32" fmla="*/ 1393827 w 1894569"/>
              <a:gd name="connsiteY32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72378 w 1894569"/>
              <a:gd name="connsiteY13" fmla="*/ 999641 h 2275320"/>
              <a:gd name="connsiteX14" fmla="*/ 1512263 w 1894569"/>
              <a:gd name="connsiteY14" fmla="*/ 682359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7279 w 1894569"/>
              <a:gd name="connsiteY20" fmla="*/ 458726 h 2275320"/>
              <a:gd name="connsiteX21" fmla="*/ 560087 w 1894569"/>
              <a:gd name="connsiteY21" fmla="*/ 518749 h 2275320"/>
              <a:gd name="connsiteX22" fmla="*/ 445251 w 1894569"/>
              <a:gd name="connsiteY22" fmla="*/ 491657 h 2275320"/>
              <a:gd name="connsiteX23" fmla="*/ 340349 w 1894569"/>
              <a:gd name="connsiteY23" fmla="*/ 345021 h 2275320"/>
              <a:gd name="connsiteX24" fmla="*/ 351766 w 1894569"/>
              <a:gd name="connsiteY24" fmla="*/ 187185 h 2275320"/>
              <a:gd name="connsiteX25" fmla="*/ 196398 w 1894569"/>
              <a:gd name="connsiteY25" fmla="*/ 2128 h 2275320"/>
              <a:gd name="connsiteX26" fmla="*/ 454 w 1894569"/>
              <a:gd name="connsiteY26" fmla="*/ 110985 h 2275320"/>
              <a:gd name="connsiteX27" fmla="*/ 105353 w 1894569"/>
              <a:gd name="connsiteY27" fmla="*/ 447452 h 2275320"/>
              <a:gd name="connsiteX28" fmla="*/ 185511 w 1894569"/>
              <a:gd name="connsiteY28" fmla="*/ 707204 h 2275320"/>
              <a:gd name="connsiteX29" fmla="*/ 318105 w 1894569"/>
              <a:gd name="connsiteY29" fmla="*/ 814568 h 2275320"/>
              <a:gd name="connsiteX30" fmla="*/ 672400 w 1894569"/>
              <a:gd name="connsiteY30" fmla="*/ 874964 h 2275320"/>
              <a:gd name="connsiteX31" fmla="*/ 666671 w 1894569"/>
              <a:gd name="connsiteY31" fmla="*/ 1593526 h 2275320"/>
              <a:gd name="connsiteX32" fmla="*/ 606211 w 1894569"/>
              <a:gd name="connsiteY32" fmla="*/ 2270199 h 2275320"/>
              <a:gd name="connsiteX33" fmla="*/ 1393827 w 1894569"/>
              <a:gd name="connsiteY33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72378 w 1894569"/>
              <a:gd name="connsiteY13" fmla="*/ 999641 h 2275320"/>
              <a:gd name="connsiteX14" fmla="*/ 1512263 w 1894569"/>
              <a:gd name="connsiteY14" fmla="*/ 682359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7279 w 1894569"/>
              <a:gd name="connsiteY20" fmla="*/ 458726 h 2275320"/>
              <a:gd name="connsiteX21" fmla="*/ 560087 w 1894569"/>
              <a:gd name="connsiteY21" fmla="*/ 518749 h 2275320"/>
              <a:gd name="connsiteX22" fmla="*/ 458632 w 1894569"/>
              <a:gd name="connsiteY22" fmla="*/ 478276 h 2275320"/>
              <a:gd name="connsiteX23" fmla="*/ 340349 w 1894569"/>
              <a:gd name="connsiteY23" fmla="*/ 345021 h 2275320"/>
              <a:gd name="connsiteX24" fmla="*/ 351766 w 1894569"/>
              <a:gd name="connsiteY24" fmla="*/ 187185 h 2275320"/>
              <a:gd name="connsiteX25" fmla="*/ 196398 w 1894569"/>
              <a:gd name="connsiteY25" fmla="*/ 2128 h 2275320"/>
              <a:gd name="connsiteX26" fmla="*/ 454 w 1894569"/>
              <a:gd name="connsiteY26" fmla="*/ 110985 h 2275320"/>
              <a:gd name="connsiteX27" fmla="*/ 105353 w 1894569"/>
              <a:gd name="connsiteY27" fmla="*/ 447452 h 2275320"/>
              <a:gd name="connsiteX28" fmla="*/ 185511 w 1894569"/>
              <a:gd name="connsiteY28" fmla="*/ 707204 h 2275320"/>
              <a:gd name="connsiteX29" fmla="*/ 318105 w 1894569"/>
              <a:gd name="connsiteY29" fmla="*/ 814568 h 2275320"/>
              <a:gd name="connsiteX30" fmla="*/ 672400 w 1894569"/>
              <a:gd name="connsiteY30" fmla="*/ 874964 h 2275320"/>
              <a:gd name="connsiteX31" fmla="*/ 666671 w 1894569"/>
              <a:gd name="connsiteY31" fmla="*/ 1593526 h 2275320"/>
              <a:gd name="connsiteX32" fmla="*/ 606211 w 1894569"/>
              <a:gd name="connsiteY32" fmla="*/ 2270199 h 2275320"/>
              <a:gd name="connsiteX33" fmla="*/ 1393827 w 1894569"/>
              <a:gd name="connsiteY33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72378 w 1894569"/>
              <a:gd name="connsiteY13" fmla="*/ 999641 h 2275320"/>
              <a:gd name="connsiteX14" fmla="*/ 1512263 w 1894569"/>
              <a:gd name="connsiteY14" fmla="*/ 682359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7279 w 1894569"/>
              <a:gd name="connsiteY20" fmla="*/ 458726 h 2275320"/>
              <a:gd name="connsiteX21" fmla="*/ 560087 w 1894569"/>
              <a:gd name="connsiteY21" fmla="*/ 518749 h 2275320"/>
              <a:gd name="connsiteX22" fmla="*/ 458632 w 1894569"/>
              <a:gd name="connsiteY22" fmla="*/ 478276 h 2275320"/>
              <a:gd name="connsiteX23" fmla="*/ 340349 w 1894569"/>
              <a:gd name="connsiteY23" fmla="*/ 345021 h 2275320"/>
              <a:gd name="connsiteX24" fmla="*/ 351766 w 1894569"/>
              <a:gd name="connsiteY24" fmla="*/ 187185 h 2275320"/>
              <a:gd name="connsiteX25" fmla="*/ 196398 w 1894569"/>
              <a:gd name="connsiteY25" fmla="*/ 2128 h 2275320"/>
              <a:gd name="connsiteX26" fmla="*/ 454 w 1894569"/>
              <a:gd name="connsiteY26" fmla="*/ 110985 h 2275320"/>
              <a:gd name="connsiteX27" fmla="*/ 105353 w 1894569"/>
              <a:gd name="connsiteY27" fmla="*/ 447452 h 2275320"/>
              <a:gd name="connsiteX28" fmla="*/ 185511 w 1894569"/>
              <a:gd name="connsiteY28" fmla="*/ 707204 h 2275320"/>
              <a:gd name="connsiteX29" fmla="*/ 331486 w 1894569"/>
              <a:gd name="connsiteY29" fmla="*/ 801187 h 2275320"/>
              <a:gd name="connsiteX30" fmla="*/ 672400 w 1894569"/>
              <a:gd name="connsiteY30" fmla="*/ 874964 h 2275320"/>
              <a:gd name="connsiteX31" fmla="*/ 666671 w 1894569"/>
              <a:gd name="connsiteY31" fmla="*/ 1593526 h 2275320"/>
              <a:gd name="connsiteX32" fmla="*/ 606211 w 1894569"/>
              <a:gd name="connsiteY32" fmla="*/ 2270199 h 2275320"/>
              <a:gd name="connsiteX33" fmla="*/ 1393827 w 1894569"/>
              <a:gd name="connsiteY33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72378 w 1894569"/>
              <a:gd name="connsiteY13" fmla="*/ 999641 h 2275320"/>
              <a:gd name="connsiteX14" fmla="*/ 1512263 w 1894569"/>
              <a:gd name="connsiteY14" fmla="*/ 682359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7279 w 1894569"/>
              <a:gd name="connsiteY20" fmla="*/ 458726 h 2275320"/>
              <a:gd name="connsiteX21" fmla="*/ 560087 w 1894569"/>
              <a:gd name="connsiteY21" fmla="*/ 518749 h 2275320"/>
              <a:gd name="connsiteX22" fmla="*/ 458632 w 1894569"/>
              <a:gd name="connsiteY22" fmla="*/ 478276 h 2275320"/>
              <a:gd name="connsiteX23" fmla="*/ 340349 w 1894569"/>
              <a:gd name="connsiteY23" fmla="*/ 345021 h 2275320"/>
              <a:gd name="connsiteX24" fmla="*/ 351766 w 1894569"/>
              <a:gd name="connsiteY24" fmla="*/ 187185 h 2275320"/>
              <a:gd name="connsiteX25" fmla="*/ 196398 w 1894569"/>
              <a:gd name="connsiteY25" fmla="*/ 2128 h 2275320"/>
              <a:gd name="connsiteX26" fmla="*/ 454 w 1894569"/>
              <a:gd name="connsiteY26" fmla="*/ 110985 h 2275320"/>
              <a:gd name="connsiteX27" fmla="*/ 105353 w 1894569"/>
              <a:gd name="connsiteY27" fmla="*/ 447452 h 2275320"/>
              <a:gd name="connsiteX28" fmla="*/ 185511 w 1894569"/>
              <a:gd name="connsiteY28" fmla="*/ 707204 h 2275320"/>
              <a:gd name="connsiteX29" fmla="*/ 331486 w 1894569"/>
              <a:gd name="connsiteY29" fmla="*/ 801187 h 2275320"/>
              <a:gd name="connsiteX30" fmla="*/ 685781 w 1894569"/>
              <a:gd name="connsiteY30" fmla="*/ 870503 h 2275320"/>
              <a:gd name="connsiteX31" fmla="*/ 666671 w 1894569"/>
              <a:gd name="connsiteY31" fmla="*/ 1593526 h 2275320"/>
              <a:gd name="connsiteX32" fmla="*/ 606211 w 1894569"/>
              <a:gd name="connsiteY32" fmla="*/ 2270199 h 2275320"/>
              <a:gd name="connsiteX33" fmla="*/ 1393827 w 1894569"/>
              <a:gd name="connsiteY33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72378 w 1894569"/>
              <a:gd name="connsiteY13" fmla="*/ 999641 h 2275320"/>
              <a:gd name="connsiteX14" fmla="*/ 1512263 w 1894569"/>
              <a:gd name="connsiteY14" fmla="*/ 682359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7279 w 1894569"/>
              <a:gd name="connsiteY20" fmla="*/ 458726 h 2275320"/>
              <a:gd name="connsiteX21" fmla="*/ 560087 w 1894569"/>
              <a:gd name="connsiteY21" fmla="*/ 518749 h 2275320"/>
              <a:gd name="connsiteX22" fmla="*/ 458632 w 1894569"/>
              <a:gd name="connsiteY22" fmla="*/ 478276 h 2275320"/>
              <a:gd name="connsiteX23" fmla="*/ 340349 w 1894569"/>
              <a:gd name="connsiteY23" fmla="*/ 345021 h 2275320"/>
              <a:gd name="connsiteX24" fmla="*/ 351766 w 1894569"/>
              <a:gd name="connsiteY24" fmla="*/ 187185 h 2275320"/>
              <a:gd name="connsiteX25" fmla="*/ 196398 w 1894569"/>
              <a:gd name="connsiteY25" fmla="*/ 2128 h 2275320"/>
              <a:gd name="connsiteX26" fmla="*/ 454 w 1894569"/>
              <a:gd name="connsiteY26" fmla="*/ 110985 h 2275320"/>
              <a:gd name="connsiteX27" fmla="*/ 105353 w 1894569"/>
              <a:gd name="connsiteY27" fmla="*/ 447452 h 2275320"/>
              <a:gd name="connsiteX28" fmla="*/ 185511 w 1894569"/>
              <a:gd name="connsiteY28" fmla="*/ 707204 h 2275320"/>
              <a:gd name="connsiteX29" fmla="*/ 331486 w 1894569"/>
              <a:gd name="connsiteY29" fmla="*/ 801187 h 2275320"/>
              <a:gd name="connsiteX30" fmla="*/ 667939 w 1894569"/>
              <a:gd name="connsiteY30" fmla="*/ 870503 h 2275320"/>
              <a:gd name="connsiteX31" fmla="*/ 666671 w 1894569"/>
              <a:gd name="connsiteY31" fmla="*/ 1593526 h 2275320"/>
              <a:gd name="connsiteX32" fmla="*/ 606211 w 1894569"/>
              <a:gd name="connsiteY32" fmla="*/ 2270199 h 2275320"/>
              <a:gd name="connsiteX33" fmla="*/ 1393827 w 1894569"/>
              <a:gd name="connsiteY33" fmla="*/ 2275320 h 2275320"/>
              <a:gd name="connsiteX0" fmla="*/ 1393827 w 1894569"/>
              <a:gd name="connsiteY0" fmla="*/ 2275320 h 2275320"/>
              <a:gd name="connsiteX1" fmla="*/ 1444528 w 1894569"/>
              <a:gd name="connsiteY1" fmla="*/ 1844839 h 2275320"/>
              <a:gd name="connsiteX2" fmla="*/ 1459140 w 1894569"/>
              <a:gd name="connsiteY2" fmla="*/ 1634985 h 2275320"/>
              <a:gd name="connsiteX3" fmla="*/ 1417680 w 1894569"/>
              <a:gd name="connsiteY3" fmla="*/ 1298675 h 2275320"/>
              <a:gd name="connsiteX4" fmla="*/ 1535340 w 1894569"/>
              <a:gd name="connsiteY4" fmla="*/ 1667642 h 2275320"/>
              <a:gd name="connsiteX5" fmla="*/ 1615498 w 1894569"/>
              <a:gd name="connsiteY5" fmla="*/ 1809156 h 2275320"/>
              <a:gd name="connsiteX6" fmla="*/ 1603623 w 1894569"/>
              <a:gd name="connsiteY6" fmla="*/ 1960566 h 2275320"/>
              <a:gd name="connsiteX7" fmla="*/ 1600654 w 1894569"/>
              <a:gd name="connsiteY7" fmla="*/ 2092185 h 2275320"/>
              <a:gd name="connsiteX8" fmla="*/ 1736231 w 1894569"/>
              <a:gd name="connsiteY8" fmla="*/ 2131769 h 2275320"/>
              <a:gd name="connsiteX9" fmla="*/ 1894569 w 1894569"/>
              <a:gd name="connsiteY9" fmla="*/ 2037756 h 2275320"/>
              <a:gd name="connsiteX10" fmla="*/ 1880714 w 1894569"/>
              <a:gd name="connsiteY10" fmla="*/ 1833897 h 2275320"/>
              <a:gd name="connsiteX11" fmla="*/ 1755004 w 1894569"/>
              <a:gd name="connsiteY11" fmla="*/ 1395011 h 2275320"/>
              <a:gd name="connsiteX12" fmla="*/ 1684743 w 1894569"/>
              <a:gd name="connsiteY12" fmla="*/ 1199556 h 2275320"/>
              <a:gd name="connsiteX13" fmla="*/ 1672378 w 1894569"/>
              <a:gd name="connsiteY13" fmla="*/ 999641 h 2275320"/>
              <a:gd name="connsiteX14" fmla="*/ 1512263 w 1894569"/>
              <a:gd name="connsiteY14" fmla="*/ 682359 h 2275320"/>
              <a:gd name="connsiteX15" fmla="*/ 1275026 w 1894569"/>
              <a:gd name="connsiteY15" fmla="*/ 533319 h 2275320"/>
              <a:gd name="connsiteX16" fmla="*/ 1198196 w 1894569"/>
              <a:gd name="connsiteY16" fmla="*/ 198019 h 2275320"/>
              <a:gd name="connsiteX17" fmla="*/ 1023711 w 1894569"/>
              <a:gd name="connsiteY17" fmla="*/ 64474 h 2275320"/>
              <a:gd name="connsiteX18" fmla="*/ 802508 w 1894569"/>
              <a:gd name="connsiteY18" fmla="*/ 156715 h 2275320"/>
              <a:gd name="connsiteX19" fmla="*/ 766725 w 1894569"/>
              <a:gd name="connsiteY19" fmla="*/ 338438 h 2275320"/>
              <a:gd name="connsiteX20" fmla="*/ 777279 w 1894569"/>
              <a:gd name="connsiteY20" fmla="*/ 458726 h 2275320"/>
              <a:gd name="connsiteX21" fmla="*/ 560087 w 1894569"/>
              <a:gd name="connsiteY21" fmla="*/ 518749 h 2275320"/>
              <a:gd name="connsiteX22" fmla="*/ 458632 w 1894569"/>
              <a:gd name="connsiteY22" fmla="*/ 478276 h 2275320"/>
              <a:gd name="connsiteX23" fmla="*/ 340349 w 1894569"/>
              <a:gd name="connsiteY23" fmla="*/ 345021 h 2275320"/>
              <a:gd name="connsiteX24" fmla="*/ 351766 w 1894569"/>
              <a:gd name="connsiteY24" fmla="*/ 187185 h 2275320"/>
              <a:gd name="connsiteX25" fmla="*/ 196398 w 1894569"/>
              <a:gd name="connsiteY25" fmla="*/ 2128 h 2275320"/>
              <a:gd name="connsiteX26" fmla="*/ 454 w 1894569"/>
              <a:gd name="connsiteY26" fmla="*/ 110985 h 2275320"/>
              <a:gd name="connsiteX27" fmla="*/ 105353 w 1894569"/>
              <a:gd name="connsiteY27" fmla="*/ 447452 h 2275320"/>
              <a:gd name="connsiteX28" fmla="*/ 194432 w 1894569"/>
              <a:gd name="connsiteY28" fmla="*/ 698283 h 2275320"/>
              <a:gd name="connsiteX29" fmla="*/ 331486 w 1894569"/>
              <a:gd name="connsiteY29" fmla="*/ 801187 h 2275320"/>
              <a:gd name="connsiteX30" fmla="*/ 667939 w 1894569"/>
              <a:gd name="connsiteY30" fmla="*/ 870503 h 2275320"/>
              <a:gd name="connsiteX31" fmla="*/ 666671 w 1894569"/>
              <a:gd name="connsiteY31" fmla="*/ 1593526 h 2275320"/>
              <a:gd name="connsiteX32" fmla="*/ 606211 w 1894569"/>
              <a:gd name="connsiteY32" fmla="*/ 2270199 h 2275320"/>
              <a:gd name="connsiteX33" fmla="*/ 1393827 w 1894569"/>
              <a:gd name="connsiteY33" fmla="*/ 2275320 h 2275320"/>
              <a:gd name="connsiteX0" fmla="*/ 1393858 w 1894600"/>
              <a:gd name="connsiteY0" fmla="*/ 2275320 h 2275320"/>
              <a:gd name="connsiteX1" fmla="*/ 1444559 w 1894600"/>
              <a:gd name="connsiteY1" fmla="*/ 1844839 h 2275320"/>
              <a:gd name="connsiteX2" fmla="*/ 1459171 w 1894600"/>
              <a:gd name="connsiteY2" fmla="*/ 1634985 h 2275320"/>
              <a:gd name="connsiteX3" fmla="*/ 1417711 w 1894600"/>
              <a:gd name="connsiteY3" fmla="*/ 1298675 h 2275320"/>
              <a:gd name="connsiteX4" fmla="*/ 1535371 w 1894600"/>
              <a:gd name="connsiteY4" fmla="*/ 1667642 h 2275320"/>
              <a:gd name="connsiteX5" fmla="*/ 1615529 w 1894600"/>
              <a:gd name="connsiteY5" fmla="*/ 1809156 h 2275320"/>
              <a:gd name="connsiteX6" fmla="*/ 1603654 w 1894600"/>
              <a:gd name="connsiteY6" fmla="*/ 1960566 h 2275320"/>
              <a:gd name="connsiteX7" fmla="*/ 1600685 w 1894600"/>
              <a:gd name="connsiteY7" fmla="*/ 2092185 h 2275320"/>
              <a:gd name="connsiteX8" fmla="*/ 1736262 w 1894600"/>
              <a:gd name="connsiteY8" fmla="*/ 2131769 h 2275320"/>
              <a:gd name="connsiteX9" fmla="*/ 1894600 w 1894600"/>
              <a:gd name="connsiteY9" fmla="*/ 2037756 h 2275320"/>
              <a:gd name="connsiteX10" fmla="*/ 1880745 w 1894600"/>
              <a:gd name="connsiteY10" fmla="*/ 1833897 h 2275320"/>
              <a:gd name="connsiteX11" fmla="*/ 1755035 w 1894600"/>
              <a:gd name="connsiteY11" fmla="*/ 1395011 h 2275320"/>
              <a:gd name="connsiteX12" fmla="*/ 1684774 w 1894600"/>
              <a:gd name="connsiteY12" fmla="*/ 1199556 h 2275320"/>
              <a:gd name="connsiteX13" fmla="*/ 1672409 w 1894600"/>
              <a:gd name="connsiteY13" fmla="*/ 999641 h 2275320"/>
              <a:gd name="connsiteX14" fmla="*/ 1512294 w 1894600"/>
              <a:gd name="connsiteY14" fmla="*/ 682359 h 2275320"/>
              <a:gd name="connsiteX15" fmla="*/ 1275057 w 1894600"/>
              <a:gd name="connsiteY15" fmla="*/ 533319 h 2275320"/>
              <a:gd name="connsiteX16" fmla="*/ 1198227 w 1894600"/>
              <a:gd name="connsiteY16" fmla="*/ 198019 h 2275320"/>
              <a:gd name="connsiteX17" fmla="*/ 1023742 w 1894600"/>
              <a:gd name="connsiteY17" fmla="*/ 64474 h 2275320"/>
              <a:gd name="connsiteX18" fmla="*/ 802539 w 1894600"/>
              <a:gd name="connsiteY18" fmla="*/ 156715 h 2275320"/>
              <a:gd name="connsiteX19" fmla="*/ 766756 w 1894600"/>
              <a:gd name="connsiteY19" fmla="*/ 338438 h 2275320"/>
              <a:gd name="connsiteX20" fmla="*/ 777310 w 1894600"/>
              <a:gd name="connsiteY20" fmla="*/ 458726 h 2275320"/>
              <a:gd name="connsiteX21" fmla="*/ 560118 w 1894600"/>
              <a:gd name="connsiteY21" fmla="*/ 518749 h 2275320"/>
              <a:gd name="connsiteX22" fmla="*/ 458663 w 1894600"/>
              <a:gd name="connsiteY22" fmla="*/ 478276 h 2275320"/>
              <a:gd name="connsiteX23" fmla="*/ 340380 w 1894600"/>
              <a:gd name="connsiteY23" fmla="*/ 345021 h 2275320"/>
              <a:gd name="connsiteX24" fmla="*/ 351797 w 1894600"/>
              <a:gd name="connsiteY24" fmla="*/ 187185 h 2275320"/>
              <a:gd name="connsiteX25" fmla="*/ 196429 w 1894600"/>
              <a:gd name="connsiteY25" fmla="*/ 2128 h 2275320"/>
              <a:gd name="connsiteX26" fmla="*/ 485 w 1894600"/>
              <a:gd name="connsiteY26" fmla="*/ 110985 h 2275320"/>
              <a:gd name="connsiteX27" fmla="*/ 96463 w 1894600"/>
              <a:gd name="connsiteY27" fmla="*/ 447452 h 2275320"/>
              <a:gd name="connsiteX28" fmla="*/ 194463 w 1894600"/>
              <a:gd name="connsiteY28" fmla="*/ 698283 h 2275320"/>
              <a:gd name="connsiteX29" fmla="*/ 331517 w 1894600"/>
              <a:gd name="connsiteY29" fmla="*/ 801187 h 2275320"/>
              <a:gd name="connsiteX30" fmla="*/ 667970 w 1894600"/>
              <a:gd name="connsiteY30" fmla="*/ 870503 h 2275320"/>
              <a:gd name="connsiteX31" fmla="*/ 666702 w 1894600"/>
              <a:gd name="connsiteY31" fmla="*/ 1593526 h 2275320"/>
              <a:gd name="connsiteX32" fmla="*/ 606242 w 1894600"/>
              <a:gd name="connsiteY32" fmla="*/ 2270199 h 2275320"/>
              <a:gd name="connsiteX33" fmla="*/ 1393858 w 1894600"/>
              <a:gd name="connsiteY33" fmla="*/ 2275320 h 2275320"/>
              <a:gd name="connsiteX0" fmla="*/ 1394043 w 1894785"/>
              <a:gd name="connsiteY0" fmla="*/ 2275320 h 2275320"/>
              <a:gd name="connsiteX1" fmla="*/ 1444744 w 1894785"/>
              <a:gd name="connsiteY1" fmla="*/ 1844839 h 2275320"/>
              <a:gd name="connsiteX2" fmla="*/ 1459356 w 1894785"/>
              <a:gd name="connsiteY2" fmla="*/ 1634985 h 2275320"/>
              <a:gd name="connsiteX3" fmla="*/ 1417896 w 1894785"/>
              <a:gd name="connsiteY3" fmla="*/ 1298675 h 2275320"/>
              <a:gd name="connsiteX4" fmla="*/ 1535556 w 1894785"/>
              <a:gd name="connsiteY4" fmla="*/ 1667642 h 2275320"/>
              <a:gd name="connsiteX5" fmla="*/ 1615714 w 1894785"/>
              <a:gd name="connsiteY5" fmla="*/ 1809156 h 2275320"/>
              <a:gd name="connsiteX6" fmla="*/ 1603839 w 1894785"/>
              <a:gd name="connsiteY6" fmla="*/ 1960566 h 2275320"/>
              <a:gd name="connsiteX7" fmla="*/ 1600870 w 1894785"/>
              <a:gd name="connsiteY7" fmla="*/ 2092185 h 2275320"/>
              <a:gd name="connsiteX8" fmla="*/ 1736447 w 1894785"/>
              <a:gd name="connsiteY8" fmla="*/ 2131769 h 2275320"/>
              <a:gd name="connsiteX9" fmla="*/ 1894785 w 1894785"/>
              <a:gd name="connsiteY9" fmla="*/ 2037756 h 2275320"/>
              <a:gd name="connsiteX10" fmla="*/ 1880930 w 1894785"/>
              <a:gd name="connsiteY10" fmla="*/ 1833897 h 2275320"/>
              <a:gd name="connsiteX11" fmla="*/ 1755220 w 1894785"/>
              <a:gd name="connsiteY11" fmla="*/ 1395011 h 2275320"/>
              <a:gd name="connsiteX12" fmla="*/ 1684959 w 1894785"/>
              <a:gd name="connsiteY12" fmla="*/ 1199556 h 2275320"/>
              <a:gd name="connsiteX13" fmla="*/ 1672594 w 1894785"/>
              <a:gd name="connsiteY13" fmla="*/ 999641 h 2275320"/>
              <a:gd name="connsiteX14" fmla="*/ 1512479 w 1894785"/>
              <a:gd name="connsiteY14" fmla="*/ 682359 h 2275320"/>
              <a:gd name="connsiteX15" fmla="*/ 1275242 w 1894785"/>
              <a:gd name="connsiteY15" fmla="*/ 533319 h 2275320"/>
              <a:gd name="connsiteX16" fmla="*/ 1198412 w 1894785"/>
              <a:gd name="connsiteY16" fmla="*/ 198019 h 2275320"/>
              <a:gd name="connsiteX17" fmla="*/ 1023927 w 1894785"/>
              <a:gd name="connsiteY17" fmla="*/ 64474 h 2275320"/>
              <a:gd name="connsiteX18" fmla="*/ 802724 w 1894785"/>
              <a:gd name="connsiteY18" fmla="*/ 156715 h 2275320"/>
              <a:gd name="connsiteX19" fmla="*/ 766941 w 1894785"/>
              <a:gd name="connsiteY19" fmla="*/ 338438 h 2275320"/>
              <a:gd name="connsiteX20" fmla="*/ 777495 w 1894785"/>
              <a:gd name="connsiteY20" fmla="*/ 458726 h 2275320"/>
              <a:gd name="connsiteX21" fmla="*/ 560303 w 1894785"/>
              <a:gd name="connsiteY21" fmla="*/ 518749 h 2275320"/>
              <a:gd name="connsiteX22" fmla="*/ 458848 w 1894785"/>
              <a:gd name="connsiteY22" fmla="*/ 478276 h 2275320"/>
              <a:gd name="connsiteX23" fmla="*/ 340565 w 1894785"/>
              <a:gd name="connsiteY23" fmla="*/ 345021 h 2275320"/>
              <a:gd name="connsiteX24" fmla="*/ 351982 w 1894785"/>
              <a:gd name="connsiteY24" fmla="*/ 187185 h 2275320"/>
              <a:gd name="connsiteX25" fmla="*/ 196614 w 1894785"/>
              <a:gd name="connsiteY25" fmla="*/ 2128 h 2275320"/>
              <a:gd name="connsiteX26" fmla="*/ 670 w 1894785"/>
              <a:gd name="connsiteY26" fmla="*/ 110985 h 2275320"/>
              <a:gd name="connsiteX27" fmla="*/ 96648 w 1894785"/>
              <a:gd name="connsiteY27" fmla="*/ 447452 h 2275320"/>
              <a:gd name="connsiteX28" fmla="*/ 194648 w 1894785"/>
              <a:gd name="connsiteY28" fmla="*/ 698283 h 2275320"/>
              <a:gd name="connsiteX29" fmla="*/ 331702 w 1894785"/>
              <a:gd name="connsiteY29" fmla="*/ 801187 h 2275320"/>
              <a:gd name="connsiteX30" fmla="*/ 668155 w 1894785"/>
              <a:gd name="connsiteY30" fmla="*/ 870503 h 2275320"/>
              <a:gd name="connsiteX31" fmla="*/ 666887 w 1894785"/>
              <a:gd name="connsiteY31" fmla="*/ 1593526 h 2275320"/>
              <a:gd name="connsiteX32" fmla="*/ 606427 w 1894785"/>
              <a:gd name="connsiteY32" fmla="*/ 2270199 h 2275320"/>
              <a:gd name="connsiteX33" fmla="*/ 1394043 w 1894785"/>
              <a:gd name="connsiteY33" fmla="*/ 2275320 h 2275320"/>
              <a:gd name="connsiteX0" fmla="*/ 1394043 w 1894785"/>
              <a:gd name="connsiteY0" fmla="*/ 2275320 h 2275320"/>
              <a:gd name="connsiteX1" fmla="*/ 1444744 w 1894785"/>
              <a:gd name="connsiteY1" fmla="*/ 1844839 h 2275320"/>
              <a:gd name="connsiteX2" fmla="*/ 1459356 w 1894785"/>
              <a:gd name="connsiteY2" fmla="*/ 1634985 h 2275320"/>
              <a:gd name="connsiteX3" fmla="*/ 1417896 w 1894785"/>
              <a:gd name="connsiteY3" fmla="*/ 1298675 h 2275320"/>
              <a:gd name="connsiteX4" fmla="*/ 1535556 w 1894785"/>
              <a:gd name="connsiteY4" fmla="*/ 1667642 h 2275320"/>
              <a:gd name="connsiteX5" fmla="*/ 1615714 w 1894785"/>
              <a:gd name="connsiteY5" fmla="*/ 1809156 h 2275320"/>
              <a:gd name="connsiteX6" fmla="*/ 1603839 w 1894785"/>
              <a:gd name="connsiteY6" fmla="*/ 1960566 h 2275320"/>
              <a:gd name="connsiteX7" fmla="*/ 1600870 w 1894785"/>
              <a:gd name="connsiteY7" fmla="*/ 2092185 h 2275320"/>
              <a:gd name="connsiteX8" fmla="*/ 1736447 w 1894785"/>
              <a:gd name="connsiteY8" fmla="*/ 2131769 h 2275320"/>
              <a:gd name="connsiteX9" fmla="*/ 1894785 w 1894785"/>
              <a:gd name="connsiteY9" fmla="*/ 2037756 h 2275320"/>
              <a:gd name="connsiteX10" fmla="*/ 1880930 w 1894785"/>
              <a:gd name="connsiteY10" fmla="*/ 1833897 h 2275320"/>
              <a:gd name="connsiteX11" fmla="*/ 1755220 w 1894785"/>
              <a:gd name="connsiteY11" fmla="*/ 1395011 h 2275320"/>
              <a:gd name="connsiteX12" fmla="*/ 1684959 w 1894785"/>
              <a:gd name="connsiteY12" fmla="*/ 1199556 h 2275320"/>
              <a:gd name="connsiteX13" fmla="*/ 1672594 w 1894785"/>
              <a:gd name="connsiteY13" fmla="*/ 999641 h 2275320"/>
              <a:gd name="connsiteX14" fmla="*/ 1512479 w 1894785"/>
              <a:gd name="connsiteY14" fmla="*/ 682359 h 2275320"/>
              <a:gd name="connsiteX15" fmla="*/ 1275242 w 1894785"/>
              <a:gd name="connsiteY15" fmla="*/ 533319 h 2275320"/>
              <a:gd name="connsiteX16" fmla="*/ 1198412 w 1894785"/>
              <a:gd name="connsiteY16" fmla="*/ 198019 h 2275320"/>
              <a:gd name="connsiteX17" fmla="*/ 1023927 w 1894785"/>
              <a:gd name="connsiteY17" fmla="*/ 64474 h 2275320"/>
              <a:gd name="connsiteX18" fmla="*/ 802724 w 1894785"/>
              <a:gd name="connsiteY18" fmla="*/ 156715 h 2275320"/>
              <a:gd name="connsiteX19" fmla="*/ 766941 w 1894785"/>
              <a:gd name="connsiteY19" fmla="*/ 338438 h 2275320"/>
              <a:gd name="connsiteX20" fmla="*/ 790877 w 1894785"/>
              <a:gd name="connsiteY20" fmla="*/ 476568 h 2275320"/>
              <a:gd name="connsiteX21" fmla="*/ 560303 w 1894785"/>
              <a:gd name="connsiteY21" fmla="*/ 518749 h 2275320"/>
              <a:gd name="connsiteX22" fmla="*/ 458848 w 1894785"/>
              <a:gd name="connsiteY22" fmla="*/ 478276 h 2275320"/>
              <a:gd name="connsiteX23" fmla="*/ 340565 w 1894785"/>
              <a:gd name="connsiteY23" fmla="*/ 345021 h 2275320"/>
              <a:gd name="connsiteX24" fmla="*/ 351982 w 1894785"/>
              <a:gd name="connsiteY24" fmla="*/ 187185 h 2275320"/>
              <a:gd name="connsiteX25" fmla="*/ 196614 w 1894785"/>
              <a:gd name="connsiteY25" fmla="*/ 2128 h 2275320"/>
              <a:gd name="connsiteX26" fmla="*/ 670 w 1894785"/>
              <a:gd name="connsiteY26" fmla="*/ 110985 h 2275320"/>
              <a:gd name="connsiteX27" fmla="*/ 96648 w 1894785"/>
              <a:gd name="connsiteY27" fmla="*/ 447452 h 2275320"/>
              <a:gd name="connsiteX28" fmla="*/ 194648 w 1894785"/>
              <a:gd name="connsiteY28" fmla="*/ 698283 h 2275320"/>
              <a:gd name="connsiteX29" fmla="*/ 331702 w 1894785"/>
              <a:gd name="connsiteY29" fmla="*/ 801187 h 2275320"/>
              <a:gd name="connsiteX30" fmla="*/ 668155 w 1894785"/>
              <a:gd name="connsiteY30" fmla="*/ 870503 h 2275320"/>
              <a:gd name="connsiteX31" fmla="*/ 666887 w 1894785"/>
              <a:gd name="connsiteY31" fmla="*/ 1593526 h 2275320"/>
              <a:gd name="connsiteX32" fmla="*/ 606427 w 1894785"/>
              <a:gd name="connsiteY32" fmla="*/ 2270199 h 2275320"/>
              <a:gd name="connsiteX33" fmla="*/ 1394043 w 1894785"/>
              <a:gd name="connsiteY33" fmla="*/ 2275320 h 2275320"/>
              <a:gd name="connsiteX0" fmla="*/ 1394043 w 1894785"/>
              <a:gd name="connsiteY0" fmla="*/ 2275320 h 2275320"/>
              <a:gd name="connsiteX1" fmla="*/ 1444744 w 1894785"/>
              <a:gd name="connsiteY1" fmla="*/ 1844839 h 2275320"/>
              <a:gd name="connsiteX2" fmla="*/ 1459356 w 1894785"/>
              <a:gd name="connsiteY2" fmla="*/ 1634985 h 2275320"/>
              <a:gd name="connsiteX3" fmla="*/ 1417896 w 1894785"/>
              <a:gd name="connsiteY3" fmla="*/ 1298675 h 2275320"/>
              <a:gd name="connsiteX4" fmla="*/ 1535556 w 1894785"/>
              <a:gd name="connsiteY4" fmla="*/ 1667642 h 2275320"/>
              <a:gd name="connsiteX5" fmla="*/ 1615714 w 1894785"/>
              <a:gd name="connsiteY5" fmla="*/ 1809156 h 2275320"/>
              <a:gd name="connsiteX6" fmla="*/ 1603839 w 1894785"/>
              <a:gd name="connsiteY6" fmla="*/ 1960566 h 2275320"/>
              <a:gd name="connsiteX7" fmla="*/ 1600870 w 1894785"/>
              <a:gd name="connsiteY7" fmla="*/ 2092185 h 2275320"/>
              <a:gd name="connsiteX8" fmla="*/ 1736447 w 1894785"/>
              <a:gd name="connsiteY8" fmla="*/ 2131769 h 2275320"/>
              <a:gd name="connsiteX9" fmla="*/ 1894785 w 1894785"/>
              <a:gd name="connsiteY9" fmla="*/ 2037756 h 2275320"/>
              <a:gd name="connsiteX10" fmla="*/ 1880930 w 1894785"/>
              <a:gd name="connsiteY10" fmla="*/ 1833897 h 2275320"/>
              <a:gd name="connsiteX11" fmla="*/ 1755220 w 1894785"/>
              <a:gd name="connsiteY11" fmla="*/ 1395011 h 2275320"/>
              <a:gd name="connsiteX12" fmla="*/ 1684959 w 1894785"/>
              <a:gd name="connsiteY12" fmla="*/ 1199556 h 2275320"/>
              <a:gd name="connsiteX13" fmla="*/ 1672594 w 1894785"/>
              <a:gd name="connsiteY13" fmla="*/ 999641 h 2275320"/>
              <a:gd name="connsiteX14" fmla="*/ 1512479 w 1894785"/>
              <a:gd name="connsiteY14" fmla="*/ 682359 h 2275320"/>
              <a:gd name="connsiteX15" fmla="*/ 1275242 w 1894785"/>
              <a:gd name="connsiteY15" fmla="*/ 533319 h 2275320"/>
              <a:gd name="connsiteX16" fmla="*/ 1198412 w 1894785"/>
              <a:gd name="connsiteY16" fmla="*/ 198019 h 2275320"/>
              <a:gd name="connsiteX17" fmla="*/ 1023927 w 1894785"/>
              <a:gd name="connsiteY17" fmla="*/ 64474 h 2275320"/>
              <a:gd name="connsiteX18" fmla="*/ 802724 w 1894785"/>
              <a:gd name="connsiteY18" fmla="*/ 156715 h 2275320"/>
              <a:gd name="connsiteX19" fmla="*/ 766941 w 1894785"/>
              <a:gd name="connsiteY19" fmla="*/ 338438 h 2275320"/>
              <a:gd name="connsiteX20" fmla="*/ 746272 w 1894785"/>
              <a:gd name="connsiteY20" fmla="*/ 476568 h 2275320"/>
              <a:gd name="connsiteX21" fmla="*/ 560303 w 1894785"/>
              <a:gd name="connsiteY21" fmla="*/ 518749 h 2275320"/>
              <a:gd name="connsiteX22" fmla="*/ 458848 w 1894785"/>
              <a:gd name="connsiteY22" fmla="*/ 478276 h 2275320"/>
              <a:gd name="connsiteX23" fmla="*/ 340565 w 1894785"/>
              <a:gd name="connsiteY23" fmla="*/ 345021 h 2275320"/>
              <a:gd name="connsiteX24" fmla="*/ 351982 w 1894785"/>
              <a:gd name="connsiteY24" fmla="*/ 187185 h 2275320"/>
              <a:gd name="connsiteX25" fmla="*/ 196614 w 1894785"/>
              <a:gd name="connsiteY25" fmla="*/ 2128 h 2275320"/>
              <a:gd name="connsiteX26" fmla="*/ 670 w 1894785"/>
              <a:gd name="connsiteY26" fmla="*/ 110985 h 2275320"/>
              <a:gd name="connsiteX27" fmla="*/ 96648 w 1894785"/>
              <a:gd name="connsiteY27" fmla="*/ 447452 h 2275320"/>
              <a:gd name="connsiteX28" fmla="*/ 194648 w 1894785"/>
              <a:gd name="connsiteY28" fmla="*/ 698283 h 2275320"/>
              <a:gd name="connsiteX29" fmla="*/ 331702 w 1894785"/>
              <a:gd name="connsiteY29" fmla="*/ 801187 h 2275320"/>
              <a:gd name="connsiteX30" fmla="*/ 668155 w 1894785"/>
              <a:gd name="connsiteY30" fmla="*/ 870503 h 2275320"/>
              <a:gd name="connsiteX31" fmla="*/ 666887 w 1894785"/>
              <a:gd name="connsiteY31" fmla="*/ 1593526 h 2275320"/>
              <a:gd name="connsiteX32" fmla="*/ 606427 w 1894785"/>
              <a:gd name="connsiteY32" fmla="*/ 2270199 h 2275320"/>
              <a:gd name="connsiteX33" fmla="*/ 1394043 w 1894785"/>
              <a:gd name="connsiteY33" fmla="*/ 2275320 h 2275320"/>
              <a:gd name="connsiteX0" fmla="*/ 1394043 w 1894785"/>
              <a:gd name="connsiteY0" fmla="*/ 2275320 h 2275320"/>
              <a:gd name="connsiteX1" fmla="*/ 1444744 w 1894785"/>
              <a:gd name="connsiteY1" fmla="*/ 1844839 h 2275320"/>
              <a:gd name="connsiteX2" fmla="*/ 1459356 w 1894785"/>
              <a:gd name="connsiteY2" fmla="*/ 1634985 h 2275320"/>
              <a:gd name="connsiteX3" fmla="*/ 1417896 w 1894785"/>
              <a:gd name="connsiteY3" fmla="*/ 1298675 h 2275320"/>
              <a:gd name="connsiteX4" fmla="*/ 1535556 w 1894785"/>
              <a:gd name="connsiteY4" fmla="*/ 1667642 h 2275320"/>
              <a:gd name="connsiteX5" fmla="*/ 1615714 w 1894785"/>
              <a:gd name="connsiteY5" fmla="*/ 1809156 h 2275320"/>
              <a:gd name="connsiteX6" fmla="*/ 1603839 w 1894785"/>
              <a:gd name="connsiteY6" fmla="*/ 1960566 h 2275320"/>
              <a:gd name="connsiteX7" fmla="*/ 1600870 w 1894785"/>
              <a:gd name="connsiteY7" fmla="*/ 2092185 h 2275320"/>
              <a:gd name="connsiteX8" fmla="*/ 1736447 w 1894785"/>
              <a:gd name="connsiteY8" fmla="*/ 2131769 h 2275320"/>
              <a:gd name="connsiteX9" fmla="*/ 1894785 w 1894785"/>
              <a:gd name="connsiteY9" fmla="*/ 2037756 h 2275320"/>
              <a:gd name="connsiteX10" fmla="*/ 1880930 w 1894785"/>
              <a:gd name="connsiteY10" fmla="*/ 1833897 h 2275320"/>
              <a:gd name="connsiteX11" fmla="*/ 1755220 w 1894785"/>
              <a:gd name="connsiteY11" fmla="*/ 1395011 h 2275320"/>
              <a:gd name="connsiteX12" fmla="*/ 1684959 w 1894785"/>
              <a:gd name="connsiteY12" fmla="*/ 1199556 h 2275320"/>
              <a:gd name="connsiteX13" fmla="*/ 1672594 w 1894785"/>
              <a:gd name="connsiteY13" fmla="*/ 999641 h 2275320"/>
              <a:gd name="connsiteX14" fmla="*/ 1512479 w 1894785"/>
              <a:gd name="connsiteY14" fmla="*/ 682359 h 2275320"/>
              <a:gd name="connsiteX15" fmla="*/ 1275242 w 1894785"/>
              <a:gd name="connsiteY15" fmla="*/ 533319 h 2275320"/>
              <a:gd name="connsiteX16" fmla="*/ 1198412 w 1894785"/>
              <a:gd name="connsiteY16" fmla="*/ 198019 h 2275320"/>
              <a:gd name="connsiteX17" fmla="*/ 1023927 w 1894785"/>
              <a:gd name="connsiteY17" fmla="*/ 64474 h 2275320"/>
              <a:gd name="connsiteX18" fmla="*/ 802724 w 1894785"/>
              <a:gd name="connsiteY18" fmla="*/ 156715 h 2275320"/>
              <a:gd name="connsiteX19" fmla="*/ 766941 w 1894785"/>
              <a:gd name="connsiteY19" fmla="*/ 338438 h 2275320"/>
              <a:gd name="connsiteX20" fmla="*/ 775544 w 1894785"/>
              <a:gd name="connsiteY20" fmla="*/ 424750 h 2275320"/>
              <a:gd name="connsiteX21" fmla="*/ 746272 w 1894785"/>
              <a:gd name="connsiteY21" fmla="*/ 476568 h 2275320"/>
              <a:gd name="connsiteX22" fmla="*/ 560303 w 1894785"/>
              <a:gd name="connsiteY22" fmla="*/ 518749 h 2275320"/>
              <a:gd name="connsiteX23" fmla="*/ 458848 w 1894785"/>
              <a:gd name="connsiteY23" fmla="*/ 478276 h 2275320"/>
              <a:gd name="connsiteX24" fmla="*/ 340565 w 1894785"/>
              <a:gd name="connsiteY24" fmla="*/ 345021 h 2275320"/>
              <a:gd name="connsiteX25" fmla="*/ 351982 w 1894785"/>
              <a:gd name="connsiteY25" fmla="*/ 187185 h 2275320"/>
              <a:gd name="connsiteX26" fmla="*/ 196614 w 1894785"/>
              <a:gd name="connsiteY26" fmla="*/ 2128 h 2275320"/>
              <a:gd name="connsiteX27" fmla="*/ 670 w 1894785"/>
              <a:gd name="connsiteY27" fmla="*/ 110985 h 2275320"/>
              <a:gd name="connsiteX28" fmla="*/ 96648 w 1894785"/>
              <a:gd name="connsiteY28" fmla="*/ 447452 h 2275320"/>
              <a:gd name="connsiteX29" fmla="*/ 194648 w 1894785"/>
              <a:gd name="connsiteY29" fmla="*/ 698283 h 2275320"/>
              <a:gd name="connsiteX30" fmla="*/ 331702 w 1894785"/>
              <a:gd name="connsiteY30" fmla="*/ 801187 h 2275320"/>
              <a:gd name="connsiteX31" fmla="*/ 668155 w 1894785"/>
              <a:gd name="connsiteY31" fmla="*/ 870503 h 2275320"/>
              <a:gd name="connsiteX32" fmla="*/ 666887 w 1894785"/>
              <a:gd name="connsiteY32" fmla="*/ 1593526 h 2275320"/>
              <a:gd name="connsiteX33" fmla="*/ 606427 w 1894785"/>
              <a:gd name="connsiteY33" fmla="*/ 2270199 h 2275320"/>
              <a:gd name="connsiteX34" fmla="*/ 1394043 w 1894785"/>
              <a:gd name="connsiteY34" fmla="*/ 2275320 h 2275320"/>
              <a:gd name="connsiteX0" fmla="*/ 1394043 w 1894785"/>
              <a:gd name="connsiteY0" fmla="*/ 2275320 h 2275320"/>
              <a:gd name="connsiteX1" fmla="*/ 1444744 w 1894785"/>
              <a:gd name="connsiteY1" fmla="*/ 1844839 h 2275320"/>
              <a:gd name="connsiteX2" fmla="*/ 1459356 w 1894785"/>
              <a:gd name="connsiteY2" fmla="*/ 1634985 h 2275320"/>
              <a:gd name="connsiteX3" fmla="*/ 1417896 w 1894785"/>
              <a:gd name="connsiteY3" fmla="*/ 1298675 h 2275320"/>
              <a:gd name="connsiteX4" fmla="*/ 1535556 w 1894785"/>
              <a:gd name="connsiteY4" fmla="*/ 1667642 h 2275320"/>
              <a:gd name="connsiteX5" fmla="*/ 1615714 w 1894785"/>
              <a:gd name="connsiteY5" fmla="*/ 1809156 h 2275320"/>
              <a:gd name="connsiteX6" fmla="*/ 1603839 w 1894785"/>
              <a:gd name="connsiteY6" fmla="*/ 1960566 h 2275320"/>
              <a:gd name="connsiteX7" fmla="*/ 1600870 w 1894785"/>
              <a:gd name="connsiteY7" fmla="*/ 2092185 h 2275320"/>
              <a:gd name="connsiteX8" fmla="*/ 1736447 w 1894785"/>
              <a:gd name="connsiteY8" fmla="*/ 2131769 h 2275320"/>
              <a:gd name="connsiteX9" fmla="*/ 1894785 w 1894785"/>
              <a:gd name="connsiteY9" fmla="*/ 2037756 h 2275320"/>
              <a:gd name="connsiteX10" fmla="*/ 1880930 w 1894785"/>
              <a:gd name="connsiteY10" fmla="*/ 1833897 h 2275320"/>
              <a:gd name="connsiteX11" fmla="*/ 1755220 w 1894785"/>
              <a:gd name="connsiteY11" fmla="*/ 1395011 h 2275320"/>
              <a:gd name="connsiteX12" fmla="*/ 1684959 w 1894785"/>
              <a:gd name="connsiteY12" fmla="*/ 1199556 h 2275320"/>
              <a:gd name="connsiteX13" fmla="*/ 1672594 w 1894785"/>
              <a:gd name="connsiteY13" fmla="*/ 999641 h 2275320"/>
              <a:gd name="connsiteX14" fmla="*/ 1512479 w 1894785"/>
              <a:gd name="connsiteY14" fmla="*/ 682359 h 2275320"/>
              <a:gd name="connsiteX15" fmla="*/ 1257400 w 1894785"/>
              <a:gd name="connsiteY15" fmla="*/ 533319 h 2275320"/>
              <a:gd name="connsiteX16" fmla="*/ 1198412 w 1894785"/>
              <a:gd name="connsiteY16" fmla="*/ 198019 h 2275320"/>
              <a:gd name="connsiteX17" fmla="*/ 1023927 w 1894785"/>
              <a:gd name="connsiteY17" fmla="*/ 64474 h 2275320"/>
              <a:gd name="connsiteX18" fmla="*/ 802724 w 1894785"/>
              <a:gd name="connsiteY18" fmla="*/ 156715 h 2275320"/>
              <a:gd name="connsiteX19" fmla="*/ 766941 w 1894785"/>
              <a:gd name="connsiteY19" fmla="*/ 338438 h 2275320"/>
              <a:gd name="connsiteX20" fmla="*/ 775544 w 1894785"/>
              <a:gd name="connsiteY20" fmla="*/ 424750 h 2275320"/>
              <a:gd name="connsiteX21" fmla="*/ 746272 w 1894785"/>
              <a:gd name="connsiteY21" fmla="*/ 476568 h 2275320"/>
              <a:gd name="connsiteX22" fmla="*/ 560303 w 1894785"/>
              <a:gd name="connsiteY22" fmla="*/ 518749 h 2275320"/>
              <a:gd name="connsiteX23" fmla="*/ 458848 w 1894785"/>
              <a:gd name="connsiteY23" fmla="*/ 478276 h 2275320"/>
              <a:gd name="connsiteX24" fmla="*/ 340565 w 1894785"/>
              <a:gd name="connsiteY24" fmla="*/ 345021 h 2275320"/>
              <a:gd name="connsiteX25" fmla="*/ 351982 w 1894785"/>
              <a:gd name="connsiteY25" fmla="*/ 187185 h 2275320"/>
              <a:gd name="connsiteX26" fmla="*/ 196614 w 1894785"/>
              <a:gd name="connsiteY26" fmla="*/ 2128 h 2275320"/>
              <a:gd name="connsiteX27" fmla="*/ 670 w 1894785"/>
              <a:gd name="connsiteY27" fmla="*/ 110985 h 2275320"/>
              <a:gd name="connsiteX28" fmla="*/ 96648 w 1894785"/>
              <a:gd name="connsiteY28" fmla="*/ 447452 h 2275320"/>
              <a:gd name="connsiteX29" fmla="*/ 194648 w 1894785"/>
              <a:gd name="connsiteY29" fmla="*/ 698283 h 2275320"/>
              <a:gd name="connsiteX30" fmla="*/ 331702 w 1894785"/>
              <a:gd name="connsiteY30" fmla="*/ 801187 h 2275320"/>
              <a:gd name="connsiteX31" fmla="*/ 668155 w 1894785"/>
              <a:gd name="connsiteY31" fmla="*/ 870503 h 2275320"/>
              <a:gd name="connsiteX32" fmla="*/ 666887 w 1894785"/>
              <a:gd name="connsiteY32" fmla="*/ 1593526 h 2275320"/>
              <a:gd name="connsiteX33" fmla="*/ 606427 w 1894785"/>
              <a:gd name="connsiteY33" fmla="*/ 2270199 h 2275320"/>
              <a:gd name="connsiteX34" fmla="*/ 1394043 w 1894785"/>
              <a:gd name="connsiteY34" fmla="*/ 2275320 h 2275320"/>
              <a:gd name="connsiteX0" fmla="*/ 1394043 w 1894785"/>
              <a:gd name="connsiteY0" fmla="*/ 2275320 h 2275320"/>
              <a:gd name="connsiteX1" fmla="*/ 1444744 w 1894785"/>
              <a:gd name="connsiteY1" fmla="*/ 1844839 h 2275320"/>
              <a:gd name="connsiteX2" fmla="*/ 1459356 w 1894785"/>
              <a:gd name="connsiteY2" fmla="*/ 1634985 h 2275320"/>
              <a:gd name="connsiteX3" fmla="*/ 1417896 w 1894785"/>
              <a:gd name="connsiteY3" fmla="*/ 1298675 h 2275320"/>
              <a:gd name="connsiteX4" fmla="*/ 1535556 w 1894785"/>
              <a:gd name="connsiteY4" fmla="*/ 1667642 h 2275320"/>
              <a:gd name="connsiteX5" fmla="*/ 1615714 w 1894785"/>
              <a:gd name="connsiteY5" fmla="*/ 1809156 h 2275320"/>
              <a:gd name="connsiteX6" fmla="*/ 1603839 w 1894785"/>
              <a:gd name="connsiteY6" fmla="*/ 1960566 h 2275320"/>
              <a:gd name="connsiteX7" fmla="*/ 1600870 w 1894785"/>
              <a:gd name="connsiteY7" fmla="*/ 2092185 h 2275320"/>
              <a:gd name="connsiteX8" fmla="*/ 1736447 w 1894785"/>
              <a:gd name="connsiteY8" fmla="*/ 2131769 h 2275320"/>
              <a:gd name="connsiteX9" fmla="*/ 1894785 w 1894785"/>
              <a:gd name="connsiteY9" fmla="*/ 2037756 h 2275320"/>
              <a:gd name="connsiteX10" fmla="*/ 1880930 w 1894785"/>
              <a:gd name="connsiteY10" fmla="*/ 1833897 h 2275320"/>
              <a:gd name="connsiteX11" fmla="*/ 1755220 w 1894785"/>
              <a:gd name="connsiteY11" fmla="*/ 1395011 h 2275320"/>
              <a:gd name="connsiteX12" fmla="*/ 1684959 w 1894785"/>
              <a:gd name="connsiteY12" fmla="*/ 1199556 h 2275320"/>
              <a:gd name="connsiteX13" fmla="*/ 1672594 w 1894785"/>
              <a:gd name="connsiteY13" fmla="*/ 999641 h 2275320"/>
              <a:gd name="connsiteX14" fmla="*/ 1512479 w 1894785"/>
              <a:gd name="connsiteY14" fmla="*/ 682359 h 2275320"/>
              <a:gd name="connsiteX15" fmla="*/ 1257400 w 1894785"/>
              <a:gd name="connsiteY15" fmla="*/ 533319 h 2275320"/>
              <a:gd name="connsiteX16" fmla="*/ 1243895 w 1894785"/>
              <a:gd name="connsiteY16" fmla="*/ 362303 h 2275320"/>
              <a:gd name="connsiteX17" fmla="*/ 1198412 w 1894785"/>
              <a:gd name="connsiteY17" fmla="*/ 198019 h 2275320"/>
              <a:gd name="connsiteX18" fmla="*/ 1023927 w 1894785"/>
              <a:gd name="connsiteY18" fmla="*/ 64474 h 2275320"/>
              <a:gd name="connsiteX19" fmla="*/ 802724 w 1894785"/>
              <a:gd name="connsiteY19" fmla="*/ 156715 h 2275320"/>
              <a:gd name="connsiteX20" fmla="*/ 766941 w 1894785"/>
              <a:gd name="connsiteY20" fmla="*/ 338438 h 2275320"/>
              <a:gd name="connsiteX21" fmla="*/ 775544 w 1894785"/>
              <a:gd name="connsiteY21" fmla="*/ 424750 h 2275320"/>
              <a:gd name="connsiteX22" fmla="*/ 746272 w 1894785"/>
              <a:gd name="connsiteY22" fmla="*/ 476568 h 2275320"/>
              <a:gd name="connsiteX23" fmla="*/ 560303 w 1894785"/>
              <a:gd name="connsiteY23" fmla="*/ 518749 h 2275320"/>
              <a:gd name="connsiteX24" fmla="*/ 458848 w 1894785"/>
              <a:gd name="connsiteY24" fmla="*/ 478276 h 2275320"/>
              <a:gd name="connsiteX25" fmla="*/ 340565 w 1894785"/>
              <a:gd name="connsiteY25" fmla="*/ 345021 h 2275320"/>
              <a:gd name="connsiteX26" fmla="*/ 351982 w 1894785"/>
              <a:gd name="connsiteY26" fmla="*/ 187185 h 2275320"/>
              <a:gd name="connsiteX27" fmla="*/ 196614 w 1894785"/>
              <a:gd name="connsiteY27" fmla="*/ 2128 h 2275320"/>
              <a:gd name="connsiteX28" fmla="*/ 670 w 1894785"/>
              <a:gd name="connsiteY28" fmla="*/ 110985 h 2275320"/>
              <a:gd name="connsiteX29" fmla="*/ 96648 w 1894785"/>
              <a:gd name="connsiteY29" fmla="*/ 447452 h 2275320"/>
              <a:gd name="connsiteX30" fmla="*/ 194648 w 1894785"/>
              <a:gd name="connsiteY30" fmla="*/ 698283 h 2275320"/>
              <a:gd name="connsiteX31" fmla="*/ 331702 w 1894785"/>
              <a:gd name="connsiteY31" fmla="*/ 801187 h 2275320"/>
              <a:gd name="connsiteX32" fmla="*/ 668155 w 1894785"/>
              <a:gd name="connsiteY32" fmla="*/ 870503 h 2275320"/>
              <a:gd name="connsiteX33" fmla="*/ 666887 w 1894785"/>
              <a:gd name="connsiteY33" fmla="*/ 1593526 h 2275320"/>
              <a:gd name="connsiteX34" fmla="*/ 606427 w 1894785"/>
              <a:gd name="connsiteY34" fmla="*/ 2270199 h 2275320"/>
              <a:gd name="connsiteX35" fmla="*/ 1394043 w 1894785"/>
              <a:gd name="connsiteY35" fmla="*/ 2275320 h 2275320"/>
              <a:gd name="connsiteX0" fmla="*/ 1394043 w 1894785"/>
              <a:gd name="connsiteY0" fmla="*/ 2275320 h 2275320"/>
              <a:gd name="connsiteX1" fmla="*/ 1444744 w 1894785"/>
              <a:gd name="connsiteY1" fmla="*/ 1844839 h 2275320"/>
              <a:gd name="connsiteX2" fmla="*/ 1459356 w 1894785"/>
              <a:gd name="connsiteY2" fmla="*/ 1634985 h 2275320"/>
              <a:gd name="connsiteX3" fmla="*/ 1417896 w 1894785"/>
              <a:gd name="connsiteY3" fmla="*/ 1298675 h 2275320"/>
              <a:gd name="connsiteX4" fmla="*/ 1535556 w 1894785"/>
              <a:gd name="connsiteY4" fmla="*/ 1667642 h 2275320"/>
              <a:gd name="connsiteX5" fmla="*/ 1615714 w 1894785"/>
              <a:gd name="connsiteY5" fmla="*/ 1809156 h 2275320"/>
              <a:gd name="connsiteX6" fmla="*/ 1603839 w 1894785"/>
              <a:gd name="connsiteY6" fmla="*/ 1960566 h 2275320"/>
              <a:gd name="connsiteX7" fmla="*/ 1600870 w 1894785"/>
              <a:gd name="connsiteY7" fmla="*/ 2092185 h 2275320"/>
              <a:gd name="connsiteX8" fmla="*/ 1736447 w 1894785"/>
              <a:gd name="connsiteY8" fmla="*/ 2131769 h 2275320"/>
              <a:gd name="connsiteX9" fmla="*/ 1894785 w 1894785"/>
              <a:gd name="connsiteY9" fmla="*/ 2037756 h 2275320"/>
              <a:gd name="connsiteX10" fmla="*/ 1880930 w 1894785"/>
              <a:gd name="connsiteY10" fmla="*/ 1833897 h 2275320"/>
              <a:gd name="connsiteX11" fmla="*/ 1755220 w 1894785"/>
              <a:gd name="connsiteY11" fmla="*/ 1395011 h 2275320"/>
              <a:gd name="connsiteX12" fmla="*/ 1684959 w 1894785"/>
              <a:gd name="connsiteY12" fmla="*/ 1199556 h 2275320"/>
              <a:gd name="connsiteX13" fmla="*/ 1672594 w 1894785"/>
              <a:gd name="connsiteY13" fmla="*/ 999641 h 2275320"/>
              <a:gd name="connsiteX14" fmla="*/ 1512479 w 1894785"/>
              <a:gd name="connsiteY14" fmla="*/ 682359 h 2275320"/>
              <a:gd name="connsiteX15" fmla="*/ 1257400 w 1894785"/>
              <a:gd name="connsiteY15" fmla="*/ 533319 h 2275320"/>
              <a:gd name="connsiteX16" fmla="*/ 1243895 w 1894785"/>
              <a:gd name="connsiteY16" fmla="*/ 362303 h 2275320"/>
              <a:gd name="connsiteX17" fmla="*/ 1198412 w 1894785"/>
              <a:gd name="connsiteY17" fmla="*/ 198019 h 2275320"/>
              <a:gd name="connsiteX18" fmla="*/ 1023927 w 1894785"/>
              <a:gd name="connsiteY18" fmla="*/ 64474 h 2275320"/>
              <a:gd name="connsiteX19" fmla="*/ 802724 w 1894785"/>
              <a:gd name="connsiteY19" fmla="*/ 156715 h 2275320"/>
              <a:gd name="connsiteX20" fmla="*/ 766941 w 1894785"/>
              <a:gd name="connsiteY20" fmla="*/ 338438 h 2275320"/>
              <a:gd name="connsiteX21" fmla="*/ 775544 w 1894785"/>
              <a:gd name="connsiteY21" fmla="*/ 424750 h 2275320"/>
              <a:gd name="connsiteX22" fmla="*/ 746272 w 1894785"/>
              <a:gd name="connsiteY22" fmla="*/ 476568 h 2275320"/>
              <a:gd name="connsiteX23" fmla="*/ 560303 w 1894785"/>
              <a:gd name="connsiteY23" fmla="*/ 518749 h 2275320"/>
              <a:gd name="connsiteX24" fmla="*/ 458848 w 1894785"/>
              <a:gd name="connsiteY24" fmla="*/ 478276 h 2275320"/>
              <a:gd name="connsiteX25" fmla="*/ 340565 w 1894785"/>
              <a:gd name="connsiteY25" fmla="*/ 345021 h 2275320"/>
              <a:gd name="connsiteX26" fmla="*/ 351982 w 1894785"/>
              <a:gd name="connsiteY26" fmla="*/ 187185 h 2275320"/>
              <a:gd name="connsiteX27" fmla="*/ 196614 w 1894785"/>
              <a:gd name="connsiteY27" fmla="*/ 2128 h 2275320"/>
              <a:gd name="connsiteX28" fmla="*/ 670 w 1894785"/>
              <a:gd name="connsiteY28" fmla="*/ 110985 h 2275320"/>
              <a:gd name="connsiteX29" fmla="*/ 96648 w 1894785"/>
              <a:gd name="connsiteY29" fmla="*/ 447452 h 2275320"/>
              <a:gd name="connsiteX30" fmla="*/ 194648 w 1894785"/>
              <a:gd name="connsiteY30" fmla="*/ 698283 h 2275320"/>
              <a:gd name="connsiteX31" fmla="*/ 331702 w 1894785"/>
              <a:gd name="connsiteY31" fmla="*/ 801187 h 2275320"/>
              <a:gd name="connsiteX32" fmla="*/ 668155 w 1894785"/>
              <a:gd name="connsiteY32" fmla="*/ 870503 h 2275320"/>
              <a:gd name="connsiteX33" fmla="*/ 684729 w 1894785"/>
              <a:gd name="connsiteY33" fmla="*/ 1597986 h 2275320"/>
              <a:gd name="connsiteX34" fmla="*/ 606427 w 1894785"/>
              <a:gd name="connsiteY34" fmla="*/ 2270199 h 2275320"/>
              <a:gd name="connsiteX35" fmla="*/ 1394043 w 1894785"/>
              <a:gd name="connsiteY35" fmla="*/ 2275320 h 2275320"/>
              <a:gd name="connsiteX0" fmla="*/ 1394043 w 1894785"/>
              <a:gd name="connsiteY0" fmla="*/ 2275320 h 2275320"/>
              <a:gd name="connsiteX1" fmla="*/ 1444744 w 1894785"/>
              <a:gd name="connsiteY1" fmla="*/ 1844839 h 2275320"/>
              <a:gd name="connsiteX2" fmla="*/ 1459356 w 1894785"/>
              <a:gd name="connsiteY2" fmla="*/ 1634985 h 2275320"/>
              <a:gd name="connsiteX3" fmla="*/ 1417896 w 1894785"/>
              <a:gd name="connsiteY3" fmla="*/ 1298675 h 2275320"/>
              <a:gd name="connsiteX4" fmla="*/ 1535556 w 1894785"/>
              <a:gd name="connsiteY4" fmla="*/ 1667642 h 2275320"/>
              <a:gd name="connsiteX5" fmla="*/ 1615714 w 1894785"/>
              <a:gd name="connsiteY5" fmla="*/ 1809156 h 2275320"/>
              <a:gd name="connsiteX6" fmla="*/ 1603839 w 1894785"/>
              <a:gd name="connsiteY6" fmla="*/ 1960566 h 2275320"/>
              <a:gd name="connsiteX7" fmla="*/ 1600870 w 1894785"/>
              <a:gd name="connsiteY7" fmla="*/ 2092185 h 2275320"/>
              <a:gd name="connsiteX8" fmla="*/ 1736447 w 1894785"/>
              <a:gd name="connsiteY8" fmla="*/ 2131769 h 2275320"/>
              <a:gd name="connsiteX9" fmla="*/ 1894785 w 1894785"/>
              <a:gd name="connsiteY9" fmla="*/ 2037756 h 2275320"/>
              <a:gd name="connsiteX10" fmla="*/ 1880930 w 1894785"/>
              <a:gd name="connsiteY10" fmla="*/ 1833897 h 2275320"/>
              <a:gd name="connsiteX11" fmla="*/ 1755220 w 1894785"/>
              <a:gd name="connsiteY11" fmla="*/ 1395011 h 2275320"/>
              <a:gd name="connsiteX12" fmla="*/ 1684959 w 1894785"/>
              <a:gd name="connsiteY12" fmla="*/ 1199556 h 2275320"/>
              <a:gd name="connsiteX13" fmla="*/ 1672594 w 1894785"/>
              <a:gd name="connsiteY13" fmla="*/ 999641 h 2275320"/>
              <a:gd name="connsiteX14" fmla="*/ 1512479 w 1894785"/>
              <a:gd name="connsiteY14" fmla="*/ 682359 h 2275320"/>
              <a:gd name="connsiteX15" fmla="*/ 1257400 w 1894785"/>
              <a:gd name="connsiteY15" fmla="*/ 533319 h 2275320"/>
              <a:gd name="connsiteX16" fmla="*/ 1243895 w 1894785"/>
              <a:gd name="connsiteY16" fmla="*/ 362303 h 2275320"/>
              <a:gd name="connsiteX17" fmla="*/ 1198412 w 1894785"/>
              <a:gd name="connsiteY17" fmla="*/ 198019 h 2275320"/>
              <a:gd name="connsiteX18" fmla="*/ 1023927 w 1894785"/>
              <a:gd name="connsiteY18" fmla="*/ 64474 h 2275320"/>
              <a:gd name="connsiteX19" fmla="*/ 802724 w 1894785"/>
              <a:gd name="connsiteY19" fmla="*/ 156715 h 2275320"/>
              <a:gd name="connsiteX20" fmla="*/ 766941 w 1894785"/>
              <a:gd name="connsiteY20" fmla="*/ 338438 h 2275320"/>
              <a:gd name="connsiteX21" fmla="*/ 775544 w 1894785"/>
              <a:gd name="connsiteY21" fmla="*/ 424750 h 2275320"/>
              <a:gd name="connsiteX22" fmla="*/ 746272 w 1894785"/>
              <a:gd name="connsiteY22" fmla="*/ 476568 h 2275320"/>
              <a:gd name="connsiteX23" fmla="*/ 560303 w 1894785"/>
              <a:gd name="connsiteY23" fmla="*/ 518749 h 2275320"/>
              <a:gd name="connsiteX24" fmla="*/ 458848 w 1894785"/>
              <a:gd name="connsiteY24" fmla="*/ 478276 h 2275320"/>
              <a:gd name="connsiteX25" fmla="*/ 340565 w 1894785"/>
              <a:gd name="connsiteY25" fmla="*/ 345021 h 2275320"/>
              <a:gd name="connsiteX26" fmla="*/ 351982 w 1894785"/>
              <a:gd name="connsiteY26" fmla="*/ 187185 h 2275320"/>
              <a:gd name="connsiteX27" fmla="*/ 196614 w 1894785"/>
              <a:gd name="connsiteY27" fmla="*/ 2128 h 2275320"/>
              <a:gd name="connsiteX28" fmla="*/ 670 w 1894785"/>
              <a:gd name="connsiteY28" fmla="*/ 110985 h 2275320"/>
              <a:gd name="connsiteX29" fmla="*/ 96648 w 1894785"/>
              <a:gd name="connsiteY29" fmla="*/ 447452 h 2275320"/>
              <a:gd name="connsiteX30" fmla="*/ 194648 w 1894785"/>
              <a:gd name="connsiteY30" fmla="*/ 698283 h 2275320"/>
              <a:gd name="connsiteX31" fmla="*/ 331702 w 1894785"/>
              <a:gd name="connsiteY31" fmla="*/ 801187 h 2275320"/>
              <a:gd name="connsiteX32" fmla="*/ 668155 w 1894785"/>
              <a:gd name="connsiteY32" fmla="*/ 870503 h 2275320"/>
              <a:gd name="connsiteX33" fmla="*/ 671347 w 1894785"/>
              <a:gd name="connsiteY33" fmla="*/ 1589065 h 2275320"/>
              <a:gd name="connsiteX34" fmla="*/ 606427 w 1894785"/>
              <a:gd name="connsiteY34" fmla="*/ 2270199 h 2275320"/>
              <a:gd name="connsiteX35" fmla="*/ 1394043 w 1894785"/>
              <a:gd name="connsiteY35" fmla="*/ 2275320 h 2275320"/>
              <a:gd name="connsiteX0" fmla="*/ 1394043 w 1894785"/>
              <a:gd name="connsiteY0" fmla="*/ 2275320 h 2275320"/>
              <a:gd name="connsiteX1" fmla="*/ 1444744 w 1894785"/>
              <a:gd name="connsiteY1" fmla="*/ 1844839 h 2275320"/>
              <a:gd name="connsiteX2" fmla="*/ 1459356 w 1894785"/>
              <a:gd name="connsiteY2" fmla="*/ 1634985 h 2275320"/>
              <a:gd name="connsiteX3" fmla="*/ 1417896 w 1894785"/>
              <a:gd name="connsiteY3" fmla="*/ 1298675 h 2275320"/>
              <a:gd name="connsiteX4" fmla="*/ 1535556 w 1894785"/>
              <a:gd name="connsiteY4" fmla="*/ 1667642 h 2275320"/>
              <a:gd name="connsiteX5" fmla="*/ 1615714 w 1894785"/>
              <a:gd name="connsiteY5" fmla="*/ 1809156 h 2275320"/>
              <a:gd name="connsiteX6" fmla="*/ 1603839 w 1894785"/>
              <a:gd name="connsiteY6" fmla="*/ 1960566 h 2275320"/>
              <a:gd name="connsiteX7" fmla="*/ 1600870 w 1894785"/>
              <a:gd name="connsiteY7" fmla="*/ 2092185 h 2275320"/>
              <a:gd name="connsiteX8" fmla="*/ 1736447 w 1894785"/>
              <a:gd name="connsiteY8" fmla="*/ 2131769 h 2275320"/>
              <a:gd name="connsiteX9" fmla="*/ 1894785 w 1894785"/>
              <a:gd name="connsiteY9" fmla="*/ 2037756 h 2275320"/>
              <a:gd name="connsiteX10" fmla="*/ 1880930 w 1894785"/>
              <a:gd name="connsiteY10" fmla="*/ 1833897 h 2275320"/>
              <a:gd name="connsiteX11" fmla="*/ 1755220 w 1894785"/>
              <a:gd name="connsiteY11" fmla="*/ 1395011 h 2275320"/>
              <a:gd name="connsiteX12" fmla="*/ 1684959 w 1894785"/>
              <a:gd name="connsiteY12" fmla="*/ 1199556 h 2275320"/>
              <a:gd name="connsiteX13" fmla="*/ 1672594 w 1894785"/>
              <a:gd name="connsiteY13" fmla="*/ 999641 h 2275320"/>
              <a:gd name="connsiteX14" fmla="*/ 1512479 w 1894785"/>
              <a:gd name="connsiteY14" fmla="*/ 682359 h 2275320"/>
              <a:gd name="connsiteX15" fmla="*/ 1257400 w 1894785"/>
              <a:gd name="connsiteY15" fmla="*/ 533319 h 2275320"/>
              <a:gd name="connsiteX16" fmla="*/ 1243895 w 1894785"/>
              <a:gd name="connsiteY16" fmla="*/ 362303 h 2275320"/>
              <a:gd name="connsiteX17" fmla="*/ 1198412 w 1894785"/>
              <a:gd name="connsiteY17" fmla="*/ 198019 h 2275320"/>
              <a:gd name="connsiteX18" fmla="*/ 1023927 w 1894785"/>
              <a:gd name="connsiteY18" fmla="*/ 64474 h 2275320"/>
              <a:gd name="connsiteX19" fmla="*/ 802724 w 1894785"/>
              <a:gd name="connsiteY19" fmla="*/ 156715 h 2275320"/>
              <a:gd name="connsiteX20" fmla="*/ 766941 w 1894785"/>
              <a:gd name="connsiteY20" fmla="*/ 338438 h 2275320"/>
              <a:gd name="connsiteX21" fmla="*/ 775544 w 1894785"/>
              <a:gd name="connsiteY21" fmla="*/ 424750 h 2275320"/>
              <a:gd name="connsiteX22" fmla="*/ 746272 w 1894785"/>
              <a:gd name="connsiteY22" fmla="*/ 476568 h 2275320"/>
              <a:gd name="connsiteX23" fmla="*/ 560303 w 1894785"/>
              <a:gd name="connsiteY23" fmla="*/ 518749 h 2275320"/>
              <a:gd name="connsiteX24" fmla="*/ 458848 w 1894785"/>
              <a:gd name="connsiteY24" fmla="*/ 478276 h 2275320"/>
              <a:gd name="connsiteX25" fmla="*/ 340565 w 1894785"/>
              <a:gd name="connsiteY25" fmla="*/ 345021 h 2275320"/>
              <a:gd name="connsiteX26" fmla="*/ 351982 w 1894785"/>
              <a:gd name="connsiteY26" fmla="*/ 187185 h 2275320"/>
              <a:gd name="connsiteX27" fmla="*/ 196614 w 1894785"/>
              <a:gd name="connsiteY27" fmla="*/ 2128 h 2275320"/>
              <a:gd name="connsiteX28" fmla="*/ 670 w 1894785"/>
              <a:gd name="connsiteY28" fmla="*/ 110985 h 2275320"/>
              <a:gd name="connsiteX29" fmla="*/ 96648 w 1894785"/>
              <a:gd name="connsiteY29" fmla="*/ 447452 h 2275320"/>
              <a:gd name="connsiteX30" fmla="*/ 194648 w 1894785"/>
              <a:gd name="connsiteY30" fmla="*/ 698283 h 2275320"/>
              <a:gd name="connsiteX31" fmla="*/ 331702 w 1894785"/>
              <a:gd name="connsiteY31" fmla="*/ 801187 h 2275320"/>
              <a:gd name="connsiteX32" fmla="*/ 668155 w 1894785"/>
              <a:gd name="connsiteY32" fmla="*/ 870503 h 2275320"/>
              <a:gd name="connsiteX33" fmla="*/ 689189 w 1894785"/>
              <a:gd name="connsiteY33" fmla="*/ 1593526 h 2275320"/>
              <a:gd name="connsiteX34" fmla="*/ 606427 w 1894785"/>
              <a:gd name="connsiteY34" fmla="*/ 2270199 h 2275320"/>
              <a:gd name="connsiteX35" fmla="*/ 1394043 w 1894785"/>
              <a:gd name="connsiteY35" fmla="*/ 2275320 h 2275320"/>
              <a:gd name="connsiteX0" fmla="*/ 1394043 w 1894785"/>
              <a:gd name="connsiteY0" fmla="*/ 2275320 h 2275320"/>
              <a:gd name="connsiteX1" fmla="*/ 1444744 w 1894785"/>
              <a:gd name="connsiteY1" fmla="*/ 1844839 h 2275320"/>
              <a:gd name="connsiteX2" fmla="*/ 1459356 w 1894785"/>
              <a:gd name="connsiteY2" fmla="*/ 1634985 h 2275320"/>
              <a:gd name="connsiteX3" fmla="*/ 1417896 w 1894785"/>
              <a:gd name="connsiteY3" fmla="*/ 1298675 h 2275320"/>
              <a:gd name="connsiteX4" fmla="*/ 1535556 w 1894785"/>
              <a:gd name="connsiteY4" fmla="*/ 1667642 h 2275320"/>
              <a:gd name="connsiteX5" fmla="*/ 1615714 w 1894785"/>
              <a:gd name="connsiteY5" fmla="*/ 1809156 h 2275320"/>
              <a:gd name="connsiteX6" fmla="*/ 1603839 w 1894785"/>
              <a:gd name="connsiteY6" fmla="*/ 1960566 h 2275320"/>
              <a:gd name="connsiteX7" fmla="*/ 1600870 w 1894785"/>
              <a:gd name="connsiteY7" fmla="*/ 2092185 h 2275320"/>
              <a:gd name="connsiteX8" fmla="*/ 1736447 w 1894785"/>
              <a:gd name="connsiteY8" fmla="*/ 2131769 h 2275320"/>
              <a:gd name="connsiteX9" fmla="*/ 1894785 w 1894785"/>
              <a:gd name="connsiteY9" fmla="*/ 2037756 h 2275320"/>
              <a:gd name="connsiteX10" fmla="*/ 1880930 w 1894785"/>
              <a:gd name="connsiteY10" fmla="*/ 1833897 h 2275320"/>
              <a:gd name="connsiteX11" fmla="*/ 1755220 w 1894785"/>
              <a:gd name="connsiteY11" fmla="*/ 1395011 h 2275320"/>
              <a:gd name="connsiteX12" fmla="*/ 1684959 w 1894785"/>
              <a:gd name="connsiteY12" fmla="*/ 1199556 h 2275320"/>
              <a:gd name="connsiteX13" fmla="*/ 1672594 w 1894785"/>
              <a:gd name="connsiteY13" fmla="*/ 999641 h 2275320"/>
              <a:gd name="connsiteX14" fmla="*/ 1512479 w 1894785"/>
              <a:gd name="connsiteY14" fmla="*/ 682359 h 2275320"/>
              <a:gd name="connsiteX15" fmla="*/ 1257400 w 1894785"/>
              <a:gd name="connsiteY15" fmla="*/ 533319 h 2275320"/>
              <a:gd name="connsiteX16" fmla="*/ 1243895 w 1894785"/>
              <a:gd name="connsiteY16" fmla="*/ 362303 h 2275320"/>
              <a:gd name="connsiteX17" fmla="*/ 1198412 w 1894785"/>
              <a:gd name="connsiteY17" fmla="*/ 198019 h 2275320"/>
              <a:gd name="connsiteX18" fmla="*/ 1023927 w 1894785"/>
              <a:gd name="connsiteY18" fmla="*/ 64474 h 2275320"/>
              <a:gd name="connsiteX19" fmla="*/ 802724 w 1894785"/>
              <a:gd name="connsiteY19" fmla="*/ 156715 h 2275320"/>
              <a:gd name="connsiteX20" fmla="*/ 766941 w 1894785"/>
              <a:gd name="connsiteY20" fmla="*/ 338438 h 2275320"/>
              <a:gd name="connsiteX21" fmla="*/ 775544 w 1894785"/>
              <a:gd name="connsiteY21" fmla="*/ 424750 h 2275320"/>
              <a:gd name="connsiteX22" fmla="*/ 746272 w 1894785"/>
              <a:gd name="connsiteY22" fmla="*/ 476568 h 2275320"/>
              <a:gd name="connsiteX23" fmla="*/ 560303 w 1894785"/>
              <a:gd name="connsiteY23" fmla="*/ 518749 h 2275320"/>
              <a:gd name="connsiteX24" fmla="*/ 458848 w 1894785"/>
              <a:gd name="connsiteY24" fmla="*/ 478276 h 2275320"/>
              <a:gd name="connsiteX25" fmla="*/ 340565 w 1894785"/>
              <a:gd name="connsiteY25" fmla="*/ 345021 h 2275320"/>
              <a:gd name="connsiteX26" fmla="*/ 351982 w 1894785"/>
              <a:gd name="connsiteY26" fmla="*/ 187185 h 2275320"/>
              <a:gd name="connsiteX27" fmla="*/ 196614 w 1894785"/>
              <a:gd name="connsiteY27" fmla="*/ 2128 h 2275320"/>
              <a:gd name="connsiteX28" fmla="*/ 670 w 1894785"/>
              <a:gd name="connsiteY28" fmla="*/ 110985 h 2275320"/>
              <a:gd name="connsiteX29" fmla="*/ 96648 w 1894785"/>
              <a:gd name="connsiteY29" fmla="*/ 447452 h 2275320"/>
              <a:gd name="connsiteX30" fmla="*/ 194648 w 1894785"/>
              <a:gd name="connsiteY30" fmla="*/ 698283 h 2275320"/>
              <a:gd name="connsiteX31" fmla="*/ 331702 w 1894785"/>
              <a:gd name="connsiteY31" fmla="*/ 801187 h 2275320"/>
              <a:gd name="connsiteX32" fmla="*/ 668155 w 1894785"/>
              <a:gd name="connsiteY32" fmla="*/ 870503 h 2275320"/>
              <a:gd name="connsiteX33" fmla="*/ 675808 w 1894785"/>
              <a:gd name="connsiteY33" fmla="*/ 1593526 h 2275320"/>
              <a:gd name="connsiteX34" fmla="*/ 606427 w 1894785"/>
              <a:gd name="connsiteY34" fmla="*/ 2270199 h 2275320"/>
              <a:gd name="connsiteX35" fmla="*/ 1394043 w 1894785"/>
              <a:gd name="connsiteY35" fmla="*/ 2275320 h 2275320"/>
              <a:gd name="connsiteX0" fmla="*/ 1371741 w 1894785"/>
              <a:gd name="connsiteY0" fmla="*/ 2279780 h 2279780"/>
              <a:gd name="connsiteX1" fmla="*/ 1444744 w 1894785"/>
              <a:gd name="connsiteY1" fmla="*/ 1844839 h 2279780"/>
              <a:gd name="connsiteX2" fmla="*/ 1459356 w 1894785"/>
              <a:gd name="connsiteY2" fmla="*/ 1634985 h 2279780"/>
              <a:gd name="connsiteX3" fmla="*/ 1417896 w 1894785"/>
              <a:gd name="connsiteY3" fmla="*/ 1298675 h 2279780"/>
              <a:gd name="connsiteX4" fmla="*/ 1535556 w 1894785"/>
              <a:gd name="connsiteY4" fmla="*/ 1667642 h 2279780"/>
              <a:gd name="connsiteX5" fmla="*/ 1615714 w 1894785"/>
              <a:gd name="connsiteY5" fmla="*/ 1809156 h 2279780"/>
              <a:gd name="connsiteX6" fmla="*/ 1603839 w 1894785"/>
              <a:gd name="connsiteY6" fmla="*/ 1960566 h 2279780"/>
              <a:gd name="connsiteX7" fmla="*/ 1600870 w 1894785"/>
              <a:gd name="connsiteY7" fmla="*/ 2092185 h 2279780"/>
              <a:gd name="connsiteX8" fmla="*/ 1736447 w 1894785"/>
              <a:gd name="connsiteY8" fmla="*/ 2131769 h 2279780"/>
              <a:gd name="connsiteX9" fmla="*/ 1894785 w 1894785"/>
              <a:gd name="connsiteY9" fmla="*/ 2037756 h 2279780"/>
              <a:gd name="connsiteX10" fmla="*/ 1880930 w 1894785"/>
              <a:gd name="connsiteY10" fmla="*/ 1833897 h 2279780"/>
              <a:gd name="connsiteX11" fmla="*/ 1755220 w 1894785"/>
              <a:gd name="connsiteY11" fmla="*/ 1395011 h 2279780"/>
              <a:gd name="connsiteX12" fmla="*/ 1684959 w 1894785"/>
              <a:gd name="connsiteY12" fmla="*/ 1199556 h 2279780"/>
              <a:gd name="connsiteX13" fmla="*/ 1672594 w 1894785"/>
              <a:gd name="connsiteY13" fmla="*/ 999641 h 2279780"/>
              <a:gd name="connsiteX14" fmla="*/ 1512479 w 1894785"/>
              <a:gd name="connsiteY14" fmla="*/ 682359 h 2279780"/>
              <a:gd name="connsiteX15" fmla="*/ 1257400 w 1894785"/>
              <a:gd name="connsiteY15" fmla="*/ 533319 h 2279780"/>
              <a:gd name="connsiteX16" fmla="*/ 1243895 w 1894785"/>
              <a:gd name="connsiteY16" fmla="*/ 362303 h 2279780"/>
              <a:gd name="connsiteX17" fmla="*/ 1198412 w 1894785"/>
              <a:gd name="connsiteY17" fmla="*/ 198019 h 2279780"/>
              <a:gd name="connsiteX18" fmla="*/ 1023927 w 1894785"/>
              <a:gd name="connsiteY18" fmla="*/ 64474 h 2279780"/>
              <a:gd name="connsiteX19" fmla="*/ 802724 w 1894785"/>
              <a:gd name="connsiteY19" fmla="*/ 156715 h 2279780"/>
              <a:gd name="connsiteX20" fmla="*/ 766941 w 1894785"/>
              <a:gd name="connsiteY20" fmla="*/ 338438 h 2279780"/>
              <a:gd name="connsiteX21" fmla="*/ 775544 w 1894785"/>
              <a:gd name="connsiteY21" fmla="*/ 424750 h 2279780"/>
              <a:gd name="connsiteX22" fmla="*/ 746272 w 1894785"/>
              <a:gd name="connsiteY22" fmla="*/ 476568 h 2279780"/>
              <a:gd name="connsiteX23" fmla="*/ 560303 w 1894785"/>
              <a:gd name="connsiteY23" fmla="*/ 518749 h 2279780"/>
              <a:gd name="connsiteX24" fmla="*/ 458848 w 1894785"/>
              <a:gd name="connsiteY24" fmla="*/ 478276 h 2279780"/>
              <a:gd name="connsiteX25" fmla="*/ 340565 w 1894785"/>
              <a:gd name="connsiteY25" fmla="*/ 345021 h 2279780"/>
              <a:gd name="connsiteX26" fmla="*/ 351982 w 1894785"/>
              <a:gd name="connsiteY26" fmla="*/ 187185 h 2279780"/>
              <a:gd name="connsiteX27" fmla="*/ 196614 w 1894785"/>
              <a:gd name="connsiteY27" fmla="*/ 2128 h 2279780"/>
              <a:gd name="connsiteX28" fmla="*/ 670 w 1894785"/>
              <a:gd name="connsiteY28" fmla="*/ 110985 h 2279780"/>
              <a:gd name="connsiteX29" fmla="*/ 96648 w 1894785"/>
              <a:gd name="connsiteY29" fmla="*/ 447452 h 2279780"/>
              <a:gd name="connsiteX30" fmla="*/ 194648 w 1894785"/>
              <a:gd name="connsiteY30" fmla="*/ 698283 h 2279780"/>
              <a:gd name="connsiteX31" fmla="*/ 331702 w 1894785"/>
              <a:gd name="connsiteY31" fmla="*/ 801187 h 2279780"/>
              <a:gd name="connsiteX32" fmla="*/ 668155 w 1894785"/>
              <a:gd name="connsiteY32" fmla="*/ 870503 h 2279780"/>
              <a:gd name="connsiteX33" fmla="*/ 675808 w 1894785"/>
              <a:gd name="connsiteY33" fmla="*/ 1593526 h 2279780"/>
              <a:gd name="connsiteX34" fmla="*/ 606427 w 1894785"/>
              <a:gd name="connsiteY34" fmla="*/ 2270199 h 2279780"/>
              <a:gd name="connsiteX35" fmla="*/ 1371741 w 1894785"/>
              <a:gd name="connsiteY35" fmla="*/ 2279780 h 2279780"/>
              <a:gd name="connsiteX0" fmla="*/ 1371741 w 1894785"/>
              <a:gd name="connsiteY0" fmla="*/ 2279780 h 2279780"/>
              <a:gd name="connsiteX1" fmla="*/ 1444744 w 1894785"/>
              <a:gd name="connsiteY1" fmla="*/ 1844839 h 2279780"/>
              <a:gd name="connsiteX2" fmla="*/ 1459356 w 1894785"/>
              <a:gd name="connsiteY2" fmla="*/ 1634985 h 2279780"/>
              <a:gd name="connsiteX3" fmla="*/ 1417896 w 1894785"/>
              <a:gd name="connsiteY3" fmla="*/ 1298675 h 2279780"/>
              <a:gd name="connsiteX4" fmla="*/ 1535556 w 1894785"/>
              <a:gd name="connsiteY4" fmla="*/ 1667642 h 2279780"/>
              <a:gd name="connsiteX5" fmla="*/ 1615714 w 1894785"/>
              <a:gd name="connsiteY5" fmla="*/ 1809156 h 2279780"/>
              <a:gd name="connsiteX6" fmla="*/ 1603839 w 1894785"/>
              <a:gd name="connsiteY6" fmla="*/ 1960566 h 2279780"/>
              <a:gd name="connsiteX7" fmla="*/ 1600870 w 1894785"/>
              <a:gd name="connsiteY7" fmla="*/ 2092185 h 2279780"/>
              <a:gd name="connsiteX8" fmla="*/ 1736447 w 1894785"/>
              <a:gd name="connsiteY8" fmla="*/ 2131769 h 2279780"/>
              <a:gd name="connsiteX9" fmla="*/ 1894785 w 1894785"/>
              <a:gd name="connsiteY9" fmla="*/ 2037756 h 2279780"/>
              <a:gd name="connsiteX10" fmla="*/ 1880930 w 1894785"/>
              <a:gd name="connsiteY10" fmla="*/ 1833897 h 2279780"/>
              <a:gd name="connsiteX11" fmla="*/ 1755220 w 1894785"/>
              <a:gd name="connsiteY11" fmla="*/ 1395011 h 2279780"/>
              <a:gd name="connsiteX12" fmla="*/ 1684959 w 1894785"/>
              <a:gd name="connsiteY12" fmla="*/ 1199556 h 2279780"/>
              <a:gd name="connsiteX13" fmla="*/ 1672594 w 1894785"/>
              <a:gd name="connsiteY13" fmla="*/ 999641 h 2279780"/>
              <a:gd name="connsiteX14" fmla="*/ 1512479 w 1894785"/>
              <a:gd name="connsiteY14" fmla="*/ 682359 h 2279780"/>
              <a:gd name="connsiteX15" fmla="*/ 1257400 w 1894785"/>
              <a:gd name="connsiteY15" fmla="*/ 533319 h 2279780"/>
              <a:gd name="connsiteX16" fmla="*/ 1243895 w 1894785"/>
              <a:gd name="connsiteY16" fmla="*/ 362303 h 2279780"/>
              <a:gd name="connsiteX17" fmla="*/ 1198412 w 1894785"/>
              <a:gd name="connsiteY17" fmla="*/ 198019 h 2279780"/>
              <a:gd name="connsiteX18" fmla="*/ 1023927 w 1894785"/>
              <a:gd name="connsiteY18" fmla="*/ 64474 h 2279780"/>
              <a:gd name="connsiteX19" fmla="*/ 802724 w 1894785"/>
              <a:gd name="connsiteY19" fmla="*/ 156715 h 2279780"/>
              <a:gd name="connsiteX20" fmla="*/ 766941 w 1894785"/>
              <a:gd name="connsiteY20" fmla="*/ 338438 h 2279780"/>
              <a:gd name="connsiteX21" fmla="*/ 775544 w 1894785"/>
              <a:gd name="connsiteY21" fmla="*/ 424750 h 2279780"/>
              <a:gd name="connsiteX22" fmla="*/ 746272 w 1894785"/>
              <a:gd name="connsiteY22" fmla="*/ 476568 h 2279780"/>
              <a:gd name="connsiteX23" fmla="*/ 560303 w 1894785"/>
              <a:gd name="connsiteY23" fmla="*/ 518749 h 2279780"/>
              <a:gd name="connsiteX24" fmla="*/ 458848 w 1894785"/>
              <a:gd name="connsiteY24" fmla="*/ 478276 h 2279780"/>
              <a:gd name="connsiteX25" fmla="*/ 340565 w 1894785"/>
              <a:gd name="connsiteY25" fmla="*/ 345021 h 2279780"/>
              <a:gd name="connsiteX26" fmla="*/ 351982 w 1894785"/>
              <a:gd name="connsiteY26" fmla="*/ 187185 h 2279780"/>
              <a:gd name="connsiteX27" fmla="*/ 196614 w 1894785"/>
              <a:gd name="connsiteY27" fmla="*/ 2128 h 2279780"/>
              <a:gd name="connsiteX28" fmla="*/ 670 w 1894785"/>
              <a:gd name="connsiteY28" fmla="*/ 110985 h 2279780"/>
              <a:gd name="connsiteX29" fmla="*/ 96648 w 1894785"/>
              <a:gd name="connsiteY29" fmla="*/ 447452 h 2279780"/>
              <a:gd name="connsiteX30" fmla="*/ 194648 w 1894785"/>
              <a:gd name="connsiteY30" fmla="*/ 698283 h 2279780"/>
              <a:gd name="connsiteX31" fmla="*/ 331702 w 1894785"/>
              <a:gd name="connsiteY31" fmla="*/ 801187 h 2279780"/>
              <a:gd name="connsiteX32" fmla="*/ 668155 w 1894785"/>
              <a:gd name="connsiteY32" fmla="*/ 870503 h 2279780"/>
              <a:gd name="connsiteX33" fmla="*/ 675808 w 1894785"/>
              <a:gd name="connsiteY33" fmla="*/ 1593526 h 2279780"/>
              <a:gd name="connsiteX34" fmla="*/ 606427 w 1894785"/>
              <a:gd name="connsiteY34" fmla="*/ 2270199 h 2279780"/>
              <a:gd name="connsiteX35" fmla="*/ 1371741 w 1894785"/>
              <a:gd name="connsiteY35" fmla="*/ 2279780 h 2279780"/>
              <a:gd name="connsiteX0" fmla="*/ 1371741 w 1894785"/>
              <a:gd name="connsiteY0" fmla="*/ 2279780 h 2279780"/>
              <a:gd name="connsiteX1" fmla="*/ 1444744 w 1894785"/>
              <a:gd name="connsiteY1" fmla="*/ 1844839 h 2279780"/>
              <a:gd name="connsiteX2" fmla="*/ 1459356 w 1894785"/>
              <a:gd name="connsiteY2" fmla="*/ 1634985 h 2279780"/>
              <a:gd name="connsiteX3" fmla="*/ 1417896 w 1894785"/>
              <a:gd name="connsiteY3" fmla="*/ 1298675 h 2279780"/>
              <a:gd name="connsiteX4" fmla="*/ 1535556 w 1894785"/>
              <a:gd name="connsiteY4" fmla="*/ 1667642 h 2279780"/>
              <a:gd name="connsiteX5" fmla="*/ 1615714 w 1894785"/>
              <a:gd name="connsiteY5" fmla="*/ 1809156 h 2279780"/>
              <a:gd name="connsiteX6" fmla="*/ 1603839 w 1894785"/>
              <a:gd name="connsiteY6" fmla="*/ 1960566 h 2279780"/>
              <a:gd name="connsiteX7" fmla="*/ 1600870 w 1894785"/>
              <a:gd name="connsiteY7" fmla="*/ 2092185 h 2279780"/>
              <a:gd name="connsiteX8" fmla="*/ 1736447 w 1894785"/>
              <a:gd name="connsiteY8" fmla="*/ 2131769 h 2279780"/>
              <a:gd name="connsiteX9" fmla="*/ 1894785 w 1894785"/>
              <a:gd name="connsiteY9" fmla="*/ 2037756 h 2279780"/>
              <a:gd name="connsiteX10" fmla="*/ 1880930 w 1894785"/>
              <a:gd name="connsiteY10" fmla="*/ 1833897 h 2279780"/>
              <a:gd name="connsiteX11" fmla="*/ 1755220 w 1894785"/>
              <a:gd name="connsiteY11" fmla="*/ 1395011 h 2279780"/>
              <a:gd name="connsiteX12" fmla="*/ 1684959 w 1894785"/>
              <a:gd name="connsiteY12" fmla="*/ 1199556 h 2279780"/>
              <a:gd name="connsiteX13" fmla="*/ 1672594 w 1894785"/>
              <a:gd name="connsiteY13" fmla="*/ 999641 h 2279780"/>
              <a:gd name="connsiteX14" fmla="*/ 1512479 w 1894785"/>
              <a:gd name="connsiteY14" fmla="*/ 682359 h 2279780"/>
              <a:gd name="connsiteX15" fmla="*/ 1257400 w 1894785"/>
              <a:gd name="connsiteY15" fmla="*/ 533319 h 2279780"/>
              <a:gd name="connsiteX16" fmla="*/ 1243895 w 1894785"/>
              <a:gd name="connsiteY16" fmla="*/ 362303 h 2279780"/>
              <a:gd name="connsiteX17" fmla="*/ 1198412 w 1894785"/>
              <a:gd name="connsiteY17" fmla="*/ 198019 h 2279780"/>
              <a:gd name="connsiteX18" fmla="*/ 1023927 w 1894785"/>
              <a:gd name="connsiteY18" fmla="*/ 64474 h 2279780"/>
              <a:gd name="connsiteX19" fmla="*/ 802724 w 1894785"/>
              <a:gd name="connsiteY19" fmla="*/ 156715 h 2279780"/>
              <a:gd name="connsiteX20" fmla="*/ 766941 w 1894785"/>
              <a:gd name="connsiteY20" fmla="*/ 338438 h 2279780"/>
              <a:gd name="connsiteX21" fmla="*/ 775544 w 1894785"/>
              <a:gd name="connsiteY21" fmla="*/ 424750 h 2279780"/>
              <a:gd name="connsiteX22" fmla="*/ 746272 w 1894785"/>
              <a:gd name="connsiteY22" fmla="*/ 476568 h 2279780"/>
              <a:gd name="connsiteX23" fmla="*/ 560303 w 1894785"/>
              <a:gd name="connsiteY23" fmla="*/ 518749 h 2279780"/>
              <a:gd name="connsiteX24" fmla="*/ 458848 w 1894785"/>
              <a:gd name="connsiteY24" fmla="*/ 478276 h 2279780"/>
              <a:gd name="connsiteX25" fmla="*/ 340565 w 1894785"/>
              <a:gd name="connsiteY25" fmla="*/ 345021 h 2279780"/>
              <a:gd name="connsiteX26" fmla="*/ 351982 w 1894785"/>
              <a:gd name="connsiteY26" fmla="*/ 187185 h 2279780"/>
              <a:gd name="connsiteX27" fmla="*/ 196614 w 1894785"/>
              <a:gd name="connsiteY27" fmla="*/ 2128 h 2279780"/>
              <a:gd name="connsiteX28" fmla="*/ 670 w 1894785"/>
              <a:gd name="connsiteY28" fmla="*/ 110985 h 2279780"/>
              <a:gd name="connsiteX29" fmla="*/ 96648 w 1894785"/>
              <a:gd name="connsiteY29" fmla="*/ 447452 h 2279780"/>
              <a:gd name="connsiteX30" fmla="*/ 194648 w 1894785"/>
              <a:gd name="connsiteY30" fmla="*/ 698283 h 2279780"/>
              <a:gd name="connsiteX31" fmla="*/ 331702 w 1894785"/>
              <a:gd name="connsiteY31" fmla="*/ 801187 h 2279780"/>
              <a:gd name="connsiteX32" fmla="*/ 668155 w 1894785"/>
              <a:gd name="connsiteY32" fmla="*/ 870503 h 2279780"/>
              <a:gd name="connsiteX33" fmla="*/ 675808 w 1894785"/>
              <a:gd name="connsiteY33" fmla="*/ 1593526 h 2279780"/>
              <a:gd name="connsiteX34" fmla="*/ 606427 w 1894785"/>
              <a:gd name="connsiteY34" fmla="*/ 2270199 h 2279780"/>
              <a:gd name="connsiteX35" fmla="*/ 1371741 w 1894785"/>
              <a:gd name="connsiteY35" fmla="*/ 2279780 h 2279780"/>
              <a:gd name="connsiteX0" fmla="*/ 1371741 w 1894785"/>
              <a:gd name="connsiteY0" fmla="*/ 2279780 h 2279780"/>
              <a:gd name="connsiteX1" fmla="*/ 1444744 w 1894785"/>
              <a:gd name="connsiteY1" fmla="*/ 1844839 h 2279780"/>
              <a:gd name="connsiteX2" fmla="*/ 1459356 w 1894785"/>
              <a:gd name="connsiteY2" fmla="*/ 1634985 h 2279780"/>
              <a:gd name="connsiteX3" fmla="*/ 1417896 w 1894785"/>
              <a:gd name="connsiteY3" fmla="*/ 1298675 h 2279780"/>
              <a:gd name="connsiteX4" fmla="*/ 1535556 w 1894785"/>
              <a:gd name="connsiteY4" fmla="*/ 1667642 h 2279780"/>
              <a:gd name="connsiteX5" fmla="*/ 1615714 w 1894785"/>
              <a:gd name="connsiteY5" fmla="*/ 1809156 h 2279780"/>
              <a:gd name="connsiteX6" fmla="*/ 1603839 w 1894785"/>
              <a:gd name="connsiteY6" fmla="*/ 1960566 h 2279780"/>
              <a:gd name="connsiteX7" fmla="*/ 1600870 w 1894785"/>
              <a:gd name="connsiteY7" fmla="*/ 2092185 h 2279780"/>
              <a:gd name="connsiteX8" fmla="*/ 1736447 w 1894785"/>
              <a:gd name="connsiteY8" fmla="*/ 2131769 h 2279780"/>
              <a:gd name="connsiteX9" fmla="*/ 1894785 w 1894785"/>
              <a:gd name="connsiteY9" fmla="*/ 2037756 h 2279780"/>
              <a:gd name="connsiteX10" fmla="*/ 1880930 w 1894785"/>
              <a:gd name="connsiteY10" fmla="*/ 1833897 h 2279780"/>
              <a:gd name="connsiteX11" fmla="*/ 1755220 w 1894785"/>
              <a:gd name="connsiteY11" fmla="*/ 1395011 h 2279780"/>
              <a:gd name="connsiteX12" fmla="*/ 1684959 w 1894785"/>
              <a:gd name="connsiteY12" fmla="*/ 1199556 h 2279780"/>
              <a:gd name="connsiteX13" fmla="*/ 1672594 w 1894785"/>
              <a:gd name="connsiteY13" fmla="*/ 999641 h 2279780"/>
              <a:gd name="connsiteX14" fmla="*/ 1512479 w 1894785"/>
              <a:gd name="connsiteY14" fmla="*/ 682359 h 2279780"/>
              <a:gd name="connsiteX15" fmla="*/ 1257400 w 1894785"/>
              <a:gd name="connsiteY15" fmla="*/ 533319 h 2279780"/>
              <a:gd name="connsiteX16" fmla="*/ 1243895 w 1894785"/>
              <a:gd name="connsiteY16" fmla="*/ 362303 h 2279780"/>
              <a:gd name="connsiteX17" fmla="*/ 1198412 w 1894785"/>
              <a:gd name="connsiteY17" fmla="*/ 198019 h 2279780"/>
              <a:gd name="connsiteX18" fmla="*/ 1023927 w 1894785"/>
              <a:gd name="connsiteY18" fmla="*/ 64474 h 2279780"/>
              <a:gd name="connsiteX19" fmla="*/ 802724 w 1894785"/>
              <a:gd name="connsiteY19" fmla="*/ 156715 h 2279780"/>
              <a:gd name="connsiteX20" fmla="*/ 766941 w 1894785"/>
              <a:gd name="connsiteY20" fmla="*/ 338438 h 2279780"/>
              <a:gd name="connsiteX21" fmla="*/ 775544 w 1894785"/>
              <a:gd name="connsiteY21" fmla="*/ 424750 h 2279780"/>
              <a:gd name="connsiteX22" fmla="*/ 746272 w 1894785"/>
              <a:gd name="connsiteY22" fmla="*/ 476568 h 2279780"/>
              <a:gd name="connsiteX23" fmla="*/ 560303 w 1894785"/>
              <a:gd name="connsiteY23" fmla="*/ 518749 h 2279780"/>
              <a:gd name="connsiteX24" fmla="*/ 458848 w 1894785"/>
              <a:gd name="connsiteY24" fmla="*/ 478276 h 2279780"/>
              <a:gd name="connsiteX25" fmla="*/ 340565 w 1894785"/>
              <a:gd name="connsiteY25" fmla="*/ 345021 h 2279780"/>
              <a:gd name="connsiteX26" fmla="*/ 351982 w 1894785"/>
              <a:gd name="connsiteY26" fmla="*/ 187185 h 2279780"/>
              <a:gd name="connsiteX27" fmla="*/ 196614 w 1894785"/>
              <a:gd name="connsiteY27" fmla="*/ 2128 h 2279780"/>
              <a:gd name="connsiteX28" fmla="*/ 670 w 1894785"/>
              <a:gd name="connsiteY28" fmla="*/ 110985 h 2279780"/>
              <a:gd name="connsiteX29" fmla="*/ 96648 w 1894785"/>
              <a:gd name="connsiteY29" fmla="*/ 447452 h 2279780"/>
              <a:gd name="connsiteX30" fmla="*/ 194648 w 1894785"/>
              <a:gd name="connsiteY30" fmla="*/ 698283 h 2279780"/>
              <a:gd name="connsiteX31" fmla="*/ 331702 w 1894785"/>
              <a:gd name="connsiteY31" fmla="*/ 801187 h 2279780"/>
              <a:gd name="connsiteX32" fmla="*/ 668155 w 1894785"/>
              <a:gd name="connsiteY32" fmla="*/ 870503 h 2279780"/>
              <a:gd name="connsiteX33" fmla="*/ 675808 w 1894785"/>
              <a:gd name="connsiteY33" fmla="*/ 1593526 h 2279780"/>
              <a:gd name="connsiteX34" fmla="*/ 606427 w 1894785"/>
              <a:gd name="connsiteY34" fmla="*/ 2270199 h 2279780"/>
              <a:gd name="connsiteX35" fmla="*/ 1371741 w 1894785"/>
              <a:gd name="connsiteY35" fmla="*/ 2279780 h 2279780"/>
              <a:gd name="connsiteX0" fmla="*/ 1371741 w 1894785"/>
              <a:gd name="connsiteY0" fmla="*/ 2279780 h 2279780"/>
              <a:gd name="connsiteX1" fmla="*/ 1444744 w 1894785"/>
              <a:gd name="connsiteY1" fmla="*/ 1844839 h 2279780"/>
              <a:gd name="connsiteX2" fmla="*/ 1459356 w 1894785"/>
              <a:gd name="connsiteY2" fmla="*/ 1634985 h 2279780"/>
              <a:gd name="connsiteX3" fmla="*/ 1417896 w 1894785"/>
              <a:gd name="connsiteY3" fmla="*/ 1298675 h 2279780"/>
              <a:gd name="connsiteX4" fmla="*/ 1535556 w 1894785"/>
              <a:gd name="connsiteY4" fmla="*/ 1667642 h 2279780"/>
              <a:gd name="connsiteX5" fmla="*/ 1615714 w 1894785"/>
              <a:gd name="connsiteY5" fmla="*/ 1809156 h 2279780"/>
              <a:gd name="connsiteX6" fmla="*/ 1603839 w 1894785"/>
              <a:gd name="connsiteY6" fmla="*/ 1960566 h 2279780"/>
              <a:gd name="connsiteX7" fmla="*/ 1600870 w 1894785"/>
              <a:gd name="connsiteY7" fmla="*/ 2092185 h 2279780"/>
              <a:gd name="connsiteX8" fmla="*/ 1736447 w 1894785"/>
              <a:gd name="connsiteY8" fmla="*/ 2131769 h 2279780"/>
              <a:gd name="connsiteX9" fmla="*/ 1894785 w 1894785"/>
              <a:gd name="connsiteY9" fmla="*/ 2037756 h 2279780"/>
              <a:gd name="connsiteX10" fmla="*/ 1880930 w 1894785"/>
              <a:gd name="connsiteY10" fmla="*/ 1833897 h 2279780"/>
              <a:gd name="connsiteX11" fmla="*/ 1755220 w 1894785"/>
              <a:gd name="connsiteY11" fmla="*/ 1395011 h 2279780"/>
              <a:gd name="connsiteX12" fmla="*/ 1684959 w 1894785"/>
              <a:gd name="connsiteY12" fmla="*/ 1199556 h 2279780"/>
              <a:gd name="connsiteX13" fmla="*/ 1672594 w 1894785"/>
              <a:gd name="connsiteY13" fmla="*/ 999641 h 2279780"/>
              <a:gd name="connsiteX14" fmla="*/ 1512479 w 1894785"/>
              <a:gd name="connsiteY14" fmla="*/ 682359 h 2279780"/>
              <a:gd name="connsiteX15" fmla="*/ 1257400 w 1894785"/>
              <a:gd name="connsiteY15" fmla="*/ 533319 h 2279780"/>
              <a:gd name="connsiteX16" fmla="*/ 1243895 w 1894785"/>
              <a:gd name="connsiteY16" fmla="*/ 362303 h 2279780"/>
              <a:gd name="connsiteX17" fmla="*/ 1198412 w 1894785"/>
              <a:gd name="connsiteY17" fmla="*/ 198019 h 2279780"/>
              <a:gd name="connsiteX18" fmla="*/ 1023927 w 1894785"/>
              <a:gd name="connsiteY18" fmla="*/ 64474 h 2279780"/>
              <a:gd name="connsiteX19" fmla="*/ 802724 w 1894785"/>
              <a:gd name="connsiteY19" fmla="*/ 156715 h 2279780"/>
              <a:gd name="connsiteX20" fmla="*/ 766941 w 1894785"/>
              <a:gd name="connsiteY20" fmla="*/ 338438 h 2279780"/>
              <a:gd name="connsiteX21" fmla="*/ 775544 w 1894785"/>
              <a:gd name="connsiteY21" fmla="*/ 424750 h 2279780"/>
              <a:gd name="connsiteX22" fmla="*/ 746272 w 1894785"/>
              <a:gd name="connsiteY22" fmla="*/ 476568 h 2279780"/>
              <a:gd name="connsiteX23" fmla="*/ 560303 w 1894785"/>
              <a:gd name="connsiteY23" fmla="*/ 518749 h 2279780"/>
              <a:gd name="connsiteX24" fmla="*/ 458848 w 1894785"/>
              <a:gd name="connsiteY24" fmla="*/ 478276 h 2279780"/>
              <a:gd name="connsiteX25" fmla="*/ 340565 w 1894785"/>
              <a:gd name="connsiteY25" fmla="*/ 345021 h 2279780"/>
              <a:gd name="connsiteX26" fmla="*/ 351982 w 1894785"/>
              <a:gd name="connsiteY26" fmla="*/ 187185 h 2279780"/>
              <a:gd name="connsiteX27" fmla="*/ 196614 w 1894785"/>
              <a:gd name="connsiteY27" fmla="*/ 2128 h 2279780"/>
              <a:gd name="connsiteX28" fmla="*/ 670 w 1894785"/>
              <a:gd name="connsiteY28" fmla="*/ 110985 h 2279780"/>
              <a:gd name="connsiteX29" fmla="*/ 96648 w 1894785"/>
              <a:gd name="connsiteY29" fmla="*/ 447452 h 2279780"/>
              <a:gd name="connsiteX30" fmla="*/ 194648 w 1894785"/>
              <a:gd name="connsiteY30" fmla="*/ 698283 h 2279780"/>
              <a:gd name="connsiteX31" fmla="*/ 331702 w 1894785"/>
              <a:gd name="connsiteY31" fmla="*/ 801187 h 2279780"/>
              <a:gd name="connsiteX32" fmla="*/ 668155 w 1894785"/>
              <a:gd name="connsiteY32" fmla="*/ 870503 h 2279780"/>
              <a:gd name="connsiteX33" fmla="*/ 675808 w 1894785"/>
              <a:gd name="connsiteY33" fmla="*/ 1593526 h 2279780"/>
              <a:gd name="connsiteX34" fmla="*/ 606427 w 1894785"/>
              <a:gd name="connsiteY34" fmla="*/ 2270199 h 2279780"/>
              <a:gd name="connsiteX35" fmla="*/ 1371741 w 1894785"/>
              <a:gd name="connsiteY35" fmla="*/ 2279780 h 2279780"/>
              <a:gd name="connsiteX0" fmla="*/ 1371741 w 1894785"/>
              <a:gd name="connsiteY0" fmla="*/ 2279780 h 2279780"/>
              <a:gd name="connsiteX1" fmla="*/ 1444744 w 1894785"/>
              <a:gd name="connsiteY1" fmla="*/ 1844839 h 2279780"/>
              <a:gd name="connsiteX2" fmla="*/ 1459356 w 1894785"/>
              <a:gd name="connsiteY2" fmla="*/ 1634985 h 2279780"/>
              <a:gd name="connsiteX3" fmla="*/ 1417896 w 1894785"/>
              <a:gd name="connsiteY3" fmla="*/ 1298675 h 2279780"/>
              <a:gd name="connsiteX4" fmla="*/ 1535556 w 1894785"/>
              <a:gd name="connsiteY4" fmla="*/ 1667642 h 2279780"/>
              <a:gd name="connsiteX5" fmla="*/ 1615714 w 1894785"/>
              <a:gd name="connsiteY5" fmla="*/ 1809156 h 2279780"/>
              <a:gd name="connsiteX6" fmla="*/ 1603839 w 1894785"/>
              <a:gd name="connsiteY6" fmla="*/ 1960566 h 2279780"/>
              <a:gd name="connsiteX7" fmla="*/ 1600870 w 1894785"/>
              <a:gd name="connsiteY7" fmla="*/ 2092185 h 2279780"/>
              <a:gd name="connsiteX8" fmla="*/ 1736447 w 1894785"/>
              <a:gd name="connsiteY8" fmla="*/ 2131769 h 2279780"/>
              <a:gd name="connsiteX9" fmla="*/ 1894785 w 1894785"/>
              <a:gd name="connsiteY9" fmla="*/ 2037756 h 2279780"/>
              <a:gd name="connsiteX10" fmla="*/ 1880930 w 1894785"/>
              <a:gd name="connsiteY10" fmla="*/ 1833897 h 2279780"/>
              <a:gd name="connsiteX11" fmla="*/ 1755220 w 1894785"/>
              <a:gd name="connsiteY11" fmla="*/ 1395011 h 2279780"/>
              <a:gd name="connsiteX12" fmla="*/ 1684959 w 1894785"/>
              <a:gd name="connsiteY12" fmla="*/ 1199556 h 2279780"/>
              <a:gd name="connsiteX13" fmla="*/ 1672594 w 1894785"/>
              <a:gd name="connsiteY13" fmla="*/ 999641 h 2279780"/>
              <a:gd name="connsiteX14" fmla="*/ 1512479 w 1894785"/>
              <a:gd name="connsiteY14" fmla="*/ 682359 h 2279780"/>
              <a:gd name="connsiteX15" fmla="*/ 1257400 w 1894785"/>
              <a:gd name="connsiteY15" fmla="*/ 533319 h 2279780"/>
              <a:gd name="connsiteX16" fmla="*/ 1243895 w 1894785"/>
              <a:gd name="connsiteY16" fmla="*/ 362303 h 2279780"/>
              <a:gd name="connsiteX17" fmla="*/ 1198412 w 1894785"/>
              <a:gd name="connsiteY17" fmla="*/ 198019 h 2279780"/>
              <a:gd name="connsiteX18" fmla="*/ 1023927 w 1894785"/>
              <a:gd name="connsiteY18" fmla="*/ 64474 h 2279780"/>
              <a:gd name="connsiteX19" fmla="*/ 802724 w 1894785"/>
              <a:gd name="connsiteY19" fmla="*/ 156715 h 2279780"/>
              <a:gd name="connsiteX20" fmla="*/ 766941 w 1894785"/>
              <a:gd name="connsiteY20" fmla="*/ 338438 h 2279780"/>
              <a:gd name="connsiteX21" fmla="*/ 775544 w 1894785"/>
              <a:gd name="connsiteY21" fmla="*/ 424750 h 2279780"/>
              <a:gd name="connsiteX22" fmla="*/ 746272 w 1894785"/>
              <a:gd name="connsiteY22" fmla="*/ 476568 h 2279780"/>
              <a:gd name="connsiteX23" fmla="*/ 560303 w 1894785"/>
              <a:gd name="connsiteY23" fmla="*/ 518749 h 2279780"/>
              <a:gd name="connsiteX24" fmla="*/ 458848 w 1894785"/>
              <a:gd name="connsiteY24" fmla="*/ 478276 h 2279780"/>
              <a:gd name="connsiteX25" fmla="*/ 340565 w 1894785"/>
              <a:gd name="connsiteY25" fmla="*/ 345021 h 2279780"/>
              <a:gd name="connsiteX26" fmla="*/ 351982 w 1894785"/>
              <a:gd name="connsiteY26" fmla="*/ 187185 h 2279780"/>
              <a:gd name="connsiteX27" fmla="*/ 196614 w 1894785"/>
              <a:gd name="connsiteY27" fmla="*/ 2128 h 2279780"/>
              <a:gd name="connsiteX28" fmla="*/ 670 w 1894785"/>
              <a:gd name="connsiteY28" fmla="*/ 110985 h 2279780"/>
              <a:gd name="connsiteX29" fmla="*/ 96648 w 1894785"/>
              <a:gd name="connsiteY29" fmla="*/ 447452 h 2279780"/>
              <a:gd name="connsiteX30" fmla="*/ 194648 w 1894785"/>
              <a:gd name="connsiteY30" fmla="*/ 698283 h 2279780"/>
              <a:gd name="connsiteX31" fmla="*/ 331702 w 1894785"/>
              <a:gd name="connsiteY31" fmla="*/ 801187 h 2279780"/>
              <a:gd name="connsiteX32" fmla="*/ 668155 w 1894785"/>
              <a:gd name="connsiteY32" fmla="*/ 870503 h 2279780"/>
              <a:gd name="connsiteX33" fmla="*/ 675808 w 1894785"/>
              <a:gd name="connsiteY33" fmla="*/ 1593526 h 2279780"/>
              <a:gd name="connsiteX34" fmla="*/ 606427 w 1894785"/>
              <a:gd name="connsiteY34" fmla="*/ 2270199 h 2279780"/>
              <a:gd name="connsiteX35" fmla="*/ 1371741 w 1894785"/>
              <a:gd name="connsiteY35" fmla="*/ 2279780 h 2279780"/>
              <a:gd name="connsiteX0" fmla="*/ 1371741 w 1894785"/>
              <a:gd name="connsiteY0" fmla="*/ 2279780 h 2279780"/>
              <a:gd name="connsiteX1" fmla="*/ 1444744 w 1894785"/>
              <a:gd name="connsiteY1" fmla="*/ 1844839 h 2279780"/>
              <a:gd name="connsiteX2" fmla="*/ 1459356 w 1894785"/>
              <a:gd name="connsiteY2" fmla="*/ 1634985 h 2279780"/>
              <a:gd name="connsiteX3" fmla="*/ 1417896 w 1894785"/>
              <a:gd name="connsiteY3" fmla="*/ 1298675 h 2279780"/>
              <a:gd name="connsiteX4" fmla="*/ 1535556 w 1894785"/>
              <a:gd name="connsiteY4" fmla="*/ 1667642 h 2279780"/>
              <a:gd name="connsiteX5" fmla="*/ 1615714 w 1894785"/>
              <a:gd name="connsiteY5" fmla="*/ 1809156 h 2279780"/>
              <a:gd name="connsiteX6" fmla="*/ 1603839 w 1894785"/>
              <a:gd name="connsiteY6" fmla="*/ 1960566 h 2279780"/>
              <a:gd name="connsiteX7" fmla="*/ 1600870 w 1894785"/>
              <a:gd name="connsiteY7" fmla="*/ 2092185 h 2279780"/>
              <a:gd name="connsiteX8" fmla="*/ 1736447 w 1894785"/>
              <a:gd name="connsiteY8" fmla="*/ 2131769 h 2279780"/>
              <a:gd name="connsiteX9" fmla="*/ 1894785 w 1894785"/>
              <a:gd name="connsiteY9" fmla="*/ 2037756 h 2279780"/>
              <a:gd name="connsiteX10" fmla="*/ 1880930 w 1894785"/>
              <a:gd name="connsiteY10" fmla="*/ 1833897 h 2279780"/>
              <a:gd name="connsiteX11" fmla="*/ 1755220 w 1894785"/>
              <a:gd name="connsiteY11" fmla="*/ 1395011 h 2279780"/>
              <a:gd name="connsiteX12" fmla="*/ 1684959 w 1894785"/>
              <a:gd name="connsiteY12" fmla="*/ 1199556 h 2279780"/>
              <a:gd name="connsiteX13" fmla="*/ 1672594 w 1894785"/>
              <a:gd name="connsiteY13" fmla="*/ 999641 h 2279780"/>
              <a:gd name="connsiteX14" fmla="*/ 1512479 w 1894785"/>
              <a:gd name="connsiteY14" fmla="*/ 682359 h 2279780"/>
              <a:gd name="connsiteX15" fmla="*/ 1257400 w 1894785"/>
              <a:gd name="connsiteY15" fmla="*/ 533319 h 2279780"/>
              <a:gd name="connsiteX16" fmla="*/ 1243895 w 1894785"/>
              <a:gd name="connsiteY16" fmla="*/ 362303 h 2279780"/>
              <a:gd name="connsiteX17" fmla="*/ 1198412 w 1894785"/>
              <a:gd name="connsiteY17" fmla="*/ 198019 h 2279780"/>
              <a:gd name="connsiteX18" fmla="*/ 1023927 w 1894785"/>
              <a:gd name="connsiteY18" fmla="*/ 64474 h 2279780"/>
              <a:gd name="connsiteX19" fmla="*/ 820566 w 1894785"/>
              <a:gd name="connsiteY19" fmla="*/ 165636 h 2279780"/>
              <a:gd name="connsiteX20" fmla="*/ 766941 w 1894785"/>
              <a:gd name="connsiteY20" fmla="*/ 338438 h 2279780"/>
              <a:gd name="connsiteX21" fmla="*/ 775544 w 1894785"/>
              <a:gd name="connsiteY21" fmla="*/ 424750 h 2279780"/>
              <a:gd name="connsiteX22" fmla="*/ 746272 w 1894785"/>
              <a:gd name="connsiteY22" fmla="*/ 476568 h 2279780"/>
              <a:gd name="connsiteX23" fmla="*/ 560303 w 1894785"/>
              <a:gd name="connsiteY23" fmla="*/ 518749 h 2279780"/>
              <a:gd name="connsiteX24" fmla="*/ 458848 w 1894785"/>
              <a:gd name="connsiteY24" fmla="*/ 478276 h 2279780"/>
              <a:gd name="connsiteX25" fmla="*/ 340565 w 1894785"/>
              <a:gd name="connsiteY25" fmla="*/ 345021 h 2279780"/>
              <a:gd name="connsiteX26" fmla="*/ 351982 w 1894785"/>
              <a:gd name="connsiteY26" fmla="*/ 187185 h 2279780"/>
              <a:gd name="connsiteX27" fmla="*/ 196614 w 1894785"/>
              <a:gd name="connsiteY27" fmla="*/ 2128 h 2279780"/>
              <a:gd name="connsiteX28" fmla="*/ 670 w 1894785"/>
              <a:gd name="connsiteY28" fmla="*/ 110985 h 2279780"/>
              <a:gd name="connsiteX29" fmla="*/ 96648 w 1894785"/>
              <a:gd name="connsiteY29" fmla="*/ 447452 h 2279780"/>
              <a:gd name="connsiteX30" fmla="*/ 194648 w 1894785"/>
              <a:gd name="connsiteY30" fmla="*/ 698283 h 2279780"/>
              <a:gd name="connsiteX31" fmla="*/ 331702 w 1894785"/>
              <a:gd name="connsiteY31" fmla="*/ 801187 h 2279780"/>
              <a:gd name="connsiteX32" fmla="*/ 668155 w 1894785"/>
              <a:gd name="connsiteY32" fmla="*/ 870503 h 2279780"/>
              <a:gd name="connsiteX33" fmla="*/ 675808 w 1894785"/>
              <a:gd name="connsiteY33" fmla="*/ 1593526 h 2279780"/>
              <a:gd name="connsiteX34" fmla="*/ 606427 w 1894785"/>
              <a:gd name="connsiteY34" fmla="*/ 2270199 h 2279780"/>
              <a:gd name="connsiteX35" fmla="*/ 1371741 w 1894785"/>
              <a:gd name="connsiteY35" fmla="*/ 2279780 h 2279780"/>
              <a:gd name="connsiteX0" fmla="*/ 1371741 w 1894785"/>
              <a:gd name="connsiteY0" fmla="*/ 2279780 h 2279780"/>
              <a:gd name="connsiteX1" fmla="*/ 1444744 w 1894785"/>
              <a:gd name="connsiteY1" fmla="*/ 1844839 h 2279780"/>
              <a:gd name="connsiteX2" fmla="*/ 1459356 w 1894785"/>
              <a:gd name="connsiteY2" fmla="*/ 1634985 h 2279780"/>
              <a:gd name="connsiteX3" fmla="*/ 1417896 w 1894785"/>
              <a:gd name="connsiteY3" fmla="*/ 1298675 h 2279780"/>
              <a:gd name="connsiteX4" fmla="*/ 1535556 w 1894785"/>
              <a:gd name="connsiteY4" fmla="*/ 1667642 h 2279780"/>
              <a:gd name="connsiteX5" fmla="*/ 1615714 w 1894785"/>
              <a:gd name="connsiteY5" fmla="*/ 1809156 h 2279780"/>
              <a:gd name="connsiteX6" fmla="*/ 1603839 w 1894785"/>
              <a:gd name="connsiteY6" fmla="*/ 1960566 h 2279780"/>
              <a:gd name="connsiteX7" fmla="*/ 1600870 w 1894785"/>
              <a:gd name="connsiteY7" fmla="*/ 2092185 h 2279780"/>
              <a:gd name="connsiteX8" fmla="*/ 1736447 w 1894785"/>
              <a:gd name="connsiteY8" fmla="*/ 2131769 h 2279780"/>
              <a:gd name="connsiteX9" fmla="*/ 1894785 w 1894785"/>
              <a:gd name="connsiteY9" fmla="*/ 2037756 h 2279780"/>
              <a:gd name="connsiteX10" fmla="*/ 1880930 w 1894785"/>
              <a:gd name="connsiteY10" fmla="*/ 1833897 h 2279780"/>
              <a:gd name="connsiteX11" fmla="*/ 1755220 w 1894785"/>
              <a:gd name="connsiteY11" fmla="*/ 1395011 h 2279780"/>
              <a:gd name="connsiteX12" fmla="*/ 1684959 w 1894785"/>
              <a:gd name="connsiteY12" fmla="*/ 1199556 h 2279780"/>
              <a:gd name="connsiteX13" fmla="*/ 1672594 w 1894785"/>
              <a:gd name="connsiteY13" fmla="*/ 999641 h 2279780"/>
              <a:gd name="connsiteX14" fmla="*/ 1512479 w 1894785"/>
              <a:gd name="connsiteY14" fmla="*/ 682359 h 2279780"/>
              <a:gd name="connsiteX15" fmla="*/ 1257400 w 1894785"/>
              <a:gd name="connsiteY15" fmla="*/ 533319 h 2279780"/>
              <a:gd name="connsiteX16" fmla="*/ 1243895 w 1894785"/>
              <a:gd name="connsiteY16" fmla="*/ 362303 h 2279780"/>
              <a:gd name="connsiteX17" fmla="*/ 1185030 w 1894785"/>
              <a:gd name="connsiteY17" fmla="*/ 198019 h 2279780"/>
              <a:gd name="connsiteX18" fmla="*/ 1023927 w 1894785"/>
              <a:gd name="connsiteY18" fmla="*/ 64474 h 2279780"/>
              <a:gd name="connsiteX19" fmla="*/ 820566 w 1894785"/>
              <a:gd name="connsiteY19" fmla="*/ 165636 h 2279780"/>
              <a:gd name="connsiteX20" fmla="*/ 766941 w 1894785"/>
              <a:gd name="connsiteY20" fmla="*/ 338438 h 2279780"/>
              <a:gd name="connsiteX21" fmla="*/ 775544 w 1894785"/>
              <a:gd name="connsiteY21" fmla="*/ 424750 h 2279780"/>
              <a:gd name="connsiteX22" fmla="*/ 746272 w 1894785"/>
              <a:gd name="connsiteY22" fmla="*/ 476568 h 2279780"/>
              <a:gd name="connsiteX23" fmla="*/ 560303 w 1894785"/>
              <a:gd name="connsiteY23" fmla="*/ 518749 h 2279780"/>
              <a:gd name="connsiteX24" fmla="*/ 458848 w 1894785"/>
              <a:gd name="connsiteY24" fmla="*/ 478276 h 2279780"/>
              <a:gd name="connsiteX25" fmla="*/ 340565 w 1894785"/>
              <a:gd name="connsiteY25" fmla="*/ 345021 h 2279780"/>
              <a:gd name="connsiteX26" fmla="*/ 351982 w 1894785"/>
              <a:gd name="connsiteY26" fmla="*/ 187185 h 2279780"/>
              <a:gd name="connsiteX27" fmla="*/ 196614 w 1894785"/>
              <a:gd name="connsiteY27" fmla="*/ 2128 h 2279780"/>
              <a:gd name="connsiteX28" fmla="*/ 670 w 1894785"/>
              <a:gd name="connsiteY28" fmla="*/ 110985 h 2279780"/>
              <a:gd name="connsiteX29" fmla="*/ 96648 w 1894785"/>
              <a:gd name="connsiteY29" fmla="*/ 447452 h 2279780"/>
              <a:gd name="connsiteX30" fmla="*/ 194648 w 1894785"/>
              <a:gd name="connsiteY30" fmla="*/ 698283 h 2279780"/>
              <a:gd name="connsiteX31" fmla="*/ 331702 w 1894785"/>
              <a:gd name="connsiteY31" fmla="*/ 801187 h 2279780"/>
              <a:gd name="connsiteX32" fmla="*/ 668155 w 1894785"/>
              <a:gd name="connsiteY32" fmla="*/ 870503 h 2279780"/>
              <a:gd name="connsiteX33" fmla="*/ 675808 w 1894785"/>
              <a:gd name="connsiteY33" fmla="*/ 1593526 h 2279780"/>
              <a:gd name="connsiteX34" fmla="*/ 606427 w 1894785"/>
              <a:gd name="connsiteY34" fmla="*/ 2270199 h 2279780"/>
              <a:gd name="connsiteX35" fmla="*/ 1371741 w 1894785"/>
              <a:gd name="connsiteY35" fmla="*/ 2279780 h 2279780"/>
              <a:gd name="connsiteX0" fmla="*/ 1371611 w 1894655"/>
              <a:gd name="connsiteY0" fmla="*/ 2279780 h 2279780"/>
              <a:gd name="connsiteX1" fmla="*/ 1444614 w 1894655"/>
              <a:gd name="connsiteY1" fmla="*/ 1844839 h 2279780"/>
              <a:gd name="connsiteX2" fmla="*/ 1459226 w 1894655"/>
              <a:gd name="connsiteY2" fmla="*/ 1634985 h 2279780"/>
              <a:gd name="connsiteX3" fmla="*/ 1417766 w 1894655"/>
              <a:gd name="connsiteY3" fmla="*/ 1298675 h 2279780"/>
              <a:gd name="connsiteX4" fmla="*/ 1535426 w 1894655"/>
              <a:gd name="connsiteY4" fmla="*/ 1667642 h 2279780"/>
              <a:gd name="connsiteX5" fmla="*/ 1615584 w 1894655"/>
              <a:gd name="connsiteY5" fmla="*/ 1809156 h 2279780"/>
              <a:gd name="connsiteX6" fmla="*/ 1603709 w 1894655"/>
              <a:gd name="connsiteY6" fmla="*/ 1960566 h 2279780"/>
              <a:gd name="connsiteX7" fmla="*/ 1600740 w 1894655"/>
              <a:gd name="connsiteY7" fmla="*/ 2092185 h 2279780"/>
              <a:gd name="connsiteX8" fmla="*/ 1736317 w 1894655"/>
              <a:gd name="connsiteY8" fmla="*/ 2131769 h 2279780"/>
              <a:gd name="connsiteX9" fmla="*/ 1894655 w 1894655"/>
              <a:gd name="connsiteY9" fmla="*/ 2037756 h 2279780"/>
              <a:gd name="connsiteX10" fmla="*/ 1880800 w 1894655"/>
              <a:gd name="connsiteY10" fmla="*/ 1833897 h 2279780"/>
              <a:gd name="connsiteX11" fmla="*/ 1755090 w 1894655"/>
              <a:gd name="connsiteY11" fmla="*/ 1395011 h 2279780"/>
              <a:gd name="connsiteX12" fmla="*/ 1684829 w 1894655"/>
              <a:gd name="connsiteY12" fmla="*/ 1199556 h 2279780"/>
              <a:gd name="connsiteX13" fmla="*/ 1672464 w 1894655"/>
              <a:gd name="connsiteY13" fmla="*/ 999641 h 2279780"/>
              <a:gd name="connsiteX14" fmla="*/ 1512349 w 1894655"/>
              <a:gd name="connsiteY14" fmla="*/ 682359 h 2279780"/>
              <a:gd name="connsiteX15" fmla="*/ 1257270 w 1894655"/>
              <a:gd name="connsiteY15" fmla="*/ 533319 h 2279780"/>
              <a:gd name="connsiteX16" fmla="*/ 1243765 w 1894655"/>
              <a:gd name="connsiteY16" fmla="*/ 362303 h 2279780"/>
              <a:gd name="connsiteX17" fmla="*/ 1184900 w 1894655"/>
              <a:gd name="connsiteY17" fmla="*/ 198019 h 2279780"/>
              <a:gd name="connsiteX18" fmla="*/ 1023797 w 1894655"/>
              <a:gd name="connsiteY18" fmla="*/ 64474 h 2279780"/>
              <a:gd name="connsiteX19" fmla="*/ 820436 w 1894655"/>
              <a:gd name="connsiteY19" fmla="*/ 165636 h 2279780"/>
              <a:gd name="connsiteX20" fmla="*/ 766811 w 1894655"/>
              <a:gd name="connsiteY20" fmla="*/ 338438 h 2279780"/>
              <a:gd name="connsiteX21" fmla="*/ 775414 w 1894655"/>
              <a:gd name="connsiteY21" fmla="*/ 424750 h 2279780"/>
              <a:gd name="connsiteX22" fmla="*/ 746142 w 1894655"/>
              <a:gd name="connsiteY22" fmla="*/ 476568 h 2279780"/>
              <a:gd name="connsiteX23" fmla="*/ 560173 w 1894655"/>
              <a:gd name="connsiteY23" fmla="*/ 518749 h 2279780"/>
              <a:gd name="connsiteX24" fmla="*/ 458718 w 1894655"/>
              <a:gd name="connsiteY24" fmla="*/ 478276 h 2279780"/>
              <a:gd name="connsiteX25" fmla="*/ 340435 w 1894655"/>
              <a:gd name="connsiteY25" fmla="*/ 345021 h 2279780"/>
              <a:gd name="connsiteX26" fmla="*/ 351852 w 1894655"/>
              <a:gd name="connsiteY26" fmla="*/ 187185 h 2279780"/>
              <a:gd name="connsiteX27" fmla="*/ 196484 w 1894655"/>
              <a:gd name="connsiteY27" fmla="*/ 2128 h 2279780"/>
              <a:gd name="connsiteX28" fmla="*/ 540 w 1894655"/>
              <a:gd name="connsiteY28" fmla="*/ 110985 h 2279780"/>
              <a:gd name="connsiteX29" fmla="*/ 118821 w 1894655"/>
              <a:gd name="connsiteY29" fmla="*/ 447452 h 2279780"/>
              <a:gd name="connsiteX30" fmla="*/ 194518 w 1894655"/>
              <a:gd name="connsiteY30" fmla="*/ 698283 h 2279780"/>
              <a:gd name="connsiteX31" fmla="*/ 331572 w 1894655"/>
              <a:gd name="connsiteY31" fmla="*/ 801187 h 2279780"/>
              <a:gd name="connsiteX32" fmla="*/ 668025 w 1894655"/>
              <a:gd name="connsiteY32" fmla="*/ 870503 h 2279780"/>
              <a:gd name="connsiteX33" fmla="*/ 675678 w 1894655"/>
              <a:gd name="connsiteY33" fmla="*/ 1593526 h 2279780"/>
              <a:gd name="connsiteX34" fmla="*/ 606297 w 1894655"/>
              <a:gd name="connsiteY34" fmla="*/ 2270199 h 2279780"/>
              <a:gd name="connsiteX35" fmla="*/ 1371611 w 1894655"/>
              <a:gd name="connsiteY35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5497 w 1894726"/>
              <a:gd name="connsiteY4" fmla="*/ 166764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0871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98283 h 2279780"/>
              <a:gd name="connsiteX31" fmla="*/ 331643 w 1894726"/>
              <a:gd name="connsiteY31" fmla="*/ 801187 h 2279780"/>
              <a:gd name="connsiteX32" fmla="*/ 668096 w 1894726"/>
              <a:gd name="connsiteY32" fmla="*/ 870503 h 2279780"/>
              <a:gd name="connsiteX33" fmla="*/ 675749 w 1894726"/>
              <a:gd name="connsiteY33" fmla="*/ 1593526 h 2279780"/>
              <a:gd name="connsiteX34" fmla="*/ 606368 w 1894726"/>
              <a:gd name="connsiteY34" fmla="*/ 2270199 h 2279780"/>
              <a:gd name="connsiteX35" fmla="*/ 1371682 w 1894726"/>
              <a:gd name="connsiteY35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5497 w 1894726"/>
              <a:gd name="connsiteY4" fmla="*/ 166764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0871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98283 h 2279780"/>
              <a:gd name="connsiteX31" fmla="*/ 331643 w 1894726"/>
              <a:gd name="connsiteY31" fmla="*/ 801187 h 2279780"/>
              <a:gd name="connsiteX32" fmla="*/ 681477 w 1894726"/>
              <a:gd name="connsiteY32" fmla="*/ 870503 h 2279780"/>
              <a:gd name="connsiteX33" fmla="*/ 675749 w 1894726"/>
              <a:gd name="connsiteY33" fmla="*/ 1593526 h 2279780"/>
              <a:gd name="connsiteX34" fmla="*/ 606368 w 1894726"/>
              <a:gd name="connsiteY34" fmla="*/ 2270199 h 2279780"/>
              <a:gd name="connsiteX35" fmla="*/ 1371682 w 1894726"/>
              <a:gd name="connsiteY35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5497 w 1894726"/>
              <a:gd name="connsiteY4" fmla="*/ 166764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0871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98283 h 2279780"/>
              <a:gd name="connsiteX31" fmla="*/ 331643 w 1894726"/>
              <a:gd name="connsiteY31" fmla="*/ 801187 h 2279780"/>
              <a:gd name="connsiteX32" fmla="*/ 663635 w 1894726"/>
              <a:gd name="connsiteY32" fmla="*/ 870503 h 2279780"/>
              <a:gd name="connsiteX33" fmla="*/ 675749 w 1894726"/>
              <a:gd name="connsiteY33" fmla="*/ 1593526 h 2279780"/>
              <a:gd name="connsiteX34" fmla="*/ 606368 w 1894726"/>
              <a:gd name="connsiteY34" fmla="*/ 2270199 h 2279780"/>
              <a:gd name="connsiteX35" fmla="*/ 1371682 w 1894726"/>
              <a:gd name="connsiteY35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5497 w 1894726"/>
              <a:gd name="connsiteY4" fmla="*/ 166764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0871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98283 h 2279780"/>
              <a:gd name="connsiteX31" fmla="*/ 331643 w 1894726"/>
              <a:gd name="connsiteY31" fmla="*/ 801187 h 2279780"/>
              <a:gd name="connsiteX32" fmla="*/ 663635 w 1894726"/>
              <a:gd name="connsiteY32" fmla="*/ 870503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5497 w 1894726"/>
              <a:gd name="connsiteY4" fmla="*/ 166764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0871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98283 h 2279780"/>
              <a:gd name="connsiteX31" fmla="*/ 331643 w 1894726"/>
              <a:gd name="connsiteY31" fmla="*/ 801187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5497 w 1894726"/>
              <a:gd name="connsiteY4" fmla="*/ 166764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0871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98283 h 2279780"/>
              <a:gd name="connsiteX31" fmla="*/ 340787 w 1894726"/>
              <a:gd name="connsiteY31" fmla="*/ 787471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5497 w 1894726"/>
              <a:gd name="connsiteY4" fmla="*/ 166764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0871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340787 w 1894726"/>
              <a:gd name="connsiteY31" fmla="*/ 787471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5497 w 1894726"/>
              <a:gd name="connsiteY4" fmla="*/ 166764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0871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322499 w 1894726"/>
              <a:gd name="connsiteY31" fmla="*/ 805759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5497 w 1894726"/>
              <a:gd name="connsiteY4" fmla="*/ 166764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0871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327071 w 1894726"/>
              <a:gd name="connsiteY31" fmla="*/ 787471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12637 w 1894726"/>
              <a:gd name="connsiteY4" fmla="*/ 1649354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0871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327071 w 1894726"/>
              <a:gd name="connsiteY31" fmla="*/ 787471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0871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327071 w 1894726"/>
              <a:gd name="connsiteY31" fmla="*/ 787471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62583 w 1894726"/>
              <a:gd name="connsiteY10" fmla="*/ 1838469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327071 w 1894726"/>
              <a:gd name="connsiteY31" fmla="*/ 787471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76299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327071 w 1894726"/>
              <a:gd name="connsiteY31" fmla="*/ 787471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62583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327071 w 1894726"/>
              <a:gd name="connsiteY31" fmla="*/ 787471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62583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290495 w 1894726"/>
              <a:gd name="connsiteY31" fmla="*/ 796615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62583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267635 w 1894726"/>
              <a:gd name="connsiteY31" fmla="*/ 778327 h 2279780"/>
              <a:gd name="connsiteX32" fmla="*/ 645347 w 1894726"/>
              <a:gd name="connsiteY32" fmla="*/ 856787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62583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267635 w 1894726"/>
              <a:gd name="connsiteY31" fmla="*/ 778327 h 2279780"/>
              <a:gd name="connsiteX32" fmla="*/ 659063 w 1894726"/>
              <a:gd name="connsiteY32" fmla="*/ 829355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62583 w 1894726"/>
              <a:gd name="connsiteY10" fmla="*/ 183389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267635 w 1894726"/>
              <a:gd name="connsiteY31" fmla="*/ 778327 h 2279780"/>
              <a:gd name="connsiteX32" fmla="*/ 659063 w 1894726"/>
              <a:gd name="connsiteY32" fmla="*/ 847643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71727 w 1894726"/>
              <a:gd name="connsiteY10" fmla="*/ 1820181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267635 w 1894726"/>
              <a:gd name="connsiteY31" fmla="*/ 778327 h 2279780"/>
              <a:gd name="connsiteX32" fmla="*/ 659063 w 1894726"/>
              <a:gd name="connsiteY32" fmla="*/ 847643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90015 w 1894726"/>
              <a:gd name="connsiteY10" fmla="*/ 1838469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267635 w 1894726"/>
              <a:gd name="connsiteY31" fmla="*/ 778327 h 2279780"/>
              <a:gd name="connsiteX32" fmla="*/ 659063 w 1894726"/>
              <a:gd name="connsiteY32" fmla="*/ 847643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90015 w 1894726"/>
              <a:gd name="connsiteY10" fmla="*/ 1856757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267635 w 1894726"/>
              <a:gd name="connsiteY31" fmla="*/ 778327 h 2279780"/>
              <a:gd name="connsiteX32" fmla="*/ 659063 w 1894726"/>
              <a:gd name="connsiteY32" fmla="*/ 847643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67155 w 1894726"/>
              <a:gd name="connsiteY10" fmla="*/ 1847613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267635 w 1894726"/>
              <a:gd name="connsiteY31" fmla="*/ 778327 h 2279780"/>
              <a:gd name="connsiteX32" fmla="*/ 659063 w 1894726"/>
              <a:gd name="connsiteY32" fmla="*/ 847643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17837 w 1894726"/>
              <a:gd name="connsiteY3" fmla="*/ 1298675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5443 w 1894726"/>
              <a:gd name="connsiteY10" fmla="*/ 1847613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267635 w 1894726"/>
              <a:gd name="connsiteY31" fmla="*/ 778327 h 2279780"/>
              <a:gd name="connsiteX32" fmla="*/ 659063 w 1894726"/>
              <a:gd name="connsiteY32" fmla="*/ 847643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399549 w 1894726"/>
              <a:gd name="connsiteY3" fmla="*/ 1266671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5443 w 1894726"/>
              <a:gd name="connsiteY10" fmla="*/ 1847613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267635 w 1894726"/>
              <a:gd name="connsiteY31" fmla="*/ 778327 h 2279780"/>
              <a:gd name="connsiteX32" fmla="*/ 659063 w 1894726"/>
              <a:gd name="connsiteY32" fmla="*/ 847643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08693 w 1894726"/>
              <a:gd name="connsiteY3" fmla="*/ 1284959 h 2279780"/>
              <a:gd name="connsiteX4" fmla="*/ 1530925 w 1894726"/>
              <a:gd name="connsiteY4" fmla="*/ 1644782 h 2279780"/>
              <a:gd name="connsiteX5" fmla="*/ 1615655 w 1894726"/>
              <a:gd name="connsiteY5" fmla="*/ 1809156 h 2279780"/>
              <a:gd name="connsiteX6" fmla="*/ 1603780 w 1894726"/>
              <a:gd name="connsiteY6" fmla="*/ 1960566 h 2279780"/>
              <a:gd name="connsiteX7" fmla="*/ 1600811 w 1894726"/>
              <a:gd name="connsiteY7" fmla="*/ 2092185 h 2279780"/>
              <a:gd name="connsiteX8" fmla="*/ 1736388 w 1894726"/>
              <a:gd name="connsiteY8" fmla="*/ 2131769 h 2279780"/>
              <a:gd name="connsiteX9" fmla="*/ 1894726 w 1894726"/>
              <a:gd name="connsiteY9" fmla="*/ 2037756 h 2279780"/>
              <a:gd name="connsiteX10" fmla="*/ 1885443 w 1894726"/>
              <a:gd name="connsiteY10" fmla="*/ 1847613 h 2279780"/>
              <a:gd name="connsiteX11" fmla="*/ 1755161 w 1894726"/>
              <a:gd name="connsiteY11" fmla="*/ 1395011 h 2279780"/>
              <a:gd name="connsiteX12" fmla="*/ 1684900 w 1894726"/>
              <a:gd name="connsiteY12" fmla="*/ 1199556 h 2279780"/>
              <a:gd name="connsiteX13" fmla="*/ 1672535 w 1894726"/>
              <a:gd name="connsiteY13" fmla="*/ 999641 h 2279780"/>
              <a:gd name="connsiteX14" fmla="*/ 1512420 w 1894726"/>
              <a:gd name="connsiteY14" fmla="*/ 682359 h 2279780"/>
              <a:gd name="connsiteX15" fmla="*/ 1257341 w 1894726"/>
              <a:gd name="connsiteY15" fmla="*/ 533319 h 2279780"/>
              <a:gd name="connsiteX16" fmla="*/ 1243836 w 1894726"/>
              <a:gd name="connsiteY16" fmla="*/ 362303 h 2279780"/>
              <a:gd name="connsiteX17" fmla="*/ 1184971 w 1894726"/>
              <a:gd name="connsiteY17" fmla="*/ 198019 h 2279780"/>
              <a:gd name="connsiteX18" fmla="*/ 1023868 w 1894726"/>
              <a:gd name="connsiteY18" fmla="*/ 64474 h 2279780"/>
              <a:gd name="connsiteX19" fmla="*/ 820507 w 1894726"/>
              <a:gd name="connsiteY19" fmla="*/ 165636 h 2279780"/>
              <a:gd name="connsiteX20" fmla="*/ 766882 w 1894726"/>
              <a:gd name="connsiteY20" fmla="*/ 338438 h 2279780"/>
              <a:gd name="connsiteX21" fmla="*/ 775485 w 1894726"/>
              <a:gd name="connsiteY21" fmla="*/ 424750 h 2279780"/>
              <a:gd name="connsiteX22" fmla="*/ 746213 w 1894726"/>
              <a:gd name="connsiteY22" fmla="*/ 476568 h 2279780"/>
              <a:gd name="connsiteX23" fmla="*/ 560244 w 1894726"/>
              <a:gd name="connsiteY23" fmla="*/ 518749 h 2279780"/>
              <a:gd name="connsiteX24" fmla="*/ 458789 w 1894726"/>
              <a:gd name="connsiteY24" fmla="*/ 478276 h 2279780"/>
              <a:gd name="connsiteX25" fmla="*/ 340506 w 1894726"/>
              <a:gd name="connsiteY25" fmla="*/ 345021 h 2279780"/>
              <a:gd name="connsiteX26" fmla="*/ 351923 w 1894726"/>
              <a:gd name="connsiteY26" fmla="*/ 187185 h 2279780"/>
              <a:gd name="connsiteX27" fmla="*/ 196555 w 1894726"/>
              <a:gd name="connsiteY27" fmla="*/ 2128 h 2279780"/>
              <a:gd name="connsiteX28" fmla="*/ 611 w 1894726"/>
              <a:gd name="connsiteY28" fmla="*/ 110985 h 2279780"/>
              <a:gd name="connsiteX29" fmla="*/ 105510 w 1894726"/>
              <a:gd name="connsiteY29" fmla="*/ 447452 h 2279780"/>
              <a:gd name="connsiteX30" fmla="*/ 194589 w 1894726"/>
              <a:gd name="connsiteY30" fmla="*/ 670851 h 2279780"/>
              <a:gd name="connsiteX31" fmla="*/ 267635 w 1894726"/>
              <a:gd name="connsiteY31" fmla="*/ 778327 h 2279780"/>
              <a:gd name="connsiteX32" fmla="*/ 659063 w 1894726"/>
              <a:gd name="connsiteY32" fmla="*/ 847643 h 2279780"/>
              <a:gd name="connsiteX33" fmla="*/ 679027 w 1894726"/>
              <a:gd name="connsiteY33" fmla="*/ 959451 h 2279780"/>
              <a:gd name="connsiteX34" fmla="*/ 675749 w 1894726"/>
              <a:gd name="connsiteY34" fmla="*/ 1593526 h 2279780"/>
              <a:gd name="connsiteX35" fmla="*/ 606368 w 1894726"/>
              <a:gd name="connsiteY35" fmla="*/ 2270199 h 2279780"/>
              <a:gd name="connsiteX36" fmla="*/ 1371682 w 1894726"/>
              <a:gd name="connsiteY36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08693 w 1894726"/>
              <a:gd name="connsiteY3" fmla="*/ 1284959 h 2279780"/>
              <a:gd name="connsiteX4" fmla="*/ 1434861 w 1894726"/>
              <a:gd name="connsiteY4" fmla="*/ 1402935 h 2279780"/>
              <a:gd name="connsiteX5" fmla="*/ 1530925 w 1894726"/>
              <a:gd name="connsiteY5" fmla="*/ 1644782 h 2279780"/>
              <a:gd name="connsiteX6" fmla="*/ 1615655 w 1894726"/>
              <a:gd name="connsiteY6" fmla="*/ 1809156 h 2279780"/>
              <a:gd name="connsiteX7" fmla="*/ 1603780 w 1894726"/>
              <a:gd name="connsiteY7" fmla="*/ 1960566 h 2279780"/>
              <a:gd name="connsiteX8" fmla="*/ 1600811 w 1894726"/>
              <a:gd name="connsiteY8" fmla="*/ 2092185 h 2279780"/>
              <a:gd name="connsiteX9" fmla="*/ 1736388 w 1894726"/>
              <a:gd name="connsiteY9" fmla="*/ 2131769 h 2279780"/>
              <a:gd name="connsiteX10" fmla="*/ 1894726 w 1894726"/>
              <a:gd name="connsiteY10" fmla="*/ 2037756 h 2279780"/>
              <a:gd name="connsiteX11" fmla="*/ 1885443 w 1894726"/>
              <a:gd name="connsiteY11" fmla="*/ 1847613 h 2279780"/>
              <a:gd name="connsiteX12" fmla="*/ 1755161 w 1894726"/>
              <a:gd name="connsiteY12" fmla="*/ 1395011 h 2279780"/>
              <a:gd name="connsiteX13" fmla="*/ 1684900 w 1894726"/>
              <a:gd name="connsiteY13" fmla="*/ 1199556 h 2279780"/>
              <a:gd name="connsiteX14" fmla="*/ 1672535 w 1894726"/>
              <a:gd name="connsiteY14" fmla="*/ 999641 h 2279780"/>
              <a:gd name="connsiteX15" fmla="*/ 1512420 w 1894726"/>
              <a:gd name="connsiteY15" fmla="*/ 682359 h 2279780"/>
              <a:gd name="connsiteX16" fmla="*/ 1257341 w 1894726"/>
              <a:gd name="connsiteY16" fmla="*/ 533319 h 2279780"/>
              <a:gd name="connsiteX17" fmla="*/ 1243836 w 1894726"/>
              <a:gd name="connsiteY17" fmla="*/ 362303 h 2279780"/>
              <a:gd name="connsiteX18" fmla="*/ 1184971 w 1894726"/>
              <a:gd name="connsiteY18" fmla="*/ 198019 h 2279780"/>
              <a:gd name="connsiteX19" fmla="*/ 1023868 w 1894726"/>
              <a:gd name="connsiteY19" fmla="*/ 64474 h 2279780"/>
              <a:gd name="connsiteX20" fmla="*/ 820507 w 1894726"/>
              <a:gd name="connsiteY20" fmla="*/ 165636 h 2279780"/>
              <a:gd name="connsiteX21" fmla="*/ 766882 w 1894726"/>
              <a:gd name="connsiteY21" fmla="*/ 338438 h 2279780"/>
              <a:gd name="connsiteX22" fmla="*/ 775485 w 1894726"/>
              <a:gd name="connsiteY22" fmla="*/ 424750 h 2279780"/>
              <a:gd name="connsiteX23" fmla="*/ 746213 w 1894726"/>
              <a:gd name="connsiteY23" fmla="*/ 476568 h 2279780"/>
              <a:gd name="connsiteX24" fmla="*/ 560244 w 1894726"/>
              <a:gd name="connsiteY24" fmla="*/ 518749 h 2279780"/>
              <a:gd name="connsiteX25" fmla="*/ 458789 w 1894726"/>
              <a:gd name="connsiteY25" fmla="*/ 478276 h 2279780"/>
              <a:gd name="connsiteX26" fmla="*/ 340506 w 1894726"/>
              <a:gd name="connsiteY26" fmla="*/ 345021 h 2279780"/>
              <a:gd name="connsiteX27" fmla="*/ 351923 w 1894726"/>
              <a:gd name="connsiteY27" fmla="*/ 187185 h 2279780"/>
              <a:gd name="connsiteX28" fmla="*/ 196555 w 1894726"/>
              <a:gd name="connsiteY28" fmla="*/ 2128 h 2279780"/>
              <a:gd name="connsiteX29" fmla="*/ 611 w 1894726"/>
              <a:gd name="connsiteY29" fmla="*/ 110985 h 2279780"/>
              <a:gd name="connsiteX30" fmla="*/ 105510 w 1894726"/>
              <a:gd name="connsiteY30" fmla="*/ 447452 h 2279780"/>
              <a:gd name="connsiteX31" fmla="*/ 194589 w 1894726"/>
              <a:gd name="connsiteY31" fmla="*/ 670851 h 2279780"/>
              <a:gd name="connsiteX32" fmla="*/ 267635 w 1894726"/>
              <a:gd name="connsiteY32" fmla="*/ 778327 h 2279780"/>
              <a:gd name="connsiteX33" fmla="*/ 659063 w 1894726"/>
              <a:gd name="connsiteY33" fmla="*/ 847643 h 2279780"/>
              <a:gd name="connsiteX34" fmla="*/ 679027 w 1894726"/>
              <a:gd name="connsiteY34" fmla="*/ 959451 h 2279780"/>
              <a:gd name="connsiteX35" fmla="*/ 675749 w 1894726"/>
              <a:gd name="connsiteY35" fmla="*/ 1593526 h 2279780"/>
              <a:gd name="connsiteX36" fmla="*/ 606368 w 1894726"/>
              <a:gd name="connsiteY36" fmla="*/ 2270199 h 2279780"/>
              <a:gd name="connsiteX37" fmla="*/ 1371682 w 1894726"/>
              <a:gd name="connsiteY37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08693 w 1894726"/>
              <a:gd name="connsiteY3" fmla="*/ 1284959 h 2279780"/>
              <a:gd name="connsiteX4" fmla="*/ 1434861 w 1894726"/>
              <a:gd name="connsiteY4" fmla="*/ 1402935 h 2279780"/>
              <a:gd name="connsiteX5" fmla="*/ 1530925 w 1894726"/>
              <a:gd name="connsiteY5" fmla="*/ 1644782 h 2279780"/>
              <a:gd name="connsiteX6" fmla="*/ 1629371 w 1894726"/>
              <a:gd name="connsiteY6" fmla="*/ 1804584 h 2279780"/>
              <a:gd name="connsiteX7" fmla="*/ 1603780 w 1894726"/>
              <a:gd name="connsiteY7" fmla="*/ 1960566 h 2279780"/>
              <a:gd name="connsiteX8" fmla="*/ 1600811 w 1894726"/>
              <a:gd name="connsiteY8" fmla="*/ 2092185 h 2279780"/>
              <a:gd name="connsiteX9" fmla="*/ 1736388 w 1894726"/>
              <a:gd name="connsiteY9" fmla="*/ 2131769 h 2279780"/>
              <a:gd name="connsiteX10" fmla="*/ 1894726 w 1894726"/>
              <a:gd name="connsiteY10" fmla="*/ 2037756 h 2279780"/>
              <a:gd name="connsiteX11" fmla="*/ 1885443 w 1894726"/>
              <a:gd name="connsiteY11" fmla="*/ 1847613 h 2279780"/>
              <a:gd name="connsiteX12" fmla="*/ 1755161 w 1894726"/>
              <a:gd name="connsiteY12" fmla="*/ 1395011 h 2279780"/>
              <a:gd name="connsiteX13" fmla="*/ 1684900 w 1894726"/>
              <a:gd name="connsiteY13" fmla="*/ 1199556 h 2279780"/>
              <a:gd name="connsiteX14" fmla="*/ 1672535 w 1894726"/>
              <a:gd name="connsiteY14" fmla="*/ 999641 h 2279780"/>
              <a:gd name="connsiteX15" fmla="*/ 1512420 w 1894726"/>
              <a:gd name="connsiteY15" fmla="*/ 682359 h 2279780"/>
              <a:gd name="connsiteX16" fmla="*/ 1257341 w 1894726"/>
              <a:gd name="connsiteY16" fmla="*/ 533319 h 2279780"/>
              <a:gd name="connsiteX17" fmla="*/ 1243836 w 1894726"/>
              <a:gd name="connsiteY17" fmla="*/ 362303 h 2279780"/>
              <a:gd name="connsiteX18" fmla="*/ 1184971 w 1894726"/>
              <a:gd name="connsiteY18" fmla="*/ 198019 h 2279780"/>
              <a:gd name="connsiteX19" fmla="*/ 1023868 w 1894726"/>
              <a:gd name="connsiteY19" fmla="*/ 64474 h 2279780"/>
              <a:gd name="connsiteX20" fmla="*/ 820507 w 1894726"/>
              <a:gd name="connsiteY20" fmla="*/ 165636 h 2279780"/>
              <a:gd name="connsiteX21" fmla="*/ 766882 w 1894726"/>
              <a:gd name="connsiteY21" fmla="*/ 338438 h 2279780"/>
              <a:gd name="connsiteX22" fmla="*/ 775485 w 1894726"/>
              <a:gd name="connsiteY22" fmla="*/ 424750 h 2279780"/>
              <a:gd name="connsiteX23" fmla="*/ 746213 w 1894726"/>
              <a:gd name="connsiteY23" fmla="*/ 476568 h 2279780"/>
              <a:gd name="connsiteX24" fmla="*/ 560244 w 1894726"/>
              <a:gd name="connsiteY24" fmla="*/ 518749 h 2279780"/>
              <a:gd name="connsiteX25" fmla="*/ 458789 w 1894726"/>
              <a:gd name="connsiteY25" fmla="*/ 478276 h 2279780"/>
              <a:gd name="connsiteX26" fmla="*/ 340506 w 1894726"/>
              <a:gd name="connsiteY26" fmla="*/ 345021 h 2279780"/>
              <a:gd name="connsiteX27" fmla="*/ 351923 w 1894726"/>
              <a:gd name="connsiteY27" fmla="*/ 187185 h 2279780"/>
              <a:gd name="connsiteX28" fmla="*/ 196555 w 1894726"/>
              <a:gd name="connsiteY28" fmla="*/ 2128 h 2279780"/>
              <a:gd name="connsiteX29" fmla="*/ 611 w 1894726"/>
              <a:gd name="connsiteY29" fmla="*/ 110985 h 2279780"/>
              <a:gd name="connsiteX30" fmla="*/ 105510 w 1894726"/>
              <a:gd name="connsiteY30" fmla="*/ 447452 h 2279780"/>
              <a:gd name="connsiteX31" fmla="*/ 194589 w 1894726"/>
              <a:gd name="connsiteY31" fmla="*/ 670851 h 2279780"/>
              <a:gd name="connsiteX32" fmla="*/ 267635 w 1894726"/>
              <a:gd name="connsiteY32" fmla="*/ 778327 h 2279780"/>
              <a:gd name="connsiteX33" fmla="*/ 659063 w 1894726"/>
              <a:gd name="connsiteY33" fmla="*/ 847643 h 2279780"/>
              <a:gd name="connsiteX34" fmla="*/ 679027 w 1894726"/>
              <a:gd name="connsiteY34" fmla="*/ 959451 h 2279780"/>
              <a:gd name="connsiteX35" fmla="*/ 675749 w 1894726"/>
              <a:gd name="connsiteY35" fmla="*/ 1593526 h 2279780"/>
              <a:gd name="connsiteX36" fmla="*/ 606368 w 1894726"/>
              <a:gd name="connsiteY36" fmla="*/ 2270199 h 2279780"/>
              <a:gd name="connsiteX37" fmla="*/ 1371682 w 1894726"/>
              <a:gd name="connsiteY37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08693 w 1894726"/>
              <a:gd name="connsiteY3" fmla="*/ 1284959 h 2279780"/>
              <a:gd name="connsiteX4" fmla="*/ 1434861 w 1894726"/>
              <a:gd name="connsiteY4" fmla="*/ 1402935 h 2279780"/>
              <a:gd name="connsiteX5" fmla="*/ 1540069 w 1894726"/>
              <a:gd name="connsiteY5" fmla="*/ 1640210 h 2279780"/>
              <a:gd name="connsiteX6" fmla="*/ 1629371 w 1894726"/>
              <a:gd name="connsiteY6" fmla="*/ 1804584 h 2279780"/>
              <a:gd name="connsiteX7" fmla="*/ 1603780 w 1894726"/>
              <a:gd name="connsiteY7" fmla="*/ 1960566 h 2279780"/>
              <a:gd name="connsiteX8" fmla="*/ 1600811 w 1894726"/>
              <a:gd name="connsiteY8" fmla="*/ 2092185 h 2279780"/>
              <a:gd name="connsiteX9" fmla="*/ 1736388 w 1894726"/>
              <a:gd name="connsiteY9" fmla="*/ 2131769 h 2279780"/>
              <a:gd name="connsiteX10" fmla="*/ 1894726 w 1894726"/>
              <a:gd name="connsiteY10" fmla="*/ 2037756 h 2279780"/>
              <a:gd name="connsiteX11" fmla="*/ 1885443 w 1894726"/>
              <a:gd name="connsiteY11" fmla="*/ 1847613 h 2279780"/>
              <a:gd name="connsiteX12" fmla="*/ 1755161 w 1894726"/>
              <a:gd name="connsiteY12" fmla="*/ 1395011 h 2279780"/>
              <a:gd name="connsiteX13" fmla="*/ 1684900 w 1894726"/>
              <a:gd name="connsiteY13" fmla="*/ 1199556 h 2279780"/>
              <a:gd name="connsiteX14" fmla="*/ 1672535 w 1894726"/>
              <a:gd name="connsiteY14" fmla="*/ 999641 h 2279780"/>
              <a:gd name="connsiteX15" fmla="*/ 1512420 w 1894726"/>
              <a:gd name="connsiteY15" fmla="*/ 682359 h 2279780"/>
              <a:gd name="connsiteX16" fmla="*/ 1257341 w 1894726"/>
              <a:gd name="connsiteY16" fmla="*/ 533319 h 2279780"/>
              <a:gd name="connsiteX17" fmla="*/ 1243836 w 1894726"/>
              <a:gd name="connsiteY17" fmla="*/ 362303 h 2279780"/>
              <a:gd name="connsiteX18" fmla="*/ 1184971 w 1894726"/>
              <a:gd name="connsiteY18" fmla="*/ 198019 h 2279780"/>
              <a:gd name="connsiteX19" fmla="*/ 1023868 w 1894726"/>
              <a:gd name="connsiteY19" fmla="*/ 64474 h 2279780"/>
              <a:gd name="connsiteX20" fmla="*/ 820507 w 1894726"/>
              <a:gd name="connsiteY20" fmla="*/ 165636 h 2279780"/>
              <a:gd name="connsiteX21" fmla="*/ 766882 w 1894726"/>
              <a:gd name="connsiteY21" fmla="*/ 338438 h 2279780"/>
              <a:gd name="connsiteX22" fmla="*/ 775485 w 1894726"/>
              <a:gd name="connsiteY22" fmla="*/ 424750 h 2279780"/>
              <a:gd name="connsiteX23" fmla="*/ 746213 w 1894726"/>
              <a:gd name="connsiteY23" fmla="*/ 476568 h 2279780"/>
              <a:gd name="connsiteX24" fmla="*/ 560244 w 1894726"/>
              <a:gd name="connsiteY24" fmla="*/ 518749 h 2279780"/>
              <a:gd name="connsiteX25" fmla="*/ 458789 w 1894726"/>
              <a:gd name="connsiteY25" fmla="*/ 478276 h 2279780"/>
              <a:gd name="connsiteX26" fmla="*/ 340506 w 1894726"/>
              <a:gd name="connsiteY26" fmla="*/ 345021 h 2279780"/>
              <a:gd name="connsiteX27" fmla="*/ 351923 w 1894726"/>
              <a:gd name="connsiteY27" fmla="*/ 187185 h 2279780"/>
              <a:gd name="connsiteX28" fmla="*/ 196555 w 1894726"/>
              <a:gd name="connsiteY28" fmla="*/ 2128 h 2279780"/>
              <a:gd name="connsiteX29" fmla="*/ 611 w 1894726"/>
              <a:gd name="connsiteY29" fmla="*/ 110985 h 2279780"/>
              <a:gd name="connsiteX30" fmla="*/ 105510 w 1894726"/>
              <a:gd name="connsiteY30" fmla="*/ 447452 h 2279780"/>
              <a:gd name="connsiteX31" fmla="*/ 194589 w 1894726"/>
              <a:gd name="connsiteY31" fmla="*/ 670851 h 2279780"/>
              <a:gd name="connsiteX32" fmla="*/ 267635 w 1894726"/>
              <a:gd name="connsiteY32" fmla="*/ 778327 h 2279780"/>
              <a:gd name="connsiteX33" fmla="*/ 659063 w 1894726"/>
              <a:gd name="connsiteY33" fmla="*/ 847643 h 2279780"/>
              <a:gd name="connsiteX34" fmla="*/ 679027 w 1894726"/>
              <a:gd name="connsiteY34" fmla="*/ 959451 h 2279780"/>
              <a:gd name="connsiteX35" fmla="*/ 675749 w 1894726"/>
              <a:gd name="connsiteY35" fmla="*/ 1593526 h 2279780"/>
              <a:gd name="connsiteX36" fmla="*/ 606368 w 1894726"/>
              <a:gd name="connsiteY36" fmla="*/ 2270199 h 2279780"/>
              <a:gd name="connsiteX37" fmla="*/ 1371682 w 1894726"/>
              <a:gd name="connsiteY37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08693 w 1894726"/>
              <a:gd name="connsiteY3" fmla="*/ 1284959 h 2279780"/>
              <a:gd name="connsiteX4" fmla="*/ 1434861 w 1894726"/>
              <a:gd name="connsiteY4" fmla="*/ 1402935 h 2279780"/>
              <a:gd name="connsiteX5" fmla="*/ 1540069 w 1894726"/>
              <a:gd name="connsiteY5" fmla="*/ 1640210 h 2279780"/>
              <a:gd name="connsiteX6" fmla="*/ 1629371 w 1894726"/>
              <a:gd name="connsiteY6" fmla="*/ 1804584 h 2279780"/>
              <a:gd name="connsiteX7" fmla="*/ 1603780 w 1894726"/>
              <a:gd name="connsiteY7" fmla="*/ 1960566 h 2279780"/>
              <a:gd name="connsiteX8" fmla="*/ 1600811 w 1894726"/>
              <a:gd name="connsiteY8" fmla="*/ 2092185 h 2279780"/>
              <a:gd name="connsiteX9" fmla="*/ 1736388 w 1894726"/>
              <a:gd name="connsiteY9" fmla="*/ 2131769 h 2279780"/>
              <a:gd name="connsiteX10" fmla="*/ 1894726 w 1894726"/>
              <a:gd name="connsiteY10" fmla="*/ 2037756 h 2279780"/>
              <a:gd name="connsiteX11" fmla="*/ 1885443 w 1894726"/>
              <a:gd name="connsiteY11" fmla="*/ 1847613 h 2279780"/>
              <a:gd name="connsiteX12" fmla="*/ 1741445 w 1894726"/>
              <a:gd name="connsiteY12" fmla="*/ 1395011 h 2279780"/>
              <a:gd name="connsiteX13" fmla="*/ 1684900 w 1894726"/>
              <a:gd name="connsiteY13" fmla="*/ 1199556 h 2279780"/>
              <a:gd name="connsiteX14" fmla="*/ 1672535 w 1894726"/>
              <a:gd name="connsiteY14" fmla="*/ 999641 h 2279780"/>
              <a:gd name="connsiteX15" fmla="*/ 1512420 w 1894726"/>
              <a:gd name="connsiteY15" fmla="*/ 682359 h 2279780"/>
              <a:gd name="connsiteX16" fmla="*/ 1257341 w 1894726"/>
              <a:gd name="connsiteY16" fmla="*/ 533319 h 2279780"/>
              <a:gd name="connsiteX17" fmla="*/ 1243836 w 1894726"/>
              <a:gd name="connsiteY17" fmla="*/ 362303 h 2279780"/>
              <a:gd name="connsiteX18" fmla="*/ 1184971 w 1894726"/>
              <a:gd name="connsiteY18" fmla="*/ 198019 h 2279780"/>
              <a:gd name="connsiteX19" fmla="*/ 1023868 w 1894726"/>
              <a:gd name="connsiteY19" fmla="*/ 64474 h 2279780"/>
              <a:gd name="connsiteX20" fmla="*/ 820507 w 1894726"/>
              <a:gd name="connsiteY20" fmla="*/ 165636 h 2279780"/>
              <a:gd name="connsiteX21" fmla="*/ 766882 w 1894726"/>
              <a:gd name="connsiteY21" fmla="*/ 338438 h 2279780"/>
              <a:gd name="connsiteX22" fmla="*/ 775485 w 1894726"/>
              <a:gd name="connsiteY22" fmla="*/ 424750 h 2279780"/>
              <a:gd name="connsiteX23" fmla="*/ 746213 w 1894726"/>
              <a:gd name="connsiteY23" fmla="*/ 476568 h 2279780"/>
              <a:gd name="connsiteX24" fmla="*/ 560244 w 1894726"/>
              <a:gd name="connsiteY24" fmla="*/ 518749 h 2279780"/>
              <a:gd name="connsiteX25" fmla="*/ 458789 w 1894726"/>
              <a:gd name="connsiteY25" fmla="*/ 478276 h 2279780"/>
              <a:gd name="connsiteX26" fmla="*/ 340506 w 1894726"/>
              <a:gd name="connsiteY26" fmla="*/ 345021 h 2279780"/>
              <a:gd name="connsiteX27" fmla="*/ 351923 w 1894726"/>
              <a:gd name="connsiteY27" fmla="*/ 187185 h 2279780"/>
              <a:gd name="connsiteX28" fmla="*/ 196555 w 1894726"/>
              <a:gd name="connsiteY28" fmla="*/ 2128 h 2279780"/>
              <a:gd name="connsiteX29" fmla="*/ 611 w 1894726"/>
              <a:gd name="connsiteY29" fmla="*/ 110985 h 2279780"/>
              <a:gd name="connsiteX30" fmla="*/ 105510 w 1894726"/>
              <a:gd name="connsiteY30" fmla="*/ 447452 h 2279780"/>
              <a:gd name="connsiteX31" fmla="*/ 194589 w 1894726"/>
              <a:gd name="connsiteY31" fmla="*/ 670851 h 2279780"/>
              <a:gd name="connsiteX32" fmla="*/ 267635 w 1894726"/>
              <a:gd name="connsiteY32" fmla="*/ 778327 h 2279780"/>
              <a:gd name="connsiteX33" fmla="*/ 659063 w 1894726"/>
              <a:gd name="connsiteY33" fmla="*/ 847643 h 2279780"/>
              <a:gd name="connsiteX34" fmla="*/ 679027 w 1894726"/>
              <a:gd name="connsiteY34" fmla="*/ 959451 h 2279780"/>
              <a:gd name="connsiteX35" fmla="*/ 675749 w 1894726"/>
              <a:gd name="connsiteY35" fmla="*/ 1593526 h 2279780"/>
              <a:gd name="connsiteX36" fmla="*/ 606368 w 1894726"/>
              <a:gd name="connsiteY36" fmla="*/ 2270199 h 2279780"/>
              <a:gd name="connsiteX37" fmla="*/ 1371682 w 1894726"/>
              <a:gd name="connsiteY37" fmla="*/ 2279780 h 2279780"/>
              <a:gd name="connsiteX0" fmla="*/ 1371682 w 1894726"/>
              <a:gd name="connsiteY0" fmla="*/ 2279780 h 2279780"/>
              <a:gd name="connsiteX1" fmla="*/ 1444685 w 1894726"/>
              <a:gd name="connsiteY1" fmla="*/ 1844839 h 2279780"/>
              <a:gd name="connsiteX2" fmla="*/ 1459297 w 1894726"/>
              <a:gd name="connsiteY2" fmla="*/ 1634985 h 2279780"/>
              <a:gd name="connsiteX3" fmla="*/ 1408693 w 1894726"/>
              <a:gd name="connsiteY3" fmla="*/ 1284959 h 2279780"/>
              <a:gd name="connsiteX4" fmla="*/ 1434861 w 1894726"/>
              <a:gd name="connsiteY4" fmla="*/ 1402935 h 2279780"/>
              <a:gd name="connsiteX5" fmla="*/ 1540069 w 1894726"/>
              <a:gd name="connsiteY5" fmla="*/ 1640210 h 2279780"/>
              <a:gd name="connsiteX6" fmla="*/ 1629371 w 1894726"/>
              <a:gd name="connsiteY6" fmla="*/ 1804584 h 2279780"/>
              <a:gd name="connsiteX7" fmla="*/ 1603780 w 1894726"/>
              <a:gd name="connsiteY7" fmla="*/ 1960566 h 2279780"/>
              <a:gd name="connsiteX8" fmla="*/ 1600811 w 1894726"/>
              <a:gd name="connsiteY8" fmla="*/ 2092185 h 2279780"/>
              <a:gd name="connsiteX9" fmla="*/ 1736388 w 1894726"/>
              <a:gd name="connsiteY9" fmla="*/ 2131769 h 2279780"/>
              <a:gd name="connsiteX10" fmla="*/ 1894726 w 1894726"/>
              <a:gd name="connsiteY10" fmla="*/ 2037756 h 2279780"/>
              <a:gd name="connsiteX11" fmla="*/ 1867155 w 1894726"/>
              <a:gd name="connsiteY11" fmla="*/ 1829325 h 2279780"/>
              <a:gd name="connsiteX12" fmla="*/ 1741445 w 1894726"/>
              <a:gd name="connsiteY12" fmla="*/ 1395011 h 2279780"/>
              <a:gd name="connsiteX13" fmla="*/ 1684900 w 1894726"/>
              <a:gd name="connsiteY13" fmla="*/ 1199556 h 2279780"/>
              <a:gd name="connsiteX14" fmla="*/ 1672535 w 1894726"/>
              <a:gd name="connsiteY14" fmla="*/ 999641 h 2279780"/>
              <a:gd name="connsiteX15" fmla="*/ 1512420 w 1894726"/>
              <a:gd name="connsiteY15" fmla="*/ 682359 h 2279780"/>
              <a:gd name="connsiteX16" fmla="*/ 1257341 w 1894726"/>
              <a:gd name="connsiteY16" fmla="*/ 533319 h 2279780"/>
              <a:gd name="connsiteX17" fmla="*/ 1243836 w 1894726"/>
              <a:gd name="connsiteY17" fmla="*/ 362303 h 2279780"/>
              <a:gd name="connsiteX18" fmla="*/ 1184971 w 1894726"/>
              <a:gd name="connsiteY18" fmla="*/ 198019 h 2279780"/>
              <a:gd name="connsiteX19" fmla="*/ 1023868 w 1894726"/>
              <a:gd name="connsiteY19" fmla="*/ 64474 h 2279780"/>
              <a:gd name="connsiteX20" fmla="*/ 820507 w 1894726"/>
              <a:gd name="connsiteY20" fmla="*/ 165636 h 2279780"/>
              <a:gd name="connsiteX21" fmla="*/ 766882 w 1894726"/>
              <a:gd name="connsiteY21" fmla="*/ 338438 h 2279780"/>
              <a:gd name="connsiteX22" fmla="*/ 775485 w 1894726"/>
              <a:gd name="connsiteY22" fmla="*/ 424750 h 2279780"/>
              <a:gd name="connsiteX23" fmla="*/ 746213 w 1894726"/>
              <a:gd name="connsiteY23" fmla="*/ 476568 h 2279780"/>
              <a:gd name="connsiteX24" fmla="*/ 560244 w 1894726"/>
              <a:gd name="connsiteY24" fmla="*/ 518749 h 2279780"/>
              <a:gd name="connsiteX25" fmla="*/ 458789 w 1894726"/>
              <a:gd name="connsiteY25" fmla="*/ 478276 h 2279780"/>
              <a:gd name="connsiteX26" fmla="*/ 340506 w 1894726"/>
              <a:gd name="connsiteY26" fmla="*/ 345021 h 2279780"/>
              <a:gd name="connsiteX27" fmla="*/ 351923 w 1894726"/>
              <a:gd name="connsiteY27" fmla="*/ 187185 h 2279780"/>
              <a:gd name="connsiteX28" fmla="*/ 196555 w 1894726"/>
              <a:gd name="connsiteY28" fmla="*/ 2128 h 2279780"/>
              <a:gd name="connsiteX29" fmla="*/ 611 w 1894726"/>
              <a:gd name="connsiteY29" fmla="*/ 110985 h 2279780"/>
              <a:gd name="connsiteX30" fmla="*/ 105510 w 1894726"/>
              <a:gd name="connsiteY30" fmla="*/ 447452 h 2279780"/>
              <a:gd name="connsiteX31" fmla="*/ 194589 w 1894726"/>
              <a:gd name="connsiteY31" fmla="*/ 670851 h 2279780"/>
              <a:gd name="connsiteX32" fmla="*/ 267635 w 1894726"/>
              <a:gd name="connsiteY32" fmla="*/ 778327 h 2279780"/>
              <a:gd name="connsiteX33" fmla="*/ 659063 w 1894726"/>
              <a:gd name="connsiteY33" fmla="*/ 847643 h 2279780"/>
              <a:gd name="connsiteX34" fmla="*/ 679027 w 1894726"/>
              <a:gd name="connsiteY34" fmla="*/ 959451 h 2279780"/>
              <a:gd name="connsiteX35" fmla="*/ 675749 w 1894726"/>
              <a:gd name="connsiteY35" fmla="*/ 1593526 h 2279780"/>
              <a:gd name="connsiteX36" fmla="*/ 606368 w 1894726"/>
              <a:gd name="connsiteY36" fmla="*/ 2270199 h 2279780"/>
              <a:gd name="connsiteX37" fmla="*/ 1371682 w 1894726"/>
              <a:gd name="connsiteY37" fmla="*/ 2279780 h 2279780"/>
              <a:gd name="connsiteX0" fmla="*/ 1371682 w 1913014"/>
              <a:gd name="connsiteY0" fmla="*/ 2279780 h 2279780"/>
              <a:gd name="connsiteX1" fmla="*/ 1444685 w 1913014"/>
              <a:gd name="connsiteY1" fmla="*/ 1844839 h 2279780"/>
              <a:gd name="connsiteX2" fmla="*/ 1459297 w 1913014"/>
              <a:gd name="connsiteY2" fmla="*/ 1634985 h 2279780"/>
              <a:gd name="connsiteX3" fmla="*/ 1408693 w 1913014"/>
              <a:gd name="connsiteY3" fmla="*/ 1284959 h 2279780"/>
              <a:gd name="connsiteX4" fmla="*/ 1434861 w 1913014"/>
              <a:gd name="connsiteY4" fmla="*/ 1402935 h 2279780"/>
              <a:gd name="connsiteX5" fmla="*/ 1540069 w 1913014"/>
              <a:gd name="connsiteY5" fmla="*/ 1640210 h 2279780"/>
              <a:gd name="connsiteX6" fmla="*/ 1629371 w 1913014"/>
              <a:gd name="connsiteY6" fmla="*/ 1804584 h 2279780"/>
              <a:gd name="connsiteX7" fmla="*/ 1603780 w 1913014"/>
              <a:gd name="connsiteY7" fmla="*/ 1960566 h 2279780"/>
              <a:gd name="connsiteX8" fmla="*/ 1600811 w 1913014"/>
              <a:gd name="connsiteY8" fmla="*/ 2092185 h 2279780"/>
              <a:gd name="connsiteX9" fmla="*/ 1736388 w 1913014"/>
              <a:gd name="connsiteY9" fmla="*/ 2131769 h 2279780"/>
              <a:gd name="connsiteX10" fmla="*/ 1913014 w 1913014"/>
              <a:gd name="connsiteY10" fmla="*/ 2024040 h 2279780"/>
              <a:gd name="connsiteX11" fmla="*/ 1867155 w 1913014"/>
              <a:gd name="connsiteY11" fmla="*/ 1829325 h 2279780"/>
              <a:gd name="connsiteX12" fmla="*/ 1741445 w 1913014"/>
              <a:gd name="connsiteY12" fmla="*/ 1395011 h 2279780"/>
              <a:gd name="connsiteX13" fmla="*/ 1684900 w 1913014"/>
              <a:gd name="connsiteY13" fmla="*/ 1199556 h 2279780"/>
              <a:gd name="connsiteX14" fmla="*/ 1672535 w 1913014"/>
              <a:gd name="connsiteY14" fmla="*/ 999641 h 2279780"/>
              <a:gd name="connsiteX15" fmla="*/ 1512420 w 1913014"/>
              <a:gd name="connsiteY15" fmla="*/ 682359 h 2279780"/>
              <a:gd name="connsiteX16" fmla="*/ 1257341 w 1913014"/>
              <a:gd name="connsiteY16" fmla="*/ 533319 h 2279780"/>
              <a:gd name="connsiteX17" fmla="*/ 1243836 w 1913014"/>
              <a:gd name="connsiteY17" fmla="*/ 362303 h 2279780"/>
              <a:gd name="connsiteX18" fmla="*/ 1184971 w 1913014"/>
              <a:gd name="connsiteY18" fmla="*/ 198019 h 2279780"/>
              <a:gd name="connsiteX19" fmla="*/ 1023868 w 1913014"/>
              <a:gd name="connsiteY19" fmla="*/ 64474 h 2279780"/>
              <a:gd name="connsiteX20" fmla="*/ 820507 w 1913014"/>
              <a:gd name="connsiteY20" fmla="*/ 165636 h 2279780"/>
              <a:gd name="connsiteX21" fmla="*/ 766882 w 1913014"/>
              <a:gd name="connsiteY21" fmla="*/ 338438 h 2279780"/>
              <a:gd name="connsiteX22" fmla="*/ 775485 w 1913014"/>
              <a:gd name="connsiteY22" fmla="*/ 424750 h 2279780"/>
              <a:gd name="connsiteX23" fmla="*/ 746213 w 1913014"/>
              <a:gd name="connsiteY23" fmla="*/ 476568 h 2279780"/>
              <a:gd name="connsiteX24" fmla="*/ 560244 w 1913014"/>
              <a:gd name="connsiteY24" fmla="*/ 518749 h 2279780"/>
              <a:gd name="connsiteX25" fmla="*/ 458789 w 1913014"/>
              <a:gd name="connsiteY25" fmla="*/ 478276 h 2279780"/>
              <a:gd name="connsiteX26" fmla="*/ 340506 w 1913014"/>
              <a:gd name="connsiteY26" fmla="*/ 345021 h 2279780"/>
              <a:gd name="connsiteX27" fmla="*/ 351923 w 1913014"/>
              <a:gd name="connsiteY27" fmla="*/ 187185 h 2279780"/>
              <a:gd name="connsiteX28" fmla="*/ 196555 w 1913014"/>
              <a:gd name="connsiteY28" fmla="*/ 2128 h 2279780"/>
              <a:gd name="connsiteX29" fmla="*/ 611 w 1913014"/>
              <a:gd name="connsiteY29" fmla="*/ 110985 h 2279780"/>
              <a:gd name="connsiteX30" fmla="*/ 105510 w 1913014"/>
              <a:gd name="connsiteY30" fmla="*/ 447452 h 2279780"/>
              <a:gd name="connsiteX31" fmla="*/ 194589 w 1913014"/>
              <a:gd name="connsiteY31" fmla="*/ 670851 h 2279780"/>
              <a:gd name="connsiteX32" fmla="*/ 267635 w 1913014"/>
              <a:gd name="connsiteY32" fmla="*/ 778327 h 2279780"/>
              <a:gd name="connsiteX33" fmla="*/ 659063 w 1913014"/>
              <a:gd name="connsiteY33" fmla="*/ 847643 h 2279780"/>
              <a:gd name="connsiteX34" fmla="*/ 679027 w 1913014"/>
              <a:gd name="connsiteY34" fmla="*/ 959451 h 2279780"/>
              <a:gd name="connsiteX35" fmla="*/ 675749 w 1913014"/>
              <a:gd name="connsiteY35" fmla="*/ 1593526 h 2279780"/>
              <a:gd name="connsiteX36" fmla="*/ 606368 w 1913014"/>
              <a:gd name="connsiteY36" fmla="*/ 2270199 h 2279780"/>
              <a:gd name="connsiteX37" fmla="*/ 1371682 w 1913014"/>
              <a:gd name="connsiteY37" fmla="*/ 2279780 h 2279780"/>
              <a:gd name="connsiteX0" fmla="*/ 1371682 w 1913014"/>
              <a:gd name="connsiteY0" fmla="*/ 2279780 h 2279780"/>
              <a:gd name="connsiteX1" fmla="*/ 1444685 w 1913014"/>
              <a:gd name="connsiteY1" fmla="*/ 1844839 h 2279780"/>
              <a:gd name="connsiteX2" fmla="*/ 1459297 w 1913014"/>
              <a:gd name="connsiteY2" fmla="*/ 1634985 h 2279780"/>
              <a:gd name="connsiteX3" fmla="*/ 1408693 w 1913014"/>
              <a:gd name="connsiteY3" fmla="*/ 1284959 h 2279780"/>
              <a:gd name="connsiteX4" fmla="*/ 1434861 w 1913014"/>
              <a:gd name="connsiteY4" fmla="*/ 1402935 h 2279780"/>
              <a:gd name="connsiteX5" fmla="*/ 1540069 w 1913014"/>
              <a:gd name="connsiteY5" fmla="*/ 1640210 h 2279780"/>
              <a:gd name="connsiteX6" fmla="*/ 1629371 w 1913014"/>
              <a:gd name="connsiteY6" fmla="*/ 1804584 h 2279780"/>
              <a:gd name="connsiteX7" fmla="*/ 1603780 w 1913014"/>
              <a:gd name="connsiteY7" fmla="*/ 1960566 h 2279780"/>
              <a:gd name="connsiteX8" fmla="*/ 1600811 w 1913014"/>
              <a:gd name="connsiteY8" fmla="*/ 2092185 h 2279780"/>
              <a:gd name="connsiteX9" fmla="*/ 1736388 w 1913014"/>
              <a:gd name="connsiteY9" fmla="*/ 2131769 h 2279780"/>
              <a:gd name="connsiteX10" fmla="*/ 1913014 w 1913014"/>
              <a:gd name="connsiteY10" fmla="*/ 2024040 h 2279780"/>
              <a:gd name="connsiteX11" fmla="*/ 1867155 w 1913014"/>
              <a:gd name="connsiteY11" fmla="*/ 1829325 h 2279780"/>
              <a:gd name="connsiteX12" fmla="*/ 1741445 w 1913014"/>
              <a:gd name="connsiteY12" fmla="*/ 1395011 h 2279780"/>
              <a:gd name="connsiteX13" fmla="*/ 1684900 w 1913014"/>
              <a:gd name="connsiteY13" fmla="*/ 1199556 h 2279780"/>
              <a:gd name="connsiteX14" fmla="*/ 1672535 w 1913014"/>
              <a:gd name="connsiteY14" fmla="*/ 999641 h 2279780"/>
              <a:gd name="connsiteX15" fmla="*/ 1512420 w 1913014"/>
              <a:gd name="connsiteY15" fmla="*/ 682359 h 2279780"/>
              <a:gd name="connsiteX16" fmla="*/ 1257341 w 1913014"/>
              <a:gd name="connsiteY16" fmla="*/ 533319 h 2279780"/>
              <a:gd name="connsiteX17" fmla="*/ 1243836 w 1913014"/>
              <a:gd name="connsiteY17" fmla="*/ 362303 h 2279780"/>
              <a:gd name="connsiteX18" fmla="*/ 1184971 w 1913014"/>
              <a:gd name="connsiteY18" fmla="*/ 198019 h 2279780"/>
              <a:gd name="connsiteX19" fmla="*/ 1023868 w 1913014"/>
              <a:gd name="connsiteY19" fmla="*/ 64474 h 2279780"/>
              <a:gd name="connsiteX20" fmla="*/ 820507 w 1913014"/>
              <a:gd name="connsiteY20" fmla="*/ 165636 h 2279780"/>
              <a:gd name="connsiteX21" fmla="*/ 766882 w 1913014"/>
              <a:gd name="connsiteY21" fmla="*/ 338438 h 2279780"/>
              <a:gd name="connsiteX22" fmla="*/ 775485 w 1913014"/>
              <a:gd name="connsiteY22" fmla="*/ 424750 h 2279780"/>
              <a:gd name="connsiteX23" fmla="*/ 746213 w 1913014"/>
              <a:gd name="connsiteY23" fmla="*/ 476568 h 2279780"/>
              <a:gd name="connsiteX24" fmla="*/ 560244 w 1913014"/>
              <a:gd name="connsiteY24" fmla="*/ 518749 h 2279780"/>
              <a:gd name="connsiteX25" fmla="*/ 458789 w 1913014"/>
              <a:gd name="connsiteY25" fmla="*/ 478276 h 2279780"/>
              <a:gd name="connsiteX26" fmla="*/ 340506 w 1913014"/>
              <a:gd name="connsiteY26" fmla="*/ 345021 h 2279780"/>
              <a:gd name="connsiteX27" fmla="*/ 351923 w 1913014"/>
              <a:gd name="connsiteY27" fmla="*/ 187185 h 2279780"/>
              <a:gd name="connsiteX28" fmla="*/ 196555 w 1913014"/>
              <a:gd name="connsiteY28" fmla="*/ 2128 h 2279780"/>
              <a:gd name="connsiteX29" fmla="*/ 611 w 1913014"/>
              <a:gd name="connsiteY29" fmla="*/ 110985 h 2279780"/>
              <a:gd name="connsiteX30" fmla="*/ 105510 w 1913014"/>
              <a:gd name="connsiteY30" fmla="*/ 447452 h 2279780"/>
              <a:gd name="connsiteX31" fmla="*/ 194589 w 1913014"/>
              <a:gd name="connsiteY31" fmla="*/ 670851 h 2279780"/>
              <a:gd name="connsiteX32" fmla="*/ 267635 w 1913014"/>
              <a:gd name="connsiteY32" fmla="*/ 778327 h 2279780"/>
              <a:gd name="connsiteX33" fmla="*/ 644549 w 1913014"/>
              <a:gd name="connsiteY33" fmla="*/ 847643 h 2279780"/>
              <a:gd name="connsiteX34" fmla="*/ 679027 w 1913014"/>
              <a:gd name="connsiteY34" fmla="*/ 959451 h 2279780"/>
              <a:gd name="connsiteX35" fmla="*/ 675749 w 1913014"/>
              <a:gd name="connsiteY35" fmla="*/ 1593526 h 2279780"/>
              <a:gd name="connsiteX36" fmla="*/ 606368 w 1913014"/>
              <a:gd name="connsiteY36" fmla="*/ 2270199 h 2279780"/>
              <a:gd name="connsiteX37" fmla="*/ 1371682 w 1913014"/>
              <a:gd name="connsiteY37" fmla="*/ 2279780 h 2279780"/>
              <a:gd name="connsiteX0" fmla="*/ 1371682 w 1913014"/>
              <a:gd name="connsiteY0" fmla="*/ 2279780 h 2279780"/>
              <a:gd name="connsiteX1" fmla="*/ 1444685 w 1913014"/>
              <a:gd name="connsiteY1" fmla="*/ 1844839 h 2279780"/>
              <a:gd name="connsiteX2" fmla="*/ 1459297 w 1913014"/>
              <a:gd name="connsiteY2" fmla="*/ 1634985 h 2279780"/>
              <a:gd name="connsiteX3" fmla="*/ 1408693 w 1913014"/>
              <a:gd name="connsiteY3" fmla="*/ 1284959 h 2279780"/>
              <a:gd name="connsiteX4" fmla="*/ 1434861 w 1913014"/>
              <a:gd name="connsiteY4" fmla="*/ 1402935 h 2279780"/>
              <a:gd name="connsiteX5" fmla="*/ 1540069 w 1913014"/>
              <a:gd name="connsiteY5" fmla="*/ 1640210 h 2279780"/>
              <a:gd name="connsiteX6" fmla="*/ 1629371 w 1913014"/>
              <a:gd name="connsiteY6" fmla="*/ 1804584 h 2279780"/>
              <a:gd name="connsiteX7" fmla="*/ 1603780 w 1913014"/>
              <a:gd name="connsiteY7" fmla="*/ 1960566 h 2279780"/>
              <a:gd name="connsiteX8" fmla="*/ 1600811 w 1913014"/>
              <a:gd name="connsiteY8" fmla="*/ 2092185 h 2279780"/>
              <a:gd name="connsiteX9" fmla="*/ 1736388 w 1913014"/>
              <a:gd name="connsiteY9" fmla="*/ 2131769 h 2279780"/>
              <a:gd name="connsiteX10" fmla="*/ 1913014 w 1913014"/>
              <a:gd name="connsiteY10" fmla="*/ 2024040 h 2279780"/>
              <a:gd name="connsiteX11" fmla="*/ 1867155 w 1913014"/>
              <a:gd name="connsiteY11" fmla="*/ 1829325 h 2279780"/>
              <a:gd name="connsiteX12" fmla="*/ 1741445 w 1913014"/>
              <a:gd name="connsiteY12" fmla="*/ 1395011 h 2279780"/>
              <a:gd name="connsiteX13" fmla="*/ 1684900 w 1913014"/>
              <a:gd name="connsiteY13" fmla="*/ 1199556 h 2279780"/>
              <a:gd name="connsiteX14" fmla="*/ 1672535 w 1913014"/>
              <a:gd name="connsiteY14" fmla="*/ 999641 h 2279780"/>
              <a:gd name="connsiteX15" fmla="*/ 1512420 w 1913014"/>
              <a:gd name="connsiteY15" fmla="*/ 682359 h 2279780"/>
              <a:gd name="connsiteX16" fmla="*/ 1257341 w 1913014"/>
              <a:gd name="connsiteY16" fmla="*/ 533319 h 2279780"/>
              <a:gd name="connsiteX17" fmla="*/ 1243836 w 1913014"/>
              <a:gd name="connsiteY17" fmla="*/ 362303 h 2279780"/>
              <a:gd name="connsiteX18" fmla="*/ 1184971 w 1913014"/>
              <a:gd name="connsiteY18" fmla="*/ 198019 h 2279780"/>
              <a:gd name="connsiteX19" fmla="*/ 1023868 w 1913014"/>
              <a:gd name="connsiteY19" fmla="*/ 64474 h 2279780"/>
              <a:gd name="connsiteX20" fmla="*/ 820507 w 1913014"/>
              <a:gd name="connsiteY20" fmla="*/ 165636 h 2279780"/>
              <a:gd name="connsiteX21" fmla="*/ 766882 w 1913014"/>
              <a:gd name="connsiteY21" fmla="*/ 338438 h 2279780"/>
              <a:gd name="connsiteX22" fmla="*/ 775485 w 1913014"/>
              <a:gd name="connsiteY22" fmla="*/ 424750 h 2279780"/>
              <a:gd name="connsiteX23" fmla="*/ 746213 w 1913014"/>
              <a:gd name="connsiteY23" fmla="*/ 476568 h 2279780"/>
              <a:gd name="connsiteX24" fmla="*/ 560244 w 1913014"/>
              <a:gd name="connsiteY24" fmla="*/ 518749 h 2279780"/>
              <a:gd name="connsiteX25" fmla="*/ 458789 w 1913014"/>
              <a:gd name="connsiteY25" fmla="*/ 478276 h 2279780"/>
              <a:gd name="connsiteX26" fmla="*/ 340506 w 1913014"/>
              <a:gd name="connsiteY26" fmla="*/ 345021 h 2279780"/>
              <a:gd name="connsiteX27" fmla="*/ 351923 w 1913014"/>
              <a:gd name="connsiteY27" fmla="*/ 187185 h 2279780"/>
              <a:gd name="connsiteX28" fmla="*/ 196555 w 1913014"/>
              <a:gd name="connsiteY28" fmla="*/ 2128 h 2279780"/>
              <a:gd name="connsiteX29" fmla="*/ 611 w 1913014"/>
              <a:gd name="connsiteY29" fmla="*/ 110985 h 2279780"/>
              <a:gd name="connsiteX30" fmla="*/ 105510 w 1913014"/>
              <a:gd name="connsiteY30" fmla="*/ 447452 h 2279780"/>
              <a:gd name="connsiteX31" fmla="*/ 194589 w 1913014"/>
              <a:gd name="connsiteY31" fmla="*/ 670851 h 2279780"/>
              <a:gd name="connsiteX32" fmla="*/ 267635 w 1913014"/>
              <a:gd name="connsiteY32" fmla="*/ 778327 h 2279780"/>
              <a:gd name="connsiteX33" fmla="*/ 644549 w 1913014"/>
              <a:gd name="connsiteY33" fmla="*/ 847643 h 2279780"/>
              <a:gd name="connsiteX34" fmla="*/ 679027 w 1913014"/>
              <a:gd name="connsiteY34" fmla="*/ 959451 h 2279780"/>
              <a:gd name="connsiteX35" fmla="*/ 675749 w 1913014"/>
              <a:gd name="connsiteY35" fmla="*/ 1593526 h 2279780"/>
              <a:gd name="connsiteX36" fmla="*/ 606368 w 1913014"/>
              <a:gd name="connsiteY36" fmla="*/ 2270199 h 2279780"/>
              <a:gd name="connsiteX37" fmla="*/ 1371682 w 1913014"/>
              <a:gd name="connsiteY37" fmla="*/ 2279780 h 2279780"/>
              <a:gd name="connsiteX0" fmla="*/ 1371682 w 1913014"/>
              <a:gd name="connsiteY0" fmla="*/ 2279780 h 2279780"/>
              <a:gd name="connsiteX1" fmla="*/ 1444685 w 1913014"/>
              <a:gd name="connsiteY1" fmla="*/ 1844839 h 2279780"/>
              <a:gd name="connsiteX2" fmla="*/ 1459297 w 1913014"/>
              <a:gd name="connsiteY2" fmla="*/ 1634985 h 2279780"/>
              <a:gd name="connsiteX3" fmla="*/ 1408693 w 1913014"/>
              <a:gd name="connsiteY3" fmla="*/ 1284959 h 2279780"/>
              <a:gd name="connsiteX4" fmla="*/ 1434861 w 1913014"/>
              <a:gd name="connsiteY4" fmla="*/ 1402935 h 2279780"/>
              <a:gd name="connsiteX5" fmla="*/ 1540069 w 1913014"/>
              <a:gd name="connsiteY5" fmla="*/ 1610284 h 2279780"/>
              <a:gd name="connsiteX6" fmla="*/ 1629371 w 1913014"/>
              <a:gd name="connsiteY6" fmla="*/ 1804584 h 2279780"/>
              <a:gd name="connsiteX7" fmla="*/ 1603780 w 1913014"/>
              <a:gd name="connsiteY7" fmla="*/ 1960566 h 2279780"/>
              <a:gd name="connsiteX8" fmla="*/ 1600811 w 1913014"/>
              <a:gd name="connsiteY8" fmla="*/ 2092185 h 2279780"/>
              <a:gd name="connsiteX9" fmla="*/ 1736388 w 1913014"/>
              <a:gd name="connsiteY9" fmla="*/ 2131769 h 2279780"/>
              <a:gd name="connsiteX10" fmla="*/ 1913014 w 1913014"/>
              <a:gd name="connsiteY10" fmla="*/ 2024040 h 2279780"/>
              <a:gd name="connsiteX11" fmla="*/ 1867155 w 1913014"/>
              <a:gd name="connsiteY11" fmla="*/ 1829325 h 2279780"/>
              <a:gd name="connsiteX12" fmla="*/ 1741445 w 1913014"/>
              <a:gd name="connsiteY12" fmla="*/ 1395011 h 2279780"/>
              <a:gd name="connsiteX13" fmla="*/ 1684900 w 1913014"/>
              <a:gd name="connsiteY13" fmla="*/ 1199556 h 2279780"/>
              <a:gd name="connsiteX14" fmla="*/ 1672535 w 1913014"/>
              <a:gd name="connsiteY14" fmla="*/ 999641 h 2279780"/>
              <a:gd name="connsiteX15" fmla="*/ 1512420 w 1913014"/>
              <a:gd name="connsiteY15" fmla="*/ 682359 h 2279780"/>
              <a:gd name="connsiteX16" fmla="*/ 1257341 w 1913014"/>
              <a:gd name="connsiteY16" fmla="*/ 533319 h 2279780"/>
              <a:gd name="connsiteX17" fmla="*/ 1243836 w 1913014"/>
              <a:gd name="connsiteY17" fmla="*/ 362303 h 2279780"/>
              <a:gd name="connsiteX18" fmla="*/ 1184971 w 1913014"/>
              <a:gd name="connsiteY18" fmla="*/ 198019 h 2279780"/>
              <a:gd name="connsiteX19" fmla="*/ 1023868 w 1913014"/>
              <a:gd name="connsiteY19" fmla="*/ 64474 h 2279780"/>
              <a:gd name="connsiteX20" fmla="*/ 820507 w 1913014"/>
              <a:gd name="connsiteY20" fmla="*/ 165636 h 2279780"/>
              <a:gd name="connsiteX21" fmla="*/ 766882 w 1913014"/>
              <a:gd name="connsiteY21" fmla="*/ 338438 h 2279780"/>
              <a:gd name="connsiteX22" fmla="*/ 775485 w 1913014"/>
              <a:gd name="connsiteY22" fmla="*/ 424750 h 2279780"/>
              <a:gd name="connsiteX23" fmla="*/ 746213 w 1913014"/>
              <a:gd name="connsiteY23" fmla="*/ 476568 h 2279780"/>
              <a:gd name="connsiteX24" fmla="*/ 560244 w 1913014"/>
              <a:gd name="connsiteY24" fmla="*/ 518749 h 2279780"/>
              <a:gd name="connsiteX25" fmla="*/ 458789 w 1913014"/>
              <a:gd name="connsiteY25" fmla="*/ 478276 h 2279780"/>
              <a:gd name="connsiteX26" fmla="*/ 340506 w 1913014"/>
              <a:gd name="connsiteY26" fmla="*/ 345021 h 2279780"/>
              <a:gd name="connsiteX27" fmla="*/ 351923 w 1913014"/>
              <a:gd name="connsiteY27" fmla="*/ 187185 h 2279780"/>
              <a:gd name="connsiteX28" fmla="*/ 196555 w 1913014"/>
              <a:gd name="connsiteY28" fmla="*/ 2128 h 2279780"/>
              <a:gd name="connsiteX29" fmla="*/ 611 w 1913014"/>
              <a:gd name="connsiteY29" fmla="*/ 110985 h 2279780"/>
              <a:gd name="connsiteX30" fmla="*/ 105510 w 1913014"/>
              <a:gd name="connsiteY30" fmla="*/ 447452 h 2279780"/>
              <a:gd name="connsiteX31" fmla="*/ 194589 w 1913014"/>
              <a:gd name="connsiteY31" fmla="*/ 670851 h 2279780"/>
              <a:gd name="connsiteX32" fmla="*/ 267635 w 1913014"/>
              <a:gd name="connsiteY32" fmla="*/ 778327 h 2279780"/>
              <a:gd name="connsiteX33" fmla="*/ 644549 w 1913014"/>
              <a:gd name="connsiteY33" fmla="*/ 847643 h 2279780"/>
              <a:gd name="connsiteX34" fmla="*/ 679027 w 1913014"/>
              <a:gd name="connsiteY34" fmla="*/ 959451 h 2279780"/>
              <a:gd name="connsiteX35" fmla="*/ 675749 w 1913014"/>
              <a:gd name="connsiteY35" fmla="*/ 1593526 h 2279780"/>
              <a:gd name="connsiteX36" fmla="*/ 606368 w 1913014"/>
              <a:gd name="connsiteY36" fmla="*/ 2270199 h 2279780"/>
              <a:gd name="connsiteX37" fmla="*/ 1371682 w 1913014"/>
              <a:gd name="connsiteY37" fmla="*/ 2279780 h 227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913014" h="2279780">
                <a:moveTo>
                  <a:pt x="1371682" y="2279780"/>
                </a:moveTo>
                <a:lnTo>
                  <a:pt x="1444685" y="1844839"/>
                </a:lnTo>
                <a:lnTo>
                  <a:pt x="1459297" y="1634985"/>
                </a:lnTo>
                <a:lnTo>
                  <a:pt x="1408693" y="1284959"/>
                </a:lnTo>
                <a:cubicBezTo>
                  <a:pt x="1421988" y="1322760"/>
                  <a:pt x="1421566" y="1365134"/>
                  <a:pt x="1434861" y="1402935"/>
                </a:cubicBezTo>
                <a:lnTo>
                  <a:pt x="1540069" y="1610284"/>
                </a:lnTo>
                <a:lnTo>
                  <a:pt x="1629371" y="1804584"/>
                </a:lnTo>
                <a:lnTo>
                  <a:pt x="1603780" y="1960566"/>
                </a:lnTo>
                <a:cubicBezTo>
                  <a:pt x="1602790" y="2004439"/>
                  <a:pt x="1601801" y="2048312"/>
                  <a:pt x="1600811" y="2092185"/>
                </a:cubicBezTo>
                <a:lnTo>
                  <a:pt x="1736388" y="2131769"/>
                </a:lnTo>
                <a:lnTo>
                  <a:pt x="1913014" y="2024040"/>
                </a:lnTo>
                <a:lnTo>
                  <a:pt x="1867155" y="1829325"/>
                </a:lnTo>
                <a:lnTo>
                  <a:pt x="1741445" y="1395011"/>
                </a:lnTo>
                <a:lnTo>
                  <a:pt x="1684900" y="1199556"/>
                </a:lnTo>
                <a:lnTo>
                  <a:pt x="1672535" y="999641"/>
                </a:lnTo>
                <a:lnTo>
                  <a:pt x="1512420" y="682359"/>
                </a:lnTo>
                <a:lnTo>
                  <a:pt x="1257341" y="533319"/>
                </a:lnTo>
                <a:cubicBezTo>
                  <a:pt x="1245405" y="479287"/>
                  <a:pt x="1255772" y="416335"/>
                  <a:pt x="1243836" y="362303"/>
                </a:cubicBezTo>
                <a:lnTo>
                  <a:pt x="1184971" y="198019"/>
                </a:lnTo>
                <a:lnTo>
                  <a:pt x="1023868" y="64474"/>
                </a:lnTo>
                <a:lnTo>
                  <a:pt x="820507" y="165636"/>
                </a:lnTo>
                <a:cubicBezTo>
                  <a:pt x="789283" y="241004"/>
                  <a:pt x="774386" y="295252"/>
                  <a:pt x="766882" y="338438"/>
                </a:cubicBezTo>
                <a:cubicBezTo>
                  <a:pt x="759378" y="381624"/>
                  <a:pt x="778930" y="401728"/>
                  <a:pt x="775485" y="424750"/>
                </a:cubicBezTo>
                <a:cubicBezTo>
                  <a:pt x="772040" y="447772"/>
                  <a:pt x="776883" y="457928"/>
                  <a:pt x="746213" y="476568"/>
                </a:cubicBezTo>
                <a:lnTo>
                  <a:pt x="560244" y="518749"/>
                </a:lnTo>
                <a:cubicBezTo>
                  <a:pt x="512340" y="521264"/>
                  <a:pt x="495412" y="507231"/>
                  <a:pt x="458789" y="478276"/>
                </a:cubicBezTo>
                <a:cubicBezTo>
                  <a:pt x="422166" y="449321"/>
                  <a:pt x="363521" y="392793"/>
                  <a:pt x="340506" y="345021"/>
                </a:cubicBezTo>
                <a:cubicBezTo>
                  <a:pt x="317491" y="297249"/>
                  <a:pt x="397280" y="247056"/>
                  <a:pt x="351923" y="187185"/>
                </a:cubicBezTo>
                <a:cubicBezTo>
                  <a:pt x="306566" y="127314"/>
                  <a:pt x="250984" y="18457"/>
                  <a:pt x="196555" y="2128"/>
                </a:cubicBezTo>
                <a:cubicBezTo>
                  <a:pt x="142126" y="-14201"/>
                  <a:pt x="9683" y="67442"/>
                  <a:pt x="611" y="110985"/>
                </a:cubicBezTo>
                <a:cubicBezTo>
                  <a:pt x="-8461" y="154528"/>
                  <a:pt x="86155" y="388714"/>
                  <a:pt x="105510" y="447452"/>
                </a:cubicBezTo>
                <a:cubicBezTo>
                  <a:pt x="89181" y="492809"/>
                  <a:pt x="192775" y="630937"/>
                  <a:pt x="194589" y="670851"/>
                </a:cubicBezTo>
                <a:cubicBezTo>
                  <a:pt x="196403" y="710765"/>
                  <a:pt x="231349" y="742041"/>
                  <a:pt x="267635" y="778327"/>
                </a:cubicBezTo>
                <a:cubicBezTo>
                  <a:pt x="303921" y="814613"/>
                  <a:pt x="588938" y="821266"/>
                  <a:pt x="644549" y="847643"/>
                </a:cubicBezTo>
                <a:cubicBezTo>
                  <a:pt x="685646" y="859506"/>
                  <a:pt x="677008" y="838947"/>
                  <a:pt x="679027" y="959451"/>
                </a:cubicBezTo>
                <a:cubicBezTo>
                  <a:pt x="681046" y="1079955"/>
                  <a:pt x="685573" y="1375068"/>
                  <a:pt x="675749" y="1593526"/>
                </a:cubicBezTo>
                <a:cubicBezTo>
                  <a:pt x="665925" y="1811984"/>
                  <a:pt x="495245" y="2217585"/>
                  <a:pt x="606368" y="2270199"/>
                </a:cubicBezTo>
                <a:lnTo>
                  <a:pt x="1371682" y="2279780"/>
                </a:lnTo>
                <a:close/>
              </a:path>
            </a:pathLst>
          </a:cu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90000"/>
                      </a14:imgEffect>
                      <a14:imgEffect>
                        <a14:brightnessContrast bright="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-317500" ty="-114300" sx="100000" sy="100000" flip="none" algn="tl"/>
          </a:blipFill>
          <a:ln w="34925">
            <a:noFill/>
          </a:ln>
          <a:effectLst>
            <a:softEdge rad="762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22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63685" y="4005064"/>
            <a:ext cx="5904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复制并裁剪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同时选中主体与背景，复制粘贴为一张图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裁剪掉多余的部分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99927" y="1628801"/>
            <a:ext cx="3432175" cy="22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868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0000"/>
                    </a14:imgEffect>
                    <a14:imgEffect>
                      <a14:brightnessContrast bright="9000" contras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66045" y="1642868"/>
            <a:ext cx="3005006" cy="1615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2507" y="1626626"/>
            <a:ext cx="3432175" cy="22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平行四边形 10"/>
          <p:cNvSpPr/>
          <p:nvPr/>
        </p:nvSpPr>
        <p:spPr>
          <a:xfrm>
            <a:off x="3370954" y="2415951"/>
            <a:ext cx="733997" cy="262590"/>
          </a:xfrm>
          <a:prstGeom prst="parallelogram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2755737" y="2051536"/>
            <a:ext cx="1449852" cy="287786"/>
          </a:xfrm>
          <a:prstGeom prst="parallelogram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39551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17222" y="3997279"/>
            <a:ext cx="1415772" cy="632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加文字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0600" y="2021521"/>
            <a:ext cx="13003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i="1" dirty="0" smtClean="0">
                <a:gradFill flip="none" rotWithShape="1">
                  <a:gsLst>
                    <a:gs pos="86000">
                      <a:schemeClr val="bg1">
                        <a:lumMod val="85000"/>
                      </a:schemeClr>
                    </a:gs>
                    <a:gs pos="50828">
                      <a:schemeClr val="bg1"/>
                    </a:gs>
                    <a:gs pos="279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266700" dist="38100" dir="5400000" algn="t" rotWithShape="0">
                    <a:prstClr val="black"/>
                  </a:outerShdw>
                </a:effectLst>
                <a:latin typeface="+mn-ea"/>
              </a:rPr>
              <a:t>托马斯</a:t>
            </a:r>
            <a:r>
              <a:rPr lang="en-US" altLang="zh-CN" sz="1600" b="1" i="1" dirty="0" smtClean="0">
                <a:gradFill flip="none" rotWithShape="1">
                  <a:gsLst>
                    <a:gs pos="86000">
                      <a:schemeClr val="bg1">
                        <a:lumMod val="85000"/>
                      </a:schemeClr>
                    </a:gs>
                    <a:gs pos="50828">
                      <a:schemeClr val="bg1"/>
                    </a:gs>
                    <a:gs pos="279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266700" dist="38100" dir="5400000" algn="t" rotWithShape="0">
                    <a:prstClr val="black"/>
                  </a:outerShdw>
                </a:effectLst>
                <a:latin typeface="+mn-ea"/>
              </a:rPr>
              <a:t>·</a:t>
            </a:r>
            <a:r>
              <a:rPr lang="zh-CN" altLang="en-US" sz="1600" b="1" i="1" dirty="0" smtClean="0">
                <a:gradFill flip="none" rotWithShape="1">
                  <a:gsLst>
                    <a:gs pos="86000">
                      <a:schemeClr val="bg1">
                        <a:lumMod val="85000"/>
                      </a:schemeClr>
                    </a:gs>
                    <a:gs pos="50828">
                      <a:schemeClr val="bg1"/>
                    </a:gs>
                    <a:gs pos="279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266700" dist="38100" dir="5400000" algn="t" rotWithShape="0">
                    <a:prstClr val="black"/>
                  </a:outerShdw>
                </a:effectLst>
                <a:latin typeface="+mn-ea"/>
              </a:rPr>
              <a:t>穆勒</a:t>
            </a:r>
            <a:endParaRPr lang="en-US" altLang="zh-CN" sz="1600" b="1" i="1" dirty="0" smtClean="0">
              <a:gradFill flip="none" rotWithShape="1">
                <a:gsLst>
                  <a:gs pos="86000">
                    <a:schemeClr val="bg1">
                      <a:lumMod val="85000"/>
                    </a:schemeClr>
                  </a:gs>
                  <a:gs pos="50828">
                    <a:schemeClr val="bg1"/>
                  </a:gs>
                  <a:gs pos="27900">
                    <a:schemeClr val="bg1">
                      <a:lumMod val="85000"/>
                    </a:schemeClr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effectLst>
                <a:outerShdw blurRad="266700" dist="38100" dir="5400000" algn="t" rotWithShape="0">
                  <a:prstClr val="black"/>
                </a:outerShdw>
              </a:effectLst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72321" y="239335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i="1" dirty="0" smtClean="0">
                <a:gradFill flip="none" rotWithShape="1">
                  <a:gsLst>
                    <a:gs pos="86000">
                      <a:schemeClr val="bg1">
                        <a:lumMod val="85000"/>
                      </a:schemeClr>
                    </a:gs>
                    <a:gs pos="50828">
                      <a:schemeClr val="bg1"/>
                    </a:gs>
                    <a:gs pos="279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266700" dist="38100" dir="5400000" algn="t" rotWithShape="0">
                    <a:prstClr val="black"/>
                  </a:outerShdw>
                </a:effectLst>
                <a:latin typeface="+mn-ea"/>
              </a:rPr>
              <a:t>德国</a:t>
            </a:r>
            <a:endParaRPr lang="en-US" altLang="zh-CN" sz="1400" b="1" i="1" dirty="0" smtClean="0">
              <a:gradFill flip="none" rotWithShape="1">
                <a:gsLst>
                  <a:gs pos="86000">
                    <a:schemeClr val="bg1">
                      <a:lumMod val="85000"/>
                    </a:schemeClr>
                  </a:gs>
                  <a:gs pos="50828">
                    <a:schemeClr val="bg1"/>
                  </a:gs>
                  <a:gs pos="27900">
                    <a:schemeClr val="bg1">
                      <a:lumMod val="85000"/>
                    </a:schemeClr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effectLst>
                <a:outerShdw blurRad="266700" dist="38100" dir="5400000" algn="t" rotWithShape="0">
                  <a:prstClr val="black"/>
                </a:outerShdw>
              </a:effectLst>
              <a:latin typeface="+mn-ea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7121741" y="2347426"/>
            <a:ext cx="733997" cy="262590"/>
          </a:xfrm>
          <a:prstGeom prst="parallelogram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6506524" y="1983011"/>
            <a:ext cx="1449852" cy="287786"/>
          </a:xfrm>
          <a:prstGeom prst="parallelogram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321940" y="4011347"/>
            <a:ext cx="2850460" cy="2456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额外补充</a:t>
            </a:r>
            <a:endParaRPr lang="en-US" altLang="zh-CN" sz="3200" b="1" dirty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放大局部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图片亮度为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9%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图片对比度为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33%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图片饱和度为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01387" y="1952996"/>
            <a:ext cx="13003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i="1" dirty="0" smtClean="0">
                <a:gradFill flip="none" rotWithShape="1">
                  <a:gsLst>
                    <a:gs pos="86000">
                      <a:schemeClr val="bg1">
                        <a:lumMod val="85000"/>
                      </a:schemeClr>
                    </a:gs>
                    <a:gs pos="50828">
                      <a:schemeClr val="bg1"/>
                    </a:gs>
                    <a:gs pos="279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266700" dist="38100" dir="5400000" algn="t" rotWithShape="0">
                    <a:prstClr val="black"/>
                  </a:outerShdw>
                </a:effectLst>
                <a:latin typeface="+mn-ea"/>
              </a:rPr>
              <a:t>托马斯</a:t>
            </a:r>
            <a:r>
              <a:rPr lang="en-US" altLang="zh-CN" sz="1600" b="1" i="1" dirty="0" smtClean="0">
                <a:gradFill flip="none" rotWithShape="1">
                  <a:gsLst>
                    <a:gs pos="86000">
                      <a:schemeClr val="bg1">
                        <a:lumMod val="85000"/>
                      </a:schemeClr>
                    </a:gs>
                    <a:gs pos="50828">
                      <a:schemeClr val="bg1"/>
                    </a:gs>
                    <a:gs pos="279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266700" dist="38100" dir="5400000" algn="t" rotWithShape="0">
                    <a:prstClr val="black"/>
                  </a:outerShdw>
                </a:effectLst>
                <a:latin typeface="+mn-ea"/>
              </a:rPr>
              <a:t>·</a:t>
            </a:r>
            <a:r>
              <a:rPr lang="zh-CN" altLang="en-US" sz="1600" b="1" i="1" dirty="0" smtClean="0">
                <a:gradFill flip="none" rotWithShape="1">
                  <a:gsLst>
                    <a:gs pos="86000">
                      <a:schemeClr val="bg1">
                        <a:lumMod val="85000"/>
                      </a:schemeClr>
                    </a:gs>
                    <a:gs pos="50828">
                      <a:schemeClr val="bg1"/>
                    </a:gs>
                    <a:gs pos="279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266700" dist="38100" dir="5400000" algn="t" rotWithShape="0">
                    <a:prstClr val="black"/>
                  </a:outerShdw>
                </a:effectLst>
                <a:latin typeface="+mn-ea"/>
              </a:rPr>
              <a:t>穆勒</a:t>
            </a:r>
            <a:endParaRPr lang="en-US" altLang="zh-CN" sz="1600" b="1" i="1" dirty="0" smtClean="0">
              <a:gradFill flip="none" rotWithShape="1">
                <a:gsLst>
                  <a:gs pos="86000">
                    <a:schemeClr val="bg1">
                      <a:lumMod val="85000"/>
                    </a:schemeClr>
                  </a:gs>
                  <a:gs pos="50828">
                    <a:schemeClr val="bg1"/>
                  </a:gs>
                  <a:gs pos="27900">
                    <a:schemeClr val="bg1">
                      <a:lumMod val="85000"/>
                    </a:schemeClr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effectLst>
                <a:outerShdw blurRad="266700" dist="38100" dir="5400000" algn="t" rotWithShape="0">
                  <a:prstClr val="black"/>
                </a:outerShdw>
              </a:effectLst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23108" y="232483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i="1" dirty="0" smtClean="0">
                <a:gradFill flip="none" rotWithShape="1">
                  <a:gsLst>
                    <a:gs pos="86000">
                      <a:schemeClr val="bg1">
                        <a:lumMod val="85000"/>
                      </a:schemeClr>
                    </a:gs>
                    <a:gs pos="50828">
                      <a:schemeClr val="bg1"/>
                    </a:gs>
                    <a:gs pos="279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266700" dist="38100" dir="5400000" algn="t" rotWithShape="0">
                    <a:prstClr val="black"/>
                  </a:outerShdw>
                </a:effectLst>
                <a:latin typeface="+mn-ea"/>
              </a:rPr>
              <a:t>德国</a:t>
            </a:r>
            <a:endParaRPr lang="en-US" altLang="zh-CN" sz="1400" b="1" i="1" dirty="0" smtClean="0">
              <a:gradFill flip="none" rotWithShape="1">
                <a:gsLst>
                  <a:gs pos="86000">
                    <a:schemeClr val="bg1">
                      <a:lumMod val="85000"/>
                    </a:schemeClr>
                  </a:gs>
                  <a:gs pos="50828">
                    <a:schemeClr val="bg1"/>
                  </a:gs>
                  <a:gs pos="27900">
                    <a:schemeClr val="bg1">
                      <a:lumMod val="85000"/>
                    </a:schemeClr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effectLst>
                <a:outerShdw blurRad="266700" dist="38100" dir="5400000" algn="t" rotWithShape="0">
                  <a:prstClr val="black"/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157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4" y="548680"/>
            <a:ext cx="763284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4400" b="1" dirty="0">
                <a:solidFill>
                  <a:srgbClr val="2D7567"/>
                </a:solidFill>
                <a:latin typeface="+mj-lt"/>
                <a:ea typeface="+mj-ea"/>
                <a:cs typeface="+mj-cs"/>
              </a:rPr>
              <a:t>结语</a:t>
            </a:r>
            <a:endParaRPr lang="en-US" altLang="zh-CN" sz="4400" b="1" dirty="0" smtClean="0">
              <a:solidFill>
                <a:srgbClr val="2D7567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描绘轮廓时，可以多费点功夫，绘制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精准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的轮廓，可以省去设置柔化边缘。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这个</a:t>
            </a:r>
            <a:r>
              <a:rPr lang="en-US" altLang="zh-CN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里的方法也可以通用于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PS/AI/FW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等专业软件。方法就是抠图、模糊、亮度和对比度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色相和饱和度的调整。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建议素材最好是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</a:rPr>
              <a:t>高清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大图。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8973616"/>
            <a:ext cx="305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022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447</Words>
  <Application>Microsoft Office PowerPoint</Application>
  <PresentationFormat>全屏显示(4:3)</PresentationFormat>
  <Paragraphs>55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Meiryo</vt:lpstr>
      <vt:lpstr>宋体</vt:lpstr>
      <vt:lpstr>微软雅黑</vt:lpstr>
      <vt:lpstr>Arial</vt:lpstr>
      <vt:lpstr>Calibri</vt:lpstr>
      <vt:lpstr>Calibri Light</vt:lpstr>
      <vt:lpstr>Segoe UI</vt:lpstr>
      <vt:lpstr>Office 主题​​</vt:lpstr>
      <vt:lpstr>Office Theme</vt:lpstr>
      <vt:lpstr>用PPT抠图技巧教程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从动漫学习PPT</dc:title>
  <dc:creator>Only for Design</dc:creator>
  <cp:lastModifiedBy>Administrator</cp:lastModifiedBy>
  <cp:revision>40</cp:revision>
  <dcterms:created xsi:type="dcterms:W3CDTF">2014-05-28T07:28:09Z</dcterms:created>
  <dcterms:modified xsi:type="dcterms:W3CDTF">2016-01-07T06:25:45Z</dcterms:modified>
</cp:coreProperties>
</file>