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29"/>
  </p:notesMasterIdLst>
  <p:sldIdLst>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Lst>
  <p:sldSz cx="12192000" cy="6858000"/>
  <p:notesSz cx="6858000" cy="9144000"/>
  <p:embeddedFontLst>
    <p:embeddedFont>
      <p:font typeface="Meiryo" panose="020B0604030504040204" pitchFamily="34" charset="-128"/>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方正正中黑简体" panose="02000000000000000000" pitchFamily="2" charset="-122"/>
      <p:regular r:id="rId38"/>
    </p:embeddedFont>
    <p:embeddedFont>
      <p:font typeface="方正大黑简体" panose="03000509000000000000" pitchFamily="65" charset="-122"/>
      <p:regular r:id="rId39"/>
    </p:embeddedFont>
    <p:embeddedFont>
      <p:font typeface="方正正粗黑简体" panose="02010600030101010101" charset="-122"/>
      <p:regular r:id="rId40"/>
    </p:embeddedFont>
    <p:embeddedFont>
      <p:font typeface="Calibri Light" panose="020F0302020204030204" pitchFamily="34" charset="0"/>
      <p:regular r:id="rId41"/>
      <p:italic r:id="rId42"/>
    </p:embeddedFont>
    <p:embeddedFont>
      <p:font typeface="微软雅黑" panose="020B0503020204020204" pitchFamily="34" charset="-122"/>
      <p:regular r:id="rId43"/>
      <p:bold r:id="rId44"/>
    </p:embeddedFont>
    <p:embeddedFont>
      <p:font typeface="方正中等线简体" panose="03000509000000000000" pitchFamily="65" charset="-122"/>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10" d="100"/>
          <a:sy n="110" d="100"/>
        </p:scale>
        <p:origin x="55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0.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Office_Excel_2007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00000">
                  <a:schemeClr val="bg1"/>
                </a:gs>
                <a:gs pos="0">
                  <a:schemeClr val="bg1">
                    <a:lumMod val="85000"/>
                  </a:schemeClr>
                </a:gs>
              </a:gsLst>
              <a:lin ang="0" scaled="1"/>
              <a:tileRect/>
            </a:gradFill>
            <a:ln w="38100">
              <a:gradFill flip="none" rotWithShape="1">
                <a:gsLst>
                  <a:gs pos="0">
                    <a:schemeClr val="accent1">
                      <a:lumMod val="5000"/>
                      <a:lumOff val="95000"/>
                    </a:schemeClr>
                  </a:gs>
                  <a:gs pos="100000">
                    <a:schemeClr val="bg1">
                      <a:lumMod val="95000"/>
                    </a:schemeClr>
                  </a:gs>
                </a:gsLst>
                <a:lin ang="0" scaled="1"/>
                <a:tileRect/>
              </a:gradFill>
            </a:ln>
            <a:effectLst>
              <a:outerShdw blurRad="76200" dist="76200" dir="2700000" algn="tl" rotWithShape="0">
                <a:prstClr val="black">
                  <a:alpha val="25000"/>
                </a:prst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373504392"/>
        <c:axId val="373504784"/>
      </c:barChart>
      <c:catAx>
        <c:axId val="373504392"/>
        <c:scaling>
          <c:orientation val="minMax"/>
        </c:scaling>
        <c:delete val="0"/>
        <c:axPos val="b"/>
        <c:numFmt formatCode="General" sourceLinked="1"/>
        <c:majorTickMark val="none"/>
        <c:minorTickMark val="none"/>
        <c:tickLblPos val="nextTo"/>
        <c:spPr>
          <a:noFill/>
          <a:ln w="41275" cap="flat" cmpd="sng" algn="ctr">
            <a:solidFill>
              <a:schemeClr val="lt1">
                <a:hueOff val="0"/>
                <a:satOff val="0"/>
                <a:lumOff val="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373504784"/>
        <c:crosses val="autoZero"/>
        <c:auto val="1"/>
        <c:lblAlgn val="ctr"/>
        <c:lblOffset val="100"/>
        <c:noMultiLvlLbl val="0"/>
      </c:catAx>
      <c:valAx>
        <c:axId val="3735047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373504392"/>
        <c:crosses val="autoZero"/>
        <c:crossBetween val="between"/>
      </c:valAx>
      <c:spPr>
        <a:noFill/>
        <a:ln w="25400">
          <a:noFill/>
        </a:ln>
        <a:effectLst/>
      </c:spPr>
    </c:plotArea>
    <c:plotVisOnly val="1"/>
    <c:dispBlanksAs val="gap"/>
    <c:showDLblsOverMax val="0"/>
  </c:chart>
  <c:spPr>
    <a:noFill/>
    <a:ln>
      <a:noFill/>
    </a:ln>
    <a:effectLst/>
  </c:spPr>
  <c:txPr>
    <a:bodyPr/>
    <a:lstStyle/>
    <a:p>
      <a:pPr>
        <a:defRPr b="0">
          <a:solidFill>
            <a:schemeClr val="bg1"/>
          </a:solidFill>
          <a:latin typeface="方正中等线简体" panose="03000509000000000000" pitchFamily="65" charset="-122"/>
          <a:ea typeface="方正中等线简体" panose="03000509000000000000" pitchFamily="65"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46038385826775E-2"/>
          <c:y val="1.7121184970399547E-2"/>
          <c:w val="0.93635396161417328"/>
          <c:h val="0.94232013150097615"/>
        </c:manualLayout>
      </c:layout>
      <c:lineChart>
        <c:grouping val="standard"/>
        <c:varyColors val="0"/>
        <c:ser>
          <c:idx val="0"/>
          <c:order val="0"/>
          <c:tx>
            <c:strRef>
              <c:f>Sheet1!$B$1</c:f>
              <c:strCache>
                <c:ptCount val="1"/>
                <c:pt idx="0">
                  <c:v>系列 1</c:v>
                </c:pt>
              </c:strCache>
            </c:strRef>
          </c:tx>
          <c:spPr>
            <a:ln w="57150" cap="rnd">
              <a:solidFill>
                <a:schemeClr val="bg1"/>
              </a:solidFill>
              <a:round/>
            </a:ln>
            <a:effectLst>
              <a:outerShdw blurRad="50800" dist="38100" dir="2700000" algn="tl" rotWithShape="0">
                <a:prstClr val="black">
                  <a:alpha val="40000"/>
                </a:prstClr>
              </a:outerShdw>
            </a:effectLst>
          </c:spPr>
          <c:marker>
            <c:symbol val="circle"/>
            <c:size val="5"/>
            <c:spPr>
              <a:solidFill>
                <a:schemeClr val="bg1"/>
              </a:solidFill>
              <a:ln w="174625">
                <a:solidFill>
                  <a:schemeClr val="bg1"/>
                </a:solidFill>
              </a:ln>
              <a:effectLst>
                <a:outerShdw blurRad="50800" dist="38100" dir="2700000" algn="tl" rotWithShape="0">
                  <a:prstClr val="black">
                    <a:alpha val="40000"/>
                  </a:prstClr>
                </a:outerShdw>
              </a:effectLst>
            </c:spPr>
          </c:marker>
          <c:cat>
            <c:strRef>
              <c:f>Sheet1!$A$2:$A$9</c:f>
              <c:strCache>
                <c:ptCount val="8"/>
                <c:pt idx="0">
                  <c:v>标记点1</c:v>
                </c:pt>
                <c:pt idx="1">
                  <c:v>标记点2</c:v>
                </c:pt>
                <c:pt idx="2">
                  <c:v>标记点3</c:v>
                </c:pt>
                <c:pt idx="3">
                  <c:v>标记点4</c:v>
                </c:pt>
                <c:pt idx="4">
                  <c:v>标记点5</c:v>
                </c:pt>
                <c:pt idx="5">
                  <c:v>标记点6</c:v>
                </c:pt>
                <c:pt idx="6">
                  <c:v>标记点7</c:v>
                </c:pt>
                <c:pt idx="7">
                  <c:v>标记点8</c:v>
                </c:pt>
              </c:strCache>
            </c:strRef>
          </c:cat>
          <c:val>
            <c:numRef>
              <c:f>Sheet1!$B$2:$B$9</c:f>
              <c:numCache>
                <c:formatCode>General</c:formatCode>
                <c:ptCount val="8"/>
                <c:pt idx="0">
                  <c:v>10</c:v>
                </c:pt>
                <c:pt idx="1">
                  <c:v>8</c:v>
                </c:pt>
                <c:pt idx="2">
                  <c:v>6</c:v>
                </c:pt>
                <c:pt idx="3">
                  <c:v>5</c:v>
                </c:pt>
                <c:pt idx="4">
                  <c:v>8</c:v>
                </c:pt>
                <c:pt idx="5">
                  <c:v>9</c:v>
                </c:pt>
                <c:pt idx="6">
                  <c:v>4</c:v>
                </c:pt>
                <c:pt idx="7">
                  <c:v>8</c:v>
                </c:pt>
              </c:numCache>
            </c:numRef>
          </c:val>
          <c:smooth val="0"/>
        </c:ser>
        <c:dLbls>
          <c:showLegendKey val="0"/>
          <c:showVal val="0"/>
          <c:showCatName val="0"/>
          <c:showSerName val="0"/>
          <c:showPercent val="0"/>
          <c:showBubbleSize val="0"/>
        </c:dLbls>
        <c:marker val="1"/>
        <c:smooth val="0"/>
        <c:axId val="372148464"/>
        <c:axId val="372151208"/>
      </c:lineChart>
      <c:catAx>
        <c:axId val="3721484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372151208"/>
        <c:crosses val="autoZero"/>
        <c:auto val="1"/>
        <c:lblAlgn val="ctr"/>
        <c:lblOffset val="100"/>
        <c:noMultiLvlLbl val="0"/>
      </c:catAx>
      <c:valAx>
        <c:axId val="372151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372148464"/>
        <c:crosses val="autoZero"/>
        <c:crossBetween val="between"/>
      </c:valAx>
      <c:spPr>
        <a:noFill/>
        <a:ln w="25400">
          <a:noFill/>
        </a:ln>
        <a:effectLst/>
      </c:spPr>
    </c:plotArea>
    <c:plotVisOnly val="1"/>
    <c:dispBlanksAs val="gap"/>
    <c:showDLblsOverMax val="0"/>
  </c:chart>
  <c:spPr>
    <a:noFill/>
    <a:ln>
      <a:noFill/>
    </a:ln>
    <a:effectLst/>
  </c:spPr>
  <c:txPr>
    <a:bodyPr/>
    <a:lstStyle/>
    <a:p>
      <a:pPr>
        <a:defRPr>
          <a:solidFill>
            <a:schemeClr val="bg1"/>
          </a:solidFill>
          <a:latin typeface="Akzidenz-Grotesk BQ Condensed" pitchFamily="2"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bubble3D val="0"/>
            <c:explosion val="10"/>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Pt>
            <c:idx val="1"/>
            <c:bubble3D val="0"/>
            <c:explosion val="7"/>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Pt>
            <c:idx val="2"/>
            <c:bubble3D val="0"/>
            <c:explosion val="11"/>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dLbls>
            <c:dLbl>
              <c:idx val="0"/>
              <c:layout>
                <c:manualLayout>
                  <c:x val="-0.16806791338582677"/>
                  <c:y val="-6.0559543518728866E-2"/>
                </c:manualLayout>
              </c:layout>
              <c:tx>
                <c:rich>
                  <a:bodyPr/>
                  <a:lstStyle/>
                  <a:p>
                    <a:r>
                      <a:rPr lang="en-US"/>
                      <a:t>64%</a:t>
                    </a:r>
                  </a:p>
                </c:rich>
              </c:tx>
              <c:showLegendKey val="0"/>
              <c:showVal val="1"/>
              <c:showCatName val="0"/>
              <c:showSerName val="0"/>
              <c:showPercent val="0"/>
              <c:showBubbleSize val="0"/>
              <c:extLst>
                <c:ext xmlns:c15="http://schemas.microsoft.com/office/drawing/2012/chart" uri="{CE6537A1-D6FC-4f65-9D91-7224C49458BB}"/>
              </c:extLst>
            </c:dLbl>
            <c:dLbl>
              <c:idx val="1"/>
              <c:layout>
                <c:manualLayout>
                  <c:x val="0.14912475393700789"/>
                  <c:y val="2.7523558838363753E-2"/>
                </c:manualLayout>
              </c:layout>
              <c:tx>
                <c:rich>
                  <a:bodyPr rot="0" spcFirstLastPara="1" vertOverflow="ellipsis" vert="horz" wrap="square" anchor="ctr" anchorCtr="1"/>
                  <a:lstStyle/>
                  <a:p>
                    <a:pPr algn="ctr" rtl="0">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r>
                      <a:rPr lang="en-US" sz="2800">
                        <a:blipFill>
                          <a:blip xmlns:r="http://schemas.openxmlformats.org/officeDocument/2006/relationships" r:embed="rId3"/>
                          <a:stretch>
                            <a:fillRect/>
                          </a:stretch>
                        </a:blipFill>
                      </a:rPr>
                      <a:t>24%</a:t>
                    </a:r>
                  </a:p>
                </c:rich>
              </c:tx>
              <c:spPr>
                <a:noFill/>
                <a:ln>
                  <a:noFill/>
                </a:ln>
                <a:effectLst/>
              </c:spPr>
              <c:txPr>
                <a:bodyPr rot="0" spcFirstLastPara="1" vertOverflow="ellipsis" vert="horz" wrap="square" anchor="ctr" anchorCtr="1"/>
                <a:lstStyle/>
                <a:p>
                  <a:pPr algn="ctr" rtl="0">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Lst>
            </c:dLbl>
            <c:dLbl>
              <c:idx val="2"/>
              <c:layout>
                <c:manualLayout>
                  <c:x val="8.2787770669291286E-2"/>
                  <c:y val="0.14490943990468505"/>
                </c:manualLayout>
              </c:layout>
              <c:tx>
                <c:rich>
                  <a:bodyPr/>
                  <a:lstStyle/>
                  <a:p>
                    <a:r>
                      <a:rPr lang="en-US"/>
                      <a:t>12%</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blipFill>
                      <a:blip xmlns:r="http://schemas.openxmlformats.org/officeDocument/2006/relationships" r:embed="rId3"/>
                      <a:stretch>
                        <a:fillRect/>
                      </a:stretch>
                    </a:blip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legend>
    <c:plotVisOnly val="1"/>
    <c:dispBlanksAs val="gap"/>
    <c:showDLblsOverMax val="0"/>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4E5BC3-BEF1-488E-9D5A-D46014B70823}" type="datetimeFigureOut">
              <a:rPr lang="zh-CN" altLang="en-US" smtClean="0"/>
              <a:t>2016/1/9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F39C17-EAB3-46A5-B233-BDCF265F4CF2}" type="slidenum">
              <a:rPr lang="zh-CN" altLang="en-US" smtClean="0"/>
              <a:t>‹#›</a:t>
            </a:fld>
            <a:endParaRPr lang="zh-CN" altLang="en-US"/>
          </a:p>
        </p:txBody>
      </p:sp>
    </p:spTree>
    <p:extLst>
      <p:ext uri="{BB962C8B-B14F-4D97-AF65-F5344CB8AC3E}">
        <p14:creationId xmlns:p14="http://schemas.microsoft.com/office/powerpoint/2010/main" val="577376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smtClean="0"/>
              <a:t>模板来自于 </a:t>
            </a:r>
            <a:r>
              <a:rPr lang="en-US" altLang="zh-CN" smtClean="0"/>
              <a:t>http://www.ypppt.com</a:t>
            </a:r>
            <a:endParaRPr lang="zh-CN" altLang="en-US" smtClean="0"/>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C1AF02-15AA-40A0-82B3-66E995E37ACA}" type="slidenum">
              <a:rPr lang="zh-CN" altLang="en-US">
                <a:solidFill>
                  <a:srgbClr val="000000"/>
                </a:solidFill>
                <a:latin typeface="Calibri" panose="020F0502020204030204" pitchFamily="34" charset="0"/>
              </a:rPr>
              <a:pPr/>
              <a:t>25</a:t>
            </a:fld>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3050396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1209795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2214099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2353971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594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27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275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385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590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17866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4800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508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3899638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61504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72108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5828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2" indent="0" algn="ctr">
              <a:buNone/>
              <a:defRPr sz="2000"/>
            </a:lvl2pPr>
            <a:lvl3pPr marL="914364" indent="0" algn="ctr">
              <a:buNone/>
              <a:defRPr sz="1800"/>
            </a:lvl3pPr>
            <a:lvl4pPr marL="1371545" indent="0" algn="ctr">
              <a:buNone/>
              <a:defRPr sz="1600"/>
            </a:lvl4pPr>
            <a:lvl5pPr marL="1828727" indent="0" algn="ctr">
              <a:buNone/>
              <a:defRPr sz="1600"/>
            </a:lvl5pPr>
            <a:lvl6pPr marL="2285909" indent="0" algn="ctr">
              <a:buNone/>
              <a:defRPr sz="1600"/>
            </a:lvl6pPr>
            <a:lvl7pPr marL="2743091" indent="0" algn="ctr">
              <a:buNone/>
              <a:defRPr sz="1600"/>
            </a:lvl7pPr>
            <a:lvl8pPr marL="3200272" indent="0" algn="ctr">
              <a:buNone/>
              <a:defRPr sz="1600"/>
            </a:lvl8pPr>
            <a:lvl9pPr marL="365745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562948A-C376-48CE-9DC6-9E9C0AEAE9F9}"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1748016-1090-4B9A-BDC6-B33367739B9F}" type="slidenum">
              <a:rPr lang="zh-CN" altLang="en-US"/>
              <a:pPr>
                <a:defRPr/>
              </a:pPr>
              <a:t>‹#›</a:t>
            </a:fld>
            <a:endParaRPr lang="zh-CN" altLang="en-US"/>
          </a:p>
        </p:txBody>
      </p:sp>
    </p:spTree>
    <p:extLst>
      <p:ext uri="{BB962C8B-B14F-4D97-AF65-F5344CB8AC3E}">
        <p14:creationId xmlns:p14="http://schemas.microsoft.com/office/powerpoint/2010/main" val="19960728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1A7C54A-145F-4B0A-8742-E232210759FD}"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25E4070-6650-4F11-8B7A-BF15527FCA3A}" type="slidenum">
              <a:rPr lang="zh-CN" altLang="en-US"/>
              <a:pPr>
                <a:defRPr/>
              </a:pPr>
              <a:t>‹#›</a:t>
            </a:fld>
            <a:endParaRPr lang="zh-CN" altLang="en-US"/>
          </a:p>
        </p:txBody>
      </p:sp>
    </p:spTree>
    <p:extLst>
      <p:ext uri="{BB962C8B-B14F-4D97-AF65-F5344CB8AC3E}">
        <p14:creationId xmlns:p14="http://schemas.microsoft.com/office/powerpoint/2010/main" val="4276047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182" indent="0">
              <a:buNone/>
              <a:defRPr sz="2000">
                <a:solidFill>
                  <a:schemeClr val="tx1">
                    <a:tint val="75000"/>
                  </a:schemeClr>
                </a:solidFill>
              </a:defRPr>
            </a:lvl2pPr>
            <a:lvl3pPr marL="914364" indent="0">
              <a:buNone/>
              <a:defRPr sz="1800">
                <a:solidFill>
                  <a:schemeClr val="tx1">
                    <a:tint val="75000"/>
                  </a:schemeClr>
                </a:solidFill>
              </a:defRPr>
            </a:lvl3pPr>
            <a:lvl4pPr marL="1371545" indent="0">
              <a:buNone/>
              <a:defRPr sz="1600">
                <a:solidFill>
                  <a:schemeClr val="tx1">
                    <a:tint val="75000"/>
                  </a:schemeClr>
                </a:solidFill>
              </a:defRPr>
            </a:lvl4pPr>
            <a:lvl5pPr marL="1828727" indent="0">
              <a:buNone/>
              <a:defRPr sz="1600">
                <a:solidFill>
                  <a:schemeClr val="tx1">
                    <a:tint val="75000"/>
                  </a:schemeClr>
                </a:solidFill>
              </a:defRPr>
            </a:lvl5pPr>
            <a:lvl6pPr marL="2285909" indent="0">
              <a:buNone/>
              <a:defRPr sz="1600">
                <a:solidFill>
                  <a:schemeClr val="tx1">
                    <a:tint val="75000"/>
                  </a:schemeClr>
                </a:solidFill>
              </a:defRPr>
            </a:lvl6pPr>
            <a:lvl7pPr marL="2743091" indent="0">
              <a:buNone/>
              <a:defRPr sz="1600">
                <a:solidFill>
                  <a:schemeClr val="tx1">
                    <a:tint val="75000"/>
                  </a:schemeClr>
                </a:solidFill>
              </a:defRPr>
            </a:lvl7pPr>
            <a:lvl8pPr marL="3200272" indent="0">
              <a:buNone/>
              <a:defRPr sz="1600">
                <a:solidFill>
                  <a:schemeClr val="tx1">
                    <a:tint val="75000"/>
                  </a:schemeClr>
                </a:solidFill>
              </a:defRPr>
            </a:lvl8pPr>
            <a:lvl9pPr marL="365745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E08289C-3A79-48C0-8326-392A0EBF6FDA}"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20C2F5D-8FFE-40D4-A8FD-71E1F9BCC610}" type="slidenum">
              <a:rPr lang="zh-CN" altLang="en-US"/>
              <a:pPr>
                <a:defRPr/>
              </a:pPr>
              <a:t>‹#›</a:t>
            </a:fld>
            <a:endParaRPr lang="zh-CN" altLang="en-US"/>
          </a:p>
        </p:txBody>
      </p:sp>
    </p:spTree>
    <p:extLst>
      <p:ext uri="{BB962C8B-B14F-4D97-AF65-F5344CB8AC3E}">
        <p14:creationId xmlns:p14="http://schemas.microsoft.com/office/powerpoint/2010/main" val="1461922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27B678A-5072-4FE6-9D97-C6799A7116FE}"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55F25DE-8492-49F0-B6F3-67456AC384EB}" type="slidenum">
              <a:rPr lang="zh-CN" altLang="en-US"/>
              <a:pPr>
                <a:defRPr/>
              </a:pPr>
              <a:t>‹#›</a:t>
            </a:fld>
            <a:endParaRPr lang="zh-CN" altLang="en-US"/>
          </a:p>
        </p:txBody>
      </p:sp>
    </p:spTree>
    <p:extLst>
      <p:ext uri="{BB962C8B-B14F-4D97-AF65-F5344CB8AC3E}">
        <p14:creationId xmlns:p14="http://schemas.microsoft.com/office/powerpoint/2010/main" val="37579531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2" indent="0">
              <a:buNone/>
              <a:defRPr sz="2000" b="1"/>
            </a:lvl2pPr>
            <a:lvl3pPr marL="914364" indent="0">
              <a:buNone/>
              <a:defRPr sz="1800" b="1"/>
            </a:lvl3pPr>
            <a:lvl4pPr marL="1371545" indent="0">
              <a:buNone/>
              <a:defRPr sz="1600" b="1"/>
            </a:lvl4pPr>
            <a:lvl5pPr marL="1828727" indent="0">
              <a:buNone/>
              <a:defRPr sz="1600" b="1"/>
            </a:lvl5pPr>
            <a:lvl6pPr marL="2285909" indent="0">
              <a:buNone/>
              <a:defRPr sz="1600" b="1"/>
            </a:lvl6pPr>
            <a:lvl7pPr marL="2743091"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6"/>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182" indent="0">
              <a:buNone/>
              <a:defRPr sz="2000" b="1"/>
            </a:lvl2pPr>
            <a:lvl3pPr marL="914364" indent="0">
              <a:buNone/>
              <a:defRPr sz="1800" b="1"/>
            </a:lvl3pPr>
            <a:lvl4pPr marL="1371545" indent="0">
              <a:buNone/>
              <a:defRPr sz="1600" b="1"/>
            </a:lvl4pPr>
            <a:lvl5pPr marL="1828727" indent="0">
              <a:buNone/>
              <a:defRPr sz="1600" b="1"/>
            </a:lvl5pPr>
            <a:lvl6pPr marL="2285909" indent="0">
              <a:buNone/>
              <a:defRPr sz="1600" b="1"/>
            </a:lvl6pPr>
            <a:lvl7pPr marL="2743091"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6"/>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FA25913-3122-414B-8D6A-D9874BEBDB91}" type="datetimeFigureOut">
              <a:rPr lang="zh-CN" altLang="en-US"/>
              <a:pPr>
                <a:defRPr/>
              </a:pPr>
              <a:t>2016/1/9</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F41A13E-9B08-4EF8-B652-5F59DDDFCBFF}" type="slidenum">
              <a:rPr lang="zh-CN" altLang="en-US"/>
              <a:pPr>
                <a:defRPr/>
              </a:pPr>
              <a:t>‹#›</a:t>
            </a:fld>
            <a:endParaRPr lang="zh-CN" altLang="en-US"/>
          </a:p>
        </p:txBody>
      </p:sp>
    </p:spTree>
    <p:extLst>
      <p:ext uri="{BB962C8B-B14F-4D97-AF65-F5344CB8AC3E}">
        <p14:creationId xmlns:p14="http://schemas.microsoft.com/office/powerpoint/2010/main" val="21272342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845B587-9B77-4948-866E-E16BBC4C1802}" type="datetimeFigureOut">
              <a:rPr lang="zh-CN" altLang="en-US"/>
              <a:pPr>
                <a:defRPr/>
              </a:pPr>
              <a:t>2016/1/9</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F5203CD-C386-4928-8305-AC00114B6FCF}" type="slidenum">
              <a:rPr lang="zh-CN" altLang="en-US"/>
              <a:pPr>
                <a:defRPr/>
              </a:pPr>
              <a:t>‹#›</a:t>
            </a:fld>
            <a:endParaRPr lang="zh-CN" altLang="en-US"/>
          </a:p>
        </p:txBody>
      </p:sp>
    </p:spTree>
    <p:extLst>
      <p:ext uri="{BB962C8B-B14F-4D97-AF65-F5344CB8AC3E}">
        <p14:creationId xmlns:p14="http://schemas.microsoft.com/office/powerpoint/2010/main" val="9633250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277FDE0-DA5D-479E-8F5F-8254F238245B}" type="datetimeFigureOut">
              <a:rPr lang="zh-CN" altLang="en-US"/>
              <a:pPr>
                <a:defRPr/>
              </a:pPr>
              <a:t>2016/1/9</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055839E-6336-4898-A2C0-D5C52FDA5128}" type="slidenum">
              <a:rPr lang="zh-CN" altLang="en-US"/>
              <a:pPr>
                <a:defRPr/>
              </a:pPr>
              <a:t>‹#›</a:t>
            </a:fld>
            <a:endParaRPr lang="zh-CN" altLang="en-US"/>
          </a:p>
        </p:txBody>
      </p:sp>
    </p:spTree>
    <p:extLst>
      <p:ext uri="{BB962C8B-B14F-4D97-AF65-F5344CB8AC3E}">
        <p14:creationId xmlns:p14="http://schemas.microsoft.com/office/powerpoint/2010/main" val="3561091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16121586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82" indent="0">
              <a:buNone/>
              <a:defRPr sz="1400"/>
            </a:lvl2pPr>
            <a:lvl3pPr marL="914364" indent="0">
              <a:buNone/>
              <a:defRPr sz="1200"/>
            </a:lvl3pPr>
            <a:lvl4pPr marL="1371545" indent="0">
              <a:buNone/>
              <a:defRPr sz="1000"/>
            </a:lvl4pPr>
            <a:lvl5pPr marL="1828727" indent="0">
              <a:buNone/>
              <a:defRPr sz="1000"/>
            </a:lvl5pPr>
            <a:lvl6pPr marL="2285909" indent="0">
              <a:buNone/>
              <a:defRPr sz="1000"/>
            </a:lvl6pPr>
            <a:lvl7pPr marL="2743091" indent="0">
              <a:buNone/>
              <a:defRPr sz="1000"/>
            </a:lvl7pPr>
            <a:lvl8pPr marL="3200272" indent="0">
              <a:buNone/>
              <a:defRPr sz="1000"/>
            </a:lvl8pPr>
            <a:lvl9pPr marL="365745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17A67BA-4C76-452A-BD70-CB5AC60FBF46}"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4ECBE13-4DF7-4364-A4F1-07F62E7A85E6}" type="slidenum">
              <a:rPr lang="zh-CN" altLang="en-US"/>
              <a:pPr>
                <a:defRPr/>
              </a:pPr>
              <a:t>‹#›</a:t>
            </a:fld>
            <a:endParaRPr lang="zh-CN" altLang="en-US"/>
          </a:p>
        </p:txBody>
      </p:sp>
    </p:spTree>
    <p:extLst>
      <p:ext uri="{BB962C8B-B14F-4D97-AF65-F5344CB8AC3E}">
        <p14:creationId xmlns:p14="http://schemas.microsoft.com/office/powerpoint/2010/main" val="3791869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82" indent="0">
              <a:buNone/>
              <a:defRPr sz="1400"/>
            </a:lvl2pPr>
            <a:lvl3pPr marL="914364" indent="0">
              <a:buNone/>
              <a:defRPr sz="1200"/>
            </a:lvl3pPr>
            <a:lvl4pPr marL="1371545" indent="0">
              <a:buNone/>
              <a:defRPr sz="1000"/>
            </a:lvl4pPr>
            <a:lvl5pPr marL="1828727" indent="0">
              <a:buNone/>
              <a:defRPr sz="1000"/>
            </a:lvl5pPr>
            <a:lvl6pPr marL="2285909" indent="0">
              <a:buNone/>
              <a:defRPr sz="1000"/>
            </a:lvl6pPr>
            <a:lvl7pPr marL="2743091" indent="0">
              <a:buNone/>
              <a:defRPr sz="1000"/>
            </a:lvl7pPr>
            <a:lvl8pPr marL="3200272" indent="0">
              <a:buNone/>
              <a:defRPr sz="1000"/>
            </a:lvl8pPr>
            <a:lvl9pPr marL="365745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5C55295-5073-4469-96A4-1BBE16363215}" type="datetimeFigureOut">
              <a:rPr lang="zh-CN" altLang="en-US"/>
              <a:pPr>
                <a:defRPr/>
              </a:pPr>
              <a:t>2016/1/9</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A25F9B1-D8D9-40CF-B3C5-C846FD8B5069}" type="slidenum">
              <a:rPr lang="zh-CN" altLang="en-US"/>
              <a:pPr>
                <a:defRPr/>
              </a:pPr>
              <a:t>‹#›</a:t>
            </a:fld>
            <a:endParaRPr lang="zh-CN" altLang="en-US"/>
          </a:p>
        </p:txBody>
      </p:sp>
    </p:spTree>
    <p:extLst>
      <p:ext uri="{BB962C8B-B14F-4D97-AF65-F5344CB8AC3E}">
        <p14:creationId xmlns:p14="http://schemas.microsoft.com/office/powerpoint/2010/main" val="34859314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722FE58-6330-4E6D-86EA-2050B1423129}"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2F6F875-290D-48E9-ACDF-A9DF61CACDF1}" type="slidenum">
              <a:rPr lang="zh-CN" altLang="en-US"/>
              <a:pPr>
                <a:defRPr/>
              </a:pPr>
              <a:t>‹#›</a:t>
            </a:fld>
            <a:endParaRPr lang="zh-CN" altLang="en-US"/>
          </a:p>
        </p:txBody>
      </p:sp>
    </p:spTree>
    <p:extLst>
      <p:ext uri="{BB962C8B-B14F-4D97-AF65-F5344CB8AC3E}">
        <p14:creationId xmlns:p14="http://schemas.microsoft.com/office/powerpoint/2010/main" val="6570871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BF35A95-4CF3-4FD3-8F19-D39447B5E104}" type="datetimeFigureOut">
              <a:rPr lang="zh-CN" altLang="en-US"/>
              <a:pPr>
                <a:defRPr/>
              </a:pPr>
              <a:t>2016/1/9</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CCFA032-1935-4C80-B77B-3543F50F5F83}" type="slidenum">
              <a:rPr lang="zh-CN" altLang="en-US"/>
              <a:pPr>
                <a:defRPr/>
              </a:pPr>
              <a:t>‹#›</a:t>
            </a:fld>
            <a:endParaRPr lang="zh-CN" altLang="en-US"/>
          </a:p>
        </p:txBody>
      </p:sp>
    </p:spTree>
    <p:extLst>
      <p:ext uri="{BB962C8B-B14F-4D97-AF65-F5344CB8AC3E}">
        <p14:creationId xmlns:p14="http://schemas.microsoft.com/office/powerpoint/2010/main" val="3652169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2148130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2170579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1084318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3204633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198435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C758AB-F296-4316-BC3D-1426017A413B}" type="datetimeFigureOut">
              <a:rPr lang="zh-CN" altLang="en-US" smtClean="0"/>
              <a:t>2016/1/9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674720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C758AB-F296-4316-BC3D-1426017A413B}" type="datetimeFigureOut">
              <a:rPr lang="zh-CN" altLang="en-US" smtClean="0"/>
              <a:t>2016/1/9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B83E9-1903-44A9-974F-670C286C7E8E}" type="slidenum">
              <a:rPr lang="zh-CN" altLang="en-US" smtClean="0"/>
              <a:t>‹#›</a:t>
            </a:fld>
            <a:endParaRPr lang="zh-CN" altLang="en-US"/>
          </a:p>
        </p:txBody>
      </p:sp>
    </p:spTree>
    <p:extLst>
      <p:ext uri="{BB962C8B-B14F-4D97-AF65-F5344CB8AC3E}">
        <p14:creationId xmlns:p14="http://schemas.microsoft.com/office/powerpoint/2010/main" val="244219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581BA1-A845-4E7E-844F-754E4937D240}" type="datetimeFigureOut">
              <a:rPr lang="zh-CN" altLang="en-US" smtClean="0">
                <a:solidFill>
                  <a:prstClr val="black">
                    <a:tint val="75000"/>
                  </a:prstClr>
                </a:solidFill>
              </a:rPr>
              <a:pPr/>
              <a:t>2016/1/9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26582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760"/>
            <a:ext cx="10515600" cy="132588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4990"/>
            <a:ext cx="10515600" cy="435292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986"/>
            <a:ext cx="2743200" cy="363854"/>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prstClr val="black">
                    <a:tint val="75000"/>
                  </a:prstClr>
                </a:solidFill>
                <a:latin typeface="Calibri" panose="020F0502020204030204"/>
              </a:defRPr>
            </a:lvl1pPr>
          </a:lstStyle>
          <a:p>
            <a:pPr>
              <a:defRPr/>
            </a:pPr>
            <a:fld id="{9A3D4CBA-0A3E-4CC5-AEE3-9B5907C89E46}" type="datetimeFigureOut">
              <a:rPr lang="zh-CN" altLang="en-US"/>
              <a:pPr>
                <a:defRPr/>
              </a:pPr>
              <a:t>2016/1/9</a:t>
            </a:fld>
            <a:endParaRPr lang="zh-CN" altLang="en-US"/>
          </a:p>
        </p:txBody>
      </p:sp>
      <p:sp>
        <p:nvSpPr>
          <p:cNvPr id="5" name="Footer Placeholder 4"/>
          <p:cNvSpPr>
            <a:spLocks noGrp="1"/>
          </p:cNvSpPr>
          <p:nvPr>
            <p:ph type="ftr" sz="quarter" idx="3"/>
          </p:nvPr>
        </p:nvSpPr>
        <p:spPr>
          <a:xfrm>
            <a:off x="4038600" y="6356986"/>
            <a:ext cx="4114800" cy="363854"/>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zh-CN" altLang="en-US"/>
          </a:p>
        </p:txBody>
      </p:sp>
      <p:sp>
        <p:nvSpPr>
          <p:cNvPr id="6" name="Slide Number Placeholder 5"/>
          <p:cNvSpPr>
            <a:spLocks noGrp="1"/>
          </p:cNvSpPr>
          <p:nvPr>
            <p:ph type="sldNum" sz="quarter" idx="4"/>
          </p:nvPr>
        </p:nvSpPr>
        <p:spPr>
          <a:xfrm>
            <a:off x="8610600" y="6356986"/>
            <a:ext cx="2743200" cy="363854"/>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prstClr val="black">
                    <a:tint val="75000"/>
                  </a:prstClr>
                </a:solidFill>
                <a:latin typeface="Calibri" panose="020F0502020204030204"/>
              </a:defRPr>
            </a:lvl1pPr>
          </a:lstStyle>
          <a:p>
            <a:pPr>
              <a:defRPr/>
            </a:pPr>
            <a:fld id="{E6496946-2367-4658-9214-ECF311E95226}" type="slidenum">
              <a:rPr lang="zh-CN" altLang="en-US"/>
              <a:pPr>
                <a:defRPr/>
              </a:pPr>
              <a:t>‹#›</a:t>
            </a:fld>
            <a:endParaRPr lang="zh-CN" altLang="en-US"/>
          </a:p>
        </p:txBody>
      </p:sp>
    </p:spTree>
    <p:extLst>
      <p:ext uri="{BB962C8B-B14F-4D97-AF65-F5344CB8AC3E}">
        <p14:creationId xmlns:p14="http://schemas.microsoft.com/office/powerpoint/2010/main" val="14602097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2496" rtl="0" fontAlgn="base">
        <a:lnSpc>
          <a:spcPct val="90000"/>
        </a:lnSpc>
        <a:spcBef>
          <a:spcPct val="0"/>
        </a:spcBef>
        <a:spcAft>
          <a:spcPct val="0"/>
        </a:spcAft>
        <a:defRPr sz="4320" kern="1200">
          <a:solidFill>
            <a:schemeClr val="tx1"/>
          </a:solidFill>
          <a:latin typeface="+mj-lt"/>
          <a:ea typeface="+mj-ea"/>
          <a:cs typeface="+mj-cs"/>
        </a:defRPr>
      </a:lvl1pPr>
      <a:lvl2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2pPr>
      <a:lvl3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3pPr>
      <a:lvl4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4pPr>
      <a:lvl5pPr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5pPr>
      <a:lvl6pPr marL="54864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6pPr>
      <a:lvl7pPr marL="109728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7pPr>
      <a:lvl8pPr marL="164592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8pPr>
      <a:lvl9pPr marL="2194560" algn="l" defTabSz="912496" rtl="0" fontAlgn="base">
        <a:lnSpc>
          <a:spcPct val="90000"/>
        </a:lnSpc>
        <a:spcBef>
          <a:spcPct val="0"/>
        </a:spcBef>
        <a:spcAft>
          <a:spcPct val="0"/>
        </a:spcAft>
        <a:defRPr sz="4320">
          <a:solidFill>
            <a:schemeClr val="tx1"/>
          </a:solidFill>
          <a:latin typeface="Calibri Light" panose="020F0302020204030204" pitchFamily="34" charset="0"/>
          <a:ea typeface="宋体" panose="02010600030101010101" pitchFamily="2" charset="-122"/>
        </a:defRPr>
      </a:lvl9pPr>
    </p:titleStyle>
    <p:bodyStyle>
      <a:lvl1pPr marL="226696" indent="-226696" algn="l" defTabSz="912496" rtl="0" fontAlgn="base">
        <a:lnSpc>
          <a:spcPct val="90000"/>
        </a:lnSpc>
        <a:spcBef>
          <a:spcPts val="1006"/>
        </a:spcBef>
        <a:spcAft>
          <a:spcPct val="0"/>
        </a:spcAft>
        <a:buFont typeface="Arial" panose="020B0604020202020204" pitchFamily="34" charset="0"/>
        <a:buChar char="•"/>
        <a:defRPr sz="2760" kern="1200">
          <a:solidFill>
            <a:schemeClr val="tx1"/>
          </a:solidFill>
          <a:latin typeface="+mn-lt"/>
          <a:ea typeface="+mn-ea"/>
          <a:cs typeface="+mn-cs"/>
        </a:defRPr>
      </a:lvl1pPr>
      <a:lvl2pPr marL="683896" indent="-226696" algn="l" defTabSz="912496" rtl="0" fontAlgn="base">
        <a:lnSpc>
          <a:spcPct val="90000"/>
        </a:lnSpc>
        <a:spcBef>
          <a:spcPts val="496"/>
        </a:spcBef>
        <a:spcAft>
          <a:spcPct val="0"/>
        </a:spcAft>
        <a:buFont typeface="Arial" panose="020B0604020202020204" pitchFamily="34" charset="0"/>
        <a:buChar char="•"/>
        <a:defRPr sz="2400" kern="1200">
          <a:solidFill>
            <a:schemeClr val="tx1"/>
          </a:solidFill>
          <a:latin typeface="+mn-lt"/>
          <a:ea typeface="+mn-ea"/>
          <a:cs typeface="+mn-cs"/>
        </a:defRPr>
      </a:lvl2pPr>
      <a:lvl3pPr marL="1141096" indent="-226696" algn="l" defTabSz="912496" rtl="0" fontAlgn="base">
        <a:lnSpc>
          <a:spcPct val="90000"/>
        </a:lnSpc>
        <a:spcBef>
          <a:spcPts val="496"/>
        </a:spcBef>
        <a:spcAft>
          <a:spcPct val="0"/>
        </a:spcAft>
        <a:buFont typeface="Arial" panose="020B0604020202020204" pitchFamily="34" charset="0"/>
        <a:buChar char="•"/>
        <a:defRPr sz="1920" kern="1200">
          <a:solidFill>
            <a:schemeClr val="tx1"/>
          </a:solidFill>
          <a:latin typeface="+mn-lt"/>
          <a:ea typeface="+mn-ea"/>
          <a:cs typeface="+mn-cs"/>
        </a:defRPr>
      </a:lvl3pPr>
      <a:lvl4pPr marL="1598296" indent="-226696" algn="l" defTabSz="912496" rtl="0" fontAlgn="base">
        <a:lnSpc>
          <a:spcPct val="90000"/>
        </a:lnSpc>
        <a:spcBef>
          <a:spcPts val="496"/>
        </a:spcBef>
        <a:spcAft>
          <a:spcPct val="0"/>
        </a:spcAft>
        <a:buFont typeface="Arial" panose="020B0604020202020204" pitchFamily="34" charset="0"/>
        <a:buChar char="•"/>
        <a:defRPr sz="1800" kern="1200">
          <a:solidFill>
            <a:schemeClr val="tx1"/>
          </a:solidFill>
          <a:latin typeface="+mn-lt"/>
          <a:ea typeface="+mn-ea"/>
          <a:cs typeface="+mn-cs"/>
        </a:defRPr>
      </a:lvl4pPr>
      <a:lvl5pPr marL="2055496" indent="-226696" algn="l" defTabSz="912496" rtl="0" fontAlgn="base">
        <a:lnSpc>
          <a:spcPct val="90000"/>
        </a:lnSpc>
        <a:spcBef>
          <a:spcPts val="496"/>
        </a:spcBef>
        <a:spcAft>
          <a:spcPct val="0"/>
        </a:spcAft>
        <a:buFont typeface="Arial" panose="020B0604020202020204" pitchFamily="34" charset="0"/>
        <a:buChar char="•"/>
        <a:defRPr sz="1800" kern="1200">
          <a:solidFill>
            <a:schemeClr val="tx1"/>
          </a:solidFill>
          <a:latin typeface="+mn-lt"/>
          <a:ea typeface="+mn-ea"/>
          <a:cs typeface="+mn-cs"/>
        </a:defRPr>
      </a:lvl5pPr>
      <a:lvl6pPr marL="2514499"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4" indent="-228590" algn="l" defTabSz="91436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8.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年</a:t>
              </a:r>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终</a:t>
              </a:r>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t>总</a:t>
              </a:r>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结</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78662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31" name="图片 30"/>
          <p:cNvPicPr>
            <a:picLocks noChangeAspect="1"/>
          </p:cNvPicPr>
          <p:nvPr/>
        </p:nvPicPr>
        <p:blipFill rotWithShape="1">
          <a:blip r:embed="rId3"/>
          <a:srcRect r="14225"/>
          <a:stretch/>
        </p:blipFill>
        <p:spPr>
          <a:xfrm>
            <a:off x="7972855" y="1662908"/>
            <a:ext cx="3115037"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2" name="图片 31"/>
          <p:cNvPicPr>
            <a:picLocks noChangeAspect="1"/>
          </p:cNvPicPr>
          <p:nvPr/>
        </p:nvPicPr>
        <p:blipFill rotWithShape="1">
          <a:blip r:embed="rId4"/>
          <a:srcRect l="15353" r="-185"/>
          <a:stretch/>
        </p:blipFill>
        <p:spPr>
          <a:xfrm>
            <a:off x="1039776" y="1662908"/>
            <a:ext cx="3159534"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3" name="图片 32"/>
          <p:cNvPicPr>
            <a:picLocks noChangeAspect="1"/>
          </p:cNvPicPr>
          <p:nvPr/>
        </p:nvPicPr>
        <p:blipFill>
          <a:blip r:embed="rId5"/>
          <a:stretch>
            <a:fillRect/>
          </a:stretch>
        </p:blipFill>
        <p:spPr>
          <a:xfrm>
            <a:off x="4191935" y="1662908"/>
            <a:ext cx="3780920"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4" name="矩形 33"/>
          <p:cNvSpPr/>
          <p:nvPr/>
        </p:nvSpPr>
        <p:spPr>
          <a:xfrm rot="16200000" flipH="1">
            <a:off x="5982569" y="-3433528"/>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5" name="矩形 34"/>
          <p:cNvSpPr/>
          <p:nvPr/>
        </p:nvSpPr>
        <p:spPr>
          <a:xfrm rot="16200000" flipH="1">
            <a:off x="5982569" y="-1111644"/>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6" name="文本框 35"/>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331164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任意多边形 7"/>
          <p:cNvSpPr/>
          <p:nvPr/>
        </p:nvSpPr>
        <p:spPr>
          <a:xfrm>
            <a:off x="1019175" y="2449913"/>
            <a:ext cx="10108663" cy="561975"/>
          </a:xfrm>
          <a:custGeom>
            <a:avLst/>
            <a:gdLst>
              <a:gd name="connsiteX0" fmla="*/ 5392799 w 10785598"/>
              <a:gd name="connsiteY0" fmla="*/ 0 h 599608"/>
              <a:gd name="connsiteX1" fmla="*/ 5783856 w 10785598"/>
              <a:gd name="connsiteY1" fmla="*/ 422028 h 599608"/>
              <a:gd name="connsiteX2" fmla="*/ 7247026 w 10785598"/>
              <a:gd name="connsiteY2" fmla="*/ 430641 h 599608"/>
              <a:gd name="connsiteX3" fmla="*/ 10676039 w 10785598"/>
              <a:gd name="connsiteY3" fmla="*/ 563357 h 599608"/>
              <a:gd name="connsiteX4" fmla="*/ 10785598 w 10785598"/>
              <a:gd name="connsiteY4" fmla="*/ 599608 h 599608"/>
              <a:gd name="connsiteX5" fmla="*/ 0 w 10785598"/>
              <a:gd name="connsiteY5" fmla="*/ 599608 h 599608"/>
              <a:gd name="connsiteX6" fmla="*/ 109559 w 10785598"/>
              <a:gd name="connsiteY6" fmla="*/ 563357 h 599608"/>
              <a:gd name="connsiteX7" fmla="*/ 3538573 w 10785598"/>
              <a:gd name="connsiteY7" fmla="*/ 430641 h 599608"/>
              <a:gd name="connsiteX8" fmla="*/ 5001742 w 10785598"/>
              <a:gd name="connsiteY8" fmla="*/ 422028 h 5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5598" h="599608">
                <a:moveTo>
                  <a:pt x="5392799" y="0"/>
                </a:moveTo>
                <a:lnTo>
                  <a:pt x="5783856" y="422028"/>
                </a:lnTo>
                <a:lnTo>
                  <a:pt x="7247026" y="430641"/>
                </a:lnTo>
                <a:cubicBezTo>
                  <a:pt x="8981558" y="451826"/>
                  <a:pt x="10298895" y="501879"/>
                  <a:pt x="10676039" y="563357"/>
                </a:cubicBezTo>
                <a:lnTo>
                  <a:pt x="10785598" y="599608"/>
                </a:lnTo>
                <a:lnTo>
                  <a:pt x="0" y="599608"/>
                </a:lnTo>
                <a:lnTo>
                  <a:pt x="109559" y="563357"/>
                </a:lnTo>
                <a:cubicBezTo>
                  <a:pt x="486703" y="501879"/>
                  <a:pt x="1804041" y="451826"/>
                  <a:pt x="3538573" y="430641"/>
                </a:cubicBezTo>
                <a:lnTo>
                  <a:pt x="5001742" y="422028"/>
                </a:lnTo>
                <a:close/>
              </a:path>
            </a:pathLst>
          </a:cu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圆角矩形 8"/>
          <p:cNvSpPr/>
          <p:nvPr/>
        </p:nvSpPr>
        <p:spPr>
          <a:xfrm>
            <a:off x="4514282" y="1529512"/>
            <a:ext cx="3234519" cy="788752"/>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圆角矩形 9"/>
          <p:cNvSpPr/>
          <p:nvPr/>
        </p:nvSpPr>
        <p:spPr>
          <a:xfrm>
            <a:off x="103789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1" name="任意多边形 10"/>
          <p:cNvSpPr/>
          <p:nvPr/>
        </p:nvSpPr>
        <p:spPr>
          <a:xfrm flipV="1">
            <a:off x="103789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2" name="矩形 11"/>
          <p:cNvSpPr/>
          <p:nvPr/>
        </p:nvSpPr>
        <p:spPr>
          <a:xfrm>
            <a:off x="125024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3" name="矩形 12"/>
          <p:cNvSpPr/>
          <p:nvPr/>
        </p:nvSpPr>
        <p:spPr>
          <a:xfrm>
            <a:off x="115711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4" name="圆角矩形 13"/>
          <p:cNvSpPr/>
          <p:nvPr/>
        </p:nvSpPr>
        <p:spPr>
          <a:xfrm>
            <a:off x="310268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5" name="任意多边形 14"/>
          <p:cNvSpPr/>
          <p:nvPr/>
        </p:nvSpPr>
        <p:spPr>
          <a:xfrm flipV="1">
            <a:off x="310268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6" name="矩形 15"/>
          <p:cNvSpPr/>
          <p:nvPr/>
        </p:nvSpPr>
        <p:spPr>
          <a:xfrm>
            <a:off x="331502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7" name="矩形 16"/>
          <p:cNvSpPr/>
          <p:nvPr/>
        </p:nvSpPr>
        <p:spPr>
          <a:xfrm>
            <a:off x="322190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8" name="圆角矩形 17"/>
          <p:cNvSpPr/>
          <p:nvPr/>
        </p:nvSpPr>
        <p:spPr>
          <a:xfrm>
            <a:off x="516746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9" name="任意多边形 18"/>
          <p:cNvSpPr/>
          <p:nvPr/>
        </p:nvSpPr>
        <p:spPr>
          <a:xfrm flipV="1">
            <a:off x="516746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0" name="矩形 19"/>
          <p:cNvSpPr/>
          <p:nvPr/>
        </p:nvSpPr>
        <p:spPr>
          <a:xfrm>
            <a:off x="537981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1" name="矩形 20"/>
          <p:cNvSpPr/>
          <p:nvPr/>
        </p:nvSpPr>
        <p:spPr>
          <a:xfrm>
            <a:off x="528668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圆角矩形 21"/>
          <p:cNvSpPr/>
          <p:nvPr/>
        </p:nvSpPr>
        <p:spPr>
          <a:xfrm>
            <a:off x="723225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3" name="任意多边形 22"/>
          <p:cNvSpPr/>
          <p:nvPr/>
        </p:nvSpPr>
        <p:spPr>
          <a:xfrm flipV="1">
            <a:off x="723225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4" name="矩形 23"/>
          <p:cNvSpPr/>
          <p:nvPr/>
        </p:nvSpPr>
        <p:spPr>
          <a:xfrm>
            <a:off x="744459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5" name="矩形 24"/>
          <p:cNvSpPr/>
          <p:nvPr/>
        </p:nvSpPr>
        <p:spPr>
          <a:xfrm>
            <a:off x="735147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6" name="圆角矩形 25"/>
          <p:cNvSpPr/>
          <p:nvPr/>
        </p:nvSpPr>
        <p:spPr>
          <a:xfrm>
            <a:off x="9297033"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7" name="任意多边形 26"/>
          <p:cNvSpPr/>
          <p:nvPr/>
        </p:nvSpPr>
        <p:spPr>
          <a:xfrm flipV="1">
            <a:off x="9297033"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8" name="矩形 27"/>
          <p:cNvSpPr/>
          <p:nvPr/>
        </p:nvSpPr>
        <p:spPr>
          <a:xfrm>
            <a:off x="9509378"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9" name="矩形 28"/>
          <p:cNvSpPr/>
          <p:nvPr/>
        </p:nvSpPr>
        <p:spPr>
          <a:xfrm>
            <a:off x="9416255"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 name="矩形 1"/>
          <p:cNvSpPr/>
          <p:nvPr/>
        </p:nvSpPr>
        <p:spPr>
          <a:xfrm>
            <a:off x="5218170" y="1698294"/>
            <a:ext cx="1826141" cy="584775"/>
          </a:xfrm>
          <a:prstGeom prst="rect">
            <a:avLst/>
          </a:prstGeom>
        </p:spPr>
        <p:txBody>
          <a:bodyPr wrap="none">
            <a:spAutoFit/>
          </a:bodyPr>
          <a:lstStyle/>
          <a:p>
            <a:pPr algn="ctr"/>
            <a:r>
              <a:rPr lang="zh-CN" altLang="en-US" sz="3200" dirty="0">
                <a:blipFill>
                  <a:blip r:embed="rId3"/>
                  <a:stretch>
                    <a:fillRect/>
                  </a:stretch>
                </a:blipFill>
                <a:latin typeface="方正正粗黑简体" panose="02000000000000000000" pitchFamily="2" charset="-122"/>
                <a:ea typeface="方正正粗黑简体" panose="02000000000000000000" pitchFamily="2" charset="-122"/>
              </a:rPr>
              <a:t>输入标题</a:t>
            </a:r>
          </a:p>
        </p:txBody>
      </p:sp>
    </p:spTree>
    <p:extLst>
      <p:ext uri="{BB962C8B-B14F-4D97-AF65-F5344CB8AC3E}">
        <p14:creationId xmlns:p14="http://schemas.microsoft.com/office/powerpoint/2010/main" val="3281482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flipH="1">
            <a:off x="5809984" y="4855689"/>
            <a:ext cx="757077" cy="1163781"/>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09860" y="3837380"/>
            <a:ext cx="457200" cy="1018309"/>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73566" y="2811494"/>
            <a:ext cx="648124" cy="937716"/>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425217" y="1779980"/>
            <a:ext cx="684643" cy="943344"/>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椭圆 7"/>
          <p:cNvSpPr/>
          <p:nvPr/>
        </p:nvSpPr>
        <p:spPr>
          <a:xfrm>
            <a:off x="5248875" y="2694380"/>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椭圆 8"/>
          <p:cNvSpPr/>
          <p:nvPr/>
        </p:nvSpPr>
        <p:spPr>
          <a:xfrm>
            <a:off x="5985169" y="37126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椭圆 9"/>
          <p:cNvSpPr/>
          <p:nvPr/>
        </p:nvSpPr>
        <p:spPr>
          <a:xfrm>
            <a:off x="6442369" y="4730998"/>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椭圆 10"/>
          <p:cNvSpPr/>
          <p:nvPr/>
        </p:nvSpPr>
        <p:spPr>
          <a:xfrm>
            <a:off x="5685293" y="589477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2" name="文本框 11"/>
          <p:cNvSpPr txBox="1"/>
          <p:nvPr/>
        </p:nvSpPr>
        <p:spPr>
          <a:xfrm>
            <a:off x="6275606" y="1381452"/>
            <a:ext cx="1787230"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2011</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3" name="文本框 12"/>
          <p:cNvSpPr txBox="1"/>
          <p:nvPr/>
        </p:nvSpPr>
        <p:spPr>
          <a:xfrm>
            <a:off x="4197586" y="2491327"/>
            <a:ext cx="1505239"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2012</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4" name="文本框 13"/>
          <p:cNvSpPr txBox="1"/>
          <p:nvPr/>
        </p:nvSpPr>
        <p:spPr>
          <a:xfrm>
            <a:off x="6359243" y="3366115"/>
            <a:ext cx="1496284"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2013</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5" name="文本框 14"/>
          <p:cNvSpPr txBox="1"/>
          <p:nvPr/>
        </p:nvSpPr>
        <p:spPr>
          <a:xfrm>
            <a:off x="5425217" y="4545331"/>
            <a:ext cx="806025"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2014</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6" name="文本框 15"/>
          <p:cNvSpPr txBox="1"/>
          <p:nvPr/>
        </p:nvSpPr>
        <p:spPr>
          <a:xfrm>
            <a:off x="6109860" y="5612388"/>
            <a:ext cx="865462"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2015</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25" name="椭圆 24"/>
          <p:cNvSpPr/>
          <p:nvPr/>
        </p:nvSpPr>
        <p:spPr>
          <a:xfrm>
            <a:off x="5985169" y="16552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矩形 27"/>
          <p:cNvSpPr/>
          <p:nvPr/>
        </p:nvSpPr>
        <p:spPr>
          <a:xfrm>
            <a:off x="7250406" y="5473005"/>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526177" y="3160336"/>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7250406" y="1163314"/>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1910790" y="2349701"/>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2" name="矩形 31"/>
          <p:cNvSpPr/>
          <p:nvPr/>
        </p:nvSpPr>
        <p:spPr>
          <a:xfrm>
            <a:off x="2971788" y="440459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254699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5" name="组合 14"/>
          <p:cNvGrpSpPr/>
          <p:nvPr/>
        </p:nvGrpSpPr>
        <p:grpSpPr>
          <a:xfrm>
            <a:off x="1377004" y="1733197"/>
            <a:ext cx="765041" cy="923746"/>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2" name="组合 21"/>
          <p:cNvGrpSpPr/>
          <p:nvPr/>
        </p:nvGrpSpPr>
        <p:grpSpPr>
          <a:xfrm>
            <a:off x="4734293" y="2013476"/>
            <a:ext cx="915608" cy="663307"/>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1" name="组合 30"/>
          <p:cNvGrpSpPr/>
          <p:nvPr/>
        </p:nvGrpSpPr>
        <p:grpSpPr>
          <a:xfrm>
            <a:off x="6388571" y="4097832"/>
            <a:ext cx="831169" cy="92679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37"/>
          <p:cNvGrpSpPr/>
          <p:nvPr/>
        </p:nvGrpSpPr>
        <p:grpSpPr>
          <a:xfrm>
            <a:off x="3012938" y="4097832"/>
            <a:ext cx="881018" cy="923746"/>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46" name="组合 45"/>
          <p:cNvGrpSpPr/>
          <p:nvPr/>
        </p:nvGrpSpPr>
        <p:grpSpPr>
          <a:xfrm>
            <a:off x="8197387" y="1946331"/>
            <a:ext cx="854567" cy="730451"/>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54" name="组合 53"/>
          <p:cNvGrpSpPr/>
          <p:nvPr/>
        </p:nvGrpSpPr>
        <p:grpSpPr>
          <a:xfrm>
            <a:off x="9969628" y="4323621"/>
            <a:ext cx="742659" cy="567676"/>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blipFill dpi="0" rotWithShape="0">
              <a:blip r:embed="rId3">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63" name="文本框 62"/>
          <p:cNvSpPr txBox="1"/>
          <p:nvPr/>
        </p:nvSpPr>
        <p:spPr>
          <a:xfrm>
            <a:off x="921011" y="5704695"/>
            <a:ext cx="10265822" cy="830997"/>
          </a:xfrm>
          <a:prstGeom prst="rect">
            <a:avLst/>
          </a:prstGeom>
          <a:noFill/>
        </p:spPr>
        <p:txBody>
          <a:bodyPr wrap="square" rtlCol="0">
            <a:spAutoFit/>
          </a:bodyPr>
          <a:lstStyle>
            <a:defPPr>
              <a:defRPr lang="zh-CN"/>
            </a:defPPr>
            <a:lvl1pPr algn="just">
              <a:lnSpc>
                <a:spcPct val="120000"/>
              </a:lnSpc>
              <a:defRPr sz="2000">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a:t>中国最专业</a:t>
            </a:r>
            <a:r>
              <a:rPr lang="en-US" altLang="zh-CN" dirty="0"/>
              <a:t>——</a:t>
            </a:r>
            <a:r>
              <a:rPr lang="zh-CN" altLang="en-US" dirty="0"/>
              <a:t>由中国最好的</a:t>
            </a:r>
            <a:r>
              <a:rPr lang="en-US" altLang="zh-CN" dirty="0"/>
              <a:t>PPT</a:t>
            </a:r>
            <a:r>
              <a:rPr lang="zh-CN" altLang="en-US" dirty="0"/>
              <a:t>设计公司锐普全面运作。</a:t>
            </a:r>
            <a:r>
              <a:rPr lang="en-US" altLang="zh-CN" dirty="0"/>
              <a:t>7</a:t>
            </a:r>
            <a:r>
              <a:rPr lang="zh-CN" altLang="en-US" dirty="0"/>
              <a:t>年专业</a:t>
            </a:r>
            <a:r>
              <a:rPr lang="en-US" altLang="zh-CN" dirty="0"/>
              <a:t>PPT</a:t>
            </a:r>
            <a:r>
              <a:rPr lang="zh-CN" altLang="en-US" dirty="0"/>
              <a:t>演示设计经验对卖家资质进行精准审核确保专业对卖方进行技术培训和指导</a:t>
            </a:r>
          </a:p>
        </p:txBody>
      </p:sp>
      <p:sp>
        <p:nvSpPr>
          <p:cNvPr id="64" name="矩形 63"/>
          <p:cNvSpPr/>
          <p:nvPr/>
        </p:nvSpPr>
        <p:spPr>
          <a:xfrm>
            <a:off x="2875535"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282179"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9730576"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114324"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58782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00624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67006" y="3432173"/>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44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248539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AutoShape 3"/>
          <p:cNvSpPr>
            <a:spLocks noChangeAspect="1" noChangeArrowheads="1" noTextEdit="1"/>
          </p:cNvSpPr>
          <p:nvPr/>
        </p:nvSpPr>
        <p:spPr bwMode="auto">
          <a:xfrm>
            <a:off x="1075281" y="1971290"/>
            <a:ext cx="10006909" cy="222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方正中等线简体" panose="03000509000000000000" pitchFamily="65" charset="-122"/>
              <a:ea typeface="方正中等线简体" panose="03000509000000000000" pitchFamily="65" charset="-122"/>
            </a:endParaRPr>
          </a:p>
        </p:txBody>
      </p:sp>
      <p:sp>
        <p:nvSpPr>
          <p:cNvPr id="9" name="Freeform 5"/>
          <p:cNvSpPr>
            <a:spLocks/>
          </p:cNvSpPr>
          <p:nvPr/>
        </p:nvSpPr>
        <p:spPr bwMode="auto">
          <a:xfrm>
            <a:off x="8464488"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a:spLocks/>
          </p:cNvSpPr>
          <p:nvPr/>
        </p:nvSpPr>
        <p:spPr bwMode="auto">
          <a:xfrm>
            <a:off x="6624496"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Freeform 9"/>
          <p:cNvSpPr>
            <a:spLocks/>
          </p:cNvSpPr>
          <p:nvPr/>
        </p:nvSpPr>
        <p:spPr bwMode="auto">
          <a:xfrm>
            <a:off x="4784503"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Freeform 11"/>
          <p:cNvSpPr>
            <a:spLocks/>
          </p:cNvSpPr>
          <p:nvPr/>
        </p:nvSpPr>
        <p:spPr bwMode="auto">
          <a:xfrm>
            <a:off x="2944511"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Freeform 13"/>
          <p:cNvSpPr>
            <a:spLocks/>
          </p:cNvSpPr>
          <p:nvPr/>
        </p:nvSpPr>
        <p:spPr bwMode="auto">
          <a:xfrm>
            <a:off x="1102569"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14" name="Freeform 94"/>
          <p:cNvSpPr>
            <a:spLocks noEditPoints="1"/>
          </p:cNvSpPr>
          <p:nvPr/>
        </p:nvSpPr>
        <p:spPr bwMode="auto">
          <a:xfrm>
            <a:off x="3829669" y="2679824"/>
            <a:ext cx="318064" cy="429038"/>
          </a:xfrm>
          <a:custGeom>
            <a:avLst/>
            <a:gdLst>
              <a:gd name="T0" fmla="*/ 535 w 586"/>
              <a:gd name="T1" fmla="*/ 0 h 791"/>
              <a:gd name="T2" fmla="*/ 586 w 586"/>
              <a:gd name="T3" fmla="*/ 50 h 791"/>
              <a:gd name="T4" fmla="*/ 586 w 586"/>
              <a:gd name="T5" fmla="*/ 585 h 791"/>
              <a:gd name="T6" fmla="*/ 535 w 586"/>
              <a:gd name="T7" fmla="*/ 637 h 791"/>
              <a:gd name="T8" fmla="*/ 308 w 586"/>
              <a:gd name="T9" fmla="*/ 637 h 791"/>
              <a:gd name="T10" fmla="*/ 306 w 586"/>
              <a:gd name="T11" fmla="*/ 590 h 791"/>
              <a:gd name="T12" fmla="*/ 535 w 586"/>
              <a:gd name="T13" fmla="*/ 590 h 791"/>
              <a:gd name="T14" fmla="*/ 539 w 586"/>
              <a:gd name="T15" fmla="*/ 585 h 791"/>
              <a:gd name="T16" fmla="*/ 539 w 586"/>
              <a:gd name="T17" fmla="*/ 50 h 791"/>
              <a:gd name="T18" fmla="*/ 535 w 586"/>
              <a:gd name="T19" fmla="*/ 46 h 791"/>
              <a:gd name="T20" fmla="*/ 147 w 586"/>
              <a:gd name="T21" fmla="*/ 46 h 791"/>
              <a:gd name="T22" fmla="*/ 142 w 586"/>
              <a:gd name="T23" fmla="*/ 50 h 791"/>
              <a:gd name="T24" fmla="*/ 142 w 586"/>
              <a:gd name="T25" fmla="*/ 368 h 791"/>
              <a:gd name="T26" fmla="*/ 103 w 586"/>
              <a:gd name="T27" fmla="*/ 443 h 791"/>
              <a:gd name="T28" fmla="*/ 95 w 586"/>
              <a:gd name="T29" fmla="*/ 458 h 791"/>
              <a:gd name="T30" fmla="*/ 95 w 586"/>
              <a:gd name="T31" fmla="*/ 50 h 791"/>
              <a:gd name="T32" fmla="*/ 147 w 586"/>
              <a:gd name="T33" fmla="*/ 0 h 791"/>
              <a:gd name="T34" fmla="*/ 535 w 586"/>
              <a:gd name="T35" fmla="*/ 0 h 791"/>
              <a:gd name="T36" fmla="*/ 252 w 586"/>
              <a:gd name="T37" fmla="*/ 578 h 791"/>
              <a:gd name="T38" fmla="*/ 162 w 586"/>
              <a:gd name="T39" fmla="*/ 519 h 791"/>
              <a:gd name="T40" fmla="*/ 228 w 586"/>
              <a:gd name="T41" fmla="*/ 379 h 791"/>
              <a:gd name="T42" fmla="*/ 217 w 586"/>
              <a:gd name="T43" fmla="*/ 341 h 791"/>
              <a:gd name="T44" fmla="*/ 184 w 586"/>
              <a:gd name="T45" fmla="*/ 357 h 791"/>
              <a:gd name="T46" fmla="*/ 84 w 586"/>
              <a:gd name="T47" fmla="*/ 549 h 791"/>
              <a:gd name="T48" fmla="*/ 70 w 586"/>
              <a:gd name="T49" fmla="*/ 487 h 791"/>
              <a:gd name="T50" fmla="*/ 17 w 586"/>
              <a:gd name="T51" fmla="*/ 445 h 791"/>
              <a:gd name="T52" fmla="*/ 17 w 586"/>
              <a:gd name="T53" fmla="*/ 495 h 791"/>
              <a:gd name="T54" fmla="*/ 42 w 586"/>
              <a:gd name="T55" fmla="*/ 692 h 791"/>
              <a:gd name="T56" fmla="*/ 46 w 586"/>
              <a:gd name="T57" fmla="*/ 723 h 791"/>
              <a:gd name="T58" fmla="*/ 53 w 586"/>
              <a:gd name="T59" fmla="*/ 737 h 791"/>
              <a:gd name="T60" fmla="*/ 88 w 586"/>
              <a:gd name="T61" fmla="*/ 770 h 791"/>
              <a:gd name="T62" fmla="*/ 201 w 586"/>
              <a:gd name="T63" fmla="*/ 739 h 791"/>
              <a:gd name="T64" fmla="*/ 203 w 586"/>
              <a:gd name="T65" fmla="*/ 735 h 791"/>
              <a:gd name="T66" fmla="*/ 276 w 586"/>
              <a:gd name="T67" fmla="*/ 628 h 791"/>
              <a:gd name="T68" fmla="*/ 252 w 586"/>
              <a:gd name="T69" fmla="*/ 57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6" h="791">
                <a:moveTo>
                  <a:pt x="535" y="0"/>
                </a:moveTo>
                <a:cubicBezTo>
                  <a:pt x="564" y="0"/>
                  <a:pt x="586" y="23"/>
                  <a:pt x="586" y="50"/>
                </a:cubicBezTo>
                <a:cubicBezTo>
                  <a:pt x="586" y="50"/>
                  <a:pt x="586" y="50"/>
                  <a:pt x="586" y="585"/>
                </a:cubicBezTo>
                <a:cubicBezTo>
                  <a:pt x="586" y="613"/>
                  <a:pt x="564" y="637"/>
                  <a:pt x="535" y="637"/>
                </a:cubicBezTo>
                <a:cubicBezTo>
                  <a:pt x="535" y="637"/>
                  <a:pt x="535" y="637"/>
                  <a:pt x="308" y="637"/>
                </a:cubicBezTo>
                <a:cubicBezTo>
                  <a:pt x="315" y="623"/>
                  <a:pt x="315" y="606"/>
                  <a:pt x="306" y="590"/>
                </a:cubicBezTo>
                <a:cubicBezTo>
                  <a:pt x="306" y="590"/>
                  <a:pt x="306" y="590"/>
                  <a:pt x="535" y="590"/>
                </a:cubicBezTo>
                <a:cubicBezTo>
                  <a:pt x="537" y="590"/>
                  <a:pt x="539" y="588"/>
                  <a:pt x="539" y="585"/>
                </a:cubicBezTo>
                <a:cubicBezTo>
                  <a:pt x="539" y="585"/>
                  <a:pt x="539" y="585"/>
                  <a:pt x="539" y="50"/>
                </a:cubicBezTo>
                <a:cubicBezTo>
                  <a:pt x="539" y="48"/>
                  <a:pt x="537" y="46"/>
                  <a:pt x="535" y="46"/>
                </a:cubicBezTo>
                <a:cubicBezTo>
                  <a:pt x="535" y="46"/>
                  <a:pt x="535" y="46"/>
                  <a:pt x="147" y="46"/>
                </a:cubicBezTo>
                <a:cubicBezTo>
                  <a:pt x="144" y="46"/>
                  <a:pt x="142" y="48"/>
                  <a:pt x="142" y="50"/>
                </a:cubicBezTo>
                <a:cubicBezTo>
                  <a:pt x="142" y="50"/>
                  <a:pt x="142" y="50"/>
                  <a:pt x="142" y="368"/>
                </a:cubicBezTo>
                <a:cubicBezTo>
                  <a:pt x="142" y="368"/>
                  <a:pt x="142" y="368"/>
                  <a:pt x="103" y="443"/>
                </a:cubicBezTo>
                <a:cubicBezTo>
                  <a:pt x="103" y="443"/>
                  <a:pt x="103" y="443"/>
                  <a:pt x="95" y="458"/>
                </a:cubicBezTo>
                <a:cubicBezTo>
                  <a:pt x="95" y="458"/>
                  <a:pt x="95" y="458"/>
                  <a:pt x="95" y="50"/>
                </a:cubicBezTo>
                <a:cubicBezTo>
                  <a:pt x="95" y="23"/>
                  <a:pt x="118" y="0"/>
                  <a:pt x="147" y="0"/>
                </a:cubicBezTo>
                <a:cubicBezTo>
                  <a:pt x="147" y="0"/>
                  <a:pt x="147" y="0"/>
                  <a:pt x="535" y="0"/>
                </a:cubicBezTo>
                <a:close/>
                <a:moveTo>
                  <a:pt x="252" y="578"/>
                </a:moveTo>
                <a:cubicBezTo>
                  <a:pt x="162" y="519"/>
                  <a:pt x="162" y="519"/>
                  <a:pt x="162" y="519"/>
                </a:cubicBezTo>
                <a:cubicBezTo>
                  <a:pt x="186" y="473"/>
                  <a:pt x="204" y="425"/>
                  <a:pt x="228" y="379"/>
                </a:cubicBezTo>
                <a:cubicBezTo>
                  <a:pt x="237" y="366"/>
                  <a:pt x="230" y="347"/>
                  <a:pt x="217" y="341"/>
                </a:cubicBezTo>
                <a:cubicBezTo>
                  <a:pt x="203" y="333"/>
                  <a:pt x="192" y="343"/>
                  <a:pt x="184" y="357"/>
                </a:cubicBezTo>
                <a:cubicBezTo>
                  <a:pt x="154" y="417"/>
                  <a:pt x="116" y="488"/>
                  <a:pt x="84" y="549"/>
                </a:cubicBezTo>
                <a:cubicBezTo>
                  <a:pt x="83" y="535"/>
                  <a:pt x="70" y="487"/>
                  <a:pt x="70" y="487"/>
                </a:cubicBezTo>
                <a:cubicBezTo>
                  <a:pt x="67" y="469"/>
                  <a:pt x="37" y="443"/>
                  <a:pt x="17" y="445"/>
                </a:cubicBezTo>
                <a:cubicBezTo>
                  <a:pt x="0" y="445"/>
                  <a:pt x="14" y="476"/>
                  <a:pt x="17" y="495"/>
                </a:cubicBezTo>
                <a:cubicBezTo>
                  <a:pt x="28" y="562"/>
                  <a:pt x="31" y="626"/>
                  <a:pt x="42" y="692"/>
                </a:cubicBezTo>
                <a:cubicBezTo>
                  <a:pt x="42" y="704"/>
                  <a:pt x="43" y="713"/>
                  <a:pt x="46" y="723"/>
                </a:cubicBezTo>
                <a:cubicBezTo>
                  <a:pt x="48" y="728"/>
                  <a:pt x="51" y="734"/>
                  <a:pt x="53" y="737"/>
                </a:cubicBezTo>
                <a:cubicBezTo>
                  <a:pt x="62" y="749"/>
                  <a:pt x="74" y="763"/>
                  <a:pt x="88" y="770"/>
                </a:cubicBezTo>
                <a:cubicBezTo>
                  <a:pt x="129" y="791"/>
                  <a:pt x="178" y="777"/>
                  <a:pt x="201" y="739"/>
                </a:cubicBezTo>
                <a:cubicBezTo>
                  <a:pt x="201" y="739"/>
                  <a:pt x="203" y="737"/>
                  <a:pt x="203" y="735"/>
                </a:cubicBezTo>
                <a:cubicBezTo>
                  <a:pt x="276" y="628"/>
                  <a:pt x="276" y="628"/>
                  <a:pt x="276" y="628"/>
                </a:cubicBezTo>
                <a:cubicBezTo>
                  <a:pt x="282" y="614"/>
                  <a:pt x="266" y="586"/>
                  <a:pt x="252" y="578"/>
                </a:cubicBezTo>
                <a:close/>
              </a:path>
            </a:pathLst>
          </a:custGeom>
          <a:ln>
            <a:noFill/>
          </a:ln>
          <a:extLst/>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5" name="Freeform 42"/>
          <p:cNvSpPr>
            <a:spLocks noEditPoints="1"/>
          </p:cNvSpPr>
          <p:nvPr/>
        </p:nvSpPr>
        <p:spPr bwMode="auto">
          <a:xfrm>
            <a:off x="7538582" y="2593157"/>
            <a:ext cx="264108" cy="513214"/>
          </a:xfrm>
          <a:custGeom>
            <a:avLst/>
            <a:gdLst>
              <a:gd name="T0" fmla="*/ 485 w 635"/>
              <a:gd name="T1" fmla="*/ 1159 h 1234"/>
              <a:gd name="T2" fmla="*/ 485 w 635"/>
              <a:gd name="T3" fmla="*/ 1137 h 1234"/>
              <a:gd name="T4" fmla="*/ 635 w 635"/>
              <a:gd name="T5" fmla="*/ 114 h 1234"/>
              <a:gd name="T6" fmla="*/ 442 w 635"/>
              <a:gd name="T7" fmla="*/ 1234 h 1234"/>
              <a:gd name="T8" fmla="*/ 0 w 635"/>
              <a:gd name="T9" fmla="*/ 1117 h 1234"/>
              <a:gd name="T10" fmla="*/ 194 w 635"/>
              <a:gd name="T11" fmla="*/ 0 h 1234"/>
              <a:gd name="T12" fmla="*/ 635 w 635"/>
              <a:gd name="T13" fmla="*/ 114 h 1234"/>
              <a:gd name="T14" fmla="*/ 167 w 635"/>
              <a:gd name="T15" fmla="*/ 1148 h 1234"/>
              <a:gd name="T16" fmla="*/ 153 w 635"/>
              <a:gd name="T17" fmla="*/ 1137 h 1234"/>
              <a:gd name="T18" fmla="*/ 133 w 635"/>
              <a:gd name="T19" fmla="*/ 1149 h 1234"/>
              <a:gd name="T20" fmla="*/ 133 w 635"/>
              <a:gd name="T21" fmla="*/ 1153 h 1234"/>
              <a:gd name="T22" fmla="*/ 154 w 635"/>
              <a:gd name="T23" fmla="*/ 1166 h 1234"/>
              <a:gd name="T24" fmla="*/ 167 w 635"/>
              <a:gd name="T25" fmla="*/ 1154 h 1234"/>
              <a:gd name="T26" fmla="*/ 311 w 635"/>
              <a:gd name="T27" fmla="*/ 1171 h 1234"/>
              <a:gd name="T28" fmla="*/ 295 w 635"/>
              <a:gd name="T29" fmla="*/ 1151 h 1234"/>
              <a:gd name="T30" fmla="*/ 289 w 635"/>
              <a:gd name="T31" fmla="*/ 1169 h 1234"/>
              <a:gd name="T32" fmla="*/ 290 w 635"/>
              <a:gd name="T33" fmla="*/ 1169 h 1234"/>
              <a:gd name="T34" fmla="*/ 318 w 635"/>
              <a:gd name="T35" fmla="*/ 1149 h 1234"/>
              <a:gd name="T36" fmla="*/ 302 w 635"/>
              <a:gd name="T37" fmla="*/ 1129 h 1234"/>
              <a:gd name="T38" fmla="*/ 318 w 635"/>
              <a:gd name="T39" fmla="*/ 1149 h 1234"/>
              <a:gd name="T40" fmla="*/ 320 w 635"/>
              <a:gd name="T41" fmla="*/ 1154 h 1234"/>
              <a:gd name="T42" fmla="*/ 337 w 635"/>
              <a:gd name="T43" fmla="*/ 1174 h 1234"/>
              <a:gd name="T44" fmla="*/ 350 w 635"/>
              <a:gd name="T45" fmla="*/ 1133 h 1234"/>
              <a:gd name="T46" fmla="*/ 321 w 635"/>
              <a:gd name="T47" fmla="*/ 1151 h 1234"/>
              <a:gd name="T48" fmla="*/ 350 w 635"/>
              <a:gd name="T49" fmla="*/ 1133 h 1234"/>
              <a:gd name="T50" fmla="*/ 485 w 635"/>
              <a:gd name="T51" fmla="*/ 1131 h 1234"/>
              <a:gd name="T52" fmla="*/ 471 w 635"/>
              <a:gd name="T53" fmla="*/ 1158 h 1234"/>
              <a:gd name="T54" fmla="*/ 466 w 635"/>
              <a:gd name="T55" fmla="*/ 1172 h 1234"/>
              <a:gd name="T56" fmla="*/ 485 w 635"/>
              <a:gd name="T57" fmla="*/ 1165 h 1234"/>
              <a:gd name="T58" fmla="*/ 601 w 635"/>
              <a:gd name="T59" fmla="*/ 216 h 1234"/>
              <a:gd name="T60" fmla="*/ 107 w 635"/>
              <a:gd name="T61" fmla="*/ 143 h 1234"/>
              <a:gd name="T62" fmla="*/ 33 w 635"/>
              <a:gd name="T63" fmla="*/ 1031 h 1234"/>
              <a:gd name="T64" fmla="*/ 527 w 635"/>
              <a:gd name="T65" fmla="*/ 1104 h 1234"/>
              <a:gd name="T66" fmla="*/ 601 w 635"/>
              <a:gd name="T67" fmla="*/ 216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1234">
                <a:moveTo>
                  <a:pt x="497" y="1148"/>
                </a:moveTo>
                <a:cubicBezTo>
                  <a:pt x="497" y="1154"/>
                  <a:pt x="491" y="1159"/>
                  <a:pt x="485" y="1159"/>
                </a:cubicBezTo>
                <a:cubicBezTo>
                  <a:pt x="479" y="1159"/>
                  <a:pt x="474" y="1154"/>
                  <a:pt x="474" y="1148"/>
                </a:cubicBezTo>
                <a:cubicBezTo>
                  <a:pt x="474" y="1142"/>
                  <a:pt x="479" y="1137"/>
                  <a:pt x="485" y="1137"/>
                </a:cubicBezTo>
                <a:cubicBezTo>
                  <a:pt x="491" y="1137"/>
                  <a:pt x="497" y="1142"/>
                  <a:pt x="497" y="1148"/>
                </a:cubicBezTo>
                <a:close/>
                <a:moveTo>
                  <a:pt x="635" y="114"/>
                </a:moveTo>
                <a:cubicBezTo>
                  <a:pt x="635" y="1117"/>
                  <a:pt x="635" y="1117"/>
                  <a:pt x="635" y="1117"/>
                </a:cubicBezTo>
                <a:cubicBezTo>
                  <a:pt x="635" y="1204"/>
                  <a:pt x="595" y="1227"/>
                  <a:pt x="442" y="1234"/>
                </a:cubicBezTo>
                <a:cubicBezTo>
                  <a:pt x="192" y="1234"/>
                  <a:pt x="192" y="1234"/>
                  <a:pt x="192" y="1234"/>
                </a:cubicBezTo>
                <a:cubicBezTo>
                  <a:pt x="39" y="1234"/>
                  <a:pt x="0" y="1202"/>
                  <a:pt x="0" y="1117"/>
                </a:cubicBezTo>
                <a:cubicBezTo>
                  <a:pt x="0" y="1042"/>
                  <a:pt x="0" y="1082"/>
                  <a:pt x="0" y="114"/>
                </a:cubicBezTo>
                <a:cubicBezTo>
                  <a:pt x="0" y="60"/>
                  <a:pt x="5" y="0"/>
                  <a:pt x="194" y="0"/>
                </a:cubicBezTo>
                <a:cubicBezTo>
                  <a:pt x="442" y="0"/>
                  <a:pt x="442" y="0"/>
                  <a:pt x="442" y="0"/>
                </a:cubicBezTo>
                <a:cubicBezTo>
                  <a:pt x="593" y="0"/>
                  <a:pt x="635" y="36"/>
                  <a:pt x="635" y="114"/>
                </a:cubicBezTo>
                <a:close/>
                <a:moveTo>
                  <a:pt x="170" y="1151"/>
                </a:moveTo>
                <a:cubicBezTo>
                  <a:pt x="170" y="1150"/>
                  <a:pt x="168" y="1148"/>
                  <a:pt x="167" y="1148"/>
                </a:cubicBezTo>
                <a:cubicBezTo>
                  <a:pt x="142" y="1148"/>
                  <a:pt x="142" y="1148"/>
                  <a:pt x="142" y="1148"/>
                </a:cubicBezTo>
                <a:cubicBezTo>
                  <a:pt x="153" y="1137"/>
                  <a:pt x="153" y="1137"/>
                  <a:pt x="153" y="1137"/>
                </a:cubicBezTo>
                <a:cubicBezTo>
                  <a:pt x="149" y="1134"/>
                  <a:pt x="149" y="1134"/>
                  <a:pt x="149" y="1134"/>
                </a:cubicBezTo>
                <a:cubicBezTo>
                  <a:pt x="133" y="1149"/>
                  <a:pt x="133" y="1149"/>
                  <a:pt x="133" y="1149"/>
                </a:cubicBezTo>
                <a:cubicBezTo>
                  <a:pt x="133" y="1150"/>
                  <a:pt x="133" y="1150"/>
                  <a:pt x="133" y="1151"/>
                </a:cubicBezTo>
                <a:cubicBezTo>
                  <a:pt x="133" y="1152"/>
                  <a:pt x="133" y="1153"/>
                  <a:pt x="133" y="1153"/>
                </a:cubicBezTo>
                <a:cubicBezTo>
                  <a:pt x="150" y="1169"/>
                  <a:pt x="150" y="1169"/>
                  <a:pt x="150" y="1169"/>
                </a:cubicBezTo>
                <a:cubicBezTo>
                  <a:pt x="154" y="1166"/>
                  <a:pt x="154" y="1166"/>
                  <a:pt x="154" y="1166"/>
                </a:cubicBezTo>
                <a:cubicBezTo>
                  <a:pt x="142" y="1154"/>
                  <a:pt x="142" y="1154"/>
                  <a:pt x="142" y="1154"/>
                </a:cubicBezTo>
                <a:cubicBezTo>
                  <a:pt x="167" y="1154"/>
                  <a:pt x="167" y="1154"/>
                  <a:pt x="167" y="1154"/>
                </a:cubicBezTo>
                <a:cubicBezTo>
                  <a:pt x="168" y="1154"/>
                  <a:pt x="170" y="1153"/>
                  <a:pt x="170" y="1151"/>
                </a:cubicBezTo>
                <a:close/>
                <a:moveTo>
                  <a:pt x="311" y="1171"/>
                </a:moveTo>
                <a:cubicBezTo>
                  <a:pt x="317" y="1152"/>
                  <a:pt x="317" y="1152"/>
                  <a:pt x="317" y="1152"/>
                </a:cubicBezTo>
                <a:cubicBezTo>
                  <a:pt x="312" y="1149"/>
                  <a:pt x="307" y="1146"/>
                  <a:pt x="295" y="1151"/>
                </a:cubicBezTo>
                <a:cubicBezTo>
                  <a:pt x="289" y="1169"/>
                  <a:pt x="289" y="1169"/>
                  <a:pt x="289" y="1169"/>
                </a:cubicBezTo>
                <a:cubicBezTo>
                  <a:pt x="289" y="1169"/>
                  <a:pt x="289" y="1169"/>
                  <a:pt x="289" y="1169"/>
                </a:cubicBezTo>
                <a:cubicBezTo>
                  <a:pt x="289" y="1169"/>
                  <a:pt x="289" y="1169"/>
                  <a:pt x="290" y="1169"/>
                </a:cubicBezTo>
                <a:cubicBezTo>
                  <a:pt x="290" y="1169"/>
                  <a:pt x="290" y="1169"/>
                  <a:pt x="290" y="1169"/>
                </a:cubicBezTo>
                <a:cubicBezTo>
                  <a:pt x="301" y="1165"/>
                  <a:pt x="307" y="1168"/>
                  <a:pt x="311" y="1171"/>
                </a:cubicBezTo>
                <a:close/>
                <a:moveTo>
                  <a:pt x="318" y="1149"/>
                </a:moveTo>
                <a:cubicBezTo>
                  <a:pt x="324" y="1130"/>
                  <a:pt x="324" y="1130"/>
                  <a:pt x="324" y="1130"/>
                </a:cubicBezTo>
                <a:cubicBezTo>
                  <a:pt x="319" y="1127"/>
                  <a:pt x="313" y="1124"/>
                  <a:pt x="302" y="1129"/>
                </a:cubicBezTo>
                <a:cubicBezTo>
                  <a:pt x="296" y="1147"/>
                  <a:pt x="296" y="1147"/>
                  <a:pt x="296" y="1147"/>
                </a:cubicBezTo>
                <a:cubicBezTo>
                  <a:pt x="308" y="1143"/>
                  <a:pt x="313" y="1145"/>
                  <a:pt x="318" y="1149"/>
                </a:cubicBezTo>
                <a:close/>
                <a:moveTo>
                  <a:pt x="343" y="1155"/>
                </a:moveTo>
                <a:cubicBezTo>
                  <a:pt x="331" y="1160"/>
                  <a:pt x="325" y="1157"/>
                  <a:pt x="320" y="1154"/>
                </a:cubicBezTo>
                <a:cubicBezTo>
                  <a:pt x="315" y="1173"/>
                  <a:pt x="315" y="1173"/>
                  <a:pt x="315" y="1173"/>
                </a:cubicBezTo>
                <a:cubicBezTo>
                  <a:pt x="320" y="1176"/>
                  <a:pt x="325" y="1179"/>
                  <a:pt x="337" y="1174"/>
                </a:cubicBezTo>
                <a:lnTo>
                  <a:pt x="343" y="1155"/>
                </a:lnTo>
                <a:close/>
                <a:moveTo>
                  <a:pt x="350" y="1133"/>
                </a:moveTo>
                <a:cubicBezTo>
                  <a:pt x="338" y="1138"/>
                  <a:pt x="332" y="1135"/>
                  <a:pt x="327" y="1132"/>
                </a:cubicBezTo>
                <a:cubicBezTo>
                  <a:pt x="321" y="1151"/>
                  <a:pt x="321" y="1151"/>
                  <a:pt x="321" y="1151"/>
                </a:cubicBezTo>
                <a:cubicBezTo>
                  <a:pt x="326" y="1154"/>
                  <a:pt x="332" y="1156"/>
                  <a:pt x="344" y="1152"/>
                </a:cubicBezTo>
                <a:lnTo>
                  <a:pt x="350" y="1133"/>
                </a:lnTo>
                <a:close/>
                <a:moveTo>
                  <a:pt x="503" y="1148"/>
                </a:moveTo>
                <a:cubicBezTo>
                  <a:pt x="503" y="1139"/>
                  <a:pt x="495" y="1131"/>
                  <a:pt x="485" y="1131"/>
                </a:cubicBezTo>
                <a:cubicBezTo>
                  <a:pt x="476" y="1131"/>
                  <a:pt x="468" y="1139"/>
                  <a:pt x="468" y="1148"/>
                </a:cubicBezTo>
                <a:cubicBezTo>
                  <a:pt x="468" y="1152"/>
                  <a:pt x="469" y="1155"/>
                  <a:pt x="471" y="1158"/>
                </a:cubicBezTo>
                <a:cubicBezTo>
                  <a:pt x="462" y="1168"/>
                  <a:pt x="462" y="1168"/>
                  <a:pt x="462" y="1168"/>
                </a:cubicBezTo>
                <a:cubicBezTo>
                  <a:pt x="466" y="1172"/>
                  <a:pt x="466" y="1172"/>
                  <a:pt x="466" y="1172"/>
                </a:cubicBezTo>
                <a:cubicBezTo>
                  <a:pt x="476" y="1162"/>
                  <a:pt x="476" y="1162"/>
                  <a:pt x="476" y="1162"/>
                </a:cubicBezTo>
                <a:cubicBezTo>
                  <a:pt x="478" y="1164"/>
                  <a:pt x="482" y="1165"/>
                  <a:pt x="485" y="1165"/>
                </a:cubicBezTo>
                <a:cubicBezTo>
                  <a:pt x="495" y="1165"/>
                  <a:pt x="503" y="1158"/>
                  <a:pt x="503" y="1148"/>
                </a:cubicBezTo>
                <a:close/>
                <a:moveTo>
                  <a:pt x="601" y="216"/>
                </a:moveTo>
                <a:cubicBezTo>
                  <a:pt x="601" y="175"/>
                  <a:pt x="568" y="143"/>
                  <a:pt x="527" y="143"/>
                </a:cubicBezTo>
                <a:cubicBezTo>
                  <a:pt x="107" y="143"/>
                  <a:pt x="107" y="143"/>
                  <a:pt x="107" y="143"/>
                </a:cubicBezTo>
                <a:cubicBezTo>
                  <a:pt x="66" y="143"/>
                  <a:pt x="33" y="175"/>
                  <a:pt x="33" y="216"/>
                </a:cubicBezTo>
                <a:cubicBezTo>
                  <a:pt x="33" y="1031"/>
                  <a:pt x="33" y="1031"/>
                  <a:pt x="33" y="1031"/>
                </a:cubicBezTo>
                <a:cubicBezTo>
                  <a:pt x="33" y="1071"/>
                  <a:pt x="66" y="1104"/>
                  <a:pt x="107" y="1104"/>
                </a:cubicBezTo>
                <a:cubicBezTo>
                  <a:pt x="527" y="1104"/>
                  <a:pt x="527" y="1104"/>
                  <a:pt x="527" y="1104"/>
                </a:cubicBezTo>
                <a:cubicBezTo>
                  <a:pt x="568" y="1104"/>
                  <a:pt x="601" y="1071"/>
                  <a:pt x="601" y="1031"/>
                </a:cubicBezTo>
                <a:lnTo>
                  <a:pt x="601" y="216"/>
                </a:ln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6" name="Freeform 154"/>
          <p:cNvSpPr>
            <a:spLocks noEditPoints="1"/>
          </p:cNvSpPr>
          <p:nvPr/>
        </p:nvSpPr>
        <p:spPr bwMode="auto">
          <a:xfrm>
            <a:off x="9352457" y="2596508"/>
            <a:ext cx="340739" cy="506511"/>
          </a:xfrm>
          <a:custGeom>
            <a:avLst/>
            <a:gdLst>
              <a:gd name="T0" fmla="*/ 613 w 739"/>
              <a:gd name="T1" fmla="*/ 1015 h 1099"/>
              <a:gd name="T2" fmla="*/ 538 w 739"/>
              <a:gd name="T3" fmla="*/ 957 h 1099"/>
              <a:gd name="T4" fmla="*/ 348 w 739"/>
              <a:gd name="T5" fmla="*/ 423 h 1099"/>
              <a:gd name="T6" fmla="*/ 472 w 739"/>
              <a:gd name="T7" fmla="*/ 1094 h 1099"/>
              <a:gd name="T8" fmla="*/ 273 w 739"/>
              <a:gd name="T9" fmla="*/ 909 h 1099"/>
              <a:gd name="T10" fmla="*/ 516 w 739"/>
              <a:gd name="T11" fmla="*/ 737 h 1099"/>
              <a:gd name="T12" fmla="*/ 617 w 739"/>
              <a:gd name="T13" fmla="*/ 1009 h 1099"/>
              <a:gd name="T14" fmla="*/ 347 w 739"/>
              <a:gd name="T15" fmla="*/ 478 h 1099"/>
              <a:gd name="T16" fmla="*/ 508 w 739"/>
              <a:gd name="T17" fmla="*/ 1083 h 1099"/>
              <a:gd name="T18" fmla="*/ 379 w 739"/>
              <a:gd name="T19" fmla="*/ 898 h 1099"/>
              <a:gd name="T20" fmla="*/ 425 w 739"/>
              <a:gd name="T21" fmla="*/ 850 h 1099"/>
              <a:gd name="T22" fmla="*/ 581 w 739"/>
              <a:gd name="T23" fmla="*/ 1042 h 1099"/>
              <a:gd name="T24" fmla="*/ 261 w 739"/>
              <a:gd name="T25" fmla="*/ 1061 h 1099"/>
              <a:gd name="T26" fmla="*/ 350 w 739"/>
              <a:gd name="T27" fmla="*/ 236 h 1099"/>
              <a:gd name="T28" fmla="*/ 613 w 739"/>
              <a:gd name="T29" fmla="*/ 781 h 1099"/>
              <a:gd name="T30" fmla="*/ 689 w 739"/>
              <a:gd name="T31" fmla="*/ 918 h 1099"/>
              <a:gd name="T32" fmla="*/ 651 w 739"/>
              <a:gd name="T33" fmla="*/ 627 h 1099"/>
              <a:gd name="T34" fmla="*/ 68 w 739"/>
              <a:gd name="T35" fmla="*/ 754 h 1099"/>
              <a:gd name="T36" fmla="*/ 261 w 739"/>
              <a:gd name="T37" fmla="*/ 1061 h 1099"/>
              <a:gd name="T38" fmla="*/ 580 w 739"/>
              <a:gd name="T39" fmla="*/ 658 h 1099"/>
              <a:gd name="T40" fmla="*/ 170 w 739"/>
              <a:gd name="T41" fmla="*/ 862 h 1099"/>
              <a:gd name="T42" fmla="*/ 379 w 739"/>
              <a:gd name="T43" fmla="*/ 1098 h 1099"/>
              <a:gd name="T44" fmla="*/ 341 w 739"/>
              <a:gd name="T45" fmla="*/ 327 h 1099"/>
              <a:gd name="T46" fmla="*/ 576 w 739"/>
              <a:gd name="T47" fmla="*/ 910 h 1099"/>
              <a:gd name="T48" fmla="*/ 656 w 739"/>
              <a:gd name="T49" fmla="*/ 967 h 1099"/>
              <a:gd name="T50" fmla="*/ 3 w 739"/>
              <a:gd name="T51" fmla="*/ 592 h 1099"/>
              <a:gd name="T52" fmla="*/ 346 w 739"/>
              <a:gd name="T53" fmla="*/ 151 h 1099"/>
              <a:gd name="T54" fmla="*/ 678 w 739"/>
              <a:gd name="T55" fmla="*/ 804 h 1099"/>
              <a:gd name="T56" fmla="*/ 718 w 739"/>
              <a:gd name="T57" fmla="*/ 861 h 1099"/>
              <a:gd name="T58" fmla="*/ 726 w 739"/>
              <a:gd name="T59" fmla="*/ 589 h 1099"/>
              <a:gd name="T60" fmla="*/ 3 w 739"/>
              <a:gd name="T61" fmla="*/ 482 h 1099"/>
              <a:gd name="T62" fmla="*/ 3 w 739"/>
              <a:gd name="T63" fmla="*/ 592 h 1099"/>
              <a:gd name="T64" fmla="*/ 338 w 739"/>
              <a:gd name="T65" fmla="*/ 12 h 1099"/>
              <a:gd name="T66" fmla="*/ 339 w 739"/>
              <a:gd name="T67" fmla="*/ 61 h 1099"/>
              <a:gd name="T68" fmla="*/ 394 w 739"/>
              <a:gd name="T69" fmla="*/ 853 h 1099"/>
              <a:gd name="T70" fmla="*/ 359 w 739"/>
              <a:gd name="T71" fmla="*/ 562 h 1099"/>
              <a:gd name="T72" fmla="*/ 342 w 739"/>
              <a:gd name="T73" fmla="*/ 582 h 1099"/>
              <a:gd name="T74" fmla="*/ 394 w 739"/>
              <a:gd name="T75" fmla="*/ 853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9" h="1099">
                <a:moveTo>
                  <a:pt x="617" y="1009"/>
                </a:moveTo>
                <a:cubicBezTo>
                  <a:pt x="613" y="1015"/>
                  <a:pt x="613" y="1015"/>
                  <a:pt x="613" y="1015"/>
                </a:cubicBezTo>
                <a:cubicBezTo>
                  <a:pt x="610" y="1018"/>
                  <a:pt x="605" y="1021"/>
                  <a:pt x="603" y="1024"/>
                </a:cubicBezTo>
                <a:cubicBezTo>
                  <a:pt x="597" y="1019"/>
                  <a:pt x="570" y="999"/>
                  <a:pt x="538" y="957"/>
                </a:cubicBezTo>
                <a:cubicBezTo>
                  <a:pt x="500" y="911"/>
                  <a:pt x="483" y="821"/>
                  <a:pt x="484" y="736"/>
                </a:cubicBezTo>
                <a:cubicBezTo>
                  <a:pt x="488" y="582"/>
                  <a:pt x="459" y="409"/>
                  <a:pt x="348" y="423"/>
                </a:cubicBezTo>
                <a:cubicBezTo>
                  <a:pt x="226" y="438"/>
                  <a:pt x="191" y="695"/>
                  <a:pt x="303" y="890"/>
                </a:cubicBezTo>
                <a:cubicBezTo>
                  <a:pt x="360" y="990"/>
                  <a:pt x="430" y="1059"/>
                  <a:pt x="472" y="1094"/>
                </a:cubicBezTo>
                <a:cubicBezTo>
                  <a:pt x="462" y="1095"/>
                  <a:pt x="452" y="1098"/>
                  <a:pt x="441" y="1099"/>
                </a:cubicBezTo>
                <a:cubicBezTo>
                  <a:pt x="397" y="1061"/>
                  <a:pt x="335" y="1011"/>
                  <a:pt x="273" y="909"/>
                </a:cubicBezTo>
                <a:cubicBezTo>
                  <a:pt x="130" y="675"/>
                  <a:pt x="202" y="390"/>
                  <a:pt x="345" y="379"/>
                </a:cubicBezTo>
                <a:cubicBezTo>
                  <a:pt x="495" y="368"/>
                  <a:pt x="525" y="549"/>
                  <a:pt x="516" y="737"/>
                </a:cubicBezTo>
                <a:cubicBezTo>
                  <a:pt x="512" y="825"/>
                  <a:pt x="526" y="900"/>
                  <a:pt x="558" y="945"/>
                </a:cubicBezTo>
                <a:cubicBezTo>
                  <a:pt x="590" y="989"/>
                  <a:pt x="620" y="1006"/>
                  <a:pt x="617" y="1009"/>
                </a:cubicBezTo>
                <a:close/>
                <a:moveTo>
                  <a:pt x="456" y="843"/>
                </a:moveTo>
                <a:cubicBezTo>
                  <a:pt x="442" y="759"/>
                  <a:pt x="477" y="473"/>
                  <a:pt x="347" y="478"/>
                </a:cubicBezTo>
                <a:cubicBezTo>
                  <a:pt x="266" y="481"/>
                  <a:pt x="213" y="702"/>
                  <a:pt x="354" y="914"/>
                </a:cubicBezTo>
                <a:cubicBezTo>
                  <a:pt x="408" y="997"/>
                  <a:pt x="472" y="1053"/>
                  <a:pt x="508" y="1083"/>
                </a:cubicBezTo>
                <a:cubicBezTo>
                  <a:pt x="516" y="1080"/>
                  <a:pt x="523" y="1076"/>
                  <a:pt x="531" y="1073"/>
                </a:cubicBezTo>
                <a:cubicBezTo>
                  <a:pt x="500" y="1045"/>
                  <a:pt x="433" y="987"/>
                  <a:pt x="379" y="898"/>
                </a:cubicBezTo>
                <a:cubicBezTo>
                  <a:pt x="279" y="746"/>
                  <a:pt x="285" y="526"/>
                  <a:pt x="350" y="521"/>
                </a:cubicBezTo>
                <a:cubicBezTo>
                  <a:pt x="436" y="515"/>
                  <a:pt x="404" y="742"/>
                  <a:pt x="425" y="850"/>
                </a:cubicBezTo>
                <a:cubicBezTo>
                  <a:pt x="450" y="969"/>
                  <a:pt x="525" y="1032"/>
                  <a:pt x="561" y="1054"/>
                </a:cubicBezTo>
                <a:cubicBezTo>
                  <a:pt x="568" y="1051"/>
                  <a:pt x="573" y="1048"/>
                  <a:pt x="581" y="1042"/>
                </a:cubicBezTo>
                <a:cubicBezTo>
                  <a:pt x="556" y="1024"/>
                  <a:pt x="475" y="962"/>
                  <a:pt x="456" y="843"/>
                </a:cubicBezTo>
                <a:close/>
                <a:moveTo>
                  <a:pt x="261" y="1061"/>
                </a:moveTo>
                <a:cubicBezTo>
                  <a:pt x="204" y="1002"/>
                  <a:pt x="120" y="887"/>
                  <a:pt x="96" y="747"/>
                </a:cubicBezTo>
                <a:cubicBezTo>
                  <a:pt x="60" y="483"/>
                  <a:pt x="150" y="251"/>
                  <a:pt x="350" y="236"/>
                </a:cubicBezTo>
                <a:cubicBezTo>
                  <a:pt x="531" y="222"/>
                  <a:pt x="620" y="421"/>
                  <a:pt x="619" y="624"/>
                </a:cubicBezTo>
                <a:cubicBezTo>
                  <a:pt x="621" y="679"/>
                  <a:pt x="609" y="729"/>
                  <a:pt x="613" y="781"/>
                </a:cubicBezTo>
                <a:cubicBezTo>
                  <a:pt x="617" y="869"/>
                  <a:pt x="643" y="905"/>
                  <a:pt x="677" y="938"/>
                </a:cubicBezTo>
                <a:cubicBezTo>
                  <a:pt x="682" y="932"/>
                  <a:pt x="684" y="927"/>
                  <a:pt x="689" y="918"/>
                </a:cubicBezTo>
                <a:cubicBezTo>
                  <a:pt x="669" y="892"/>
                  <a:pt x="642" y="848"/>
                  <a:pt x="639" y="782"/>
                </a:cubicBezTo>
                <a:cubicBezTo>
                  <a:pt x="639" y="738"/>
                  <a:pt x="645" y="686"/>
                  <a:pt x="651" y="627"/>
                </a:cubicBezTo>
                <a:cubicBezTo>
                  <a:pt x="664" y="451"/>
                  <a:pt x="580" y="175"/>
                  <a:pt x="346" y="190"/>
                </a:cubicBezTo>
                <a:cubicBezTo>
                  <a:pt x="174" y="200"/>
                  <a:pt x="6" y="391"/>
                  <a:pt x="68" y="754"/>
                </a:cubicBezTo>
                <a:cubicBezTo>
                  <a:pt x="86" y="852"/>
                  <a:pt x="131" y="933"/>
                  <a:pt x="175" y="996"/>
                </a:cubicBezTo>
                <a:cubicBezTo>
                  <a:pt x="203" y="1024"/>
                  <a:pt x="231" y="1044"/>
                  <a:pt x="261" y="1061"/>
                </a:cubicBezTo>
                <a:close/>
                <a:moveTo>
                  <a:pt x="599" y="900"/>
                </a:moveTo>
                <a:cubicBezTo>
                  <a:pt x="573" y="842"/>
                  <a:pt x="569" y="754"/>
                  <a:pt x="580" y="658"/>
                </a:cubicBezTo>
                <a:cubicBezTo>
                  <a:pt x="591" y="495"/>
                  <a:pt x="543" y="268"/>
                  <a:pt x="337" y="284"/>
                </a:cubicBezTo>
                <a:cubicBezTo>
                  <a:pt x="171" y="296"/>
                  <a:pt x="44" y="578"/>
                  <a:pt x="170" y="862"/>
                </a:cubicBezTo>
                <a:cubicBezTo>
                  <a:pt x="220" y="970"/>
                  <a:pt x="289" y="1048"/>
                  <a:pt x="336" y="1091"/>
                </a:cubicBezTo>
                <a:cubicBezTo>
                  <a:pt x="350" y="1095"/>
                  <a:pt x="363" y="1097"/>
                  <a:pt x="379" y="1098"/>
                </a:cubicBezTo>
                <a:cubicBezTo>
                  <a:pt x="334" y="1061"/>
                  <a:pt x="252" y="973"/>
                  <a:pt x="197" y="846"/>
                </a:cubicBezTo>
                <a:cubicBezTo>
                  <a:pt x="101" y="614"/>
                  <a:pt x="190" y="341"/>
                  <a:pt x="341" y="327"/>
                </a:cubicBezTo>
                <a:cubicBezTo>
                  <a:pt x="476" y="314"/>
                  <a:pt x="557" y="456"/>
                  <a:pt x="551" y="652"/>
                </a:cubicBezTo>
                <a:cubicBezTo>
                  <a:pt x="540" y="748"/>
                  <a:pt x="545" y="847"/>
                  <a:pt x="576" y="910"/>
                </a:cubicBezTo>
                <a:cubicBezTo>
                  <a:pt x="598" y="955"/>
                  <a:pt x="628" y="975"/>
                  <a:pt x="642" y="985"/>
                </a:cubicBezTo>
                <a:cubicBezTo>
                  <a:pt x="646" y="979"/>
                  <a:pt x="651" y="973"/>
                  <a:pt x="656" y="967"/>
                </a:cubicBezTo>
                <a:cubicBezTo>
                  <a:pt x="645" y="960"/>
                  <a:pt x="618" y="943"/>
                  <a:pt x="599" y="900"/>
                </a:cubicBezTo>
                <a:close/>
                <a:moveTo>
                  <a:pt x="3" y="592"/>
                </a:moveTo>
                <a:cubicBezTo>
                  <a:pt x="6" y="633"/>
                  <a:pt x="12" y="671"/>
                  <a:pt x="22" y="708"/>
                </a:cubicBezTo>
                <a:cubicBezTo>
                  <a:pt x="7" y="438"/>
                  <a:pt x="75" y="166"/>
                  <a:pt x="346" y="151"/>
                </a:cubicBezTo>
                <a:cubicBezTo>
                  <a:pt x="569" y="134"/>
                  <a:pt x="695" y="377"/>
                  <a:pt x="687" y="586"/>
                </a:cubicBezTo>
                <a:cubicBezTo>
                  <a:pt x="685" y="666"/>
                  <a:pt x="673" y="744"/>
                  <a:pt x="678" y="804"/>
                </a:cubicBezTo>
                <a:cubicBezTo>
                  <a:pt x="681" y="850"/>
                  <a:pt x="699" y="879"/>
                  <a:pt x="705" y="890"/>
                </a:cubicBezTo>
                <a:cubicBezTo>
                  <a:pt x="710" y="881"/>
                  <a:pt x="714" y="870"/>
                  <a:pt x="718" y="861"/>
                </a:cubicBezTo>
                <a:cubicBezTo>
                  <a:pt x="709" y="845"/>
                  <a:pt x="703" y="829"/>
                  <a:pt x="703" y="802"/>
                </a:cubicBezTo>
                <a:cubicBezTo>
                  <a:pt x="700" y="750"/>
                  <a:pt x="720" y="674"/>
                  <a:pt x="726" y="589"/>
                </a:cubicBezTo>
                <a:cubicBezTo>
                  <a:pt x="739" y="377"/>
                  <a:pt x="609" y="76"/>
                  <a:pt x="342" y="97"/>
                </a:cubicBezTo>
                <a:cubicBezTo>
                  <a:pt x="129" y="116"/>
                  <a:pt x="27" y="288"/>
                  <a:pt x="3" y="482"/>
                </a:cubicBezTo>
                <a:cubicBezTo>
                  <a:pt x="0" y="518"/>
                  <a:pt x="0" y="554"/>
                  <a:pt x="3" y="589"/>
                </a:cubicBezTo>
                <a:cubicBezTo>
                  <a:pt x="3" y="592"/>
                  <a:pt x="3" y="592"/>
                  <a:pt x="3" y="592"/>
                </a:cubicBezTo>
                <a:close/>
                <a:moveTo>
                  <a:pt x="657" y="193"/>
                </a:moveTo>
                <a:cubicBezTo>
                  <a:pt x="604" y="112"/>
                  <a:pt x="496" y="0"/>
                  <a:pt x="338" y="12"/>
                </a:cubicBezTo>
                <a:cubicBezTo>
                  <a:pt x="242" y="19"/>
                  <a:pt x="173" y="74"/>
                  <a:pt x="120" y="138"/>
                </a:cubicBezTo>
                <a:cubicBezTo>
                  <a:pt x="125" y="135"/>
                  <a:pt x="201" y="72"/>
                  <a:pt x="339" y="61"/>
                </a:cubicBezTo>
                <a:cubicBezTo>
                  <a:pt x="536" y="46"/>
                  <a:pt x="657" y="193"/>
                  <a:pt x="657" y="193"/>
                </a:cubicBezTo>
                <a:close/>
                <a:moveTo>
                  <a:pt x="394" y="853"/>
                </a:moveTo>
                <a:cubicBezTo>
                  <a:pt x="386" y="815"/>
                  <a:pt x="385" y="768"/>
                  <a:pt x="384" y="722"/>
                </a:cubicBezTo>
                <a:cubicBezTo>
                  <a:pt x="382" y="662"/>
                  <a:pt x="379" y="582"/>
                  <a:pt x="359" y="562"/>
                </a:cubicBezTo>
                <a:cubicBezTo>
                  <a:pt x="359" y="562"/>
                  <a:pt x="359" y="562"/>
                  <a:pt x="353" y="562"/>
                </a:cubicBezTo>
                <a:cubicBezTo>
                  <a:pt x="353" y="562"/>
                  <a:pt x="346" y="566"/>
                  <a:pt x="342" y="582"/>
                </a:cubicBezTo>
                <a:cubicBezTo>
                  <a:pt x="325" y="636"/>
                  <a:pt x="334" y="756"/>
                  <a:pt x="391" y="853"/>
                </a:cubicBezTo>
                <a:cubicBezTo>
                  <a:pt x="392" y="856"/>
                  <a:pt x="394" y="856"/>
                  <a:pt x="394" y="853"/>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7" name="Freeform 154"/>
          <p:cNvSpPr>
            <a:spLocks noEditPoints="1"/>
          </p:cNvSpPr>
          <p:nvPr/>
        </p:nvSpPr>
        <p:spPr bwMode="black">
          <a:xfrm>
            <a:off x="5570184" y="2582216"/>
            <a:ext cx="520918" cy="520782"/>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8" name="Freeform 114"/>
          <p:cNvSpPr>
            <a:spLocks noEditPoints="1"/>
          </p:cNvSpPr>
          <p:nvPr/>
        </p:nvSpPr>
        <p:spPr bwMode="auto">
          <a:xfrm>
            <a:off x="1945235" y="2679824"/>
            <a:ext cx="322512" cy="429038"/>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19" name="文本框 18"/>
          <p:cNvSpPr txBox="1"/>
          <p:nvPr/>
        </p:nvSpPr>
        <p:spPr>
          <a:xfrm>
            <a:off x="372976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文本框 19"/>
          <p:cNvSpPr txBox="1"/>
          <p:nvPr/>
        </p:nvSpPr>
        <p:spPr>
          <a:xfrm>
            <a:off x="5571711"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1" name="文本框 20"/>
          <p:cNvSpPr txBox="1"/>
          <p:nvPr/>
        </p:nvSpPr>
        <p:spPr>
          <a:xfrm>
            <a:off x="7408485"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2" name="文本框 21"/>
          <p:cNvSpPr txBox="1"/>
          <p:nvPr/>
        </p:nvSpPr>
        <p:spPr>
          <a:xfrm>
            <a:off x="924698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3" name="文本框 22"/>
          <p:cNvSpPr txBox="1"/>
          <p:nvPr/>
        </p:nvSpPr>
        <p:spPr>
          <a:xfrm>
            <a:off x="183562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4" name="文本框 23"/>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2012109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圆角矩形 7"/>
          <p:cNvSpPr/>
          <p:nvPr/>
        </p:nvSpPr>
        <p:spPr>
          <a:xfrm>
            <a:off x="1065332"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568374" y="2958142"/>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071416"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50556"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1%</a:t>
            </a:r>
            <a:endParaRPr lang="zh-CN" altLang="en-US" sz="2400" b="1" dirty="0">
              <a:blipFill>
                <a:blip r:embed="rId3"/>
                <a:stretch>
                  <a:fillRect/>
                </a:stretch>
              </a:blipFill>
              <a:latin typeface="Akzidenz-Grotesk BQ Condensed" pitchFamily="2" charset="0"/>
            </a:endParaRPr>
          </a:p>
        </p:txBody>
      </p:sp>
      <p:sp>
        <p:nvSpPr>
          <p:cNvPr id="12" name="椭圆 11"/>
          <p:cNvSpPr/>
          <p:nvPr/>
        </p:nvSpPr>
        <p:spPr>
          <a:xfrm>
            <a:off x="3170601" y="5653158"/>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2%</a:t>
            </a:r>
            <a:endParaRPr lang="zh-CN" altLang="en-US" sz="2400" b="1" dirty="0">
              <a:blipFill>
                <a:blip r:embed="rId3"/>
                <a:stretch>
                  <a:fillRect/>
                </a:stretch>
              </a:blipFill>
              <a:latin typeface="Akzidenz-Grotesk BQ Condensed" pitchFamily="2" charset="0"/>
            </a:endParaRPr>
          </a:p>
        </p:txBody>
      </p:sp>
      <p:sp>
        <p:nvSpPr>
          <p:cNvPr id="13" name="椭圆 12"/>
          <p:cNvSpPr/>
          <p:nvPr/>
        </p:nvSpPr>
        <p:spPr>
          <a:xfrm>
            <a:off x="5712523"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3%</a:t>
            </a:r>
            <a:endParaRPr lang="zh-CN" altLang="en-US" sz="2400" b="1" dirty="0">
              <a:blipFill>
                <a:blip r:embed="rId3"/>
                <a:stretch>
                  <a:fillRect/>
                </a:stretch>
              </a:blipFill>
              <a:latin typeface="Akzidenz-Grotesk BQ Condensed" pitchFamily="2" charset="0"/>
            </a:endParaRPr>
          </a:p>
        </p:txBody>
      </p:sp>
      <p:sp>
        <p:nvSpPr>
          <p:cNvPr id="14" name="文本框 13"/>
          <p:cNvSpPr txBox="1"/>
          <p:nvPr/>
        </p:nvSpPr>
        <p:spPr>
          <a:xfrm>
            <a:off x="1554510" y="2513454"/>
            <a:ext cx="1354831"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2013</a:t>
            </a:r>
            <a:endParaRPr lang="zh-CN" altLang="en-US" sz="4400" dirty="0">
              <a:solidFill>
                <a:schemeClr val="bg1"/>
              </a:solidFill>
              <a:latin typeface="Akzidenz-Grotesk BQ Condensed" pitchFamily="2" charset="0"/>
            </a:endParaRPr>
          </a:p>
        </p:txBody>
      </p:sp>
      <p:sp>
        <p:nvSpPr>
          <p:cNvPr id="15" name="文本框 14"/>
          <p:cNvSpPr txBox="1"/>
          <p:nvPr/>
        </p:nvSpPr>
        <p:spPr>
          <a:xfrm>
            <a:off x="4160624" y="3195623"/>
            <a:ext cx="133712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2014</a:t>
            </a:r>
            <a:endParaRPr lang="zh-CN" altLang="en-US" sz="4400" dirty="0">
              <a:solidFill>
                <a:schemeClr val="bg1"/>
              </a:solidFill>
              <a:latin typeface="Akzidenz-Grotesk BQ Condensed" pitchFamily="2" charset="0"/>
            </a:endParaRPr>
          </a:p>
        </p:txBody>
      </p:sp>
      <p:sp>
        <p:nvSpPr>
          <p:cNvPr id="16" name="文本框 15"/>
          <p:cNvSpPr txBox="1"/>
          <p:nvPr/>
        </p:nvSpPr>
        <p:spPr>
          <a:xfrm>
            <a:off x="6658181" y="2527968"/>
            <a:ext cx="1369068"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2015</a:t>
            </a:r>
            <a:endParaRPr lang="zh-CN" altLang="en-US" sz="4400" dirty="0">
              <a:solidFill>
                <a:schemeClr val="bg1"/>
              </a:solidFill>
              <a:latin typeface="Akzidenz-Grotesk BQ Condensed" pitchFamily="2" charset="0"/>
            </a:endParaRPr>
          </a:p>
        </p:txBody>
      </p:sp>
      <p:sp>
        <p:nvSpPr>
          <p:cNvPr id="20" name="圆角矩形 19"/>
          <p:cNvSpPr/>
          <p:nvPr/>
        </p:nvSpPr>
        <p:spPr>
          <a:xfrm>
            <a:off x="8596577" y="2945016"/>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28685" y="5640032"/>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4%</a:t>
            </a:r>
            <a:endParaRPr lang="zh-CN" altLang="en-US" sz="2400" b="1" dirty="0">
              <a:blipFill>
                <a:blip r:embed="rId3"/>
                <a:stretch>
                  <a:fillRect/>
                </a:stretch>
              </a:blipFill>
              <a:latin typeface="Akzidenz-Grotesk BQ Condensed" pitchFamily="2" charset="0"/>
            </a:endParaRPr>
          </a:p>
        </p:txBody>
      </p:sp>
      <p:sp>
        <p:nvSpPr>
          <p:cNvPr id="22" name="文本框 21"/>
          <p:cNvSpPr txBox="1"/>
          <p:nvPr/>
        </p:nvSpPr>
        <p:spPr>
          <a:xfrm>
            <a:off x="9176736" y="3182497"/>
            <a:ext cx="132554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2016</a:t>
            </a:r>
            <a:endParaRPr lang="zh-CN" altLang="en-US" sz="4400" dirty="0">
              <a:solidFill>
                <a:schemeClr val="bg1"/>
              </a:solidFill>
              <a:latin typeface="Akzidenz-Grotesk BQ Condensed" pitchFamily="2" charset="0"/>
            </a:endParaRPr>
          </a:p>
        </p:txBody>
      </p:sp>
      <p:sp>
        <p:nvSpPr>
          <p:cNvPr id="25" name="矩形 24"/>
          <p:cNvSpPr/>
          <p:nvPr/>
        </p:nvSpPr>
        <p:spPr>
          <a:xfrm>
            <a:off x="1197789"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6" name="矩形 25"/>
          <p:cNvSpPr/>
          <p:nvPr/>
        </p:nvSpPr>
        <p:spPr>
          <a:xfrm>
            <a:off x="6258032"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7" name="矩形 26"/>
          <p:cNvSpPr/>
          <p:nvPr/>
        </p:nvSpPr>
        <p:spPr>
          <a:xfrm>
            <a:off x="3718105"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8" name="矩形 27"/>
          <p:cNvSpPr/>
          <p:nvPr/>
        </p:nvSpPr>
        <p:spPr>
          <a:xfrm>
            <a:off x="8754824"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9501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950153" y="1475375"/>
            <a:ext cx="10277477"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卖家资质进行精准审核</a:t>
            </a:r>
          </a:p>
        </p:txBody>
      </p:sp>
      <p:sp>
        <p:nvSpPr>
          <p:cNvPr id="21" name="椭圆 20"/>
          <p:cNvSpPr/>
          <p:nvPr/>
        </p:nvSpPr>
        <p:spPr>
          <a:xfrm>
            <a:off x="6355572"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22" name="组合 21"/>
          <p:cNvGrpSpPr/>
          <p:nvPr/>
        </p:nvGrpSpPr>
        <p:grpSpPr>
          <a:xfrm>
            <a:off x="6655794" y="4797087"/>
            <a:ext cx="1023385" cy="1294197"/>
            <a:chOff x="5527675" y="2708275"/>
            <a:chExt cx="1139825" cy="1441450"/>
          </a:xfrm>
          <a:solidFill>
            <a:schemeClr val="bg1"/>
          </a:solidFill>
        </p:grpSpPr>
        <p:sp>
          <p:nvSpPr>
            <p:cNvPr id="23" name="Freeform 13"/>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0" name="Freeform 20"/>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31" name="椭圆 30"/>
          <p:cNvSpPr/>
          <p:nvPr/>
        </p:nvSpPr>
        <p:spPr>
          <a:xfrm>
            <a:off x="6355572"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32" name="组合 31"/>
          <p:cNvGrpSpPr/>
          <p:nvPr/>
        </p:nvGrpSpPr>
        <p:grpSpPr>
          <a:xfrm>
            <a:off x="6408435" y="2862310"/>
            <a:ext cx="1388269" cy="1185874"/>
            <a:chOff x="5322888" y="2767013"/>
            <a:chExt cx="1546225" cy="1320801"/>
          </a:xfrm>
          <a:solidFill>
            <a:schemeClr val="bg1"/>
          </a:solidFill>
        </p:grpSpPr>
        <p:sp>
          <p:nvSpPr>
            <p:cNvPr id="33" name="Rectangle 24"/>
            <p:cNvSpPr>
              <a:spLocks noChangeArrowheads="1"/>
            </p:cNvSpPr>
            <p:nvPr/>
          </p:nvSpPr>
          <p:spPr bwMode="auto">
            <a:xfrm>
              <a:off x="6092826" y="3098801"/>
              <a:ext cx="71438" cy="390525"/>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4" name="Rectangle 25"/>
            <p:cNvSpPr>
              <a:spLocks noChangeArrowheads="1"/>
            </p:cNvSpPr>
            <p:nvPr/>
          </p:nvSpPr>
          <p:spPr bwMode="auto">
            <a:xfrm>
              <a:off x="5899151" y="4041776"/>
              <a:ext cx="457200" cy="46038"/>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322888" y="2871788"/>
              <a:ext cx="739775" cy="723900"/>
            </a:xfrm>
            <a:custGeom>
              <a:avLst/>
              <a:gdLst>
                <a:gd name="T0" fmla="*/ 125 w 196"/>
                <a:gd name="T1" fmla="*/ 165 h 191"/>
                <a:gd name="T2" fmla="*/ 125 w 196"/>
                <a:gd name="T3" fmla="*/ 165 h 191"/>
                <a:gd name="T4" fmla="*/ 125 w 196"/>
                <a:gd name="T5" fmla="*/ 163 h 191"/>
                <a:gd name="T6" fmla="*/ 68 w 196"/>
                <a:gd name="T7" fmla="*/ 24 h 191"/>
                <a:gd name="T8" fmla="*/ 68 w 196"/>
                <a:gd name="T9" fmla="*/ 22 h 191"/>
                <a:gd name="T10" fmla="*/ 80 w 196"/>
                <a:gd name="T11" fmla="*/ 17 h 191"/>
                <a:gd name="T12" fmla="*/ 196 w 196"/>
                <a:gd name="T13" fmla="*/ 37 h 191"/>
                <a:gd name="T14" fmla="*/ 196 w 196"/>
                <a:gd name="T15" fmla="*/ 14 h 191"/>
                <a:gd name="T16" fmla="*/ 78 w 196"/>
                <a:gd name="T17" fmla="*/ 8 h 191"/>
                <a:gd name="T18" fmla="*/ 68 w 196"/>
                <a:gd name="T19" fmla="*/ 15 h 191"/>
                <a:gd name="T20" fmla="*/ 68 w 196"/>
                <a:gd name="T21" fmla="*/ 14 h 191"/>
                <a:gd name="T22" fmla="*/ 64 w 196"/>
                <a:gd name="T23" fmla="*/ 11 h 191"/>
                <a:gd name="T24" fmla="*/ 61 w 196"/>
                <a:gd name="T25" fmla="*/ 14 h 191"/>
                <a:gd name="T26" fmla="*/ 55 w 196"/>
                <a:gd name="T27" fmla="*/ 3 h 191"/>
                <a:gd name="T28" fmla="*/ 51 w 196"/>
                <a:gd name="T29" fmla="*/ 3 h 191"/>
                <a:gd name="T30" fmla="*/ 61 w 196"/>
                <a:gd name="T31" fmla="*/ 21 h 191"/>
                <a:gd name="T32" fmla="*/ 61 w 196"/>
                <a:gd name="T33" fmla="*/ 24 h 191"/>
                <a:gd name="T34" fmla="*/ 4 w 196"/>
                <a:gd name="T35" fmla="*/ 163 h 191"/>
                <a:gd name="T36" fmla="*/ 4 w 196"/>
                <a:gd name="T37" fmla="*/ 165 h 191"/>
                <a:gd name="T38" fmla="*/ 4 w 196"/>
                <a:gd name="T39" fmla="*/ 165 h 191"/>
                <a:gd name="T40" fmla="*/ 2 w 196"/>
                <a:gd name="T41" fmla="*/ 168 h 191"/>
                <a:gd name="T42" fmla="*/ 20 w 196"/>
                <a:gd name="T43" fmla="*/ 186 h 191"/>
                <a:gd name="T44" fmla="*/ 65 w 196"/>
                <a:gd name="T45" fmla="*/ 191 h 191"/>
                <a:gd name="T46" fmla="*/ 109 w 196"/>
                <a:gd name="T47" fmla="*/ 186 h 191"/>
                <a:gd name="T48" fmla="*/ 127 w 196"/>
                <a:gd name="T49" fmla="*/ 168 h 191"/>
                <a:gd name="T50" fmla="*/ 125 w 196"/>
                <a:gd name="T51" fmla="*/ 165 h 191"/>
                <a:gd name="T52" fmla="*/ 71 w 196"/>
                <a:gd name="T53" fmla="*/ 165 h 191"/>
                <a:gd name="T54" fmla="*/ 64 w 196"/>
                <a:gd name="T55" fmla="*/ 165 h 191"/>
                <a:gd name="T56" fmla="*/ 58 w 196"/>
                <a:gd name="T57" fmla="*/ 165 h 191"/>
                <a:gd name="T58" fmla="*/ 11 w 196"/>
                <a:gd name="T59" fmla="*/ 165 h 191"/>
                <a:gd name="T60" fmla="*/ 64 w 196"/>
                <a:gd name="T61" fmla="*/ 36 h 191"/>
                <a:gd name="T62" fmla="*/ 64 w 196"/>
                <a:gd name="T63" fmla="*/ 36 h 191"/>
                <a:gd name="T64" fmla="*/ 65 w 196"/>
                <a:gd name="T65" fmla="*/ 36 h 191"/>
                <a:gd name="T66" fmla="*/ 118 w 196"/>
                <a:gd name="T67" fmla="*/ 165 h 191"/>
                <a:gd name="T68" fmla="*/ 71 w 196"/>
                <a:gd name="T69"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91">
                  <a:moveTo>
                    <a:pt x="125" y="165"/>
                  </a:moveTo>
                  <a:cubicBezTo>
                    <a:pt x="125" y="165"/>
                    <a:pt x="125" y="165"/>
                    <a:pt x="125" y="165"/>
                  </a:cubicBezTo>
                  <a:cubicBezTo>
                    <a:pt x="125" y="164"/>
                    <a:pt x="125" y="163"/>
                    <a:pt x="125" y="163"/>
                  </a:cubicBezTo>
                  <a:cubicBezTo>
                    <a:pt x="68" y="24"/>
                    <a:pt x="68" y="24"/>
                    <a:pt x="68" y="24"/>
                  </a:cubicBezTo>
                  <a:cubicBezTo>
                    <a:pt x="68" y="22"/>
                    <a:pt x="68" y="22"/>
                    <a:pt x="68" y="22"/>
                  </a:cubicBezTo>
                  <a:cubicBezTo>
                    <a:pt x="76" y="22"/>
                    <a:pt x="80" y="17"/>
                    <a:pt x="80" y="17"/>
                  </a:cubicBezTo>
                  <a:cubicBezTo>
                    <a:pt x="80" y="17"/>
                    <a:pt x="94" y="6"/>
                    <a:pt x="196" y="37"/>
                  </a:cubicBezTo>
                  <a:cubicBezTo>
                    <a:pt x="196" y="14"/>
                    <a:pt x="196" y="14"/>
                    <a:pt x="196" y="14"/>
                  </a:cubicBezTo>
                  <a:cubicBezTo>
                    <a:pt x="172" y="8"/>
                    <a:pt x="127" y="1"/>
                    <a:pt x="78" y="8"/>
                  </a:cubicBezTo>
                  <a:cubicBezTo>
                    <a:pt x="78" y="8"/>
                    <a:pt x="74" y="14"/>
                    <a:pt x="68" y="15"/>
                  </a:cubicBezTo>
                  <a:cubicBezTo>
                    <a:pt x="68" y="14"/>
                    <a:pt x="68" y="14"/>
                    <a:pt x="68" y="14"/>
                  </a:cubicBezTo>
                  <a:cubicBezTo>
                    <a:pt x="68" y="12"/>
                    <a:pt x="66" y="11"/>
                    <a:pt x="64" y="11"/>
                  </a:cubicBezTo>
                  <a:cubicBezTo>
                    <a:pt x="62" y="11"/>
                    <a:pt x="61" y="12"/>
                    <a:pt x="61" y="14"/>
                  </a:cubicBezTo>
                  <a:cubicBezTo>
                    <a:pt x="52" y="11"/>
                    <a:pt x="55" y="3"/>
                    <a:pt x="55" y="3"/>
                  </a:cubicBezTo>
                  <a:cubicBezTo>
                    <a:pt x="55" y="3"/>
                    <a:pt x="52" y="0"/>
                    <a:pt x="51" y="3"/>
                  </a:cubicBezTo>
                  <a:cubicBezTo>
                    <a:pt x="50" y="5"/>
                    <a:pt x="49" y="17"/>
                    <a:pt x="61" y="21"/>
                  </a:cubicBezTo>
                  <a:cubicBezTo>
                    <a:pt x="61" y="24"/>
                    <a:pt x="61" y="24"/>
                    <a:pt x="61" y="24"/>
                  </a:cubicBezTo>
                  <a:cubicBezTo>
                    <a:pt x="4" y="163"/>
                    <a:pt x="4" y="163"/>
                    <a:pt x="4" y="163"/>
                  </a:cubicBezTo>
                  <a:cubicBezTo>
                    <a:pt x="4" y="163"/>
                    <a:pt x="4" y="164"/>
                    <a:pt x="4" y="165"/>
                  </a:cubicBezTo>
                  <a:cubicBezTo>
                    <a:pt x="4" y="165"/>
                    <a:pt x="4" y="165"/>
                    <a:pt x="4" y="165"/>
                  </a:cubicBezTo>
                  <a:cubicBezTo>
                    <a:pt x="1" y="165"/>
                    <a:pt x="0" y="167"/>
                    <a:pt x="2" y="168"/>
                  </a:cubicBezTo>
                  <a:cubicBezTo>
                    <a:pt x="2" y="168"/>
                    <a:pt x="18" y="184"/>
                    <a:pt x="20" y="186"/>
                  </a:cubicBezTo>
                  <a:cubicBezTo>
                    <a:pt x="20" y="186"/>
                    <a:pt x="25" y="191"/>
                    <a:pt x="65" y="191"/>
                  </a:cubicBezTo>
                  <a:cubicBezTo>
                    <a:pt x="104" y="191"/>
                    <a:pt x="109" y="186"/>
                    <a:pt x="109" y="186"/>
                  </a:cubicBezTo>
                  <a:cubicBezTo>
                    <a:pt x="111" y="184"/>
                    <a:pt x="127" y="168"/>
                    <a:pt x="127" y="168"/>
                  </a:cubicBezTo>
                  <a:cubicBezTo>
                    <a:pt x="129" y="167"/>
                    <a:pt x="128" y="165"/>
                    <a:pt x="125" y="165"/>
                  </a:cubicBezTo>
                  <a:close/>
                  <a:moveTo>
                    <a:pt x="71" y="165"/>
                  </a:moveTo>
                  <a:cubicBezTo>
                    <a:pt x="68" y="165"/>
                    <a:pt x="65" y="165"/>
                    <a:pt x="64" y="165"/>
                  </a:cubicBezTo>
                  <a:cubicBezTo>
                    <a:pt x="64" y="165"/>
                    <a:pt x="61" y="165"/>
                    <a:pt x="58" y="165"/>
                  </a:cubicBezTo>
                  <a:cubicBezTo>
                    <a:pt x="11" y="165"/>
                    <a:pt x="11" y="165"/>
                    <a:pt x="11" y="165"/>
                  </a:cubicBezTo>
                  <a:cubicBezTo>
                    <a:pt x="64" y="36"/>
                    <a:pt x="64" y="36"/>
                    <a:pt x="64" y="36"/>
                  </a:cubicBezTo>
                  <a:cubicBezTo>
                    <a:pt x="64" y="36"/>
                    <a:pt x="64" y="36"/>
                    <a:pt x="64" y="36"/>
                  </a:cubicBezTo>
                  <a:cubicBezTo>
                    <a:pt x="65" y="36"/>
                    <a:pt x="65" y="36"/>
                    <a:pt x="65" y="36"/>
                  </a:cubicBezTo>
                  <a:cubicBezTo>
                    <a:pt x="118" y="165"/>
                    <a:pt x="118" y="165"/>
                    <a:pt x="118" y="165"/>
                  </a:cubicBezTo>
                  <a:lnTo>
                    <a:pt x="71" y="165"/>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noEditPoints="1"/>
            </p:cNvSpPr>
            <p:nvPr/>
          </p:nvSpPr>
          <p:spPr bwMode="auto">
            <a:xfrm>
              <a:off x="6073776" y="2906713"/>
              <a:ext cx="109538" cy="177800"/>
            </a:xfrm>
            <a:custGeom>
              <a:avLst/>
              <a:gdLst>
                <a:gd name="T0" fmla="*/ 29 w 29"/>
                <a:gd name="T1" fmla="*/ 0 h 47"/>
                <a:gd name="T2" fmla="*/ 0 w 29"/>
                <a:gd name="T3" fmla="*/ 0 h 47"/>
                <a:gd name="T4" fmla="*/ 0 w 29"/>
                <a:gd name="T5" fmla="*/ 47 h 47"/>
                <a:gd name="T6" fmla="*/ 29 w 29"/>
                <a:gd name="T7" fmla="*/ 47 h 47"/>
                <a:gd name="T8" fmla="*/ 29 w 29"/>
                <a:gd name="T9" fmla="*/ 0 h 47"/>
                <a:gd name="T10" fmla="*/ 14 w 29"/>
                <a:gd name="T11" fmla="*/ 28 h 47"/>
                <a:gd name="T12" fmla="*/ 8 w 29"/>
                <a:gd name="T13" fmla="*/ 21 h 47"/>
                <a:gd name="T14" fmla="*/ 14 w 29"/>
                <a:gd name="T15" fmla="*/ 14 h 47"/>
                <a:gd name="T16" fmla="*/ 21 w 29"/>
                <a:gd name="T17" fmla="*/ 21 h 47"/>
                <a:gd name="T18" fmla="*/ 14 w 29"/>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7">
                  <a:moveTo>
                    <a:pt x="29" y="0"/>
                  </a:moveTo>
                  <a:cubicBezTo>
                    <a:pt x="0" y="0"/>
                    <a:pt x="0" y="0"/>
                    <a:pt x="0" y="0"/>
                  </a:cubicBezTo>
                  <a:cubicBezTo>
                    <a:pt x="0" y="47"/>
                    <a:pt x="0" y="47"/>
                    <a:pt x="0" y="47"/>
                  </a:cubicBezTo>
                  <a:cubicBezTo>
                    <a:pt x="29" y="47"/>
                    <a:pt x="29" y="47"/>
                    <a:pt x="29" y="47"/>
                  </a:cubicBezTo>
                  <a:lnTo>
                    <a:pt x="29" y="0"/>
                  </a:lnTo>
                  <a:close/>
                  <a:moveTo>
                    <a:pt x="14" y="28"/>
                  </a:moveTo>
                  <a:cubicBezTo>
                    <a:pt x="11" y="28"/>
                    <a:pt x="8" y="25"/>
                    <a:pt x="8" y="21"/>
                  </a:cubicBezTo>
                  <a:cubicBezTo>
                    <a:pt x="8" y="17"/>
                    <a:pt x="11" y="14"/>
                    <a:pt x="14" y="14"/>
                  </a:cubicBezTo>
                  <a:cubicBezTo>
                    <a:pt x="18" y="14"/>
                    <a:pt x="21" y="17"/>
                    <a:pt x="21" y="21"/>
                  </a:cubicBezTo>
                  <a:cubicBezTo>
                    <a:pt x="21" y="25"/>
                    <a:pt x="18" y="28"/>
                    <a:pt x="14" y="2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7" name="Freeform 28"/>
            <p:cNvSpPr>
              <a:spLocks/>
            </p:cNvSpPr>
            <p:nvPr/>
          </p:nvSpPr>
          <p:spPr bwMode="auto">
            <a:xfrm>
              <a:off x="5959476" y="3917951"/>
              <a:ext cx="336550" cy="101600"/>
            </a:xfrm>
            <a:custGeom>
              <a:avLst/>
              <a:gdLst>
                <a:gd name="T0" fmla="*/ 0 w 89"/>
                <a:gd name="T1" fmla="*/ 27 h 27"/>
                <a:gd name="T2" fmla="*/ 89 w 89"/>
                <a:gd name="T3" fmla="*/ 27 h 27"/>
                <a:gd name="T4" fmla="*/ 89 w 89"/>
                <a:gd name="T5" fmla="*/ 19 h 27"/>
                <a:gd name="T6" fmla="*/ 58 w 89"/>
                <a:gd name="T7" fmla="*/ 0 h 27"/>
                <a:gd name="T8" fmla="*/ 31 w 89"/>
                <a:gd name="T9" fmla="*/ 0 h 27"/>
                <a:gd name="T10" fmla="*/ 0 w 89"/>
                <a:gd name="T11" fmla="*/ 19 h 27"/>
                <a:gd name="T12" fmla="*/ 0 w 8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9" h="27">
                  <a:moveTo>
                    <a:pt x="0" y="27"/>
                  </a:moveTo>
                  <a:cubicBezTo>
                    <a:pt x="89" y="27"/>
                    <a:pt x="89" y="27"/>
                    <a:pt x="89" y="27"/>
                  </a:cubicBezTo>
                  <a:cubicBezTo>
                    <a:pt x="89" y="19"/>
                    <a:pt x="89" y="19"/>
                    <a:pt x="89" y="19"/>
                  </a:cubicBezTo>
                  <a:cubicBezTo>
                    <a:pt x="89" y="19"/>
                    <a:pt x="73" y="12"/>
                    <a:pt x="58" y="0"/>
                  </a:cubicBezTo>
                  <a:cubicBezTo>
                    <a:pt x="31" y="0"/>
                    <a:pt x="31" y="0"/>
                    <a:pt x="31" y="0"/>
                  </a:cubicBezTo>
                  <a:cubicBezTo>
                    <a:pt x="16" y="12"/>
                    <a:pt x="0" y="19"/>
                    <a:pt x="0" y="19"/>
                  </a:cubicBezTo>
                  <a:lnTo>
                    <a:pt x="0" y="27"/>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8" name="Freeform 29"/>
            <p:cNvSpPr>
              <a:spLocks/>
            </p:cNvSpPr>
            <p:nvPr/>
          </p:nvSpPr>
          <p:spPr bwMode="auto">
            <a:xfrm>
              <a:off x="6076951" y="3508376"/>
              <a:ext cx="101600" cy="390525"/>
            </a:xfrm>
            <a:custGeom>
              <a:avLst/>
              <a:gdLst>
                <a:gd name="T0" fmla="*/ 0 w 27"/>
                <a:gd name="T1" fmla="*/ 9 h 103"/>
                <a:gd name="T2" fmla="*/ 0 w 27"/>
                <a:gd name="T3" fmla="*/ 11 h 103"/>
                <a:gd name="T4" fmla="*/ 0 w 27"/>
                <a:gd name="T5" fmla="*/ 11 h 103"/>
                <a:gd name="T6" fmla="*/ 2 w 27"/>
                <a:gd name="T7" fmla="*/ 103 h 103"/>
                <a:gd name="T8" fmla="*/ 25 w 27"/>
                <a:gd name="T9" fmla="*/ 103 h 103"/>
                <a:gd name="T10" fmla="*/ 27 w 27"/>
                <a:gd name="T11" fmla="*/ 11 h 103"/>
                <a:gd name="T12" fmla="*/ 27 w 27"/>
                <a:gd name="T13" fmla="*/ 11 h 103"/>
                <a:gd name="T14" fmla="*/ 27 w 27"/>
                <a:gd name="T15" fmla="*/ 9 h 103"/>
                <a:gd name="T16" fmla="*/ 24 w 27"/>
                <a:gd name="T17" fmla="*/ 0 h 103"/>
                <a:gd name="T18" fmla="*/ 3 w 27"/>
                <a:gd name="T19" fmla="*/ 0 h 103"/>
                <a:gd name="T20" fmla="*/ 0 w 27"/>
                <a:gd name="T21"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3">
                  <a:moveTo>
                    <a:pt x="0" y="9"/>
                  </a:moveTo>
                  <a:cubicBezTo>
                    <a:pt x="0" y="11"/>
                    <a:pt x="0" y="11"/>
                    <a:pt x="0" y="11"/>
                  </a:cubicBezTo>
                  <a:cubicBezTo>
                    <a:pt x="0" y="11"/>
                    <a:pt x="0" y="11"/>
                    <a:pt x="0" y="11"/>
                  </a:cubicBezTo>
                  <a:cubicBezTo>
                    <a:pt x="2" y="103"/>
                    <a:pt x="2" y="103"/>
                    <a:pt x="2" y="103"/>
                  </a:cubicBezTo>
                  <a:cubicBezTo>
                    <a:pt x="25" y="103"/>
                    <a:pt x="25" y="103"/>
                    <a:pt x="25" y="103"/>
                  </a:cubicBezTo>
                  <a:cubicBezTo>
                    <a:pt x="27" y="11"/>
                    <a:pt x="27" y="11"/>
                    <a:pt x="27" y="11"/>
                  </a:cubicBezTo>
                  <a:cubicBezTo>
                    <a:pt x="27" y="11"/>
                    <a:pt x="27" y="11"/>
                    <a:pt x="27" y="11"/>
                  </a:cubicBezTo>
                  <a:cubicBezTo>
                    <a:pt x="27" y="9"/>
                    <a:pt x="27" y="9"/>
                    <a:pt x="27" y="9"/>
                  </a:cubicBezTo>
                  <a:cubicBezTo>
                    <a:pt x="27" y="9"/>
                    <a:pt x="27" y="5"/>
                    <a:pt x="24" y="0"/>
                  </a:cubicBezTo>
                  <a:cubicBezTo>
                    <a:pt x="3" y="0"/>
                    <a:pt x="3" y="0"/>
                    <a:pt x="3" y="0"/>
                  </a:cubicBezTo>
                  <a:cubicBezTo>
                    <a:pt x="0" y="5"/>
                    <a:pt x="0" y="9"/>
                    <a:pt x="0" y="9"/>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9" name="Freeform 30"/>
            <p:cNvSpPr>
              <a:spLocks/>
            </p:cNvSpPr>
            <p:nvPr/>
          </p:nvSpPr>
          <p:spPr bwMode="auto">
            <a:xfrm>
              <a:off x="6076951" y="2767013"/>
              <a:ext cx="98425" cy="120650"/>
            </a:xfrm>
            <a:custGeom>
              <a:avLst/>
              <a:gdLst>
                <a:gd name="T0" fmla="*/ 5 w 26"/>
                <a:gd name="T1" fmla="*/ 32 h 32"/>
                <a:gd name="T2" fmla="*/ 12 w 26"/>
                <a:gd name="T3" fmla="*/ 32 h 32"/>
                <a:gd name="T4" fmla="*/ 13 w 26"/>
                <a:gd name="T5" fmla="*/ 32 h 32"/>
                <a:gd name="T6" fmla="*/ 21 w 26"/>
                <a:gd name="T7" fmla="*/ 32 h 32"/>
                <a:gd name="T8" fmla="*/ 26 w 26"/>
                <a:gd name="T9" fmla="*/ 10 h 32"/>
                <a:gd name="T10" fmla="*/ 26 w 26"/>
                <a:gd name="T11" fmla="*/ 4 h 32"/>
                <a:gd name="T12" fmla="*/ 26 w 26"/>
                <a:gd name="T13" fmla="*/ 4 h 32"/>
                <a:gd name="T14" fmla="*/ 19 w 26"/>
                <a:gd name="T15" fmla="*/ 0 h 32"/>
                <a:gd name="T16" fmla="*/ 13 w 26"/>
                <a:gd name="T17" fmla="*/ 0 h 32"/>
                <a:gd name="T18" fmla="*/ 12 w 26"/>
                <a:gd name="T19" fmla="*/ 0 h 32"/>
                <a:gd name="T20" fmla="*/ 7 w 26"/>
                <a:gd name="T21" fmla="*/ 0 h 32"/>
                <a:gd name="T22" fmla="*/ 0 w 26"/>
                <a:gd name="T23" fmla="*/ 4 h 32"/>
                <a:gd name="T24" fmla="*/ 0 w 26"/>
                <a:gd name="T25" fmla="*/ 4 h 32"/>
                <a:gd name="T26" fmla="*/ 0 w 26"/>
                <a:gd name="T27" fmla="*/ 10 h 32"/>
                <a:gd name="T28" fmla="*/ 5 w 26"/>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5" y="32"/>
                  </a:moveTo>
                  <a:cubicBezTo>
                    <a:pt x="12" y="32"/>
                    <a:pt x="12" y="32"/>
                    <a:pt x="12" y="32"/>
                  </a:cubicBezTo>
                  <a:cubicBezTo>
                    <a:pt x="13" y="32"/>
                    <a:pt x="13" y="32"/>
                    <a:pt x="13" y="32"/>
                  </a:cubicBezTo>
                  <a:cubicBezTo>
                    <a:pt x="21" y="32"/>
                    <a:pt x="21" y="32"/>
                    <a:pt x="21" y="32"/>
                  </a:cubicBezTo>
                  <a:cubicBezTo>
                    <a:pt x="21" y="13"/>
                    <a:pt x="26" y="10"/>
                    <a:pt x="26" y="10"/>
                  </a:cubicBezTo>
                  <a:cubicBezTo>
                    <a:pt x="26" y="4"/>
                    <a:pt x="26" y="4"/>
                    <a:pt x="26" y="4"/>
                  </a:cubicBezTo>
                  <a:cubicBezTo>
                    <a:pt x="26" y="4"/>
                    <a:pt x="26" y="4"/>
                    <a:pt x="26" y="4"/>
                  </a:cubicBezTo>
                  <a:cubicBezTo>
                    <a:pt x="19" y="0"/>
                    <a:pt x="19" y="0"/>
                    <a:pt x="19" y="0"/>
                  </a:cubicBezTo>
                  <a:cubicBezTo>
                    <a:pt x="13" y="0"/>
                    <a:pt x="13" y="0"/>
                    <a:pt x="13" y="0"/>
                  </a:cubicBezTo>
                  <a:cubicBezTo>
                    <a:pt x="12" y="0"/>
                    <a:pt x="12" y="0"/>
                    <a:pt x="12" y="0"/>
                  </a:cubicBezTo>
                  <a:cubicBezTo>
                    <a:pt x="7" y="0"/>
                    <a:pt x="7" y="0"/>
                    <a:pt x="7" y="0"/>
                  </a:cubicBezTo>
                  <a:cubicBezTo>
                    <a:pt x="0" y="4"/>
                    <a:pt x="0" y="4"/>
                    <a:pt x="0" y="4"/>
                  </a:cubicBezTo>
                  <a:cubicBezTo>
                    <a:pt x="0" y="4"/>
                    <a:pt x="0" y="4"/>
                    <a:pt x="0" y="4"/>
                  </a:cubicBezTo>
                  <a:cubicBezTo>
                    <a:pt x="0" y="10"/>
                    <a:pt x="0" y="10"/>
                    <a:pt x="0" y="10"/>
                  </a:cubicBezTo>
                  <a:cubicBezTo>
                    <a:pt x="0" y="10"/>
                    <a:pt x="5" y="13"/>
                    <a:pt x="5" y="3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1"/>
            <p:cNvSpPr>
              <a:spLocks/>
            </p:cNvSpPr>
            <p:nvPr/>
          </p:nvSpPr>
          <p:spPr bwMode="auto">
            <a:xfrm>
              <a:off x="6556376" y="3538538"/>
              <a:ext cx="142875" cy="30163"/>
            </a:xfrm>
            <a:custGeom>
              <a:avLst/>
              <a:gdLst>
                <a:gd name="T0" fmla="*/ 35 w 38"/>
                <a:gd name="T1" fmla="*/ 8 h 8"/>
                <a:gd name="T2" fmla="*/ 38 w 38"/>
                <a:gd name="T3" fmla="*/ 4 h 8"/>
                <a:gd name="T4" fmla="*/ 35 w 38"/>
                <a:gd name="T5" fmla="*/ 0 h 8"/>
                <a:gd name="T6" fmla="*/ 4 w 38"/>
                <a:gd name="T7" fmla="*/ 0 h 8"/>
                <a:gd name="T8" fmla="*/ 0 w 38"/>
                <a:gd name="T9" fmla="*/ 4 h 8"/>
                <a:gd name="T10" fmla="*/ 4 w 38"/>
                <a:gd name="T11" fmla="*/ 8 h 8"/>
                <a:gd name="T12" fmla="*/ 35 w 3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35" y="8"/>
                  </a:moveTo>
                  <a:cubicBezTo>
                    <a:pt x="36" y="8"/>
                    <a:pt x="38" y="6"/>
                    <a:pt x="38" y="4"/>
                  </a:cubicBezTo>
                  <a:cubicBezTo>
                    <a:pt x="38" y="2"/>
                    <a:pt x="36" y="0"/>
                    <a:pt x="35" y="0"/>
                  </a:cubicBezTo>
                  <a:cubicBezTo>
                    <a:pt x="4" y="0"/>
                    <a:pt x="4" y="0"/>
                    <a:pt x="4" y="0"/>
                  </a:cubicBezTo>
                  <a:cubicBezTo>
                    <a:pt x="2" y="0"/>
                    <a:pt x="0" y="2"/>
                    <a:pt x="0" y="4"/>
                  </a:cubicBezTo>
                  <a:cubicBezTo>
                    <a:pt x="0" y="6"/>
                    <a:pt x="2" y="8"/>
                    <a:pt x="4" y="8"/>
                  </a:cubicBezTo>
                  <a:lnTo>
                    <a:pt x="35" y="8"/>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2"/>
            <p:cNvSpPr>
              <a:spLocks/>
            </p:cNvSpPr>
            <p:nvPr/>
          </p:nvSpPr>
          <p:spPr bwMode="auto">
            <a:xfrm>
              <a:off x="6503988" y="3417888"/>
              <a:ext cx="260350" cy="106363"/>
            </a:xfrm>
            <a:custGeom>
              <a:avLst/>
              <a:gdLst>
                <a:gd name="T0" fmla="*/ 40 w 69"/>
                <a:gd name="T1" fmla="*/ 18 h 28"/>
                <a:gd name="T2" fmla="*/ 44 w 69"/>
                <a:gd name="T3" fmla="*/ 3 h 28"/>
                <a:gd name="T4" fmla="*/ 33 w 69"/>
                <a:gd name="T5" fmla="*/ 0 h 28"/>
                <a:gd name="T6" fmla="*/ 23 w 69"/>
                <a:gd name="T7" fmla="*/ 3 h 28"/>
                <a:gd name="T8" fmla="*/ 27 w 69"/>
                <a:gd name="T9" fmla="*/ 18 h 28"/>
                <a:gd name="T10" fmla="*/ 18 w 69"/>
                <a:gd name="T11" fmla="*/ 5 h 28"/>
                <a:gd name="T12" fmla="*/ 7 w 69"/>
                <a:gd name="T13" fmla="*/ 7 h 28"/>
                <a:gd name="T14" fmla="*/ 16 w 69"/>
                <a:gd name="T15" fmla="*/ 28 h 28"/>
                <a:gd name="T16" fmla="*/ 33 w 69"/>
                <a:gd name="T17" fmla="*/ 28 h 28"/>
                <a:gd name="T18" fmla="*/ 34 w 69"/>
                <a:gd name="T19" fmla="*/ 28 h 28"/>
                <a:gd name="T20" fmla="*/ 51 w 69"/>
                <a:gd name="T21" fmla="*/ 28 h 28"/>
                <a:gd name="T22" fmla="*/ 59 w 69"/>
                <a:gd name="T23" fmla="*/ 7 h 28"/>
                <a:gd name="T24" fmla="*/ 49 w 69"/>
                <a:gd name="T25" fmla="*/ 5 h 28"/>
                <a:gd name="T26" fmla="*/ 40 w 69"/>
                <a:gd name="T2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8">
                  <a:moveTo>
                    <a:pt x="40" y="18"/>
                  </a:moveTo>
                  <a:cubicBezTo>
                    <a:pt x="40" y="15"/>
                    <a:pt x="46" y="6"/>
                    <a:pt x="44" y="3"/>
                  </a:cubicBezTo>
                  <a:cubicBezTo>
                    <a:pt x="42" y="0"/>
                    <a:pt x="35" y="0"/>
                    <a:pt x="33" y="0"/>
                  </a:cubicBezTo>
                  <a:cubicBezTo>
                    <a:pt x="32" y="0"/>
                    <a:pt x="24" y="0"/>
                    <a:pt x="23" y="3"/>
                  </a:cubicBezTo>
                  <a:cubicBezTo>
                    <a:pt x="21" y="6"/>
                    <a:pt x="27" y="15"/>
                    <a:pt x="27" y="18"/>
                  </a:cubicBezTo>
                  <a:cubicBezTo>
                    <a:pt x="22" y="17"/>
                    <a:pt x="20" y="7"/>
                    <a:pt x="18" y="5"/>
                  </a:cubicBezTo>
                  <a:cubicBezTo>
                    <a:pt x="16" y="3"/>
                    <a:pt x="10" y="5"/>
                    <a:pt x="7" y="7"/>
                  </a:cubicBezTo>
                  <a:cubicBezTo>
                    <a:pt x="0" y="16"/>
                    <a:pt x="11" y="10"/>
                    <a:pt x="16" y="28"/>
                  </a:cubicBezTo>
                  <a:cubicBezTo>
                    <a:pt x="33" y="28"/>
                    <a:pt x="33" y="28"/>
                    <a:pt x="33" y="28"/>
                  </a:cubicBezTo>
                  <a:cubicBezTo>
                    <a:pt x="34" y="28"/>
                    <a:pt x="34" y="28"/>
                    <a:pt x="34" y="28"/>
                  </a:cubicBezTo>
                  <a:cubicBezTo>
                    <a:pt x="51" y="28"/>
                    <a:pt x="51" y="28"/>
                    <a:pt x="51" y="28"/>
                  </a:cubicBezTo>
                  <a:cubicBezTo>
                    <a:pt x="56" y="10"/>
                    <a:pt x="69" y="12"/>
                    <a:pt x="59" y="7"/>
                  </a:cubicBezTo>
                  <a:cubicBezTo>
                    <a:pt x="57" y="6"/>
                    <a:pt x="51" y="3"/>
                    <a:pt x="49" y="5"/>
                  </a:cubicBezTo>
                  <a:cubicBezTo>
                    <a:pt x="47" y="7"/>
                    <a:pt x="45" y="17"/>
                    <a:pt x="40" y="1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3"/>
            <p:cNvSpPr>
              <a:spLocks noEditPoints="1"/>
            </p:cNvSpPr>
            <p:nvPr/>
          </p:nvSpPr>
          <p:spPr bwMode="auto">
            <a:xfrm>
              <a:off x="6432551" y="3579813"/>
              <a:ext cx="395288" cy="250825"/>
            </a:xfrm>
            <a:custGeom>
              <a:avLst/>
              <a:gdLst>
                <a:gd name="T0" fmla="*/ 0 w 105"/>
                <a:gd name="T1" fmla="*/ 66 h 66"/>
                <a:gd name="T2" fmla="*/ 44 w 105"/>
                <a:gd name="T3" fmla="*/ 66 h 66"/>
                <a:gd name="T4" fmla="*/ 52 w 105"/>
                <a:gd name="T5" fmla="*/ 66 h 66"/>
                <a:gd name="T6" fmla="*/ 60 w 105"/>
                <a:gd name="T7" fmla="*/ 66 h 66"/>
                <a:gd name="T8" fmla="*/ 104 w 105"/>
                <a:gd name="T9" fmla="*/ 66 h 66"/>
                <a:gd name="T10" fmla="*/ 104 w 105"/>
                <a:gd name="T11" fmla="*/ 62 h 66"/>
                <a:gd name="T12" fmla="*/ 70 w 105"/>
                <a:gd name="T13" fmla="*/ 0 h 66"/>
                <a:gd name="T14" fmla="*/ 53 w 105"/>
                <a:gd name="T15" fmla="*/ 0 h 66"/>
                <a:gd name="T16" fmla="*/ 51 w 105"/>
                <a:gd name="T17" fmla="*/ 0 h 66"/>
                <a:gd name="T18" fmla="*/ 34 w 105"/>
                <a:gd name="T19" fmla="*/ 0 h 66"/>
                <a:gd name="T20" fmla="*/ 0 w 105"/>
                <a:gd name="T21" fmla="*/ 62 h 66"/>
                <a:gd name="T22" fmla="*/ 0 w 105"/>
                <a:gd name="T23" fmla="*/ 66 h 66"/>
                <a:gd name="T24" fmla="*/ 60 w 105"/>
                <a:gd name="T25" fmla="*/ 44 h 66"/>
                <a:gd name="T26" fmla="*/ 56 w 105"/>
                <a:gd name="T27" fmla="*/ 41 h 66"/>
                <a:gd name="T28" fmla="*/ 54 w 105"/>
                <a:gd name="T29" fmla="*/ 41 h 66"/>
                <a:gd name="T30" fmla="*/ 40 w 105"/>
                <a:gd name="T31" fmla="*/ 35 h 66"/>
                <a:gd name="T32" fmla="*/ 35 w 105"/>
                <a:gd name="T33" fmla="*/ 30 h 66"/>
                <a:gd name="T34" fmla="*/ 38 w 105"/>
                <a:gd name="T35" fmla="*/ 17 h 66"/>
                <a:gd name="T36" fmla="*/ 47 w 105"/>
                <a:gd name="T37" fmla="*/ 13 h 66"/>
                <a:gd name="T38" fmla="*/ 47 w 105"/>
                <a:gd name="T39" fmla="*/ 9 h 66"/>
                <a:gd name="T40" fmla="*/ 49 w 105"/>
                <a:gd name="T41" fmla="*/ 8 h 66"/>
                <a:gd name="T42" fmla="*/ 54 w 105"/>
                <a:gd name="T43" fmla="*/ 8 h 66"/>
                <a:gd name="T44" fmla="*/ 55 w 105"/>
                <a:gd name="T45" fmla="*/ 9 h 66"/>
                <a:gd name="T46" fmla="*/ 55 w 105"/>
                <a:gd name="T47" fmla="*/ 13 h 66"/>
                <a:gd name="T48" fmla="*/ 58 w 105"/>
                <a:gd name="T49" fmla="*/ 13 h 66"/>
                <a:gd name="T50" fmla="*/ 69 w 105"/>
                <a:gd name="T51" fmla="*/ 19 h 66"/>
                <a:gd name="T52" fmla="*/ 68 w 105"/>
                <a:gd name="T53" fmla="*/ 22 h 66"/>
                <a:gd name="T54" fmla="*/ 64 w 105"/>
                <a:gd name="T55" fmla="*/ 25 h 66"/>
                <a:gd name="T56" fmla="*/ 61 w 105"/>
                <a:gd name="T57" fmla="*/ 24 h 66"/>
                <a:gd name="T58" fmla="*/ 61 w 105"/>
                <a:gd name="T59" fmla="*/ 23 h 66"/>
                <a:gd name="T60" fmla="*/ 61 w 105"/>
                <a:gd name="T61" fmla="*/ 23 h 66"/>
                <a:gd name="T62" fmla="*/ 60 w 105"/>
                <a:gd name="T63" fmla="*/ 23 h 66"/>
                <a:gd name="T64" fmla="*/ 56 w 105"/>
                <a:gd name="T65" fmla="*/ 20 h 66"/>
                <a:gd name="T66" fmla="*/ 51 w 105"/>
                <a:gd name="T67" fmla="*/ 20 h 66"/>
                <a:gd name="T68" fmla="*/ 45 w 105"/>
                <a:gd name="T69" fmla="*/ 22 h 66"/>
                <a:gd name="T70" fmla="*/ 44 w 105"/>
                <a:gd name="T71" fmla="*/ 27 h 66"/>
                <a:gd name="T72" fmla="*/ 48 w 105"/>
                <a:gd name="T73" fmla="*/ 30 h 66"/>
                <a:gd name="T74" fmla="*/ 48 w 105"/>
                <a:gd name="T75" fmla="*/ 30 h 66"/>
                <a:gd name="T76" fmla="*/ 54 w 105"/>
                <a:gd name="T77" fmla="*/ 32 h 66"/>
                <a:gd name="T78" fmla="*/ 55 w 105"/>
                <a:gd name="T79" fmla="*/ 32 h 66"/>
                <a:gd name="T80" fmla="*/ 70 w 105"/>
                <a:gd name="T81" fmla="*/ 42 h 66"/>
                <a:gd name="T82" fmla="*/ 66 w 105"/>
                <a:gd name="T83" fmla="*/ 54 h 66"/>
                <a:gd name="T84" fmla="*/ 55 w 105"/>
                <a:gd name="T85" fmla="*/ 58 h 66"/>
                <a:gd name="T86" fmla="*/ 55 w 105"/>
                <a:gd name="T87" fmla="*/ 62 h 66"/>
                <a:gd name="T88" fmla="*/ 54 w 105"/>
                <a:gd name="T89" fmla="*/ 63 h 66"/>
                <a:gd name="T90" fmla="*/ 49 w 105"/>
                <a:gd name="T91" fmla="*/ 63 h 66"/>
                <a:gd name="T92" fmla="*/ 47 w 105"/>
                <a:gd name="T93" fmla="*/ 62 h 66"/>
                <a:gd name="T94" fmla="*/ 47 w 105"/>
                <a:gd name="T95" fmla="*/ 57 h 66"/>
                <a:gd name="T96" fmla="*/ 33 w 105"/>
                <a:gd name="T97" fmla="*/ 51 h 66"/>
                <a:gd name="T98" fmla="*/ 33 w 105"/>
                <a:gd name="T99" fmla="*/ 48 h 66"/>
                <a:gd name="T100" fmla="*/ 38 w 105"/>
                <a:gd name="T101" fmla="*/ 45 h 66"/>
                <a:gd name="T102" fmla="*/ 41 w 105"/>
                <a:gd name="T103" fmla="*/ 46 h 66"/>
                <a:gd name="T104" fmla="*/ 41 w 105"/>
                <a:gd name="T105" fmla="*/ 47 h 66"/>
                <a:gd name="T106" fmla="*/ 41 w 105"/>
                <a:gd name="T107" fmla="*/ 47 h 66"/>
                <a:gd name="T108" fmla="*/ 41 w 105"/>
                <a:gd name="T109" fmla="*/ 47 h 66"/>
                <a:gd name="T110" fmla="*/ 42 w 105"/>
                <a:gd name="T111" fmla="*/ 47 h 66"/>
                <a:gd name="T112" fmla="*/ 46 w 105"/>
                <a:gd name="T113" fmla="*/ 49 h 66"/>
                <a:gd name="T114" fmla="*/ 53 w 105"/>
                <a:gd name="T115" fmla="*/ 51 h 66"/>
                <a:gd name="T116" fmla="*/ 59 w 105"/>
                <a:gd name="T117" fmla="*/ 49 h 66"/>
                <a:gd name="T118" fmla="*/ 60 w 105"/>
                <a:gd name="T119"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 h="66">
                  <a:moveTo>
                    <a:pt x="0" y="66"/>
                  </a:moveTo>
                  <a:cubicBezTo>
                    <a:pt x="44" y="66"/>
                    <a:pt x="44" y="66"/>
                    <a:pt x="44" y="66"/>
                  </a:cubicBezTo>
                  <a:cubicBezTo>
                    <a:pt x="48" y="66"/>
                    <a:pt x="51" y="66"/>
                    <a:pt x="52" y="66"/>
                  </a:cubicBezTo>
                  <a:cubicBezTo>
                    <a:pt x="53" y="66"/>
                    <a:pt x="57" y="66"/>
                    <a:pt x="60" y="66"/>
                  </a:cubicBezTo>
                  <a:cubicBezTo>
                    <a:pt x="104" y="66"/>
                    <a:pt x="104" y="66"/>
                    <a:pt x="104" y="66"/>
                  </a:cubicBezTo>
                  <a:cubicBezTo>
                    <a:pt x="104" y="65"/>
                    <a:pt x="104" y="63"/>
                    <a:pt x="104" y="62"/>
                  </a:cubicBezTo>
                  <a:cubicBezTo>
                    <a:pt x="105" y="27"/>
                    <a:pt x="75" y="12"/>
                    <a:pt x="70" y="0"/>
                  </a:cubicBezTo>
                  <a:cubicBezTo>
                    <a:pt x="53" y="0"/>
                    <a:pt x="53" y="0"/>
                    <a:pt x="53" y="0"/>
                  </a:cubicBezTo>
                  <a:cubicBezTo>
                    <a:pt x="51" y="0"/>
                    <a:pt x="51" y="0"/>
                    <a:pt x="51" y="0"/>
                  </a:cubicBezTo>
                  <a:cubicBezTo>
                    <a:pt x="34" y="0"/>
                    <a:pt x="34" y="0"/>
                    <a:pt x="34" y="0"/>
                  </a:cubicBezTo>
                  <a:cubicBezTo>
                    <a:pt x="29" y="12"/>
                    <a:pt x="0" y="27"/>
                    <a:pt x="0" y="62"/>
                  </a:cubicBezTo>
                  <a:cubicBezTo>
                    <a:pt x="0" y="63"/>
                    <a:pt x="0" y="65"/>
                    <a:pt x="0" y="66"/>
                  </a:cubicBezTo>
                  <a:close/>
                  <a:moveTo>
                    <a:pt x="60" y="44"/>
                  </a:moveTo>
                  <a:cubicBezTo>
                    <a:pt x="59" y="43"/>
                    <a:pt x="58" y="42"/>
                    <a:pt x="56" y="41"/>
                  </a:cubicBezTo>
                  <a:cubicBezTo>
                    <a:pt x="54" y="41"/>
                    <a:pt x="54" y="41"/>
                    <a:pt x="54" y="41"/>
                  </a:cubicBezTo>
                  <a:cubicBezTo>
                    <a:pt x="50" y="39"/>
                    <a:pt x="42" y="36"/>
                    <a:pt x="40" y="35"/>
                  </a:cubicBezTo>
                  <a:cubicBezTo>
                    <a:pt x="38" y="34"/>
                    <a:pt x="36" y="32"/>
                    <a:pt x="35" y="30"/>
                  </a:cubicBezTo>
                  <a:cubicBezTo>
                    <a:pt x="32" y="26"/>
                    <a:pt x="33" y="20"/>
                    <a:pt x="38" y="17"/>
                  </a:cubicBezTo>
                  <a:cubicBezTo>
                    <a:pt x="40" y="15"/>
                    <a:pt x="43" y="13"/>
                    <a:pt x="47" y="13"/>
                  </a:cubicBezTo>
                  <a:cubicBezTo>
                    <a:pt x="47" y="9"/>
                    <a:pt x="47" y="9"/>
                    <a:pt x="47" y="9"/>
                  </a:cubicBezTo>
                  <a:cubicBezTo>
                    <a:pt x="47" y="8"/>
                    <a:pt x="48" y="8"/>
                    <a:pt x="49" y="8"/>
                  </a:cubicBezTo>
                  <a:cubicBezTo>
                    <a:pt x="54" y="8"/>
                    <a:pt x="54" y="8"/>
                    <a:pt x="54" y="8"/>
                  </a:cubicBezTo>
                  <a:cubicBezTo>
                    <a:pt x="54" y="8"/>
                    <a:pt x="55" y="8"/>
                    <a:pt x="55" y="9"/>
                  </a:cubicBezTo>
                  <a:cubicBezTo>
                    <a:pt x="55" y="13"/>
                    <a:pt x="55" y="13"/>
                    <a:pt x="55" y="13"/>
                  </a:cubicBezTo>
                  <a:cubicBezTo>
                    <a:pt x="56" y="13"/>
                    <a:pt x="57" y="13"/>
                    <a:pt x="58" y="13"/>
                  </a:cubicBezTo>
                  <a:cubicBezTo>
                    <a:pt x="62" y="14"/>
                    <a:pt x="66" y="16"/>
                    <a:pt x="69" y="19"/>
                  </a:cubicBezTo>
                  <a:cubicBezTo>
                    <a:pt x="69" y="20"/>
                    <a:pt x="69" y="21"/>
                    <a:pt x="68" y="22"/>
                  </a:cubicBezTo>
                  <a:cubicBezTo>
                    <a:pt x="68" y="24"/>
                    <a:pt x="66" y="25"/>
                    <a:pt x="64" y="25"/>
                  </a:cubicBezTo>
                  <a:cubicBezTo>
                    <a:pt x="63" y="25"/>
                    <a:pt x="62" y="25"/>
                    <a:pt x="61" y="24"/>
                  </a:cubicBezTo>
                  <a:cubicBezTo>
                    <a:pt x="61" y="24"/>
                    <a:pt x="61" y="24"/>
                    <a:pt x="61" y="23"/>
                  </a:cubicBezTo>
                  <a:cubicBezTo>
                    <a:pt x="61" y="23"/>
                    <a:pt x="61" y="23"/>
                    <a:pt x="61" y="23"/>
                  </a:cubicBezTo>
                  <a:cubicBezTo>
                    <a:pt x="61" y="23"/>
                    <a:pt x="60" y="23"/>
                    <a:pt x="60" y="23"/>
                  </a:cubicBezTo>
                  <a:cubicBezTo>
                    <a:pt x="59" y="22"/>
                    <a:pt x="57" y="21"/>
                    <a:pt x="56" y="20"/>
                  </a:cubicBezTo>
                  <a:cubicBezTo>
                    <a:pt x="54" y="20"/>
                    <a:pt x="53" y="20"/>
                    <a:pt x="51" y="20"/>
                  </a:cubicBezTo>
                  <a:cubicBezTo>
                    <a:pt x="49" y="20"/>
                    <a:pt x="47" y="20"/>
                    <a:pt x="45" y="22"/>
                  </a:cubicBezTo>
                  <a:cubicBezTo>
                    <a:pt x="43" y="23"/>
                    <a:pt x="43" y="25"/>
                    <a:pt x="44" y="27"/>
                  </a:cubicBezTo>
                  <a:cubicBezTo>
                    <a:pt x="45" y="28"/>
                    <a:pt x="46" y="29"/>
                    <a:pt x="48" y="30"/>
                  </a:cubicBezTo>
                  <a:cubicBezTo>
                    <a:pt x="48" y="30"/>
                    <a:pt x="48" y="30"/>
                    <a:pt x="48" y="30"/>
                  </a:cubicBezTo>
                  <a:cubicBezTo>
                    <a:pt x="49" y="30"/>
                    <a:pt x="52" y="31"/>
                    <a:pt x="54" y="32"/>
                  </a:cubicBezTo>
                  <a:cubicBezTo>
                    <a:pt x="55" y="32"/>
                    <a:pt x="55" y="32"/>
                    <a:pt x="55" y="32"/>
                  </a:cubicBezTo>
                  <a:cubicBezTo>
                    <a:pt x="60" y="34"/>
                    <a:pt x="68" y="37"/>
                    <a:pt x="70" y="42"/>
                  </a:cubicBezTo>
                  <a:cubicBezTo>
                    <a:pt x="72" y="46"/>
                    <a:pt x="70" y="51"/>
                    <a:pt x="66" y="54"/>
                  </a:cubicBezTo>
                  <a:cubicBezTo>
                    <a:pt x="63" y="56"/>
                    <a:pt x="59" y="57"/>
                    <a:pt x="55" y="58"/>
                  </a:cubicBezTo>
                  <a:cubicBezTo>
                    <a:pt x="55" y="62"/>
                    <a:pt x="55" y="62"/>
                    <a:pt x="55" y="62"/>
                  </a:cubicBezTo>
                  <a:cubicBezTo>
                    <a:pt x="55" y="62"/>
                    <a:pt x="54" y="63"/>
                    <a:pt x="54" y="63"/>
                  </a:cubicBezTo>
                  <a:cubicBezTo>
                    <a:pt x="49" y="63"/>
                    <a:pt x="49" y="63"/>
                    <a:pt x="49" y="63"/>
                  </a:cubicBezTo>
                  <a:cubicBezTo>
                    <a:pt x="48" y="63"/>
                    <a:pt x="47" y="62"/>
                    <a:pt x="47" y="62"/>
                  </a:cubicBezTo>
                  <a:cubicBezTo>
                    <a:pt x="47" y="57"/>
                    <a:pt x="47" y="57"/>
                    <a:pt x="47" y="57"/>
                  </a:cubicBezTo>
                  <a:cubicBezTo>
                    <a:pt x="42" y="57"/>
                    <a:pt x="36" y="55"/>
                    <a:pt x="33" y="51"/>
                  </a:cubicBezTo>
                  <a:cubicBezTo>
                    <a:pt x="33" y="50"/>
                    <a:pt x="33" y="49"/>
                    <a:pt x="33" y="48"/>
                  </a:cubicBezTo>
                  <a:cubicBezTo>
                    <a:pt x="34" y="46"/>
                    <a:pt x="36" y="45"/>
                    <a:pt x="38" y="45"/>
                  </a:cubicBezTo>
                  <a:cubicBezTo>
                    <a:pt x="39" y="45"/>
                    <a:pt x="40" y="46"/>
                    <a:pt x="41" y="46"/>
                  </a:cubicBezTo>
                  <a:cubicBezTo>
                    <a:pt x="41" y="46"/>
                    <a:pt x="41" y="47"/>
                    <a:pt x="41" y="47"/>
                  </a:cubicBezTo>
                  <a:cubicBezTo>
                    <a:pt x="41" y="47"/>
                    <a:pt x="41" y="47"/>
                    <a:pt x="41" y="47"/>
                  </a:cubicBezTo>
                  <a:cubicBezTo>
                    <a:pt x="41" y="47"/>
                    <a:pt x="41" y="47"/>
                    <a:pt x="41" y="47"/>
                  </a:cubicBezTo>
                  <a:cubicBezTo>
                    <a:pt x="41" y="47"/>
                    <a:pt x="41" y="47"/>
                    <a:pt x="42" y="47"/>
                  </a:cubicBezTo>
                  <a:cubicBezTo>
                    <a:pt x="43" y="48"/>
                    <a:pt x="45" y="49"/>
                    <a:pt x="46" y="49"/>
                  </a:cubicBezTo>
                  <a:cubicBezTo>
                    <a:pt x="48" y="50"/>
                    <a:pt x="51" y="51"/>
                    <a:pt x="53" y="51"/>
                  </a:cubicBezTo>
                  <a:cubicBezTo>
                    <a:pt x="55" y="51"/>
                    <a:pt x="57" y="50"/>
                    <a:pt x="59" y="49"/>
                  </a:cubicBezTo>
                  <a:cubicBezTo>
                    <a:pt x="60" y="48"/>
                    <a:pt x="61" y="46"/>
                    <a:pt x="60" y="44"/>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4"/>
            <p:cNvSpPr>
              <a:spLocks/>
            </p:cNvSpPr>
            <p:nvPr/>
          </p:nvSpPr>
          <p:spPr bwMode="auto">
            <a:xfrm>
              <a:off x="6386513" y="3841751"/>
              <a:ext cx="482600" cy="101600"/>
            </a:xfrm>
            <a:custGeom>
              <a:avLst/>
              <a:gdLst>
                <a:gd name="T0" fmla="*/ 125 w 128"/>
                <a:gd name="T1" fmla="*/ 0 h 27"/>
                <a:gd name="T2" fmla="*/ 70 w 128"/>
                <a:gd name="T3" fmla="*/ 0 h 27"/>
                <a:gd name="T4" fmla="*/ 64 w 128"/>
                <a:gd name="T5" fmla="*/ 0 h 27"/>
                <a:gd name="T6" fmla="*/ 58 w 128"/>
                <a:gd name="T7" fmla="*/ 0 h 27"/>
                <a:gd name="T8" fmla="*/ 3 w 128"/>
                <a:gd name="T9" fmla="*/ 0 h 27"/>
                <a:gd name="T10" fmla="*/ 2 w 128"/>
                <a:gd name="T11" fmla="*/ 4 h 27"/>
                <a:gd name="T12" fmla="*/ 19 w 128"/>
                <a:gd name="T13" fmla="*/ 21 h 27"/>
                <a:gd name="T14" fmla="*/ 64 w 128"/>
                <a:gd name="T15" fmla="*/ 27 h 27"/>
                <a:gd name="T16" fmla="*/ 109 w 128"/>
                <a:gd name="T17" fmla="*/ 21 h 27"/>
                <a:gd name="T18" fmla="*/ 126 w 128"/>
                <a:gd name="T19" fmla="*/ 4 h 27"/>
                <a:gd name="T20" fmla="*/ 125 w 128"/>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27">
                  <a:moveTo>
                    <a:pt x="125" y="0"/>
                  </a:moveTo>
                  <a:cubicBezTo>
                    <a:pt x="70" y="0"/>
                    <a:pt x="70" y="0"/>
                    <a:pt x="70" y="0"/>
                  </a:cubicBezTo>
                  <a:cubicBezTo>
                    <a:pt x="68" y="0"/>
                    <a:pt x="65" y="0"/>
                    <a:pt x="64" y="0"/>
                  </a:cubicBezTo>
                  <a:cubicBezTo>
                    <a:pt x="63" y="0"/>
                    <a:pt x="61" y="0"/>
                    <a:pt x="58" y="0"/>
                  </a:cubicBezTo>
                  <a:cubicBezTo>
                    <a:pt x="3" y="0"/>
                    <a:pt x="3" y="0"/>
                    <a:pt x="3" y="0"/>
                  </a:cubicBezTo>
                  <a:cubicBezTo>
                    <a:pt x="1" y="0"/>
                    <a:pt x="0" y="2"/>
                    <a:pt x="2" y="4"/>
                  </a:cubicBezTo>
                  <a:cubicBezTo>
                    <a:pt x="2" y="4"/>
                    <a:pt x="17" y="19"/>
                    <a:pt x="19" y="21"/>
                  </a:cubicBezTo>
                  <a:cubicBezTo>
                    <a:pt x="19" y="21"/>
                    <a:pt x="24" y="27"/>
                    <a:pt x="64" y="27"/>
                  </a:cubicBezTo>
                  <a:cubicBezTo>
                    <a:pt x="103" y="27"/>
                    <a:pt x="109" y="21"/>
                    <a:pt x="109" y="21"/>
                  </a:cubicBezTo>
                  <a:cubicBezTo>
                    <a:pt x="111" y="19"/>
                    <a:pt x="126" y="4"/>
                    <a:pt x="126" y="4"/>
                  </a:cubicBezTo>
                  <a:cubicBezTo>
                    <a:pt x="128" y="2"/>
                    <a:pt x="127" y="0"/>
                    <a:pt x="125"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5"/>
            <p:cNvSpPr>
              <a:spLocks/>
            </p:cNvSpPr>
            <p:nvPr/>
          </p:nvSpPr>
          <p:spPr bwMode="auto">
            <a:xfrm>
              <a:off x="6194426" y="2967038"/>
              <a:ext cx="498475" cy="458788"/>
            </a:xfrm>
            <a:custGeom>
              <a:avLst/>
              <a:gdLst>
                <a:gd name="T0" fmla="*/ 99 w 132"/>
                <a:gd name="T1" fmla="*/ 72 h 121"/>
                <a:gd name="T2" fmla="*/ 110 w 132"/>
                <a:gd name="T3" fmla="*/ 86 h 121"/>
                <a:gd name="T4" fmla="*/ 111 w 132"/>
                <a:gd name="T5" fmla="*/ 87 h 121"/>
                <a:gd name="T6" fmla="*/ 111 w 132"/>
                <a:gd name="T7" fmla="*/ 90 h 121"/>
                <a:gd name="T8" fmla="*/ 99 w 132"/>
                <a:gd name="T9" fmla="*/ 120 h 121"/>
                <a:gd name="T10" fmla="*/ 100 w 132"/>
                <a:gd name="T11" fmla="*/ 120 h 121"/>
                <a:gd name="T12" fmla="*/ 101 w 132"/>
                <a:gd name="T13" fmla="*/ 121 h 121"/>
                <a:gd name="T14" fmla="*/ 102 w 132"/>
                <a:gd name="T15" fmla="*/ 120 h 121"/>
                <a:gd name="T16" fmla="*/ 108 w 132"/>
                <a:gd name="T17" fmla="*/ 117 h 121"/>
                <a:gd name="T18" fmla="*/ 114 w 132"/>
                <a:gd name="T19" fmla="*/ 102 h 121"/>
                <a:gd name="T20" fmla="*/ 115 w 132"/>
                <a:gd name="T21" fmla="*/ 102 h 121"/>
                <a:gd name="T22" fmla="*/ 116 w 132"/>
                <a:gd name="T23" fmla="*/ 102 h 121"/>
                <a:gd name="T24" fmla="*/ 121 w 132"/>
                <a:gd name="T25" fmla="*/ 114 h 121"/>
                <a:gd name="T26" fmla="*/ 123 w 132"/>
                <a:gd name="T27" fmla="*/ 117 h 121"/>
                <a:gd name="T28" fmla="*/ 128 w 132"/>
                <a:gd name="T29" fmla="*/ 120 h 121"/>
                <a:gd name="T30" fmla="*/ 130 w 132"/>
                <a:gd name="T31" fmla="*/ 121 h 121"/>
                <a:gd name="T32" fmla="*/ 131 w 132"/>
                <a:gd name="T33" fmla="*/ 121 h 121"/>
                <a:gd name="T34" fmla="*/ 132 w 132"/>
                <a:gd name="T35" fmla="*/ 120 h 121"/>
                <a:gd name="T36" fmla="*/ 128 w 132"/>
                <a:gd name="T37" fmla="*/ 111 h 121"/>
                <a:gd name="T38" fmla="*/ 119 w 132"/>
                <a:gd name="T39" fmla="*/ 90 h 121"/>
                <a:gd name="T40" fmla="*/ 119 w 132"/>
                <a:gd name="T41" fmla="*/ 88 h 121"/>
                <a:gd name="T42" fmla="*/ 131 w 132"/>
                <a:gd name="T43" fmla="*/ 78 h 121"/>
                <a:gd name="T44" fmla="*/ 128 w 132"/>
                <a:gd name="T45" fmla="*/ 76 h 121"/>
                <a:gd name="T46" fmla="*/ 119 w 132"/>
                <a:gd name="T47" fmla="*/ 82 h 121"/>
                <a:gd name="T48" fmla="*/ 119 w 132"/>
                <a:gd name="T49" fmla="*/ 81 h 121"/>
                <a:gd name="T50" fmla="*/ 115 w 132"/>
                <a:gd name="T51" fmla="*/ 77 h 121"/>
                <a:gd name="T52" fmla="*/ 112 w 132"/>
                <a:gd name="T53" fmla="*/ 80 h 121"/>
                <a:gd name="T54" fmla="*/ 106 w 132"/>
                <a:gd name="T55" fmla="*/ 66 h 121"/>
                <a:gd name="T56" fmla="*/ 0 w 132"/>
                <a:gd name="T57" fmla="*/ 0 h 121"/>
                <a:gd name="T58" fmla="*/ 0 w 132"/>
                <a:gd name="T59" fmla="*/ 23 h 121"/>
                <a:gd name="T60" fmla="*/ 99 w 132"/>
                <a:gd name="T61"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21">
                  <a:moveTo>
                    <a:pt x="99" y="72"/>
                  </a:moveTo>
                  <a:cubicBezTo>
                    <a:pt x="99" y="72"/>
                    <a:pt x="100" y="81"/>
                    <a:pt x="110" y="86"/>
                  </a:cubicBezTo>
                  <a:cubicBezTo>
                    <a:pt x="110" y="86"/>
                    <a:pt x="111" y="86"/>
                    <a:pt x="111" y="87"/>
                  </a:cubicBezTo>
                  <a:cubicBezTo>
                    <a:pt x="111" y="90"/>
                    <a:pt x="111" y="90"/>
                    <a:pt x="111" y="90"/>
                  </a:cubicBezTo>
                  <a:cubicBezTo>
                    <a:pt x="107" y="100"/>
                    <a:pt x="103" y="110"/>
                    <a:pt x="99" y="120"/>
                  </a:cubicBezTo>
                  <a:cubicBezTo>
                    <a:pt x="99" y="120"/>
                    <a:pt x="100" y="120"/>
                    <a:pt x="100" y="120"/>
                  </a:cubicBezTo>
                  <a:cubicBezTo>
                    <a:pt x="100" y="121"/>
                    <a:pt x="101" y="121"/>
                    <a:pt x="101" y="121"/>
                  </a:cubicBezTo>
                  <a:cubicBezTo>
                    <a:pt x="101" y="121"/>
                    <a:pt x="102" y="120"/>
                    <a:pt x="102" y="120"/>
                  </a:cubicBezTo>
                  <a:cubicBezTo>
                    <a:pt x="103" y="119"/>
                    <a:pt x="104" y="117"/>
                    <a:pt x="108" y="117"/>
                  </a:cubicBezTo>
                  <a:cubicBezTo>
                    <a:pt x="110" y="112"/>
                    <a:pt x="112" y="107"/>
                    <a:pt x="114" y="102"/>
                  </a:cubicBezTo>
                  <a:cubicBezTo>
                    <a:pt x="114" y="102"/>
                    <a:pt x="115" y="102"/>
                    <a:pt x="115" y="102"/>
                  </a:cubicBezTo>
                  <a:cubicBezTo>
                    <a:pt x="115" y="102"/>
                    <a:pt x="116" y="102"/>
                    <a:pt x="116" y="102"/>
                  </a:cubicBezTo>
                  <a:cubicBezTo>
                    <a:pt x="118" y="106"/>
                    <a:pt x="120" y="110"/>
                    <a:pt x="121" y="114"/>
                  </a:cubicBezTo>
                  <a:cubicBezTo>
                    <a:pt x="122" y="115"/>
                    <a:pt x="122" y="116"/>
                    <a:pt x="123" y="117"/>
                  </a:cubicBezTo>
                  <a:cubicBezTo>
                    <a:pt x="127" y="117"/>
                    <a:pt x="128" y="119"/>
                    <a:pt x="128" y="120"/>
                  </a:cubicBezTo>
                  <a:cubicBezTo>
                    <a:pt x="129" y="120"/>
                    <a:pt x="129" y="121"/>
                    <a:pt x="130" y="121"/>
                  </a:cubicBezTo>
                  <a:cubicBezTo>
                    <a:pt x="130" y="121"/>
                    <a:pt x="130" y="121"/>
                    <a:pt x="131" y="121"/>
                  </a:cubicBezTo>
                  <a:cubicBezTo>
                    <a:pt x="131" y="120"/>
                    <a:pt x="132" y="120"/>
                    <a:pt x="132" y="120"/>
                  </a:cubicBezTo>
                  <a:cubicBezTo>
                    <a:pt x="131" y="117"/>
                    <a:pt x="129" y="114"/>
                    <a:pt x="128" y="111"/>
                  </a:cubicBezTo>
                  <a:cubicBezTo>
                    <a:pt x="124" y="102"/>
                    <a:pt x="120" y="94"/>
                    <a:pt x="119" y="90"/>
                  </a:cubicBezTo>
                  <a:cubicBezTo>
                    <a:pt x="119" y="88"/>
                    <a:pt x="119" y="88"/>
                    <a:pt x="119" y="88"/>
                  </a:cubicBezTo>
                  <a:cubicBezTo>
                    <a:pt x="127" y="87"/>
                    <a:pt x="131" y="80"/>
                    <a:pt x="131" y="78"/>
                  </a:cubicBezTo>
                  <a:cubicBezTo>
                    <a:pt x="132" y="75"/>
                    <a:pt x="128" y="76"/>
                    <a:pt x="128" y="76"/>
                  </a:cubicBezTo>
                  <a:cubicBezTo>
                    <a:pt x="128" y="76"/>
                    <a:pt x="126" y="82"/>
                    <a:pt x="119" y="82"/>
                  </a:cubicBezTo>
                  <a:cubicBezTo>
                    <a:pt x="119" y="81"/>
                    <a:pt x="119" y="81"/>
                    <a:pt x="119" y="81"/>
                  </a:cubicBezTo>
                  <a:cubicBezTo>
                    <a:pt x="119" y="79"/>
                    <a:pt x="117" y="77"/>
                    <a:pt x="115" y="77"/>
                  </a:cubicBezTo>
                  <a:cubicBezTo>
                    <a:pt x="113" y="77"/>
                    <a:pt x="112" y="78"/>
                    <a:pt x="112" y="80"/>
                  </a:cubicBezTo>
                  <a:cubicBezTo>
                    <a:pt x="105" y="75"/>
                    <a:pt x="106" y="66"/>
                    <a:pt x="106" y="66"/>
                  </a:cubicBezTo>
                  <a:cubicBezTo>
                    <a:pt x="67" y="28"/>
                    <a:pt x="21" y="8"/>
                    <a:pt x="0" y="0"/>
                  </a:cubicBezTo>
                  <a:cubicBezTo>
                    <a:pt x="0" y="23"/>
                    <a:pt x="0" y="23"/>
                    <a:pt x="0" y="23"/>
                  </a:cubicBezTo>
                  <a:cubicBezTo>
                    <a:pt x="94" y="56"/>
                    <a:pt x="99" y="72"/>
                    <a:pt x="99" y="7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46" name="椭圆 45"/>
          <p:cNvSpPr/>
          <p:nvPr/>
        </p:nvSpPr>
        <p:spPr>
          <a:xfrm>
            <a:off x="1004959"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47" name="组合 46"/>
          <p:cNvGrpSpPr/>
          <p:nvPr/>
        </p:nvGrpSpPr>
        <p:grpSpPr>
          <a:xfrm>
            <a:off x="1219467" y="2913553"/>
            <a:ext cx="1140263" cy="1074697"/>
            <a:chOff x="5461000" y="2828925"/>
            <a:chExt cx="1270000" cy="1196975"/>
          </a:xfrm>
          <a:solidFill>
            <a:schemeClr val="bg1"/>
          </a:solidFill>
        </p:grpSpPr>
        <p:sp>
          <p:nvSpPr>
            <p:cNvPr id="48" name="Freeform 5"/>
            <p:cNvSpPr>
              <a:spLocks/>
            </p:cNvSpPr>
            <p:nvPr/>
          </p:nvSpPr>
          <p:spPr bwMode="auto">
            <a:xfrm>
              <a:off x="5926138" y="3643313"/>
              <a:ext cx="449263" cy="268288"/>
            </a:xfrm>
            <a:custGeom>
              <a:avLst/>
              <a:gdLst>
                <a:gd name="T0" fmla="*/ 109 w 119"/>
                <a:gd name="T1" fmla="*/ 12 h 71"/>
                <a:gd name="T2" fmla="*/ 79 w 119"/>
                <a:gd name="T3" fmla="*/ 1 h 71"/>
                <a:gd name="T4" fmla="*/ 78 w 119"/>
                <a:gd name="T5" fmla="*/ 1 h 71"/>
                <a:gd name="T6" fmla="*/ 78 w 119"/>
                <a:gd name="T7" fmla="*/ 0 h 71"/>
                <a:gd name="T8" fmla="*/ 69 w 119"/>
                <a:gd name="T9" fmla="*/ 45 h 71"/>
                <a:gd name="T10" fmla="*/ 63 w 119"/>
                <a:gd name="T11" fmla="*/ 15 h 71"/>
                <a:gd name="T12" fmla="*/ 67 w 119"/>
                <a:gd name="T13" fmla="*/ 8 h 71"/>
                <a:gd name="T14" fmla="*/ 62 w 119"/>
                <a:gd name="T15" fmla="*/ 3 h 71"/>
                <a:gd name="T16" fmla="*/ 60 w 119"/>
                <a:gd name="T17" fmla="*/ 3 h 71"/>
                <a:gd name="T18" fmla="*/ 60 w 119"/>
                <a:gd name="T19" fmla="*/ 3 h 71"/>
                <a:gd name="T20" fmla="*/ 58 w 119"/>
                <a:gd name="T21" fmla="*/ 3 h 71"/>
                <a:gd name="T22" fmla="*/ 53 w 119"/>
                <a:gd name="T23" fmla="*/ 8 h 71"/>
                <a:gd name="T24" fmla="*/ 56 w 119"/>
                <a:gd name="T25" fmla="*/ 15 h 71"/>
                <a:gd name="T26" fmla="*/ 51 w 119"/>
                <a:gd name="T27" fmla="*/ 45 h 71"/>
                <a:gd name="T28" fmla="*/ 41 w 119"/>
                <a:gd name="T29" fmla="*/ 0 h 71"/>
                <a:gd name="T30" fmla="*/ 41 w 119"/>
                <a:gd name="T31" fmla="*/ 1 h 71"/>
                <a:gd name="T32" fmla="*/ 41 w 119"/>
                <a:gd name="T33" fmla="*/ 1 h 71"/>
                <a:gd name="T34" fmla="*/ 10 w 119"/>
                <a:gd name="T35" fmla="*/ 12 h 71"/>
                <a:gd name="T36" fmla="*/ 1 w 119"/>
                <a:gd name="T37" fmla="*/ 39 h 71"/>
                <a:gd name="T38" fmla="*/ 0 w 119"/>
                <a:gd name="T39" fmla="*/ 67 h 71"/>
                <a:gd name="T40" fmla="*/ 21 w 119"/>
                <a:gd name="T41" fmla="*/ 69 h 71"/>
                <a:gd name="T42" fmla="*/ 21 w 119"/>
                <a:gd name="T43" fmla="*/ 45 h 71"/>
                <a:gd name="T44" fmla="*/ 24 w 119"/>
                <a:gd name="T45" fmla="*/ 36 h 71"/>
                <a:gd name="T46" fmla="*/ 24 w 119"/>
                <a:gd name="T47" fmla="*/ 70 h 71"/>
                <a:gd name="T48" fmla="*/ 60 w 119"/>
                <a:gd name="T49" fmla="*/ 71 h 71"/>
                <a:gd name="T50" fmla="*/ 95 w 119"/>
                <a:gd name="T51" fmla="*/ 70 h 71"/>
                <a:gd name="T52" fmla="*/ 95 w 119"/>
                <a:gd name="T53" fmla="*/ 36 h 71"/>
                <a:gd name="T54" fmla="*/ 97 w 119"/>
                <a:gd name="T55" fmla="*/ 45 h 71"/>
                <a:gd name="T56" fmla="*/ 97 w 119"/>
                <a:gd name="T57" fmla="*/ 69 h 71"/>
                <a:gd name="T58" fmla="*/ 119 w 119"/>
                <a:gd name="T59" fmla="*/ 67 h 71"/>
                <a:gd name="T60" fmla="*/ 119 w 119"/>
                <a:gd name="T61" fmla="*/ 39 h 71"/>
                <a:gd name="T62" fmla="*/ 109 w 119"/>
                <a:gd name="T6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9" h="71">
                  <a:moveTo>
                    <a:pt x="109" y="12"/>
                  </a:moveTo>
                  <a:cubicBezTo>
                    <a:pt x="101" y="8"/>
                    <a:pt x="85" y="3"/>
                    <a:pt x="79" y="1"/>
                  </a:cubicBezTo>
                  <a:cubicBezTo>
                    <a:pt x="79" y="1"/>
                    <a:pt x="79" y="1"/>
                    <a:pt x="78" y="1"/>
                  </a:cubicBezTo>
                  <a:cubicBezTo>
                    <a:pt x="78" y="1"/>
                    <a:pt x="78" y="0"/>
                    <a:pt x="78" y="0"/>
                  </a:cubicBezTo>
                  <a:cubicBezTo>
                    <a:pt x="77" y="7"/>
                    <a:pt x="69" y="45"/>
                    <a:pt x="69" y="45"/>
                  </a:cubicBezTo>
                  <a:cubicBezTo>
                    <a:pt x="69" y="45"/>
                    <a:pt x="64" y="15"/>
                    <a:pt x="63" y="15"/>
                  </a:cubicBezTo>
                  <a:cubicBezTo>
                    <a:pt x="63" y="15"/>
                    <a:pt x="67" y="8"/>
                    <a:pt x="67" y="8"/>
                  </a:cubicBezTo>
                  <a:cubicBezTo>
                    <a:pt x="62" y="3"/>
                    <a:pt x="62" y="3"/>
                    <a:pt x="62" y="3"/>
                  </a:cubicBezTo>
                  <a:cubicBezTo>
                    <a:pt x="60" y="3"/>
                    <a:pt x="60" y="3"/>
                    <a:pt x="60" y="3"/>
                  </a:cubicBezTo>
                  <a:cubicBezTo>
                    <a:pt x="60" y="3"/>
                    <a:pt x="60" y="3"/>
                    <a:pt x="60" y="3"/>
                  </a:cubicBezTo>
                  <a:cubicBezTo>
                    <a:pt x="58" y="3"/>
                    <a:pt x="58" y="3"/>
                    <a:pt x="58" y="3"/>
                  </a:cubicBezTo>
                  <a:cubicBezTo>
                    <a:pt x="53" y="8"/>
                    <a:pt x="53" y="8"/>
                    <a:pt x="53" y="8"/>
                  </a:cubicBezTo>
                  <a:cubicBezTo>
                    <a:pt x="56" y="15"/>
                    <a:pt x="56" y="15"/>
                    <a:pt x="56" y="15"/>
                  </a:cubicBezTo>
                  <a:cubicBezTo>
                    <a:pt x="51" y="45"/>
                    <a:pt x="51" y="45"/>
                    <a:pt x="51" y="45"/>
                  </a:cubicBezTo>
                  <a:cubicBezTo>
                    <a:pt x="51" y="45"/>
                    <a:pt x="42" y="7"/>
                    <a:pt x="41" y="0"/>
                  </a:cubicBezTo>
                  <a:cubicBezTo>
                    <a:pt x="41" y="0"/>
                    <a:pt x="41" y="1"/>
                    <a:pt x="41" y="1"/>
                  </a:cubicBezTo>
                  <a:cubicBezTo>
                    <a:pt x="41" y="1"/>
                    <a:pt x="41" y="1"/>
                    <a:pt x="41" y="1"/>
                  </a:cubicBezTo>
                  <a:cubicBezTo>
                    <a:pt x="35" y="3"/>
                    <a:pt x="18" y="8"/>
                    <a:pt x="10" y="12"/>
                  </a:cubicBezTo>
                  <a:cubicBezTo>
                    <a:pt x="8" y="15"/>
                    <a:pt x="2" y="20"/>
                    <a:pt x="1" y="39"/>
                  </a:cubicBezTo>
                  <a:cubicBezTo>
                    <a:pt x="0" y="40"/>
                    <a:pt x="0" y="55"/>
                    <a:pt x="0" y="67"/>
                  </a:cubicBezTo>
                  <a:cubicBezTo>
                    <a:pt x="7" y="68"/>
                    <a:pt x="13" y="69"/>
                    <a:pt x="21" y="69"/>
                  </a:cubicBezTo>
                  <a:cubicBezTo>
                    <a:pt x="21" y="61"/>
                    <a:pt x="21" y="48"/>
                    <a:pt x="21" y="45"/>
                  </a:cubicBezTo>
                  <a:cubicBezTo>
                    <a:pt x="21" y="41"/>
                    <a:pt x="23" y="38"/>
                    <a:pt x="24" y="36"/>
                  </a:cubicBezTo>
                  <a:cubicBezTo>
                    <a:pt x="24" y="70"/>
                    <a:pt x="24" y="70"/>
                    <a:pt x="24" y="70"/>
                  </a:cubicBezTo>
                  <a:cubicBezTo>
                    <a:pt x="35" y="70"/>
                    <a:pt x="48" y="71"/>
                    <a:pt x="60" y="71"/>
                  </a:cubicBezTo>
                  <a:cubicBezTo>
                    <a:pt x="71" y="71"/>
                    <a:pt x="84" y="70"/>
                    <a:pt x="95" y="70"/>
                  </a:cubicBezTo>
                  <a:cubicBezTo>
                    <a:pt x="95" y="36"/>
                    <a:pt x="95" y="36"/>
                    <a:pt x="95" y="36"/>
                  </a:cubicBezTo>
                  <a:cubicBezTo>
                    <a:pt x="96" y="38"/>
                    <a:pt x="97" y="41"/>
                    <a:pt x="97" y="45"/>
                  </a:cubicBezTo>
                  <a:cubicBezTo>
                    <a:pt x="97" y="48"/>
                    <a:pt x="97" y="61"/>
                    <a:pt x="97" y="69"/>
                  </a:cubicBezTo>
                  <a:cubicBezTo>
                    <a:pt x="106" y="68"/>
                    <a:pt x="112" y="68"/>
                    <a:pt x="119" y="67"/>
                  </a:cubicBezTo>
                  <a:cubicBezTo>
                    <a:pt x="119" y="55"/>
                    <a:pt x="119" y="40"/>
                    <a:pt x="119" y="39"/>
                  </a:cubicBezTo>
                  <a:cubicBezTo>
                    <a:pt x="117" y="20"/>
                    <a:pt x="112" y="15"/>
                    <a:pt x="109" y="1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6"/>
            <p:cNvSpPr>
              <a:spLocks/>
            </p:cNvSpPr>
            <p:nvPr/>
          </p:nvSpPr>
          <p:spPr bwMode="auto">
            <a:xfrm>
              <a:off x="6035675" y="3359150"/>
              <a:ext cx="230188" cy="268288"/>
            </a:xfrm>
            <a:custGeom>
              <a:avLst/>
              <a:gdLst>
                <a:gd name="T0" fmla="*/ 7 w 61"/>
                <a:gd name="T1" fmla="*/ 46 h 71"/>
                <a:gd name="T2" fmla="*/ 31 w 61"/>
                <a:gd name="T3" fmla="*/ 71 h 71"/>
                <a:gd name="T4" fmla="*/ 55 w 61"/>
                <a:gd name="T5" fmla="*/ 46 h 71"/>
                <a:gd name="T6" fmla="*/ 61 w 61"/>
                <a:gd name="T7" fmla="*/ 34 h 71"/>
                <a:gd name="T8" fmla="*/ 57 w 61"/>
                <a:gd name="T9" fmla="*/ 29 h 71"/>
                <a:gd name="T10" fmla="*/ 31 w 61"/>
                <a:gd name="T11" fmla="*/ 0 h 71"/>
                <a:gd name="T12" fmla="*/ 5 w 61"/>
                <a:gd name="T13" fmla="*/ 29 h 71"/>
                <a:gd name="T14" fmla="*/ 1 w 61"/>
                <a:gd name="T15" fmla="*/ 34 h 71"/>
                <a:gd name="T16" fmla="*/ 7 w 61"/>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71">
                  <a:moveTo>
                    <a:pt x="7" y="46"/>
                  </a:moveTo>
                  <a:cubicBezTo>
                    <a:pt x="10" y="59"/>
                    <a:pt x="18" y="71"/>
                    <a:pt x="31" y="71"/>
                  </a:cubicBezTo>
                  <a:cubicBezTo>
                    <a:pt x="44" y="71"/>
                    <a:pt x="52" y="59"/>
                    <a:pt x="55" y="46"/>
                  </a:cubicBezTo>
                  <a:cubicBezTo>
                    <a:pt x="59" y="44"/>
                    <a:pt x="61" y="39"/>
                    <a:pt x="61" y="34"/>
                  </a:cubicBezTo>
                  <a:cubicBezTo>
                    <a:pt x="60" y="32"/>
                    <a:pt x="59" y="30"/>
                    <a:pt x="57" y="29"/>
                  </a:cubicBezTo>
                  <a:cubicBezTo>
                    <a:pt x="56" y="13"/>
                    <a:pt x="46" y="0"/>
                    <a:pt x="31" y="0"/>
                  </a:cubicBezTo>
                  <a:cubicBezTo>
                    <a:pt x="16" y="0"/>
                    <a:pt x="6" y="13"/>
                    <a:pt x="5" y="29"/>
                  </a:cubicBezTo>
                  <a:cubicBezTo>
                    <a:pt x="3" y="30"/>
                    <a:pt x="1" y="31"/>
                    <a:pt x="1" y="34"/>
                  </a:cubicBezTo>
                  <a:cubicBezTo>
                    <a:pt x="0" y="39"/>
                    <a:pt x="3" y="45"/>
                    <a:pt x="7" y="4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7"/>
            <p:cNvSpPr>
              <a:spLocks/>
            </p:cNvSpPr>
            <p:nvPr/>
          </p:nvSpPr>
          <p:spPr bwMode="auto">
            <a:xfrm>
              <a:off x="6043613" y="3063875"/>
              <a:ext cx="260350" cy="49213"/>
            </a:xfrm>
            <a:custGeom>
              <a:avLst/>
              <a:gdLst>
                <a:gd name="T0" fmla="*/ 6 w 69"/>
                <a:gd name="T1" fmla="*/ 13 h 13"/>
                <a:gd name="T2" fmla="*/ 63 w 69"/>
                <a:gd name="T3" fmla="*/ 13 h 13"/>
                <a:gd name="T4" fmla="*/ 69 w 69"/>
                <a:gd name="T5" fmla="*/ 6 h 13"/>
                <a:gd name="T6" fmla="*/ 63 w 69"/>
                <a:gd name="T7" fmla="*/ 0 h 13"/>
                <a:gd name="T8" fmla="*/ 6 w 69"/>
                <a:gd name="T9" fmla="*/ 0 h 13"/>
                <a:gd name="T10" fmla="*/ 0 w 69"/>
                <a:gd name="T11" fmla="*/ 6 h 13"/>
                <a:gd name="T12" fmla="*/ 6 w 6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9" h="13">
                  <a:moveTo>
                    <a:pt x="6" y="13"/>
                  </a:moveTo>
                  <a:cubicBezTo>
                    <a:pt x="63" y="13"/>
                    <a:pt x="63" y="13"/>
                    <a:pt x="63" y="13"/>
                  </a:cubicBezTo>
                  <a:cubicBezTo>
                    <a:pt x="66" y="13"/>
                    <a:pt x="69" y="10"/>
                    <a:pt x="69" y="6"/>
                  </a:cubicBezTo>
                  <a:cubicBezTo>
                    <a:pt x="69" y="3"/>
                    <a:pt x="66" y="0"/>
                    <a:pt x="63" y="0"/>
                  </a:cubicBezTo>
                  <a:cubicBezTo>
                    <a:pt x="6" y="0"/>
                    <a:pt x="6" y="0"/>
                    <a:pt x="6" y="0"/>
                  </a:cubicBezTo>
                  <a:cubicBezTo>
                    <a:pt x="3" y="0"/>
                    <a:pt x="0" y="3"/>
                    <a:pt x="0" y="6"/>
                  </a:cubicBezTo>
                  <a:cubicBezTo>
                    <a:pt x="0" y="10"/>
                    <a:pt x="3" y="13"/>
                    <a:pt x="6" y="13"/>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8"/>
            <p:cNvSpPr>
              <a:spLocks/>
            </p:cNvSpPr>
            <p:nvPr/>
          </p:nvSpPr>
          <p:spPr bwMode="auto">
            <a:xfrm>
              <a:off x="6043613" y="3162300"/>
              <a:ext cx="487363" cy="44450"/>
            </a:xfrm>
            <a:custGeom>
              <a:avLst/>
              <a:gdLst>
                <a:gd name="T0" fmla="*/ 122 w 129"/>
                <a:gd name="T1" fmla="*/ 0 h 12"/>
                <a:gd name="T2" fmla="*/ 6 w 129"/>
                <a:gd name="T3" fmla="*/ 0 h 12"/>
                <a:gd name="T4" fmla="*/ 0 w 129"/>
                <a:gd name="T5" fmla="*/ 6 h 12"/>
                <a:gd name="T6" fmla="*/ 6 w 129"/>
                <a:gd name="T7" fmla="*/ 12 h 12"/>
                <a:gd name="T8" fmla="*/ 122 w 129"/>
                <a:gd name="T9" fmla="*/ 12 h 12"/>
                <a:gd name="T10" fmla="*/ 129 w 129"/>
                <a:gd name="T11" fmla="*/ 6 h 12"/>
                <a:gd name="T12" fmla="*/ 122 w 12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9" h="12">
                  <a:moveTo>
                    <a:pt x="122" y="0"/>
                  </a:moveTo>
                  <a:cubicBezTo>
                    <a:pt x="6" y="0"/>
                    <a:pt x="6" y="0"/>
                    <a:pt x="6" y="0"/>
                  </a:cubicBezTo>
                  <a:cubicBezTo>
                    <a:pt x="3" y="0"/>
                    <a:pt x="0" y="3"/>
                    <a:pt x="0" y="6"/>
                  </a:cubicBezTo>
                  <a:cubicBezTo>
                    <a:pt x="0" y="10"/>
                    <a:pt x="3" y="12"/>
                    <a:pt x="6" y="12"/>
                  </a:cubicBezTo>
                  <a:cubicBezTo>
                    <a:pt x="122" y="12"/>
                    <a:pt x="122" y="12"/>
                    <a:pt x="122" y="12"/>
                  </a:cubicBezTo>
                  <a:cubicBezTo>
                    <a:pt x="126" y="12"/>
                    <a:pt x="129" y="10"/>
                    <a:pt x="129" y="6"/>
                  </a:cubicBezTo>
                  <a:cubicBezTo>
                    <a:pt x="129" y="3"/>
                    <a:pt x="126" y="0"/>
                    <a:pt x="122"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9"/>
            <p:cNvSpPr>
              <a:spLocks noEditPoints="1"/>
            </p:cNvSpPr>
            <p:nvPr/>
          </p:nvSpPr>
          <p:spPr bwMode="auto">
            <a:xfrm>
              <a:off x="5461000" y="2828925"/>
              <a:ext cx="1270000" cy="1196975"/>
            </a:xfrm>
            <a:custGeom>
              <a:avLst/>
              <a:gdLst>
                <a:gd name="T0" fmla="*/ 315 w 336"/>
                <a:gd name="T1" fmla="*/ 80 h 316"/>
                <a:gd name="T2" fmla="*/ 315 w 336"/>
                <a:gd name="T3" fmla="*/ 79 h 316"/>
                <a:gd name="T4" fmla="*/ 312 w 336"/>
                <a:gd name="T5" fmla="*/ 72 h 316"/>
                <a:gd name="T6" fmla="*/ 264 w 336"/>
                <a:gd name="T7" fmla="*/ 20 h 316"/>
                <a:gd name="T8" fmla="*/ 243 w 336"/>
                <a:gd name="T9" fmla="*/ 3 h 316"/>
                <a:gd name="T10" fmla="*/ 236 w 336"/>
                <a:gd name="T11" fmla="*/ 0 h 316"/>
                <a:gd name="T12" fmla="*/ 236 w 336"/>
                <a:gd name="T13" fmla="*/ 0 h 316"/>
                <a:gd name="T14" fmla="*/ 123 w 336"/>
                <a:gd name="T15" fmla="*/ 26 h 316"/>
                <a:gd name="T16" fmla="*/ 83 w 336"/>
                <a:gd name="T17" fmla="*/ 107 h 316"/>
                <a:gd name="T18" fmla="*/ 38 w 336"/>
                <a:gd name="T19" fmla="*/ 273 h 316"/>
                <a:gd name="T20" fmla="*/ 27 w 336"/>
                <a:gd name="T21" fmla="*/ 298 h 316"/>
                <a:gd name="T22" fmla="*/ 14 w 336"/>
                <a:gd name="T23" fmla="*/ 73 h 316"/>
                <a:gd name="T24" fmla="*/ 112 w 336"/>
                <a:gd name="T25" fmla="*/ 56 h 316"/>
                <a:gd name="T26" fmla="*/ 31 w 336"/>
                <a:gd name="T27" fmla="*/ 42 h 316"/>
                <a:gd name="T28" fmla="*/ 0 w 336"/>
                <a:gd name="T29" fmla="*/ 73 h 316"/>
                <a:gd name="T30" fmla="*/ 9 w 336"/>
                <a:gd name="T31" fmla="*/ 306 h 316"/>
                <a:gd name="T32" fmla="*/ 31 w 336"/>
                <a:gd name="T33" fmla="*/ 316 h 316"/>
                <a:gd name="T34" fmla="*/ 321 w 336"/>
                <a:gd name="T35" fmla="*/ 285 h 316"/>
                <a:gd name="T36" fmla="*/ 315 w 336"/>
                <a:gd name="T37" fmla="*/ 108 h 316"/>
                <a:gd name="T38" fmla="*/ 279 w 336"/>
                <a:gd name="T39" fmla="*/ 53 h 316"/>
                <a:gd name="T40" fmla="*/ 297 w 336"/>
                <a:gd name="T41" fmla="*/ 73 h 316"/>
                <a:gd name="T42" fmla="*/ 242 w 336"/>
                <a:gd name="T43" fmla="*/ 61 h 316"/>
                <a:gd name="T44" fmla="*/ 134 w 336"/>
                <a:gd name="T45" fmla="*/ 26 h 316"/>
                <a:gd name="T46" fmla="*/ 231 w 336"/>
                <a:gd name="T47" fmla="*/ 11 h 316"/>
                <a:gd name="T48" fmla="*/ 254 w 336"/>
                <a:gd name="T49" fmla="*/ 83 h 316"/>
                <a:gd name="T50" fmla="*/ 303 w 336"/>
                <a:gd name="T51" fmla="*/ 107 h 316"/>
                <a:gd name="T52" fmla="*/ 134 w 336"/>
                <a:gd name="T53" fmla="*/ 26 h 316"/>
                <a:gd name="T54" fmla="*/ 304 w 336"/>
                <a:gd name="T55" fmla="*/ 297 h 316"/>
                <a:gd name="T56" fmla="*/ 46 w 336"/>
                <a:gd name="T57" fmla="*/ 301 h 316"/>
                <a:gd name="T58" fmla="*/ 66 w 336"/>
                <a:gd name="T59" fmla="*/ 134 h 316"/>
                <a:gd name="T60" fmla="*/ 79 w 336"/>
                <a:gd name="T61" fmla="*/ 122 h 316"/>
                <a:gd name="T62" fmla="*/ 319 w 336"/>
                <a:gd name="T63" fmla="*/ 125 h 316"/>
                <a:gd name="T64" fmla="*/ 308 w 336"/>
                <a:gd name="T65" fmla="*/ 28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316">
                  <a:moveTo>
                    <a:pt x="315" y="108"/>
                  </a:moveTo>
                  <a:cubicBezTo>
                    <a:pt x="315" y="80"/>
                    <a:pt x="315" y="80"/>
                    <a:pt x="315" y="80"/>
                  </a:cubicBezTo>
                  <a:cubicBezTo>
                    <a:pt x="315" y="80"/>
                    <a:pt x="315" y="80"/>
                    <a:pt x="315" y="80"/>
                  </a:cubicBezTo>
                  <a:cubicBezTo>
                    <a:pt x="315" y="79"/>
                    <a:pt x="315" y="79"/>
                    <a:pt x="315" y="79"/>
                  </a:cubicBezTo>
                  <a:cubicBezTo>
                    <a:pt x="315" y="77"/>
                    <a:pt x="315" y="77"/>
                    <a:pt x="314" y="76"/>
                  </a:cubicBezTo>
                  <a:cubicBezTo>
                    <a:pt x="314" y="74"/>
                    <a:pt x="313" y="73"/>
                    <a:pt x="312" y="72"/>
                  </a:cubicBezTo>
                  <a:cubicBezTo>
                    <a:pt x="310" y="67"/>
                    <a:pt x="304" y="61"/>
                    <a:pt x="298" y="54"/>
                  </a:cubicBezTo>
                  <a:cubicBezTo>
                    <a:pt x="288" y="43"/>
                    <a:pt x="275" y="30"/>
                    <a:pt x="264" y="20"/>
                  </a:cubicBezTo>
                  <a:cubicBezTo>
                    <a:pt x="258" y="14"/>
                    <a:pt x="253" y="10"/>
                    <a:pt x="249" y="7"/>
                  </a:cubicBezTo>
                  <a:cubicBezTo>
                    <a:pt x="247" y="5"/>
                    <a:pt x="245" y="4"/>
                    <a:pt x="243" y="3"/>
                  </a:cubicBezTo>
                  <a:cubicBezTo>
                    <a:pt x="242" y="2"/>
                    <a:pt x="241" y="2"/>
                    <a:pt x="240" y="1"/>
                  </a:cubicBezTo>
                  <a:cubicBezTo>
                    <a:pt x="239" y="1"/>
                    <a:pt x="238" y="0"/>
                    <a:pt x="236" y="0"/>
                  </a:cubicBezTo>
                  <a:cubicBezTo>
                    <a:pt x="236" y="0"/>
                    <a:pt x="236" y="0"/>
                    <a:pt x="236" y="0"/>
                  </a:cubicBezTo>
                  <a:cubicBezTo>
                    <a:pt x="236" y="0"/>
                    <a:pt x="236" y="0"/>
                    <a:pt x="236" y="0"/>
                  </a:cubicBezTo>
                  <a:cubicBezTo>
                    <a:pt x="148" y="0"/>
                    <a:pt x="148" y="0"/>
                    <a:pt x="148" y="0"/>
                  </a:cubicBezTo>
                  <a:cubicBezTo>
                    <a:pt x="134" y="0"/>
                    <a:pt x="123" y="12"/>
                    <a:pt x="123" y="26"/>
                  </a:cubicBezTo>
                  <a:cubicBezTo>
                    <a:pt x="123" y="107"/>
                    <a:pt x="123" y="107"/>
                    <a:pt x="123" y="107"/>
                  </a:cubicBezTo>
                  <a:cubicBezTo>
                    <a:pt x="83" y="107"/>
                    <a:pt x="83" y="107"/>
                    <a:pt x="83" y="107"/>
                  </a:cubicBezTo>
                  <a:cubicBezTo>
                    <a:pt x="66" y="107"/>
                    <a:pt x="53" y="120"/>
                    <a:pt x="53" y="137"/>
                  </a:cubicBezTo>
                  <a:cubicBezTo>
                    <a:pt x="38" y="273"/>
                    <a:pt x="38" y="273"/>
                    <a:pt x="38" y="273"/>
                  </a:cubicBezTo>
                  <a:cubicBezTo>
                    <a:pt x="36" y="284"/>
                    <a:pt x="36" y="288"/>
                    <a:pt x="34" y="292"/>
                  </a:cubicBezTo>
                  <a:cubicBezTo>
                    <a:pt x="32" y="294"/>
                    <a:pt x="29" y="297"/>
                    <a:pt x="27" y="298"/>
                  </a:cubicBezTo>
                  <a:cubicBezTo>
                    <a:pt x="15" y="298"/>
                    <a:pt x="14" y="286"/>
                    <a:pt x="14" y="282"/>
                  </a:cubicBezTo>
                  <a:cubicBezTo>
                    <a:pt x="14" y="73"/>
                    <a:pt x="14" y="73"/>
                    <a:pt x="14" y="73"/>
                  </a:cubicBezTo>
                  <a:cubicBezTo>
                    <a:pt x="14" y="69"/>
                    <a:pt x="19" y="56"/>
                    <a:pt x="31" y="56"/>
                  </a:cubicBezTo>
                  <a:cubicBezTo>
                    <a:pt x="112" y="56"/>
                    <a:pt x="112" y="56"/>
                    <a:pt x="112" y="56"/>
                  </a:cubicBezTo>
                  <a:cubicBezTo>
                    <a:pt x="112" y="42"/>
                    <a:pt x="112" y="42"/>
                    <a:pt x="112" y="42"/>
                  </a:cubicBezTo>
                  <a:cubicBezTo>
                    <a:pt x="31" y="42"/>
                    <a:pt x="31" y="42"/>
                    <a:pt x="31" y="42"/>
                  </a:cubicBezTo>
                  <a:cubicBezTo>
                    <a:pt x="22" y="42"/>
                    <a:pt x="15" y="45"/>
                    <a:pt x="9" y="51"/>
                  </a:cubicBezTo>
                  <a:cubicBezTo>
                    <a:pt x="4" y="57"/>
                    <a:pt x="0" y="64"/>
                    <a:pt x="0" y="73"/>
                  </a:cubicBezTo>
                  <a:cubicBezTo>
                    <a:pt x="0" y="284"/>
                    <a:pt x="0" y="284"/>
                    <a:pt x="0" y="284"/>
                  </a:cubicBezTo>
                  <a:cubicBezTo>
                    <a:pt x="0" y="293"/>
                    <a:pt x="4" y="301"/>
                    <a:pt x="9" y="306"/>
                  </a:cubicBezTo>
                  <a:cubicBezTo>
                    <a:pt x="14" y="312"/>
                    <a:pt x="22" y="315"/>
                    <a:pt x="30" y="316"/>
                  </a:cubicBezTo>
                  <a:cubicBezTo>
                    <a:pt x="30" y="316"/>
                    <a:pt x="30" y="316"/>
                    <a:pt x="31" y="316"/>
                  </a:cubicBezTo>
                  <a:cubicBezTo>
                    <a:pt x="291" y="316"/>
                    <a:pt x="291" y="316"/>
                    <a:pt x="291" y="316"/>
                  </a:cubicBezTo>
                  <a:cubicBezTo>
                    <a:pt x="308" y="316"/>
                    <a:pt x="321" y="302"/>
                    <a:pt x="321" y="285"/>
                  </a:cubicBezTo>
                  <a:cubicBezTo>
                    <a:pt x="336" y="137"/>
                    <a:pt x="336" y="137"/>
                    <a:pt x="336" y="137"/>
                  </a:cubicBezTo>
                  <a:cubicBezTo>
                    <a:pt x="336" y="124"/>
                    <a:pt x="327" y="112"/>
                    <a:pt x="315" y="108"/>
                  </a:cubicBezTo>
                  <a:close/>
                  <a:moveTo>
                    <a:pt x="242" y="18"/>
                  </a:moveTo>
                  <a:cubicBezTo>
                    <a:pt x="252" y="26"/>
                    <a:pt x="266" y="40"/>
                    <a:pt x="279" y="53"/>
                  </a:cubicBezTo>
                  <a:cubicBezTo>
                    <a:pt x="285" y="60"/>
                    <a:pt x="292" y="66"/>
                    <a:pt x="296" y="72"/>
                  </a:cubicBezTo>
                  <a:cubicBezTo>
                    <a:pt x="296" y="72"/>
                    <a:pt x="297" y="73"/>
                    <a:pt x="297" y="73"/>
                  </a:cubicBezTo>
                  <a:cubicBezTo>
                    <a:pt x="254" y="73"/>
                    <a:pt x="254" y="73"/>
                    <a:pt x="254" y="73"/>
                  </a:cubicBezTo>
                  <a:cubicBezTo>
                    <a:pt x="248" y="73"/>
                    <a:pt x="242" y="68"/>
                    <a:pt x="242" y="61"/>
                  </a:cubicBezTo>
                  <a:lnTo>
                    <a:pt x="242" y="18"/>
                  </a:lnTo>
                  <a:close/>
                  <a:moveTo>
                    <a:pt x="134" y="26"/>
                  </a:moveTo>
                  <a:cubicBezTo>
                    <a:pt x="134" y="19"/>
                    <a:pt x="141" y="11"/>
                    <a:pt x="148" y="11"/>
                  </a:cubicBezTo>
                  <a:cubicBezTo>
                    <a:pt x="231" y="11"/>
                    <a:pt x="231" y="11"/>
                    <a:pt x="231" y="11"/>
                  </a:cubicBezTo>
                  <a:cubicBezTo>
                    <a:pt x="231" y="61"/>
                    <a:pt x="231" y="61"/>
                    <a:pt x="231" y="61"/>
                  </a:cubicBezTo>
                  <a:cubicBezTo>
                    <a:pt x="231" y="75"/>
                    <a:pt x="240" y="83"/>
                    <a:pt x="254" y="83"/>
                  </a:cubicBezTo>
                  <a:cubicBezTo>
                    <a:pt x="303" y="83"/>
                    <a:pt x="303" y="83"/>
                    <a:pt x="303" y="83"/>
                  </a:cubicBezTo>
                  <a:cubicBezTo>
                    <a:pt x="303" y="107"/>
                    <a:pt x="303" y="107"/>
                    <a:pt x="303" y="107"/>
                  </a:cubicBezTo>
                  <a:cubicBezTo>
                    <a:pt x="134" y="107"/>
                    <a:pt x="134" y="107"/>
                    <a:pt x="134" y="107"/>
                  </a:cubicBezTo>
                  <a:lnTo>
                    <a:pt x="134" y="26"/>
                  </a:lnTo>
                  <a:close/>
                  <a:moveTo>
                    <a:pt x="308" y="288"/>
                  </a:moveTo>
                  <a:cubicBezTo>
                    <a:pt x="308" y="292"/>
                    <a:pt x="307" y="295"/>
                    <a:pt x="304" y="297"/>
                  </a:cubicBezTo>
                  <a:cubicBezTo>
                    <a:pt x="302" y="299"/>
                    <a:pt x="299" y="301"/>
                    <a:pt x="295" y="301"/>
                  </a:cubicBezTo>
                  <a:cubicBezTo>
                    <a:pt x="46" y="301"/>
                    <a:pt x="46" y="301"/>
                    <a:pt x="46" y="301"/>
                  </a:cubicBezTo>
                  <a:cubicBezTo>
                    <a:pt x="49" y="294"/>
                    <a:pt x="51" y="286"/>
                    <a:pt x="51" y="276"/>
                  </a:cubicBezTo>
                  <a:cubicBezTo>
                    <a:pt x="66" y="134"/>
                    <a:pt x="66" y="134"/>
                    <a:pt x="66" y="134"/>
                  </a:cubicBezTo>
                  <a:cubicBezTo>
                    <a:pt x="66" y="131"/>
                    <a:pt x="68" y="128"/>
                    <a:pt x="70" y="125"/>
                  </a:cubicBezTo>
                  <a:cubicBezTo>
                    <a:pt x="72" y="123"/>
                    <a:pt x="76" y="122"/>
                    <a:pt x="79" y="122"/>
                  </a:cubicBezTo>
                  <a:cubicBezTo>
                    <a:pt x="311" y="122"/>
                    <a:pt x="311" y="122"/>
                    <a:pt x="311" y="122"/>
                  </a:cubicBezTo>
                  <a:cubicBezTo>
                    <a:pt x="314" y="122"/>
                    <a:pt x="317" y="123"/>
                    <a:pt x="319" y="125"/>
                  </a:cubicBezTo>
                  <a:cubicBezTo>
                    <a:pt x="322" y="128"/>
                    <a:pt x="323" y="131"/>
                    <a:pt x="323" y="134"/>
                  </a:cubicBezTo>
                  <a:lnTo>
                    <a:pt x="308" y="288"/>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椭圆 52"/>
          <p:cNvSpPr/>
          <p:nvPr/>
        </p:nvSpPr>
        <p:spPr>
          <a:xfrm>
            <a:off x="1004959"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54" name="组合 53"/>
          <p:cNvGrpSpPr/>
          <p:nvPr/>
        </p:nvGrpSpPr>
        <p:grpSpPr>
          <a:xfrm>
            <a:off x="1368523" y="4949001"/>
            <a:ext cx="803885" cy="1091801"/>
            <a:chOff x="5649913" y="2824163"/>
            <a:chExt cx="895350" cy="1216025"/>
          </a:xfrm>
          <a:solidFill>
            <a:schemeClr val="bg1"/>
          </a:solidFill>
        </p:grpSpPr>
        <p:sp>
          <p:nvSpPr>
            <p:cNvPr id="55" name="Freeform 39"/>
            <p:cNvSpPr>
              <a:spLocks noEditPoints="1"/>
            </p:cNvSpPr>
            <p:nvPr/>
          </p:nvSpPr>
          <p:spPr bwMode="auto">
            <a:xfrm>
              <a:off x="5649913" y="2824163"/>
              <a:ext cx="728663" cy="1212850"/>
            </a:xfrm>
            <a:custGeom>
              <a:avLst/>
              <a:gdLst>
                <a:gd name="T0" fmla="*/ 170 w 192"/>
                <a:gd name="T1" fmla="*/ 0 h 320"/>
                <a:gd name="T2" fmla="*/ 23 w 192"/>
                <a:gd name="T3" fmla="*/ 0 h 320"/>
                <a:gd name="T4" fmla="*/ 0 w 192"/>
                <a:gd name="T5" fmla="*/ 21 h 320"/>
                <a:gd name="T6" fmla="*/ 0 w 192"/>
                <a:gd name="T7" fmla="*/ 299 h 320"/>
                <a:gd name="T8" fmla="*/ 23 w 192"/>
                <a:gd name="T9" fmla="*/ 320 h 320"/>
                <a:gd name="T10" fmla="*/ 170 w 192"/>
                <a:gd name="T11" fmla="*/ 320 h 320"/>
                <a:gd name="T12" fmla="*/ 192 w 192"/>
                <a:gd name="T13" fmla="*/ 299 h 320"/>
                <a:gd name="T14" fmla="*/ 192 w 192"/>
                <a:gd name="T15" fmla="*/ 21 h 320"/>
                <a:gd name="T16" fmla="*/ 170 w 192"/>
                <a:gd name="T17" fmla="*/ 0 h 320"/>
                <a:gd name="T18" fmla="*/ 62 w 192"/>
                <a:gd name="T19" fmla="*/ 297 h 320"/>
                <a:gd name="T20" fmla="*/ 18 w 192"/>
                <a:gd name="T21" fmla="*/ 297 h 320"/>
                <a:gd name="T22" fmla="*/ 18 w 192"/>
                <a:gd name="T23" fmla="*/ 280 h 320"/>
                <a:gd name="T24" fmla="*/ 62 w 192"/>
                <a:gd name="T25" fmla="*/ 280 h 320"/>
                <a:gd name="T26" fmla="*/ 62 w 192"/>
                <a:gd name="T27" fmla="*/ 297 h 320"/>
                <a:gd name="T28" fmla="*/ 175 w 192"/>
                <a:gd name="T29" fmla="*/ 297 h 320"/>
                <a:gd name="T30" fmla="*/ 130 w 192"/>
                <a:gd name="T31" fmla="*/ 297 h 320"/>
                <a:gd name="T32" fmla="*/ 130 w 192"/>
                <a:gd name="T33" fmla="*/ 280 h 320"/>
                <a:gd name="T34" fmla="*/ 175 w 192"/>
                <a:gd name="T35" fmla="*/ 280 h 320"/>
                <a:gd name="T36" fmla="*/ 175 w 192"/>
                <a:gd name="T37" fmla="*/ 297 h 320"/>
                <a:gd name="T38" fmla="*/ 175 w 192"/>
                <a:gd name="T39" fmla="*/ 252 h 320"/>
                <a:gd name="T40" fmla="*/ 18 w 192"/>
                <a:gd name="T41" fmla="*/ 252 h 320"/>
                <a:gd name="T42" fmla="*/ 18 w 192"/>
                <a:gd name="T43" fmla="*/ 29 h 320"/>
                <a:gd name="T44" fmla="*/ 175 w 192"/>
                <a:gd name="T45" fmla="*/ 29 h 320"/>
                <a:gd name="T46" fmla="*/ 175 w 192"/>
                <a:gd name="T47" fmla="*/ 25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320">
                  <a:moveTo>
                    <a:pt x="170" y="0"/>
                  </a:moveTo>
                  <a:cubicBezTo>
                    <a:pt x="23" y="0"/>
                    <a:pt x="23" y="0"/>
                    <a:pt x="23" y="0"/>
                  </a:cubicBezTo>
                  <a:cubicBezTo>
                    <a:pt x="11" y="0"/>
                    <a:pt x="0" y="10"/>
                    <a:pt x="0" y="21"/>
                  </a:cubicBezTo>
                  <a:cubicBezTo>
                    <a:pt x="0" y="299"/>
                    <a:pt x="0" y="299"/>
                    <a:pt x="0" y="299"/>
                  </a:cubicBezTo>
                  <a:cubicBezTo>
                    <a:pt x="0" y="311"/>
                    <a:pt x="11" y="320"/>
                    <a:pt x="23" y="320"/>
                  </a:cubicBezTo>
                  <a:cubicBezTo>
                    <a:pt x="170" y="320"/>
                    <a:pt x="170" y="320"/>
                    <a:pt x="170" y="320"/>
                  </a:cubicBezTo>
                  <a:cubicBezTo>
                    <a:pt x="182" y="320"/>
                    <a:pt x="192" y="311"/>
                    <a:pt x="192" y="299"/>
                  </a:cubicBezTo>
                  <a:cubicBezTo>
                    <a:pt x="192" y="21"/>
                    <a:pt x="192" y="21"/>
                    <a:pt x="192" y="21"/>
                  </a:cubicBezTo>
                  <a:cubicBezTo>
                    <a:pt x="192" y="10"/>
                    <a:pt x="182" y="0"/>
                    <a:pt x="170" y="0"/>
                  </a:cubicBezTo>
                  <a:close/>
                  <a:moveTo>
                    <a:pt x="62" y="297"/>
                  </a:moveTo>
                  <a:cubicBezTo>
                    <a:pt x="18" y="297"/>
                    <a:pt x="18" y="297"/>
                    <a:pt x="18" y="297"/>
                  </a:cubicBezTo>
                  <a:cubicBezTo>
                    <a:pt x="18" y="280"/>
                    <a:pt x="18" y="280"/>
                    <a:pt x="18" y="280"/>
                  </a:cubicBezTo>
                  <a:cubicBezTo>
                    <a:pt x="62" y="280"/>
                    <a:pt x="62" y="280"/>
                    <a:pt x="62" y="280"/>
                  </a:cubicBezTo>
                  <a:lnTo>
                    <a:pt x="62" y="297"/>
                  </a:lnTo>
                  <a:close/>
                  <a:moveTo>
                    <a:pt x="175" y="297"/>
                  </a:moveTo>
                  <a:cubicBezTo>
                    <a:pt x="130" y="297"/>
                    <a:pt x="130" y="297"/>
                    <a:pt x="130" y="297"/>
                  </a:cubicBezTo>
                  <a:cubicBezTo>
                    <a:pt x="130" y="280"/>
                    <a:pt x="130" y="280"/>
                    <a:pt x="130" y="280"/>
                  </a:cubicBezTo>
                  <a:cubicBezTo>
                    <a:pt x="175" y="280"/>
                    <a:pt x="175" y="280"/>
                    <a:pt x="175" y="280"/>
                  </a:cubicBezTo>
                  <a:lnTo>
                    <a:pt x="175" y="297"/>
                  </a:lnTo>
                  <a:close/>
                  <a:moveTo>
                    <a:pt x="175" y="252"/>
                  </a:moveTo>
                  <a:cubicBezTo>
                    <a:pt x="18" y="252"/>
                    <a:pt x="18" y="252"/>
                    <a:pt x="18" y="252"/>
                  </a:cubicBezTo>
                  <a:cubicBezTo>
                    <a:pt x="18" y="29"/>
                    <a:pt x="18" y="29"/>
                    <a:pt x="18" y="29"/>
                  </a:cubicBezTo>
                  <a:cubicBezTo>
                    <a:pt x="175" y="29"/>
                    <a:pt x="175" y="29"/>
                    <a:pt x="175" y="29"/>
                  </a:cubicBezTo>
                  <a:lnTo>
                    <a:pt x="175" y="252"/>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40"/>
            <p:cNvSpPr>
              <a:spLocks/>
            </p:cNvSpPr>
            <p:nvPr/>
          </p:nvSpPr>
          <p:spPr bwMode="auto">
            <a:xfrm>
              <a:off x="6450013" y="3082926"/>
              <a:ext cx="95250" cy="106363"/>
            </a:xfrm>
            <a:custGeom>
              <a:avLst/>
              <a:gdLst>
                <a:gd name="T0" fmla="*/ 24 w 25"/>
                <a:gd name="T1" fmla="*/ 12 h 28"/>
                <a:gd name="T2" fmla="*/ 13 w 25"/>
                <a:gd name="T3" fmla="*/ 0 h 28"/>
                <a:gd name="T4" fmla="*/ 1 w 25"/>
                <a:gd name="T5" fmla="*/ 12 h 28"/>
                <a:gd name="T6" fmla="*/ 0 w 25"/>
                <a:gd name="T7" fmla="*/ 16 h 28"/>
                <a:gd name="T8" fmla="*/ 0 w 25"/>
                <a:gd name="T9" fmla="*/ 28 h 28"/>
                <a:gd name="T10" fmla="*/ 25 w 25"/>
                <a:gd name="T11" fmla="*/ 28 h 28"/>
                <a:gd name="T12" fmla="*/ 25 w 25"/>
                <a:gd name="T13" fmla="*/ 16 h 28"/>
                <a:gd name="T14" fmla="*/ 24 w 25"/>
                <a:gd name="T15" fmla="*/ 12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12"/>
                  </a:moveTo>
                  <a:cubicBezTo>
                    <a:pt x="22" y="2"/>
                    <a:pt x="18" y="0"/>
                    <a:pt x="13" y="0"/>
                  </a:cubicBezTo>
                  <a:cubicBezTo>
                    <a:pt x="7" y="0"/>
                    <a:pt x="3" y="2"/>
                    <a:pt x="1" y="12"/>
                  </a:cubicBezTo>
                  <a:cubicBezTo>
                    <a:pt x="1" y="14"/>
                    <a:pt x="0" y="14"/>
                    <a:pt x="0" y="16"/>
                  </a:cubicBezTo>
                  <a:cubicBezTo>
                    <a:pt x="0" y="28"/>
                    <a:pt x="0" y="28"/>
                    <a:pt x="0" y="28"/>
                  </a:cubicBezTo>
                  <a:cubicBezTo>
                    <a:pt x="25" y="28"/>
                    <a:pt x="25" y="28"/>
                    <a:pt x="25" y="28"/>
                  </a:cubicBezTo>
                  <a:cubicBezTo>
                    <a:pt x="25" y="16"/>
                    <a:pt x="25" y="16"/>
                    <a:pt x="25" y="16"/>
                  </a:cubicBezTo>
                  <a:cubicBezTo>
                    <a:pt x="25" y="14"/>
                    <a:pt x="25" y="14"/>
                    <a:pt x="24" y="12"/>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3" name="Freeform 41"/>
            <p:cNvSpPr>
              <a:spLocks/>
            </p:cNvSpPr>
            <p:nvPr/>
          </p:nvSpPr>
          <p:spPr bwMode="auto">
            <a:xfrm>
              <a:off x="6450013" y="3578226"/>
              <a:ext cx="95250" cy="341313"/>
            </a:xfrm>
            <a:custGeom>
              <a:avLst/>
              <a:gdLst>
                <a:gd name="T0" fmla="*/ 0 w 25"/>
                <a:gd name="T1" fmla="*/ 76 h 90"/>
                <a:gd name="T2" fmla="*/ 2 w 25"/>
                <a:gd name="T3" fmla="*/ 84 h 90"/>
                <a:gd name="T4" fmla="*/ 2 w 25"/>
                <a:gd name="T5" fmla="*/ 84 h 90"/>
                <a:gd name="T6" fmla="*/ 3 w 25"/>
                <a:gd name="T7" fmla="*/ 90 h 90"/>
                <a:gd name="T8" fmla="*/ 22 w 25"/>
                <a:gd name="T9" fmla="*/ 90 h 90"/>
                <a:gd name="T10" fmla="*/ 24 w 25"/>
                <a:gd name="T11" fmla="*/ 84 h 90"/>
                <a:gd name="T12" fmla="*/ 24 w 25"/>
                <a:gd name="T13" fmla="*/ 84 h 90"/>
                <a:gd name="T14" fmla="*/ 25 w 25"/>
                <a:gd name="T15" fmla="*/ 76 h 90"/>
                <a:gd name="T16" fmla="*/ 25 w 25"/>
                <a:gd name="T17" fmla="*/ 0 h 90"/>
                <a:gd name="T18" fmla="*/ 0 w 25"/>
                <a:gd name="T19" fmla="*/ 0 h 90"/>
                <a:gd name="T20" fmla="*/ 0 w 25"/>
                <a:gd name="T21"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90">
                  <a:moveTo>
                    <a:pt x="0" y="76"/>
                  </a:moveTo>
                  <a:cubicBezTo>
                    <a:pt x="0" y="79"/>
                    <a:pt x="1" y="82"/>
                    <a:pt x="2" y="84"/>
                  </a:cubicBezTo>
                  <a:cubicBezTo>
                    <a:pt x="2" y="84"/>
                    <a:pt x="2" y="84"/>
                    <a:pt x="2" y="84"/>
                  </a:cubicBezTo>
                  <a:cubicBezTo>
                    <a:pt x="3" y="90"/>
                    <a:pt x="3" y="90"/>
                    <a:pt x="3" y="90"/>
                  </a:cubicBezTo>
                  <a:cubicBezTo>
                    <a:pt x="22" y="90"/>
                    <a:pt x="22" y="90"/>
                    <a:pt x="22" y="90"/>
                  </a:cubicBezTo>
                  <a:cubicBezTo>
                    <a:pt x="24" y="84"/>
                    <a:pt x="24" y="84"/>
                    <a:pt x="24" y="84"/>
                  </a:cubicBezTo>
                  <a:cubicBezTo>
                    <a:pt x="24" y="84"/>
                    <a:pt x="24" y="84"/>
                    <a:pt x="24" y="84"/>
                  </a:cubicBezTo>
                  <a:cubicBezTo>
                    <a:pt x="25" y="82"/>
                    <a:pt x="25" y="79"/>
                    <a:pt x="25" y="76"/>
                  </a:cubicBezTo>
                  <a:cubicBezTo>
                    <a:pt x="25" y="0"/>
                    <a:pt x="25" y="0"/>
                    <a:pt x="25" y="0"/>
                  </a:cubicBezTo>
                  <a:cubicBezTo>
                    <a:pt x="0" y="0"/>
                    <a:pt x="0" y="0"/>
                    <a:pt x="0" y="0"/>
                  </a:cubicBezTo>
                  <a:lnTo>
                    <a:pt x="0" y="76"/>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4" name="Rectangle 42"/>
            <p:cNvSpPr>
              <a:spLocks noChangeArrowheads="1"/>
            </p:cNvSpPr>
            <p:nvPr/>
          </p:nvSpPr>
          <p:spPr bwMode="auto">
            <a:xfrm>
              <a:off x="6450013" y="3214688"/>
              <a:ext cx="95250" cy="338138"/>
            </a:xfrm>
            <a:prstGeom prst="rect">
              <a:avLst/>
            </a:pr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43"/>
            <p:cNvSpPr>
              <a:spLocks/>
            </p:cNvSpPr>
            <p:nvPr/>
          </p:nvSpPr>
          <p:spPr bwMode="auto">
            <a:xfrm>
              <a:off x="6469063" y="3941763"/>
              <a:ext cx="60325" cy="98425"/>
            </a:xfrm>
            <a:custGeom>
              <a:avLst/>
              <a:gdLst>
                <a:gd name="T0" fmla="*/ 6 w 16"/>
                <a:gd name="T1" fmla="*/ 24 h 26"/>
                <a:gd name="T2" fmla="*/ 9 w 16"/>
                <a:gd name="T3" fmla="*/ 24 h 26"/>
                <a:gd name="T4" fmla="*/ 16 w 16"/>
                <a:gd name="T5" fmla="*/ 0 h 26"/>
                <a:gd name="T6" fmla="*/ 0 w 16"/>
                <a:gd name="T7" fmla="*/ 0 h 26"/>
                <a:gd name="T8" fmla="*/ 6 w 16"/>
                <a:gd name="T9" fmla="*/ 24 h 26"/>
              </a:gdLst>
              <a:ahLst/>
              <a:cxnLst>
                <a:cxn ang="0">
                  <a:pos x="T0" y="T1"/>
                </a:cxn>
                <a:cxn ang="0">
                  <a:pos x="T2" y="T3"/>
                </a:cxn>
                <a:cxn ang="0">
                  <a:pos x="T4" y="T5"/>
                </a:cxn>
                <a:cxn ang="0">
                  <a:pos x="T6" y="T7"/>
                </a:cxn>
                <a:cxn ang="0">
                  <a:pos x="T8" y="T9"/>
                </a:cxn>
              </a:cxnLst>
              <a:rect l="0" t="0" r="r" b="b"/>
              <a:pathLst>
                <a:path w="16" h="26">
                  <a:moveTo>
                    <a:pt x="6" y="24"/>
                  </a:moveTo>
                  <a:cubicBezTo>
                    <a:pt x="6" y="25"/>
                    <a:pt x="8" y="26"/>
                    <a:pt x="9" y="24"/>
                  </a:cubicBezTo>
                  <a:cubicBezTo>
                    <a:pt x="16" y="0"/>
                    <a:pt x="16" y="0"/>
                    <a:pt x="16" y="0"/>
                  </a:cubicBezTo>
                  <a:cubicBezTo>
                    <a:pt x="0" y="0"/>
                    <a:pt x="0" y="0"/>
                    <a:pt x="0" y="0"/>
                  </a:cubicBezTo>
                  <a:lnTo>
                    <a:pt x="6" y="24"/>
                  </a:ln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44"/>
            <p:cNvSpPr>
              <a:spLocks/>
            </p:cNvSpPr>
            <p:nvPr/>
          </p:nvSpPr>
          <p:spPr bwMode="auto">
            <a:xfrm>
              <a:off x="5802313" y="3484563"/>
              <a:ext cx="109538" cy="150813"/>
            </a:xfrm>
            <a:custGeom>
              <a:avLst/>
              <a:gdLst>
                <a:gd name="T0" fmla="*/ 3 w 29"/>
                <a:gd name="T1" fmla="*/ 40 h 40"/>
                <a:gd name="T2" fmla="*/ 26 w 29"/>
                <a:gd name="T3" fmla="*/ 40 h 40"/>
                <a:gd name="T4" fmla="*/ 29 w 29"/>
                <a:gd name="T5" fmla="*/ 37 h 40"/>
                <a:gd name="T6" fmla="*/ 29 w 29"/>
                <a:gd name="T7" fmla="*/ 3 h 40"/>
                <a:gd name="T8" fmla="*/ 26 w 29"/>
                <a:gd name="T9" fmla="*/ 0 h 40"/>
                <a:gd name="T10" fmla="*/ 3 w 29"/>
                <a:gd name="T11" fmla="*/ 0 h 40"/>
                <a:gd name="T12" fmla="*/ 0 w 29"/>
                <a:gd name="T13" fmla="*/ 3 h 40"/>
                <a:gd name="T14" fmla="*/ 0 w 29"/>
                <a:gd name="T15" fmla="*/ 37 h 40"/>
                <a:gd name="T16" fmla="*/ 3 w 2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0">
                  <a:moveTo>
                    <a:pt x="3" y="40"/>
                  </a:moveTo>
                  <a:cubicBezTo>
                    <a:pt x="26" y="40"/>
                    <a:pt x="26" y="40"/>
                    <a:pt x="26" y="40"/>
                  </a:cubicBezTo>
                  <a:cubicBezTo>
                    <a:pt x="28" y="40"/>
                    <a:pt x="29" y="39"/>
                    <a:pt x="29" y="37"/>
                  </a:cubicBezTo>
                  <a:cubicBezTo>
                    <a:pt x="29" y="3"/>
                    <a:pt x="29" y="3"/>
                    <a:pt x="29" y="3"/>
                  </a:cubicBezTo>
                  <a:cubicBezTo>
                    <a:pt x="29" y="2"/>
                    <a:pt x="28" y="0"/>
                    <a:pt x="26" y="0"/>
                  </a:cubicBezTo>
                  <a:cubicBezTo>
                    <a:pt x="3" y="0"/>
                    <a:pt x="3" y="0"/>
                    <a:pt x="3" y="0"/>
                  </a:cubicBezTo>
                  <a:cubicBezTo>
                    <a:pt x="1" y="0"/>
                    <a:pt x="0" y="2"/>
                    <a:pt x="0" y="3"/>
                  </a:cubicBezTo>
                  <a:cubicBezTo>
                    <a:pt x="0" y="37"/>
                    <a:pt x="0" y="37"/>
                    <a:pt x="0" y="37"/>
                  </a:cubicBezTo>
                  <a:cubicBezTo>
                    <a:pt x="0" y="39"/>
                    <a:pt x="1" y="40"/>
                    <a:pt x="3" y="4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45"/>
            <p:cNvSpPr>
              <a:spLocks/>
            </p:cNvSpPr>
            <p:nvPr/>
          </p:nvSpPr>
          <p:spPr bwMode="auto">
            <a:xfrm>
              <a:off x="5961063" y="3441701"/>
              <a:ext cx="106363" cy="193675"/>
            </a:xfrm>
            <a:custGeom>
              <a:avLst/>
              <a:gdLst>
                <a:gd name="T0" fmla="*/ 2 w 28"/>
                <a:gd name="T1" fmla="*/ 51 h 51"/>
                <a:gd name="T2" fmla="*/ 26 w 28"/>
                <a:gd name="T3" fmla="*/ 51 h 51"/>
                <a:gd name="T4" fmla="*/ 28 w 28"/>
                <a:gd name="T5" fmla="*/ 48 h 51"/>
                <a:gd name="T6" fmla="*/ 28 w 28"/>
                <a:gd name="T7" fmla="*/ 2 h 51"/>
                <a:gd name="T8" fmla="*/ 26 w 28"/>
                <a:gd name="T9" fmla="*/ 0 h 51"/>
                <a:gd name="T10" fmla="*/ 2 w 28"/>
                <a:gd name="T11" fmla="*/ 0 h 51"/>
                <a:gd name="T12" fmla="*/ 0 w 28"/>
                <a:gd name="T13" fmla="*/ 2 h 51"/>
                <a:gd name="T14" fmla="*/ 0 w 28"/>
                <a:gd name="T15" fmla="*/ 48 h 51"/>
                <a:gd name="T16" fmla="*/ 2 w 28"/>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1">
                  <a:moveTo>
                    <a:pt x="2" y="51"/>
                  </a:moveTo>
                  <a:cubicBezTo>
                    <a:pt x="26" y="51"/>
                    <a:pt x="26" y="51"/>
                    <a:pt x="26" y="51"/>
                  </a:cubicBezTo>
                  <a:cubicBezTo>
                    <a:pt x="27" y="51"/>
                    <a:pt x="28" y="50"/>
                    <a:pt x="28" y="48"/>
                  </a:cubicBezTo>
                  <a:cubicBezTo>
                    <a:pt x="28" y="2"/>
                    <a:pt x="28" y="2"/>
                    <a:pt x="28" y="2"/>
                  </a:cubicBezTo>
                  <a:cubicBezTo>
                    <a:pt x="28" y="1"/>
                    <a:pt x="27" y="0"/>
                    <a:pt x="26" y="0"/>
                  </a:cubicBezTo>
                  <a:cubicBezTo>
                    <a:pt x="2" y="0"/>
                    <a:pt x="2" y="0"/>
                    <a:pt x="2" y="0"/>
                  </a:cubicBezTo>
                  <a:cubicBezTo>
                    <a:pt x="1" y="0"/>
                    <a:pt x="0" y="1"/>
                    <a:pt x="0" y="2"/>
                  </a:cubicBezTo>
                  <a:cubicBezTo>
                    <a:pt x="0" y="48"/>
                    <a:pt x="0" y="48"/>
                    <a:pt x="0" y="48"/>
                  </a:cubicBezTo>
                  <a:cubicBezTo>
                    <a:pt x="0" y="50"/>
                    <a:pt x="1" y="51"/>
                    <a:pt x="2" y="51"/>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8" name="Freeform 46"/>
            <p:cNvSpPr>
              <a:spLocks/>
            </p:cNvSpPr>
            <p:nvPr/>
          </p:nvSpPr>
          <p:spPr bwMode="auto">
            <a:xfrm>
              <a:off x="6116638" y="3348038"/>
              <a:ext cx="109538" cy="287338"/>
            </a:xfrm>
            <a:custGeom>
              <a:avLst/>
              <a:gdLst>
                <a:gd name="T0" fmla="*/ 3 w 29"/>
                <a:gd name="T1" fmla="*/ 76 h 76"/>
                <a:gd name="T2" fmla="*/ 26 w 29"/>
                <a:gd name="T3" fmla="*/ 76 h 76"/>
                <a:gd name="T4" fmla="*/ 29 w 29"/>
                <a:gd name="T5" fmla="*/ 73 h 76"/>
                <a:gd name="T6" fmla="*/ 29 w 29"/>
                <a:gd name="T7" fmla="*/ 2 h 76"/>
                <a:gd name="T8" fmla="*/ 26 w 29"/>
                <a:gd name="T9" fmla="*/ 0 h 76"/>
                <a:gd name="T10" fmla="*/ 3 w 29"/>
                <a:gd name="T11" fmla="*/ 0 h 76"/>
                <a:gd name="T12" fmla="*/ 0 w 29"/>
                <a:gd name="T13" fmla="*/ 2 h 76"/>
                <a:gd name="T14" fmla="*/ 0 w 29"/>
                <a:gd name="T15" fmla="*/ 73 h 76"/>
                <a:gd name="T16" fmla="*/ 3 w 2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6">
                  <a:moveTo>
                    <a:pt x="3" y="76"/>
                  </a:moveTo>
                  <a:cubicBezTo>
                    <a:pt x="26" y="76"/>
                    <a:pt x="26" y="76"/>
                    <a:pt x="26" y="76"/>
                  </a:cubicBezTo>
                  <a:cubicBezTo>
                    <a:pt x="28" y="76"/>
                    <a:pt x="29" y="75"/>
                    <a:pt x="29" y="73"/>
                  </a:cubicBezTo>
                  <a:cubicBezTo>
                    <a:pt x="29" y="2"/>
                    <a:pt x="29" y="2"/>
                    <a:pt x="29" y="2"/>
                  </a:cubicBezTo>
                  <a:cubicBezTo>
                    <a:pt x="29" y="1"/>
                    <a:pt x="28" y="0"/>
                    <a:pt x="26" y="0"/>
                  </a:cubicBezTo>
                  <a:cubicBezTo>
                    <a:pt x="3" y="0"/>
                    <a:pt x="3" y="0"/>
                    <a:pt x="3" y="0"/>
                  </a:cubicBezTo>
                  <a:cubicBezTo>
                    <a:pt x="1" y="0"/>
                    <a:pt x="0" y="1"/>
                    <a:pt x="0" y="2"/>
                  </a:cubicBezTo>
                  <a:cubicBezTo>
                    <a:pt x="0" y="73"/>
                    <a:pt x="0" y="73"/>
                    <a:pt x="0" y="73"/>
                  </a:cubicBezTo>
                  <a:cubicBezTo>
                    <a:pt x="0" y="75"/>
                    <a:pt x="1" y="76"/>
                    <a:pt x="3" y="76"/>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9" name="Freeform 47"/>
            <p:cNvSpPr>
              <a:spLocks/>
            </p:cNvSpPr>
            <p:nvPr/>
          </p:nvSpPr>
          <p:spPr bwMode="auto">
            <a:xfrm>
              <a:off x="5802313" y="3101976"/>
              <a:ext cx="450850" cy="336550"/>
            </a:xfrm>
            <a:custGeom>
              <a:avLst/>
              <a:gdLst>
                <a:gd name="T0" fmla="*/ 114 w 119"/>
                <a:gd name="T1" fmla="*/ 8 h 89"/>
                <a:gd name="T2" fmla="*/ 112 w 119"/>
                <a:gd name="T3" fmla="*/ 0 h 89"/>
                <a:gd name="T4" fmla="*/ 104 w 119"/>
                <a:gd name="T5" fmla="*/ 3 h 89"/>
                <a:gd name="T6" fmla="*/ 69 w 119"/>
                <a:gd name="T7" fmla="*/ 17 h 89"/>
                <a:gd name="T8" fmla="*/ 74 w 119"/>
                <a:gd name="T9" fmla="*/ 30 h 89"/>
                <a:gd name="T10" fmla="*/ 90 w 119"/>
                <a:gd name="T11" fmla="*/ 23 h 89"/>
                <a:gd name="T12" fmla="*/ 73 w 119"/>
                <a:gd name="T13" fmla="*/ 48 h 89"/>
                <a:gd name="T14" fmla="*/ 36 w 119"/>
                <a:gd name="T15" fmla="*/ 71 h 89"/>
                <a:gd name="T16" fmla="*/ 5 w 119"/>
                <a:gd name="T17" fmla="*/ 75 h 89"/>
                <a:gd name="T18" fmla="*/ 1 w 119"/>
                <a:gd name="T19" fmla="*/ 75 h 89"/>
                <a:gd name="T20" fmla="*/ 0 w 119"/>
                <a:gd name="T21" fmla="*/ 75 h 89"/>
                <a:gd name="T22" fmla="*/ 0 w 119"/>
                <a:gd name="T23" fmla="*/ 75 h 89"/>
                <a:gd name="T24" fmla="*/ 0 w 119"/>
                <a:gd name="T25" fmla="*/ 88 h 89"/>
                <a:gd name="T26" fmla="*/ 5 w 119"/>
                <a:gd name="T27" fmla="*/ 89 h 89"/>
                <a:gd name="T28" fmla="*/ 54 w 119"/>
                <a:gd name="T29" fmla="*/ 78 h 89"/>
                <a:gd name="T30" fmla="*/ 83 w 119"/>
                <a:gd name="T31" fmla="*/ 58 h 89"/>
                <a:gd name="T32" fmla="*/ 103 w 119"/>
                <a:gd name="T33" fmla="*/ 29 h 89"/>
                <a:gd name="T34" fmla="*/ 106 w 119"/>
                <a:gd name="T35" fmla="*/ 46 h 89"/>
                <a:gd name="T36" fmla="*/ 119 w 119"/>
                <a:gd name="T37" fmla="*/ 44 h 89"/>
                <a:gd name="T38" fmla="*/ 114 w 119"/>
                <a:gd name="T39"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89">
                  <a:moveTo>
                    <a:pt x="114" y="8"/>
                  </a:moveTo>
                  <a:cubicBezTo>
                    <a:pt x="112" y="0"/>
                    <a:pt x="112" y="0"/>
                    <a:pt x="112" y="0"/>
                  </a:cubicBezTo>
                  <a:cubicBezTo>
                    <a:pt x="104" y="3"/>
                    <a:pt x="104" y="3"/>
                    <a:pt x="104" y="3"/>
                  </a:cubicBezTo>
                  <a:cubicBezTo>
                    <a:pt x="93" y="8"/>
                    <a:pt x="81" y="12"/>
                    <a:pt x="69" y="17"/>
                  </a:cubicBezTo>
                  <a:cubicBezTo>
                    <a:pt x="74" y="30"/>
                    <a:pt x="74" y="30"/>
                    <a:pt x="74" y="30"/>
                  </a:cubicBezTo>
                  <a:cubicBezTo>
                    <a:pt x="80" y="27"/>
                    <a:pt x="85" y="25"/>
                    <a:pt x="90" y="23"/>
                  </a:cubicBezTo>
                  <a:cubicBezTo>
                    <a:pt x="86" y="33"/>
                    <a:pt x="80" y="42"/>
                    <a:pt x="73" y="48"/>
                  </a:cubicBezTo>
                  <a:cubicBezTo>
                    <a:pt x="62" y="60"/>
                    <a:pt x="48" y="67"/>
                    <a:pt x="36" y="71"/>
                  </a:cubicBezTo>
                  <a:cubicBezTo>
                    <a:pt x="23" y="74"/>
                    <a:pt x="12" y="75"/>
                    <a:pt x="5" y="75"/>
                  </a:cubicBezTo>
                  <a:cubicBezTo>
                    <a:pt x="4" y="75"/>
                    <a:pt x="2" y="75"/>
                    <a:pt x="1" y="75"/>
                  </a:cubicBezTo>
                  <a:cubicBezTo>
                    <a:pt x="1" y="75"/>
                    <a:pt x="0" y="75"/>
                    <a:pt x="0" y="75"/>
                  </a:cubicBezTo>
                  <a:cubicBezTo>
                    <a:pt x="0" y="75"/>
                    <a:pt x="0" y="75"/>
                    <a:pt x="0" y="75"/>
                  </a:cubicBezTo>
                  <a:cubicBezTo>
                    <a:pt x="0" y="88"/>
                    <a:pt x="0" y="88"/>
                    <a:pt x="0" y="88"/>
                  </a:cubicBezTo>
                  <a:cubicBezTo>
                    <a:pt x="1" y="89"/>
                    <a:pt x="3" y="89"/>
                    <a:pt x="5" y="89"/>
                  </a:cubicBezTo>
                  <a:cubicBezTo>
                    <a:pt x="15" y="89"/>
                    <a:pt x="34" y="87"/>
                    <a:pt x="54" y="78"/>
                  </a:cubicBezTo>
                  <a:cubicBezTo>
                    <a:pt x="64" y="74"/>
                    <a:pt x="74" y="67"/>
                    <a:pt x="83" y="58"/>
                  </a:cubicBezTo>
                  <a:cubicBezTo>
                    <a:pt x="91" y="50"/>
                    <a:pt x="98" y="40"/>
                    <a:pt x="103" y="29"/>
                  </a:cubicBezTo>
                  <a:cubicBezTo>
                    <a:pt x="104" y="34"/>
                    <a:pt x="105" y="40"/>
                    <a:pt x="106" y="46"/>
                  </a:cubicBezTo>
                  <a:cubicBezTo>
                    <a:pt x="119" y="44"/>
                    <a:pt x="119" y="44"/>
                    <a:pt x="119" y="44"/>
                  </a:cubicBezTo>
                  <a:cubicBezTo>
                    <a:pt x="117" y="32"/>
                    <a:pt x="116" y="20"/>
                    <a:pt x="114" y="8"/>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48"/>
            <p:cNvSpPr>
              <a:spLocks/>
            </p:cNvSpPr>
            <p:nvPr/>
          </p:nvSpPr>
          <p:spPr bwMode="auto">
            <a:xfrm>
              <a:off x="6184901" y="31734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2838083"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3" name="文本框 72"/>
          <p:cNvSpPr txBox="1"/>
          <p:nvPr/>
        </p:nvSpPr>
        <p:spPr>
          <a:xfrm>
            <a:off x="8263419"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4" name="文本框 73"/>
          <p:cNvSpPr txBox="1"/>
          <p:nvPr/>
        </p:nvSpPr>
        <p:spPr>
          <a:xfrm>
            <a:off x="2838083"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Tree>
    <p:extLst>
      <p:ext uri="{BB962C8B-B14F-4D97-AF65-F5344CB8AC3E}">
        <p14:creationId xmlns:p14="http://schemas.microsoft.com/office/powerpoint/2010/main" val="387641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942686" y="1426064"/>
          <a:ext cx="10193627" cy="49259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9171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100472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167006"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184614"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32475"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0450"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176854"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219078"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673482"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195269" y="3392488"/>
            <a:ext cx="1967069"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54754"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19078" y="3392481"/>
            <a:ext cx="1791365" cy="7"/>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14868"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77854" y="2339498"/>
            <a:ext cx="2105980" cy="2105980"/>
            <a:chOff x="7414667" y="3750264"/>
            <a:chExt cx="871129" cy="871129"/>
          </a:xfrm>
        </p:grpSpPr>
        <p:sp>
          <p:nvSpPr>
            <p:cNvPr id="5" name="椭圆 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7453736" y="3956670"/>
              <a:ext cx="792991" cy="458317"/>
            </a:xfrm>
            <a:prstGeom prst="rect">
              <a:avLst/>
            </a:prstGeom>
            <a:noFill/>
          </p:spPr>
          <p:txBody>
            <a:bodyPr wrap="square" rtlCol="0">
              <a:spAutoFit/>
            </a:bodyPr>
            <a:lstStyle/>
            <a:p>
              <a:pPr algn="ctr"/>
              <a:r>
                <a:rPr lang="zh-CN" altLang="en-US" sz="66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目录</a:t>
              </a:r>
              <a:endParaRPr lang="zh-CN" altLang="en-US" sz="66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grpSp>
        <p:nvGrpSpPr>
          <p:cNvPr id="19" name="组合 18"/>
          <p:cNvGrpSpPr/>
          <p:nvPr/>
        </p:nvGrpSpPr>
        <p:grpSpPr>
          <a:xfrm>
            <a:off x="3818029" y="1893998"/>
            <a:ext cx="802098" cy="813246"/>
            <a:chOff x="7414667" y="3738154"/>
            <a:chExt cx="871129" cy="883239"/>
          </a:xfrm>
        </p:grpSpPr>
        <p:sp>
          <p:nvSpPr>
            <p:cNvPr id="20" name="椭圆 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1" name="文本框 20"/>
            <p:cNvSpPr txBox="1"/>
            <p:nvPr/>
          </p:nvSpPr>
          <p:spPr>
            <a:xfrm>
              <a:off x="7468849" y="3738154"/>
              <a:ext cx="792991" cy="782900"/>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2" name="组合 21"/>
          <p:cNvGrpSpPr/>
          <p:nvPr/>
        </p:nvGrpSpPr>
        <p:grpSpPr>
          <a:xfrm>
            <a:off x="7272430" y="1893997"/>
            <a:ext cx="802098" cy="830997"/>
            <a:chOff x="7414667" y="3738154"/>
            <a:chExt cx="871129" cy="902518"/>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4" name="文本框 23"/>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8" name="组合 27"/>
          <p:cNvGrpSpPr/>
          <p:nvPr/>
        </p:nvGrpSpPr>
        <p:grpSpPr>
          <a:xfrm>
            <a:off x="8761290" y="4075929"/>
            <a:ext cx="802098" cy="830997"/>
            <a:chOff x="7414667" y="3738154"/>
            <a:chExt cx="871129" cy="902518"/>
          </a:xfrm>
        </p:grpSpPr>
        <p:sp>
          <p:nvSpPr>
            <p:cNvPr id="29" name="椭圆 2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文本框 29"/>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31" name="组合 30"/>
          <p:cNvGrpSpPr/>
          <p:nvPr/>
        </p:nvGrpSpPr>
        <p:grpSpPr>
          <a:xfrm>
            <a:off x="5609401" y="4075929"/>
            <a:ext cx="802098" cy="830997"/>
            <a:chOff x="7414667" y="3738154"/>
            <a:chExt cx="871129" cy="902518"/>
          </a:xfrm>
        </p:grpSpPr>
        <p:sp>
          <p:nvSpPr>
            <p:cNvPr id="32" name="椭圆 3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3" name="文本框 32"/>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4" name="文本框 33"/>
          <p:cNvSpPr txBox="1"/>
          <p:nvPr/>
        </p:nvSpPr>
        <p:spPr>
          <a:xfrm>
            <a:off x="2854552"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5" name="文本框 34"/>
          <p:cNvSpPr txBox="1"/>
          <p:nvPr/>
        </p:nvSpPr>
        <p:spPr>
          <a:xfrm>
            <a:off x="6322867"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7" name="文本框 36"/>
          <p:cNvSpPr txBox="1"/>
          <p:nvPr/>
        </p:nvSpPr>
        <p:spPr>
          <a:xfrm>
            <a:off x="4659838"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8" name="文本框 37"/>
          <p:cNvSpPr txBox="1"/>
          <p:nvPr/>
        </p:nvSpPr>
        <p:spPr>
          <a:xfrm>
            <a:off x="7826242"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060776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六边形 7"/>
          <p:cNvSpPr/>
          <p:nvPr/>
        </p:nvSpPr>
        <p:spPr>
          <a:xfrm>
            <a:off x="4351325"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6004466"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六边形 9"/>
          <p:cNvSpPr/>
          <p:nvPr/>
        </p:nvSpPr>
        <p:spPr>
          <a:xfrm>
            <a:off x="7652284"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9294780"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六边形 11"/>
          <p:cNvSpPr/>
          <p:nvPr/>
        </p:nvSpPr>
        <p:spPr>
          <a:xfrm>
            <a:off x="2703507"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六边形 12"/>
          <p:cNvSpPr/>
          <p:nvPr/>
        </p:nvSpPr>
        <p:spPr>
          <a:xfrm>
            <a:off x="1055688" y="3653468"/>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1327950" y="4263265"/>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5" name="文本框 14"/>
          <p:cNvSpPr txBox="1"/>
          <p:nvPr/>
        </p:nvSpPr>
        <p:spPr>
          <a:xfrm>
            <a:off x="2975769"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6" name="文本框 15"/>
          <p:cNvSpPr txBox="1"/>
          <p:nvPr/>
        </p:nvSpPr>
        <p:spPr>
          <a:xfrm>
            <a:off x="4626248" y="4263263"/>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7" name="文本框 16"/>
          <p:cNvSpPr txBox="1"/>
          <p:nvPr/>
        </p:nvSpPr>
        <p:spPr>
          <a:xfrm>
            <a:off x="6276728"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8" name="文本框 17"/>
          <p:cNvSpPr txBox="1"/>
          <p:nvPr/>
        </p:nvSpPr>
        <p:spPr>
          <a:xfrm>
            <a:off x="9567042"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9" name="文本框 18"/>
          <p:cNvSpPr txBox="1"/>
          <p:nvPr/>
        </p:nvSpPr>
        <p:spPr>
          <a:xfrm>
            <a:off x="7924546" y="426326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矩形 19"/>
          <p:cNvSpPr/>
          <p:nvPr/>
        </p:nvSpPr>
        <p:spPr>
          <a:xfrm>
            <a:off x="1230769"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1" name="矩形 20"/>
          <p:cNvSpPr/>
          <p:nvPr/>
        </p:nvSpPr>
        <p:spPr>
          <a:xfrm>
            <a:off x="2878588"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上箭头标注 21"/>
          <p:cNvSpPr/>
          <p:nvPr/>
        </p:nvSpPr>
        <p:spPr>
          <a:xfrm>
            <a:off x="1475126"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3" name="上箭头标注 22"/>
          <p:cNvSpPr/>
          <p:nvPr/>
        </p:nvSpPr>
        <p:spPr>
          <a:xfrm>
            <a:off x="4768102"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4" name="上箭头标注 23"/>
          <p:cNvSpPr/>
          <p:nvPr/>
        </p:nvSpPr>
        <p:spPr>
          <a:xfrm>
            <a:off x="8071721"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5" name="上箭头标注 24"/>
          <p:cNvSpPr/>
          <p:nvPr/>
        </p:nvSpPr>
        <p:spPr>
          <a:xfrm flipV="1">
            <a:off x="3122945"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6" name="上箭头标注 25"/>
          <p:cNvSpPr/>
          <p:nvPr/>
        </p:nvSpPr>
        <p:spPr>
          <a:xfrm flipV="1">
            <a:off x="6423904"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7" name="上箭头标注 26"/>
          <p:cNvSpPr/>
          <p:nvPr/>
        </p:nvSpPr>
        <p:spPr>
          <a:xfrm flipV="1">
            <a:off x="9714218"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8" name="矩形 27"/>
          <p:cNvSpPr/>
          <p:nvPr/>
        </p:nvSpPr>
        <p:spPr>
          <a:xfrm>
            <a:off x="4523745"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827364"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6179547"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9469861"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997058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5301469" y="1293987"/>
          <a:ext cx="7498459" cy="4998973"/>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1739166" y="1854872"/>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0" name="圆角矩形 9"/>
          <p:cNvSpPr/>
          <p:nvPr/>
        </p:nvSpPr>
        <p:spPr>
          <a:xfrm>
            <a:off x="1030531" y="365718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24%</a:t>
            </a:r>
            <a:endParaRPr lang="zh-CN" altLang="en-US" b="1" dirty="0">
              <a:blipFill>
                <a:blip r:embed="rId4"/>
                <a:stretch>
                  <a:fillRect/>
                </a:stretch>
              </a:blipFill>
              <a:latin typeface="Akzidenz-Grotesk BQ Condensed" pitchFamily="2" charset="0"/>
            </a:endParaRPr>
          </a:p>
        </p:txBody>
      </p:sp>
      <p:sp>
        <p:nvSpPr>
          <p:cNvPr id="11" name="矩形 10"/>
          <p:cNvSpPr/>
          <p:nvPr/>
        </p:nvSpPr>
        <p:spPr>
          <a:xfrm>
            <a:off x="1739166" y="3505659"/>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2" name="圆角矩形 11"/>
          <p:cNvSpPr/>
          <p:nvPr/>
        </p:nvSpPr>
        <p:spPr>
          <a:xfrm>
            <a:off x="1030531" y="532287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12%</a:t>
            </a:r>
            <a:endParaRPr lang="zh-CN" altLang="en-US" b="1" dirty="0">
              <a:blipFill>
                <a:blip r:embed="rId4"/>
                <a:stretch>
                  <a:fillRect/>
                </a:stretch>
              </a:blipFill>
              <a:latin typeface="Akzidenz-Grotesk BQ Condensed" pitchFamily="2" charset="0"/>
            </a:endParaRPr>
          </a:p>
        </p:txBody>
      </p:sp>
      <p:sp>
        <p:nvSpPr>
          <p:cNvPr id="13" name="矩形 12"/>
          <p:cNvSpPr/>
          <p:nvPr/>
        </p:nvSpPr>
        <p:spPr>
          <a:xfrm>
            <a:off x="1739166" y="5156444"/>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4" name="圆角矩形 13"/>
          <p:cNvSpPr/>
          <p:nvPr/>
        </p:nvSpPr>
        <p:spPr>
          <a:xfrm>
            <a:off x="1030531" y="199149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64%</a:t>
            </a:r>
            <a:endParaRPr lang="zh-CN" altLang="en-US" b="1" dirty="0">
              <a:blipFill>
                <a:blip r:embed="rId4"/>
                <a:stretch>
                  <a:fillRect/>
                </a:stretch>
              </a:blipFill>
              <a:latin typeface="Akzidenz-Grotesk BQ Condensed" pitchFamily="2" charset="0"/>
            </a:endParaRPr>
          </a:p>
        </p:txBody>
      </p:sp>
    </p:spTree>
    <p:extLst>
      <p:ext uri="{BB962C8B-B14F-4D97-AF65-F5344CB8AC3E}">
        <p14:creationId xmlns:p14="http://schemas.microsoft.com/office/powerpoint/2010/main" val="2844752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8" name="KSO_Shape"/>
          <p:cNvGrpSpPr>
            <a:grpSpLocks/>
          </p:cNvGrpSpPr>
          <p:nvPr/>
        </p:nvGrpSpPr>
        <p:grpSpPr bwMode="auto">
          <a:xfrm>
            <a:off x="1035726" y="1404362"/>
            <a:ext cx="5953123" cy="4921259"/>
            <a:chOff x="1331642" y="1268758"/>
            <a:chExt cx="5832654" cy="4819365"/>
          </a:xfrm>
          <a:solidFill>
            <a:schemeClr val="bg2">
              <a:lumMod val="90000"/>
              <a:alpha val="50000"/>
            </a:schemeClr>
          </a:solidFill>
        </p:grpSpPr>
        <p:sp>
          <p:nvSpPr>
            <p:cNvPr id="9" name="内蒙古"/>
            <p:cNvSpPr>
              <a:spLocks/>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0" name="甘肃"/>
            <p:cNvSpPr>
              <a:spLocks/>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宁夏"/>
            <p:cNvSpPr>
              <a:spLocks/>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2" name="新疆"/>
            <p:cNvSpPr>
              <a:spLocks/>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3" name="青海"/>
            <p:cNvSpPr>
              <a:spLocks/>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4" name="四川"/>
            <p:cNvSpPr>
              <a:spLocks/>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5" name="西藏"/>
            <p:cNvSpPr>
              <a:spLocks/>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6" name="云南"/>
            <p:cNvSpPr>
              <a:spLocks/>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7" name="贵州"/>
            <p:cNvSpPr>
              <a:spLocks/>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8" name="广西"/>
            <p:cNvSpPr>
              <a:spLocks/>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9" name="重庆"/>
            <p:cNvSpPr>
              <a:spLocks/>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0" name="陕西"/>
            <p:cNvSpPr>
              <a:spLocks/>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1" name="山西"/>
            <p:cNvSpPr>
              <a:spLocks/>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2" name="湖南"/>
            <p:cNvSpPr>
              <a:spLocks/>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3" name="湖北"/>
            <p:cNvSpPr>
              <a:spLocks/>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4" name="广东"/>
            <p:cNvSpPr>
              <a:spLocks/>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5" name="江西"/>
            <p:cNvSpPr>
              <a:spLocks/>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6" name="福建"/>
            <p:cNvSpPr>
              <a:spLocks/>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7" name="浙江"/>
            <p:cNvSpPr>
              <a:spLocks/>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安徽"/>
            <p:cNvSpPr>
              <a:spLocks/>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9" name="天津"/>
            <p:cNvSpPr>
              <a:spLocks/>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0" name="北京"/>
            <p:cNvSpPr>
              <a:spLocks/>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1" name="辽宁"/>
            <p:cNvSpPr>
              <a:spLocks/>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2" name="吉林"/>
            <p:cNvSpPr>
              <a:spLocks/>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3" name="黑龙江"/>
            <p:cNvSpPr>
              <a:spLocks/>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4" name="山东"/>
            <p:cNvSpPr>
              <a:spLocks/>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5" name="上海"/>
            <p:cNvSpPr>
              <a:spLocks/>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6" name="江苏"/>
            <p:cNvSpPr>
              <a:spLocks/>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7" name="河北"/>
            <p:cNvSpPr>
              <a:spLocks/>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8" name="河南"/>
            <p:cNvSpPr>
              <a:spLocks/>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9" name="台湾"/>
            <p:cNvSpPr>
              <a:spLocks/>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40"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grpSp>
      <p:sp useBgFill="1">
        <p:nvSpPr>
          <p:cNvPr id="41" name="椭圆 40"/>
          <p:cNvSpPr/>
          <p:nvPr/>
        </p:nvSpPr>
        <p:spPr>
          <a:xfrm>
            <a:off x="3268845" y="3716904"/>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42" name="椭圆 41"/>
          <p:cNvSpPr/>
          <p:nvPr/>
        </p:nvSpPr>
        <p:spPr>
          <a:xfrm>
            <a:off x="6323054" y="2227756"/>
            <a:ext cx="158509" cy="1585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useBgFill="1">
        <p:nvSpPr>
          <p:cNvPr id="43" name="椭圆 42"/>
          <p:cNvSpPr/>
          <p:nvPr/>
        </p:nvSpPr>
        <p:spPr>
          <a:xfrm>
            <a:off x="2327146" y="2666191"/>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p:nvSpPr>
          <p:cNvPr id="44" name="KSO_Shape"/>
          <p:cNvSpPr/>
          <p:nvPr/>
        </p:nvSpPr>
        <p:spPr>
          <a:xfrm>
            <a:off x="2282566" y="2328655"/>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5" name="文本框 44"/>
          <p:cNvSpPr txBox="1"/>
          <p:nvPr/>
        </p:nvSpPr>
        <p:spPr>
          <a:xfrm>
            <a:off x="2262696" y="2322911"/>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1</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6" name="KSO_Shape"/>
          <p:cNvSpPr/>
          <p:nvPr/>
        </p:nvSpPr>
        <p:spPr>
          <a:xfrm>
            <a:off x="3217518" y="3353426"/>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7" name="文本框 46"/>
          <p:cNvSpPr txBox="1"/>
          <p:nvPr/>
        </p:nvSpPr>
        <p:spPr>
          <a:xfrm>
            <a:off x="3221766" y="3340612"/>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2</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8" name="KSO_Shape"/>
          <p:cNvSpPr/>
          <p:nvPr/>
        </p:nvSpPr>
        <p:spPr>
          <a:xfrm>
            <a:off x="6259164" y="1849270"/>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9" name="文本框 48"/>
          <p:cNvSpPr txBox="1"/>
          <p:nvPr/>
        </p:nvSpPr>
        <p:spPr>
          <a:xfrm>
            <a:off x="6250379" y="1829996"/>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3</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50" name="文本框 49"/>
          <p:cNvSpPr txBox="1"/>
          <p:nvPr/>
        </p:nvSpPr>
        <p:spPr>
          <a:xfrm>
            <a:off x="8257192" y="154938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1" name="椭圆 50"/>
          <p:cNvSpPr/>
          <p:nvPr/>
        </p:nvSpPr>
        <p:spPr>
          <a:xfrm>
            <a:off x="7749914" y="151940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1</a:t>
            </a:r>
            <a:endParaRPr lang="zh-CN" altLang="en-US" sz="3200" b="1" dirty="0">
              <a:blipFill>
                <a:blip r:embed="rId2"/>
                <a:stretch>
                  <a:fillRect/>
                </a:stretch>
              </a:blipFill>
              <a:latin typeface="Akzidenz-Grotesk BQ Condensed" pitchFamily="2" charset="0"/>
            </a:endParaRPr>
          </a:p>
        </p:txBody>
      </p:sp>
      <p:cxnSp>
        <p:nvCxnSpPr>
          <p:cNvPr id="52" name="直接连接符 51"/>
          <p:cNvCxnSpPr/>
          <p:nvPr/>
        </p:nvCxnSpPr>
        <p:spPr>
          <a:xfrm>
            <a:off x="8347132" y="194252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749914" y="2198049"/>
            <a:ext cx="33863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54" name="文本框 53"/>
          <p:cNvSpPr txBox="1"/>
          <p:nvPr/>
        </p:nvSpPr>
        <p:spPr>
          <a:xfrm>
            <a:off x="8257192" y="3308305"/>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7749914" y="3278325"/>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2</a:t>
            </a:r>
            <a:endParaRPr lang="zh-CN" altLang="en-US" sz="3200" b="1" dirty="0">
              <a:blipFill>
                <a:blip r:embed="rId2"/>
                <a:stretch>
                  <a:fillRect/>
                </a:stretch>
              </a:blipFill>
              <a:latin typeface="Akzidenz-Grotesk BQ Condensed" pitchFamily="2" charset="0"/>
            </a:endParaRPr>
          </a:p>
        </p:txBody>
      </p:sp>
      <p:cxnSp>
        <p:nvCxnSpPr>
          <p:cNvPr id="62" name="直接连接符 61"/>
          <p:cNvCxnSpPr/>
          <p:nvPr/>
        </p:nvCxnSpPr>
        <p:spPr>
          <a:xfrm>
            <a:off x="8347132" y="3701454"/>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749914" y="3956974"/>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64" name="文本框 63"/>
          <p:cNvSpPr txBox="1"/>
          <p:nvPr/>
        </p:nvSpPr>
        <p:spPr>
          <a:xfrm>
            <a:off x="8257192" y="506723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65" name="椭圆 64"/>
          <p:cNvSpPr/>
          <p:nvPr/>
        </p:nvSpPr>
        <p:spPr>
          <a:xfrm>
            <a:off x="7749914" y="503725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3</a:t>
            </a:r>
            <a:endParaRPr lang="zh-CN" altLang="en-US" sz="3200" b="1" dirty="0">
              <a:blipFill>
                <a:blip r:embed="rId2"/>
                <a:stretch>
                  <a:fillRect/>
                </a:stretch>
              </a:blipFill>
              <a:latin typeface="Akzidenz-Grotesk BQ Condensed" pitchFamily="2" charset="0"/>
            </a:endParaRPr>
          </a:p>
        </p:txBody>
      </p:sp>
      <p:cxnSp>
        <p:nvCxnSpPr>
          <p:cNvPr id="66" name="直接连接符 65"/>
          <p:cNvCxnSpPr/>
          <p:nvPr/>
        </p:nvCxnSpPr>
        <p:spPr>
          <a:xfrm>
            <a:off x="8347132" y="546037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749914" y="5715899"/>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grpSp>
        <p:nvGrpSpPr>
          <p:cNvPr id="68" name="组合 67"/>
          <p:cNvGrpSpPr/>
          <p:nvPr/>
        </p:nvGrpSpPr>
        <p:grpSpPr>
          <a:xfrm>
            <a:off x="192511" y="216155"/>
            <a:ext cx="834190" cy="834190"/>
            <a:chOff x="7414667" y="3750264"/>
            <a:chExt cx="871129" cy="871129"/>
          </a:xfrm>
        </p:grpSpPr>
        <p:sp>
          <p:nvSpPr>
            <p:cNvPr id="69" name="椭圆 6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70" name="文本框 69"/>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Tree>
    <p:extLst>
      <p:ext uri="{BB962C8B-B14F-4D97-AF65-F5344CB8AC3E}">
        <p14:creationId xmlns:p14="http://schemas.microsoft.com/office/powerpoint/2010/main" val="4136107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8" name="图片 7"/>
          <p:cNvPicPr>
            <a:picLocks noChangeAspect="1"/>
          </p:cNvPicPr>
          <p:nvPr/>
        </p:nvPicPr>
        <p:blipFill rotWithShape="1">
          <a:blip r:embed="rId3"/>
          <a:srcRect t="8009"/>
          <a:stretch/>
        </p:blipFill>
        <p:spPr>
          <a:xfrm>
            <a:off x="1019177" y="1633749"/>
            <a:ext cx="10131353" cy="4674975"/>
          </a:xfrm>
          <a:prstGeom prst="rect">
            <a:avLst/>
          </a:prstGeom>
        </p:spPr>
      </p:pic>
      <p:sp>
        <p:nvSpPr>
          <p:cNvPr id="9" name="矩形 8"/>
          <p:cNvSpPr/>
          <p:nvPr/>
        </p:nvSpPr>
        <p:spPr>
          <a:xfrm>
            <a:off x="1019176" y="4619297"/>
            <a:ext cx="10131355" cy="1689428"/>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矩形 9"/>
          <p:cNvSpPr/>
          <p:nvPr/>
        </p:nvSpPr>
        <p:spPr>
          <a:xfrm>
            <a:off x="4025186" y="4630950"/>
            <a:ext cx="4153701" cy="646331"/>
          </a:xfrm>
          <a:prstGeom prst="rect">
            <a:avLst/>
          </a:prstGeom>
          <a:noFill/>
        </p:spPr>
        <p:txBody>
          <a:bodyPr wrap="none">
            <a:spAutoFit/>
          </a:bodyPr>
          <a:lstStyle/>
          <a:p>
            <a:pPr algn="ctr"/>
            <a:r>
              <a:rPr lang="zh-CN" altLang="en-US" sz="3600" dirty="0" smtClean="0">
                <a:blipFill>
                  <a:blip r:embed="rId4"/>
                  <a:stretch>
                    <a:fillRect/>
                  </a:stretch>
                </a:blipFill>
                <a:latin typeface="方正正中黑简体" panose="02000000000000000000" pitchFamily="2" charset="-122"/>
                <a:ea typeface="方正正中黑简体" panose="02000000000000000000" pitchFamily="2" charset="-122"/>
              </a:rPr>
              <a:t>锐意进取  普及精品</a:t>
            </a:r>
            <a:endParaRPr lang="zh-CN" altLang="en-US" sz="3600" dirty="0">
              <a:blipFill>
                <a:blip r:embed="rId4"/>
                <a:stretch>
                  <a:fillRect/>
                </a:stretch>
              </a:blipFill>
              <a:latin typeface="方正正中黑简体" panose="02000000000000000000" pitchFamily="2" charset="-122"/>
              <a:ea typeface="方正正中黑简体" panose="02000000000000000000" pitchFamily="2" charset="-122"/>
            </a:endParaRPr>
          </a:p>
        </p:txBody>
      </p:sp>
      <p:sp>
        <p:nvSpPr>
          <p:cNvPr id="11" name="文本框 10"/>
          <p:cNvSpPr txBox="1"/>
          <p:nvPr/>
        </p:nvSpPr>
        <p:spPr>
          <a:xfrm>
            <a:off x="1019176" y="5276367"/>
            <a:ext cx="10131354" cy="966418"/>
          </a:xfrm>
          <a:prstGeom prst="rect">
            <a:avLst/>
          </a:prstGeom>
          <a:noFill/>
        </p:spPr>
        <p:txBody>
          <a:bodyPr wrap="square" rtlCol="0">
            <a:spAutoFit/>
          </a:bodyPr>
          <a:lstStyle/>
          <a:p>
            <a:pPr algn="just">
              <a:lnSpc>
                <a:spcPct val="120000"/>
              </a:lnSpc>
            </a:pP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中国最专业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由中国最好的</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设计公司锐普全面运作。</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7</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年专业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演示设计</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经验对</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指导提升</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专业度和作</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品质量代理</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国外专业公司作品，正版和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正规确保</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世界领先水准；由专业人员即时调节交易和服务纠纷确保交易的公平、公正、合理、有序</a:t>
            </a:r>
          </a:p>
        </p:txBody>
      </p:sp>
      <p:sp>
        <p:nvSpPr>
          <p:cNvPr id="12" name="矩形 11"/>
          <p:cNvSpPr/>
          <p:nvPr/>
        </p:nvSpPr>
        <p:spPr>
          <a:xfrm>
            <a:off x="1019175" y="5165479"/>
            <a:ext cx="10131356" cy="4302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3364367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smtClean="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5</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指</a:t>
              </a:r>
              <a:endParaRPr lang="zh-CN" altLang="en-US" dirty="0"/>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导</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zh-CN" altLang="en-US" sz="2000" dirty="0">
                <a:blipFill>
                  <a:blip r:embed="rId3"/>
                  <a:stretch>
                    <a:fillRect/>
                  </a:stretch>
                </a:blipFill>
                <a:latin typeface="方正大黑简体" panose="03000509000000000000" pitchFamily="65" charset="-122"/>
                <a:ea typeface="方正大黑简体" panose="03000509000000000000" pitchFamily="65" charset="-122"/>
              </a:rPr>
              <a:t>上海锐普广告有限公司</a:t>
            </a: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汇报人：叶落飘雪</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42756143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186" y="2947036"/>
            <a:ext cx="598170" cy="6553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60">
              <a:solidFill>
                <a:prstClr val="white"/>
              </a:solidFill>
            </a:endParaRPr>
          </a:p>
        </p:txBody>
      </p:sp>
      <p:sp>
        <p:nvSpPr>
          <p:cNvPr id="4" name="矩形 3"/>
          <p:cNvSpPr/>
          <p:nvPr/>
        </p:nvSpPr>
        <p:spPr>
          <a:xfrm>
            <a:off x="2832736" y="2948940"/>
            <a:ext cx="9359264" cy="65722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1226"/>
            <a:ext cx="9311640" cy="7753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640" y="2177416"/>
            <a:ext cx="853440" cy="77914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60">
              <a:solidFill>
                <a:prstClr val="white"/>
              </a:solidFill>
            </a:endParaRPr>
          </a:p>
        </p:txBody>
      </p:sp>
      <p:sp>
        <p:nvSpPr>
          <p:cNvPr id="12" name="矩形 11"/>
          <p:cNvSpPr/>
          <p:nvPr/>
        </p:nvSpPr>
        <p:spPr>
          <a:xfrm>
            <a:off x="2581276" y="3920490"/>
            <a:ext cx="6907530" cy="1693546"/>
          </a:xfrm>
          <a:prstGeom prst="rect">
            <a:avLst/>
          </a:prstGeom>
          <a:noFill/>
          <a:ln w="25400" cap="flat" cmpd="sng" algn="ctr">
            <a:noFill/>
            <a:prstDash val="solid"/>
          </a:ln>
          <a:effectLst/>
        </p:spPr>
        <p:txBody>
          <a:bodyPr anchor="ctr"/>
          <a:lstStyle/>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593049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649283"/>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990376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688"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 name="矩形 7"/>
          <p:cNvSpPr/>
          <p:nvPr/>
        </p:nvSpPr>
        <p:spPr>
          <a:xfrm>
            <a:off x="3091285"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矩形 11"/>
          <p:cNvSpPr/>
          <p:nvPr/>
        </p:nvSpPr>
        <p:spPr>
          <a:xfrm>
            <a:off x="5126882"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矩形 12"/>
          <p:cNvSpPr/>
          <p:nvPr/>
        </p:nvSpPr>
        <p:spPr>
          <a:xfrm>
            <a:off x="7162479"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5" name="矩形 14"/>
          <p:cNvSpPr/>
          <p:nvPr/>
        </p:nvSpPr>
        <p:spPr>
          <a:xfrm>
            <a:off x="9198076"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6" name="组合 15"/>
          <p:cNvGrpSpPr/>
          <p:nvPr/>
        </p:nvGrpSpPr>
        <p:grpSpPr>
          <a:xfrm>
            <a:off x="3790719" y="2633108"/>
            <a:ext cx="533171" cy="497987"/>
            <a:chOff x="1740921" y="2645461"/>
            <a:chExt cx="1408013" cy="1315096"/>
          </a:xfrm>
        </p:grpSpPr>
        <p:sp>
          <p:nvSpPr>
            <p:cNvPr id="17"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1"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2" name="组合 21"/>
          <p:cNvGrpSpPr/>
          <p:nvPr/>
        </p:nvGrpSpPr>
        <p:grpSpPr>
          <a:xfrm>
            <a:off x="5809177" y="2576131"/>
            <a:ext cx="567448" cy="611941"/>
            <a:chOff x="7549885" y="3739194"/>
            <a:chExt cx="1720118" cy="1854990"/>
          </a:xfrm>
        </p:grpSpPr>
        <p:sp>
          <p:nvSpPr>
            <p:cNvPr id="23" name="Freeform 38"/>
            <p:cNvSpPr>
              <a:spLocks noEditPoints="1"/>
            </p:cNvSpPr>
            <p:nvPr/>
          </p:nvSpPr>
          <p:spPr bwMode="auto">
            <a:xfrm>
              <a:off x="7549885" y="37391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39"/>
            <p:cNvSpPr>
              <a:spLocks/>
            </p:cNvSpPr>
            <p:nvPr/>
          </p:nvSpPr>
          <p:spPr bwMode="auto">
            <a:xfrm>
              <a:off x="8013143" y="50449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40"/>
            <p:cNvSpPr>
              <a:spLocks/>
            </p:cNvSpPr>
            <p:nvPr/>
          </p:nvSpPr>
          <p:spPr bwMode="auto">
            <a:xfrm>
              <a:off x="7813767" y="40734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6" name="组合 25"/>
          <p:cNvGrpSpPr/>
          <p:nvPr/>
        </p:nvGrpSpPr>
        <p:grpSpPr>
          <a:xfrm>
            <a:off x="7889365" y="2634479"/>
            <a:ext cx="478267" cy="495245"/>
            <a:chOff x="4571018" y="3941631"/>
            <a:chExt cx="1142820" cy="1183390"/>
          </a:xfrm>
        </p:grpSpPr>
        <p:sp>
          <p:nvSpPr>
            <p:cNvPr id="27"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2">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30" name="Freeform 128"/>
          <p:cNvSpPr>
            <a:spLocks noEditPoints="1"/>
          </p:cNvSpPr>
          <p:nvPr/>
        </p:nvSpPr>
        <p:spPr bwMode="black">
          <a:xfrm>
            <a:off x="9889674" y="2690173"/>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31" name="Freeform 114"/>
          <p:cNvSpPr>
            <a:spLocks noEditPoints="1"/>
          </p:cNvSpPr>
          <p:nvPr/>
        </p:nvSpPr>
        <p:spPr bwMode="auto">
          <a:xfrm>
            <a:off x="1799913" y="25870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32" name="文本框 31"/>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
        <p:nvSpPr>
          <p:cNvPr id="33" name="文本框 32"/>
          <p:cNvSpPr txBox="1"/>
          <p:nvPr/>
        </p:nvSpPr>
        <p:spPr>
          <a:xfrm>
            <a:off x="933387"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4" name="文本框 33"/>
          <p:cNvSpPr txBox="1"/>
          <p:nvPr/>
        </p:nvSpPr>
        <p:spPr>
          <a:xfrm>
            <a:off x="2987727"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5" name="文本框 34"/>
          <p:cNvSpPr txBox="1"/>
          <p:nvPr/>
        </p:nvSpPr>
        <p:spPr>
          <a:xfrm>
            <a:off x="5038008"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6" name="文本框 35"/>
          <p:cNvSpPr txBox="1"/>
          <p:nvPr/>
        </p:nvSpPr>
        <p:spPr>
          <a:xfrm>
            <a:off x="7063330"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sp>
        <p:nvSpPr>
          <p:cNvPr id="37" name="文本框 36"/>
          <p:cNvSpPr txBox="1"/>
          <p:nvPr/>
        </p:nvSpPr>
        <p:spPr>
          <a:xfrm>
            <a:off x="9094518" y="3432501"/>
            <a:ext cx="2130335" cy="523220"/>
          </a:xfrm>
          <a:prstGeom prst="rect">
            <a:avLst/>
          </a:prstGeom>
          <a:noFill/>
        </p:spPr>
        <p:txBody>
          <a:bodyPr wrap="square" rtlCol="0">
            <a:spAutoFit/>
          </a:bodyPr>
          <a:lstStyle/>
          <a:p>
            <a:pPr algn="ctr"/>
            <a:r>
              <a:rPr lang="zh-CN" altLang="en-US" sz="1400" dirty="0" smtClean="0">
                <a:blipFill>
                  <a:blip r:embed="rId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3"/>
                <a:stretch>
                  <a:fillRect/>
                </a:stretch>
              </a:blipFill>
              <a:latin typeface="方正正粗黑简体" panose="02000000000000000000" pitchFamily="2" charset="-122"/>
              <a:ea typeface="方正正粗黑简体" panose="02000000000000000000" pitchFamily="2" charset="-122"/>
            </a:endParaRPr>
          </a:p>
        </p:txBody>
      </p: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Tree>
    <p:extLst>
      <p:ext uri="{BB962C8B-B14F-4D97-AF65-F5344CB8AC3E}">
        <p14:creationId xmlns:p14="http://schemas.microsoft.com/office/powerpoint/2010/main" val="3686114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61" name="菱形 60"/>
          <p:cNvSpPr/>
          <p:nvPr/>
        </p:nvSpPr>
        <p:spPr>
          <a:xfrm rot="21481372">
            <a:off x="4547837" y="2991296"/>
            <a:ext cx="1203253" cy="2711639"/>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2" name="文本框 61"/>
          <p:cNvSpPr txBox="1"/>
          <p:nvPr/>
        </p:nvSpPr>
        <p:spPr>
          <a:xfrm>
            <a:off x="4827983" y="4103250"/>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1</a:t>
            </a:r>
            <a:endParaRPr lang="zh-CN" altLang="en-US" sz="4800" dirty="0">
              <a:blipFill>
                <a:blip r:embed="rId3"/>
                <a:stretch>
                  <a:fillRect/>
                </a:stretch>
              </a:blipFill>
              <a:latin typeface="Akzidenz-Grotesk BQ Condensed" pitchFamily="2" charset="0"/>
            </a:endParaRPr>
          </a:p>
        </p:txBody>
      </p:sp>
      <p:sp>
        <p:nvSpPr>
          <p:cNvPr id="64" name="菱形 63"/>
          <p:cNvSpPr/>
          <p:nvPr/>
        </p:nvSpPr>
        <p:spPr>
          <a:xfrm rot="18086684">
            <a:off x="5462472" y="2313623"/>
            <a:ext cx="1623988" cy="2578414"/>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5" name="文本框 64"/>
          <p:cNvSpPr txBox="1"/>
          <p:nvPr/>
        </p:nvSpPr>
        <p:spPr>
          <a:xfrm>
            <a:off x="6025411" y="3327862"/>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2</a:t>
            </a:r>
            <a:endParaRPr lang="zh-CN" altLang="en-US" sz="4800" dirty="0">
              <a:blipFill>
                <a:blip r:embed="rId3"/>
                <a:stretch>
                  <a:fillRect/>
                </a:stretch>
              </a:blipFill>
              <a:latin typeface="Akzidenz-Grotesk BQ Condensed" pitchFamily="2" charset="0"/>
            </a:endParaRPr>
          </a:p>
        </p:txBody>
      </p:sp>
      <p:sp>
        <p:nvSpPr>
          <p:cNvPr id="67" name="菱形 66"/>
          <p:cNvSpPr/>
          <p:nvPr/>
        </p:nvSpPr>
        <p:spPr>
          <a:xfrm rot="3378937">
            <a:off x="5504515" y="3817243"/>
            <a:ext cx="1637104" cy="2475951"/>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8" name="文本框 67"/>
          <p:cNvSpPr txBox="1"/>
          <p:nvPr/>
        </p:nvSpPr>
        <p:spPr>
          <a:xfrm>
            <a:off x="6047080" y="4816571"/>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3</a:t>
            </a:r>
            <a:endParaRPr lang="zh-CN" altLang="en-US" sz="4800" dirty="0">
              <a:blipFill>
                <a:blip r:embed="rId3"/>
                <a:stretch>
                  <a:fillRect/>
                </a:stretch>
              </a:blipFill>
              <a:latin typeface="Akzidenz-Grotesk BQ Condensed" pitchFamily="2" charset="0"/>
            </a:endParaRPr>
          </a:p>
        </p:txBody>
      </p:sp>
      <p:sp>
        <p:nvSpPr>
          <p:cNvPr id="69" name="文本框 68"/>
          <p:cNvSpPr txBox="1"/>
          <p:nvPr/>
        </p:nvSpPr>
        <p:spPr>
          <a:xfrm>
            <a:off x="1038720" y="1486293"/>
            <a:ext cx="10097593"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审核确保</a:t>
            </a:r>
            <a:r>
              <a:rPr lang="zh-CN" altLang="en-US" sz="2400" dirty="0">
                <a:solidFill>
                  <a:schemeClr val="bg1"/>
                </a:solidFill>
                <a:latin typeface="方正正中黑简体" panose="02000000000000000000" pitchFamily="2" charset="-122"/>
                <a:ea typeface="方正正中黑简体" panose="02000000000000000000" pitchFamily="2" charset="-122"/>
              </a:rPr>
              <a:t>专业对卖方进行技术</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培训</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sp>
        <p:nvSpPr>
          <p:cNvPr id="70" name="文本框 69"/>
          <p:cNvSpPr txBox="1"/>
          <p:nvPr/>
        </p:nvSpPr>
        <p:spPr>
          <a:xfrm>
            <a:off x="1438314" y="3558139"/>
            <a:ext cx="2451381"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8263419" y="4647450"/>
            <a:ext cx="2306825"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cxnSp>
        <p:nvCxnSpPr>
          <p:cNvPr id="73" name="直接连接符 72"/>
          <p:cNvCxnSpPr/>
          <p:nvPr/>
        </p:nvCxnSpPr>
        <p:spPr>
          <a:xfrm>
            <a:off x="3490111" y="3924074"/>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766369" y="3164683"/>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6766369" y="5043106"/>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114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a:off x="5114925" y="3621086"/>
            <a:ext cx="7205412"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6839367" y="1480445"/>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
        <p:nvSpPr>
          <p:cNvPr id="10" name="图文框 9"/>
          <p:cNvSpPr/>
          <p:nvPr/>
        </p:nvSpPr>
        <p:spPr>
          <a:xfrm>
            <a:off x="1306022" y="2016177"/>
            <a:ext cx="4375251" cy="3072984"/>
          </a:xfrm>
          <a:prstGeom prst="fram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011" y="2298577"/>
            <a:ext cx="3877649" cy="2582514"/>
          </a:xfrm>
          <a:prstGeom prst="rect">
            <a:avLst/>
          </a:prstGeom>
        </p:spPr>
      </p:pic>
      <p:sp>
        <p:nvSpPr>
          <p:cNvPr id="12" name="文本框 11"/>
          <p:cNvSpPr txBox="1"/>
          <p:nvPr/>
        </p:nvSpPr>
        <p:spPr>
          <a:xfrm>
            <a:off x="6839367" y="4149566"/>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523666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941770" y="1355270"/>
          <a:ext cx="6463371" cy="5019313"/>
        </p:xfrm>
        <a:graphic>
          <a:graphicData uri="http://schemas.openxmlformats.org/drawingml/2006/chart">
            <c:chart xmlns:c="http://schemas.openxmlformats.org/drawingml/2006/chart" xmlns:r="http://schemas.openxmlformats.org/officeDocument/2006/relationships" r:id="rId3"/>
          </a:graphicData>
        </a:graphic>
      </p:graphicFrame>
      <p:sp>
        <p:nvSpPr>
          <p:cNvPr id="9" name="五边形 8"/>
          <p:cNvSpPr/>
          <p:nvPr/>
        </p:nvSpPr>
        <p:spPr>
          <a:xfrm flipH="1">
            <a:off x="8204867" y="1520160"/>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五边形 9"/>
          <p:cNvSpPr/>
          <p:nvPr/>
        </p:nvSpPr>
        <p:spPr>
          <a:xfrm flipH="1">
            <a:off x="8204869" y="3324051"/>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 name="五边形 10"/>
          <p:cNvSpPr/>
          <p:nvPr/>
        </p:nvSpPr>
        <p:spPr>
          <a:xfrm flipH="1">
            <a:off x="8204868" y="5127942"/>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3" name="矩形 2"/>
          <p:cNvSpPr/>
          <p:nvPr/>
        </p:nvSpPr>
        <p:spPr>
          <a:xfrm>
            <a:off x="8691504" y="1666794"/>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3" name="矩形 12"/>
          <p:cNvSpPr/>
          <p:nvPr/>
        </p:nvSpPr>
        <p:spPr>
          <a:xfrm>
            <a:off x="8691504" y="3470686"/>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6" name="矩形 15"/>
          <p:cNvSpPr/>
          <p:nvPr/>
        </p:nvSpPr>
        <p:spPr>
          <a:xfrm>
            <a:off x="8691504" y="5305101"/>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Tree>
    <p:extLst>
      <p:ext uri="{BB962C8B-B14F-4D97-AF65-F5344CB8AC3E}">
        <p14:creationId xmlns:p14="http://schemas.microsoft.com/office/powerpoint/2010/main" val="499555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813544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994" y="1573207"/>
            <a:ext cx="2112452" cy="2705032"/>
            <a:chOff x="1543170" y="1573207"/>
            <a:chExt cx="2112452" cy="2705032"/>
          </a:xfrm>
        </p:grpSpPr>
        <p:sp>
          <p:nvSpPr>
            <p:cNvPr id="29"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30" name="任意多边形 29"/>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38" name="图片 37"/>
            <p:cNvPicPr>
              <a:picLocks noChangeAspect="1"/>
            </p:cNvPicPr>
            <p:nvPr/>
          </p:nvPicPr>
          <p:blipFill rotWithShape="1">
            <a:blip r:embed="rId2"/>
            <a:srcRect l="86467"/>
            <a:stretch/>
          </p:blipFill>
          <p:spPr>
            <a:xfrm rot="19354029">
              <a:off x="2013464" y="1595505"/>
              <a:ext cx="320754" cy="2682734"/>
            </a:xfrm>
            <a:prstGeom prst="rect">
              <a:avLst/>
            </a:prstGeom>
          </p:spPr>
        </p:pic>
        <p:sp useBgFill="1">
          <p:nvSpPr>
            <p:cNvPr id="39" name="Freeform 114"/>
            <p:cNvSpPr>
              <a:spLocks noEditPoints="1"/>
            </p:cNvSpPr>
            <p:nvPr/>
          </p:nvSpPr>
          <p:spPr bwMode="auto">
            <a:xfrm>
              <a:off x="2358713" y="22949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3725194" y="1573207"/>
            <a:ext cx="2112452" cy="2705032"/>
            <a:chOff x="1543170" y="1573207"/>
            <a:chExt cx="2112452" cy="2705032"/>
          </a:xfrm>
        </p:grpSpPr>
        <p:sp>
          <p:nvSpPr>
            <p:cNvPr id="4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2" name="任意多边形 4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3" name="图片 42"/>
            <p:cNvPicPr>
              <a:picLocks noChangeAspect="1"/>
            </p:cNvPicPr>
            <p:nvPr/>
          </p:nvPicPr>
          <p:blipFill rotWithShape="1">
            <a:blip r:embed="rId2"/>
            <a:srcRect l="86467"/>
            <a:stretch/>
          </p:blipFill>
          <p:spPr>
            <a:xfrm rot="19354029">
              <a:off x="2013464" y="1595505"/>
              <a:ext cx="320754" cy="2682734"/>
            </a:xfrm>
            <a:prstGeom prst="rect">
              <a:avLst/>
            </a:prstGeom>
          </p:spPr>
        </p:pic>
      </p:grpSp>
      <p:grpSp>
        <p:nvGrpSpPr>
          <p:cNvPr id="45" name="组合 44"/>
          <p:cNvGrpSpPr/>
          <p:nvPr/>
        </p:nvGrpSpPr>
        <p:grpSpPr>
          <a:xfrm>
            <a:off x="6356394" y="1573207"/>
            <a:ext cx="2112452" cy="2705032"/>
            <a:chOff x="1543170" y="1573207"/>
            <a:chExt cx="2112452" cy="2705032"/>
          </a:xfrm>
        </p:grpSpPr>
        <p:sp>
          <p:nvSpPr>
            <p:cNvPr id="46"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7" name="任意多边形 46"/>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8" name="图片 47"/>
            <p:cNvPicPr>
              <a:picLocks noChangeAspect="1"/>
            </p:cNvPicPr>
            <p:nvPr/>
          </p:nvPicPr>
          <p:blipFill rotWithShape="1">
            <a:blip r:embed="rId2"/>
            <a:srcRect l="86467"/>
            <a:stretch/>
          </p:blipFill>
          <p:spPr>
            <a:xfrm rot="19354029">
              <a:off x="2013464" y="1595505"/>
              <a:ext cx="320754" cy="2682734"/>
            </a:xfrm>
            <a:prstGeom prst="rect">
              <a:avLst/>
            </a:prstGeom>
          </p:spPr>
        </p:pic>
      </p:grpSp>
      <p:grpSp>
        <p:nvGrpSpPr>
          <p:cNvPr id="50" name="组合 49"/>
          <p:cNvGrpSpPr/>
          <p:nvPr/>
        </p:nvGrpSpPr>
        <p:grpSpPr>
          <a:xfrm>
            <a:off x="8987594" y="1573207"/>
            <a:ext cx="2112452" cy="2705032"/>
            <a:chOff x="1543170" y="1573207"/>
            <a:chExt cx="2112452" cy="2705032"/>
          </a:xfrm>
        </p:grpSpPr>
        <p:sp>
          <p:nvSpPr>
            <p:cNvPr id="5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52" name="任意多边形 5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53" name="图片 52"/>
            <p:cNvPicPr>
              <a:picLocks noChangeAspect="1"/>
            </p:cNvPicPr>
            <p:nvPr/>
          </p:nvPicPr>
          <p:blipFill rotWithShape="1">
            <a:blip r:embed="rId2"/>
            <a:srcRect l="86467"/>
            <a:stretch/>
          </p:blipFill>
          <p:spPr>
            <a:xfrm rot="19354029">
              <a:off x="2013464" y="1595505"/>
              <a:ext cx="320754" cy="2682734"/>
            </a:xfrm>
            <a:prstGeom prst="rect">
              <a:avLst/>
            </a:prstGeom>
          </p:spPr>
        </p:pic>
      </p:grpSp>
      <p:sp>
        <p:nvSpPr>
          <p:cNvPr id="55" name="文本框 54"/>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62" name="组合 61"/>
          <p:cNvGrpSpPr/>
          <p:nvPr/>
        </p:nvGrpSpPr>
        <p:grpSpPr>
          <a:xfrm>
            <a:off x="4524466" y="2341007"/>
            <a:ext cx="533171" cy="497987"/>
            <a:chOff x="1740921" y="2645461"/>
            <a:chExt cx="1408013" cy="1315096"/>
          </a:xfrm>
        </p:grpSpPr>
        <p:sp>
          <p:nvSpPr>
            <p:cNvPr id="63"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4"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68" name="组合 67"/>
          <p:cNvGrpSpPr/>
          <p:nvPr/>
        </p:nvGrpSpPr>
        <p:grpSpPr>
          <a:xfrm>
            <a:off x="7239220" y="2392200"/>
            <a:ext cx="478267" cy="495245"/>
            <a:chOff x="4571018" y="3941631"/>
            <a:chExt cx="1142820" cy="1183390"/>
          </a:xfrm>
        </p:grpSpPr>
        <p:sp>
          <p:nvSpPr>
            <p:cNvPr id="69"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1"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4">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72" name="Freeform 128"/>
          <p:cNvSpPr>
            <a:spLocks noEditPoints="1"/>
          </p:cNvSpPr>
          <p:nvPr/>
        </p:nvSpPr>
        <p:spPr bwMode="black">
          <a:xfrm>
            <a:off x="9863760" y="2463016"/>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2112708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2653</Words>
  <Application>Microsoft Office PowerPoint</Application>
  <PresentationFormat>宽屏</PresentationFormat>
  <Paragraphs>218</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25</vt:i4>
      </vt:variant>
    </vt:vector>
  </HeadingPairs>
  <TitlesOfParts>
    <vt:vector size="39" baseType="lpstr">
      <vt:lpstr>Meiryo</vt:lpstr>
      <vt:lpstr>Calibri</vt:lpstr>
      <vt:lpstr>方正正中黑简体</vt:lpstr>
      <vt:lpstr>方正大黑简体</vt:lpstr>
      <vt:lpstr>方正正粗黑简体</vt:lpstr>
      <vt:lpstr>Akzidenz-Grotesk BQ Condensed</vt:lpstr>
      <vt:lpstr>Calibri Light</vt:lpstr>
      <vt:lpstr>微软雅黑</vt:lpstr>
      <vt:lpstr>宋体</vt:lpstr>
      <vt:lpstr>Arial</vt:lpstr>
      <vt:lpstr>方正中等线简体</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mycomputer</dc:creator>
  <cp:lastModifiedBy>kan</cp:lastModifiedBy>
  <cp:revision>10</cp:revision>
  <dcterms:created xsi:type="dcterms:W3CDTF">2015-05-07T04:12:26Z</dcterms:created>
  <dcterms:modified xsi:type="dcterms:W3CDTF">2016-01-09T05:26:31Z</dcterms:modified>
</cp:coreProperties>
</file>