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40"/>
  </p:notesMasterIdLst>
  <p:sldIdLst>
    <p:sldId id="256" r:id="rId3"/>
    <p:sldId id="257" r:id="rId4"/>
    <p:sldId id="258" r:id="rId5"/>
    <p:sldId id="259" r:id="rId6"/>
    <p:sldId id="294" r:id="rId7"/>
    <p:sldId id="295" r:id="rId8"/>
    <p:sldId id="296" r:id="rId9"/>
    <p:sldId id="297" r:id="rId10"/>
    <p:sldId id="298" r:id="rId11"/>
    <p:sldId id="272" r:id="rId12"/>
    <p:sldId id="274" r:id="rId13"/>
    <p:sldId id="299" r:id="rId14"/>
    <p:sldId id="300" r:id="rId15"/>
    <p:sldId id="301" r:id="rId16"/>
    <p:sldId id="302" r:id="rId17"/>
    <p:sldId id="303" r:id="rId18"/>
    <p:sldId id="304" r:id="rId19"/>
    <p:sldId id="305" r:id="rId20"/>
    <p:sldId id="273" r:id="rId21"/>
    <p:sldId id="278" r:id="rId22"/>
    <p:sldId id="306" r:id="rId23"/>
    <p:sldId id="308" r:id="rId24"/>
    <p:sldId id="307" r:id="rId25"/>
    <p:sldId id="309" r:id="rId26"/>
    <p:sldId id="312" r:id="rId27"/>
    <p:sldId id="311" r:id="rId28"/>
    <p:sldId id="310" r:id="rId29"/>
    <p:sldId id="313" r:id="rId30"/>
    <p:sldId id="291" r:id="rId31"/>
    <p:sldId id="292" r:id="rId32"/>
    <p:sldId id="314" r:id="rId33"/>
    <p:sldId id="317" r:id="rId34"/>
    <p:sldId id="315" r:id="rId35"/>
    <p:sldId id="318" r:id="rId36"/>
    <p:sldId id="316" r:id="rId37"/>
    <p:sldId id="267" r:id="rId38"/>
    <p:sldId id="319" r:id="rId39"/>
  </p:sldIdLst>
  <p:sldSz cx="1219835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300"/>
    <a:srgbClr val="8BAB00"/>
    <a:srgbClr val="D67A00"/>
    <a:srgbClr val="EA8600"/>
    <a:srgbClr val="666666"/>
    <a:srgbClr val="525252"/>
    <a:srgbClr val="FFB553"/>
    <a:srgbClr val="FFDBAB"/>
    <a:srgbClr val="CD1F06"/>
    <a:srgbClr val="CDCD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581" autoAdjust="0"/>
    <p:restoredTop sz="99484" autoAdjust="0"/>
  </p:normalViewPr>
  <p:slideViewPr>
    <p:cSldViewPr>
      <p:cViewPr varScale="1">
        <p:scale>
          <a:sx n="116" d="100"/>
          <a:sy n="116" d="100"/>
        </p:scale>
        <p:origin x="126" y="108"/>
      </p:cViewPr>
      <p:guideLst>
        <p:guide orient="horz" pos="2160"/>
        <p:guide pos="384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74" d="100"/>
        <a:sy n="17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451431322445654"/>
          <c:y val="3.5310410482131682E-3"/>
          <c:w val="0.6676538758173407"/>
          <c:h val="0.9223170969393103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ln w="28575"/>
          </c:spPr>
          <c:dPt>
            <c:idx val="0"/>
            <c:bubble3D val="0"/>
            <c:spPr>
              <a:solidFill>
                <a:srgbClr val="FD7A2A"/>
              </a:solidFill>
              <a:ln w="28575">
                <a:solidFill>
                  <a:schemeClr val="bg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3B79CE"/>
              </a:solidFill>
              <a:ln w="28575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AAD523"/>
              </a:solidFill>
              <a:ln w="28575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EF3800"/>
              </a:solidFill>
              <a:ln w="28575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3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g"/><Relationship Id="rId4" Type="http://schemas.openxmlformats.org/officeDocument/2006/relationships/image" Target="../media/image15.jpe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51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Relationship Id="rId6" Type="http://schemas.openxmlformats.org/officeDocument/2006/relationships/image" Target="../media/image4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3.jpeg"/><Relationship Id="rId1" Type="http://schemas.openxmlformats.org/officeDocument/2006/relationships/image" Target="../media/image12.jpg"/><Relationship Id="rId4" Type="http://schemas.openxmlformats.org/officeDocument/2006/relationships/image" Target="../media/image1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EE967BD-B0C9-45D7-9898-B25BD1FF08EE}" type="doc">
      <dgm:prSet loTypeId="urn:microsoft.com/office/officeart/2008/layout/HexagonCluster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881D9A23-61C3-4802-A6F9-36BA4171BA3A}">
      <dgm:prSet phldrT="[文本]" phldr="1"/>
      <dgm:spPr>
        <a:solidFill>
          <a:srgbClr val="FF9900"/>
        </a:solidFill>
        <a:ln>
          <a:solidFill>
            <a:srgbClr val="FF9900"/>
          </a:solidFill>
        </a:ln>
      </dgm:spPr>
      <dgm:t>
        <a:bodyPr/>
        <a:lstStyle/>
        <a:p>
          <a:endParaRPr lang="zh-CN" altLang="en-US"/>
        </a:p>
      </dgm:t>
    </dgm:pt>
    <dgm:pt modelId="{820AD4A3-D7D3-4F03-BBFC-70F238A9B63A}" type="parTrans" cxnId="{7A194F94-B65A-4449-BD4F-074F71540871}">
      <dgm:prSet/>
      <dgm:spPr/>
      <dgm:t>
        <a:bodyPr/>
        <a:lstStyle/>
        <a:p>
          <a:endParaRPr lang="zh-CN" altLang="en-US"/>
        </a:p>
      </dgm:t>
    </dgm:pt>
    <dgm:pt modelId="{C57D4F62-B831-411D-AF98-3E7CC3710958}" type="sibTrans" cxnId="{7A194F94-B65A-4449-BD4F-074F71540871}">
      <dgm:prSet/>
      <dgm:spPr>
        <a:blipFill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solidFill>
            <a:srgbClr val="FF9900"/>
          </a:solidFill>
        </a:ln>
      </dgm:spPr>
      <dgm:t>
        <a:bodyPr/>
        <a:lstStyle/>
        <a:p>
          <a:endParaRPr lang="zh-CN" altLang="en-US"/>
        </a:p>
      </dgm:t>
    </dgm:pt>
    <dgm:pt modelId="{0A83EB6F-D765-4604-BC9E-AA435333FB46}">
      <dgm:prSet phldrT="[文本]" phldr="1"/>
      <dgm:spPr>
        <a:solidFill>
          <a:srgbClr val="FFC671"/>
        </a:solidFill>
        <a:ln>
          <a:solidFill>
            <a:srgbClr val="FFC671"/>
          </a:solidFill>
        </a:ln>
      </dgm:spPr>
      <dgm:t>
        <a:bodyPr/>
        <a:lstStyle/>
        <a:p>
          <a:endParaRPr lang="zh-CN" altLang="en-US" dirty="0"/>
        </a:p>
      </dgm:t>
    </dgm:pt>
    <dgm:pt modelId="{4F1AED60-D5FC-47BC-AC1B-987B02F80704}" type="parTrans" cxnId="{FCBCDE33-2114-4A56-91F4-BEFEDC25C4F0}">
      <dgm:prSet/>
      <dgm:spPr/>
      <dgm:t>
        <a:bodyPr/>
        <a:lstStyle/>
        <a:p>
          <a:endParaRPr lang="zh-CN" altLang="en-US"/>
        </a:p>
      </dgm:t>
    </dgm:pt>
    <dgm:pt modelId="{037BD8CD-10D2-411C-8A8B-FAB5E01C02A7}" type="sibTrans" cxnId="{FCBCDE33-2114-4A56-91F4-BEFEDC25C4F0}">
      <dgm:prSet/>
      <dgm:spPr>
        <a:blipFill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solidFill>
            <a:srgbClr val="CFF170"/>
          </a:solidFill>
        </a:ln>
      </dgm:spPr>
      <dgm:t>
        <a:bodyPr/>
        <a:lstStyle/>
        <a:p>
          <a:endParaRPr lang="zh-CN" altLang="en-US"/>
        </a:p>
      </dgm:t>
    </dgm:pt>
    <dgm:pt modelId="{92EBE9A8-C2F3-4006-A7B3-BF0DA5F10204}">
      <dgm:prSet phldrT="[文本]" phldr="1"/>
      <dgm:spPr>
        <a:solidFill>
          <a:srgbClr val="FFB13B"/>
        </a:solidFill>
        <a:ln>
          <a:solidFill>
            <a:srgbClr val="FFB13B"/>
          </a:solidFill>
        </a:ln>
      </dgm:spPr>
      <dgm:t>
        <a:bodyPr/>
        <a:lstStyle/>
        <a:p>
          <a:endParaRPr lang="zh-CN" altLang="en-US" dirty="0"/>
        </a:p>
      </dgm:t>
    </dgm:pt>
    <dgm:pt modelId="{B3BB5D63-2648-4A66-AF08-35FEB6378788}" type="parTrans" cxnId="{664A5A13-CE96-4099-B7FC-41EE5AF33A91}">
      <dgm:prSet/>
      <dgm:spPr/>
      <dgm:t>
        <a:bodyPr/>
        <a:lstStyle/>
        <a:p>
          <a:endParaRPr lang="zh-CN" altLang="en-US"/>
        </a:p>
      </dgm:t>
    </dgm:pt>
    <dgm:pt modelId="{8FC49EF3-E174-4C48-BF44-ABE7CD219B72}" type="sibTrans" cxnId="{664A5A13-CE96-4099-B7FC-41EE5AF33A91}">
      <dgm:prSet/>
      <dgm:spPr>
        <a:blipFill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solidFill>
            <a:srgbClr val="FFB74C"/>
          </a:solidFill>
        </a:ln>
      </dgm:spPr>
      <dgm:t>
        <a:bodyPr/>
        <a:lstStyle/>
        <a:p>
          <a:endParaRPr lang="zh-CN" altLang="en-US"/>
        </a:p>
      </dgm:t>
    </dgm:pt>
    <dgm:pt modelId="{3A03492D-C81F-4D1B-8CEC-7A87E40AA99F}">
      <dgm:prSet phldrT="[文本]"/>
      <dgm:spPr>
        <a:solidFill>
          <a:srgbClr val="AAE600"/>
        </a:solidFill>
        <a:ln>
          <a:solidFill>
            <a:srgbClr val="AAE600"/>
          </a:solidFill>
        </a:ln>
      </dgm:spPr>
      <dgm:t>
        <a:bodyPr/>
        <a:lstStyle/>
        <a:p>
          <a:endParaRPr lang="zh-CN" altLang="en-US" dirty="0"/>
        </a:p>
      </dgm:t>
    </dgm:pt>
    <dgm:pt modelId="{8C89AF09-C29B-47EA-9D52-D12AC49EB6D0}" type="parTrans" cxnId="{09F5570D-7ECA-4587-8D8B-FCF8A4D43184}">
      <dgm:prSet/>
      <dgm:spPr/>
      <dgm:t>
        <a:bodyPr/>
        <a:lstStyle/>
        <a:p>
          <a:endParaRPr lang="zh-CN" altLang="en-US"/>
        </a:p>
      </dgm:t>
    </dgm:pt>
    <dgm:pt modelId="{C408EF2B-DBA8-4147-B6C5-388A3052F2C6}" type="sibTrans" cxnId="{09F5570D-7ECA-4587-8D8B-FCF8A4D43184}">
      <dgm:prSet/>
      <dgm:spPr>
        <a:blipFill>
          <a:blip xmlns:r="http://schemas.openxmlformats.org/officeDocument/2006/relationships"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solidFill>
            <a:srgbClr val="D2F278"/>
          </a:solidFill>
        </a:ln>
      </dgm:spPr>
      <dgm:t>
        <a:bodyPr/>
        <a:lstStyle/>
        <a:p>
          <a:endParaRPr lang="zh-CN" altLang="en-US"/>
        </a:p>
      </dgm:t>
    </dgm:pt>
    <dgm:pt modelId="{D078E962-CA1C-4F2D-BA41-A51C661DC151}">
      <dgm:prSet phldrT="[文本]"/>
      <dgm:spPr>
        <a:solidFill>
          <a:srgbClr val="E5F7B0"/>
        </a:solidFill>
        <a:ln>
          <a:solidFill>
            <a:srgbClr val="E5F7B0"/>
          </a:solidFill>
        </a:ln>
      </dgm:spPr>
      <dgm:t>
        <a:bodyPr/>
        <a:lstStyle/>
        <a:p>
          <a:endParaRPr lang="zh-CN" altLang="en-US" dirty="0"/>
        </a:p>
      </dgm:t>
    </dgm:pt>
    <dgm:pt modelId="{5EC18064-3F64-4796-856D-3150B59D72DB}" type="parTrans" cxnId="{E091E875-81EA-4E54-B1A3-5824E936E213}">
      <dgm:prSet/>
      <dgm:spPr/>
      <dgm:t>
        <a:bodyPr/>
        <a:lstStyle/>
        <a:p>
          <a:endParaRPr lang="zh-CN" altLang="en-US"/>
        </a:p>
      </dgm:t>
    </dgm:pt>
    <dgm:pt modelId="{EED1C866-21DD-4D7F-BD67-B381C0DF738B}" type="sibTrans" cxnId="{E091E875-81EA-4E54-B1A3-5824E936E213}">
      <dgm:prSet/>
      <dgm:spPr>
        <a:blipFill>
          <a:blip xmlns:r="http://schemas.openxmlformats.org/officeDocument/2006/relationships"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solidFill>
            <a:srgbClr val="C1ED45"/>
          </a:solidFill>
        </a:ln>
      </dgm:spPr>
      <dgm:t>
        <a:bodyPr/>
        <a:lstStyle/>
        <a:p>
          <a:endParaRPr lang="zh-CN" altLang="en-US"/>
        </a:p>
      </dgm:t>
    </dgm:pt>
    <dgm:pt modelId="{42EEEAE7-3519-4490-B6A5-C2AE3D1FA724}">
      <dgm:prSet phldrT="[文本]"/>
      <dgm:spPr>
        <a:solidFill>
          <a:srgbClr val="D2F278"/>
        </a:solidFill>
        <a:ln>
          <a:solidFill>
            <a:srgbClr val="D2F278"/>
          </a:solidFill>
        </a:ln>
      </dgm:spPr>
      <dgm:t>
        <a:bodyPr/>
        <a:lstStyle/>
        <a:p>
          <a:endParaRPr lang="zh-CN" altLang="en-US" dirty="0"/>
        </a:p>
      </dgm:t>
    </dgm:pt>
    <dgm:pt modelId="{21A308CD-2B6D-4CE5-AA94-17AA4EB1AECF}" type="parTrans" cxnId="{EDE7A467-A02C-4456-8DB1-F681856D93B5}">
      <dgm:prSet/>
      <dgm:spPr/>
      <dgm:t>
        <a:bodyPr/>
        <a:lstStyle/>
        <a:p>
          <a:endParaRPr lang="zh-CN" altLang="en-US"/>
        </a:p>
      </dgm:t>
    </dgm:pt>
    <dgm:pt modelId="{164997F2-8EF1-40A9-A6B3-EB254B178EB7}" type="sibTrans" cxnId="{EDE7A467-A02C-4456-8DB1-F681856D93B5}">
      <dgm:prSet/>
      <dgm:spPr>
        <a:blipFill>
          <a:blip xmlns:r="http://schemas.openxmlformats.org/officeDocument/2006/relationships"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solidFill>
            <a:srgbClr val="C1ED45"/>
          </a:solidFill>
        </a:ln>
      </dgm:spPr>
      <dgm:t>
        <a:bodyPr/>
        <a:lstStyle/>
        <a:p>
          <a:endParaRPr lang="zh-CN" altLang="en-US"/>
        </a:p>
      </dgm:t>
    </dgm:pt>
    <dgm:pt modelId="{AF378B52-AE65-4CED-9F85-3837D4D93BE0}" type="pres">
      <dgm:prSet presAssocID="{9EE967BD-B0C9-45D7-9898-B25BD1FF08EE}" presName="Name0" presStyleCnt="0">
        <dgm:presLayoutVars>
          <dgm:chMax val="21"/>
          <dgm:chPref val="21"/>
        </dgm:presLayoutVars>
      </dgm:prSet>
      <dgm:spPr/>
      <dgm:t>
        <a:bodyPr/>
        <a:lstStyle/>
        <a:p>
          <a:endParaRPr lang="zh-CN" altLang="en-US"/>
        </a:p>
      </dgm:t>
    </dgm:pt>
    <dgm:pt modelId="{E3C24B2E-1490-4371-B2AE-504D11BA5EA9}" type="pres">
      <dgm:prSet presAssocID="{881D9A23-61C3-4802-A6F9-36BA4171BA3A}" presName="text1" presStyleCnt="0"/>
      <dgm:spPr/>
    </dgm:pt>
    <dgm:pt modelId="{6F0A58D8-4850-4FAC-94F9-E32005297EA9}" type="pres">
      <dgm:prSet presAssocID="{881D9A23-61C3-4802-A6F9-36BA4171BA3A}" presName="textRepeatNode" presStyleLbl="alignNode1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92C7E18-628E-41BC-AB03-DA0C2A49A3FC}" type="pres">
      <dgm:prSet presAssocID="{881D9A23-61C3-4802-A6F9-36BA4171BA3A}" presName="textaccent1" presStyleCnt="0"/>
      <dgm:spPr/>
    </dgm:pt>
    <dgm:pt modelId="{994E642B-3B5D-41B7-9144-0851379724CF}" type="pres">
      <dgm:prSet presAssocID="{881D9A23-61C3-4802-A6F9-36BA4171BA3A}" presName="accentRepeatNode" presStyleLbl="solidAlignAcc1" presStyleIdx="0" presStyleCnt="12"/>
      <dgm:spPr>
        <a:ln>
          <a:solidFill>
            <a:srgbClr val="ABF10F"/>
          </a:solidFill>
        </a:ln>
      </dgm:spPr>
      <dgm:t>
        <a:bodyPr/>
        <a:lstStyle/>
        <a:p>
          <a:endParaRPr lang="zh-CN" altLang="en-US"/>
        </a:p>
      </dgm:t>
    </dgm:pt>
    <dgm:pt modelId="{C1B1E204-2DB9-4908-ADD6-8339C41F8175}" type="pres">
      <dgm:prSet presAssocID="{C57D4F62-B831-411D-AF98-3E7CC3710958}" presName="image1" presStyleCnt="0"/>
      <dgm:spPr/>
    </dgm:pt>
    <dgm:pt modelId="{8DC7AD04-9AE1-4590-A32F-0ABA2DB481A2}" type="pres">
      <dgm:prSet presAssocID="{C57D4F62-B831-411D-AF98-3E7CC3710958}" presName="imageRepeatNode" presStyleLbl="alignAcc1" presStyleIdx="0" presStyleCnt="6"/>
      <dgm:spPr/>
      <dgm:t>
        <a:bodyPr/>
        <a:lstStyle/>
        <a:p>
          <a:endParaRPr lang="zh-CN" altLang="en-US"/>
        </a:p>
      </dgm:t>
    </dgm:pt>
    <dgm:pt modelId="{589DD869-2E13-4F93-BC3D-D89FEA302A1F}" type="pres">
      <dgm:prSet presAssocID="{C57D4F62-B831-411D-AF98-3E7CC3710958}" presName="imageaccent1" presStyleCnt="0"/>
      <dgm:spPr/>
    </dgm:pt>
    <dgm:pt modelId="{A0157D45-BA16-4178-8C3E-7D5DAB36080E}" type="pres">
      <dgm:prSet presAssocID="{C57D4F62-B831-411D-AF98-3E7CC3710958}" presName="accentRepeatNode" presStyleLbl="solidAlignAcc1" presStyleIdx="1" presStyleCnt="12"/>
      <dgm:spPr/>
    </dgm:pt>
    <dgm:pt modelId="{7A57273A-9D0E-4DA4-9F11-EC8CCB6D7DFB}" type="pres">
      <dgm:prSet presAssocID="{0A83EB6F-D765-4604-BC9E-AA435333FB46}" presName="text2" presStyleCnt="0"/>
      <dgm:spPr/>
    </dgm:pt>
    <dgm:pt modelId="{5510F76D-0195-4E43-A6AF-B2A9145F2F5A}" type="pres">
      <dgm:prSet presAssocID="{0A83EB6F-D765-4604-BC9E-AA435333FB46}" presName="textRepeatNode" presStyleLbl="alignNode1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7C259B-0773-4E94-BE7E-B4CBE3DDCD41}" type="pres">
      <dgm:prSet presAssocID="{0A83EB6F-D765-4604-BC9E-AA435333FB46}" presName="textaccent2" presStyleCnt="0"/>
      <dgm:spPr/>
    </dgm:pt>
    <dgm:pt modelId="{690E7BC2-B39E-457F-8187-FD9B7767DC20}" type="pres">
      <dgm:prSet presAssocID="{0A83EB6F-D765-4604-BC9E-AA435333FB46}" presName="accentRepeatNode" presStyleLbl="solidAlignAcc1" presStyleIdx="2" presStyleCnt="12"/>
      <dgm:spPr>
        <a:ln>
          <a:solidFill>
            <a:srgbClr val="CFF170"/>
          </a:solidFill>
        </a:ln>
      </dgm:spPr>
      <dgm:t>
        <a:bodyPr/>
        <a:lstStyle/>
        <a:p>
          <a:endParaRPr lang="zh-CN" altLang="en-US"/>
        </a:p>
      </dgm:t>
    </dgm:pt>
    <dgm:pt modelId="{039946D8-F1A0-42DE-8A47-5A06C53A8D07}" type="pres">
      <dgm:prSet presAssocID="{037BD8CD-10D2-411C-8A8B-FAB5E01C02A7}" presName="image2" presStyleCnt="0"/>
      <dgm:spPr/>
    </dgm:pt>
    <dgm:pt modelId="{0AD0266E-AABA-4F04-B75C-538C8FD9DF34}" type="pres">
      <dgm:prSet presAssocID="{037BD8CD-10D2-411C-8A8B-FAB5E01C02A7}" presName="imageRepeatNode" presStyleLbl="alignAcc1" presStyleIdx="1" presStyleCnt="6"/>
      <dgm:spPr/>
      <dgm:t>
        <a:bodyPr/>
        <a:lstStyle/>
        <a:p>
          <a:endParaRPr lang="zh-CN" altLang="en-US"/>
        </a:p>
      </dgm:t>
    </dgm:pt>
    <dgm:pt modelId="{A70BE659-12EE-43C3-B0F4-9981858078BA}" type="pres">
      <dgm:prSet presAssocID="{037BD8CD-10D2-411C-8A8B-FAB5E01C02A7}" presName="imageaccent2" presStyleCnt="0"/>
      <dgm:spPr/>
    </dgm:pt>
    <dgm:pt modelId="{B7C26E8A-D17C-4E5B-A1C7-6E96F3EA3FBE}" type="pres">
      <dgm:prSet presAssocID="{037BD8CD-10D2-411C-8A8B-FAB5E01C02A7}" presName="accentRepeatNode" presStyleLbl="solidAlignAcc1" presStyleIdx="3" presStyleCnt="12"/>
      <dgm:spPr>
        <a:ln>
          <a:solidFill>
            <a:srgbClr val="FFCB7D"/>
          </a:solidFill>
        </a:ln>
      </dgm:spPr>
      <dgm:t>
        <a:bodyPr/>
        <a:lstStyle/>
        <a:p>
          <a:endParaRPr lang="zh-CN" altLang="en-US"/>
        </a:p>
      </dgm:t>
    </dgm:pt>
    <dgm:pt modelId="{00A4F1BD-BA73-42FB-834A-AC8E05B16F9C}" type="pres">
      <dgm:prSet presAssocID="{92EBE9A8-C2F3-4006-A7B3-BF0DA5F10204}" presName="text3" presStyleCnt="0"/>
      <dgm:spPr/>
    </dgm:pt>
    <dgm:pt modelId="{E97CD24A-13CD-45D7-8AA0-839C03EE180F}" type="pres">
      <dgm:prSet presAssocID="{92EBE9A8-C2F3-4006-A7B3-BF0DA5F10204}" presName="textRepeatNode" presStyleLbl="alignNode1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5D2B077-9122-4DAC-9810-9B403C949C64}" type="pres">
      <dgm:prSet presAssocID="{92EBE9A8-C2F3-4006-A7B3-BF0DA5F10204}" presName="textaccent3" presStyleCnt="0"/>
      <dgm:spPr/>
    </dgm:pt>
    <dgm:pt modelId="{4083BC50-49E5-4D44-89A7-FD14B5641891}" type="pres">
      <dgm:prSet presAssocID="{92EBE9A8-C2F3-4006-A7B3-BF0DA5F10204}" presName="accentRepeatNode" presStyleLbl="solidAlignAcc1" presStyleIdx="4" presStyleCnt="12"/>
      <dgm:spPr>
        <a:ln>
          <a:solidFill>
            <a:srgbClr val="D2F278"/>
          </a:solidFill>
        </a:ln>
      </dgm:spPr>
      <dgm:t>
        <a:bodyPr/>
        <a:lstStyle/>
        <a:p>
          <a:endParaRPr lang="zh-CN" altLang="en-US"/>
        </a:p>
      </dgm:t>
    </dgm:pt>
    <dgm:pt modelId="{2FFFD8EF-CD72-4A5C-A70B-22EE3990E981}" type="pres">
      <dgm:prSet presAssocID="{8FC49EF3-E174-4C48-BF44-ABE7CD219B72}" presName="image3" presStyleCnt="0"/>
      <dgm:spPr/>
    </dgm:pt>
    <dgm:pt modelId="{B069CB91-0BDE-48E5-9400-417750B62745}" type="pres">
      <dgm:prSet presAssocID="{8FC49EF3-E174-4C48-BF44-ABE7CD219B72}" presName="imageRepeatNode" presStyleLbl="alignAcc1" presStyleIdx="2" presStyleCnt="6"/>
      <dgm:spPr/>
      <dgm:t>
        <a:bodyPr/>
        <a:lstStyle/>
        <a:p>
          <a:endParaRPr lang="zh-CN" altLang="en-US"/>
        </a:p>
      </dgm:t>
    </dgm:pt>
    <dgm:pt modelId="{B3F3FC03-4F45-4BF4-AADD-8FD2BB66B507}" type="pres">
      <dgm:prSet presAssocID="{8FC49EF3-E174-4C48-BF44-ABE7CD219B72}" presName="imageaccent3" presStyleCnt="0"/>
      <dgm:spPr/>
    </dgm:pt>
    <dgm:pt modelId="{8D3C93DD-40E3-4440-882B-27A99C53BA45}" type="pres">
      <dgm:prSet presAssocID="{8FC49EF3-E174-4C48-BF44-ABE7CD219B72}" presName="accentRepeatNode" presStyleLbl="solidAlignAcc1" presStyleIdx="5" presStyleCnt="12"/>
      <dgm:spPr>
        <a:ln>
          <a:solidFill>
            <a:srgbClr val="CFF170"/>
          </a:solidFill>
        </a:ln>
      </dgm:spPr>
      <dgm:t>
        <a:bodyPr/>
        <a:lstStyle/>
        <a:p>
          <a:endParaRPr lang="zh-CN" altLang="en-US"/>
        </a:p>
      </dgm:t>
    </dgm:pt>
    <dgm:pt modelId="{80CFDE9F-531C-416B-B8B9-E02D0DCEBE98}" type="pres">
      <dgm:prSet presAssocID="{D078E962-CA1C-4F2D-BA41-A51C661DC151}" presName="text4" presStyleCnt="0"/>
      <dgm:spPr/>
    </dgm:pt>
    <dgm:pt modelId="{46516AA3-70F8-45E8-AA3F-0A66159623A5}" type="pres">
      <dgm:prSet presAssocID="{D078E962-CA1C-4F2D-BA41-A51C661DC151}" presName="textRepeatNode" presStyleLbl="alignNode1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F47093D-C6B4-402D-87BD-444674263125}" type="pres">
      <dgm:prSet presAssocID="{D078E962-CA1C-4F2D-BA41-A51C661DC151}" presName="textaccent4" presStyleCnt="0"/>
      <dgm:spPr/>
    </dgm:pt>
    <dgm:pt modelId="{C2CA6342-BEC0-4454-9EA7-B8E97BF7C230}" type="pres">
      <dgm:prSet presAssocID="{D078E962-CA1C-4F2D-BA41-A51C661DC151}" presName="accentRepeatNode" presStyleLbl="solidAlignAcc1" presStyleIdx="6" presStyleCnt="12"/>
      <dgm:spPr>
        <a:ln>
          <a:solidFill>
            <a:srgbClr val="C1ED45"/>
          </a:solidFill>
        </a:ln>
      </dgm:spPr>
      <dgm:t>
        <a:bodyPr/>
        <a:lstStyle/>
        <a:p>
          <a:endParaRPr lang="zh-CN" altLang="en-US"/>
        </a:p>
      </dgm:t>
    </dgm:pt>
    <dgm:pt modelId="{4E5A85B0-9D9D-4EE7-9EB6-895522741640}" type="pres">
      <dgm:prSet presAssocID="{EED1C866-21DD-4D7F-BD67-B381C0DF738B}" presName="image4" presStyleCnt="0"/>
      <dgm:spPr/>
    </dgm:pt>
    <dgm:pt modelId="{997B1205-ED77-4075-8609-4F60AC88EBE6}" type="pres">
      <dgm:prSet presAssocID="{EED1C866-21DD-4D7F-BD67-B381C0DF738B}" presName="imageRepeatNode" presStyleLbl="alignAcc1" presStyleIdx="3" presStyleCnt="6"/>
      <dgm:spPr/>
      <dgm:t>
        <a:bodyPr/>
        <a:lstStyle/>
        <a:p>
          <a:endParaRPr lang="zh-CN" altLang="en-US"/>
        </a:p>
      </dgm:t>
    </dgm:pt>
    <dgm:pt modelId="{F75BDED6-5F8F-4B86-9549-9A9760D30B14}" type="pres">
      <dgm:prSet presAssocID="{EED1C866-21DD-4D7F-BD67-B381C0DF738B}" presName="imageaccent4" presStyleCnt="0"/>
      <dgm:spPr/>
    </dgm:pt>
    <dgm:pt modelId="{349423DB-014C-427A-A57D-56777B252AC9}" type="pres">
      <dgm:prSet presAssocID="{EED1C866-21DD-4D7F-BD67-B381C0DF738B}" presName="accentRepeatNode" presStyleLbl="solidAlignAcc1" presStyleIdx="7" presStyleCnt="12"/>
      <dgm:spPr>
        <a:ln>
          <a:solidFill>
            <a:srgbClr val="FFB13B"/>
          </a:solidFill>
        </a:ln>
      </dgm:spPr>
      <dgm:t>
        <a:bodyPr/>
        <a:lstStyle/>
        <a:p>
          <a:endParaRPr lang="zh-CN" altLang="en-US"/>
        </a:p>
      </dgm:t>
    </dgm:pt>
    <dgm:pt modelId="{4A44915D-81ED-476E-A121-80B37FD3C584}" type="pres">
      <dgm:prSet presAssocID="{42EEEAE7-3519-4490-B6A5-C2AE3D1FA724}" presName="text5" presStyleCnt="0"/>
      <dgm:spPr/>
    </dgm:pt>
    <dgm:pt modelId="{2D2AFC53-865C-4AB0-BF5A-ED8FCB25A181}" type="pres">
      <dgm:prSet presAssocID="{42EEEAE7-3519-4490-B6A5-C2AE3D1FA724}" presName="textRepeatNode" presStyleLbl="alignNode1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7ACC620-96E3-4687-95F4-7B33B46F6E35}" type="pres">
      <dgm:prSet presAssocID="{42EEEAE7-3519-4490-B6A5-C2AE3D1FA724}" presName="textaccent5" presStyleCnt="0"/>
      <dgm:spPr/>
    </dgm:pt>
    <dgm:pt modelId="{78F54532-AE28-41FC-8C37-859784E8201E}" type="pres">
      <dgm:prSet presAssocID="{42EEEAE7-3519-4490-B6A5-C2AE3D1FA724}" presName="accentRepeatNode" presStyleLbl="solidAlignAcc1" presStyleIdx="8" presStyleCnt="12"/>
      <dgm:spPr>
        <a:ln>
          <a:solidFill>
            <a:srgbClr val="CFF170"/>
          </a:solidFill>
        </a:ln>
      </dgm:spPr>
      <dgm:t>
        <a:bodyPr/>
        <a:lstStyle/>
        <a:p>
          <a:endParaRPr lang="zh-CN" altLang="en-US"/>
        </a:p>
      </dgm:t>
    </dgm:pt>
    <dgm:pt modelId="{CC3F2F4D-BE9F-494D-923D-988BD3A6AFE7}" type="pres">
      <dgm:prSet presAssocID="{164997F2-8EF1-40A9-A6B3-EB254B178EB7}" presName="image5" presStyleCnt="0"/>
      <dgm:spPr/>
    </dgm:pt>
    <dgm:pt modelId="{F58B0CBC-B0FE-40BB-BC30-B621E8E62935}" type="pres">
      <dgm:prSet presAssocID="{164997F2-8EF1-40A9-A6B3-EB254B178EB7}" presName="imageRepeatNode" presStyleLbl="alignAcc1" presStyleIdx="4" presStyleCnt="6"/>
      <dgm:spPr/>
      <dgm:t>
        <a:bodyPr/>
        <a:lstStyle/>
        <a:p>
          <a:endParaRPr lang="zh-CN" altLang="en-US"/>
        </a:p>
      </dgm:t>
    </dgm:pt>
    <dgm:pt modelId="{3C2F40F4-3EB2-4754-B6C9-4CB72E25140D}" type="pres">
      <dgm:prSet presAssocID="{164997F2-8EF1-40A9-A6B3-EB254B178EB7}" presName="imageaccent5" presStyleCnt="0"/>
      <dgm:spPr/>
    </dgm:pt>
    <dgm:pt modelId="{A35F8E81-652D-4E64-B7E1-D021EBDDDE26}" type="pres">
      <dgm:prSet presAssocID="{164997F2-8EF1-40A9-A6B3-EB254B178EB7}" presName="accentRepeatNode" presStyleLbl="solidAlignAcc1" presStyleIdx="9" presStyleCnt="12"/>
      <dgm:spPr>
        <a:ln>
          <a:solidFill>
            <a:srgbClr val="FFDBA7"/>
          </a:solidFill>
        </a:ln>
      </dgm:spPr>
      <dgm:t>
        <a:bodyPr/>
        <a:lstStyle/>
        <a:p>
          <a:endParaRPr lang="zh-CN" altLang="en-US"/>
        </a:p>
      </dgm:t>
    </dgm:pt>
    <dgm:pt modelId="{63B1646E-996B-4C7A-A722-6F06548FE00C}" type="pres">
      <dgm:prSet presAssocID="{3A03492D-C81F-4D1B-8CEC-7A87E40AA99F}" presName="text6" presStyleCnt="0"/>
      <dgm:spPr/>
    </dgm:pt>
    <dgm:pt modelId="{07F32EA3-47BA-4C0B-9E00-690C2647C369}" type="pres">
      <dgm:prSet presAssocID="{3A03492D-C81F-4D1B-8CEC-7A87E40AA99F}" presName="textRepeatNode" presStyleLbl="alignNode1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6D4F4BA-8B7A-4B58-83F6-27276E2195C4}" type="pres">
      <dgm:prSet presAssocID="{3A03492D-C81F-4D1B-8CEC-7A87E40AA99F}" presName="textaccent6" presStyleCnt="0"/>
      <dgm:spPr/>
    </dgm:pt>
    <dgm:pt modelId="{88EE753B-446B-4C04-8DFB-850D25330C9C}" type="pres">
      <dgm:prSet presAssocID="{3A03492D-C81F-4D1B-8CEC-7A87E40AA99F}" presName="accentRepeatNode" presStyleLbl="solidAlignAcc1" presStyleIdx="10" presStyleCnt="12"/>
      <dgm:spPr>
        <a:ln>
          <a:solidFill>
            <a:srgbClr val="FFC671"/>
          </a:solidFill>
        </a:ln>
      </dgm:spPr>
      <dgm:t>
        <a:bodyPr/>
        <a:lstStyle/>
        <a:p>
          <a:endParaRPr lang="zh-CN" altLang="en-US"/>
        </a:p>
      </dgm:t>
    </dgm:pt>
    <dgm:pt modelId="{234C0410-3BB3-4CF1-B796-03626F1F037F}" type="pres">
      <dgm:prSet presAssocID="{C408EF2B-DBA8-4147-B6C5-388A3052F2C6}" presName="image6" presStyleCnt="0"/>
      <dgm:spPr/>
    </dgm:pt>
    <dgm:pt modelId="{5E56336C-7274-48DA-8DA1-2F0CD2576BCC}" type="pres">
      <dgm:prSet presAssocID="{C408EF2B-DBA8-4147-B6C5-388A3052F2C6}" presName="imageRepeatNode" presStyleLbl="alignAcc1" presStyleIdx="5" presStyleCnt="6"/>
      <dgm:spPr/>
      <dgm:t>
        <a:bodyPr/>
        <a:lstStyle/>
        <a:p>
          <a:endParaRPr lang="zh-CN" altLang="en-US"/>
        </a:p>
      </dgm:t>
    </dgm:pt>
    <dgm:pt modelId="{504ADC76-F669-4E21-8D5D-0555FE13159F}" type="pres">
      <dgm:prSet presAssocID="{C408EF2B-DBA8-4147-B6C5-388A3052F2C6}" presName="imageaccent6" presStyleCnt="0"/>
      <dgm:spPr/>
    </dgm:pt>
    <dgm:pt modelId="{A6C3501B-1DEB-4447-9789-0F48892D3A5D}" type="pres">
      <dgm:prSet presAssocID="{C408EF2B-DBA8-4147-B6C5-388A3052F2C6}" presName="accentRepeatNode" presStyleLbl="solidAlignAcc1" presStyleIdx="11" presStyleCnt="12"/>
      <dgm:spPr/>
    </dgm:pt>
  </dgm:ptLst>
  <dgm:cxnLst>
    <dgm:cxn modelId="{D0EEA982-85CF-471A-863F-65F4110F6402}" type="presOf" srcId="{164997F2-8EF1-40A9-A6B3-EB254B178EB7}" destId="{F58B0CBC-B0FE-40BB-BC30-B621E8E62935}" srcOrd="0" destOrd="0" presId="urn:microsoft.com/office/officeart/2008/layout/HexagonCluster"/>
    <dgm:cxn modelId="{09F5570D-7ECA-4587-8D8B-FCF8A4D43184}" srcId="{9EE967BD-B0C9-45D7-9898-B25BD1FF08EE}" destId="{3A03492D-C81F-4D1B-8CEC-7A87E40AA99F}" srcOrd="5" destOrd="0" parTransId="{8C89AF09-C29B-47EA-9D52-D12AC49EB6D0}" sibTransId="{C408EF2B-DBA8-4147-B6C5-388A3052F2C6}"/>
    <dgm:cxn modelId="{6C10F420-A782-43B4-93F7-6EE153CA3EEB}" type="presOf" srcId="{881D9A23-61C3-4802-A6F9-36BA4171BA3A}" destId="{6F0A58D8-4850-4FAC-94F9-E32005297EA9}" srcOrd="0" destOrd="0" presId="urn:microsoft.com/office/officeart/2008/layout/HexagonCluster"/>
    <dgm:cxn modelId="{AFD2D7D9-D40E-41E3-9C8F-50E28CA3D0AE}" type="presOf" srcId="{037BD8CD-10D2-411C-8A8B-FAB5E01C02A7}" destId="{0AD0266E-AABA-4F04-B75C-538C8FD9DF34}" srcOrd="0" destOrd="0" presId="urn:microsoft.com/office/officeart/2008/layout/HexagonCluster"/>
    <dgm:cxn modelId="{E091E875-81EA-4E54-B1A3-5824E936E213}" srcId="{9EE967BD-B0C9-45D7-9898-B25BD1FF08EE}" destId="{D078E962-CA1C-4F2D-BA41-A51C661DC151}" srcOrd="3" destOrd="0" parTransId="{5EC18064-3F64-4796-856D-3150B59D72DB}" sibTransId="{EED1C866-21DD-4D7F-BD67-B381C0DF738B}"/>
    <dgm:cxn modelId="{EC6086A6-52F0-4C2C-BC7E-192E57AE6D30}" type="presOf" srcId="{C57D4F62-B831-411D-AF98-3E7CC3710958}" destId="{8DC7AD04-9AE1-4590-A32F-0ABA2DB481A2}" srcOrd="0" destOrd="0" presId="urn:microsoft.com/office/officeart/2008/layout/HexagonCluster"/>
    <dgm:cxn modelId="{BCE20358-F5F5-4A7A-96F7-822DBC4D6F24}" type="presOf" srcId="{3A03492D-C81F-4D1B-8CEC-7A87E40AA99F}" destId="{07F32EA3-47BA-4C0B-9E00-690C2647C369}" srcOrd="0" destOrd="0" presId="urn:microsoft.com/office/officeart/2008/layout/HexagonCluster"/>
    <dgm:cxn modelId="{EDE7A467-A02C-4456-8DB1-F681856D93B5}" srcId="{9EE967BD-B0C9-45D7-9898-B25BD1FF08EE}" destId="{42EEEAE7-3519-4490-B6A5-C2AE3D1FA724}" srcOrd="4" destOrd="0" parTransId="{21A308CD-2B6D-4CE5-AA94-17AA4EB1AECF}" sibTransId="{164997F2-8EF1-40A9-A6B3-EB254B178EB7}"/>
    <dgm:cxn modelId="{9FBC8124-0338-45E9-8139-E0F165196116}" type="presOf" srcId="{D078E962-CA1C-4F2D-BA41-A51C661DC151}" destId="{46516AA3-70F8-45E8-AA3F-0A66159623A5}" srcOrd="0" destOrd="0" presId="urn:microsoft.com/office/officeart/2008/layout/HexagonCluster"/>
    <dgm:cxn modelId="{D28A03B8-230A-4B91-B2E6-A74BAFC02BC4}" type="presOf" srcId="{8FC49EF3-E174-4C48-BF44-ABE7CD219B72}" destId="{B069CB91-0BDE-48E5-9400-417750B62745}" srcOrd="0" destOrd="0" presId="urn:microsoft.com/office/officeart/2008/layout/HexagonCluster"/>
    <dgm:cxn modelId="{557FC0ED-3BAF-4A31-9495-F83E5A06186D}" type="presOf" srcId="{0A83EB6F-D765-4604-BC9E-AA435333FB46}" destId="{5510F76D-0195-4E43-A6AF-B2A9145F2F5A}" srcOrd="0" destOrd="0" presId="urn:microsoft.com/office/officeart/2008/layout/HexagonCluster"/>
    <dgm:cxn modelId="{FCBCDE33-2114-4A56-91F4-BEFEDC25C4F0}" srcId="{9EE967BD-B0C9-45D7-9898-B25BD1FF08EE}" destId="{0A83EB6F-D765-4604-BC9E-AA435333FB46}" srcOrd="1" destOrd="0" parTransId="{4F1AED60-D5FC-47BC-AC1B-987B02F80704}" sibTransId="{037BD8CD-10D2-411C-8A8B-FAB5E01C02A7}"/>
    <dgm:cxn modelId="{7A194F94-B65A-4449-BD4F-074F71540871}" srcId="{9EE967BD-B0C9-45D7-9898-B25BD1FF08EE}" destId="{881D9A23-61C3-4802-A6F9-36BA4171BA3A}" srcOrd="0" destOrd="0" parTransId="{820AD4A3-D7D3-4F03-BBFC-70F238A9B63A}" sibTransId="{C57D4F62-B831-411D-AF98-3E7CC3710958}"/>
    <dgm:cxn modelId="{07BF48D1-F1BE-47A0-A23A-B8302204E600}" type="presOf" srcId="{92EBE9A8-C2F3-4006-A7B3-BF0DA5F10204}" destId="{E97CD24A-13CD-45D7-8AA0-839C03EE180F}" srcOrd="0" destOrd="0" presId="urn:microsoft.com/office/officeart/2008/layout/HexagonCluster"/>
    <dgm:cxn modelId="{C6827FA6-C856-4868-9FF3-1328ED717DF2}" type="presOf" srcId="{C408EF2B-DBA8-4147-B6C5-388A3052F2C6}" destId="{5E56336C-7274-48DA-8DA1-2F0CD2576BCC}" srcOrd="0" destOrd="0" presId="urn:microsoft.com/office/officeart/2008/layout/HexagonCluster"/>
    <dgm:cxn modelId="{3B7C10D4-B0EA-4120-AE31-D7D53506BC5F}" type="presOf" srcId="{42EEEAE7-3519-4490-B6A5-C2AE3D1FA724}" destId="{2D2AFC53-865C-4AB0-BF5A-ED8FCB25A181}" srcOrd="0" destOrd="0" presId="urn:microsoft.com/office/officeart/2008/layout/HexagonCluster"/>
    <dgm:cxn modelId="{6A47DCAB-5722-4B90-B055-94F568A9F68F}" type="presOf" srcId="{EED1C866-21DD-4D7F-BD67-B381C0DF738B}" destId="{997B1205-ED77-4075-8609-4F60AC88EBE6}" srcOrd="0" destOrd="0" presId="urn:microsoft.com/office/officeart/2008/layout/HexagonCluster"/>
    <dgm:cxn modelId="{F6C1EDBE-5954-4404-9368-FE455D6F50C1}" type="presOf" srcId="{9EE967BD-B0C9-45D7-9898-B25BD1FF08EE}" destId="{AF378B52-AE65-4CED-9F85-3837D4D93BE0}" srcOrd="0" destOrd="0" presId="urn:microsoft.com/office/officeart/2008/layout/HexagonCluster"/>
    <dgm:cxn modelId="{664A5A13-CE96-4099-B7FC-41EE5AF33A91}" srcId="{9EE967BD-B0C9-45D7-9898-B25BD1FF08EE}" destId="{92EBE9A8-C2F3-4006-A7B3-BF0DA5F10204}" srcOrd="2" destOrd="0" parTransId="{B3BB5D63-2648-4A66-AF08-35FEB6378788}" sibTransId="{8FC49EF3-E174-4C48-BF44-ABE7CD219B72}"/>
    <dgm:cxn modelId="{CD0741C7-9C23-4736-947E-A1AD778CEFE0}" type="presParOf" srcId="{AF378B52-AE65-4CED-9F85-3837D4D93BE0}" destId="{E3C24B2E-1490-4371-B2AE-504D11BA5EA9}" srcOrd="0" destOrd="0" presId="urn:microsoft.com/office/officeart/2008/layout/HexagonCluster"/>
    <dgm:cxn modelId="{697CAEF7-15D7-4904-AAAD-8BA343779732}" type="presParOf" srcId="{E3C24B2E-1490-4371-B2AE-504D11BA5EA9}" destId="{6F0A58D8-4850-4FAC-94F9-E32005297EA9}" srcOrd="0" destOrd="0" presId="urn:microsoft.com/office/officeart/2008/layout/HexagonCluster"/>
    <dgm:cxn modelId="{61B68F7F-E682-4F7F-81BE-905BB6B1BFD5}" type="presParOf" srcId="{AF378B52-AE65-4CED-9F85-3837D4D93BE0}" destId="{B92C7E18-628E-41BC-AB03-DA0C2A49A3FC}" srcOrd="1" destOrd="0" presId="urn:microsoft.com/office/officeart/2008/layout/HexagonCluster"/>
    <dgm:cxn modelId="{B49725E3-49F3-4930-A24A-92D9C1822474}" type="presParOf" srcId="{B92C7E18-628E-41BC-AB03-DA0C2A49A3FC}" destId="{994E642B-3B5D-41B7-9144-0851379724CF}" srcOrd="0" destOrd="0" presId="urn:microsoft.com/office/officeart/2008/layout/HexagonCluster"/>
    <dgm:cxn modelId="{50622A43-D6C8-4668-92F2-F1A7C850B5D2}" type="presParOf" srcId="{AF378B52-AE65-4CED-9F85-3837D4D93BE0}" destId="{C1B1E204-2DB9-4908-ADD6-8339C41F8175}" srcOrd="2" destOrd="0" presId="urn:microsoft.com/office/officeart/2008/layout/HexagonCluster"/>
    <dgm:cxn modelId="{CA864E99-F9E7-4777-A3DC-D32CE5B6CE74}" type="presParOf" srcId="{C1B1E204-2DB9-4908-ADD6-8339C41F8175}" destId="{8DC7AD04-9AE1-4590-A32F-0ABA2DB481A2}" srcOrd="0" destOrd="0" presId="urn:microsoft.com/office/officeart/2008/layout/HexagonCluster"/>
    <dgm:cxn modelId="{F9A5C434-F6F2-41F8-BB7F-C626024110D3}" type="presParOf" srcId="{AF378B52-AE65-4CED-9F85-3837D4D93BE0}" destId="{589DD869-2E13-4F93-BC3D-D89FEA302A1F}" srcOrd="3" destOrd="0" presId="urn:microsoft.com/office/officeart/2008/layout/HexagonCluster"/>
    <dgm:cxn modelId="{1E655C53-C4FD-449A-BA0C-0E10C3BC5B86}" type="presParOf" srcId="{589DD869-2E13-4F93-BC3D-D89FEA302A1F}" destId="{A0157D45-BA16-4178-8C3E-7D5DAB36080E}" srcOrd="0" destOrd="0" presId="urn:microsoft.com/office/officeart/2008/layout/HexagonCluster"/>
    <dgm:cxn modelId="{B82F9E59-C0EA-4568-9EFD-A211C8912A6E}" type="presParOf" srcId="{AF378B52-AE65-4CED-9F85-3837D4D93BE0}" destId="{7A57273A-9D0E-4DA4-9F11-EC8CCB6D7DFB}" srcOrd="4" destOrd="0" presId="urn:microsoft.com/office/officeart/2008/layout/HexagonCluster"/>
    <dgm:cxn modelId="{8AF6D42C-4DEB-405C-A41C-BFBE48525E65}" type="presParOf" srcId="{7A57273A-9D0E-4DA4-9F11-EC8CCB6D7DFB}" destId="{5510F76D-0195-4E43-A6AF-B2A9145F2F5A}" srcOrd="0" destOrd="0" presId="urn:microsoft.com/office/officeart/2008/layout/HexagonCluster"/>
    <dgm:cxn modelId="{F3736CD6-7144-4D60-86C3-0DF0C3480205}" type="presParOf" srcId="{AF378B52-AE65-4CED-9F85-3837D4D93BE0}" destId="{C77C259B-0773-4E94-BE7E-B4CBE3DDCD41}" srcOrd="5" destOrd="0" presId="urn:microsoft.com/office/officeart/2008/layout/HexagonCluster"/>
    <dgm:cxn modelId="{EEFF8DC2-7C75-44A1-9CC7-E8DC406A7496}" type="presParOf" srcId="{C77C259B-0773-4E94-BE7E-B4CBE3DDCD41}" destId="{690E7BC2-B39E-457F-8187-FD9B7767DC20}" srcOrd="0" destOrd="0" presId="urn:microsoft.com/office/officeart/2008/layout/HexagonCluster"/>
    <dgm:cxn modelId="{E667199E-B8D5-426A-A8B9-4EF889FDD75A}" type="presParOf" srcId="{AF378B52-AE65-4CED-9F85-3837D4D93BE0}" destId="{039946D8-F1A0-42DE-8A47-5A06C53A8D07}" srcOrd="6" destOrd="0" presId="urn:microsoft.com/office/officeart/2008/layout/HexagonCluster"/>
    <dgm:cxn modelId="{C0BDD8F4-C1A4-4FFF-AE93-9ADC18464EDD}" type="presParOf" srcId="{039946D8-F1A0-42DE-8A47-5A06C53A8D07}" destId="{0AD0266E-AABA-4F04-B75C-538C8FD9DF34}" srcOrd="0" destOrd="0" presId="urn:microsoft.com/office/officeart/2008/layout/HexagonCluster"/>
    <dgm:cxn modelId="{06F40631-1B48-4378-BD93-D255F1B58227}" type="presParOf" srcId="{AF378B52-AE65-4CED-9F85-3837D4D93BE0}" destId="{A70BE659-12EE-43C3-B0F4-9981858078BA}" srcOrd="7" destOrd="0" presId="urn:microsoft.com/office/officeart/2008/layout/HexagonCluster"/>
    <dgm:cxn modelId="{C91B8D8C-48A7-41B2-AB5D-C3AB731CC93C}" type="presParOf" srcId="{A70BE659-12EE-43C3-B0F4-9981858078BA}" destId="{B7C26E8A-D17C-4E5B-A1C7-6E96F3EA3FBE}" srcOrd="0" destOrd="0" presId="urn:microsoft.com/office/officeart/2008/layout/HexagonCluster"/>
    <dgm:cxn modelId="{72F352AD-29FC-4E5B-AA59-C3563084DC3A}" type="presParOf" srcId="{AF378B52-AE65-4CED-9F85-3837D4D93BE0}" destId="{00A4F1BD-BA73-42FB-834A-AC8E05B16F9C}" srcOrd="8" destOrd="0" presId="urn:microsoft.com/office/officeart/2008/layout/HexagonCluster"/>
    <dgm:cxn modelId="{CC4010CC-9BA2-4F93-BA00-1C8F89E5F5B2}" type="presParOf" srcId="{00A4F1BD-BA73-42FB-834A-AC8E05B16F9C}" destId="{E97CD24A-13CD-45D7-8AA0-839C03EE180F}" srcOrd="0" destOrd="0" presId="urn:microsoft.com/office/officeart/2008/layout/HexagonCluster"/>
    <dgm:cxn modelId="{6C3FEFE8-344C-468C-AE40-B596966AB29C}" type="presParOf" srcId="{AF378B52-AE65-4CED-9F85-3837D4D93BE0}" destId="{F5D2B077-9122-4DAC-9810-9B403C949C64}" srcOrd="9" destOrd="0" presId="urn:microsoft.com/office/officeart/2008/layout/HexagonCluster"/>
    <dgm:cxn modelId="{9C4383B8-F8E3-4022-A4B1-1143AF022452}" type="presParOf" srcId="{F5D2B077-9122-4DAC-9810-9B403C949C64}" destId="{4083BC50-49E5-4D44-89A7-FD14B5641891}" srcOrd="0" destOrd="0" presId="urn:microsoft.com/office/officeart/2008/layout/HexagonCluster"/>
    <dgm:cxn modelId="{2641C8F2-158B-4A3A-A048-58E5E7DA6B5D}" type="presParOf" srcId="{AF378B52-AE65-4CED-9F85-3837D4D93BE0}" destId="{2FFFD8EF-CD72-4A5C-A70B-22EE3990E981}" srcOrd="10" destOrd="0" presId="urn:microsoft.com/office/officeart/2008/layout/HexagonCluster"/>
    <dgm:cxn modelId="{95B0F141-35DB-49EB-8176-EEC578629922}" type="presParOf" srcId="{2FFFD8EF-CD72-4A5C-A70B-22EE3990E981}" destId="{B069CB91-0BDE-48E5-9400-417750B62745}" srcOrd="0" destOrd="0" presId="urn:microsoft.com/office/officeart/2008/layout/HexagonCluster"/>
    <dgm:cxn modelId="{46FCD994-FB7E-4443-B0E9-33B506CB383B}" type="presParOf" srcId="{AF378B52-AE65-4CED-9F85-3837D4D93BE0}" destId="{B3F3FC03-4F45-4BF4-AADD-8FD2BB66B507}" srcOrd="11" destOrd="0" presId="urn:microsoft.com/office/officeart/2008/layout/HexagonCluster"/>
    <dgm:cxn modelId="{5EDB0C29-6E55-4FD0-A79E-B6DEDE4D9857}" type="presParOf" srcId="{B3F3FC03-4F45-4BF4-AADD-8FD2BB66B507}" destId="{8D3C93DD-40E3-4440-882B-27A99C53BA45}" srcOrd="0" destOrd="0" presId="urn:microsoft.com/office/officeart/2008/layout/HexagonCluster"/>
    <dgm:cxn modelId="{2A7D8FF5-EAB9-42E7-BBB5-C31DB586FCC7}" type="presParOf" srcId="{AF378B52-AE65-4CED-9F85-3837D4D93BE0}" destId="{80CFDE9F-531C-416B-B8B9-E02D0DCEBE98}" srcOrd="12" destOrd="0" presId="urn:microsoft.com/office/officeart/2008/layout/HexagonCluster"/>
    <dgm:cxn modelId="{6B9D7AFF-4B14-4DAD-A2A4-6D7AA26933A6}" type="presParOf" srcId="{80CFDE9F-531C-416B-B8B9-E02D0DCEBE98}" destId="{46516AA3-70F8-45E8-AA3F-0A66159623A5}" srcOrd="0" destOrd="0" presId="urn:microsoft.com/office/officeart/2008/layout/HexagonCluster"/>
    <dgm:cxn modelId="{539F58BB-9483-4350-8483-4AE580E4C521}" type="presParOf" srcId="{AF378B52-AE65-4CED-9F85-3837D4D93BE0}" destId="{EF47093D-C6B4-402D-87BD-444674263125}" srcOrd="13" destOrd="0" presId="urn:microsoft.com/office/officeart/2008/layout/HexagonCluster"/>
    <dgm:cxn modelId="{679E615A-B082-4660-83CE-68A4C8F11DE5}" type="presParOf" srcId="{EF47093D-C6B4-402D-87BD-444674263125}" destId="{C2CA6342-BEC0-4454-9EA7-B8E97BF7C230}" srcOrd="0" destOrd="0" presId="urn:microsoft.com/office/officeart/2008/layout/HexagonCluster"/>
    <dgm:cxn modelId="{48197905-C947-4B2C-A734-5C60E29893A4}" type="presParOf" srcId="{AF378B52-AE65-4CED-9F85-3837D4D93BE0}" destId="{4E5A85B0-9D9D-4EE7-9EB6-895522741640}" srcOrd="14" destOrd="0" presId="urn:microsoft.com/office/officeart/2008/layout/HexagonCluster"/>
    <dgm:cxn modelId="{91DD0974-B22B-47AA-8E49-B7DFE8E28AF4}" type="presParOf" srcId="{4E5A85B0-9D9D-4EE7-9EB6-895522741640}" destId="{997B1205-ED77-4075-8609-4F60AC88EBE6}" srcOrd="0" destOrd="0" presId="urn:microsoft.com/office/officeart/2008/layout/HexagonCluster"/>
    <dgm:cxn modelId="{34EE0F8B-8136-43D5-889E-C1C68D8262BA}" type="presParOf" srcId="{AF378B52-AE65-4CED-9F85-3837D4D93BE0}" destId="{F75BDED6-5F8F-4B86-9549-9A9760D30B14}" srcOrd="15" destOrd="0" presId="urn:microsoft.com/office/officeart/2008/layout/HexagonCluster"/>
    <dgm:cxn modelId="{C829A469-78D6-47B4-9942-00AE3E966F54}" type="presParOf" srcId="{F75BDED6-5F8F-4B86-9549-9A9760D30B14}" destId="{349423DB-014C-427A-A57D-56777B252AC9}" srcOrd="0" destOrd="0" presId="urn:microsoft.com/office/officeart/2008/layout/HexagonCluster"/>
    <dgm:cxn modelId="{C9CFA270-4875-4914-A85F-23A49CBAB1B4}" type="presParOf" srcId="{AF378B52-AE65-4CED-9F85-3837D4D93BE0}" destId="{4A44915D-81ED-476E-A121-80B37FD3C584}" srcOrd="16" destOrd="0" presId="urn:microsoft.com/office/officeart/2008/layout/HexagonCluster"/>
    <dgm:cxn modelId="{9CF9FC7B-7C3C-4D6F-A467-0696C6A742F8}" type="presParOf" srcId="{4A44915D-81ED-476E-A121-80B37FD3C584}" destId="{2D2AFC53-865C-4AB0-BF5A-ED8FCB25A181}" srcOrd="0" destOrd="0" presId="urn:microsoft.com/office/officeart/2008/layout/HexagonCluster"/>
    <dgm:cxn modelId="{5139DDF8-42B2-4AD9-9B52-2BBD71B40BBA}" type="presParOf" srcId="{AF378B52-AE65-4CED-9F85-3837D4D93BE0}" destId="{87ACC620-96E3-4687-95F4-7B33B46F6E35}" srcOrd="17" destOrd="0" presId="urn:microsoft.com/office/officeart/2008/layout/HexagonCluster"/>
    <dgm:cxn modelId="{E50961FC-8FEB-4CD7-9580-7A38013AE1A7}" type="presParOf" srcId="{87ACC620-96E3-4687-95F4-7B33B46F6E35}" destId="{78F54532-AE28-41FC-8C37-859784E8201E}" srcOrd="0" destOrd="0" presId="urn:microsoft.com/office/officeart/2008/layout/HexagonCluster"/>
    <dgm:cxn modelId="{F545FC8F-A8AA-4109-92E6-F387BEA94E6A}" type="presParOf" srcId="{AF378B52-AE65-4CED-9F85-3837D4D93BE0}" destId="{CC3F2F4D-BE9F-494D-923D-988BD3A6AFE7}" srcOrd="18" destOrd="0" presId="urn:microsoft.com/office/officeart/2008/layout/HexagonCluster"/>
    <dgm:cxn modelId="{76B0811C-A4AD-4DD1-9427-CD1162E391D3}" type="presParOf" srcId="{CC3F2F4D-BE9F-494D-923D-988BD3A6AFE7}" destId="{F58B0CBC-B0FE-40BB-BC30-B621E8E62935}" srcOrd="0" destOrd="0" presId="urn:microsoft.com/office/officeart/2008/layout/HexagonCluster"/>
    <dgm:cxn modelId="{FE707C23-D362-4D62-A4D5-9881596C21D0}" type="presParOf" srcId="{AF378B52-AE65-4CED-9F85-3837D4D93BE0}" destId="{3C2F40F4-3EB2-4754-B6C9-4CB72E25140D}" srcOrd="19" destOrd="0" presId="urn:microsoft.com/office/officeart/2008/layout/HexagonCluster"/>
    <dgm:cxn modelId="{4FDF72FA-8577-43FF-8D08-6A3B6310E008}" type="presParOf" srcId="{3C2F40F4-3EB2-4754-B6C9-4CB72E25140D}" destId="{A35F8E81-652D-4E64-B7E1-D021EBDDDE26}" srcOrd="0" destOrd="0" presId="urn:microsoft.com/office/officeart/2008/layout/HexagonCluster"/>
    <dgm:cxn modelId="{1CBDDE99-A842-4B09-93AA-0ADDD62470FC}" type="presParOf" srcId="{AF378B52-AE65-4CED-9F85-3837D4D93BE0}" destId="{63B1646E-996B-4C7A-A722-6F06548FE00C}" srcOrd="20" destOrd="0" presId="urn:microsoft.com/office/officeart/2008/layout/HexagonCluster"/>
    <dgm:cxn modelId="{92F9D812-FD68-4076-81E7-DC0D8518CE2A}" type="presParOf" srcId="{63B1646E-996B-4C7A-A722-6F06548FE00C}" destId="{07F32EA3-47BA-4C0B-9E00-690C2647C369}" srcOrd="0" destOrd="0" presId="urn:microsoft.com/office/officeart/2008/layout/HexagonCluster"/>
    <dgm:cxn modelId="{E0492740-B1F9-4D6B-A87D-91792DDA5F2B}" type="presParOf" srcId="{AF378B52-AE65-4CED-9F85-3837D4D93BE0}" destId="{46D4F4BA-8B7A-4B58-83F6-27276E2195C4}" srcOrd="21" destOrd="0" presId="urn:microsoft.com/office/officeart/2008/layout/HexagonCluster"/>
    <dgm:cxn modelId="{1975ACF9-2F13-460D-88E3-A27C313E9935}" type="presParOf" srcId="{46D4F4BA-8B7A-4B58-83F6-27276E2195C4}" destId="{88EE753B-446B-4C04-8DFB-850D25330C9C}" srcOrd="0" destOrd="0" presId="urn:microsoft.com/office/officeart/2008/layout/HexagonCluster"/>
    <dgm:cxn modelId="{28945615-BD2D-4FAB-8AFF-5C5014D43139}" type="presParOf" srcId="{AF378B52-AE65-4CED-9F85-3837D4D93BE0}" destId="{234C0410-3BB3-4CF1-B796-03626F1F037F}" srcOrd="22" destOrd="0" presId="urn:microsoft.com/office/officeart/2008/layout/HexagonCluster"/>
    <dgm:cxn modelId="{D38F5078-BD26-4233-8F37-BD72D2867465}" type="presParOf" srcId="{234C0410-3BB3-4CF1-B796-03626F1F037F}" destId="{5E56336C-7274-48DA-8DA1-2F0CD2576BCC}" srcOrd="0" destOrd="0" presId="urn:microsoft.com/office/officeart/2008/layout/HexagonCluster"/>
    <dgm:cxn modelId="{FAE8960D-FD97-4D9E-A1CC-5EA32F2BEE80}" type="presParOf" srcId="{AF378B52-AE65-4CED-9F85-3837D4D93BE0}" destId="{504ADC76-F669-4E21-8D5D-0555FE13159F}" srcOrd="23" destOrd="0" presId="urn:microsoft.com/office/officeart/2008/layout/HexagonCluster"/>
    <dgm:cxn modelId="{5DFD7B58-74D8-49CE-B34F-4DB6726FBCA1}" type="presParOf" srcId="{504ADC76-F669-4E21-8D5D-0555FE13159F}" destId="{A6C3501B-1DEB-4447-9789-0F48892D3A5D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D134E41-8549-4F50-9EC1-BE05C8370350}" type="doc">
      <dgm:prSet loTypeId="urn:microsoft.com/office/officeart/2008/layout/AlternatingHexagon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07E5AD3-4928-4B69-8524-28FA1071C0A2}">
      <dgm:prSet phldrT="[文本]" phldr="1"/>
      <dgm:spPr>
        <a:solidFill>
          <a:srgbClr val="FFDBAB"/>
        </a:solidFill>
        <a:ln>
          <a:noFill/>
        </a:ln>
      </dgm:spPr>
      <dgm:t>
        <a:bodyPr/>
        <a:lstStyle/>
        <a:p>
          <a:endParaRPr lang="zh-CN" altLang="en-US" dirty="0"/>
        </a:p>
      </dgm:t>
    </dgm:pt>
    <dgm:pt modelId="{91782D5F-F3AD-48DD-9467-8BD83BD5B99F}" type="parTrans" cxnId="{4391E427-197E-42B1-80BF-050D8B7D0A41}">
      <dgm:prSet/>
      <dgm:spPr/>
      <dgm:t>
        <a:bodyPr/>
        <a:lstStyle/>
        <a:p>
          <a:endParaRPr lang="zh-CN" altLang="en-US"/>
        </a:p>
      </dgm:t>
    </dgm:pt>
    <dgm:pt modelId="{DACFF7B5-0914-4858-8E91-48974FA259A2}" type="sibTrans" cxnId="{4391E427-197E-42B1-80BF-050D8B7D0A41}">
      <dgm:prSet/>
      <dgm:spPr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solidFill>
            <a:srgbClr val="FFDBAB"/>
          </a:solidFill>
        </a:ln>
      </dgm:spPr>
      <dgm:t>
        <a:bodyPr/>
        <a:lstStyle/>
        <a:p>
          <a:endParaRPr lang="zh-CN" altLang="en-US"/>
        </a:p>
      </dgm:t>
    </dgm:pt>
    <dgm:pt modelId="{8ED5895E-E04E-4A08-855E-1791FFC6E5CF}">
      <dgm:prSet phldrT="[文本]" phldr="1"/>
      <dgm:spPr>
        <a:blipFill dpi="0" rotWithShape="1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solidFill>
            <a:srgbClr val="FFB553"/>
          </a:solidFill>
        </a:ln>
      </dgm:spPr>
      <dgm:t>
        <a:bodyPr/>
        <a:lstStyle/>
        <a:p>
          <a:endParaRPr lang="zh-CN" altLang="en-US" dirty="0"/>
        </a:p>
      </dgm:t>
    </dgm:pt>
    <dgm:pt modelId="{EA031C88-E7F1-4F0C-9827-A8FF5ACF9A24}" type="parTrans" cxnId="{351A130B-6C6A-47D4-8B51-B6EFAA829B17}">
      <dgm:prSet/>
      <dgm:spPr/>
      <dgm:t>
        <a:bodyPr/>
        <a:lstStyle/>
        <a:p>
          <a:endParaRPr lang="zh-CN" altLang="en-US"/>
        </a:p>
      </dgm:t>
    </dgm:pt>
    <dgm:pt modelId="{3FE257E4-A86C-4086-977D-583248D46116}" type="sibTrans" cxnId="{351A130B-6C6A-47D4-8B51-B6EFAA829B17}">
      <dgm:prSet/>
      <dgm:spPr>
        <a:solidFill>
          <a:srgbClr val="FFC271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4ADAE3A0-592D-41B4-BCD0-F9C6A46766FE}">
      <dgm:prSet phldrT="[文本]" phldr="1"/>
      <dgm:spPr>
        <a:solidFill>
          <a:srgbClr val="FF9300"/>
        </a:solidFill>
        <a:ln>
          <a:noFill/>
        </a:ln>
      </dgm:spPr>
      <dgm:t>
        <a:bodyPr/>
        <a:lstStyle/>
        <a:p>
          <a:endParaRPr lang="zh-CN" altLang="en-US" dirty="0"/>
        </a:p>
      </dgm:t>
    </dgm:pt>
    <dgm:pt modelId="{63EDEB48-3B35-41D9-ADEB-25C8CA8F5690}" type="parTrans" cxnId="{011FB73A-659D-495D-AA6A-C5015C354028}">
      <dgm:prSet/>
      <dgm:spPr/>
      <dgm:t>
        <a:bodyPr/>
        <a:lstStyle/>
        <a:p>
          <a:endParaRPr lang="zh-CN" altLang="en-US"/>
        </a:p>
      </dgm:t>
    </dgm:pt>
    <dgm:pt modelId="{D80F03F9-2C99-4611-B143-0B8DD281B80F}" type="sibTrans" cxnId="{011FB73A-659D-495D-AA6A-C5015C354028}">
      <dgm:prSet/>
      <dgm:spPr>
        <a:blipFill dpi="0" rotWithShape="0"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solidFill>
            <a:srgbClr val="FF9300"/>
          </a:solidFill>
        </a:ln>
      </dgm:spPr>
      <dgm:t>
        <a:bodyPr/>
        <a:lstStyle/>
        <a:p>
          <a:endParaRPr lang="zh-CN" altLang="en-US"/>
        </a:p>
      </dgm:t>
    </dgm:pt>
    <dgm:pt modelId="{E716A712-1870-4D5D-8B6A-B7FCE4D54B1D}">
      <dgm:prSet phldrT="[文本]"/>
      <dgm:spPr>
        <a:blipFill dpi="0" rotWithShape="0">
          <a:blip xmlns:r="http://schemas.openxmlformats.org/officeDocument/2006/relationships"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solidFill>
            <a:srgbClr val="FFAE43"/>
          </a:solidFill>
        </a:ln>
      </dgm:spPr>
      <dgm:t>
        <a:bodyPr/>
        <a:lstStyle/>
        <a:p>
          <a:endParaRPr lang="zh-CN" altLang="en-US" dirty="0"/>
        </a:p>
      </dgm:t>
    </dgm:pt>
    <dgm:pt modelId="{75A0D77D-AEAD-449D-BFBF-C9A5EAAD41AB}" type="sibTrans" cxnId="{5E841A6E-3021-4D57-8244-3B7126513489}">
      <dgm:prSet/>
      <dgm:spPr>
        <a:solidFill>
          <a:srgbClr val="FFAE43"/>
        </a:solidFill>
        <a:ln>
          <a:noFill/>
        </a:ln>
      </dgm:spPr>
      <dgm:t>
        <a:bodyPr/>
        <a:lstStyle/>
        <a:p>
          <a:endParaRPr lang="zh-CN" altLang="en-US"/>
        </a:p>
      </dgm:t>
    </dgm:pt>
    <dgm:pt modelId="{7BF08149-B276-4D9F-BE1F-3A9398D4EC3A}" type="parTrans" cxnId="{5E841A6E-3021-4D57-8244-3B7126513489}">
      <dgm:prSet/>
      <dgm:spPr/>
      <dgm:t>
        <a:bodyPr/>
        <a:lstStyle/>
        <a:p>
          <a:endParaRPr lang="zh-CN" altLang="en-US"/>
        </a:p>
      </dgm:t>
    </dgm:pt>
    <dgm:pt modelId="{23E54922-D657-4135-84FB-8515B48AD171}" type="pres">
      <dgm:prSet presAssocID="{8D134E41-8549-4F50-9EC1-BE05C8370350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30D71ADD-D342-4BAE-B5AF-9DCC5AA2EF37}" type="pres">
      <dgm:prSet presAssocID="{E07E5AD3-4928-4B69-8524-28FA1071C0A2}" presName="composite" presStyleCnt="0"/>
      <dgm:spPr/>
    </dgm:pt>
    <dgm:pt modelId="{82DD85B4-9631-4A68-836E-B6D24400C24E}" type="pres">
      <dgm:prSet presAssocID="{E07E5AD3-4928-4B69-8524-28FA1071C0A2}" presName="Parent1" presStyleLbl="node1" presStyleIdx="0" presStyleCnt="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41197D1-574A-4296-BA45-D938CED9A084}" type="pres">
      <dgm:prSet presAssocID="{E07E5AD3-4928-4B69-8524-28FA1071C0A2}" presName="Childtext1" presStyleLbl="revTx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969CEE0-65B8-49DF-A092-8BBAF0BC6157}" type="pres">
      <dgm:prSet presAssocID="{E07E5AD3-4928-4B69-8524-28FA1071C0A2}" presName="BalanceSpacing" presStyleCnt="0"/>
      <dgm:spPr/>
    </dgm:pt>
    <dgm:pt modelId="{E1D2DB71-B66B-4532-96AD-C092FD1BB76F}" type="pres">
      <dgm:prSet presAssocID="{E07E5AD3-4928-4B69-8524-28FA1071C0A2}" presName="BalanceSpacing1" presStyleCnt="0"/>
      <dgm:spPr/>
    </dgm:pt>
    <dgm:pt modelId="{D02AEE1D-C521-416A-98F9-DCC54E0FFF82}" type="pres">
      <dgm:prSet presAssocID="{DACFF7B5-0914-4858-8E91-48974FA259A2}" presName="Accent1Text" presStyleLbl="node1" presStyleIdx="1" presStyleCnt="8"/>
      <dgm:spPr/>
      <dgm:t>
        <a:bodyPr/>
        <a:lstStyle/>
        <a:p>
          <a:endParaRPr lang="zh-CN" altLang="en-US"/>
        </a:p>
      </dgm:t>
    </dgm:pt>
    <dgm:pt modelId="{14EA1A6A-8A60-4322-B62D-A3A412D34EE3}" type="pres">
      <dgm:prSet presAssocID="{DACFF7B5-0914-4858-8E91-48974FA259A2}" presName="spaceBetweenRectangles" presStyleCnt="0"/>
      <dgm:spPr/>
    </dgm:pt>
    <dgm:pt modelId="{0139E0FF-0D26-45A5-9EEA-33E55F9F7A3C}" type="pres">
      <dgm:prSet presAssocID="{8ED5895E-E04E-4A08-855E-1791FFC6E5CF}" presName="composite" presStyleCnt="0"/>
      <dgm:spPr/>
    </dgm:pt>
    <dgm:pt modelId="{FD234DF5-29AB-4610-B925-1F73E4A0FE83}" type="pres">
      <dgm:prSet presAssocID="{8ED5895E-E04E-4A08-855E-1791FFC6E5CF}" presName="Parent1" presStyleLbl="node1" presStyleIdx="2" presStyleCnt="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A2F0CC6-7B29-4CAC-B110-2B19C61D22E3}" type="pres">
      <dgm:prSet presAssocID="{8ED5895E-E04E-4A08-855E-1791FFC6E5CF}" presName="Childtext1" presStyleLbl="revTx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2375DB8-C437-43EC-88F5-5872F17D9CB8}" type="pres">
      <dgm:prSet presAssocID="{8ED5895E-E04E-4A08-855E-1791FFC6E5CF}" presName="BalanceSpacing" presStyleCnt="0"/>
      <dgm:spPr/>
    </dgm:pt>
    <dgm:pt modelId="{5E04C412-CFAD-4DA3-89C5-74BB92B4D67C}" type="pres">
      <dgm:prSet presAssocID="{8ED5895E-E04E-4A08-855E-1791FFC6E5CF}" presName="BalanceSpacing1" presStyleCnt="0"/>
      <dgm:spPr/>
    </dgm:pt>
    <dgm:pt modelId="{D2308AC0-C238-41A7-9318-E48F3060A5F5}" type="pres">
      <dgm:prSet presAssocID="{3FE257E4-A86C-4086-977D-583248D46116}" presName="Accent1Text" presStyleLbl="node1" presStyleIdx="3" presStyleCnt="8"/>
      <dgm:spPr/>
      <dgm:t>
        <a:bodyPr/>
        <a:lstStyle/>
        <a:p>
          <a:endParaRPr lang="zh-CN" altLang="en-US"/>
        </a:p>
      </dgm:t>
    </dgm:pt>
    <dgm:pt modelId="{686C7184-528F-4CFC-8FD6-CA725F7B564D}" type="pres">
      <dgm:prSet presAssocID="{3FE257E4-A86C-4086-977D-583248D46116}" presName="spaceBetweenRectangles" presStyleCnt="0"/>
      <dgm:spPr/>
    </dgm:pt>
    <dgm:pt modelId="{70382561-C7D7-4ACF-A409-E91985BC1EAA}" type="pres">
      <dgm:prSet presAssocID="{E716A712-1870-4D5D-8B6A-B7FCE4D54B1D}" presName="composite" presStyleCnt="0"/>
      <dgm:spPr/>
    </dgm:pt>
    <dgm:pt modelId="{9F0EF142-646D-4FE2-9F62-A0BC868DB13C}" type="pres">
      <dgm:prSet presAssocID="{E716A712-1870-4D5D-8B6A-B7FCE4D54B1D}" presName="Parent1" presStyleLbl="node1" presStyleIdx="4" presStyleCnt="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6DA7DFB-6ED6-42CA-9E47-B0A65E4EB2D2}" type="pres">
      <dgm:prSet presAssocID="{E716A712-1870-4D5D-8B6A-B7FCE4D54B1D}" presName="Childtext1" presStyleLbl="revTx" presStyleIdx="2" presStyleCnt="4">
        <dgm:presLayoutVars>
          <dgm:chMax val="0"/>
          <dgm:chPref val="0"/>
          <dgm:bulletEnabled val="1"/>
        </dgm:presLayoutVars>
      </dgm:prSet>
      <dgm:spPr/>
    </dgm:pt>
    <dgm:pt modelId="{2412F487-6F63-4864-BA58-649DAB75EAC7}" type="pres">
      <dgm:prSet presAssocID="{E716A712-1870-4D5D-8B6A-B7FCE4D54B1D}" presName="BalanceSpacing" presStyleCnt="0"/>
      <dgm:spPr/>
    </dgm:pt>
    <dgm:pt modelId="{4283E978-3D8C-4F49-A3B6-43A1BB5B1F06}" type="pres">
      <dgm:prSet presAssocID="{E716A712-1870-4D5D-8B6A-B7FCE4D54B1D}" presName="BalanceSpacing1" presStyleCnt="0"/>
      <dgm:spPr/>
    </dgm:pt>
    <dgm:pt modelId="{621C1174-F4E3-4EED-8BFD-262F507E78E3}" type="pres">
      <dgm:prSet presAssocID="{75A0D77D-AEAD-449D-BFBF-C9A5EAAD41AB}" presName="Accent1Text" presStyleLbl="node1" presStyleIdx="5" presStyleCnt="8"/>
      <dgm:spPr/>
      <dgm:t>
        <a:bodyPr/>
        <a:lstStyle/>
        <a:p>
          <a:endParaRPr lang="zh-CN" altLang="en-US"/>
        </a:p>
      </dgm:t>
    </dgm:pt>
    <dgm:pt modelId="{C0D1180B-537B-4417-9A63-12A348D33D9A}" type="pres">
      <dgm:prSet presAssocID="{75A0D77D-AEAD-449D-BFBF-C9A5EAAD41AB}" presName="spaceBetweenRectangles" presStyleCnt="0"/>
      <dgm:spPr/>
    </dgm:pt>
    <dgm:pt modelId="{CF70B017-EEFB-46CF-885C-4D9353FCBF47}" type="pres">
      <dgm:prSet presAssocID="{4ADAE3A0-592D-41B4-BCD0-F9C6A46766FE}" presName="composite" presStyleCnt="0"/>
      <dgm:spPr/>
    </dgm:pt>
    <dgm:pt modelId="{331AA604-DCA8-4EE9-830D-A8E4F36CE897}" type="pres">
      <dgm:prSet presAssocID="{4ADAE3A0-592D-41B4-BCD0-F9C6A46766FE}" presName="Parent1" presStyleLbl="node1" presStyleIdx="6" presStyleCnt="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D18D26F-99D5-44B0-8964-835C4F0D2FA4}" type="pres">
      <dgm:prSet presAssocID="{4ADAE3A0-592D-41B4-BCD0-F9C6A46766FE}" presName="Childtext1" presStyleLbl="revTx" presStyleIdx="3" presStyleCnt="4">
        <dgm:presLayoutVars>
          <dgm:chMax val="0"/>
          <dgm:chPref val="0"/>
          <dgm:bulletEnabled val="1"/>
        </dgm:presLayoutVars>
      </dgm:prSet>
      <dgm:spPr/>
    </dgm:pt>
    <dgm:pt modelId="{1280391E-2D01-4DF2-854F-B9582A72F39A}" type="pres">
      <dgm:prSet presAssocID="{4ADAE3A0-592D-41B4-BCD0-F9C6A46766FE}" presName="BalanceSpacing" presStyleCnt="0"/>
      <dgm:spPr/>
    </dgm:pt>
    <dgm:pt modelId="{F0C667D0-D535-4BA3-A8C0-36BCD2630086}" type="pres">
      <dgm:prSet presAssocID="{4ADAE3A0-592D-41B4-BCD0-F9C6A46766FE}" presName="BalanceSpacing1" presStyleCnt="0"/>
      <dgm:spPr/>
    </dgm:pt>
    <dgm:pt modelId="{97FD4840-B9AA-4FE2-A961-EE203C7DDA4A}" type="pres">
      <dgm:prSet presAssocID="{D80F03F9-2C99-4611-B143-0B8DD281B80F}" presName="Accent1Text" presStyleLbl="node1" presStyleIdx="7" presStyleCnt="8"/>
      <dgm:spPr/>
      <dgm:t>
        <a:bodyPr/>
        <a:lstStyle/>
        <a:p>
          <a:endParaRPr lang="zh-CN" altLang="en-US"/>
        </a:p>
      </dgm:t>
    </dgm:pt>
  </dgm:ptLst>
  <dgm:cxnLst>
    <dgm:cxn modelId="{E8677861-2E75-4DE8-A516-50874542971E}" type="presOf" srcId="{E716A712-1870-4D5D-8B6A-B7FCE4D54B1D}" destId="{9F0EF142-646D-4FE2-9F62-A0BC868DB13C}" srcOrd="0" destOrd="0" presId="urn:microsoft.com/office/officeart/2008/layout/AlternatingHexagons"/>
    <dgm:cxn modelId="{5E841A6E-3021-4D57-8244-3B7126513489}" srcId="{8D134E41-8549-4F50-9EC1-BE05C8370350}" destId="{E716A712-1870-4D5D-8B6A-B7FCE4D54B1D}" srcOrd="2" destOrd="0" parTransId="{7BF08149-B276-4D9F-BE1F-3A9398D4EC3A}" sibTransId="{75A0D77D-AEAD-449D-BFBF-C9A5EAAD41AB}"/>
    <dgm:cxn modelId="{5A2FFC91-E586-41F7-BA26-77719FEDD0CA}" type="presOf" srcId="{8ED5895E-E04E-4A08-855E-1791FFC6E5CF}" destId="{FD234DF5-29AB-4610-B925-1F73E4A0FE83}" srcOrd="0" destOrd="0" presId="urn:microsoft.com/office/officeart/2008/layout/AlternatingHexagons"/>
    <dgm:cxn modelId="{4391E427-197E-42B1-80BF-050D8B7D0A41}" srcId="{8D134E41-8549-4F50-9EC1-BE05C8370350}" destId="{E07E5AD3-4928-4B69-8524-28FA1071C0A2}" srcOrd="0" destOrd="0" parTransId="{91782D5F-F3AD-48DD-9467-8BD83BD5B99F}" sibTransId="{DACFF7B5-0914-4858-8E91-48974FA259A2}"/>
    <dgm:cxn modelId="{A6EC3F09-5626-4245-B80C-DC44DCE22FD9}" type="presOf" srcId="{DACFF7B5-0914-4858-8E91-48974FA259A2}" destId="{D02AEE1D-C521-416A-98F9-DCC54E0FFF82}" srcOrd="0" destOrd="0" presId="urn:microsoft.com/office/officeart/2008/layout/AlternatingHexagons"/>
    <dgm:cxn modelId="{3BCFDBE3-C2D0-4F95-BFB4-30AAFA5270BE}" type="presOf" srcId="{E07E5AD3-4928-4B69-8524-28FA1071C0A2}" destId="{82DD85B4-9631-4A68-836E-B6D24400C24E}" srcOrd="0" destOrd="0" presId="urn:microsoft.com/office/officeart/2008/layout/AlternatingHexagons"/>
    <dgm:cxn modelId="{011FB73A-659D-495D-AA6A-C5015C354028}" srcId="{8D134E41-8549-4F50-9EC1-BE05C8370350}" destId="{4ADAE3A0-592D-41B4-BCD0-F9C6A46766FE}" srcOrd="3" destOrd="0" parTransId="{63EDEB48-3B35-41D9-ADEB-25C8CA8F5690}" sibTransId="{D80F03F9-2C99-4611-B143-0B8DD281B80F}"/>
    <dgm:cxn modelId="{C22F672F-C1C7-443F-8EF6-A15578AD2DAE}" type="presOf" srcId="{75A0D77D-AEAD-449D-BFBF-C9A5EAAD41AB}" destId="{621C1174-F4E3-4EED-8BFD-262F507E78E3}" srcOrd="0" destOrd="0" presId="urn:microsoft.com/office/officeart/2008/layout/AlternatingHexagons"/>
    <dgm:cxn modelId="{E5A4305F-70E6-4ABF-BF23-404E1B26FD06}" type="presOf" srcId="{8D134E41-8549-4F50-9EC1-BE05C8370350}" destId="{23E54922-D657-4135-84FB-8515B48AD171}" srcOrd="0" destOrd="0" presId="urn:microsoft.com/office/officeart/2008/layout/AlternatingHexagons"/>
    <dgm:cxn modelId="{F3818DEC-5619-4C23-AD73-6B3C106FEC36}" type="presOf" srcId="{4ADAE3A0-592D-41B4-BCD0-F9C6A46766FE}" destId="{331AA604-DCA8-4EE9-830D-A8E4F36CE897}" srcOrd="0" destOrd="0" presId="urn:microsoft.com/office/officeart/2008/layout/AlternatingHexagons"/>
    <dgm:cxn modelId="{DF8E9600-7B9A-458B-811C-0A2502F154C1}" type="presOf" srcId="{3FE257E4-A86C-4086-977D-583248D46116}" destId="{D2308AC0-C238-41A7-9318-E48F3060A5F5}" srcOrd="0" destOrd="0" presId="urn:microsoft.com/office/officeart/2008/layout/AlternatingHexagons"/>
    <dgm:cxn modelId="{585C18FA-492F-48DF-A914-59E61197B219}" type="presOf" srcId="{D80F03F9-2C99-4611-B143-0B8DD281B80F}" destId="{97FD4840-B9AA-4FE2-A961-EE203C7DDA4A}" srcOrd="0" destOrd="0" presId="urn:microsoft.com/office/officeart/2008/layout/AlternatingHexagons"/>
    <dgm:cxn modelId="{351A130B-6C6A-47D4-8B51-B6EFAA829B17}" srcId="{8D134E41-8549-4F50-9EC1-BE05C8370350}" destId="{8ED5895E-E04E-4A08-855E-1791FFC6E5CF}" srcOrd="1" destOrd="0" parTransId="{EA031C88-E7F1-4F0C-9827-A8FF5ACF9A24}" sibTransId="{3FE257E4-A86C-4086-977D-583248D46116}"/>
    <dgm:cxn modelId="{FAA692CB-023E-4C68-8F6E-E8CC49669794}" type="presParOf" srcId="{23E54922-D657-4135-84FB-8515B48AD171}" destId="{30D71ADD-D342-4BAE-B5AF-9DCC5AA2EF37}" srcOrd="0" destOrd="0" presId="urn:microsoft.com/office/officeart/2008/layout/AlternatingHexagons"/>
    <dgm:cxn modelId="{14482A7F-FF60-4471-853E-92E547956119}" type="presParOf" srcId="{30D71ADD-D342-4BAE-B5AF-9DCC5AA2EF37}" destId="{82DD85B4-9631-4A68-836E-B6D24400C24E}" srcOrd="0" destOrd="0" presId="urn:microsoft.com/office/officeart/2008/layout/AlternatingHexagons"/>
    <dgm:cxn modelId="{3EF7078A-4BD0-45CB-92BC-3CEAF4EAAA4D}" type="presParOf" srcId="{30D71ADD-D342-4BAE-B5AF-9DCC5AA2EF37}" destId="{A41197D1-574A-4296-BA45-D938CED9A084}" srcOrd="1" destOrd="0" presId="urn:microsoft.com/office/officeart/2008/layout/AlternatingHexagons"/>
    <dgm:cxn modelId="{46BBA479-975B-4213-97F9-1822669C4183}" type="presParOf" srcId="{30D71ADD-D342-4BAE-B5AF-9DCC5AA2EF37}" destId="{F969CEE0-65B8-49DF-A092-8BBAF0BC6157}" srcOrd="2" destOrd="0" presId="urn:microsoft.com/office/officeart/2008/layout/AlternatingHexagons"/>
    <dgm:cxn modelId="{D88EBD18-A098-4F44-BDA0-4E07D29FE1E9}" type="presParOf" srcId="{30D71ADD-D342-4BAE-B5AF-9DCC5AA2EF37}" destId="{E1D2DB71-B66B-4532-96AD-C092FD1BB76F}" srcOrd="3" destOrd="0" presId="urn:microsoft.com/office/officeart/2008/layout/AlternatingHexagons"/>
    <dgm:cxn modelId="{88EF33E5-2CC7-4C27-9BFA-9D00E9E0FC61}" type="presParOf" srcId="{30D71ADD-D342-4BAE-B5AF-9DCC5AA2EF37}" destId="{D02AEE1D-C521-416A-98F9-DCC54E0FFF82}" srcOrd="4" destOrd="0" presId="urn:microsoft.com/office/officeart/2008/layout/AlternatingHexagons"/>
    <dgm:cxn modelId="{0A0E7F2A-FB0A-41B1-AB4E-1F6E1C51A5C4}" type="presParOf" srcId="{23E54922-D657-4135-84FB-8515B48AD171}" destId="{14EA1A6A-8A60-4322-B62D-A3A412D34EE3}" srcOrd="1" destOrd="0" presId="urn:microsoft.com/office/officeart/2008/layout/AlternatingHexagons"/>
    <dgm:cxn modelId="{E8B549EF-5702-40B4-A873-7EDCA7524FCA}" type="presParOf" srcId="{23E54922-D657-4135-84FB-8515B48AD171}" destId="{0139E0FF-0D26-45A5-9EEA-33E55F9F7A3C}" srcOrd="2" destOrd="0" presId="urn:microsoft.com/office/officeart/2008/layout/AlternatingHexagons"/>
    <dgm:cxn modelId="{CC0D5648-547F-4671-8BF2-1BCB4A247253}" type="presParOf" srcId="{0139E0FF-0D26-45A5-9EEA-33E55F9F7A3C}" destId="{FD234DF5-29AB-4610-B925-1F73E4A0FE83}" srcOrd="0" destOrd="0" presId="urn:microsoft.com/office/officeart/2008/layout/AlternatingHexagons"/>
    <dgm:cxn modelId="{23725230-BCA7-4C00-9B17-3C86878A330E}" type="presParOf" srcId="{0139E0FF-0D26-45A5-9EEA-33E55F9F7A3C}" destId="{DA2F0CC6-7B29-4CAC-B110-2B19C61D22E3}" srcOrd="1" destOrd="0" presId="urn:microsoft.com/office/officeart/2008/layout/AlternatingHexagons"/>
    <dgm:cxn modelId="{7962875B-D593-4790-8AD9-19D70E53230F}" type="presParOf" srcId="{0139E0FF-0D26-45A5-9EEA-33E55F9F7A3C}" destId="{82375DB8-C437-43EC-88F5-5872F17D9CB8}" srcOrd="2" destOrd="0" presId="urn:microsoft.com/office/officeart/2008/layout/AlternatingHexagons"/>
    <dgm:cxn modelId="{876D5832-D8FA-43A1-8E3C-CCCF66679A61}" type="presParOf" srcId="{0139E0FF-0D26-45A5-9EEA-33E55F9F7A3C}" destId="{5E04C412-CFAD-4DA3-89C5-74BB92B4D67C}" srcOrd="3" destOrd="0" presId="urn:microsoft.com/office/officeart/2008/layout/AlternatingHexagons"/>
    <dgm:cxn modelId="{6B4ECCFB-4579-4D60-AC15-874472F9B766}" type="presParOf" srcId="{0139E0FF-0D26-45A5-9EEA-33E55F9F7A3C}" destId="{D2308AC0-C238-41A7-9318-E48F3060A5F5}" srcOrd="4" destOrd="0" presId="urn:microsoft.com/office/officeart/2008/layout/AlternatingHexagons"/>
    <dgm:cxn modelId="{BF8BA93C-02F7-4562-A1A2-70A70534C2DC}" type="presParOf" srcId="{23E54922-D657-4135-84FB-8515B48AD171}" destId="{686C7184-528F-4CFC-8FD6-CA725F7B564D}" srcOrd="3" destOrd="0" presId="urn:microsoft.com/office/officeart/2008/layout/AlternatingHexagons"/>
    <dgm:cxn modelId="{7331DFAF-CF90-41FA-A73E-EFC8C031E868}" type="presParOf" srcId="{23E54922-D657-4135-84FB-8515B48AD171}" destId="{70382561-C7D7-4ACF-A409-E91985BC1EAA}" srcOrd="4" destOrd="0" presId="urn:microsoft.com/office/officeart/2008/layout/AlternatingHexagons"/>
    <dgm:cxn modelId="{78273D12-72BF-4EFC-860E-0B1CC4BF981E}" type="presParOf" srcId="{70382561-C7D7-4ACF-A409-E91985BC1EAA}" destId="{9F0EF142-646D-4FE2-9F62-A0BC868DB13C}" srcOrd="0" destOrd="0" presId="urn:microsoft.com/office/officeart/2008/layout/AlternatingHexagons"/>
    <dgm:cxn modelId="{F7C5992A-D04E-4E7C-A69A-E2DC0B69177F}" type="presParOf" srcId="{70382561-C7D7-4ACF-A409-E91985BC1EAA}" destId="{56DA7DFB-6ED6-42CA-9E47-B0A65E4EB2D2}" srcOrd="1" destOrd="0" presId="urn:microsoft.com/office/officeart/2008/layout/AlternatingHexagons"/>
    <dgm:cxn modelId="{D7790144-FE68-4650-A3EB-365776426A1B}" type="presParOf" srcId="{70382561-C7D7-4ACF-A409-E91985BC1EAA}" destId="{2412F487-6F63-4864-BA58-649DAB75EAC7}" srcOrd="2" destOrd="0" presId="urn:microsoft.com/office/officeart/2008/layout/AlternatingHexagons"/>
    <dgm:cxn modelId="{74805923-F268-4D96-A180-A88225B42C2C}" type="presParOf" srcId="{70382561-C7D7-4ACF-A409-E91985BC1EAA}" destId="{4283E978-3D8C-4F49-A3B6-43A1BB5B1F06}" srcOrd="3" destOrd="0" presId="urn:microsoft.com/office/officeart/2008/layout/AlternatingHexagons"/>
    <dgm:cxn modelId="{87C08B66-533A-44B1-82AB-6B831AC9B65B}" type="presParOf" srcId="{70382561-C7D7-4ACF-A409-E91985BC1EAA}" destId="{621C1174-F4E3-4EED-8BFD-262F507E78E3}" srcOrd="4" destOrd="0" presId="urn:microsoft.com/office/officeart/2008/layout/AlternatingHexagons"/>
    <dgm:cxn modelId="{BB942CC4-54F5-4700-A128-662A9FE507F7}" type="presParOf" srcId="{23E54922-D657-4135-84FB-8515B48AD171}" destId="{C0D1180B-537B-4417-9A63-12A348D33D9A}" srcOrd="5" destOrd="0" presId="urn:microsoft.com/office/officeart/2008/layout/AlternatingHexagons"/>
    <dgm:cxn modelId="{57DB8CF5-7CE0-4728-8503-80C973BC2F95}" type="presParOf" srcId="{23E54922-D657-4135-84FB-8515B48AD171}" destId="{CF70B017-EEFB-46CF-885C-4D9353FCBF47}" srcOrd="6" destOrd="0" presId="urn:microsoft.com/office/officeart/2008/layout/AlternatingHexagons"/>
    <dgm:cxn modelId="{B343E1FE-7ED9-4BC1-BE2C-1034289943CC}" type="presParOf" srcId="{CF70B017-EEFB-46CF-885C-4D9353FCBF47}" destId="{331AA604-DCA8-4EE9-830D-A8E4F36CE897}" srcOrd="0" destOrd="0" presId="urn:microsoft.com/office/officeart/2008/layout/AlternatingHexagons"/>
    <dgm:cxn modelId="{7D9DD966-CC3F-481E-9A90-9B8B58349CA3}" type="presParOf" srcId="{CF70B017-EEFB-46CF-885C-4D9353FCBF47}" destId="{FD18D26F-99D5-44B0-8964-835C4F0D2FA4}" srcOrd="1" destOrd="0" presId="urn:microsoft.com/office/officeart/2008/layout/AlternatingHexagons"/>
    <dgm:cxn modelId="{F713B0AB-5B73-4522-AA03-B5E0FC1FDE7A}" type="presParOf" srcId="{CF70B017-EEFB-46CF-885C-4D9353FCBF47}" destId="{1280391E-2D01-4DF2-854F-B9582A72F39A}" srcOrd="2" destOrd="0" presId="urn:microsoft.com/office/officeart/2008/layout/AlternatingHexagons"/>
    <dgm:cxn modelId="{83359EE3-C276-4064-A431-B0F9711615D8}" type="presParOf" srcId="{CF70B017-EEFB-46CF-885C-4D9353FCBF47}" destId="{F0C667D0-D535-4BA3-A8C0-36BCD2630086}" srcOrd="3" destOrd="0" presId="urn:microsoft.com/office/officeart/2008/layout/AlternatingHexagons"/>
    <dgm:cxn modelId="{F0697365-63FD-4FFE-BE13-4C651C77C5D8}" type="presParOf" srcId="{CF70B017-EEFB-46CF-885C-4D9353FCBF47}" destId="{97FD4840-B9AA-4FE2-A961-EE203C7DDA4A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0119837-5B71-4D44-BB01-DB0B084933C8}" type="doc">
      <dgm:prSet loTypeId="urn:microsoft.com/office/officeart/2005/8/layout/venn1" loCatId="relationship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477D14C5-CED9-4CFC-B338-DFB0C8090B9F}">
      <dgm:prSet phldrT="[Text]"/>
      <dgm:spPr>
        <a:xfrm>
          <a:off x="929639" y="53339"/>
          <a:ext cx="2560320" cy="2560320"/>
        </a:xfrm>
        <a:prstGeom prst="ellipse">
          <a:avLst/>
        </a:prstGeom>
        <a:solidFill>
          <a:srgbClr val="8BAB00">
            <a:alpha val="69804"/>
          </a:srgbClr>
        </a:solidFill>
        <a:ln>
          <a:noFill/>
        </a:ln>
        <a:effectLst/>
      </dgm:spPr>
      <dgm:t>
        <a:bodyPr/>
        <a:lstStyle/>
        <a:p>
          <a:r>
            <a:rPr lang="zh-CN" altLang="en-US" dirty="0" smtClean="0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latin typeface="微软雅黑" pitchFamily="34" charset="-122"/>
              <a:ea typeface="微软雅黑" pitchFamily="34" charset="-122"/>
              <a:cs typeface="Arial" pitchFamily="34" charset="0"/>
            </a:rPr>
            <a:t>模块一</a:t>
          </a:r>
          <a:endParaRPr lang="en-US" dirty="0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latin typeface="微软雅黑" pitchFamily="34" charset="-122"/>
            <a:ea typeface="微软雅黑" pitchFamily="34" charset="-122"/>
            <a:cs typeface="Arial" pitchFamily="34" charset="0"/>
          </a:endParaRPr>
        </a:p>
      </dgm:t>
    </dgm:pt>
    <dgm:pt modelId="{92DFCBC7-BC14-4697-8ECD-BF0D5B1EDA3B}" type="parTrans" cxnId="{7D461F02-AB37-447A-AC6B-D31C4D2EC6A9}">
      <dgm:prSet/>
      <dgm:spPr/>
      <dgm:t>
        <a:bodyPr/>
        <a:lstStyle/>
        <a:p>
          <a:endParaRPr lang="en-US"/>
        </a:p>
      </dgm:t>
    </dgm:pt>
    <dgm:pt modelId="{87E3C0DB-7BEE-424E-8E11-B838D238D595}" type="sibTrans" cxnId="{7D461F02-AB37-447A-AC6B-D31C4D2EC6A9}">
      <dgm:prSet/>
      <dgm:spPr/>
      <dgm:t>
        <a:bodyPr/>
        <a:lstStyle/>
        <a:p>
          <a:endParaRPr lang="en-US"/>
        </a:p>
      </dgm:t>
    </dgm:pt>
    <dgm:pt modelId="{3C67E77D-62FA-499D-B5E6-E79A091C5267}">
      <dgm:prSet phldrT="[Text]"/>
      <dgm:spPr>
        <a:xfrm>
          <a:off x="1853488" y="1653539"/>
          <a:ext cx="2560320" cy="2560320"/>
        </a:xfrm>
        <a:prstGeom prst="ellipse">
          <a:avLst/>
        </a:prstGeom>
        <a:solidFill>
          <a:srgbClr val="FF9300">
            <a:alpha val="69804"/>
          </a:srgbClr>
        </a:solidFill>
        <a:ln>
          <a:noFill/>
        </a:ln>
        <a:effectLst/>
      </dgm:spPr>
      <dgm:t>
        <a:bodyPr/>
        <a:lstStyle/>
        <a:p>
          <a:r>
            <a:rPr lang="zh-CN" altLang="en-US" dirty="0" smtClean="0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latin typeface="微软雅黑" pitchFamily="34" charset="-122"/>
              <a:ea typeface="微软雅黑" pitchFamily="34" charset="-122"/>
              <a:cs typeface="Arial" pitchFamily="34" charset="0"/>
            </a:rPr>
            <a:t>模块三</a:t>
          </a:r>
          <a:endParaRPr lang="en-US" dirty="0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latin typeface="微软雅黑" pitchFamily="34" charset="-122"/>
            <a:ea typeface="微软雅黑" pitchFamily="34" charset="-122"/>
            <a:cs typeface="Arial" pitchFamily="34" charset="0"/>
          </a:endParaRPr>
        </a:p>
      </dgm:t>
    </dgm:pt>
    <dgm:pt modelId="{5337D229-E330-4525-B0FA-14EC5A80604A}" type="parTrans" cxnId="{32AA6160-4426-4C4D-93AE-E2F474E37AD9}">
      <dgm:prSet/>
      <dgm:spPr/>
      <dgm:t>
        <a:bodyPr/>
        <a:lstStyle/>
        <a:p>
          <a:endParaRPr lang="en-US"/>
        </a:p>
      </dgm:t>
    </dgm:pt>
    <dgm:pt modelId="{C056AC5D-B04E-4376-A1CB-3EAB7BE5AF5B}" type="sibTrans" cxnId="{32AA6160-4426-4C4D-93AE-E2F474E37AD9}">
      <dgm:prSet/>
      <dgm:spPr/>
      <dgm:t>
        <a:bodyPr/>
        <a:lstStyle/>
        <a:p>
          <a:endParaRPr lang="en-US"/>
        </a:p>
      </dgm:t>
    </dgm:pt>
    <dgm:pt modelId="{CC6B7442-0B72-4EF2-9F13-1325B51AFF9F}">
      <dgm:prSet phldrT="[Text]"/>
      <dgm:spPr>
        <a:xfrm>
          <a:off x="5791" y="1653539"/>
          <a:ext cx="2560320" cy="2560320"/>
        </a:xfrm>
        <a:prstGeom prst="ellipse">
          <a:avLst/>
        </a:prstGeom>
        <a:solidFill>
          <a:srgbClr val="0066FF">
            <a:alpha val="69804"/>
          </a:srgbClr>
        </a:solidFill>
        <a:ln>
          <a:noFill/>
        </a:ln>
        <a:effectLst/>
      </dgm:spPr>
      <dgm:t>
        <a:bodyPr/>
        <a:lstStyle/>
        <a:p>
          <a:r>
            <a:rPr lang="zh-CN" altLang="en-US" dirty="0" smtClean="0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latin typeface="微软雅黑" pitchFamily="34" charset="-122"/>
              <a:ea typeface="微软雅黑" pitchFamily="34" charset="-122"/>
              <a:cs typeface="Arial" pitchFamily="34" charset="0"/>
            </a:rPr>
            <a:t>模块二</a:t>
          </a:r>
          <a:endParaRPr lang="en-US" dirty="0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latin typeface="微软雅黑" pitchFamily="34" charset="-122"/>
            <a:ea typeface="微软雅黑" pitchFamily="34" charset="-122"/>
            <a:cs typeface="Arial" pitchFamily="34" charset="0"/>
          </a:endParaRPr>
        </a:p>
      </dgm:t>
    </dgm:pt>
    <dgm:pt modelId="{E3D139E0-5DC2-4F8E-9F8F-B3F0EBCD4689}" type="parTrans" cxnId="{102D6D4D-90C9-40F4-A001-35DCC329B127}">
      <dgm:prSet/>
      <dgm:spPr/>
      <dgm:t>
        <a:bodyPr/>
        <a:lstStyle/>
        <a:p>
          <a:endParaRPr lang="en-US"/>
        </a:p>
      </dgm:t>
    </dgm:pt>
    <dgm:pt modelId="{FF80E1BA-0D6F-4EE8-9640-892A5897DBCD}" type="sibTrans" cxnId="{102D6D4D-90C9-40F4-A001-35DCC329B127}">
      <dgm:prSet/>
      <dgm:spPr/>
      <dgm:t>
        <a:bodyPr/>
        <a:lstStyle/>
        <a:p>
          <a:endParaRPr lang="en-US"/>
        </a:p>
      </dgm:t>
    </dgm:pt>
    <dgm:pt modelId="{E16D65B4-494C-45C0-82F5-A63E581063CB}" type="pres">
      <dgm:prSet presAssocID="{90119837-5B71-4D44-BB01-DB0B084933C8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A12B315-EA92-4E8C-914E-FCF8B923D9BA}" type="pres">
      <dgm:prSet presAssocID="{477D14C5-CED9-4CFC-B338-DFB0C8090B9F}" presName="circ1" presStyleLbl="vennNode1" presStyleIdx="0" presStyleCnt="3"/>
      <dgm:spPr/>
      <dgm:t>
        <a:bodyPr/>
        <a:lstStyle/>
        <a:p>
          <a:endParaRPr lang="en-US"/>
        </a:p>
      </dgm:t>
    </dgm:pt>
    <dgm:pt modelId="{1114C5CF-9DB7-4B7A-9D02-B353869E5D38}" type="pres">
      <dgm:prSet presAssocID="{477D14C5-CED9-4CFC-B338-DFB0C8090B9F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469E5A2-93C2-49EF-825C-26E5802651A1}" type="pres">
      <dgm:prSet presAssocID="{3C67E77D-62FA-499D-B5E6-E79A091C5267}" presName="circ2" presStyleLbl="vennNode1" presStyleIdx="1" presStyleCnt="3"/>
      <dgm:spPr/>
      <dgm:t>
        <a:bodyPr/>
        <a:lstStyle/>
        <a:p>
          <a:endParaRPr lang="en-US"/>
        </a:p>
      </dgm:t>
    </dgm:pt>
    <dgm:pt modelId="{EB02C228-AFBE-4EA8-ADAD-5E115CB980C7}" type="pres">
      <dgm:prSet presAssocID="{3C67E77D-62FA-499D-B5E6-E79A091C5267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B11D8EC-23D3-4EEE-B141-81E29A0B04B6}" type="pres">
      <dgm:prSet presAssocID="{CC6B7442-0B72-4EF2-9F13-1325B51AFF9F}" presName="circ3" presStyleLbl="vennNode1" presStyleIdx="2" presStyleCnt="3"/>
      <dgm:spPr/>
      <dgm:t>
        <a:bodyPr/>
        <a:lstStyle/>
        <a:p>
          <a:endParaRPr lang="en-US"/>
        </a:p>
      </dgm:t>
    </dgm:pt>
    <dgm:pt modelId="{99560A19-63A4-4F58-BF54-93D1A84B1A1C}" type="pres">
      <dgm:prSet presAssocID="{CC6B7442-0B72-4EF2-9F13-1325B51AFF9F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6223B79-0A2E-484B-908F-D2D9D312DF05}" type="presOf" srcId="{3C67E77D-62FA-499D-B5E6-E79A091C5267}" destId="{3469E5A2-93C2-49EF-825C-26E5802651A1}" srcOrd="0" destOrd="0" presId="urn:microsoft.com/office/officeart/2005/8/layout/venn1"/>
    <dgm:cxn modelId="{6C746153-8CE5-47C4-A35C-4DE082E8D3D5}" type="presOf" srcId="{3C67E77D-62FA-499D-B5E6-E79A091C5267}" destId="{EB02C228-AFBE-4EA8-ADAD-5E115CB980C7}" srcOrd="1" destOrd="0" presId="urn:microsoft.com/office/officeart/2005/8/layout/venn1"/>
    <dgm:cxn modelId="{32AA6160-4426-4C4D-93AE-E2F474E37AD9}" srcId="{90119837-5B71-4D44-BB01-DB0B084933C8}" destId="{3C67E77D-62FA-499D-B5E6-E79A091C5267}" srcOrd="1" destOrd="0" parTransId="{5337D229-E330-4525-B0FA-14EC5A80604A}" sibTransId="{C056AC5D-B04E-4376-A1CB-3EAB7BE5AF5B}"/>
    <dgm:cxn modelId="{4DC4392B-ED43-4B2F-929A-F739CCDEEB5A}" type="presOf" srcId="{CC6B7442-0B72-4EF2-9F13-1325B51AFF9F}" destId="{2B11D8EC-23D3-4EEE-B141-81E29A0B04B6}" srcOrd="0" destOrd="0" presId="urn:microsoft.com/office/officeart/2005/8/layout/venn1"/>
    <dgm:cxn modelId="{232BF432-3917-4147-A779-A293BD9B60AF}" type="presOf" srcId="{90119837-5B71-4D44-BB01-DB0B084933C8}" destId="{E16D65B4-494C-45C0-82F5-A63E581063CB}" srcOrd="0" destOrd="0" presId="urn:microsoft.com/office/officeart/2005/8/layout/venn1"/>
    <dgm:cxn modelId="{F7D842B8-1226-467C-ACC3-4F3120DD3084}" type="presOf" srcId="{CC6B7442-0B72-4EF2-9F13-1325B51AFF9F}" destId="{99560A19-63A4-4F58-BF54-93D1A84B1A1C}" srcOrd="1" destOrd="0" presId="urn:microsoft.com/office/officeart/2005/8/layout/venn1"/>
    <dgm:cxn modelId="{DCC99572-E287-4137-9698-7B0EDB034895}" type="presOf" srcId="{477D14C5-CED9-4CFC-B338-DFB0C8090B9F}" destId="{1114C5CF-9DB7-4B7A-9D02-B353869E5D38}" srcOrd="1" destOrd="0" presId="urn:microsoft.com/office/officeart/2005/8/layout/venn1"/>
    <dgm:cxn modelId="{E88CCA3B-92D9-46F5-896A-2D494AA463E1}" type="presOf" srcId="{477D14C5-CED9-4CFC-B338-DFB0C8090B9F}" destId="{7A12B315-EA92-4E8C-914E-FCF8B923D9BA}" srcOrd="0" destOrd="0" presId="urn:microsoft.com/office/officeart/2005/8/layout/venn1"/>
    <dgm:cxn modelId="{7D461F02-AB37-447A-AC6B-D31C4D2EC6A9}" srcId="{90119837-5B71-4D44-BB01-DB0B084933C8}" destId="{477D14C5-CED9-4CFC-B338-DFB0C8090B9F}" srcOrd="0" destOrd="0" parTransId="{92DFCBC7-BC14-4697-8ECD-BF0D5B1EDA3B}" sibTransId="{87E3C0DB-7BEE-424E-8E11-B838D238D595}"/>
    <dgm:cxn modelId="{102D6D4D-90C9-40F4-A001-35DCC329B127}" srcId="{90119837-5B71-4D44-BB01-DB0B084933C8}" destId="{CC6B7442-0B72-4EF2-9F13-1325B51AFF9F}" srcOrd="2" destOrd="0" parTransId="{E3D139E0-5DC2-4F8E-9F8F-B3F0EBCD4689}" sibTransId="{FF80E1BA-0D6F-4EE8-9640-892A5897DBCD}"/>
    <dgm:cxn modelId="{AF6C672E-DB1D-4402-842C-A095487806F8}" type="presParOf" srcId="{E16D65B4-494C-45C0-82F5-A63E581063CB}" destId="{7A12B315-EA92-4E8C-914E-FCF8B923D9BA}" srcOrd="0" destOrd="0" presId="urn:microsoft.com/office/officeart/2005/8/layout/venn1"/>
    <dgm:cxn modelId="{D940332B-05BB-4F3A-9267-5F1AF53AA4DC}" type="presParOf" srcId="{E16D65B4-494C-45C0-82F5-A63E581063CB}" destId="{1114C5CF-9DB7-4B7A-9D02-B353869E5D38}" srcOrd="1" destOrd="0" presId="urn:microsoft.com/office/officeart/2005/8/layout/venn1"/>
    <dgm:cxn modelId="{E1BE7917-B9FB-46F5-93F4-C5BD63DF95C2}" type="presParOf" srcId="{E16D65B4-494C-45C0-82F5-A63E581063CB}" destId="{3469E5A2-93C2-49EF-825C-26E5802651A1}" srcOrd="2" destOrd="0" presId="urn:microsoft.com/office/officeart/2005/8/layout/venn1"/>
    <dgm:cxn modelId="{FE27D63A-DE87-40E7-9781-DCFF66E7F69F}" type="presParOf" srcId="{E16D65B4-494C-45C0-82F5-A63E581063CB}" destId="{EB02C228-AFBE-4EA8-ADAD-5E115CB980C7}" srcOrd="3" destOrd="0" presId="urn:microsoft.com/office/officeart/2005/8/layout/venn1"/>
    <dgm:cxn modelId="{F0C3F1C4-3D7B-4ABF-91C4-DAF0FA04B394}" type="presParOf" srcId="{E16D65B4-494C-45C0-82F5-A63E581063CB}" destId="{2B11D8EC-23D3-4EEE-B141-81E29A0B04B6}" srcOrd="4" destOrd="0" presId="urn:microsoft.com/office/officeart/2005/8/layout/venn1"/>
    <dgm:cxn modelId="{616689F9-312D-4F44-909B-3F043B044443}" type="presParOf" srcId="{E16D65B4-494C-45C0-82F5-A63E581063CB}" destId="{99560A19-63A4-4F58-BF54-93D1A84B1A1C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B27D503-2EFE-419E-8FFA-1B1BDED0F46E}" type="doc">
      <dgm:prSet loTypeId="urn:microsoft.com/office/officeart/2005/8/layout/radial3" loCatId="relationship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F76782E7-4608-4722-8ACB-C8E973D3724E}">
      <dgm:prSet phldrT="[文本]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>
        <a:solidFill>
          <a:srgbClr val="CD1F06"/>
        </a:solidFill>
      </dgm:spPr>
      <dgm:t>
        <a:bodyPr/>
        <a:lstStyle/>
        <a:p>
          <a:r>
            <a:rPr lang="zh-CN" altLang="en-US" dirty="0">
              <a:latin typeface="微软雅黑" pitchFamily="34" charset="-122"/>
              <a:ea typeface="微软雅黑" pitchFamily="34" charset="-122"/>
            </a:rPr>
            <a:t>品牌</a:t>
          </a:r>
        </a:p>
      </dgm:t>
    </dgm:pt>
    <dgm:pt modelId="{A0304884-98B4-40B6-9C34-32B5E5299714}" type="parTrans" cxnId="{5E360544-9577-46BE-9C30-C9BA0DA59ACC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556C6004-F61F-4340-A227-82A97E994178}" type="sibTrans" cxnId="{5E360544-9577-46BE-9C30-C9BA0DA59ACC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2AB2B8E2-6CFD-440A-8A05-13B6B4E80F31}">
      <dgm:prSet phldrT="[文本]"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>
        <a:solidFill>
          <a:srgbClr val="7030A0"/>
        </a:solidFill>
      </dgm:spPr>
      <dgm:t>
        <a:bodyPr/>
        <a:lstStyle/>
        <a:p>
          <a:r>
            <a:rPr lang="zh-CN" altLang="en-US" dirty="0">
              <a:latin typeface="微软雅黑" pitchFamily="34" charset="-122"/>
              <a:ea typeface="微软雅黑" pitchFamily="34" charset="-122"/>
            </a:rPr>
            <a:t>产品</a:t>
          </a:r>
        </a:p>
      </dgm:t>
    </dgm:pt>
    <dgm:pt modelId="{077B69DD-8C99-40D3-BEDA-AA5217282347}" type="parTrans" cxnId="{4587FF1A-4194-4FAD-8576-E7B5FB820CA1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D42F54AF-CCB7-474D-A1BA-EF1E492D136F}" type="sibTrans" cxnId="{4587FF1A-4194-4FAD-8576-E7B5FB820CA1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A822C787-FB51-465C-81B5-42423C776808}">
      <dgm:prSet phldrT="[文本]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solidFill>
          <a:srgbClr val="3C78CE"/>
        </a:solidFill>
      </dgm:spPr>
      <dgm:t>
        <a:bodyPr/>
        <a:lstStyle/>
        <a:p>
          <a:r>
            <a:rPr lang="zh-CN" altLang="en-US">
              <a:latin typeface="微软雅黑" pitchFamily="34" charset="-122"/>
              <a:ea typeface="微软雅黑" pitchFamily="34" charset="-122"/>
            </a:rPr>
            <a:t>商标</a:t>
          </a:r>
        </a:p>
      </dgm:t>
    </dgm:pt>
    <dgm:pt modelId="{12250AA1-567C-42E5-8474-E6952071896F}" type="parTrans" cxnId="{B519E879-6E05-4A04-94B3-607CBECE9D6F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A6CB2B05-332B-43FB-A826-06F6FC4CEB21}" type="sibTrans" cxnId="{B519E879-6E05-4A04-94B3-607CBECE9D6F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AD727651-7534-4791-8FF4-ACB2F6AFF870}">
      <dgm:prSet phldrT="[文本]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solidFill>
          <a:srgbClr val="00B0F0"/>
        </a:solidFill>
      </dgm:spPr>
      <dgm:t>
        <a:bodyPr/>
        <a:lstStyle/>
        <a:p>
          <a:r>
            <a:rPr lang="zh-CN" altLang="en-US">
              <a:latin typeface="微软雅黑" pitchFamily="34" charset="-122"/>
              <a:ea typeface="微软雅黑" pitchFamily="34" charset="-122"/>
            </a:rPr>
            <a:t>名牌</a:t>
          </a:r>
        </a:p>
      </dgm:t>
    </dgm:pt>
    <dgm:pt modelId="{B4E231E5-710E-444F-8E4A-9B8D7B8E1CB6}" type="parTrans" cxnId="{11160EC0-3A66-413E-874F-5E498755A4E9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4F6AE446-5048-475A-A4D1-1B93A14B3E6C}" type="sibTrans" cxnId="{11160EC0-3A66-413E-874F-5E498755A4E9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1569FA95-9393-40DD-8E1D-A6B0113368AE}">
      <dgm:prSet phldrT="[文本]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>
        <a:solidFill>
          <a:srgbClr val="FF8500"/>
        </a:solidFill>
      </dgm:spPr>
      <dgm:t>
        <a:bodyPr/>
        <a:lstStyle/>
        <a:p>
          <a:r>
            <a:rPr lang="zh-CN" altLang="en-US" dirty="0">
              <a:latin typeface="微软雅黑" pitchFamily="34" charset="-122"/>
              <a:ea typeface="微软雅黑" pitchFamily="34" charset="-122"/>
            </a:rPr>
            <a:t>营销</a:t>
          </a:r>
        </a:p>
      </dgm:t>
    </dgm:pt>
    <dgm:pt modelId="{46D89025-E97E-49D7-B7DD-441677B70582}" type="parTrans" cxnId="{5F8E415E-F174-4C0A-8711-D1E8BA201C5A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9B623D02-B94F-4B0D-A976-FBA07E1288BC}" type="sibTrans" cxnId="{5F8E415E-F174-4C0A-8711-D1E8BA201C5A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1B864259-7E0F-4DF9-A2B3-B89110C94209}">
      <dgm:prSet phldrT="[文本]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solidFill>
          <a:srgbClr val="8BAB00"/>
        </a:solidFill>
      </dgm:spPr>
      <dgm:t>
        <a:bodyPr/>
        <a:lstStyle/>
        <a:p>
          <a:r>
            <a:rPr lang="zh-CN" altLang="en-US">
              <a:latin typeface="微软雅黑" pitchFamily="34" charset="-122"/>
              <a:ea typeface="微软雅黑" pitchFamily="34" charset="-122"/>
            </a:rPr>
            <a:t>文化</a:t>
          </a:r>
        </a:p>
      </dgm:t>
    </dgm:pt>
    <dgm:pt modelId="{77305106-A143-4436-8D40-24AF0BFA3442}" type="parTrans" cxnId="{B99F5F2C-D879-4A94-98F6-85CD784B6954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11ED9039-6630-4820-9A79-7888365205CE}" type="sibTrans" cxnId="{B99F5F2C-D879-4A94-98F6-85CD784B6954}">
      <dgm:prSet/>
      <dgm:spPr/>
      <dgm:t>
        <a:bodyPr/>
        <a:lstStyle/>
        <a:p>
          <a:endParaRPr lang="zh-CN" altLang="en-US">
            <a:latin typeface="微软雅黑" pitchFamily="34" charset="-122"/>
            <a:ea typeface="微软雅黑" pitchFamily="34" charset="-122"/>
          </a:endParaRPr>
        </a:p>
      </dgm:t>
    </dgm:pt>
    <dgm:pt modelId="{E48C2E78-A69C-4EB7-90A4-8E2E4B8826DF}" type="pres">
      <dgm:prSet presAssocID="{EB27D503-2EFE-419E-8FFA-1B1BDED0F46E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B4D5045-6D29-4B07-B2C5-2DBCBEA282D1}" type="pres">
      <dgm:prSet presAssocID="{EB27D503-2EFE-419E-8FFA-1B1BDED0F46E}" presName="radial" presStyleCnt="0">
        <dgm:presLayoutVars>
          <dgm:animLvl val="ctr"/>
        </dgm:presLayoutVars>
      </dgm:prSet>
      <dgm:spPr/>
      <dgm:t>
        <a:bodyPr/>
        <a:lstStyle/>
        <a:p>
          <a:endParaRPr lang="zh-CN" altLang="en-US"/>
        </a:p>
      </dgm:t>
    </dgm:pt>
    <dgm:pt modelId="{CE00A88B-73F4-420F-B1CF-5BF0052B1278}" type="pres">
      <dgm:prSet presAssocID="{F76782E7-4608-4722-8ACB-C8E973D3724E}" presName="centerShape" presStyleLbl="vennNode1" presStyleIdx="0" presStyleCnt="6"/>
      <dgm:spPr/>
      <dgm:t>
        <a:bodyPr/>
        <a:lstStyle/>
        <a:p>
          <a:endParaRPr lang="zh-CN" altLang="en-US"/>
        </a:p>
      </dgm:t>
    </dgm:pt>
    <dgm:pt modelId="{9F267963-D523-4A71-8F92-DA6BE1638C59}" type="pres">
      <dgm:prSet presAssocID="{2AB2B8E2-6CFD-440A-8A05-13B6B4E80F31}" presName="node" presStyleLbl="venn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8643847-3948-4A42-839C-4B449566B6D8}" type="pres">
      <dgm:prSet presAssocID="{A822C787-FB51-465C-81B5-42423C776808}" presName="node" presStyleLbl="venn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CABEBA-0D5C-41E7-912C-E0012DBA5711}" type="pres">
      <dgm:prSet presAssocID="{AD727651-7534-4791-8FF4-ACB2F6AFF870}" presName="node" presStyleLbl="venn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00743A8-B340-4E09-87CD-2B997D16D5D4}" type="pres">
      <dgm:prSet presAssocID="{1B864259-7E0F-4DF9-A2B3-B89110C94209}" presName="node" presStyleLbl="venn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9007E95-2091-48F4-BEDE-A6DD04F36F24}" type="pres">
      <dgm:prSet presAssocID="{1569FA95-9393-40DD-8E1D-A6B0113368AE}" presName="node" presStyleLbl="venn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2DE3D9B-64A0-4E15-BC4E-8482597CFA1F}" type="presOf" srcId="{F76782E7-4608-4722-8ACB-C8E973D3724E}" destId="{CE00A88B-73F4-420F-B1CF-5BF0052B1278}" srcOrd="0" destOrd="0" presId="urn:microsoft.com/office/officeart/2005/8/layout/radial3"/>
    <dgm:cxn modelId="{1EA945AB-CD67-4D9A-8B27-01DA44A3AC4C}" type="presOf" srcId="{A822C787-FB51-465C-81B5-42423C776808}" destId="{58643847-3948-4A42-839C-4B449566B6D8}" srcOrd="0" destOrd="0" presId="urn:microsoft.com/office/officeart/2005/8/layout/radial3"/>
    <dgm:cxn modelId="{B519E879-6E05-4A04-94B3-607CBECE9D6F}" srcId="{F76782E7-4608-4722-8ACB-C8E973D3724E}" destId="{A822C787-FB51-465C-81B5-42423C776808}" srcOrd="1" destOrd="0" parTransId="{12250AA1-567C-42E5-8474-E6952071896F}" sibTransId="{A6CB2B05-332B-43FB-A826-06F6FC4CEB21}"/>
    <dgm:cxn modelId="{901FD86F-A505-4AA6-BE5F-E66FFB7CAFF2}" type="presOf" srcId="{1B864259-7E0F-4DF9-A2B3-B89110C94209}" destId="{500743A8-B340-4E09-87CD-2B997D16D5D4}" srcOrd="0" destOrd="0" presId="urn:microsoft.com/office/officeart/2005/8/layout/radial3"/>
    <dgm:cxn modelId="{B99F5F2C-D879-4A94-98F6-85CD784B6954}" srcId="{F76782E7-4608-4722-8ACB-C8E973D3724E}" destId="{1B864259-7E0F-4DF9-A2B3-B89110C94209}" srcOrd="3" destOrd="0" parTransId="{77305106-A143-4436-8D40-24AF0BFA3442}" sibTransId="{11ED9039-6630-4820-9A79-7888365205CE}"/>
    <dgm:cxn modelId="{F49E1761-3981-4C09-A1A1-35F21EC254CB}" type="presOf" srcId="{EB27D503-2EFE-419E-8FFA-1B1BDED0F46E}" destId="{E48C2E78-A69C-4EB7-90A4-8E2E4B8826DF}" srcOrd="0" destOrd="0" presId="urn:microsoft.com/office/officeart/2005/8/layout/radial3"/>
    <dgm:cxn modelId="{5E360544-9577-46BE-9C30-C9BA0DA59ACC}" srcId="{EB27D503-2EFE-419E-8FFA-1B1BDED0F46E}" destId="{F76782E7-4608-4722-8ACB-C8E973D3724E}" srcOrd="0" destOrd="0" parTransId="{A0304884-98B4-40B6-9C34-32B5E5299714}" sibTransId="{556C6004-F61F-4340-A227-82A97E994178}"/>
    <dgm:cxn modelId="{11160EC0-3A66-413E-874F-5E498755A4E9}" srcId="{F76782E7-4608-4722-8ACB-C8E973D3724E}" destId="{AD727651-7534-4791-8FF4-ACB2F6AFF870}" srcOrd="2" destOrd="0" parTransId="{B4E231E5-710E-444F-8E4A-9B8D7B8E1CB6}" sibTransId="{4F6AE446-5048-475A-A4D1-1B93A14B3E6C}"/>
    <dgm:cxn modelId="{4587FF1A-4194-4FAD-8576-E7B5FB820CA1}" srcId="{F76782E7-4608-4722-8ACB-C8E973D3724E}" destId="{2AB2B8E2-6CFD-440A-8A05-13B6B4E80F31}" srcOrd="0" destOrd="0" parTransId="{077B69DD-8C99-40D3-BEDA-AA5217282347}" sibTransId="{D42F54AF-CCB7-474D-A1BA-EF1E492D136F}"/>
    <dgm:cxn modelId="{A676E2C1-8CC7-4589-BB2E-989DD91862AE}" type="presOf" srcId="{1569FA95-9393-40DD-8E1D-A6B0113368AE}" destId="{19007E95-2091-48F4-BEDE-A6DD04F36F24}" srcOrd="0" destOrd="0" presId="urn:microsoft.com/office/officeart/2005/8/layout/radial3"/>
    <dgm:cxn modelId="{5F8E415E-F174-4C0A-8711-D1E8BA201C5A}" srcId="{F76782E7-4608-4722-8ACB-C8E973D3724E}" destId="{1569FA95-9393-40DD-8E1D-A6B0113368AE}" srcOrd="4" destOrd="0" parTransId="{46D89025-E97E-49D7-B7DD-441677B70582}" sibTransId="{9B623D02-B94F-4B0D-A976-FBA07E1288BC}"/>
    <dgm:cxn modelId="{FA2F18ED-0CDF-4641-8BDE-29C1DACC4175}" type="presOf" srcId="{2AB2B8E2-6CFD-440A-8A05-13B6B4E80F31}" destId="{9F267963-D523-4A71-8F92-DA6BE1638C59}" srcOrd="0" destOrd="0" presId="urn:microsoft.com/office/officeart/2005/8/layout/radial3"/>
    <dgm:cxn modelId="{B397D5B0-A3B7-48E9-BE83-B5A452952D02}" type="presOf" srcId="{AD727651-7534-4791-8FF4-ACB2F6AFF870}" destId="{4ACABEBA-0D5C-41E7-912C-E0012DBA5711}" srcOrd="0" destOrd="0" presId="urn:microsoft.com/office/officeart/2005/8/layout/radial3"/>
    <dgm:cxn modelId="{85D08A5F-D340-45B5-8922-BDF31C320BE5}" type="presParOf" srcId="{E48C2E78-A69C-4EB7-90A4-8E2E4B8826DF}" destId="{2B4D5045-6D29-4B07-B2C5-2DBCBEA282D1}" srcOrd="0" destOrd="0" presId="urn:microsoft.com/office/officeart/2005/8/layout/radial3"/>
    <dgm:cxn modelId="{D0934BA3-E913-4E34-AC76-86AC3D7C29F3}" type="presParOf" srcId="{2B4D5045-6D29-4B07-B2C5-2DBCBEA282D1}" destId="{CE00A88B-73F4-420F-B1CF-5BF0052B1278}" srcOrd="0" destOrd="0" presId="urn:microsoft.com/office/officeart/2005/8/layout/radial3"/>
    <dgm:cxn modelId="{A441AF33-AD35-4735-AAD4-0BC160C69AE3}" type="presParOf" srcId="{2B4D5045-6D29-4B07-B2C5-2DBCBEA282D1}" destId="{9F267963-D523-4A71-8F92-DA6BE1638C59}" srcOrd="1" destOrd="0" presId="urn:microsoft.com/office/officeart/2005/8/layout/radial3"/>
    <dgm:cxn modelId="{3DB1015F-9B47-4ACE-BF1F-B6542334D613}" type="presParOf" srcId="{2B4D5045-6D29-4B07-B2C5-2DBCBEA282D1}" destId="{58643847-3948-4A42-839C-4B449566B6D8}" srcOrd="2" destOrd="0" presId="urn:microsoft.com/office/officeart/2005/8/layout/radial3"/>
    <dgm:cxn modelId="{8AC56CA3-D071-4D22-A253-4C11B9BE5635}" type="presParOf" srcId="{2B4D5045-6D29-4B07-B2C5-2DBCBEA282D1}" destId="{4ACABEBA-0D5C-41E7-912C-E0012DBA5711}" srcOrd="3" destOrd="0" presId="urn:microsoft.com/office/officeart/2005/8/layout/radial3"/>
    <dgm:cxn modelId="{7EF2D186-61D4-4423-9645-692E15D0AEEE}" type="presParOf" srcId="{2B4D5045-6D29-4B07-B2C5-2DBCBEA282D1}" destId="{500743A8-B340-4E09-87CD-2B997D16D5D4}" srcOrd="4" destOrd="0" presId="urn:microsoft.com/office/officeart/2005/8/layout/radial3"/>
    <dgm:cxn modelId="{54B39EB6-00F2-49D7-9697-6008EE46292C}" type="presParOf" srcId="{2B4D5045-6D29-4B07-B2C5-2DBCBEA282D1}" destId="{19007E95-2091-48F4-BEDE-A6DD04F36F24}" srcOrd="5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9703F66-A645-4D9E-8AFE-148BEF1975F3}" type="doc">
      <dgm:prSet loTypeId="urn:microsoft.com/office/officeart/2011/layout/HexagonRadial" loCatId="officeonline" qsTypeId="urn:microsoft.com/office/officeart/2005/8/quickstyle/simple1" qsCatId="simple" csTypeId="urn:microsoft.com/office/officeart/2005/8/colors/colorful1" csCatId="colorful" phldr="0"/>
      <dgm:spPr/>
      <dgm:t>
        <a:bodyPr/>
        <a:lstStyle/>
        <a:p>
          <a:endParaRPr lang="zh-CN" altLang="en-US"/>
        </a:p>
      </dgm:t>
    </dgm:pt>
    <dgm:pt modelId="{794B8BC6-AE68-4670-9C53-58A29BDE0F37}">
      <dgm:prSet phldrT="[文本]" phldr="1"/>
      <dgm:spPr/>
      <dgm:t>
        <a:bodyPr/>
        <a:lstStyle/>
        <a:p>
          <a:endParaRPr lang="zh-CN" altLang="en-US"/>
        </a:p>
      </dgm:t>
    </dgm:pt>
    <dgm:pt modelId="{FB1467FE-C27E-41FB-993F-0F72EA58ABA1}" type="parTrans" cxnId="{64C258AB-BC4C-4379-928D-F352AB1E1270}">
      <dgm:prSet/>
      <dgm:spPr/>
      <dgm:t>
        <a:bodyPr/>
        <a:lstStyle/>
        <a:p>
          <a:endParaRPr lang="zh-CN" altLang="en-US"/>
        </a:p>
      </dgm:t>
    </dgm:pt>
    <dgm:pt modelId="{B34A916B-1108-4FB7-A061-C8682FE07115}" type="sibTrans" cxnId="{64C258AB-BC4C-4379-928D-F352AB1E1270}">
      <dgm:prSet/>
      <dgm:spPr/>
      <dgm:t>
        <a:bodyPr/>
        <a:lstStyle/>
        <a:p>
          <a:endParaRPr lang="zh-CN" altLang="en-US"/>
        </a:p>
      </dgm:t>
    </dgm:pt>
    <dgm:pt modelId="{51CD3DD7-DFC2-4F6E-AB55-8AA5B198C1D4}">
      <dgm:prSet phldrT="[文本]" phldr="1"/>
      <dgm:spPr/>
      <dgm:t>
        <a:bodyPr/>
        <a:lstStyle/>
        <a:p>
          <a:endParaRPr lang="zh-CN" altLang="en-US"/>
        </a:p>
      </dgm:t>
    </dgm:pt>
    <dgm:pt modelId="{466E29AB-544E-4F4F-99EC-CE9A42701A52}" type="parTrans" cxnId="{42976330-4A82-46D7-A042-D3D9DD27A295}">
      <dgm:prSet/>
      <dgm:spPr/>
      <dgm:t>
        <a:bodyPr/>
        <a:lstStyle/>
        <a:p>
          <a:endParaRPr lang="zh-CN" altLang="en-US"/>
        </a:p>
      </dgm:t>
    </dgm:pt>
    <dgm:pt modelId="{E5555F3E-4641-4EF6-891A-0C4C1C59C4D6}" type="sibTrans" cxnId="{42976330-4A82-46D7-A042-D3D9DD27A295}">
      <dgm:prSet/>
      <dgm:spPr/>
      <dgm:t>
        <a:bodyPr/>
        <a:lstStyle/>
        <a:p>
          <a:endParaRPr lang="zh-CN" altLang="en-US"/>
        </a:p>
      </dgm:t>
    </dgm:pt>
    <dgm:pt modelId="{2073D9B4-EDA7-43F0-8F5E-ED89FB86D170}">
      <dgm:prSet phldrT="[文本]" phldr="1"/>
      <dgm:spPr/>
      <dgm:t>
        <a:bodyPr/>
        <a:lstStyle/>
        <a:p>
          <a:endParaRPr lang="zh-CN" altLang="en-US"/>
        </a:p>
      </dgm:t>
    </dgm:pt>
    <dgm:pt modelId="{C83B73E8-78BF-495A-84FB-7A643A3F052A}" type="parTrans" cxnId="{42A5817A-D59F-451D-A135-140D89319B4E}">
      <dgm:prSet/>
      <dgm:spPr/>
      <dgm:t>
        <a:bodyPr/>
        <a:lstStyle/>
        <a:p>
          <a:endParaRPr lang="zh-CN" altLang="en-US"/>
        </a:p>
      </dgm:t>
    </dgm:pt>
    <dgm:pt modelId="{078A5A6C-95E9-446F-B365-8C5582D9D7EE}" type="sibTrans" cxnId="{42A5817A-D59F-451D-A135-140D89319B4E}">
      <dgm:prSet/>
      <dgm:spPr/>
      <dgm:t>
        <a:bodyPr/>
        <a:lstStyle/>
        <a:p>
          <a:endParaRPr lang="zh-CN" altLang="en-US"/>
        </a:p>
      </dgm:t>
    </dgm:pt>
    <dgm:pt modelId="{D75085E7-0F95-44B7-A76C-63BDEF05A0B4}">
      <dgm:prSet phldrT="[文本]" phldr="1"/>
      <dgm:spPr/>
      <dgm:t>
        <a:bodyPr/>
        <a:lstStyle/>
        <a:p>
          <a:endParaRPr lang="zh-CN" altLang="en-US"/>
        </a:p>
      </dgm:t>
    </dgm:pt>
    <dgm:pt modelId="{A3546EEA-5CAA-4F5E-A510-0603AC532139}" type="parTrans" cxnId="{41E024AC-9090-4E87-8D55-0AF5E6FE5872}">
      <dgm:prSet/>
      <dgm:spPr/>
      <dgm:t>
        <a:bodyPr/>
        <a:lstStyle/>
        <a:p>
          <a:endParaRPr lang="zh-CN" altLang="en-US"/>
        </a:p>
      </dgm:t>
    </dgm:pt>
    <dgm:pt modelId="{6B9B8A4B-D750-47B1-B547-D183C973D01D}" type="sibTrans" cxnId="{41E024AC-9090-4E87-8D55-0AF5E6FE5872}">
      <dgm:prSet/>
      <dgm:spPr/>
      <dgm:t>
        <a:bodyPr/>
        <a:lstStyle/>
        <a:p>
          <a:endParaRPr lang="zh-CN" altLang="en-US"/>
        </a:p>
      </dgm:t>
    </dgm:pt>
    <dgm:pt modelId="{62C0D38F-E82D-4E38-8E4A-ABE2A8DE08B5}">
      <dgm:prSet phldrT="[文本]" phldr="1"/>
      <dgm:spPr/>
      <dgm:t>
        <a:bodyPr/>
        <a:lstStyle/>
        <a:p>
          <a:endParaRPr lang="zh-CN" altLang="en-US"/>
        </a:p>
      </dgm:t>
    </dgm:pt>
    <dgm:pt modelId="{D807C883-0F0C-4AC8-919F-8AB9067BC3EF}" type="parTrans" cxnId="{52919F98-ADD3-4961-AF56-2D83CE6F7627}">
      <dgm:prSet/>
      <dgm:spPr/>
      <dgm:t>
        <a:bodyPr/>
        <a:lstStyle/>
        <a:p>
          <a:endParaRPr lang="zh-CN" altLang="en-US"/>
        </a:p>
      </dgm:t>
    </dgm:pt>
    <dgm:pt modelId="{4C014965-2DEF-4962-889E-35158F0FE293}" type="sibTrans" cxnId="{52919F98-ADD3-4961-AF56-2D83CE6F7627}">
      <dgm:prSet/>
      <dgm:spPr/>
      <dgm:t>
        <a:bodyPr/>
        <a:lstStyle/>
        <a:p>
          <a:endParaRPr lang="zh-CN" altLang="en-US"/>
        </a:p>
      </dgm:t>
    </dgm:pt>
    <dgm:pt modelId="{43AF1759-EE7A-49E1-A005-6B80E3B4F15F}">
      <dgm:prSet phldrT="[文本]" phldr="1"/>
      <dgm:spPr/>
      <dgm:t>
        <a:bodyPr/>
        <a:lstStyle/>
        <a:p>
          <a:endParaRPr lang="zh-CN" altLang="en-US"/>
        </a:p>
      </dgm:t>
    </dgm:pt>
    <dgm:pt modelId="{558DEA14-ED62-4D50-A375-266AA1B1FF6C}" type="parTrans" cxnId="{3F4A7A99-6489-43F7-9E43-9E2649A0E36E}">
      <dgm:prSet/>
      <dgm:spPr/>
      <dgm:t>
        <a:bodyPr/>
        <a:lstStyle/>
        <a:p>
          <a:endParaRPr lang="zh-CN" altLang="en-US"/>
        </a:p>
      </dgm:t>
    </dgm:pt>
    <dgm:pt modelId="{05D9B3F8-4395-4B37-A948-172119F32AF5}" type="sibTrans" cxnId="{3F4A7A99-6489-43F7-9E43-9E2649A0E36E}">
      <dgm:prSet/>
      <dgm:spPr/>
      <dgm:t>
        <a:bodyPr/>
        <a:lstStyle/>
        <a:p>
          <a:endParaRPr lang="zh-CN" altLang="en-US"/>
        </a:p>
      </dgm:t>
    </dgm:pt>
    <dgm:pt modelId="{3466B4D0-A727-4B1D-98E9-C9AED536FFDA}">
      <dgm:prSet phldrT="[文本]" phldr="1"/>
      <dgm:spPr/>
      <dgm:t>
        <a:bodyPr/>
        <a:lstStyle/>
        <a:p>
          <a:endParaRPr lang="zh-CN" altLang="en-US"/>
        </a:p>
      </dgm:t>
    </dgm:pt>
    <dgm:pt modelId="{235C0769-DF2D-4961-A11F-E1A4206ECAF9}" type="parTrans" cxnId="{445AF30E-2FE4-4886-8110-374C2C77A8DE}">
      <dgm:prSet/>
      <dgm:spPr/>
      <dgm:t>
        <a:bodyPr/>
        <a:lstStyle/>
        <a:p>
          <a:endParaRPr lang="zh-CN" altLang="en-US"/>
        </a:p>
      </dgm:t>
    </dgm:pt>
    <dgm:pt modelId="{242FB5F1-DC51-47FC-8196-1862499FE14F}" type="sibTrans" cxnId="{445AF30E-2FE4-4886-8110-374C2C77A8DE}">
      <dgm:prSet/>
      <dgm:spPr/>
      <dgm:t>
        <a:bodyPr/>
        <a:lstStyle/>
        <a:p>
          <a:endParaRPr lang="zh-CN" altLang="en-US"/>
        </a:p>
      </dgm:t>
    </dgm:pt>
    <dgm:pt modelId="{35D9F0C8-8C5A-4234-8541-9DD5AECB1C05}" type="pres">
      <dgm:prSet presAssocID="{99703F66-A645-4D9E-8AFE-148BEF1975F3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0DA3DF9E-BB8B-4D2B-A2BA-3E474DDEF8CB}" type="pres">
      <dgm:prSet presAssocID="{794B8BC6-AE68-4670-9C53-58A29BDE0F37}" presName="Parent" presStyleLbl="node0" presStyleIdx="0" presStyleCnt="1">
        <dgm:presLayoutVars>
          <dgm:chMax val="6"/>
          <dgm:chPref val="6"/>
        </dgm:presLayoutVars>
      </dgm:prSet>
      <dgm:spPr/>
      <dgm:t>
        <a:bodyPr/>
        <a:lstStyle/>
        <a:p>
          <a:endParaRPr lang="zh-CN" altLang="en-US"/>
        </a:p>
      </dgm:t>
    </dgm:pt>
    <dgm:pt modelId="{76FD57AE-244F-4018-AE56-2F22BB50BA66}" type="pres">
      <dgm:prSet presAssocID="{51CD3DD7-DFC2-4F6E-AB55-8AA5B198C1D4}" presName="Accent1" presStyleCnt="0"/>
      <dgm:spPr/>
    </dgm:pt>
    <dgm:pt modelId="{ECBB1955-877B-48D5-844D-11EE1150D350}" type="pres">
      <dgm:prSet presAssocID="{51CD3DD7-DFC2-4F6E-AB55-8AA5B198C1D4}" presName="Accent" presStyleLbl="bgShp" presStyleIdx="0" presStyleCnt="6"/>
      <dgm:spPr/>
    </dgm:pt>
    <dgm:pt modelId="{988BBBA0-D63F-4FBC-BBCE-2F6200759C12}" type="pres">
      <dgm:prSet presAssocID="{51CD3DD7-DFC2-4F6E-AB55-8AA5B198C1D4}" presName="Child1" presStyleLbl="node1" presStyleIdx="0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E3F8C27-50F5-47BE-B29B-7EED1EAB705D}" type="pres">
      <dgm:prSet presAssocID="{2073D9B4-EDA7-43F0-8F5E-ED89FB86D170}" presName="Accent2" presStyleCnt="0"/>
      <dgm:spPr/>
    </dgm:pt>
    <dgm:pt modelId="{4EDF8B38-D4F0-4DD2-9F67-6B7A18F83A7A}" type="pres">
      <dgm:prSet presAssocID="{2073D9B4-EDA7-43F0-8F5E-ED89FB86D170}" presName="Accent" presStyleLbl="bgShp" presStyleIdx="1" presStyleCnt="6"/>
      <dgm:spPr/>
    </dgm:pt>
    <dgm:pt modelId="{86FE88E8-AA34-4294-8C77-67A847B3C977}" type="pres">
      <dgm:prSet presAssocID="{2073D9B4-EDA7-43F0-8F5E-ED89FB86D170}" presName="Child2" presStyleLbl="node1" presStyleIdx="1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2C5B150-EFBA-472A-AB32-E464A0BD9FBB}" type="pres">
      <dgm:prSet presAssocID="{D75085E7-0F95-44B7-A76C-63BDEF05A0B4}" presName="Accent3" presStyleCnt="0"/>
      <dgm:spPr/>
    </dgm:pt>
    <dgm:pt modelId="{787D44B6-7928-4F61-B38A-F01526041769}" type="pres">
      <dgm:prSet presAssocID="{D75085E7-0F95-44B7-A76C-63BDEF05A0B4}" presName="Accent" presStyleLbl="bgShp" presStyleIdx="2" presStyleCnt="6"/>
      <dgm:spPr/>
    </dgm:pt>
    <dgm:pt modelId="{3D346A6F-5ED8-46FA-8066-B317B38CE817}" type="pres">
      <dgm:prSet presAssocID="{D75085E7-0F95-44B7-A76C-63BDEF05A0B4}" presName="Child3" presStyleLbl="node1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C46E658-4EA2-4F7C-9A8F-6E9CF6076E14}" type="pres">
      <dgm:prSet presAssocID="{62C0D38F-E82D-4E38-8E4A-ABE2A8DE08B5}" presName="Accent4" presStyleCnt="0"/>
      <dgm:spPr/>
    </dgm:pt>
    <dgm:pt modelId="{CA49F718-99B1-469F-A9CA-CD2BAD74E6F4}" type="pres">
      <dgm:prSet presAssocID="{62C0D38F-E82D-4E38-8E4A-ABE2A8DE08B5}" presName="Accent" presStyleLbl="bgShp" presStyleIdx="3" presStyleCnt="6"/>
      <dgm:spPr/>
    </dgm:pt>
    <dgm:pt modelId="{F7FC5315-FE1E-4AB4-A436-2A249541B9E5}" type="pres">
      <dgm:prSet presAssocID="{62C0D38F-E82D-4E38-8E4A-ABE2A8DE08B5}" presName="Child4" presStyleLbl="node1" presStyleIdx="3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E881F7F-79FA-4643-BCB6-C39DB5EAC9E9}" type="pres">
      <dgm:prSet presAssocID="{43AF1759-EE7A-49E1-A005-6B80E3B4F15F}" presName="Accent5" presStyleCnt="0"/>
      <dgm:spPr/>
    </dgm:pt>
    <dgm:pt modelId="{D8B2CB9C-F35A-4C41-815A-962075889302}" type="pres">
      <dgm:prSet presAssocID="{43AF1759-EE7A-49E1-A005-6B80E3B4F15F}" presName="Accent" presStyleLbl="bgShp" presStyleIdx="4" presStyleCnt="6"/>
      <dgm:spPr/>
    </dgm:pt>
    <dgm:pt modelId="{3034D4FA-0E2A-447C-BF47-496A68C53CD6}" type="pres">
      <dgm:prSet presAssocID="{43AF1759-EE7A-49E1-A005-6B80E3B4F15F}" presName="Child5" presStyleLbl="node1" presStyleIdx="4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9F9684E-510F-4CFB-AC58-FC7B82CB2187}" type="pres">
      <dgm:prSet presAssocID="{3466B4D0-A727-4B1D-98E9-C9AED536FFDA}" presName="Accent6" presStyleCnt="0"/>
      <dgm:spPr/>
    </dgm:pt>
    <dgm:pt modelId="{83CB34CF-7233-49E2-8E4F-4B6B0B8AD8AC}" type="pres">
      <dgm:prSet presAssocID="{3466B4D0-A727-4B1D-98E9-C9AED536FFDA}" presName="Accent" presStyleLbl="bgShp" presStyleIdx="5" presStyleCnt="6"/>
      <dgm:spPr/>
    </dgm:pt>
    <dgm:pt modelId="{7E2A4D9D-9F17-4A21-9EB9-557CD7F22196}" type="pres">
      <dgm:prSet presAssocID="{3466B4D0-A727-4B1D-98E9-C9AED536FFDA}" presName="Child6" presStyleLbl="node1" presStyleIdx="5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9C2943B-805F-4A88-A88E-60598858BF6E}" type="presOf" srcId="{43AF1759-EE7A-49E1-A005-6B80E3B4F15F}" destId="{3034D4FA-0E2A-447C-BF47-496A68C53CD6}" srcOrd="0" destOrd="0" presId="urn:microsoft.com/office/officeart/2011/layout/HexagonRadial"/>
    <dgm:cxn modelId="{624539C0-C3A0-45DF-8BC0-FFCFDFDDDAAD}" type="presOf" srcId="{99703F66-A645-4D9E-8AFE-148BEF1975F3}" destId="{35D9F0C8-8C5A-4234-8541-9DD5AECB1C05}" srcOrd="0" destOrd="0" presId="urn:microsoft.com/office/officeart/2011/layout/HexagonRadial"/>
    <dgm:cxn modelId="{3F4A7A99-6489-43F7-9E43-9E2649A0E36E}" srcId="{794B8BC6-AE68-4670-9C53-58A29BDE0F37}" destId="{43AF1759-EE7A-49E1-A005-6B80E3B4F15F}" srcOrd="4" destOrd="0" parTransId="{558DEA14-ED62-4D50-A375-266AA1B1FF6C}" sibTransId="{05D9B3F8-4395-4B37-A948-172119F32AF5}"/>
    <dgm:cxn modelId="{41E024AC-9090-4E87-8D55-0AF5E6FE5872}" srcId="{794B8BC6-AE68-4670-9C53-58A29BDE0F37}" destId="{D75085E7-0F95-44B7-A76C-63BDEF05A0B4}" srcOrd="2" destOrd="0" parTransId="{A3546EEA-5CAA-4F5E-A510-0603AC532139}" sibTransId="{6B9B8A4B-D750-47B1-B547-D183C973D01D}"/>
    <dgm:cxn modelId="{42976330-4A82-46D7-A042-D3D9DD27A295}" srcId="{794B8BC6-AE68-4670-9C53-58A29BDE0F37}" destId="{51CD3DD7-DFC2-4F6E-AB55-8AA5B198C1D4}" srcOrd="0" destOrd="0" parTransId="{466E29AB-544E-4F4F-99EC-CE9A42701A52}" sibTransId="{E5555F3E-4641-4EF6-891A-0C4C1C59C4D6}"/>
    <dgm:cxn modelId="{64C258AB-BC4C-4379-928D-F352AB1E1270}" srcId="{99703F66-A645-4D9E-8AFE-148BEF1975F3}" destId="{794B8BC6-AE68-4670-9C53-58A29BDE0F37}" srcOrd="0" destOrd="0" parTransId="{FB1467FE-C27E-41FB-993F-0F72EA58ABA1}" sibTransId="{B34A916B-1108-4FB7-A061-C8682FE07115}"/>
    <dgm:cxn modelId="{C19EC49F-3CD9-412C-8C16-A91D7578FD4A}" type="presOf" srcId="{2073D9B4-EDA7-43F0-8F5E-ED89FB86D170}" destId="{86FE88E8-AA34-4294-8C77-67A847B3C977}" srcOrd="0" destOrd="0" presId="urn:microsoft.com/office/officeart/2011/layout/HexagonRadial"/>
    <dgm:cxn modelId="{52919F98-ADD3-4961-AF56-2D83CE6F7627}" srcId="{794B8BC6-AE68-4670-9C53-58A29BDE0F37}" destId="{62C0D38F-E82D-4E38-8E4A-ABE2A8DE08B5}" srcOrd="3" destOrd="0" parTransId="{D807C883-0F0C-4AC8-919F-8AB9067BC3EF}" sibTransId="{4C014965-2DEF-4962-889E-35158F0FE293}"/>
    <dgm:cxn modelId="{713E5140-1D72-4A94-BA9A-54BAA331F665}" type="presOf" srcId="{51CD3DD7-DFC2-4F6E-AB55-8AA5B198C1D4}" destId="{988BBBA0-D63F-4FBC-BBCE-2F6200759C12}" srcOrd="0" destOrd="0" presId="urn:microsoft.com/office/officeart/2011/layout/HexagonRadial"/>
    <dgm:cxn modelId="{06C2798D-A9BB-4D64-84D2-3F11A6F32798}" type="presOf" srcId="{3466B4D0-A727-4B1D-98E9-C9AED536FFDA}" destId="{7E2A4D9D-9F17-4A21-9EB9-557CD7F22196}" srcOrd="0" destOrd="0" presId="urn:microsoft.com/office/officeart/2011/layout/HexagonRadial"/>
    <dgm:cxn modelId="{B55A68F6-0BCC-40FF-B64C-85727176F1FE}" type="presOf" srcId="{62C0D38F-E82D-4E38-8E4A-ABE2A8DE08B5}" destId="{F7FC5315-FE1E-4AB4-A436-2A249541B9E5}" srcOrd="0" destOrd="0" presId="urn:microsoft.com/office/officeart/2011/layout/HexagonRadial"/>
    <dgm:cxn modelId="{D50EA921-8B36-4B46-B114-40A1ACF8FA99}" type="presOf" srcId="{D75085E7-0F95-44B7-A76C-63BDEF05A0B4}" destId="{3D346A6F-5ED8-46FA-8066-B317B38CE817}" srcOrd="0" destOrd="0" presId="urn:microsoft.com/office/officeart/2011/layout/HexagonRadial"/>
    <dgm:cxn modelId="{445AF30E-2FE4-4886-8110-374C2C77A8DE}" srcId="{794B8BC6-AE68-4670-9C53-58A29BDE0F37}" destId="{3466B4D0-A727-4B1D-98E9-C9AED536FFDA}" srcOrd="5" destOrd="0" parTransId="{235C0769-DF2D-4961-A11F-E1A4206ECAF9}" sibTransId="{242FB5F1-DC51-47FC-8196-1862499FE14F}"/>
    <dgm:cxn modelId="{42A5817A-D59F-451D-A135-140D89319B4E}" srcId="{794B8BC6-AE68-4670-9C53-58A29BDE0F37}" destId="{2073D9B4-EDA7-43F0-8F5E-ED89FB86D170}" srcOrd="1" destOrd="0" parTransId="{C83B73E8-78BF-495A-84FB-7A643A3F052A}" sibTransId="{078A5A6C-95E9-446F-B365-8C5582D9D7EE}"/>
    <dgm:cxn modelId="{5479DA3F-FAC2-4B32-AFC0-3AEE7444B323}" type="presOf" srcId="{794B8BC6-AE68-4670-9C53-58A29BDE0F37}" destId="{0DA3DF9E-BB8B-4D2B-A2BA-3E474DDEF8CB}" srcOrd="0" destOrd="0" presId="urn:microsoft.com/office/officeart/2011/layout/HexagonRadial"/>
    <dgm:cxn modelId="{FC8CA89A-3194-4A59-BFF7-AA031D277C19}" type="presParOf" srcId="{35D9F0C8-8C5A-4234-8541-9DD5AECB1C05}" destId="{0DA3DF9E-BB8B-4D2B-A2BA-3E474DDEF8CB}" srcOrd="0" destOrd="0" presId="urn:microsoft.com/office/officeart/2011/layout/HexagonRadial"/>
    <dgm:cxn modelId="{4BDCFD14-CC8E-4AF7-A490-A97079FE9838}" type="presParOf" srcId="{35D9F0C8-8C5A-4234-8541-9DD5AECB1C05}" destId="{76FD57AE-244F-4018-AE56-2F22BB50BA66}" srcOrd="1" destOrd="0" presId="urn:microsoft.com/office/officeart/2011/layout/HexagonRadial"/>
    <dgm:cxn modelId="{7012A7FE-D292-4A81-8A41-8370E349133B}" type="presParOf" srcId="{76FD57AE-244F-4018-AE56-2F22BB50BA66}" destId="{ECBB1955-877B-48D5-844D-11EE1150D350}" srcOrd="0" destOrd="0" presId="urn:microsoft.com/office/officeart/2011/layout/HexagonRadial"/>
    <dgm:cxn modelId="{16D8E1D1-BF7E-437C-9CB9-74EF2CD37777}" type="presParOf" srcId="{35D9F0C8-8C5A-4234-8541-9DD5AECB1C05}" destId="{988BBBA0-D63F-4FBC-BBCE-2F6200759C12}" srcOrd="2" destOrd="0" presId="urn:microsoft.com/office/officeart/2011/layout/HexagonRadial"/>
    <dgm:cxn modelId="{CD3CBCDD-5B6C-4902-95A8-AEA80DBE875D}" type="presParOf" srcId="{35D9F0C8-8C5A-4234-8541-9DD5AECB1C05}" destId="{9E3F8C27-50F5-47BE-B29B-7EED1EAB705D}" srcOrd="3" destOrd="0" presId="urn:microsoft.com/office/officeart/2011/layout/HexagonRadial"/>
    <dgm:cxn modelId="{F82C3E9C-23D5-42FF-B207-284481F41FED}" type="presParOf" srcId="{9E3F8C27-50F5-47BE-B29B-7EED1EAB705D}" destId="{4EDF8B38-D4F0-4DD2-9F67-6B7A18F83A7A}" srcOrd="0" destOrd="0" presId="urn:microsoft.com/office/officeart/2011/layout/HexagonRadial"/>
    <dgm:cxn modelId="{17142E03-CCA5-4503-9511-A06EEC1193C3}" type="presParOf" srcId="{35D9F0C8-8C5A-4234-8541-9DD5AECB1C05}" destId="{86FE88E8-AA34-4294-8C77-67A847B3C977}" srcOrd="4" destOrd="0" presId="urn:microsoft.com/office/officeart/2011/layout/HexagonRadial"/>
    <dgm:cxn modelId="{54A5A737-9F44-4512-8ABB-4AECC47F28BA}" type="presParOf" srcId="{35D9F0C8-8C5A-4234-8541-9DD5AECB1C05}" destId="{02C5B150-EFBA-472A-AB32-E464A0BD9FBB}" srcOrd="5" destOrd="0" presId="urn:microsoft.com/office/officeart/2011/layout/HexagonRadial"/>
    <dgm:cxn modelId="{A46F31E1-C862-46C4-AAF8-5D5572B2CA76}" type="presParOf" srcId="{02C5B150-EFBA-472A-AB32-E464A0BD9FBB}" destId="{787D44B6-7928-4F61-B38A-F01526041769}" srcOrd="0" destOrd="0" presId="urn:microsoft.com/office/officeart/2011/layout/HexagonRadial"/>
    <dgm:cxn modelId="{C5DC75DF-C4CE-4EB8-B3E9-30FE0AFB13C1}" type="presParOf" srcId="{35D9F0C8-8C5A-4234-8541-9DD5AECB1C05}" destId="{3D346A6F-5ED8-46FA-8066-B317B38CE817}" srcOrd="6" destOrd="0" presId="urn:microsoft.com/office/officeart/2011/layout/HexagonRadial"/>
    <dgm:cxn modelId="{A7E6B3B2-012D-42FB-86C5-B52280E3914F}" type="presParOf" srcId="{35D9F0C8-8C5A-4234-8541-9DD5AECB1C05}" destId="{1C46E658-4EA2-4F7C-9A8F-6E9CF6076E14}" srcOrd="7" destOrd="0" presId="urn:microsoft.com/office/officeart/2011/layout/HexagonRadial"/>
    <dgm:cxn modelId="{653472DF-79E0-4A57-8D9E-2CD5E1E449CE}" type="presParOf" srcId="{1C46E658-4EA2-4F7C-9A8F-6E9CF6076E14}" destId="{CA49F718-99B1-469F-A9CA-CD2BAD74E6F4}" srcOrd="0" destOrd="0" presId="urn:microsoft.com/office/officeart/2011/layout/HexagonRadial"/>
    <dgm:cxn modelId="{05D8A167-4D7A-4A54-B982-6418A142A230}" type="presParOf" srcId="{35D9F0C8-8C5A-4234-8541-9DD5AECB1C05}" destId="{F7FC5315-FE1E-4AB4-A436-2A249541B9E5}" srcOrd="8" destOrd="0" presId="urn:microsoft.com/office/officeart/2011/layout/HexagonRadial"/>
    <dgm:cxn modelId="{2A9F4A1D-2022-46FE-9859-BCDF86FC2D2B}" type="presParOf" srcId="{35D9F0C8-8C5A-4234-8541-9DD5AECB1C05}" destId="{CE881F7F-79FA-4643-BCB6-C39DB5EAC9E9}" srcOrd="9" destOrd="0" presId="urn:microsoft.com/office/officeart/2011/layout/HexagonRadial"/>
    <dgm:cxn modelId="{106F9F6C-BCA0-461E-87DC-2D98F1C53CAC}" type="presParOf" srcId="{CE881F7F-79FA-4643-BCB6-C39DB5EAC9E9}" destId="{D8B2CB9C-F35A-4C41-815A-962075889302}" srcOrd="0" destOrd="0" presId="urn:microsoft.com/office/officeart/2011/layout/HexagonRadial"/>
    <dgm:cxn modelId="{B5C17D71-1A2D-4E3A-A856-20279DA973EB}" type="presParOf" srcId="{35D9F0C8-8C5A-4234-8541-9DD5AECB1C05}" destId="{3034D4FA-0E2A-447C-BF47-496A68C53CD6}" srcOrd="10" destOrd="0" presId="urn:microsoft.com/office/officeart/2011/layout/HexagonRadial"/>
    <dgm:cxn modelId="{B70C40E7-10BA-4C60-A09F-F3B1D28A5C79}" type="presParOf" srcId="{35D9F0C8-8C5A-4234-8541-9DD5AECB1C05}" destId="{99F9684E-510F-4CFB-AC58-FC7B82CB2187}" srcOrd="11" destOrd="0" presId="urn:microsoft.com/office/officeart/2011/layout/HexagonRadial"/>
    <dgm:cxn modelId="{AAA0CF4A-C0AF-4D46-BD6B-B30EF967E0D0}" type="presParOf" srcId="{99F9684E-510F-4CFB-AC58-FC7B82CB2187}" destId="{83CB34CF-7233-49E2-8E4F-4B6B0B8AD8AC}" srcOrd="0" destOrd="0" presId="urn:microsoft.com/office/officeart/2011/layout/HexagonRadial"/>
    <dgm:cxn modelId="{693B213A-5C9C-4DD9-A18E-081068007B59}" type="presParOf" srcId="{35D9F0C8-8C5A-4234-8541-9DD5AECB1C05}" destId="{7E2A4D9D-9F17-4A21-9EB9-557CD7F22196}" srcOrd="12" destOrd="0" presId="urn:microsoft.com/office/officeart/2011/layout/HexagonRadial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51309F3-865E-4B31-B483-C474008ECD6E}" type="doc">
      <dgm:prSet loTypeId="urn:microsoft.com/office/officeart/2005/8/layout/radial2" loCatId="relationship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0A630C3-C66F-4DBB-9F0C-108F47A8149D}">
      <dgm:prSet custT="1"/>
      <dgm:spPr>
        <a:solidFill>
          <a:srgbClr val="FF9300"/>
        </a:solidFill>
      </dgm:spPr>
      <dgm:t>
        <a:bodyPr/>
        <a:lstStyle/>
        <a:p>
          <a:pPr rtl="0"/>
          <a:r>
            <a: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K</a:t>
          </a:r>
          <a:endParaRPr lang="en-US" altLang="zh-CN" sz="18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  <a:p>
          <a:pPr rtl="0"/>
          <a:r>
            <a:rPr lang="zh-CN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专业知识</a:t>
          </a:r>
          <a:endParaRPr lang="en-US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87197FB5-7F10-4013-9DC2-C07C9639C230}" type="parTrans" cxnId="{047D38BB-F306-4132-BEE5-5017C44A2239}">
      <dgm:prSet/>
      <dgm:spPr>
        <a:ln>
          <a:solidFill>
            <a:srgbClr val="FF9300"/>
          </a:solidFill>
        </a:ln>
      </dgm:spPr>
      <dgm:t>
        <a:bodyPr/>
        <a:lstStyle/>
        <a:p>
          <a:endParaRPr lang="zh-CN" altLang="en-US"/>
        </a:p>
      </dgm:t>
    </dgm:pt>
    <dgm:pt modelId="{AF4674B0-8097-49DF-A9C8-91083A6ACAB9}" type="sibTrans" cxnId="{047D38BB-F306-4132-BEE5-5017C44A2239}">
      <dgm:prSet/>
      <dgm:spPr/>
      <dgm:t>
        <a:bodyPr/>
        <a:lstStyle/>
        <a:p>
          <a:endParaRPr lang="zh-CN" altLang="en-US"/>
        </a:p>
      </dgm:t>
    </dgm:pt>
    <dgm:pt modelId="{E176263C-E5CC-436D-8771-E077C12A7882}">
      <dgm:prSet custT="1"/>
      <dgm:spPr>
        <a:solidFill>
          <a:srgbClr val="FF9300"/>
        </a:solidFill>
      </dgm:spPr>
      <dgm:t>
        <a:bodyPr/>
        <a:lstStyle/>
        <a:p>
          <a:pPr rtl="0"/>
          <a:r>
            <a: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S</a:t>
          </a:r>
          <a:endParaRPr lang="en-US" altLang="zh-CN" sz="18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  <a:p>
          <a:pPr rtl="0"/>
          <a:r>
            <a:rPr lang="zh-CN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专业技能</a:t>
          </a:r>
          <a:endParaRPr lang="en-US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C31D787F-69CE-464E-8CE4-2FB8B89C2529}" type="parTrans" cxnId="{EDEB6280-8203-4A12-BD3B-0EBDE1392C31}">
      <dgm:prSet/>
      <dgm:spPr>
        <a:ln>
          <a:solidFill>
            <a:srgbClr val="FF9300"/>
          </a:solidFill>
        </a:ln>
      </dgm:spPr>
      <dgm:t>
        <a:bodyPr/>
        <a:lstStyle/>
        <a:p>
          <a:endParaRPr lang="zh-CN" altLang="en-US"/>
        </a:p>
      </dgm:t>
    </dgm:pt>
    <dgm:pt modelId="{741C58F1-88C1-4324-8408-C291164757BC}" type="sibTrans" cxnId="{EDEB6280-8203-4A12-BD3B-0EBDE1392C31}">
      <dgm:prSet/>
      <dgm:spPr/>
      <dgm:t>
        <a:bodyPr/>
        <a:lstStyle/>
        <a:p>
          <a:endParaRPr lang="zh-CN" altLang="en-US"/>
        </a:p>
      </dgm:t>
    </dgm:pt>
    <dgm:pt modelId="{ADC03F2B-4F46-4F10-B4B9-A2DCF7475292}">
      <dgm:prSet custT="1"/>
      <dgm:spPr>
        <a:solidFill>
          <a:srgbClr val="FF9300"/>
        </a:solidFill>
      </dgm:spPr>
      <dgm:t>
        <a:bodyPr/>
        <a:lstStyle/>
        <a:p>
          <a:pPr rtl="0">
            <a:spcAft>
              <a:spcPts val="500"/>
            </a:spcAft>
          </a:pPr>
          <a:r>
            <a: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A</a:t>
          </a:r>
          <a:endParaRPr lang="en-US" altLang="zh-CN" sz="18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  <a:p>
          <a:pPr rtl="0">
            <a:spcAft>
              <a:spcPts val="500"/>
            </a:spcAft>
          </a:pPr>
          <a:r>
            <a:rPr lang="zh-CN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综合能力</a:t>
          </a:r>
          <a:r>
            <a:rPr lang="en-US" altLang="zh-CN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/</a:t>
          </a:r>
          <a:r>
            <a:rPr lang="zh-CN" altLang="en-US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通用能力</a:t>
          </a:r>
          <a:endParaRPr lang="en-US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E6311A2B-E7C1-4224-BEEC-D11EF8F57116}" type="parTrans" cxnId="{74C831C1-FA2F-4E3E-BAA7-71640BD4E113}">
      <dgm:prSet/>
      <dgm:spPr>
        <a:ln>
          <a:solidFill>
            <a:srgbClr val="FF9300"/>
          </a:solidFill>
        </a:ln>
      </dgm:spPr>
      <dgm:t>
        <a:bodyPr/>
        <a:lstStyle/>
        <a:p>
          <a:endParaRPr lang="zh-CN" altLang="en-US"/>
        </a:p>
      </dgm:t>
    </dgm:pt>
    <dgm:pt modelId="{54935FF9-E405-4D8A-B5C4-483DF4CB9964}" type="sibTrans" cxnId="{74C831C1-FA2F-4E3E-BAA7-71640BD4E113}">
      <dgm:prSet/>
      <dgm:spPr/>
      <dgm:t>
        <a:bodyPr/>
        <a:lstStyle/>
        <a:p>
          <a:endParaRPr lang="zh-CN" altLang="en-US"/>
        </a:p>
      </dgm:t>
    </dgm:pt>
    <dgm:pt modelId="{9850D6B5-43B3-400E-8FC3-2866E3B5719A}">
      <dgm:prSet custT="1"/>
      <dgm:spPr>
        <a:solidFill>
          <a:srgbClr val="FF9300"/>
        </a:solidFill>
      </dgm:spPr>
      <dgm:t>
        <a:bodyPr/>
        <a:lstStyle/>
        <a:p>
          <a:pPr rtl="0"/>
          <a:r>
            <a: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P</a:t>
          </a:r>
          <a:endParaRPr lang="en-US" altLang="zh-CN" sz="18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  <a:p>
          <a:pPr rtl="0"/>
          <a:r>
            <a:rPr lang="zh-CN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 个性特征</a:t>
          </a:r>
          <a:endParaRPr lang="en-US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EBE0F4F0-A4B6-4E48-98D8-8D99F122DF7D}" type="parTrans" cxnId="{901D6A2B-8C24-4DDA-AA22-D8C6749E9723}">
      <dgm:prSet/>
      <dgm:spPr>
        <a:ln>
          <a:solidFill>
            <a:srgbClr val="FF9300"/>
          </a:solidFill>
        </a:ln>
      </dgm:spPr>
      <dgm:t>
        <a:bodyPr/>
        <a:lstStyle/>
        <a:p>
          <a:endParaRPr lang="zh-CN" altLang="en-US"/>
        </a:p>
      </dgm:t>
    </dgm:pt>
    <dgm:pt modelId="{D9A8AC3C-0A2B-4884-B1F8-956B02A5B6CB}" type="sibTrans" cxnId="{901D6A2B-8C24-4DDA-AA22-D8C6749E9723}">
      <dgm:prSet/>
      <dgm:spPr/>
      <dgm:t>
        <a:bodyPr/>
        <a:lstStyle/>
        <a:p>
          <a:endParaRPr lang="zh-CN" altLang="en-US"/>
        </a:p>
      </dgm:t>
    </dgm:pt>
    <dgm:pt modelId="{4C1B7CA1-3548-408A-8141-C229AF2C168D}">
      <dgm:prSet custT="1"/>
      <dgm:spPr>
        <a:solidFill>
          <a:srgbClr val="FF9300"/>
        </a:solidFill>
      </dgm:spPr>
      <dgm:t>
        <a:bodyPr/>
        <a:lstStyle/>
        <a:p>
          <a:pPr rtl="0"/>
          <a:r>
            <a: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M</a:t>
          </a:r>
          <a:endParaRPr lang="en-US" altLang="zh-CN" sz="18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  <a:p>
          <a:pPr rtl="0"/>
          <a:r>
            <a:rPr lang="zh-CN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求职动机</a:t>
          </a:r>
          <a:endParaRPr lang="en-US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B77A8D04-2E50-4360-856C-1DB3879BFFC1}" type="parTrans" cxnId="{51185B43-F153-4FBE-A7FA-07143C488F9D}">
      <dgm:prSet/>
      <dgm:spPr>
        <a:ln>
          <a:solidFill>
            <a:srgbClr val="FF9300"/>
          </a:solidFill>
        </a:ln>
      </dgm:spPr>
      <dgm:t>
        <a:bodyPr/>
        <a:lstStyle/>
        <a:p>
          <a:endParaRPr lang="zh-CN" altLang="en-US"/>
        </a:p>
      </dgm:t>
    </dgm:pt>
    <dgm:pt modelId="{41E3A484-A368-4435-BA0A-4F7BAF00B560}" type="sibTrans" cxnId="{51185B43-F153-4FBE-A7FA-07143C488F9D}">
      <dgm:prSet/>
      <dgm:spPr/>
      <dgm:t>
        <a:bodyPr/>
        <a:lstStyle/>
        <a:p>
          <a:endParaRPr lang="zh-CN" altLang="en-US"/>
        </a:p>
      </dgm:t>
    </dgm:pt>
    <dgm:pt modelId="{1959780A-73B8-45DE-AD5B-4C9BCA533DF0}">
      <dgm:prSet custT="1"/>
      <dgm:spPr>
        <a:solidFill>
          <a:srgbClr val="FF9300"/>
        </a:solidFill>
      </dgm:spPr>
      <dgm:t>
        <a:bodyPr/>
        <a:lstStyle/>
        <a:p>
          <a:pPr rtl="0"/>
          <a:r>
            <a: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V</a:t>
          </a:r>
          <a:endParaRPr lang="en-US" altLang="zh-CN" sz="18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  <a:p>
          <a:pPr rtl="0"/>
          <a:r>
            <a:rPr lang="zh-CN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rPr>
            <a:t>价值观</a:t>
          </a:r>
          <a:endParaRPr lang="zh-CN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微软雅黑" pitchFamily="34" charset="-122"/>
            <a:ea typeface="微软雅黑" pitchFamily="34" charset="-122"/>
          </a:endParaRPr>
        </a:p>
      </dgm:t>
    </dgm:pt>
    <dgm:pt modelId="{34772843-358D-4C43-961D-FAE78D3ACAD4}" type="parTrans" cxnId="{DBAE488A-2CE8-45B5-97F3-65ABF0737AE2}">
      <dgm:prSet/>
      <dgm:spPr>
        <a:ln>
          <a:solidFill>
            <a:srgbClr val="FF9300"/>
          </a:solidFill>
        </a:ln>
      </dgm:spPr>
      <dgm:t>
        <a:bodyPr/>
        <a:lstStyle/>
        <a:p>
          <a:endParaRPr lang="zh-CN" altLang="en-US"/>
        </a:p>
      </dgm:t>
    </dgm:pt>
    <dgm:pt modelId="{E1731B30-6F53-4435-80F2-95421BF7EB0B}" type="sibTrans" cxnId="{DBAE488A-2CE8-45B5-97F3-65ABF0737AE2}">
      <dgm:prSet/>
      <dgm:spPr/>
      <dgm:t>
        <a:bodyPr/>
        <a:lstStyle/>
        <a:p>
          <a:endParaRPr lang="zh-CN" altLang="en-US"/>
        </a:p>
      </dgm:t>
    </dgm:pt>
    <dgm:pt modelId="{5C84ADBA-D356-4C95-9D86-F8977161AA79}" type="pres">
      <dgm:prSet presAssocID="{251309F3-865E-4B31-B483-C474008ECD6E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0E2DE5F-9A58-4ADD-86D5-8B4ECD76055B}" type="pres">
      <dgm:prSet presAssocID="{251309F3-865E-4B31-B483-C474008ECD6E}" presName="cycle" presStyleCnt="0"/>
      <dgm:spPr/>
    </dgm:pt>
    <dgm:pt modelId="{55D92E49-5A78-4435-9CAF-13B1EF920B7F}" type="pres">
      <dgm:prSet presAssocID="{251309F3-865E-4B31-B483-C474008ECD6E}" presName="centerShape" presStyleCnt="0"/>
      <dgm:spPr/>
    </dgm:pt>
    <dgm:pt modelId="{0F9A5D77-3D6D-4854-A185-3C4A781B17EE}" type="pres">
      <dgm:prSet presAssocID="{251309F3-865E-4B31-B483-C474008ECD6E}" presName="connSite" presStyleLbl="node1" presStyleIdx="0" presStyleCnt="7"/>
      <dgm:spPr/>
    </dgm:pt>
    <dgm:pt modelId="{C2015511-826A-4297-92BB-3EC0E36B6A82}" type="pres">
      <dgm:prSet presAssocID="{251309F3-865E-4B31-B483-C474008ECD6E}" presName="visible" presStyleLbl="node1" presStyleIdx="0" presStyleCnt="7" custScaleX="135379" custScaleY="13527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A2C8FBB-356D-4A7D-A376-EF19919B74F1}" type="pres">
      <dgm:prSet presAssocID="{87197FB5-7F10-4013-9DC2-C07C9639C230}" presName="Name25" presStyleLbl="parChTrans1D1" presStyleIdx="0" presStyleCnt="6"/>
      <dgm:spPr/>
      <dgm:t>
        <a:bodyPr/>
        <a:lstStyle/>
        <a:p>
          <a:endParaRPr lang="zh-CN" altLang="en-US"/>
        </a:p>
      </dgm:t>
    </dgm:pt>
    <dgm:pt modelId="{0E49BA3E-809C-4873-AE41-BD5E3678F38C}" type="pres">
      <dgm:prSet presAssocID="{B0A630C3-C66F-4DBB-9F0C-108F47A8149D}" presName="node" presStyleCnt="0"/>
      <dgm:spPr/>
    </dgm:pt>
    <dgm:pt modelId="{9EB43D27-8C0B-419F-BCAD-9E9F99B4EA47}" type="pres">
      <dgm:prSet presAssocID="{B0A630C3-C66F-4DBB-9F0C-108F47A8149D}" presName="parentNode" presStyleLbl="node1" presStyleIdx="1" presStyleCnt="7" custScaleX="209455" custScaleY="194286" custLinFactX="-52313" custLinFactNeighborX="-100000" custLinFactNeighborY="18092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580DA40-6816-40E2-91AF-D2ED3FE626EC}" type="pres">
      <dgm:prSet presAssocID="{B0A630C3-C66F-4DBB-9F0C-108F47A8149D}" presName="childNode" presStyleLbl="revTx" presStyleIdx="0" presStyleCnt="0">
        <dgm:presLayoutVars>
          <dgm:bulletEnabled val="1"/>
        </dgm:presLayoutVars>
      </dgm:prSet>
      <dgm:spPr/>
    </dgm:pt>
    <dgm:pt modelId="{9AECA3B8-46A0-42C9-9328-B911E77DBFA8}" type="pres">
      <dgm:prSet presAssocID="{C31D787F-69CE-464E-8CE4-2FB8B89C2529}" presName="Name25" presStyleLbl="parChTrans1D1" presStyleIdx="1" presStyleCnt="6"/>
      <dgm:spPr/>
      <dgm:t>
        <a:bodyPr/>
        <a:lstStyle/>
        <a:p>
          <a:endParaRPr lang="zh-CN" altLang="en-US"/>
        </a:p>
      </dgm:t>
    </dgm:pt>
    <dgm:pt modelId="{95BF3BD3-8C6A-4573-8DFA-92370C577C29}" type="pres">
      <dgm:prSet presAssocID="{E176263C-E5CC-436D-8771-E077C12A7882}" presName="node" presStyleCnt="0"/>
      <dgm:spPr/>
    </dgm:pt>
    <dgm:pt modelId="{19004DFE-EA5C-4D7A-A1D1-C0461FF73BD7}" type="pres">
      <dgm:prSet presAssocID="{E176263C-E5CC-436D-8771-E077C12A7882}" presName="parentNode" presStyleLbl="node1" presStyleIdx="2" presStyleCnt="7" custScaleX="209455" custScaleY="194286" custLinFactNeighborX="-13877" custLinFactNeighborY="-5857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5885E4-AB31-4B01-8799-69AA464DB38B}" type="pres">
      <dgm:prSet presAssocID="{E176263C-E5CC-436D-8771-E077C12A7882}" presName="childNode" presStyleLbl="revTx" presStyleIdx="0" presStyleCnt="0">
        <dgm:presLayoutVars>
          <dgm:bulletEnabled val="1"/>
        </dgm:presLayoutVars>
      </dgm:prSet>
      <dgm:spPr/>
    </dgm:pt>
    <dgm:pt modelId="{D9F2EF6D-E913-465D-A468-369DCED582AA}" type="pres">
      <dgm:prSet presAssocID="{E6311A2B-E7C1-4224-BEEC-D11EF8F57116}" presName="Name25" presStyleLbl="parChTrans1D1" presStyleIdx="2" presStyleCnt="6"/>
      <dgm:spPr/>
      <dgm:t>
        <a:bodyPr/>
        <a:lstStyle/>
        <a:p>
          <a:endParaRPr lang="zh-CN" altLang="en-US"/>
        </a:p>
      </dgm:t>
    </dgm:pt>
    <dgm:pt modelId="{8D45375A-5A0E-480B-913F-C61A42A801EA}" type="pres">
      <dgm:prSet presAssocID="{ADC03F2B-4F46-4F10-B4B9-A2DCF7475292}" presName="node" presStyleCnt="0"/>
      <dgm:spPr/>
    </dgm:pt>
    <dgm:pt modelId="{73F007F3-0E27-42CB-84F3-7745604F0F69}" type="pres">
      <dgm:prSet presAssocID="{ADC03F2B-4F46-4F10-B4B9-A2DCF7475292}" presName="parentNode" presStyleLbl="node1" presStyleIdx="3" presStyleCnt="7" custScaleX="209455" custScaleY="194286" custLinFactX="7984" custLinFactNeighborX="100000" custLinFactNeighborY="-4451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066A96-AD33-4801-9D3A-8E22C60F45F3}" type="pres">
      <dgm:prSet presAssocID="{ADC03F2B-4F46-4F10-B4B9-A2DCF7475292}" presName="childNode" presStyleLbl="revTx" presStyleIdx="0" presStyleCnt="0">
        <dgm:presLayoutVars>
          <dgm:bulletEnabled val="1"/>
        </dgm:presLayoutVars>
      </dgm:prSet>
      <dgm:spPr/>
    </dgm:pt>
    <dgm:pt modelId="{BB38875F-744B-4B21-BE14-AD637E31C17C}" type="pres">
      <dgm:prSet presAssocID="{EBE0F4F0-A4B6-4E48-98D8-8D99F122DF7D}" presName="Name25" presStyleLbl="parChTrans1D1" presStyleIdx="3" presStyleCnt="6"/>
      <dgm:spPr/>
      <dgm:t>
        <a:bodyPr/>
        <a:lstStyle/>
        <a:p>
          <a:endParaRPr lang="zh-CN" altLang="en-US"/>
        </a:p>
      </dgm:t>
    </dgm:pt>
    <dgm:pt modelId="{7F38C14D-C4A1-4657-8016-53E0F373A1DC}" type="pres">
      <dgm:prSet presAssocID="{9850D6B5-43B3-400E-8FC3-2866E3B5719A}" presName="node" presStyleCnt="0"/>
      <dgm:spPr/>
    </dgm:pt>
    <dgm:pt modelId="{5DEBA422-CD5C-4C8E-98E7-CD4A770BE719}" type="pres">
      <dgm:prSet presAssocID="{9850D6B5-43B3-400E-8FC3-2866E3B5719A}" presName="parentNode" presStyleLbl="node1" presStyleIdx="4" presStyleCnt="7" custScaleX="209455" custScaleY="194286" custLinFactX="7984" custLinFactNeighborX="100000" custLinFactNeighborY="4583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30AB7EB-885D-4C53-93CE-D3C3F53F8AB3}" type="pres">
      <dgm:prSet presAssocID="{9850D6B5-43B3-400E-8FC3-2866E3B5719A}" presName="childNode" presStyleLbl="revTx" presStyleIdx="0" presStyleCnt="0">
        <dgm:presLayoutVars>
          <dgm:bulletEnabled val="1"/>
        </dgm:presLayoutVars>
      </dgm:prSet>
      <dgm:spPr/>
    </dgm:pt>
    <dgm:pt modelId="{185D6007-FFB8-40E0-9824-20BCFF8D1672}" type="pres">
      <dgm:prSet presAssocID="{B77A8D04-2E50-4360-856C-1DB3879BFFC1}" presName="Name25" presStyleLbl="parChTrans1D1" presStyleIdx="4" presStyleCnt="6"/>
      <dgm:spPr/>
      <dgm:t>
        <a:bodyPr/>
        <a:lstStyle/>
        <a:p>
          <a:endParaRPr lang="zh-CN" altLang="en-US"/>
        </a:p>
      </dgm:t>
    </dgm:pt>
    <dgm:pt modelId="{0114FC5A-5D7A-4437-9C91-727D2CB4E7DF}" type="pres">
      <dgm:prSet presAssocID="{4C1B7CA1-3548-408A-8141-C229AF2C168D}" presName="node" presStyleCnt="0"/>
      <dgm:spPr/>
    </dgm:pt>
    <dgm:pt modelId="{D89AD390-43AE-4FB7-B0D7-868AEFF4B4EC}" type="pres">
      <dgm:prSet presAssocID="{4C1B7CA1-3548-408A-8141-C229AF2C168D}" presName="parentNode" presStyleLbl="node1" presStyleIdx="5" presStyleCnt="7" custScaleX="209455" custScaleY="194286" custLinFactNeighborX="-13877" custLinFactNeighborY="61657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AD2425D-5DC4-4B1A-8BE7-91BC0B56C695}" type="pres">
      <dgm:prSet presAssocID="{4C1B7CA1-3548-408A-8141-C229AF2C168D}" presName="childNode" presStyleLbl="revTx" presStyleIdx="0" presStyleCnt="0">
        <dgm:presLayoutVars>
          <dgm:bulletEnabled val="1"/>
        </dgm:presLayoutVars>
      </dgm:prSet>
      <dgm:spPr/>
    </dgm:pt>
    <dgm:pt modelId="{144C515E-2551-4C2E-9BF5-D02B7968E090}" type="pres">
      <dgm:prSet presAssocID="{34772843-358D-4C43-961D-FAE78D3ACAD4}" presName="Name25" presStyleLbl="parChTrans1D1" presStyleIdx="5" presStyleCnt="6"/>
      <dgm:spPr/>
      <dgm:t>
        <a:bodyPr/>
        <a:lstStyle/>
        <a:p>
          <a:endParaRPr lang="zh-CN" altLang="en-US"/>
        </a:p>
      </dgm:t>
    </dgm:pt>
    <dgm:pt modelId="{3BB0FBFE-4F37-41D9-AC98-26D8BC695A09}" type="pres">
      <dgm:prSet presAssocID="{1959780A-73B8-45DE-AD5B-4C9BCA533DF0}" presName="node" presStyleCnt="0"/>
      <dgm:spPr/>
    </dgm:pt>
    <dgm:pt modelId="{C22DE910-81BE-46EC-930D-561A32AED1C6}" type="pres">
      <dgm:prSet presAssocID="{1959780A-73B8-45DE-AD5B-4C9BCA533DF0}" presName="parentNode" presStyleLbl="node1" presStyleIdx="6" presStyleCnt="7" custScaleX="209455" custScaleY="194286" custLinFactX="-52313" custLinFactNeighborX="-100000" custLinFactNeighborY="-18091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5422983-9EB5-4DC6-86C0-C99243DA5D55}" type="pres">
      <dgm:prSet presAssocID="{1959780A-73B8-45DE-AD5B-4C9BCA533DF0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163A2670-0A22-4816-A5A7-7B9ECE0C675F}" type="presOf" srcId="{251309F3-865E-4B31-B483-C474008ECD6E}" destId="{5C84ADBA-D356-4C95-9D86-F8977161AA79}" srcOrd="0" destOrd="0" presId="urn:microsoft.com/office/officeart/2005/8/layout/radial2"/>
    <dgm:cxn modelId="{047D38BB-F306-4132-BEE5-5017C44A2239}" srcId="{251309F3-865E-4B31-B483-C474008ECD6E}" destId="{B0A630C3-C66F-4DBB-9F0C-108F47A8149D}" srcOrd="0" destOrd="0" parTransId="{87197FB5-7F10-4013-9DC2-C07C9639C230}" sibTransId="{AF4674B0-8097-49DF-A9C8-91083A6ACAB9}"/>
    <dgm:cxn modelId="{901B2548-264E-4AF8-B5F6-FE1C2909BDB8}" type="presOf" srcId="{9850D6B5-43B3-400E-8FC3-2866E3B5719A}" destId="{5DEBA422-CD5C-4C8E-98E7-CD4A770BE719}" srcOrd="0" destOrd="0" presId="urn:microsoft.com/office/officeart/2005/8/layout/radial2"/>
    <dgm:cxn modelId="{51185B43-F153-4FBE-A7FA-07143C488F9D}" srcId="{251309F3-865E-4B31-B483-C474008ECD6E}" destId="{4C1B7CA1-3548-408A-8141-C229AF2C168D}" srcOrd="4" destOrd="0" parTransId="{B77A8D04-2E50-4360-856C-1DB3879BFFC1}" sibTransId="{41E3A484-A368-4435-BA0A-4F7BAF00B560}"/>
    <dgm:cxn modelId="{C531D440-FA9D-4A20-B4D2-4E7A869A5130}" type="presOf" srcId="{E176263C-E5CC-436D-8771-E077C12A7882}" destId="{19004DFE-EA5C-4D7A-A1D1-C0461FF73BD7}" srcOrd="0" destOrd="0" presId="urn:microsoft.com/office/officeart/2005/8/layout/radial2"/>
    <dgm:cxn modelId="{E3CC97C9-393F-4C5F-BC24-4B120DAC222D}" type="presOf" srcId="{E6311A2B-E7C1-4224-BEEC-D11EF8F57116}" destId="{D9F2EF6D-E913-465D-A468-369DCED582AA}" srcOrd="0" destOrd="0" presId="urn:microsoft.com/office/officeart/2005/8/layout/radial2"/>
    <dgm:cxn modelId="{5ECB813C-F812-4B01-92C2-E093C9DBE176}" type="presOf" srcId="{1959780A-73B8-45DE-AD5B-4C9BCA533DF0}" destId="{C22DE910-81BE-46EC-930D-561A32AED1C6}" srcOrd="0" destOrd="0" presId="urn:microsoft.com/office/officeart/2005/8/layout/radial2"/>
    <dgm:cxn modelId="{FDE93EE9-D256-467C-ACF6-F92F1C60193A}" type="presOf" srcId="{B0A630C3-C66F-4DBB-9F0C-108F47A8149D}" destId="{9EB43D27-8C0B-419F-BCAD-9E9F99B4EA47}" srcOrd="0" destOrd="0" presId="urn:microsoft.com/office/officeart/2005/8/layout/radial2"/>
    <dgm:cxn modelId="{3C6A7E77-F627-4D4F-B8F4-00DABE3D3391}" type="presOf" srcId="{34772843-358D-4C43-961D-FAE78D3ACAD4}" destId="{144C515E-2551-4C2E-9BF5-D02B7968E090}" srcOrd="0" destOrd="0" presId="urn:microsoft.com/office/officeart/2005/8/layout/radial2"/>
    <dgm:cxn modelId="{56C8F51F-65E2-4769-B9AD-30EB8A76D7DD}" type="presOf" srcId="{87197FB5-7F10-4013-9DC2-C07C9639C230}" destId="{7A2C8FBB-356D-4A7D-A376-EF19919B74F1}" srcOrd="0" destOrd="0" presId="urn:microsoft.com/office/officeart/2005/8/layout/radial2"/>
    <dgm:cxn modelId="{00530166-84A4-4859-8AE1-F9B460ACFA3D}" type="presOf" srcId="{EBE0F4F0-A4B6-4E48-98D8-8D99F122DF7D}" destId="{BB38875F-744B-4B21-BE14-AD637E31C17C}" srcOrd="0" destOrd="0" presId="urn:microsoft.com/office/officeart/2005/8/layout/radial2"/>
    <dgm:cxn modelId="{7B9ABB5E-1AF3-4EE2-9475-5C56A2BDED24}" type="presOf" srcId="{4C1B7CA1-3548-408A-8141-C229AF2C168D}" destId="{D89AD390-43AE-4FB7-B0D7-868AEFF4B4EC}" srcOrd="0" destOrd="0" presId="urn:microsoft.com/office/officeart/2005/8/layout/radial2"/>
    <dgm:cxn modelId="{74C831C1-FA2F-4E3E-BAA7-71640BD4E113}" srcId="{251309F3-865E-4B31-B483-C474008ECD6E}" destId="{ADC03F2B-4F46-4F10-B4B9-A2DCF7475292}" srcOrd="2" destOrd="0" parTransId="{E6311A2B-E7C1-4224-BEEC-D11EF8F57116}" sibTransId="{54935FF9-E405-4D8A-B5C4-483DF4CB9964}"/>
    <dgm:cxn modelId="{2487BEF5-DEED-416F-A789-9EC9E35CCCB2}" type="presOf" srcId="{B77A8D04-2E50-4360-856C-1DB3879BFFC1}" destId="{185D6007-FFB8-40E0-9824-20BCFF8D1672}" srcOrd="0" destOrd="0" presId="urn:microsoft.com/office/officeart/2005/8/layout/radial2"/>
    <dgm:cxn modelId="{DEE7FADE-EEEA-4339-87BF-D9864BC279CE}" type="presOf" srcId="{ADC03F2B-4F46-4F10-B4B9-A2DCF7475292}" destId="{73F007F3-0E27-42CB-84F3-7745604F0F69}" srcOrd="0" destOrd="0" presId="urn:microsoft.com/office/officeart/2005/8/layout/radial2"/>
    <dgm:cxn modelId="{901D6A2B-8C24-4DDA-AA22-D8C6749E9723}" srcId="{251309F3-865E-4B31-B483-C474008ECD6E}" destId="{9850D6B5-43B3-400E-8FC3-2866E3B5719A}" srcOrd="3" destOrd="0" parTransId="{EBE0F4F0-A4B6-4E48-98D8-8D99F122DF7D}" sibTransId="{D9A8AC3C-0A2B-4884-B1F8-956B02A5B6CB}"/>
    <dgm:cxn modelId="{EDEB6280-8203-4A12-BD3B-0EBDE1392C31}" srcId="{251309F3-865E-4B31-B483-C474008ECD6E}" destId="{E176263C-E5CC-436D-8771-E077C12A7882}" srcOrd="1" destOrd="0" parTransId="{C31D787F-69CE-464E-8CE4-2FB8B89C2529}" sibTransId="{741C58F1-88C1-4324-8408-C291164757BC}"/>
    <dgm:cxn modelId="{B8AE1FE7-4080-4D30-AD0E-704CB8FFC52E}" type="presOf" srcId="{C31D787F-69CE-464E-8CE4-2FB8B89C2529}" destId="{9AECA3B8-46A0-42C9-9328-B911E77DBFA8}" srcOrd="0" destOrd="0" presId="urn:microsoft.com/office/officeart/2005/8/layout/radial2"/>
    <dgm:cxn modelId="{DBAE488A-2CE8-45B5-97F3-65ABF0737AE2}" srcId="{251309F3-865E-4B31-B483-C474008ECD6E}" destId="{1959780A-73B8-45DE-AD5B-4C9BCA533DF0}" srcOrd="5" destOrd="0" parTransId="{34772843-358D-4C43-961D-FAE78D3ACAD4}" sibTransId="{E1731B30-6F53-4435-80F2-95421BF7EB0B}"/>
    <dgm:cxn modelId="{EF4B06A0-E345-4B4A-ABED-AB0E0F85BA91}" type="presParOf" srcId="{5C84ADBA-D356-4C95-9D86-F8977161AA79}" destId="{C0E2DE5F-9A58-4ADD-86D5-8B4ECD76055B}" srcOrd="0" destOrd="0" presId="urn:microsoft.com/office/officeart/2005/8/layout/radial2"/>
    <dgm:cxn modelId="{9760DFE9-C25D-4F16-82F3-410A3C5B0F92}" type="presParOf" srcId="{C0E2DE5F-9A58-4ADD-86D5-8B4ECD76055B}" destId="{55D92E49-5A78-4435-9CAF-13B1EF920B7F}" srcOrd="0" destOrd="0" presId="urn:microsoft.com/office/officeart/2005/8/layout/radial2"/>
    <dgm:cxn modelId="{AB4AEDBD-3284-48B5-9180-A1E459FC91F9}" type="presParOf" srcId="{55D92E49-5A78-4435-9CAF-13B1EF920B7F}" destId="{0F9A5D77-3D6D-4854-A185-3C4A781B17EE}" srcOrd="0" destOrd="0" presId="urn:microsoft.com/office/officeart/2005/8/layout/radial2"/>
    <dgm:cxn modelId="{FC8485AB-9B5E-4A76-8622-0FAD62FF616B}" type="presParOf" srcId="{55D92E49-5A78-4435-9CAF-13B1EF920B7F}" destId="{C2015511-826A-4297-92BB-3EC0E36B6A82}" srcOrd="1" destOrd="0" presId="urn:microsoft.com/office/officeart/2005/8/layout/radial2"/>
    <dgm:cxn modelId="{A56C66B1-5504-42CB-B205-88E0F278C90F}" type="presParOf" srcId="{C0E2DE5F-9A58-4ADD-86D5-8B4ECD76055B}" destId="{7A2C8FBB-356D-4A7D-A376-EF19919B74F1}" srcOrd="1" destOrd="0" presId="urn:microsoft.com/office/officeart/2005/8/layout/radial2"/>
    <dgm:cxn modelId="{FCB75001-8FC8-44EB-A55B-4A4C3C01E49B}" type="presParOf" srcId="{C0E2DE5F-9A58-4ADD-86D5-8B4ECD76055B}" destId="{0E49BA3E-809C-4873-AE41-BD5E3678F38C}" srcOrd="2" destOrd="0" presId="urn:microsoft.com/office/officeart/2005/8/layout/radial2"/>
    <dgm:cxn modelId="{279B7197-30CA-4849-AAAC-599EDBD8EBDB}" type="presParOf" srcId="{0E49BA3E-809C-4873-AE41-BD5E3678F38C}" destId="{9EB43D27-8C0B-419F-BCAD-9E9F99B4EA47}" srcOrd="0" destOrd="0" presId="urn:microsoft.com/office/officeart/2005/8/layout/radial2"/>
    <dgm:cxn modelId="{62276D21-2D54-4AAB-92A8-C8AB5B51BC63}" type="presParOf" srcId="{0E49BA3E-809C-4873-AE41-BD5E3678F38C}" destId="{1580DA40-6816-40E2-91AF-D2ED3FE626EC}" srcOrd="1" destOrd="0" presId="urn:microsoft.com/office/officeart/2005/8/layout/radial2"/>
    <dgm:cxn modelId="{BAA0E369-1511-4C4F-9856-0142A889F7C0}" type="presParOf" srcId="{C0E2DE5F-9A58-4ADD-86D5-8B4ECD76055B}" destId="{9AECA3B8-46A0-42C9-9328-B911E77DBFA8}" srcOrd="3" destOrd="0" presId="urn:microsoft.com/office/officeart/2005/8/layout/radial2"/>
    <dgm:cxn modelId="{5C138489-2D33-4F54-9CD6-427400509D7E}" type="presParOf" srcId="{C0E2DE5F-9A58-4ADD-86D5-8B4ECD76055B}" destId="{95BF3BD3-8C6A-4573-8DFA-92370C577C29}" srcOrd="4" destOrd="0" presId="urn:microsoft.com/office/officeart/2005/8/layout/radial2"/>
    <dgm:cxn modelId="{2A6A23C5-5132-49B6-933C-F341F4A73DC0}" type="presParOf" srcId="{95BF3BD3-8C6A-4573-8DFA-92370C577C29}" destId="{19004DFE-EA5C-4D7A-A1D1-C0461FF73BD7}" srcOrd="0" destOrd="0" presId="urn:microsoft.com/office/officeart/2005/8/layout/radial2"/>
    <dgm:cxn modelId="{654918B7-5758-44FD-8E1C-7BAAF70FA724}" type="presParOf" srcId="{95BF3BD3-8C6A-4573-8DFA-92370C577C29}" destId="{345885E4-AB31-4B01-8799-69AA464DB38B}" srcOrd="1" destOrd="0" presId="urn:microsoft.com/office/officeart/2005/8/layout/radial2"/>
    <dgm:cxn modelId="{CEBB253D-ADEC-4C5A-BF7A-3BE45439E467}" type="presParOf" srcId="{C0E2DE5F-9A58-4ADD-86D5-8B4ECD76055B}" destId="{D9F2EF6D-E913-465D-A468-369DCED582AA}" srcOrd="5" destOrd="0" presId="urn:microsoft.com/office/officeart/2005/8/layout/radial2"/>
    <dgm:cxn modelId="{89EBBBE4-62D3-4389-9651-5CDE4137B9F9}" type="presParOf" srcId="{C0E2DE5F-9A58-4ADD-86D5-8B4ECD76055B}" destId="{8D45375A-5A0E-480B-913F-C61A42A801EA}" srcOrd="6" destOrd="0" presId="urn:microsoft.com/office/officeart/2005/8/layout/radial2"/>
    <dgm:cxn modelId="{018B2528-07C4-4B67-A1B3-6F5F36CA3D25}" type="presParOf" srcId="{8D45375A-5A0E-480B-913F-C61A42A801EA}" destId="{73F007F3-0E27-42CB-84F3-7745604F0F69}" srcOrd="0" destOrd="0" presId="urn:microsoft.com/office/officeart/2005/8/layout/radial2"/>
    <dgm:cxn modelId="{5B1CF6C0-72A3-4C99-B32E-653DC348C749}" type="presParOf" srcId="{8D45375A-5A0E-480B-913F-C61A42A801EA}" destId="{C8066A96-AD33-4801-9D3A-8E22C60F45F3}" srcOrd="1" destOrd="0" presId="urn:microsoft.com/office/officeart/2005/8/layout/radial2"/>
    <dgm:cxn modelId="{3699CC24-D879-4E23-AE7C-580DBB934AA6}" type="presParOf" srcId="{C0E2DE5F-9A58-4ADD-86D5-8B4ECD76055B}" destId="{BB38875F-744B-4B21-BE14-AD637E31C17C}" srcOrd="7" destOrd="0" presId="urn:microsoft.com/office/officeart/2005/8/layout/radial2"/>
    <dgm:cxn modelId="{25A81AEE-3DA7-4E38-8FC2-0CDEC6413B1E}" type="presParOf" srcId="{C0E2DE5F-9A58-4ADD-86D5-8B4ECD76055B}" destId="{7F38C14D-C4A1-4657-8016-53E0F373A1DC}" srcOrd="8" destOrd="0" presId="urn:microsoft.com/office/officeart/2005/8/layout/radial2"/>
    <dgm:cxn modelId="{668C7220-4465-4A32-BDD6-1E289ED99259}" type="presParOf" srcId="{7F38C14D-C4A1-4657-8016-53E0F373A1DC}" destId="{5DEBA422-CD5C-4C8E-98E7-CD4A770BE719}" srcOrd="0" destOrd="0" presId="urn:microsoft.com/office/officeart/2005/8/layout/radial2"/>
    <dgm:cxn modelId="{4C8CF537-B1E1-4D62-9B0D-92318C66BF11}" type="presParOf" srcId="{7F38C14D-C4A1-4657-8016-53E0F373A1DC}" destId="{730AB7EB-885D-4C53-93CE-D3C3F53F8AB3}" srcOrd="1" destOrd="0" presId="urn:microsoft.com/office/officeart/2005/8/layout/radial2"/>
    <dgm:cxn modelId="{72C72FC7-5CDA-498E-A8D1-0EA84B5B6B3D}" type="presParOf" srcId="{C0E2DE5F-9A58-4ADD-86D5-8B4ECD76055B}" destId="{185D6007-FFB8-40E0-9824-20BCFF8D1672}" srcOrd="9" destOrd="0" presId="urn:microsoft.com/office/officeart/2005/8/layout/radial2"/>
    <dgm:cxn modelId="{2DFCB621-AE44-4064-8E02-97A121997865}" type="presParOf" srcId="{C0E2DE5F-9A58-4ADD-86D5-8B4ECD76055B}" destId="{0114FC5A-5D7A-4437-9C91-727D2CB4E7DF}" srcOrd="10" destOrd="0" presId="urn:microsoft.com/office/officeart/2005/8/layout/radial2"/>
    <dgm:cxn modelId="{83117DC4-ED39-484C-A220-E45E7461126D}" type="presParOf" srcId="{0114FC5A-5D7A-4437-9C91-727D2CB4E7DF}" destId="{D89AD390-43AE-4FB7-B0D7-868AEFF4B4EC}" srcOrd="0" destOrd="0" presId="urn:microsoft.com/office/officeart/2005/8/layout/radial2"/>
    <dgm:cxn modelId="{A783B445-D8FE-460D-889A-EC2CAD43D66F}" type="presParOf" srcId="{0114FC5A-5D7A-4437-9C91-727D2CB4E7DF}" destId="{AAD2425D-5DC4-4B1A-8BE7-91BC0B56C695}" srcOrd="1" destOrd="0" presId="urn:microsoft.com/office/officeart/2005/8/layout/radial2"/>
    <dgm:cxn modelId="{13B953A5-9F20-47FD-8EF3-E5A099ABD5CB}" type="presParOf" srcId="{C0E2DE5F-9A58-4ADD-86D5-8B4ECD76055B}" destId="{144C515E-2551-4C2E-9BF5-D02B7968E090}" srcOrd="11" destOrd="0" presId="urn:microsoft.com/office/officeart/2005/8/layout/radial2"/>
    <dgm:cxn modelId="{92106655-CA92-4B29-B5E0-EC41AD76F056}" type="presParOf" srcId="{C0E2DE5F-9A58-4ADD-86D5-8B4ECD76055B}" destId="{3BB0FBFE-4F37-41D9-AC98-26D8BC695A09}" srcOrd="12" destOrd="0" presId="urn:microsoft.com/office/officeart/2005/8/layout/radial2"/>
    <dgm:cxn modelId="{1E3049D0-7997-4B3E-A113-D7984673FE07}" type="presParOf" srcId="{3BB0FBFE-4F37-41D9-AC98-26D8BC695A09}" destId="{C22DE910-81BE-46EC-930D-561A32AED1C6}" srcOrd="0" destOrd="0" presId="urn:microsoft.com/office/officeart/2005/8/layout/radial2"/>
    <dgm:cxn modelId="{023F3858-46D0-46E9-9A6E-56176DA3A86D}" type="presParOf" srcId="{3BB0FBFE-4F37-41D9-AC98-26D8BC695A09}" destId="{F5422983-9EB5-4DC6-86C0-C99243DA5D55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C416A5C-F571-4B9C-B4B0-5674D6089D34}" type="doc">
      <dgm:prSet loTypeId="urn:microsoft.com/office/officeart/2005/8/layout/cycle5" loCatId="cycle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E11C71F0-3CE4-4013-AE7E-878BC262B35F}">
      <dgm:prSet phldrT="[文本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solidFill>
          <a:srgbClr val="3C78CE"/>
        </a:solidFill>
        <a:ln>
          <a:noFill/>
        </a:ln>
      </dgm:spPr>
      <dgm:t>
        <a:bodyPr/>
        <a:lstStyle/>
        <a:p>
          <a:r>
            <a:rPr lang="zh-CN" altLang="en-US" sz="1800" dirty="0">
              <a:latin typeface="微软雅黑" pitchFamily="34" charset="-122"/>
              <a:ea typeface="微软雅黑" pitchFamily="34" charset="-122"/>
            </a:rPr>
            <a:t>品牌诊断</a:t>
          </a:r>
        </a:p>
      </dgm:t>
    </dgm:pt>
    <dgm:pt modelId="{FD065B49-65F1-4CE7-8E6F-351E4E639ADB}" type="parTrans" cxnId="{3AF56BDD-C454-4C89-A123-B3BD9ECAE9A0}">
      <dgm:prSet/>
      <dgm:spPr/>
      <dgm:t>
        <a:bodyPr/>
        <a:lstStyle/>
        <a:p>
          <a:endParaRPr lang="zh-CN" altLang="en-US" sz="1300">
            <a:latin typeface="微软雅黑" pitchFamily="34" charset="-122"/>
            <a:ea typeface="微软雅黑" pitchFamily="34" charset="-122"/>
          </a:endParaRPr>
        </a:p>
      </dgm:t>
    </dgm:pt>
    <dgm:pt modelId="{AA940243-3F31-4704-971D-06556F1D5C34}" type="sibTrans" cxnId="{3AF56BDD-C454-4C89-A123-B3BD9ECAE9A0}">
      <dgm:prSet>
        <dgm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zh-CN" altLang="en-US" sz="1300">
            <a:latin typeface="微软雅黑" pitchFamily="34" charset="-122"/>
            <a:ea typeface="微软雅黑" pitchFamily="34" charset="-122"/>
          </a:endParaRPr>
        </a:p>
      </dgm:t>
    </dgm:pt>
    <dgm:pt modelId="{A196000B-E30F-4E31-9DB3-1FC228F2A09F}">
      <dgm:prSet phldrT="[文本]" custT="1">
        <dgm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dgm:style>
      </dgm:prSet>
      <dgm:spPr>
        <a:solidFill>
          <a:srgbClr val="00B0F0"/>
        </a:solidFill>
        <a:ln>
          <a:noFill/>
        </a:ln>
      </dgm:spPr>
      <dgm:t>
        <a:bodyPr/>
        <a:lstStyle/>
        <a:p>
          <a:r>
            <a:rPr lang="zh-CN" altLang="en-US" sz="1800" dirty="0">
              <a:latin typeface="微软雅黑" pitchFamily="34" charset="-122"/>
              <a:ea typeface="微软雅黑" pitchFamily="34" charset="-122"/>
            </a:rPr>
            <a:t>品牌定位</a:t>
          </a:r>
        </a:p>
      </dgm:t>
    </dgm:pt>
    <dgm:pt modelId="{43F682C6-BE3C-41F8-BA20-3CC8734E8BD4}" type="parTrans" cxnId="{08C4582B-BCB7-48A1-BCB3-4BF8FB3978CB}">
      <dgm:prSet/>
      <dgm:spPr/>
      <dgm:t>
        <a:bodyPr/>
        <a:lstStyle/>
        <a:p>
          <a:endParaRPr lang="zh-CN" altLang="en-US" sz="1300">
            <a:latin typeface="微软雅黑" pitchFamily="34" charset="-122"/>
            <a:ea typeface="微软雅黑" pitchFamily="34" charset="-122"/>
          </a:endParaRPr>
        </a:p>
      </dgm:t>
    </dgm:pt>
    <dgm:pt modelId="{6BA00057-3ECA-4D52-98A6-B41AA750C64A}" type="sibTrans" cxnId="{08C4582B-BCB7-48A1-BCB3-4BF8FB3978CB}">
      <dgm:prSet>
        <dgm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zh-CN" altLang="en-US" sz="1300">
            <a:latin typeface="微软雅黑" pitchFamily="34" charset="-122"/>
            <a:ea typeface="微软雅黑" pitchFamily="34" charset="-122"/>
          </a:endParaRPr>
        </a:p>
      </dgm:t>
    </dgm:pt>
    <dgm:pt modelId="{8E9ABD57-FF04-48C1-908C-3F1644DFD743}">
      <dgm:prSet phldrT="[文本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solidFill>
          <a:srgbClr val="8BAB00"/>
        </a:solidFill>
        <a:ln>
          <a:noFill/>
        </a:ln>
      </dgm:spPr>
      <dgm:t>
        <a:bodyPr/>
        <a:lstStyle/>
        <a:p>
          <a:pPr>
            <a:spcAft>
              <a:spcPts val="0"/>
            </a:spcAft>
          </a:pPr>
          <a:r>
            <a:rPr lang="zh-CN" altLang="en-US" sz="1800" dirty="0">
              <a:latin typeface="微软雅黑" pitchFamily="34" charset="-122"/>
              <a:ea typeface="微软雅黑" pitchFamily="34" charset="-122"/>
            </a:rPr>
            <a:t>品牌战略选择</a:t>
          </a:r>
        </a:p>
      </dgm:t>
    </dgm:pt>
    <dgm:pt modelId="{86DB97CC-39D8-4D60-BBE0-DE7082AD8DBE}" type="parTrans" cxnId="{5B7DB95A-11A8-4598-BE10-282602AB1FCC}">
      <dgm:prSet/>
      <dgm:spPr/>
      <dgm:t>
        <a:bodyPr/>
        <a:lstStyle/>
        <a:p>
          <a:endParaRPr lang="zh-CN" altLang="en-US" sz="1300">
            <a:latin typeface="微软雅黑" pitchFamily="34" charset="-122"/>
            <a:ea typeface="微软雅黑" pitchFamily="34" charset="-122"/>
          </a:endParaRPr>
        </a:p>
      </dgm:t>
    </dgm:pt>
    <dgm:pt modelId="{607394EC-CD28-45D3-9814-AD65419CE3FF}" type="sibTrans" cxnId="{5B7DB95A-11A8-4598-BE10-282602AB1FCC}">
      <dgm:prSet>
        <dgm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zh-CN" altLang="en-US" sz="1300">
            <a:latin typeface="微软雅黑" pitchFamily="34" charset="-122"/>
            <a:ea typeface="微软雅黑" pitchFamily="34" charset="-122"/>
          </a:endParaRPr>
        </a:p>
      </dgm:t>
    </dgm:pt>
    <dgm:pt modelId="{C362622A-5074-463A-8F2F-6ABE16C9DD22}">
      <dgm:prSet phldrT="[文本]" custT="1"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>
            <a:spcAft>
              <a:spcPts val="0"/>
            </a:spcAft>
          </a:pPr>
          <a:r>
            <a:rPr lang="zh-CN" altLang="en-US" sz="1800" dirty="0">
              <a:latin typeface="微软雅黑" pitchFamily="34" charset="-122"/>
              <a:ea typeface="微软雅黑" pitchFamily="34" charset="-122"/>
            </a:rPr>
            <a:t>品牌识别设计</a:t>
          </a:r>
        </a:p>
      </dgm:t>
    </dgm:pt>
    <dgm:pt modelId="{C594270A-1953-4ED5-B5C2-2F31CD883EDB}" type="parTrans" cxnId="{F121C75A-D1D3-496D-9EE7-F37AC3F2B276}">
      <dgm:prSet/>
      <dgm:spPr/>
      <dgm:t>
        <a:bodyPr/>
        <a:lstStyle/>
        <a:p>
          <a:endParaRPr lang="zh-CN" altLang="en-US" sz="1300">
            <a:latin typeface="微软雅黑" pitchFamily="34" charset="-122"/>
            <a:ea typeface="微软雅黑" pitchFamily="34" charset="-122"/>
          </a:endParaRPr>
        </a:p>
      </dgm:t>
    </dgm:pt>
    <dgm:pt modelId="{3269CB6C-A40F-4438-AF8C-63263F9E0928}" type="sibTrans" cxnId="{F121C75A-D1D3-496D-9EE7-F37AC3F2B276}">
      <dgm:prSet>
        <dgm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zh-CN" altLang="en-US" sz="1300">
            <a:latin typeface="微软雅黑" pitchFamily="34" charset="-122"/>
            <a:ea typeface="微软雅黑" pitchFamily="34" charset="-122"/>
          </a:endParaRPr>
        </a:p>
      </dgm:t>
    </dgm:pt>
    <dgm:pt modelId="{DBEE7E73-F440-4F14-ACC2-623FBAFE637A}">
      <dgm:prSet phldrT="[文本]" custT="1"/>
      <dgm:spPr>
        <a:solidFill>
          <a:srgbClr val="FF8500"/>
        </a:solidFill>
        <a:ln>
          <a:noFill/>
        </a:ln>
      </dgm:spPr>
      <dgm:t>
        <a:bodyPr/>
        <a:lstStyle/>
        <a:p>
          <a:pPr>
            <a:spcAft>
              <a:spcPts val="0"/>
            </a:spcAft>
          </a:pPr>
          <a:r>
            <a:rPr lang="zh-CN" altLang="en-US" sz="1800" dirty="0">
              <a:latin typeface="微软雅黑" pitchFamily="34" charset="-122"/>
              <a:ea typeface="微软雅黑" pitchFamily="34" charset="-122"/>
            </a:rPr>
            <a:t>品牌传播推广</a:t>
          </a:r>
        </a:p>
      </dgm:t>
    </dgm:pt>
    <dgm:pt modelId="{31BEDD1A-4932-491A-9026-30BC7846F1CE}" type="parTrans" cxnId="{0F87596D-B777-490E-AE14-4FCD13CE4F0C}">
      <dgm:prSet/>
      <dgm:spPr/>
      <dgm:t>
        <a:bodyPr/>
        <a:lstStyle/>
        <a:p>
          <a:endParaRPr lang="zh-CN" altLang="en-US" sz="1300"/>
        </a:p>
      </dgm:t>
    </dgm:pt>
    <dgm:pt modelId="{1996E04F-27E0-4FF5-8DA1-06C7268047D3}" type="sibTrans" cxnId="{0F87596D-B777-490E-AE14-4FCD13CE4F0C}">
      <dgm:prSet>
        <dgm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zh-CN" altLang="en-US" sz="1300"/>
        </a:p>
      </dgm:t>
    </dgm:pt>
    <dgm:pt modelId="{2F53F47F-0791-4628-B601-B07F8511BB1F}">
      <dgm:prSet phldrT="[文本]" custT="1"/>
      <dgm:spPr>
        <a:solidFill>
          <a:srgbClr val="FF0000"/>
        </a:solidFill>
        <a:ln>
          <a:noFill/>
        </a:ln>
      </dgm:spPr>
      <dgm:t>
        <a:bodyPr/>
        <a:lstStyle/>
        <a:p>
          <a:pPr>
            <a:spcAft>
              <a:spcPts val="0"/>
            </a:spcAft>
          </a:pPr>
          <a:r>
            <a:rPr lang="zh-CN" altLang="en-US" sz="1800" dirty="0" smtClean="0">
              <a:latin typeface="微软雅黑" pitchFamily="34" charset="-122"/>
              <a:ea typeface="微软雅黑" pitchFamily="34" charset="-122"/>
            </a:rPr>
            <a:t>品牌维护提升</a:t>
          </a:r>
          <a:endParaRPr lang="zh-CN" altLang="en-US" sz="1800" dirty="0">
            <a:latin typeface="微软雅黑" pitchFamily="34" charset="-122"/>
            <a:ea typeface="微软雅黑" pitchFamily="34" charset="-122"/>
          </a:endParaRPr>
        </a:p>
      </dgm:t>
    </dgm:pt>
    <dgm:pt modelId="{6CEDF2FF-FD9A-4A04-A305-B1D941A2CA4F}" type="parTrans" cxnId="{12940B21-6AE8-4DD3-9996-202D369016C0}">
      <dgm:prSet/>
      <dgm:spPr/>
      <dgm:t>
        <a:bodyPr/>
        <a:lstStyle/>
        <a:p>
          <a:endParaRPr lang="zh-CN" altLang="en-US" sz="1300"/>
        </a:p>
      </dgm:t>
    </dgm:pt>
    <dgm:pt modelId="{2DFE89D6-2F61-4FD2-A8D9-F656846A2C27}" type="sibTrans" cxnId="{12940B21-6AE8-4DD3-9996-202D369016C0}">
      <dgm:prSet>
        <dgm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zh-CN" altLang="en-US" sz="1300"/>
        </a:p>
      </dgm:t>
    </dgm:pt>
    <dgm:pt modelId="{5BD8153D-BFCE-4D3E-B9E3-0C90FACD161F}" type="pres">
      <dgm:prSet presAssocID="{3C416A5C-F571-4B9C-B4B0-5674D6089D3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A16A731-3857-4666-BCDD-D10A480E5CF5}" type="pres">
      <dgm:prSet presAssocID="{E11C71F0-3CE4-4013-AE7E-878BC262B35F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F818A84-A4FE-42CB-93B1-73D98B3A211B}" type="pres">
      <dgm:prSet presAssocID="{E11C71F0-3CE4-4013-AE7E-878BC262B35F}" presName="spNode" presStyleCnt="0"/>
      <dgm:spPr/>
    </dgm:pt>
    <dgm:pt modelId="{391633E2-D094-45D6-BA6F-B93E7E76C7FD}" type="pres">
      <dgm:prSet presAssocID="{AA940243-3F31-4704-971D-06556F1D5C34}" presName="sibTrans" presStyleLbl="sibTrans1D1" presStyleIdx="0" presStyleCnt="6"/>
      <dgm:spPr/>
      <dgm:t>
        <a:bodyPr/>
        <a:lstStyle/>
        <a:p>
          <a:endParaRPr lang="zh-CN" altLang="en-US"/>
        </a:p>
      </dgm:t>
    </dgm:pt>
    <dgm:pt modelId="{FB79EE92-703D-46CA-910D-77ED7620ACB4}" type="pres">
      <dgm:prSet presAssocID="{A196000B-E30F-4E31-9DB3-1FC228F2A09F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A8FB4D3-E42C-47E1-8FE1-A9CA9DF4D7A3}" type="pres">
      <dgm:prSet presAssocID="{A196000B-E30F-4E31-9DB3-1FC228F2A09F}" presName="spNode" presStyleCnt="0"/>
      <dgm:spPr/>
    </dgm:pt>
    <dgm:pt modelId="{DACD1982-DEEC-4106-8CCB-4D2416E20CF7}" type="pres">
      <dgm:prSet presAssocID="{6BA00057-3ECA-4D52-98A6-B41AA750C64A}" presName="sibTrans" presStyleLbl="sibTrans1D1" presStyleIdx="1" presStyleCnt="6"/>
      <dgm:spPr/>
      <dgm:t>
        <a:bodyPr/>
        <a:lstStyle/>
        <a:p>
          <a:endParaRPr lang="zh-CN" altLang="en-US"/>
        </a:p>
      </dgm:t>
    </dgm:pt>
    <dgm:pt modelId="{17A896A5-1EDD-4B99-AF31-AB18AA39984E}" type="pres">
      <dgm:prSet presAssocID="{8E9ABD57-FF04-48C1-908C-3F1644DFD743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6267775-E6D1-41CE-AC5E-5D49DBBA42BA}" type="pres">
      <dgm:prSet presAssocID="{8E9ABD57-FF04-48C1-908C-3F1644DFD743}" presName="spNode" presStyleCnt="0"/>
      <dgm:spPr/>
    </dgm:pt>
    <dgm:pt modelId="{BFAC42FA-EDC9-4B71-B708-8CA0A8943018}" type="pres">
      <dgm:prSet presAssocID="{607394EC-CD28-45D3-9814-AD65419CE3FF}" presName="sibTrans" presStyleLbl="sibTrans1D1" presStyleIdx="2" presStyleCnt="6"/>
      <dgm:spPr/>
      <dgm:t>
        <a:bodyPr/>
        <a:lstStyle/>
        <a:p>
          <a:endParaRPr lang="zh-CN" altLang="en-US"/>
        </a:p>
      </dgm:t>
    </dgm:pt>
    <dgm:pt modelId="{504B3372-1E1E-4397-84AC-7CA915BDF727}" type="pres">
      <dgm:prSet presAssocID="{C362622A-5074-463A-8F2F-6ABE16C9DD22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470488B-E465-473F-812D-B2D235547224}" type="pres">
      <dgm:prSet presAssocID="{C362622A-5074-463A-8F2F-6ABE16C9DD22}" presName="spNode" presStyleCnt="0"/>
      <dgm:spPr/>
    </dgm:pt>
    <dgm:pt modelId="{395241AA-2B03-4311-B045-709AF46F3E60}" type="pres">
      <dgm:prSet presAssocID="{3269CB6C-A40F-4438-AF8C-63263F9E0928}" presName="sibTrans" presStyleLbl="sibTrans1D1" presStyleIdx="3" presStyleCnt="6"/>
      <dgm:spPr/>
      <dgm:t>
        <a:bodyPr/>
        <a:lstStyle/>
        <a:p>
          <a:endParaRPr lang="zh-CN" altLang="en-US"/>
        </a:p>
      </dgm:t>
    </dgm:pt>
    <dgm:pt modelId="{E65B49D6-E3FE-4CCE-AB5D-EAFA742E9BE0}" type="pres">
      <dgm:prSet presAssocID="{DBEE7E73-F440-4F14-ACC2-623FBAFE637A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FB60FF4-8BDF-4127-9A10-2F6523BC7983}" type="pres">
      <dgm:prSet presAssocID="{DBEE7E73-F440-4F14-ACC2-623FBAFE637A}" presName="spNode" presStyleCnt="0"/>
      <dgm:spPr/>
    </dgm:pt>
    <dgm:pt modelId="{47BC7839-666D-4A7A-8417-D5ECCC98FD70}" type="pres">
      <dgm:prSet presAssocID="{1996E04F-27E0-4FF5-8DA1-06C7268047D3}" presName="sibTrans" presStyleLbl="sibTrans1D1" presStyleIdx="4" presStyleCnt="6"/>
      <dgm:spPr/>
      <dgm:t>
        <a:bodyPr/>
        <a:lstStyle/>
        <a:p>
          <a:endParaRPr lang="zh-CN" altLang="en-US"/>
        </a:p>
      </dgm:t>
    </dgm:pt>
    <dgm:pt modelId="{F61F02A2-314B-4EBE-AAE3-A0AC9D5B9B8D}" type="pres">
      <dgm:prSet presAssocID="{2F53F47F-0791-4628-B601-B07F8511BB1F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FAB2E4C-E0EF-469E-98FE-CDB50C4A4736}" type="pres">
      <dgm:prSet presAssocID="{2F53F47F-0791-4628-B601-B07F8511BB1F}" presName="spNode" presStyleCnt="0"/>
      <dgm:spPr/>
    </dgm:pt>
    <dgm:pt modelId="{79BB8CAE-7C6D-41A2-BFE6-F311ED9C4DAA}" type="pres">
      <dgm:prSet presAssocID="{2DFE89D6-2F61-4FD2-A8D9-F656846A2C27}" presName="sibTrans" presStyleLbl="sibTrans1D1" presStyleIdx="5" presStyleCnt="6"/>
      <dgm:spPr/>
      <dgm:t>
        <a:bodyPr/>
        <a:lstStyle/>
        <a:p>
          <a:endParaRPr lang="zh-CN" altLang="en-US"/>
        </a:p>
      </dgm:t>
    </dgm:pt>
  </dgm:ptLst>
  <dgm:cxnLst>
    <dgm:cxn modelId="{42A2AE90-CBA9-42E2-8132-BDC85422D339}" type="presOf" srcId="{E11C71F0-3CE4-4013-AE7E-878BC262B35F}" destId="{6A16A731-3857-4666-BCDD-D10A480E5CF5}" srcOrd="0" destOrd="0" presId="urn:microsoft.com/office/officeart/2005/8/layout/cycle5"/>
    <dgm:cxn modelId="{F121C75A-D1D3-496D-9EE7-F37AC3F2B276}" srcId="{3C416A5C-F571-4B9C-B4B0-5674D6089D34}" destId="{C362622A-5074-463A-8F2F-6ABE16C9DD22}" srcOrd="3" destOrd="0" parTransId="{C594270A-1953-4ED5-B5C2-2F31CD883EDB}" sibTransId="{3269CB6C-A40F-4438-AF8C-63263F9E0928}"/>
    <dgm:cxn modelId="{3C4B089D-E719-4E3C-8F52-1129526B3C4E}" type="presOf" srcId="{DBEE7E73-F440-4F14-ACC2-623FBAFE637A}" destId="{E65B49D6-E3FE-4CCE-AB5D-EAFA742E9BE0}" srcOrd="0" destOrd="0" presId="urn:microsoft.com/office/officeart/2005/8/layout/cycle5"/>
    <dgm:cxn modelId="{342CAFD0-0363-4E45-89E9-A50413271571}" type="presOf" srcId="{8E9ABD57-FF04-48C1-908C-3F1644DFD743}" destId="{17A896A5-1EDD-4B99-AF31-AB18AA39984E}" srcOrd="0" destOrd="0" presId="urn:microsoft.com/office/officeart/2005/8/layout/cycle5"/>
    <dgm:cxn modelId="{0F87596D-B777-490E-AE14-4FCD13CE4F0C}" srcId="{3C416A5C-F571-4B9C-B4B0-5674D6089D34}" destId="{DBEE7E73-F440-4F14-ACC2-623FBAFE637A}" srcOrd="4" destOrd="0" parTransId="{31BEDD1A-4932-491A-9026-30BC7846F1CE}" sibTransId="{1996E04F-27E0-4FF5-8DA1-06C7268047D3}"/>
    <dgm:cxn modelId="{3AF56BDD-C454-4C89-A123-B3BD9ECAE9A0}" srcId="{3C416A5C-F571-4B9C-B4B0-5674D6089D34}" destId="{E11C71F0-3CE4-4013-AE7E-878BC262B35F}" srcOrd="0" destOrd="0" parTransId="{FD065B49-65F1-4CE7-8E6F-351E4E639ADB}" sibTransId="{AA940243-3F31-4704-971D-06556F1D5C34}"/>
    <dgm:cxn modelId="{5B7DB95A-11A8-4598-BE10-282602AB1FCC}" srcId="{3C416A5C-F571-4B9C-B4B0-5674D6089D34}" destId="{8E9ABD57-FF04-48C1-908C-3F1644DFD743}" srcOrd="2" destOrd="0" parTransId="{86DB97CC-39D8-4D60-BBE0-DE7082AD8DBE}" sibTransId="{607394EC-CD28-45D3-9814-AD65419CE3FF}"/>
    <dgm:cxn modelId="{3B0B1D15-E207-4394-AE4F-5E19F3787832}" type="presOf" srcId="{C362622A-5074-463A-8F2F-6ABE16C9DD22}" destId="{504B3372-1E1E-4397-84AC-7CA915BDF727}" srcOrd="0" destOrd="0" presId="urn:microsoft.com/office/officeart/2005/8/layout/cycle5"/>
    <dgm:cxn modelId="{5D5BF0B6-3959-48CB-B28E-599272D67CAB}" type="presOf" srcId="{3269CB6C-A40F-4438-AF8C-63263F9E0928}" destId="{395241AA-2B03-4311-B045-709AF46F3E60}" srcOrd="0" destOrd="0" presId="urn:microsoft.com/office/officeart/2005/8/layout/cycle5"/>
    <dgm:cxn modelId="{501698DD-38AC-41CA-8608-C6ED1AD8A164}" type="presOf" srcId="{3C416A5C-F571-4B9C-B4B0-5674D6089D34}" destId="{5BD8153D-BFCE-4D3E-B9E3-0C90FACD161F}" srcOrd="0" destOrd="0" presId="urn:microsoft.com/office/officeart/2005/8/layout/cycle5"/>
    <dgm:cxn modelId="{6BA6E613-CCE7-4683-BC26-5F236C0AB339}" type="presOf" srcId="{607394EC-CD28-45D3-9814-AD65419CE3FF}" destId="{BFAC42FA-EDC9-4B71-B708-8CA0A8943018}" srcOrd="0" destOrd="0" presId="urn:microsoft.com/office/officeart/2005/8/layout/cycle5"/>
    <dgm:cxn modelId="{2C052A83-EA66-4B8A-8463-C913C6565263}" type="presOf" srcId="{2F53F47F-0791-4628-B601-B07F8511BB1F}" destId="{F61F02A2-314B-4EBE-AAE3-A0AC9D5B9B8D}" srcOrd="0" destOrd="0" presId="urn:microsoft.com/office/officeart/2005/8/layout/cycle5"/>
    <dgm:cxn modelId="{C520E97E-F41D-4301-82FD-21CBE74672ED}" type="presOf" srcId="{6BA00057-3ECA-4D52-98A6-B41AA750C64A}" destId="{DACD1982-DEEC-4106-8CCB-4D2416E20CF7}" srcOrd="0" destOrd="0" presId="urn:microsoft.com/office/officeart/2005/8/layout/cycle5"/>
    <dgm:cxn modelId="{08C4582B-BCB7-48A1-BCB3-4BF8FB3978CB}" srcId="{3C416A5C-F571-4B9C-B4B0-5674D6089D34}" destId="{A196000B-E30F-4E31-9DB3-1FC228F2A09F}" srcOrd="1" destOrd="0" parTransId="{43F682C6-BE3C-41F8-BA20-3CC8734E8BD4}" sibTransId="{6BA00057-3ECA-4D52-98A6-B41AA750C64A}"/>
    <dgm:cxn modelId="{12940B21-6AE8-4DD3-9996-202D369016C0}" srcId="{3C416A5C-F571-4B9C-B4B0-5674D6089D34}" destId="{2F53F47F-0791-4628-B601-B07F8511BB1F}" srcOrd="5" destOrd="0" parTransId="{6CEDF2FF-FD9A-4A04-A305-B1D941A2CA4F}" sibTransId="{2DFE89D6-2F61-4FD2-A8D9-F656846A2C27}"/>
    <dgm:cxn modelId="{00396E17-5880-4EB6-A2F8-04941FEF000E}" type="presOf" srcId="{2DFE89D6-2F61-4FD2-A8D9-F656846A2C27}" destId="{79BB8CAE-7C6D-41A2-BFE6-F311ED9C4DAA}" srcOrd="0" destOrd="0" presId="urn:microsoft.com/office/officeart/2005/8/layout/cycle5"/>
    <dgm:cxn modelId="{49146739-C48E-49EA-AC27-B4F14FC10BAF}" type="presOf" srcId="{1996E04F-27E0-4FF5-8DA1-06C7268047D3}" destId="{47BC7839-666D-4A7A-8417-D5ECCC98FD70}" srcOrd="0" destOrd="0" presId="urn:microsoft.com/office/officeart/2005/8/layout/cycle5"/>
    <dgm:cxn modelId="{E7A6EC68-10B8-4057-8930-7817A54CFF0B}" type="presOf" srcId="{A196000B-E30F-4E31-9DB3-1FC228F2A09F}" destId="{FB79EE92-703D-46CA-910D-77ED7620ACB4}" srcOrd="0" destOrd="0" presId="urn:microsoft.com/office/officeart/2005/8/layout/cycle5"/>
    <dgm:cxn modelId="{F27746DD-E8D0-4DC8-98C8-41F0D2DB335E}" type="presOf" srcId="{AA940243-3F31-4704-971D-06556F1D5C34}" destId="{391633E2-D094-45D6-BA6F-B93E7E76C7FD}" srcOrd="0" destOrd="0" presId="urn:microsoft.com/office/officeart/2005/8/layout/cycle5"/>
    <dgm:cxn modelId="{35D2361B-D47C-421A-9747-B5D6C4CB7542}" type="presParOf" srcId="{5BD8153D-BFCE-4D3E-B9E3-0C90FACD161F}" destId="{6A16A731-3857-4666-BCDD-D10A480E5CF5}" srcOrd="0" destOrd="0" presId="urn:microsoft.com/office/officeart/2005/8/layout/cycle5"/>
    <dgm:cxn modelId="{4D3E6F38-A64F-4079-B0F4-DE490141DC57}" type="presParOf" srcId="{5BD8153D-BFCE-4D3E-B9E3-0C90FACD161F}" destId="{8F818A84-A4FE-42CB-93B1-73D98B3A211B}" srcOrd="1" destOrd="0" presId="urn:microsoft.com/office/officeart/2005/8/layout/cycle5"/>
    <dgm:cxn modelId="{4A28FF1D-CFF2-474F-9AAC-74A82C9F0EF9}" type="presParOf" srcId="{5BD8153D-BFCE-4D3E-B9E3-0C90FACD161F}" destId="{391633E2-D094-45D6-BA6F-B93E7E76C7FD}" srcOrd="2" destOrd="0" presId="urn:microsoft.com/office/officeart/2005/8/layout/cycle5"/>
    <dgm:cxn modelId="{A5BFB82D-622D-4E58-A0A7-12366F974B1A}" type="presParOf" srcId="{5BD8153D-BFCE-4D3E-B9E3-0C90FACD161F}" destId="{FB79EE92-703D-46CA-910D-77ED7620ACB4}" srcOrd="3" destOrd="0" presId="urn:microsoft.com/office/officeart/2005/8/layout/cycle5"/>
    <dgm:cxn modelId="{B13F4068-7F9C-4802-9B8B-768D386A6671}" type="presParOf" srcId="{5BD8153D-BFCE-4D3E-B9E3-0C90FACD161F}" destId="{6A8FB4D3-E42C-47E1-8FE1-A9CA9DF4D7A3}" srcOrd="4" destOrd="0" presId="urn:microsoft.com/office/officeart/2005/8/layout/cycle5"/>
    <dgm:cxn modelId="{9629B1BE-86ED-4EB5-A45C-34181861A6EB}" type="presParOf" srcId="{5BD8153D-BFCE-4D3E-B9E3-0C90FACD161F}" destId="{DACD1982-DEEC-4106-8CCB-4D2416E20CF7}" srcOrd="5" destOrd="0" presId="urn:microsoft.com/office/officeart/2005/8/layout/cycle5"/>
    <dgm:cxn modelId="{642DACA3-4E8A-458B-A338-E119214ED7E4}" type="presParOf" srcId="{5BD8153D-BFCE-4D3E-B9E3-0C90FACD161F}" destId="{17A896A5-1EDD-4B99-AF31-AB18AA39984E}" srcOrd="6" destOrd="0" presId="urn:microsoft.com/office/officeart/2005/8/layout/cycle5"/>
    <dgm:cxn modelId="{7FB300AE-1A13-46BC-8779-A66FC5A567D4}" type="presParOf" srcId="{5BD8153D-BFCE-4D3E-B9E3-0C90FACD161F}" destId="{76267775-E6D1-41CE-AC5E-5D49DBBA42BA}" srcOrd="7" destOrd="0" presId="urn:microsoft.com/office/officeart/2005/8/layout/cycle5"/>
    <dgm:cxn modelId="{D40637B1-5506-4E89-9478-C52679CEB63E}" type="presParOf" srcId="{5BD8153D-BFCE-4D3E-B9E3-0C90FACD161F}" destId="{BFAC42FA-EDC9-4B71-B708-8CA0A8943018}" srcOrd="8" destOrd="0" presId="urn:microsoft.com/office/officeart/2005/8/layout/cycle5"/>
    <dgm:cxn modelId="{94FFA668-C971-43D2-BE50-735FB3A49687}" type="presParOf" srcId="{5BD8153D-BFCE-4D3E-B9E3-0C90FACD161F}" destId="{504B3372-1E1E-4397-84AC-7CA915BDF727}" srcOrd="9" destOrd="0" presId="urn:microsoft.com/office/officeart/2005/8/layout/cycle5"/>
    <dgm:cxn modelId="{D9B0CCEC-01DE-49E7-8C83-BC9EB8E77215}" type="presParOf" srcId="{5BD8153D-BFCE-4D3E-B9E3-0C90FACD161F}" destId="{A470488B-E465-473F-812D-B2D235547224}" srcOrd="10" destOrd="0" presId="urn:microsoft.com/office/officeart/2005/8/layout/cycle5"/>
    <dgm:cxn modelId="{803A84F4-38BF-4D85-BBB5-72BF89D015CB}" type="presParOf" srcId="{5BD8153D-BFCE-4D3E-B9E3-0C90FACD161F}" destId="{395241AA-2B03-4311-B045-709AF46F3E60}" srcOrd="11" destOrd="0" presId="urn:microsoft.com/office/officeart/2005/8/layout/cycle5"/>
    <dgm:cxn modelId="{8E45A888-95C7-469E-8EA9-C477A77490F7}" type="presParOf" srcId="{5BD8153D-BFCE-4D3E-B9E3-0C90FACD161F}" destId="{E65B49D6-E3FE-4CCE-AB5D-EAFA742E9BE0}" srcOrd="12" destOrd="0" presId="urn:microsoft.com/office/officeart/2005/8/layout/cycle5"/>
    <dgm:cxn modelId="{95EC2760-1A1A-446F-914B-D9C44483B611}" type="presParOf" srcId="{5BD8153D-BFCE-4D3E-B9E3-0C90FACD161F}" destId="{6FB60FF4-8BDF-4127-9A10-2F6523BC7983}" srcOrd="13" destOrd="0" presId="urn:microsoft.com/office/officeart/2005/8/layout/cycle5"/>
    <dgm:cxn modelId="{592CADCD-1B8E-41A7-AFB1-A1256D71D9ED}" type="presParOf" srcId="{5BD8153D-BFCE-4D3E-B9E3-0C90FACD161F}" destId="{47BC7839-666D-4A7A-8417-D5ECCC98FD70}" srcOrd="14" destOrd="0" presId="urn:microsoft.com/office/officeart/2005/8/layout/cycle5"/>
    <dgm:cxn modelId="{F0AD4AC0-CE05-4F73-8CEE-E0EB0D08694A}" type="presParOf" srcId="{5BD8153D-BFCE-4D3E-B9E3-0C90FACD161F}" destId="{F61F02A2-314B-4EBE-AAE3-A0AC9D5B9B8D}" srcOrd="15" destOrd="0" presId="urn:microsoft.com/office/officeart/2005/8/layout/cycle5"/>
    <dgm:cxn modelId="{3EF73D9F-F3B9-4C88-AC0C-C08DDF0B2A7E}" type="presParOf" srcId="{5BD8153D-BFCE-4D3E-B9E3-0C90FACD161F}" destId="{1FAB2E4C-E0EF-469E-98FE-CDB50C4A4736}" srcOrd="16" destOrd="0" presId="urn:microsoft.com/office/officeart/2005/8/layout/cycle5"/>
    <dgm:cxn modelId="{1EE8EFC1-0998-4098-B795-E4DE9FC34661}" type="presParOf" srcId="{5BD8153D-BFCE-4D3E-B9E3-0C90FACD161F}" destId="{79BB8CAE-7C6D-41A2-BFE6-F311ED9C4DAA}" srcOrd="17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0A58D8-4850-4FAC-94F9-E32005297EA9}">
      <dsp:nvSpPr>
        <dsp:cNvPr id="0" name=""/>
        <dsp:cNvSpPr/>
      </dsp:nvSpPr>
      <dsp:spPr>
        <a:xfrm>
          <a:off x="1051062" y="2212709"/>
          <a:ext cx="1221382" cy="1048782"/>
        </a:xfrm>
        <a:prstGeom prst="hexagon">
          <a:avLst>
            <a:gd name="adj" fmla="val 25000"/>
            <a:gd name="vf" fmla="val 115470"/>
          </a:avLst>
        </a:prstGeom>
        <a:solidFill>
          <a:srgbClr val="FF9900"/>
        </a:solidFill>
        <a:ln w="25400" cap="flat" cmpd="sng" algn="ctr">
          <a:solidFill>
            <a:srgbClr val="FF99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35560" rIns="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800" kern="1200"/>
        </a:p>
      </dsp:txBody>
      <dsp:txXfrm>
        <a:off x="1240242" y="2375155"/>
        <a:ext cx="843022" cy="723890"/>
      </dsp:txXfrm>
    </dsp:sp>
    <dsp:sp modelId="{994E642B-3B5D-41B7-9144-0851379724CF}">
      <dsp:nvSpPr>
        <dsp:cNvPr id="0" name=""/>
        <dsp:cNvSpPr/>
      </dsp:nvSpPr>
      <dsp:spPr>
        <a:xfrm>
          <a:off x="1080204" y="2681723"/>
          <a:ext cx="142473" cy="122909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ABF10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C7AD04-9AE1-4590-A32F-0ABA2DB481A2}">
      <dsp:nvSpPr>
        <dsp:cNvPr id="0" name=""/>
        <dsp:cNvSpPr/>
      </dsp:nvSpPr>
      <dsp:spPr>
        <a:xfrm>
          <a:off x="0" y="1632940"/>
          <a:ext cx="1221382" cy="1048782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rgbClr val="FF99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157D45-BA16-4178-8C3E-7D5DAB36080E}">
      <dsp:nvSpPr>
        <dsp:cNvPr id="0" name=""/>
        <dsp:cNvSpPr/>
      </dsp:nvSpPr>
      <dsp:spPr>
        <a:xfrm>
          <a:off x="836705" y="2542606"/>
          <a:ext cx="142473" cy="122909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10F76D-0195-4E43-A6AF-B2A9145F2F5A}">
      <dsp:nvSpPr>
        <dsp:cNvPr id="0" name=""/>
        <dsp:cNvSpPr/>
      </dsp:nvSpPr>
      <dsp:spPr>
        <a:xfrm>
          <a:off x="2102125" y="1629901"/>
          <a:ext cx="1221382" cy="1048782"/>
        </a:xfrm>
        <a:prstGeom prst="hexagon">
          <a:avLst>
            <a:gd name="adj" fmla="val 25000"/>
            <a:gd name="vf" fmla="val 115470"/>
          </a:avLst>
        </a:prstGeom>
        <a:solidFill>
          <a:srgbClr val="FFC671"/>
        </a:solidFill>
        <a:ln w="25400" cap="flat" cmpd="sng" algn="ctr">
          <a:solidFill>
            <a:srgbClr val="FFC67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35560" rIns="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800" kern="1200" dirty="0"/>
        </a:p>
      </dsp:txBody>
      <dsp:txXfrm>
        <a:off x="2291305" y="1792347"/>
        <a:ext cx="843022" cy="723890"/>
      </dsp:txXfrm>
    </dsp:sp>
    <dsp:sp modelId="{690E7BC2-B39E-457F-8187-FD9B7767DC20}">
      <dsp:nvSpPr>
        <dsp:cNvPr id="0" name=""/>
        <dsp:cNvSpPr/>
      </dsp:nvSpPr>
      <dsp:spPr>
        <a:xfrm>
          <a:off x="2942716" y="2536866"/>
          <a:ext cx="142473" cy="122909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CFF17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D0266E-AABA-4F04-B75C-538C8FD9DF34}">
      <dsp:nvSpPr>
        <dsp:cNvPr id="0" name=""/>
        <dsp:cNvSpPr/>
      </dsp:nvSpPr>
      <dsp:spPr>
        <a:xfrm>
          <a:off x="3152540" y="2210683"/>
          <a:ext cx="1221382" cy="1048782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rgbClr val="CFF17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7C26E8A-D17C-4E5B-A1C7-6E96F3EA3FBE}">
      <dsp:nvSpPr>
        <dsp:cNvPr id="0" name=""/>
        <dsp:cNvSpPr/>
      </dsp:nvSpPr>
      <dsp:spPr>
        <a:xfrm>
          <a:off x="3182330" y="2677334"/>
          <a:ext cx="142473" cy="122909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CB7D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7CD24A-13CD-45D7-8AA0-839C03EE180F}">
      <dsp:nvSpPr>
        <dsp:cNvPr id="0" name=""/>
        <dsp:cNvSpPr/>
      </dsp:nvSpPr>
      <dsp:spPr>
        <a:xfrm>
          <a:off x="1051062" y="1053510"/>
          <a:ext cx="1221382" cy="1048782"/>
        </a:xfrm>
        <a:prstGeom prst="hexagon">
          <a:avLst>
            <a:gd name="adj" fmla="val 25000"/>
            <a:gd name="vf" fmla="val 115470"/>
          </a:avLst>
        </a:prstGeom>
        <a:solidFill>
          <a:srgbClr val="FFB13B"/>
        </a:solidFill>
        <a:ln w="25400" cap="flat" cmpd="sng" algn="ctr">
          <a:solidFill>
            <a:srgbClr val="FFB13B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35560" rIns="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800" kern="1200" dirty="0"/>
        </a:p>
      </dsp:txBody>
      <dsp:txXfrm>
        <a:off x="1240242" y="1215956"/>
        <a:ext cx="843022" cy="723890"/>
      </dsp:txXfrm>
    </dsp:sp>
    <dsp:sp modelId="{4083BC50-49E5-4D44-89A7-FD14B5641891}">
      <dsp:nvSpPr>
        <dsp:cNvPr id="0" name=""/>
        <dsp:cNvSpPr/>
      </dsp:nvSpPr>
      <dsp:spPr>
        <a:xfrm>
          <a:off x="1887768" y="1073432"/>
          <a:ext cx="142473" cy="122909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D2F27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069CB91-0BDE-48E5-9400-417750B62745}">
      <dsp:nvSpPr>
        <dsp:cNvPr id="0" name=""/>
        <dsp:cNvSpPr/>
      </dsp:nvSpPr>
      <dsp:spPr>
        <a:xfrm>
          <a:off x="2102125" y="470365"/>
          <a:ext cx="1221382" cy="1048782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rgbClr val="FFB74C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3C93DD-40E3-4440-882B-27A99C53BA45}">
      <dsp:nvSpPr>
        <dsp:cNvPr id="0" name=""/>
        <dsp:cNvSpPr/>
      </dsp:nvSpPr>
      <dsp:spPr>
        <a:xfrm>
          <a:off x="2136448" y="934990"/>
          <a:ext cx="142473" cy="122909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CFF17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516AA3-70F8-45E8-AA3F-0A66159623A5}">
      <dsp:nvSpPr>
        <dsp:cNvPr id="0" name=""/>
        <dsp:cNvSpPr/>
      </dsp:nvSpPr>
      <dsp:spPr>
        <a:xfrm>
          <a:off x="3152540" y="1051146"/>
          <a:ext cx="1221382" cy="1048782"/>
        </a:xfrm>
        <a:prstGeom prst="hexagon">
          <a:avLst>
            <a:gd name="adj" fmla="val 25000"/>
            <a:gd name="vf" fmla="val 115470"/>
          </a:avLst>
        </a:prstGeom>
        <a:solidFill>
          <a:srgbClr val="E5F7B0"/>
        </a:solidFill>
        <a:ln w="25400" cap="flat" cmpd="sng" algn="ctr">
          <a:solidFill>
            <a:srgbClr val="E5F7B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54610" rIns="0" bIns="5461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4300" kern="1200" dirty="0"/>
        </a:p>
      </dsp:txBody>
      <dsp:txXfrm>
        <a:off x="3341720" y="1213592"/>
        <a:ext cx="843022" cy="723890"/>
      </dsp:txXfrm>
    </dsp:sp>
    <dsp:sp modelId="{C2CA6342-BEC0-4454-9EA7-B8E97BF7C230}">
      <dsp:nvSpPr>
        <dsp:cNvPr id="0" name=""/>
        <dsp:cNvSpPr/>
      </dsp:nvSpPr>
      <dsp:spPr>
        <a:xfrm>
          <a:off x="4209431" y="1515771"/>
          <a:ext cx="142473" cy="122909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C1ED4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7B1205-ED77-4075-8609-4F60AC88EBE6}">
      <dsp:nvSpPr>
        <dsp:cNvPr id="0" name=""/>
        <dsp:cNvSpPr/>
      </dsp:nvSpPr>
      <dsp:spPr>
        <a:xfrm>
          <a:off x="4203603" y="1640707"/>
          <a:ext cx="1221382" cy="1048782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rgbClr val="C1ED4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9423DB-014C-427A-A57D-56777B252AC9}">
      <dsp:nvSpPr>
        <dsp:cNvPr id="0" name=""/>
        <dsp:cNvSpPr/>
      </dsp:nvSpPr>
      <dsp:spPr>
        <a:xfrm>
          <a:off x="4441922" y="1659616"/>
          <a:ext cx="142473" cy="122909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B13B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D2AFC53-865C-4AB0-BF5A-ED8FCB25A181}">
      <dsp:nvSpPr>
        <dsp:cNvPr id="0" name=""/>
        <dsp:cNvSpPr/>
      </dsp:nvSpPr>
      <dsp:spPr>
        <a:xfrm>
          <a:off x="4203603" y="481508"/>
          <a:ext cx="1221382" cy="1048782"/>
        </a:xfrm>
        <a:prstGeom prst="hexagon">
          <a:avLst>
            <a:gd name="adj" fmla="val 25000"/>
            <a:gd name="vf" fmla="val 115470"/>
          </a:avLst>
        </a:prstGeom>
        <a:solidFill>
          <a:srgbClr val="D2F278"/>
        </a:solidFill>
        <a:ln w="25400" cap="flat" cmpd="sng" algn="ctr">
          <a:solidFill>
            <a:srgbClr val="D2F27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54610" rIns="0" bIns="5461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4300" kern="1200" dirty="0"/>
        </a:p>
      </dsp:txBody>
      <dsp:txXfrm>
        <a:off x="4392783" y="643954"/>
        <a:ext cx="843022" cy="723890"/>
      </dsp:txXfrm>
    </dsp:sp>
    <dsp:sp modelId="{78F54532-AE28-41FC-8C37-859784E8201E}">
      <dsp:nvSpPr>
        <dsp:cNvPr id="0" name=""/>
        <dsp:cNvSpPr/>
      </dsp:nvSpPr>
      <dsp:spPr>
        <a:xfrm>
          <a:off x="5260494" y="951535"/>
          <a:ext cx="142473" cy="122909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CFF17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58B0CBC-B0FE-40BB-BC30-B621E8E62935}">
      <dsp:nvSpPr>
        <dsp:cNvPr id="0" name=""/>
        <dsp:cNvSpPr/>
      </dsp:nvSpPr>
      <dsp:spPr>
        <a:xfrm>
          <a:off x="5254666" y="1066679"/>
          <a:ext cx="1221382" cy="1048782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rgbClr val="C1ED45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5F8E81-652D-4E64-B7E1-D021EBDDDE26}">
      <dsp:nvSpPr>
        <dsp:cNvPr id="0" name=""/>
        <dsp:cNvSpPr/>
      </dsp:nvSpPr>
      <dsp:spPr>
        <a:xfrm>
          <a:off x="5498165" y="1089977"/>
          <a:ext cx="142473" cy="122909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DBA7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F32EA3-47BA-4C0B-9E00-690C2647C369}">
      <dsp:nvSpPr>
        <dsp:cNvPr id="0" name=""/>
        <dsp:cNvSpPr/>
      </dsp:nvSpPr>
      <dsp:spPr>
        <a:xfrm>
          <a:off x="5254666" y="2224189"/>
          <a:ext cx="1221382" cy="1048782"/>
        </a:xfrm>
        <a:prstGeom prst="hexagon">
          <a:avLst>
            <a:gd name="adj" fmla="val 25000"/>
            <a:gd name="vf" fmla="val 115470"/>
          </a:avLst>
        </a:prstGeom>
        <a:solidFill>
          <a:srgbClr val="AAE600"/>
        </a:solidFill>
        <a:ln w="25400" cap="flat" cmpd="sng" algn="ctr">
          <a:solidFill>
            <a:srgbClr val="AAE6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54610" rIns="0" bIns="54610" numCol="1" spcCol="1270" anchor="ctr" anchorCtr="0">
          <a:noAutofit/>
        </a:bodyPr>
        <a:lstStyle/>
        <a:p>
          <a:pPr lvl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4300" kern="1200" dirty="0"/>
        </a:p>
      </dsp:txBody>
      <dsp:txXfrm>
        <a:off x="5443846" y="2386635"/>
        <a:ext cx="843022" cy="723890"/>
      </dsp:txXfrm>
    </dsp:sp>
    <dsp:sp modelId="{88EE753B-446B-4C04-8DFB-850D25330C9C}">
      <dsp:nvSpPr>
        <dsp:cNvPr id="0" name=""/>
        <dsp:cNvSpPr/>
      </dsp:nvSpPr>
      <dsp:spPr>
        <a:xfrm>
          <a:off x="5496870" y="3142634"/>
          <a:ext cx="142473" cy="122909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FFC67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56336C-7274-48DA-8DA1-2F0CD2576BCC}">
      <dsp:nvSpPr>
        <dsp:cNvPr id="0" name=""/>
        <dsp:cNvSpPr/>
      </dsp:nvSpPr>
      <dsp:spPr>
        <a:xfrm>
          <a:off x="4203603" y="2798217"/>
          <a:ext cx="1221382" cy="1048782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rgbClr val="D2F278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6C3501B-1DEB-4447-9789-0F48892D3A5D}">
      <dsp:nvSpPr>
        <dsp:cNvPr id="0" name=""/>
        <dsp:cNvSpPr/>
      </dsp:nvSpPr>
      <dsp:spPr>
        <a:xfrm>
          <a:off x="5270208" y="3258453"/>
          <a:ext cx="142473" cy="122909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DD85B4-9631-4A68-836E-B6D24400C24E}">
      <dsp:nvSpPr>
        <dsp:cNvPr id="0" name=""/>
        <dsp:cNvSpPr/>
      </dsp:nvSpPr>
      <dsp:spPr>
        <a:xfrm rot="5400000">
          <a:off x="2153236" y="1013290"/>
          <a:ext cx="1414184" cy="1230340"/>
        </a:xfrm>
        <a:prstGeom prst="hexagon">
          <a:avLst>
            <a:gd name="adj" fmla="val 25000"/>
            <a:gd name="vf" fmla="val 115470"/>
          </a:avLst>
        </a:prstGeom>
        <a:solidFill>
          <a:srgbClr val="FFDBAB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200" kern="1200" dirty="0"/>
        </a:p>
      </dsp:txBody>
      <dsp:txXfrm rot="-5400000">
        <a:off x="2436886" y="1141745"/>
        <a:ext cx="846884" cy="973430"/>
      </dsp:txXfrm>
    </dsp:sp>
    <dsp:sp modelId="{A41197D1-574A-4296-BA45-D938CED9A084}">
      <dsp:nvSpPr>
        <dsp:cNvPr id="0" name=""/>
        <dsp:cNvSpPr/>
      </dsp:nvSpPr>
      <dsp:spPr>
        <a:xfrm>
          <a:off x="3512833" y="1204205"/>
          <a:ext cx="1578229" cy="8485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2AEE1D-C521-416A-98F9-DCC54E0FFF82}">
      <dsp:nvSpPr>
        <dsp:cNvPr id="0" name=""/>
        <dsp:cNvSpPr/>
      </dsp:nvSpPr>
      <dsp:spPr>
        <a:xfrm rot="5400000">
          <a:off x="824469" y="1013290"/>
          <a:ext cx="1414184" cy="1230340"/>
        </a:xfrm>
        <a:prstGeom prst="hexagon">
          <a:avLst>
            <a:gd name="adj" fmla="val 25000"/>
            <a:gd name="vf" fmla="val 115470"/>
          </a:avLst>
        </a:prstGeom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rgbClr val="FFDBAB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600" kern="1200"/>
        </a:p>
      </dsp:txBody>
      <dsp:txXfrm rot="-5400000">
        <a:off x="1108119" y="1141745"/>
        <a:ext cx="846884" cy="973430"/>
      </dsp:txXfrm>
    </dsp:sp>
    <dsp:sp modelId="{FD234DF5-29AB-4610-B925-1F73E4A0FE83}">
      <dsp:nvSpPr>
        <dsp:cNvPr id="0" name=""/>
        <dsp:cNvSpPr/>
      </dsp:nvSpPr>
      <dsp:spPr>
        <a:xfrm rot="5400000">
          <a:off x="1486307" y="2213650"/>
          <a:ext cx="1414184" cy="1230340"/>
        </a:xfrm>
        <a:prstGeom prst="hexagon">
          <a:avLst>
            <a:gd name="adj" fmla="val 25000"/>
            <a:gd name="vf" fmla="val 115470"/>
          </a:avLst>
        </a:prstGeom>
        <a:blipFill dpi="0" rotWithShape="1"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rgbClr val="FFB55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200" kern="1200" dirty="0"/>
        </a:p>
      </dsp:txBody>
      <dsp:txXfrm rot="-5400000">
        <a:off x="1769957" y="2342105"/>
        <a:ext cx="846884" cy="973430"/>
      </dsp:txXfrm>
    </dsp:sp>
    <dsp:sp modelId="{DA2F0CC6-7B29-4CAC-B110-2B19C61D22E3}">
      <dsp:nvSpPr>
        <dsp:cNvPr id="0" name=""/>
        <dsp:cNvSpPr/>
      </dsp:nvSpPr>
      <dsp:spPr>
        <a:xfrm>
          <a:off x="0" y="2404564"/>
          <a:ext cx="1527318" cy="8485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308AC0-C238-41A7-9318-E48F3060A5F5}">
      <dsp:nvSpPr>
        <dsp:cNvPr id="0" name=""/>
        <dsp:cNvSpPr/>
      </dsp:nvSpPr>
      <dsp:spPr>
        <a:xfrm rot="5400000">
          <a:off x="2815075" y="2213650"/>
          <a:ext cx="1414184" cy="1230340"/>
        </a:xfrm>
        <a:prstGeom prst="hexagon">
          <a:avLst>
            <a:gd name="adj" fmla="val 25000"/>
            <a:gd name="vf" fmla="val 115470"/>
          </a:avLst>
        </a:prstGeom>
        <a:solidFill>
          <a:srgbClr val="FFC271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600" kern="1200"/>
        </a:p>
      </dsp:txBody>
      <dsp:txXfrm rot="-5400000">
        <a:off x="3098725" y="2342105"/>
        <a:ext cx="846884" cy="973430"/>
      </dsp:txXfrm>
    </dsp:sp>
    <dsp:sp modelId="{9F0EF142-646D-4FE2-9F62-A0BC868DB13C}">
      <dsp:nvSpPr>
        <dsp:cNvPr id="0" name=""/>
        <dsp:cNvSpPr/>
      </dsp:nvSpPr>
      <dsp:spPr>
        <a:xfrm rot="5400000">
          <a:off x="2153236" y="3414009"/>
          <a:ext cx="1414184" cy="1230340"/>
        </a:xfrm>
        <a:prstGeom prst="hexagon">
          <a:avLst>
            <a:gd name="adj" fmla="val 25000"/>
            <a:gd name="vf" fmla="val 115470"/>
          </a:avLst>
        </a:prstGeom>
        <a:blipFill dpi="0" rotWithShape="0"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rgbClr val="FFAE43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4500" kern="1200" dirty="0"/>
        </a:p>
      </dsp:txBody>
      <dsp:txXfrm rot="-5400000">
        <a:off x="2436886" y="3542464"/>
        <a:ext cx="846884" cy="973430"/>
      </dsp:txXfrm>
    </dsp:sp>
    <dsp:sp modelId="{56DA7DFB-6ED6-42CA-9E47-B0A65E4EB2D2}">
      <dsp:nvSpPr>
        <dsp:cNvPr id="0" name=""/>
        <dsp:cNvSpPr/>
      </dsp:nvSpPr>
      <dsp:spPr>
        <a:xfrm>
          <a:off x="3512833" y="3604924"/>
          <a:ext cx="1578229" cy="8485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1C1174-F4E3-4EED-8BFD-262F507E78E3}">
      <dsp:nvSpPr>
        <dsp:cNvPr id="0" name=""/>
        <dsp:cNvSpPr/>
      </dsp:nvSpPr>
      <dsp:spPr>
        <a:xfrm rot="5400000">
          <a:off x="824469" y="3414009"/>
          <a:ext cx="1414184" cy="1230340"/>
        </a:xfrm>
        <a:prstGeom prst="hexagon">
          <a:avLst>
            <a:gd name="adj" fmla="val 25000"/>
            <a:gd name="vf" fmla="val 115470"/>
          </a:avLst>
        </a:prstGeom>
        <a:solidFill>
          <a:srgbClr val="FFAE43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600" kern="1200"/>
        </a:p>
      </dsp:txBody>
      <dsp:txXfrm rot="-5400000">
        <a:off x="1108119" y="3542464"/>
        <a:ext cx="846884" cy="973430"/>
      </dsp:txXfrm>
    </dsp:sp>
    <dsp:sp modelId="{331AA604-DCA8-4EE9-830D-A8E4F36CE897}">
      <dsp:nvSpPr>
        <dsp:cNvPr id="0" name=""/>
        <dsp:cNvSpPr/>
      </dsp:nvSpPr>
      <dsp:spPr>
        <a:xfrm rot="5400000">
          <a:off x="1486307" y="4614369"/>
          <a:ext cx="1414184" cy="1230340"/>
        </a:xfrm>
        <a:prstGeom prst="hexagon">
          <a:avLst>
            <a:gd name="adj" fmla="val 25000"/>
            <a:gd name="vf" fmla="val 115470"/>
          </a:avLst>
        </a:prstGeom>
        <a:solidFill>
          <a:srgbClr val="FF9300"/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200" kern="1200" dirty="0"/>
        </a:p>
      </dsp:txBody>
      <dsp:txXfrm rot="-5400000">
        <a:off x="1769957" y="4742824"/>
        <a:ext cx="846884" cy="973430"/>
      </dsp:txXfrm>
    </dsp:sp>
    <dsp:sp modelId="{FD18D26F-99D5-44B0-8964-835C4F0D2FA4}">
      <dsp:nvSpPr>
        <dsp:cNvPr id="0" name=""/>
        <dsp:cNvSpPr/>
      </dsp:nvSpPr>
      <dsp:spPr>
        <a:xfrm>
          <a:off x="0" y="4805284"/>
          <a:ext cx="1527318" cy="8485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7FD4840-B9AA-4FE2-A961-EE203C7DDA4A}">
      <dsp:nvSpPr>
        <dsp:cNvPr id="0" name=""/>
        <dsp:cNvSpPr/>
      </dsp:nvSpPr>
      <dsp:spPr>
        <a:xfrm rot="5400000">
          <a:off x="2815075" y="4614369"/>
          <a:ext cx="1414184" cy="1230340"/>
        </a:xfrm>
        <a:prstGeom prst="hexagon">
          <a:avLst>
            <a:gd name="adj" fmla="val 25000"/>
            <a:gd name="vf" fmla="val 115470"/>
          </a:avLst>
        </a:prstGeom>
        <a:blipFill dpi="0" rotWithShape="0"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rgbClr val="FF93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3600" kern="1200"/>
        </a:p>
      </dsp:txBody>
      <dsp:txXfrm rot="-5400000">
        <a:off x="3098725" y="4742824"/>
        <a:ext cx="846884" cy="97343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六边形射线"/>
  <dgm:desc val="用于显示与中心观点或主题相关的顺序流程。限制为六个级别 2 形状。非常适合于少量文本。不使用的文本不出现，但是在切换版式后仍然可用。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BB52B0-DF9E-4849-AAED-68DE8E41E9CE}" type="datetimeFigureOut">
              <a:rPr lang="zh-CN" altLang="en-US" smtClean="0"/>
              <a:t>2016/1/9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7C8F55-6376-432C-A808-E31D2EABD3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165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smtClean="0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6DAE60D-4A28-40B6-82CE-4C07FE51D6D6}" type="slidenum">
              <a:rPr lang="zh-CN" altLang="en-US">
                <a:solidFill>
                  <a:srgbClr val="000000"/>
                </a:solidFill>
                <a:latin typeface="Calibri" panose="020F0502020204030204" pitchFamily="34" charset="0"/>
              </a:rPr>
              <a:pPr/>
              <a:t>37</a:t>
            </a:fld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05005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7.png"/><Relationship Id="rId2" Type="http://schemas.openxmlformats.org/officeDocument/2006/relationships/diagramData" Target="../diagrams/data1.xml"/><Relationship Id="rId1" Type="http://schemas.openxmlformats.org/officeDocument/2006/relationships/slideMaster" Target="../slideMasters/slideMaster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hyperlink" Target="mailto:info@eyefulpresentations.co.uk" TargetMode="External"/><Relationship Id="rId7" Type="http://schemas.openxmlformats.org/officeDocument/2006/relationships/diagramLayout" Target="../diagrams/layout2.xml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6" Type="http://schemas.openxmlformats.org/officeDocument/2006/relationships/diagramData" Target="../diagrams/data2.xml"/><Relationship Id="rId5" Type="http://schemas.openxmlformats.org/officeDocument/2006/relationships/image" Target="../media/image11.png"/><Relationship Id="rId10" Type="http://schemas.microsoft.com/office/2007/relationships/diagramDrawing" Target="../diagrams/drawing2.xml"/><Relationship Id="rId4" Type="http://schemas.openxmlformats.org/officeDocument/2006/relationships/image" Target="../media/image10.png"/><Relationship Id="rId9" Type="http://schemas.openxmlformats.org/officeDocument/2006/relationships/diagramColors" Target="../diagrams/colors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963" y="0"/>
            <a:ext cx="121983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aphicFrame>
        <p:nvGraphicFramePr>
          <p:cNvPr id="3" name="图示 2"/>
          <p:cNvGraphicFramePr/>
          <p:nvPr userDrawn="1">
            <p:extLst>
              <p:ext uri="{D42A27DB-BD31-4B8C-83A1-F6EECF244321}">
                <p14:modId xmlns:p14="http://schemas.microsoft.com/office/powerpoint/2010/main" val="519439725"/>
              </p:ext>
            </p:extLst>
          </p:nvPr>
        </p:nvGraphicFramePr>
        <p:xfrm>
          <a:off x="5595119" y="2420888"/>
          <a:ext cx="6476049" cy="43173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1"/>
          <p:cNvSpPr txBox="1"/>
          <p:nvPr userDrawn="1"/>
        </p:nvSpPr>
        <p:spPr>
          <a:xfrm>
            <a:off x="2575327" y="836712"/>
            <a:ext cx="3955896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7200" spc="50" dirty="0" smtClean="0">
                <a:ln w="11430"/>
                <a:solidFill>
                  <a:srgbClr val="5C3F4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康俪金黑W8(P)" panose="020B0800000000000000" pitchFamily="34" charset="-122"/>
                <a:ea typeface="华康俪金黑W8(P)" panose="020B0800000000000000" pitchFamily="34" charset="-122"/>
                <a:cs typeface="经典繁仿黑" pitchFamily="49" charset="-122"/>
              </a:rPr>
              <a:t>图形图表</a:t>
            </a:r>
            <a:endParaRPr lang="zh-CN" altLang="en-US" sz="7200" spc="50" dirty="0">
              <a:ln w="11430"/>
              <a:solidFill>
                <a:srgbClr val="5C3F4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华康俪金黑W8(P)" panose="020B0800000000000000" pitchFamily="34" charset="-122"/>
              <a:ea typeface="华康俪金黑W8(P)" panose="020B0800000000000000" pitchFamily="34" charset="-122"/>
              <a:cs typeface="经典繁仿黑" pitchFamily="49" charset="-122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2575327" y="620688"/>
            <a:ext cx="28007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繁仿黑" pitchFamily="49" charset="-122"/>
              </a:rPr>
              <a:t>——PPT</a:t>
            </a:r>
            <a:r>
              <a:rPr lang="zh-CN" altLang="en-US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繁仿黑" pitchFamily="49" charset="-122"/>
              </a:rPr>
              <a:t>技能分享四</a:t>
            </a:r>
            <a:endParaRPr lang="zh-CN" altLang="en-US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经典繁仿黑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554559" y="404664"/>
            <a:ext cx="1976823" cy="1887693"/>
            <a:chOff x="554559" y="404664"/>
            <a:chExt cx="1976823" cy="1887693"/>
          </a:xfrm>
        </p:grpSpPr>
        <p:sp>
          <p:nvSpPr>
            <p:cNvPr id="8" name="椭圆形标注 7"/>
            <p:cNvSpPr/>
            <p:nvPr/>
          </p:nvSpPr>
          <p:spPr>
            <a:xfrm>
              <a:off x="599124" y="404664"/>
              <a:ext cx="1887693" cy="1887693"/>
            </a:xfrm>
            <a:prstGeom prst="wedgeEllipseCallout">
              <a:avLst>
                <a:gd name="adj1" fmla="val 41387"/>
                <a:gd name="adj2" fmla="val 45037"/>
              </a:avLst>
            </a:prstGeom>
            <a:solidFill>
              <a:srgbClr val="5C3F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9" name="文本框 99"/>
            <p:cNvSpPr txBox="1"/>
            <p:nvPr/>
          </p:nvSpPr>
          <p:spPr>
            <a:xfrm>
              <a:off x="554559" y="748346"/>
              <a:ext cx="1976823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7000" b="1" dirty="0" smtClean="0">
                  <a:solidFill>
                    <a:schemeClr val="bg1"/>
                  </a:solidFill>
                  <a:latin typeface="Microsoft YaHei UI" panose="020B0503020204020204" pitchFamily="34" charset="-122"/>
                  <a:ea typeface="Microsoft YaHei UI" panose="020B0503020204020204" pitchFamily="34" charset="-122"/>
                  <a:cs typeface="Arial Unicode MS" panose="020B0604020202020204" pitchFamily="34" charset="-122"/>
                </a:rPr>
                <a:t>PPT</a:t>
              </a:r>
            </a:p>
          </p:txBody>
        </p:sp>
      </p:grpSp>
      <p:grpSp>
        <p:nvGrpSpPr>
          <p:cNvPr id="10" name="组合 9"/>
          <p:cNvGrpSpPr/>
          <p:nvPr userDrawn="1"/>
        </p:nvGrpSpPr>
        <p:grpSpPr>
          <a:xfrm>
            <a:off x="921914" y="6245854"/>
            <a:ext cx="1936901" cy="495514"/>
            <a:chOff x="403607" y="6173846"/>
            <a:chExt cx="1936145" cy="495514"/>
          </a:xfrm>
        </p:grpSpPr>
        <p:sp>
          <p:nvSpPr>
            <p:cNvPr id="11" name="Text Box 62"/>
            <p:cNvSpPr txBox="1">
              <a:spLocks noChangeArrowheads="1"/>
            </p:cNvSpPr>
            <p:nvPr/>
          </p:nvSpPr>
          <p:spPr bwMode="auto">
            <a:xfrm>
              <a:off x="828349" y="6252326"/>
              <a:ext cx="1511403" cy="338554"/>
            </a:xfrm>
            <a:prstGeom prst="rect">
              <a:avLst/>
            </a:prstGeom>
            <a:noFill/>
            <a:effectLst>
              <a:reflection blurRad="6350" stA="50000" endA="300" endPos="38500" dist="50800" dir="5400000" sy="-100000" algn="bl" rotWithShape="0"/>
            </a:effec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defTabSz="914400" eaLnBrk="1" latinLnBrk="0" hangingPunct="1">
                <a:defRPr sz="1800">
                  <a:solidFill>
                    <a:schemeClr val="bg2">
                      <a:lumMod val="25000"/>
                    </a:schemeClr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Broadway" pitchFamily="82" charset="0"/>
                  <a:ea typeface="楷体" pitchFamily="49" charset="-122"/>
                  <a:cs typeface="经典繁仿黑" pitchFamily="49" charset="-122"/>
                </a:defRPr>
              </a:lvl1pPr>
              <a:lvl2pPr defTabSz="914400" eaLnBrk="1" latinLnBrk="0" hangingPunct="1">
                <a:defRPr sz="1800">
                  <a:latin typeface="+mn-lt"/>
                  <a:ea typeface="+mn-ea"/>
                </a:defRPr>
              </a:lvl2pPr>
              <a:lvl3pPr defTabSz="914400" eaLnBrk="1" latinLnBrk="0" hangingPunct="1">
                <a:defRPr sz="1800">
                  <a:latin typeface="+mn-lt"/>
                  <a:ea typeface="+mn-ea"/>
                </a:defRPr>
              </a:lvl3pPr>
              <a:lvl4pPr defTabSz="914400" eaLnBrk="1" latinLnBrk="0" hangingPunct="1">
                <a:defRPr sz="1800">
                  <a:latin typeface="+mn-lt"/>
                  <a:ea typeface="+mn-ea"/>
                </a:defRPr>
              </a:lvl4pPr>
              <a:lvl5pPr defTabSz="914400" eaLnBrk="1" latinLnBrk="0" hangingPunct="1">
                <a:defRPr sz="1800">
                  <a:latin typeface="+mn-lt"/>
                  <a:ea typeface="+mn-ea"/>
                </a:defRPr>
              </a:lvl5pPr>
              <a:lvl6pPr>
                <a:defRPr sz="1800">
                  <a:latin typeface="+mn-lt"/>
                  <a:ea typeface="+mn-ea"/>
                </a:defRPr>
              </a:lvl6pPr>
              <a:lvl7pPr>
                <a:defRPr sz="1800">
                  <a:latin typeface="+mn-lt"/>
                  <a:ea typeface="+mn-ea"/>
                </a:defRPr>
              </a:lvl7pPr>
              <a:lvl8pPr>
                <a:defRPr sz="1800">
                  <a:latin typeface="+mn-lt"/>
                  <a:ea typeface="+mn-ea"/>
                </a:defRPr>
              </a:lvl8pPr>
              <a:lvl9pPr>
                <a:defRPr sz="1800">
                  <a:latin typeface="+mn-lt"/>
                  <a:ea typeface="+mn-ea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布衣公子</a:t>
              </a:r>
              <a:r>
                <a:rPr lang="zh-CN" altLang="en-US" sz="1600" dirty="0">
                  <a:solidFill>
                    <a:srgbClr val="FF9500"/>
                  </a:solidFill>
                  <a:latin typeface="微软雅黑" pitchFamily="34" charset="-122"/>
                  <a:ea typeface="微软雅黑" pitchFamily="34" charset="-122"/>
                </a:rPr>
                <a:t>作品</a:t>
              </a:r>
              <a:endParaRPr lang="en-GB" altLang="zh-CN" sz="1600" dirty="0">
                <a:solidFill>
                  <a:srgbClr val="FF95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2" name="Picture 9" descr="E:\仝德志文件，勿删！\03-参考文档\！PPT图片及版面资源\06-PPT精选插图\05-头像\嘿嘿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607" y="6173846"/>
              <a:ext cx="495514" cy="4955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11" dur="1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13" dur="200" fill="hold"/>
                                        <p:tgtEl>
                                          <p:spTgt spid="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Scale>
                                      <p:cBhvr>
                                        <p:cTn id="15" dur="100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7" dur="200" fill="hold"/>
                                        <p:tgtEl>
                                          <p:spTgt spid="6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00"/>
                            </p:stCondLst>
                            <p:childTnLst>
                              <p:par>
                                <p:cTn id="1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5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800"/>
                            </p:stCondLst>
                            <p:childTnLst>
                              <p:par>
                                <p:cTn id="3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AB10955-B1A6-4B21-9A78-1351457F19B5}" type="datetimeFigureOut">
              <a:rPr lang="zh-CN" altLang="en-US"/>
              <a:pPr>
                <a:defRPr/>
              </a:pPr>
              <a:t>2016/1/9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98BDC1D-FD6C-4743-99A2-CE6E4C38C35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538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2283" y="1709739"/>
            <a:ext cx="10521077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2283" y="4589464"/>
            <a:ext cx="10521077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6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4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2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7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0F96C8B-EBFB-4103-AA52-8BB654C15080}" type="datetimeFigureOut">
              <a:rPr lang="zh-CN" altLang="en-US"/>
              <a:pPr>
                <a:defRPr/>
              </a:pPr>
              <a:t>2016/1/9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6CFBF37-585D-4507-940D-FD60A1D3B9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907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636" y="1825625"/>
            <a:ext cx="5184299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5415" y="1825625"/>
            <a:ext cx="5184299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CCAB10D-9428-42FA-B545-218D93CA30C0}" type="datetimeFigureOut">
              <a:rPr lang="zh-CN" altLang="en-US"/>
              <a:pPr>
                <a:defRPr/>
              </a:pPr>
              <a:t>2016/1/9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B30A2E7-F919-4B96-9445-249BEA6FEF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4855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225" y="365125"/>
            <a:ext cx="10521077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226" y="1681163"/>
            <a:ext cx="516047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2" indent="0">
              <a:buNone/>
              <a:defRPr sz="2000" b="1"/>
            </a:lvl2pPr>
            <a:lvl3pPr marL="914364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1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226" y="2505076"/>
            <a:ext cx="5160474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5415" y="1681163"/>
            <a:ext cx="51858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2" indent="0">
              <a:buNone/>
              <a:defRPr sz="2000" b="1"/>
            </a:lvl2pPr>
            <a:lvl3pPr marL="914364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1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5415" y="2505076"/>
            <a:ext cx="51858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8B4C272-1DEB-4587-9C77-D96A2AFF02D7}" type="datetimeFigureOut">
              <a:rPr lang="zh-CN" altLang="en-US"/>
              <a:pPr>
                <a:defRPr/>
              </a:pPr>
              <a:t>2016/1/9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85C222E-9ABD-4E29-8A96-E1D52BFD50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2888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D1C2C93-0346-4939-A55E-918BE1F9CF47}" type="datetimeFigureOut">
              <a:rPr lang="zh-CN" altLang="en-US"/>
              <a:pPr>
                <a:defRPr/>
              </a:pPr>
              <a:t>2016/1/9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37B3A32-A87A-44BB-AD2A-B67590DAAD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1299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351E796-103A-4EAD-8040-F1BD93CBF5DC}" type="datetimeFigureOut">
              <a:rPr lang="zh-CN" altLang="en-US"/>
              <a:pPr>
                <a:defRPr/>
              </a:pPr>
              <a:t>2016/1/9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4CF176C-38A6-4633-8720-8D9A9AA100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3484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226" y="457200"/>
            <a:ext cx="393428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5887" y="987426"/>
            <a:ext cx="6175415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226" y="2057400"/>
            <a:ext cx="393428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2" indent="0">
              <a:buNone/>
              <a:defRPr sz="1400"/>
            </a:lvl2pPr>
            <a:lvl3pPr marL="914364" indent="0">
              <a:buNone/>
              <a:defRPr sz="1200"/>
            </a:lvl3pPr>
            <a:lvl4pPr marL="1371545" indent="0">
              <a:buNone/>
              <a:defRPr sz="1000"/>
            </a:lvl4pPr>
            <a:lvl5pPr marL="1828727" indent="0">
              <a:buNone/>
              <a:defRPr sz="1000"/>
            </a:lvl5pPr>
            <a:lvl6pPr marL="2285909" indent="0">
              <a:buNone/>
              <a:defRPr sz="1000"/>
            </a:lvl6pPr>
            <a:lvl7pPr marL="2743091" indent="0">
              <a:buNone/>
              <a:defRPr sz="1000"/>
            </a:lvl7pPr>
            <a:lvl8pPr marL="3200272" indent="0">
              <a:buNone/>
              <a:defRPr sz="1000"/>
            </a:lvl8pPr>
            <a:lvl9pPr marL="365745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F0405D1C-E8B1-4F1D-B1E0-AE79359F4152}" type="datetimeFigureOut">
              <a:rPr lang="zh-CN" altLang="en-US"/>
              <a:pPr>
                <a:defRPr/>
              </a:pPr>
              <a:t>2016/1/9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6740FA35-BD26-4BDA-9F17-4740280BADC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900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226" y="457200"/>
            <a:ext cx="393428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5887" y="987426"/>
            <a:ext cx="6175415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2" indent="0">
              <a:buNone/>
              <a:defRPr sz="2800"/>
            </a:lvl2pPr>
            <a:lvl3pPr marL="914364" indent="0">
              <a:buNone/>
              <a:defRPr sz="2400"/>
            </a:lvl3pPr>
            <a:lvl4pPr marL="1371545" indent="0">
              <a:buNone/>
              <a:defRPr sz="2000"/>
            </a:lvl4pPr>
            <a:lvl5pPr marL="1828727" indent="0">
              <a:buNone/>
              <a:defRPr sz="2000"/>
            </a:lvl5pPr>
            <a:lvl6pPr marL="2285909" indent="0">
              <a:buNone/>
              <a:defRPr sz="2000"/>
            </a:lvl6pPr>
            <a:lvl7pPr marL="2743091" indent="0">
              <a:buNone/>
              <a:defRPr sz="2000"/>
            </a:lvl7pPr>
            <a:lvl8pPr marL="3200272" indent="0">
              <a:buNone/>
              <a:defRPr sz="2000"/>
            </a:lvl8pPr>
            <a:lvl9pPr marL="3657454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226" y="2057400"/>
            <a:ext cx="393428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2" indent="0">
              <a:buNone/>
              <a:defRPr sz="1400"/>
            </a:lvl2pPr>
            <a:lvl3pPr marL="914364" indent="0">
              <a:buNone/>
              <a:defRPr sz="1200"/>
            </a:lvl3pPr>
            <a:lvl4pPr marL="1371545" indent="0">
              <a:buNone/>
              <a:defRPr sz="1000"/>
            </a:lvl4pPr>
            <a:lvl5pPr marL="1828727" indent="0">
              <a:buNone/>
              <a:defRPr sz="1000"/>
            </a:lvl5pPr>
            <a:lvl6pPr marL="2285909" indent="0">
              <a:buNone/>
              <a:defRPr sz="1000"/>
            </a:lvl6pPr>
            <a:lvl7pPr marL="2743091" indent="0">
              <a:buNone/>
              <a:defRPr sz="1000"/>
            </a:lvl7pPr>
            <a:lvl8pPr marL="3200272" indent="0">
              <a:buNone/>
              <a:defRPr sz="1000"/>
            </a:lvl8pPr>
            <a:lvl9pPr marL="3657454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6012F5C-9313-4415-9728-DB336E7E0951}" type="datetimeFigureOut">
              <a:rPr lang="zh-CN" altLang="en-US"/>
              <a:pPr>
                <a:defRPr/>
              </a:pPr>
              <a:t>2016/1/9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1FE11CF-9D98-4377-A61C-099375D6487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8402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274E4DBB-8558-412E-9843-75C024C811F7}" type="datetimeFigureOut">
              <a:rPr lang="zh-CN" altLang="en-US"/>
              <a:pPr>
                <a:defRPr/>
              </a:pPr>
              <a:t>2016/1/9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974BEC13-DDDC-44B1-9E92-EC191A5F695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34994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9444" y="365125"/>
            <a:ext cx="2630269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637" y="365125"/>
            <a:ext cx="7738328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773BCF38-0B2F-467B-BB18-37F99E6D51A2}" type="datetimeFigureOut">
              <a:rPr lang="zh-CN" altLang="en-US"/>
              <a:pPr>
                <a:defRPr/>
              </a:pPr>
              <a:t>2016/1/9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E070E402-0A4B-4355-96C0-BBE7BF687D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836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8350" cy="6858000"/>
          </a:xfrm>
          <a:prstGeom prst="rect">
            <a:avLst/>
          </a:prstGeom>
          <a:solidFill>
            <a:srgbClr val="F9F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64890" y="4479191"/>
            <a:ext cx="4804064" cy="2378809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椭圆 8"/>
          <p:cNvSpPr/>
          <p:nvPr userDrawn="1"/>
        </p:nvSpPr>
        <p:spPr>
          <a:xfrm>
            <a:off x="2174923" y="1844824"/>
            <a:ext cx="1656000" cy="1656000"/>
          </a:xfrm>
          <a:prstGeom prst="ellipse">
            <a:avLst/>
          </a:prstGeom>
          <a:solidFill>
            <a:srgbClr val="FF8C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 userDrawn="1"/>
        </p:nvSpPr>
        <p:spPr>
          <a:xfrm>
            <a:off x="4203148" y="1844824"/>
            <a:ext cx="1656000" cy="1656000"/>
          </a:xfrm>
          <a:prstGeom prst="ellipse">
            <a:avLst/>
          </a:prstGeom>
          <a:solidFill>
            <a:srgbClr val="FF8C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图片处理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 userDrawn="1"/>
        </p:nvSpPr>
        <p:spPr>
          <a:xfrm>
            <a:off x="6231373" y="1844824"/>
            <a:ext cx="1656000" cy="1656000"/>
          </a:xfrm>
          <a:prstGeom prst="ellipse">
            <a:avLst/>
          </a:prstGeom>
          <a:solidFill>
            <a:srgbClr val="FF8C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图表设计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 userDrawn="1"/>
        </p:nvSpPr>
        <p:spPr>
          <a:xfrm>
            <a:off x="8259599" y="1844824"/>
            <a:ext cx="1656000" cy="1656000"/>
          </a:xfrm>
          <a:prstGeom prst="ellipse">
            <a:avLst/>
          </a:prstGeom>
          <a:solidFill>
            <a:srgbClr val="FF8C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典型案例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3562930" y="5719055"/>
            <a:ext cx="692150" cy="692150"/>
            <a:chOff x="3927867" y="5719055"/>
            <a:chExt cx="692150" cy="692150"/>
          </a:xfrm>
        </p:grpSpPr>
        <p:sp>
          <p:nvSpPr>
            <p:cNvPr id="14" name="椭圆 13"/>
            <p:cNvSpPr/>
            <p:nvPr/>
          </p:nvSpPr>
          <p:spPr>
            <a:xfrm>
              <a:off x="3927867" y="5719055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rgbClr val="FF8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4004067" y="5795255"/>
              <a:ext cx="539750" cy="539750"/>
            </a:xfrm>
            <a:prstGeom prst="ellipse">
              <a:avLst/>
            </a:prstGeom>
            <a:solidFill>
              <a:srgbClr val="FF8C00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Impact" pitchFamily="34" charset="0"/>
                </a:rPr>
                <a:t>1</a:t>
              </a:r>
              <a:endParaRPr lang="zh-CN" altLang="en-US" dirty="0">
                <a:latin typeface="Impact" pitchFamily="34" charset="0"/>
              </a:endParaRPr>
            </a:p>
          </p:txBody>
        </p:sp>
      </p:grpSp>
      <p:grpSp>
        <p:nvGrpSpPr>
          <p:cNvPr id="16" name="组合 15"/>
          <p:cNvGrpSpPr/>
          <p:nvPr userDrawn="1"/>
        </p:nvGrpSpPr>
        <p:grpSpPr>
          <a:xfrm>
            <a:off x="4903153" y="4390936"/>
            <a:ext cx="692150" cy="692150"/>
            <a:chOff x="5191288" y="4388838"/>
            <a:chExt cx="692150" cy="692150"/>
          </a:xfrm>
        </p:grpSpPr>
        <p:sp>
          <p:nvSpPr>
            <p:cNvPr id="17" name="椭圆 16"/>
            <p:cNvSpPr/>
            <p:nvPr/>
          </p:nvSpPr>
          <p:spPr>
            <a:xfrm>
              <a:off x="5191288" y="4388838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rgbClr val="FF8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5267488" y="4465038"/>
              <a:ext cx="539750" cy="539750"/>
            </a:xfrm>
            <a:prstGeom prst="ellipse">
              <a:avLst/>
            </a:prstGeom>
            <a:solidFill>
              <a:srgbClr val="FF8C00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Impact" pitchFamily="34" charset="0"/>
                </a:rPr>
                <a:t>2</a:t>
              </a:r>
              <a:endParaRPr lang="zh-CN" altLang="en-US" dirty="0">
                <a:latin typeface="Impact" pitchFamily="34" charset="0"/>
              </a:endParaRPr>
            </a:p>
          </p:txBody>
        </p:sp>
      </p:grpSp>
      <p:grpSp>
        <p:nvGrpSpPr>
          <p:cNvPr id="19" name="组合 18"/>
          <p:cNvGrpSpPr/>
          <p:nvPr userDrawn="1"/>
        </p:nvGrpSpPr>
        <p:grpSpPr>
          <a:xfrm>
            <a:off x="6519890" y="4390936"/>
            <a:ext cx="692150" cy="692150"/>
            <a:chOff x="6884827" y="4388838"/>
            <a:chExt cx="692150" cy="692150"/>
          </a:xfrm>
        </p:grpSpPr>
        <p:sp>
          <p:nvSpPr>
            <p:cNvPr id="20" name="椭圆 19"/>
            <p:cNvSpPr/>
            <p:nvPr/>
          </p:nvSpPr>
          <p:spPr>
            <a:xfrm>
              <a:off x="6884827" y="4388838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rgbClr val="FF8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6957852" y="4465038"/>
              <a:ext cx="539750" cy="539750"/>
            </a:xfrm>
            <a:prstGeom prst="ellipse">
              <a:avLst/>
            </a:prstGeom>
            <a:solidFill>
              <a:srgbClr val="FF8C00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Impact" pitchFamily="34" charset="0"/>
                </a:rPr>
                <a:t>3</a:t>
              </a:r>
              <a:endParaRPr lang="zh-CN" altLang="en-US" dirty="0">
                <a:latin typeface="Impact" pitchFamily="34" charset="0"/>
              </a:endParaRPr>
            </a:p>
          </p:txBody>
        </p:sp>
      </p:grpSp>
      <p:grpSp>
        <p:nvGrpSpPr>
          <p:cNvPr id="22" name="组合 21"/>
          <p:cNvGrpSpPr/>
          <p:nvPr userDrawn="1"/>
        </p:nvGrpSpPr>
        <p:grpSpPr>
          <a:xfrm>
            <a:off x="7853894" y="5719055"/>
            <a:ext cx="693737" cy="692150"/>
            <a:chOff x="8218831" y="5719055"/>
            <a:chExt cx="693737" cy="692150"/>
          </a:xfrm>
        </p:grpSpPr>
        <p:sp>
          <p:nvSpPr>
            <p:cNvPr id="23" name="椭圆 22"/>
            <p:cNvSpPr/>
            <p:nvPr/>
          </p:nvSpPr>
          <p:spPr>
            <a:xfrm>
              <a:off x="8218831" y="5719055"/>
              <a:ext cx="693737" cy="692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rgbClr val="FF8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8295824" y="5795255"/>
              <a:ext cx="539750" cy="539750"/>
            </a:xfrm>
            <a:prstGeom prst="ellipse">
              <a:avLst/>
            </a:prstGeom>
            <a:solidFill>
              <a:srgbClr val="FF8C00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Impact" pitchFamily="34" charset="0"/>
                </a:rPr>
                <a:t>4</a:t>
              </a:r>
              <a:endParaRPr lang="zh-CN" altLang="en-US" dirty="0">
                <a:latin typeface="Impact" pitchFamily="34" charset="0"/>
              </a:endParaRPr>
            </a:p>
          </p:txBody>
        </p:sp>
      </p:grpSp>
      <p:sp>
        <p:nvSpPr>
          <p:cNvPr id="25" name="任意多边形 24"/>
          <p:cNvSpPr/>
          <p:nvPr userDrawn="1"/>
        </p:nvSpPr>
        <p:spPr>
          <a:xfrm rot="5400000">
            <a:off x="7693734" y="4499628"/>
            <a:ext cx="2375559" cy="523750"/>
          </a:xfrm>
          <a:custGeom>
            <a:avLst/>
            <a:gdLst>
              <a:gd name="connsiteX0" fmla="*/ 1799772 w 1799772"/>
              <a:gd name="connsiteY0" fmla="*/ 232228 h 232228"/>
              <a:gd name="connsiteX1" fmla="*/ 1524000 w 1799772"/>
              <a:gd name="connsiteY1" fmla="*/ 0 h 232228"/>
              <a:gd name="connsiteX2" fmla="*/ 0 w 1799772"/>
              <a:gd name="connsiteY2" fmla="*/ 0 h 23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232228">
                <a:moveTo>
                  <a:pt x="1799772" y="232228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rgbClr val="FF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endParaRPr lang="zh-CN" altLang="en-US"/>
          </a:p>
        </p:txBody>
      </p:sp>
      <p:sp>
        <p:nvSpPr>
          <p:cNvPr id="26" name="任意多边形 25"/>
          <p:cNvSpPr/>
          <p:nvPr userDrawn="1"/>
        </p:nvSpPr>
        <p:spPr>
          <a:xfrm rot="5400000">
            <a:off x="4662122" y="3910546"/>
            <a:ext cx="738052" cy="108000"/>
          </a:xfrm>
          <a:custGeom>
            <a:avLst/>
            <a:gdLst>
              <a:gd name="connsiteX0" fmla="*/ 740229 w 740229"/>
              <a:gd name="connsiteY0" fmla="*/ 0 h 406400"/>
              <a:gd name="connsiteX1" fmla="*/ 580572 w 740229"/>
              <a:gd name="connsiteY1" fmla="*/ 406400 h 406400"/>
              <a:gd name="connsiteX2" fmla="*/ 0 w 740229"/>
              <a:gd name="connsiteY2" fmla="*/ 406400 h 40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0229" h="406400">
                <a:moveTo>
                  <a:pt x="740229" y="0"/>
                </a:moveTo>
                <a:lnTo>
                  <a:pt x="580572" y="406400"/>
                </a:lnTo>
                <a:lnTo>
                  <a:pt x="0" y="406400"/>
                </a:lnTo>
              </a:path>
            </a:pathLst>
          </a:custGeom>
          <a:noFill/>
          <a:ln w="19050">
            <a:solidFill>
              <a:srgbClr val="FF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endParaRPr lang="zh-CN" altLang="en-US"/>
          </a:p>
        </p:txBody>
      </p:sp>
      <p:sp>
        <p:nvSpPr>
          <p:cNvPr id="28" name="任意多边形 27"/>
          <p:cNvSpPr/>
          <p:nvPr userDrawn="1"/>
        </p:nvSpPr>
        <p:spPr>
          <a:xfrm rot="5400000" flipV="1">
            <a:off x="2011484" y="4474829"/>
            <a:ext cx="2384357" cy="564549"/>
          </a:xfrm>
          <a:custGeom>
            <a:avLst/>
            <a:gdLst>
              <a:gd name="connsiteX0" fmla="*/ 1799772 w 1799772"/>
              <a:gd name="connsiteY0" fmla="*/ 232228 h 232228"/>
              <a:gd name="connsiteX1" fmla="*/ 1524000 w 1799772"/>
              <a:gd name="connsiteY1" fmla="*/ 0 h 232228"/>
              <a:gd name="connsiteX2" fmla="*/ 0 w 1799772"/>
              <a:gd name="connsiteY2" fmla="*/ 0 h 23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232228">
                <a:moveTo>
                  <a:pt x="1799772" y="232228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rgbClr val="FF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0" name="TextBox 15"/>
          <p:cNvSpPr txBox="1"/>
          <p:nvPr userDrawn="1"/>
        </p:nvSpPr>
        <p:spPr>
          <a:xfrm>
            <a:off x="5249228" y="5957765"/>
            <a:ext cx="1656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Adobe 宋体 Std L" pitchFamily="18" charset="-122"/>
              </a:rPr>
              <a:t>Contents Page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gency FB" panose="020B0503020202020204" pitchFamily="34" charset="0"/>
              <a:ea typeface="Adobe 宋体 Std L" pitchFamily="18" charset="-122"/>
            </a:endParaRPr>
          </a:p>
        </p:txBody>
      </p:sp>
      <p:sp>
        <p:nvSpPr>
          <p:cNvPr id="31" name="文本框 13"/>
          <p:cNvSpPr txBox="1"/>
          <p:nvPr userDrawn="1"/>
        </p:nvSpPr>
        <p:spPr>
          <a:xfrm>
            <a:off x="5249228" y="5517232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目录页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ea typeface="微软雅黑"/>
            </a:endParaRPr>
          </a:p>
        </p:txBody>
      </p:sp>
      <p:sp>
        <p:nvSpPr>
          <p:cNvPr id="33" name="任意多边形 32"/>
          <p:cNvSpPr/>
          <p:nvPr userDrawn="1"/>
        </p:nvSpPr>
        <p:spPr>
          <a:xfrm rot="5400000" flipV="1">
            <a:off x="6690347" y="3910546"/>
            <a:ext cx="738052" cy="108000"/>
          </a:xfrm>
          <a:custGeom>
            <a:avLst/>
            <a:gdLst>
              <a:gd name="connsiteX0" fmla="*/ 740229 w 740229"/>
              <a:gd name="connsiteY0" fmla="*/ 0 h 406400"/>
              <a:gd name="connsiteX1" fmla="*/ 580572 w 740229"/>
              <a:gd name="connsiteY1" fmla="*/ 406400 h 406400"/>
              <a:gd name="connsiteX2" fmla="*/ 0 w 740229"/>
              <a:gd name="connsiteY2" fmla="*/ 406400 h 40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0229" h="406400">
                <a:moveTo>
                  <a:pt x="740229" y="0"/>
                </a:moveTo>
                <a:lnTo>
                  <a:pt x="580572" y="406400"/>
                </a:lnTo>
                <a:lnTo>
                  <a:pt x="0" y="406400"/>
                </a:lnTo>
              </a:path>
            </a:pathLst>
          </a:custGeom>
          <a:noFill/>
          <a:ln w="19050">
            <a:solidFill>
              <a:srgbClr val="FF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endParaRPr lang="zh-CN" altLang="en-US"/>
          </a:p>
        </p:txBody>
      </p:sp>
      <p:sp>
        <p:nvSpPr>
          <p:cNvPr id="36" name="椭圆 1"/>
          <p:cNvSpPr/>
          <p:nvPr userDrawn="1"/>
        </p:nvSpPr>
        <p:spPr>
          <a:xfrm>
            <a:off x="5703131" y="6453336"/>
            <a:ext cx="792088" cy="404664"/>
          </a:xfrm>
          <a:custGeom>
            <a:avLst/>
            <a:gdLst/>
            <a:ahLst/>
            <a:cxnLst/>
            <a:rect l="l" t="t" r="r" b="b"/>
            <a:pathLst>
              <a:path w="792088" h="404664">
                <a:moveTo>
                  <a:pt x="396044" y="0"/>
                </a:moveTo>
                <a:cubicBezTo>
                  <a:pt x="614773" y="0"/>
                  <a:pt x="792088" y="177315"/>
                  <a:pt x="792088" y="396044"/>
                </a:cubicBezTo>
                <a:lnTo>
                  <a:pt x="791219" y="404664"/>
                </a:lnTo>
                <a:lnTo>
                  <a:pt x="869" y="404664"/>
                </a:lnTo>
                <a:cubicBezTo>
                  <a:pt x="31" y="401809"/>
                  <a:pt x="0" y="398930"/>
                  <a:pt x="0" y="396044"/>
                </a:cubicBezTo>
                <a:cubicBezTo>
                  <a:pt x="0" y="177315"/>
                  <a:pt x="177315" y="0"/>
                  <a:pt x="396044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37" name="TextBox 15"/>
          <p:cNvSpPr txBox="1"/>
          <p:nvPr userDrawn="1"/>
        </p:nvSpPr>
        <p:spPr>
          <a:xfrm>
            <a:off x="5773960" y="6519446"/>
            <a:ext cx="6504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8350" cy="6858000"/>
          </a:xfrm>
          <a:prstGeom prst="rect">
            <a:avLst/>
          </a:prstGeom>
          <a:solidFill>
            <a:srgbClr val="F9F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/>
          <p:cNvSpPr/>
          <p:nvPr userDrawn="1"/>
        </p:nvSpPr>
        <p:spPr>
          <a:xfrm>
            <a:off x="0" y="0"/>
            <a:ext cx="12198350" cy="6858000"/>
          </a:xfrm>
          <a:prstGeom prst="rect">
            <a:avLst/>
          </a:prstGeom>
          <a:solidFill>
            <a:srgbClr val="F9F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64890" y="4479191"/>
            <a:ext cx="4804064" cy="2378809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TextBox 15"/>
          <p:cNvSpPr txBox="1"/>
          <p:nvPr userDrawn="1"/>
        </p:nvSpPr>
        <p:spPr>
          <a:xfrm>
            <a:off x="5249228" y="5957765"/>
            <a:ext cx="1656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gency FB" panose="020B0503020202020204" pitchFamily="34" charset="0"/>
                <a:ea typeface="Adobe 宋体 Std L" pitchFamily="18" charset="-122"/>
              </a:rPr>
              <a:t>Transition Page</a:t>
            </a:r>
          </a:p>
        </p:txBody>
      </p:sp>
      <p:sp>
        <p:nvSpPr>
          <p:cNvPr id="37" name="文本框 13"/>
          <p:cNvSpPr txBox="1"/>
          <p:nvPr userDrawn="1"/>
        </p:nvSpPr>
        <p:spPr>
          <a:xfrm>
            <a:off x="5249228" y="5517232"/>
            <a:ext cx="16561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/>
              </a:rPr>
              <a:t>过渡页</a:t>
            </a:r>
          </a:p>
        </p:txBody>
      </p:sp>
      <p:sp>
        <p:nvSpPr>
          <p:cNvPr id="39" name="椭圆 1"/>
          <p:cNvSpPr/>
          <p:nvPr userDrawn="1"/>
        </p:nvSpPr>
        <p:spPr>
          <a:xfrm>
            <a:off x="5703131" y="6453336"/>
            <a:ext cx="792088" cy="404664"/>
          </a:xfrm>
          <a:custGeom>
            <a:avLst/>
            <a:gdLst/>
            <a:ahLst/>
            <a:cxnLst/>
            <a:rect l="l" t="t" r="r" b="b"/>
            <a:pathLst>
              <a:path w="792088" h="404664">
                <a:moveTo>
                  <a:pt x="396044" y="0"/>
                </a:moveTo>
                <a:cubicBezTo>
                  <a:pt x="614773" y="0"/>
                  <a:pt x="792088" y="177315"/>
                  <a:pt x="792088" y="396044"/>
                </a:cubicBezTo>
                <a:lnTo>
                  <a:pt x="791219" y="404664"/>
                </a:lnTo>
                <a:lnTo>
                  <a:pt x="869" y="404664"/>
                </a:lnTo>
                <a:cubicBezTo>
                  <a:pt x="31" y="401809"/>
                  <a:pt x="0" y="398930"/>
                  <a:pt x="0" y="396044"/>
                </a:cubicBezTo>
                <a:cubicBezTo>
                  <a:pt x="0" y="177315"/>
                  <a:pt x="177315" y="0"/>
                  <a:pt x="396044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40" name="TextBox 15"/>
          <p:cNvSpPr txBox="1"/>
          <p:nvPr userDrawn="1"/>
        </p:nvSpPr>
        <p:spPr>
          <a:xfrm>
            <a:off x="5773960" y="6519446"/>
            <a:ext cx="6504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一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6243327" y="332656"/>
            <a:ext cx="1224000" cy="432048"/>
          </a:xfrm>
          <a:prstGeom prst="rect">
            <a:avLst/>
          </a:prstGeom>
          <a:solidFill>
            <a:srgbClr val="FF9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rgbClr val="FFF9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7491420" y="332656"/>
            <a:ext cx="1224000" cy="432048"/>
          </a:xfrm>
          <a:prstGeom prst="rect">
            <a:avLst/>
          </a:prstGeom>
          <a:solidFill>
            <a:srgbClr val="FF9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b="0" dirty="0" smtClean="0">
                <a:latin typeface="微软雅黑" pitchFamily="34" charset="-122"/>
                <a:ea typeface="微软雅黑" pitchFamily="34" charset="-122"/>
              </a:rPr>
              <a:t>图片处理</a:t>
            </a:r>
            <a:endParaRPr lang="zh-CN" altLang="en-US" b="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8739513" y="332656"/>
            <a:ext cx="1224000" cy="432048"/>
          </a:xfrm>
          <a:prstGeom prst="rect">
            <a:avLst/>
          </a:prstGeom>
          <a:solidFill>
            <a:srgbClr val="FF9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b="0" dirty="0" smtClean="0">
                <a:latin typeface="微软雅黑" pitchFamily="34" charset="-122"/>
                <a:ea typeface="微软雅黑" pitchFamily="34" charset="-122"/>
              </a:rPr>
              <a:t>图表设计</a:t>
            </a:r>
            <a:endParaRPr lang="zh-CN" altLang="en-US" b="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9987607" y="332656"/>
            <a:ext cx="1224000" cy="432048"/>
          </a:xfrm>
          <a:prstGeom prst="rect">
            <a:avLst/>
          </a:prstGeom>
          <a:solidFill>
            <a:srgbClr val="FF9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b="0" dirty="0" smtClean="0">
                <a:latin typeface="微软雅黑" pitchFamily="34" charset="-122"/>
                <a:ea typeface="微软雅黑" pitchFamily="34" charset="-122"/>
              </a:rPr>
              <a:t>典型案例</a:t>
            </a:r>
            <a:endParaRPr lang="zh-CN" altLang="en-US" b="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 userDrawn="1"/>
        </p:nvSpPr>
        <p:spPr>
          <a:xfrm>
            <a:off x="0" y="0"/>
            <a:ext cx="12198350" cy="6858000"/>
          </a:xfrm>
          <a:prstGeom prst="rect">
            <a:avLst/>
          </a:prstGeom>
          <a:solidFill>
            <a:srgbClr val="F9F7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TextBox 3"/>
          <p:cNvSpPr txBox="1"/>
          <p:nvPr userDrawn="1"/>
        </p:nvSpPr>
        <p:spPr>
          <a:xfrm>
            <a:off x="4659015" y="2276872"/>
            <a:ext cx="6768752" cy="923330"/>
          </a:xfrm>
          <a:prstGeom prst="rect">
            <a:avLst/>
          </a:prstGeom>
          <a:noFill/>
        </p:spPr>
        <p:txBody>
          <a:bodyPr wrap="square" rtlCol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lvl="0">
              <a:defRPr sz="8000" spc="50">
                <a:ln w="11430"/>
                <a:solidFill>
                  <a:srgbClr val="CD1F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康俪金黑W8(P)" pitchFamily="34" charset="-122"/>
                <a:ea typeface="华康俪金黑W8(P)" pitchFamily="34" charset="-122"/>
                <a:cs typeface="经典繁仿黑" pitchFamily="49" charset="-122"/>
              </a:defRPr>
            </a:lvl1pPr>
          </a:lstStyle>
          <a:p>
            <a:pPr lvl="0"/>
            <a:r>
              <a:rPr lang="zh-CN" altLang="en-US" sz="5400" dirty="0" smtClean="0">
                <a:solidFill>
                  <a:srgbClr val="5C3F41"/>
                </a:solidFill>
              </a:rPr>
              <a:t>个人经验 请多指点！</a:t>
            </a:r>
            <a:endParaRPr lang="zh-CN" altLang="en-US" sz="5400" dirty="0">
              <a:solidFill>
                <a:srgbClr val="5C3F41"/>
              </a:solidFill>
            </a:endParaRPr>
          </a:p>
        </p:txBody>
      </p:sp>
      <p:pic>
        <p:nvPicPr>
          <p:cNvPr id="12" name="Picture 6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1183" y="3501008"/>
            <a:ext cx="349412" cy="3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Box 54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6636108" y="3523391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11020228@qq.com</a:t>
            </a:r>
          </a:p>
        </p:txBody>
      </p:sp>
      <p:sp>
        <p:nvSpPr>
          <p:cNvPr id="14" name="TextBox 10"/>
          <p:cNvSpPr>
            <a:spLocks noChangeArrowheads="1"/>
          </p:cNvSpPr>
          <p:nvPr userDrawn="1"/>
        </p:nvSpPr>
        <p:spPr bwMode="auto">
          <a:xfrm>
            <a:off x="6636108" y="4603972"/>
            <a:ext cx="3569111" cy="399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http://weibo.com/teliss</a:t>
            </a:r>
          </a:p>
        </p:txBody>
      </p:sp>
      <p:pic>
        <p:nvPicPr>
          <p:cNvPr id="15" name="Picture 3" descr="C:\Documents and Settings\tdz\桌面\未标题-2.png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1183" y="4625834"/>
            <a:ext cx="396000" cy="356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C:\Users\user\Desktop\未标题-4 拷贝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1183" y="4059489"/>
            <a:ext cx="339429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 Box 54">
            <a:hlinkClick r:id="rId3"/>
          </p:cNvPr>
          <p:cNvSpPr txBox="1">
            <a:spLocks noChangeArrowheads="1"/>
          </p:cNvSpPr>
          <p:nvPr userDrawn="1"/>
        </p:nvSpPr>
        <p:spPr bwMode="auto">
          <a:xfrm>
            <a:off x="6636108" y="4063681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20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rPr>
              <a:t>http://teliss.blog.163.com</a:t>
            </a:r>
            <a:endParaRPr lang="en-US" altLang="zh-CN" sz="2000" kern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graphicFrame>
        <p:nvGraphicFramePr>
          <p:cNvPr id="18" name="图示 17"/>
          <p:cNvGraphicFramePr/>
          <p:nvPr userDrawn="1">
            <p:extLst>
              <p:ext uri="{D42A27DB-BD31-4B8C-83A1-F6EECF244321}">
                <p14:modId xmlns:p14="http://schemas.microsoft.com/office/powerpoint/2010/main" val="639414376"/>
              </p:ext>
            </p:extLst>
          </p:nvPr>
        </p:nvGraphicFramePr>
        <p:xfrm>
          <a:off x="288032" y="0"/>
          <a:ext cx="5091063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2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2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2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2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22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2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7" grpId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794" y="1122363"/>
            <a:ext cx="9148763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794" y="3602038"/>
            <a:ext cx="9148763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2" indent="0" algn="ctr">
              <a:buNone/>
              <a:defRPr sz="2000"/>
            </a:lvl2pPr>
            <a:lvl3pPr marL="914364" indent="0" algn="ctr">
              <a:buNone/>
              <a:defRPr sz="1800"/>
            </a:lvl3pPr>
            <a:lvl4pPr marL="1371545" indent="0" algn="ctr">
              <a:buNone/>
              <a:defRPr sz="1600"/>
            </a:lvl4pPr>
            <a:lvl5pPr marL="1828727" indent="0" algn="ctr">
              <a:buNone/>
              <a:defRPr sz="1600"/>
            </a:lvl5pPr>
            <a:lvl6pPr marL="2285909" indent="0" algn="ctr">
              <a:buNone/>
              <a:defRPr sz="1600"/>
            </a:lvl6pPr>
            <a:lvl7pPr marL="2743091" indent="0" algn="ctr">
              <a:buNone/>
              <a:defRPr sz="1600"/>
            </a:lvl7pPr>
            <a:lvl8pPr marL="3200272" indent="0" algn="ctr">
              <a:buNone/>
              <a:defRPr sz="1600"/>
            </a:lvl8pPr>
            <a:lvl9pPr marL="3657454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E020E1D-2414-4CA0-A8D3-464C6B0E886C}" type="datetimeFigureOut">
              <a:rPr lang="zh-CN" altLang="en-US"/>
              <a:pPr>
                <a:defRPr/>
              </a:pPr>
              <a:t>2016/1/9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D19F621-F413-4813-BD65-ABF05730CC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322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9F7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11211125" y="6365576"/>
            <a:ext cx="360000" cy="360000"/>
            <a:chOff x="11226607" y="6533712"/>
            <a:chExt cx="360000" cy="360000"/>
          </a:xfrm>
        </p:grpSpPr>
        <p:sp>
          <p:nvSpPr>
            <p:cNvPr id="16" name="椭圆 15"/>
            <p:cNvSpPr/>
            <p:nvPr userDrawn="1"/>
          </p:nvSpPr>
          <p:spPr>
            <a:xfrm>
              <a:off x="11226607" y="6533712"/>
              <a:ext cx="360000" cy="360000"/>
            </a:xfrm>
            <a:prstGeom prst="ellipse">
              <a:avLst/>
            </a:prstGeom>
            <a:solidFill>
              <a:srgbClr val="FF950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燕尾形 16">
              <a:hlinkClick r:id="" action="ppaction://hlinkshowjump?jump=previousslide"/>
            </p:cNvPr>
            <p:cNvSpPr/>
            <p:nvPr userDrawn="1"/>
          </p:nvSpPr>
          <p:spPr>
            <a:xfrm flipH="1">
              <a:off x="11320207" y="6627312"/>
              <a:ext cx="172800" cy="172800"/>
            </a:xfrm>
            <a:prstGeom prst="chevron">
              <a:avLst/>
            </a:prstGeom>
            <a:solidFill>
              <a:srgbClr val="FFFFFF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" name="矩形 6"/>
          <p:cNvSpPr/>
          <p:nvPr userDrawn="1"/>
        </p:nvSpPr>
        <p:spPr>
          <a:xfrm>
            <a:off x="0" y="332656"/>
            <a:ext cx="12198350" cy="432048"/>
          </a:xfrm>
          <a:prstGeom prst="rect">
            <a:avLst/>
          </a:prstGeom>
          <a:solidFill>
            <a:srgbClr val="5C3F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6243327" y="332656"/>
            <a:ext cx="1224000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0" dirty="0" smtClean="0">
                <a:latin typeface="微软雅黑" pitchFamily="34" charset="-122"/>
                <a:ea typeface="微软雅黑" pitchFamily="34" charset="-122"/>
              </a:rPr>
              <a:t>图形绘制</a:t>
            </a:r>
            <a:endParaRPr lang="zh-CN" altLang="en-US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7491420" y="332656"/>
            <a:ext cx="1224000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b="0" dirty="0" smtClean="0">
                <a:latin typeface="微软雅黑" pitchFamily="34" charset="-122"/>
                <a:ea typeface="微软雅黑" pitchFamily="34" charset="-122"/>
              </a:rPr>
              <a:t>图片处理</a:t>
            </a:r>
            <a:endParaRPr lang="zh-CN" altLang="en-US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8739513" y="332656"/>
            <a:ext cx="1224000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b="0" dirty="0" smtClean="0">
                <a:latin typeface="微软雅黑" pitchFamily="34" charset="-122"/>
                <a:ea typeface="微软雅黑" pitchFamily="34" charset="-122"/>
              </a:rPr>
              <a:t>图表设计</a:t>
            </a:r>
            <a:endParaRPr lang="zh-CN" altLang="en-US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9987607" y="332656"/>
            <a:ext cx="1224000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b="0" dirty="0" smtClean="0">
                <a:latin typeface="微软雅黑" pitchFamily="34" charset="-122"/>
                <a:ea typeface="微软雅黑" pitchFamily="34" charset="-122"/>
              </a:rPr>
              <a:t>典型案例</a:t>
            </a:r>
            <a:endParaRPr lang="zh-CN" altLang="en-US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764704"/>
            <a:ext cx="12198350" cy="72008"/>
          </a:xfrm>
          <a:prstGeom prst="rect">
            <a:avLst/>
          </a:prstGeom>
          <a:solidFill>
            <a:srgbClr val="FF9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267726" y="372616"/>
            <a:ext cx="360000" cy="360000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15"/>
          <p:cNvSpPr txBox="1"/>
          <p:nvPr userDrawn="1"/>
        </p:nvSpPr>
        <p:spPr>
          <a:xfrm>
            <a:off x="122511" y="383339"/>
            <a:ext cx="6504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11715839" y="6365576"/>
            <a:ext cx="360000" cy="360000"/>
            <a:chOff x="11103607" y="6381312"/>
            <a:chExt cx="360000" cy="360000"/>
          </a:xfrm>
        </p:grpSpPr>
        <p:sp>
          <p:nvSpPr>
            <p:cNvPr id="3" name="椭圆 2"/>
            <p:cNvSpPr/>
            <p:nvPr userDrawn="1"/>
          </p:nvSpPr>
          <p:spPr>
            <a:xfrm>
              <a:off x="11103607" y="6381312"/>
              <a:ext cx="360000" cy="360000"/>
            </a:xfrm>
            <a:prstGeom prst="ellipse">
              <a:avLst/>
            </a:prstGeom>
            <a:solidFill>
              <a:srgbClr val="FF9500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燕尾形 3">
              <a:hlinkClick r:id="" action="ppaction://hlinkshowjump?jump=nextslide"/>
            </p:cNvPr>
            <p:cNvSpPr/>
            <p:nvPr userDrawn="1"/>
          </p:nvSpPr>
          <p:spPr>
            <a:xfrm>
              <a:off x="11197207" y="6474912"/>
              <a:ext cx="172800" cy="172800"/>
            </a:xfrm>
            <a:prstGeom prst="chevron">
              <a:avLst/>
            </a:prstGeom>
            <a:solidFill>
              <a:srgbClr val="FFFFFF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9" r:id="rId8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637" y="365760"/>
            <a:ext cx="10521077" cy="1325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637" y="1824990"/>
            <a:ext cx="10521077" cy="43529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636" y="6356986"/>
            <a:ext cx="2744629" cy="3638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AB31E659-BAB7-4676-883F-32301E0842F4}" type="datetimeFigureOut">
              <a:rPr lang="zh-CN" altLang="en-US"/>
              <a:pPr>
                <a:defRPr/>
              </a:pPr>
              <a:t>2016/1/9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40704" y="6356986"/>
            <a:ext cx="4116943" cy="3638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5085" y="6356986"/>
            <a:ext cx="2744629" cy="3638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D93A7529-7DAA-4109-A2D3-6C58825671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848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2496" rtl="0" fontAlgn="base">
        <a:lnSpc>
          <a:spcPct val="90000"/>
        </a:lnSpc>
        <a:spcBef>
          <a:spcPct val="0"/>
        </a:spcBef>
        <a:spcAft>
          <a:spcPct val="0"/>
        </a:spcAft>
        <a:defRPr sz="432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912496" rtl="0" fontAlgn="base">
        <a:lnSpc>
          <a:spcPct val="90000"/>
        </a:lnSpc>
        <a:spcBef>
          <a:spcPct val="0"/>
        </a:spcBef>
        <a:spcAft>
          <a:spcPct val="0"/>
        </a:spcAft>
        <a:defRPr sz="432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912496" rtl="0" fontAlgn="base">
        <a:lnSpc>
          <a:spcPct val="90000"/>
        </a:lnSpc>
        <a:spcBef>
          <a:spcPct val="0"/>
        </a:spcBef>
        <a:spcAft>
          <a:spcPct val="0"/>
        </a:spcAft>
        <a:defRPr sz="432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912496" rtl="0" fontAlgn="base">
        <a:lnSpc>
          <a:spcPct val="90000"/>
        </a:lnSpc>
        <a:spcBef>
          <a:spcPct val="0"/>
        </a:spcBef>
        <a:spcAft>
          <a:spcPct val="0"/>
        </a:spcAft>
        <a:defRPr sz="432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912496" rtl="0" fontAlgn="base">
        <a:lnSpc>
          <a:spcPct val="90000"/>
        </a:lnSpc>
        <a:spcBef>
          <a:spcPct val="0"/>
        </a:spcBef>
        <a:spcAft>
          <a:spcPct val="0"/>
        </a:spcAft>
        <a:defRPr sz="432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548640" algn="l" defTabSz="912496" rtl="0" fontAlgn="base">
        <a:lnSpc>
          <a:spcPct val="90000"/>
        </a:lnSpc>
        <a:spcBef>
          <a:spcPct val="0"/>
        </a:spcBef>
        <a:spcAft>
          <a:spcPct val="0"/>
        </a:spcAft>
        <a:defRPr sz="432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1097280" algn="l" defTabSz="912496" rtl="0" fontAlgn="base">
        <a:lnSpc>
          <a:spcPct val="90000"/>
        </a:lnSpc>
        <a:spcBef>
          <a:spcPct val="0"/>
        </a:spcBef>
        <a:spcAft>
          <a:spcPct val="0"/>
        </a:spcAft>
        <a:defRPr sz="432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645920" algn="l" defTabSz="912496" rtl="0" fontAlgn="base">
        <a:lnSpc>
          <a:spcPct val="90000"/>
        </a:lnSpc>
        <a:spcBef>
          <a:spcPct val="0"/>
        </a:spcBef>
        <a:spcAft>
          <a:spcPct val="0"/>
        </a:spcAft>
        <a:defRPr sz="432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2194560" algn="l" defTabSz="912496" rtl="0" fontAlgn="base">
        <a:lnSpc>
          <a:spcPct val="90000"/>
        </a:lnSpc>
        <a:spcBef>
          <a:spcPct val="0"/>
        </a:spcBef>
        <a:spcAft>
          <a:spcPct val="0"/>
        </a:spcAft>
        <a:defRPr sz="432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6696" indent="-226696" algn="l" defTabSz="912496" rtl="0" fontAlgn="base">
        <a:lnSpc>
          <a:spcPct val="90000"/>
        </a:lnSpc>
        <a:spcBef>
          <a:spcPts val="1006"/>
        </a:spcBef>
        <a:spcAft>
          <a:spcPct val="0"/>
        </a:spcAft>
        <a:buFont typeface="Arial" panose="020B0604020202020204" pitchFamily="34" charset="0"/>
        <a:buChar char="•"/>
        <a:defRPr sz="2760" kern="1200">
          <a:solidFill>
            <a:schemeClr val="tx1"/>
          </a:solidFill>
          <a:latin typeface="+mn-lt"/>
          <a:ea typeface="+mn-ea"/>
          <a:cs typeface="+mn-cs"/>
        </a:defRPr>
      </a:lvl1pPr>
      <a:lvl2pPr marL="683896" indent="-226696" algn="l" defTabSz="912496" rtl="0" fontAlgn="base">
        <a:lnSpc>
          <a:spcPct val="90000"/>
        </a:lnSpc>
        <a:spcBef>
          <a:spcPts val="496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096" indent="-226696" algn="l" defTabSz="912496" rtl="0" fontAlgn="base">
        <a:lnSpc>
          <a:spcPct val="90000"/>
        </a:lnSpc>
        <a:spcBef>
          <a:spcPts val="496"/>
        </a:spcBef>
        <a:spcAft>
          <a:spcPct val="0"/>
        </a:spcAft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3pPr>
      <a:lvl4pPr marL="1598296" indent="-226696" algn="l" defTabSz="912496" rtl="0" fontAlgn="base">
        <a:lnSpc>
          <a:spcPct val="90000"/>
        </a:lnSpc>
        <a:spcBef>
          <a:spcPts val="496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496" indent="-226696" algn="l" defTabSz="912496" rtl="0" fontAlgn="base">
        <a:lnSpc>
          <a:spcPct val="90000"/>
        </a:lnSpc>
        <a:spcBef>
          <a:spcPts val="496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4" indent="-228590" algn="l" defTabSz="91436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4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1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2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4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3.png"/><Relationship Id="rId5" Type="http://schemas.microsoft.com/office/2007/relationships/hdphoto" Target="../media/hdphoto2.wdp"/><Relationship Id="rId4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diagramLayout" Target="../diagrams/layout3.xml"/><Relationship Id="rId7" Type="http://schemas.openxmlformats.org/officeDocument/2006/relationships/hyperlink" Target="http://o15.officeredir.microsoft.com/r/rlid2013GettingStartedCntrPPT" TargetMode="Externa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://o15.officeredir.microsoft.com/r/rlid2013GettingStartedCntrPPT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9379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2174923" y="1844824"/>
            <a:ext cx="1656000" cy="1656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23" name="椭圆 22"/>
          <p:cNvSpPr/>
          <p:nvPr/>
        </p:nvSpPr>
        <p:spPr>
          <a:xfrm>
            <a:off x="4203148" y="1844824"/>
            <a:ext cx="1656000" cy="1656000"/>
          </a:xfrm>
          <a:prstGeom prst="ellipse">
            <a:avLst/>
          </a:prstGeom>
          <a:solidFill>
            <a:srgbClr val="FF8C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图片处理</a:t>
            </a:r>
          </a:p>
        </p:txBody>
      </p:sp>
      <p:sp>
        <p:nvSpPr>
          <p:cNvPr id="24" name="椭圆 23"/>
          <p:cNvSpPr/>
          <p:nvPr/>
        </p:nvSpPr>
        <p:spPr>
          <a:xfrm>
            <a:off x="6231373" y="1844824"/>
            <a:ext cx="1656000" cy="1656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图表设计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259599" y="1844824"/>
            <a:ext cx="1656000" cy="1656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典型案例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562930" y="5719055"/>
            <a:ext cx="692150" cy="692150"/>
            <a:chOff x="3927867" y="5719055"/>
            <a:chExt cx="692150" cy="692150"/>
          </a:xfrm>
        </p:grpSpPr>
        <p:sp>
          <p:nvSpPr>
            <p:cNvPr id="27" name="椭圆 26"/>
            <p:cNvSpPr/>
            <p:nvPr/>
          </p:nvSpPr>
          <p:spPr>
            <a:xfrm>
              <a:off x="3927867" y="5719055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4004067" y="5795255"/>
              <a:ext cx="539750" cy="53975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Impact" pitchFamily="34" charset="0"/>
                </a:rPr>
                <a:t>1</a:t>
              </a:r>
              <a:endParaRPr lang="zh-CN" altLang="en-US" dirty="0">
                <a:latin typeface="Impact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903153" y="4390936"/>
            <a:ext cx="692150" cy="692150"/>
            <a:chOff x="5191288" y="4388838"/>
            <a:chExt cx="692150" cy="692150"/>
          </a:xfrm>
        </p:grpSpPr>
        <p:sp>
          <p:nvSpPr>
            <p:cNvPr id="30" name="椭圆 29"/>
            <p:cNvSpPr/>
            <p:nvPr/>
          </p:nvSpPr>
          <p:spPr>
            <a:xfrm>
              <a:off x="5191288" y="4388838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rgbClr val="FF8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5267488" y="4465038"/>
              <a:ext cx="539750" cy="539750"/>
            </a:xfrm>
            <a:prstGeom prst="ellipse">
              <a:avLst/>
            </a:prstGeom>
            <a:solidFill>
              <a:srgbClr val="FF8C00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Impact" pitchFamily="34" charset="0"/>
                </a:rPr>
                <a:t>2</a:t>
              </a:r>
              <a:endParaRPr lang="zh-CN" altLang="en-US" dirty="0">
                <a:latin typeface="Impact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519890" y="4390936"/>
            <a:ext cx="692150" cy="692150"/>
            <a:chOff x="6884827" y="4388838"/>
            <a:chExt cx="692150" cy="692150"/>
          </a:xfrm>
        </p:grpSpPr>
        <p:sp>
          <p:nvSpPr>
            <p:cNvPr id="33" name="椭圆 32"/>
            <p:cNvSpPr/>
            <p:nvPr/>
          </p:nvSpPr>
          <p:spPr>
            <a:xfrm>
              <a:off x="6884827" y="4388838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6957852" y="4465038"/>
              <a:ext cx="539750" cy="53975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Impact" pitchFamily="34" charset="0"/>
                </a:rPr>
                <a:t>3</a:t>
              </a:r>
              <a:endParaRPr lang="zh-CN" altLang="en-US" dirty="0">
                <a:latin typeface="Impact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853894" y="5719055"/>
            <a:ext cx="693737" cy="692150"/>
            <a:chOff x="8218831" y="5719055"/>
            <a:chExt cx="693737" cy="692150"/>
          </a:xfrm>
        </p:grpSpPr>
        <p:sp>
          <p:nvSpPr>
            <p:cNvPr id="36" name="椭圆 35"/>
            <p:cNvSpPr/>
            <p:nvPr/>
          </p:nvSpPr>
          <p:spPr>
            <a:xfrm>
              <a:off x="8218831" y="5719055"/>
              <a:ext cx="693737" cy="692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8295824" y="5795255"/>
              <a:ext cx="539750" cy="53975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Impact" pitchFamily="34" charset="0"/>
                </a:rPr>
                <a:t>4</a:t>
              </a:r>
              <a:endParaRPr lang="zh-CN" altLang="en-US" dirty="0">
                <a:latin typeface="Impact" pitchFamily="34" charset="0"/>
              </a:endParaRPr>
            </a:p>
          </p:txBody>
        </p:sp>
      </p:grpSp>
      <p:sp>
        <p:nvSpPr>
          <p:cNvPr id="38" name="任意多边形 37"/>
          <p:cNvSpPr/>
          <p:nvPr/>
        </p:nvSpPr>
        <p:spPr>
          <a:xfrm rot="5400000">
            <a:off x="7693734" y="4499628"/>
            <a:ext cx="2375559" cy="523750"/>
          </a:xfrm>
          <a:custGeom>
            <a:avLst/>
            <a:gdLst>
              <a:gd name="connsiteX0" fmla="*/ 1799772 w 1799772"/>
              <a:gd name="connsiteY0" fmla="*/ 232228 h 232228"/>
              <a:gd name="connsiteX1" fmla="*/ 1524000 w 1799772"/>
              <a:gd name="connsiteY1" fmla="*/ 0 h 232228"/>
              <a:gd name="connsiteX2" fmla="*/ 0 w 1799772"/>
              <a:gd name="connsiteY2" fmla="*/ 0 h 23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232228">
                <a:moveTo>
                  <a:pt x="1799772" y="232228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 rot="5400000">
            <a:off x="4662122" y="3910546"/>
            <a:ext cx="738052" cy="108000"/>
          </a:xfrm>
          <a:custGeom>
            <a:avLst/>
            <a:gdLst>
              <a:gd name="connsiteX0" fmla="*/ 740229 w 740229"/>
              <a:gd name="connsiteY0" fmla="*/ 0 h 406400"/>
              <a:gd name="connsiteX1" fmla="*/ 580572 w 740229"/>
              <a:gd name="connsiteY1" fmla="*/ 406400 h 406400"/>
              <a:gd name="connsiteX2" fmla="*/ 0 w 740229"/>
              <a:gd name="connsiteY2" fmla="*/ 406400 h 40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0229" h="406400">
                <a:moveTo>
                  <a:pt x="740229" y="0"/>
                </a:moveTo>
                <a:lnTo>
                  <a:pt x="580572" y="406400"/>
                </a:lnTo>
                <a:lnTo>
                  <a:pt x="0" y="406400"/>
                </a:lnTo>
              </a:path>
            </a:pathLst>
          </a:custGeom>
          <a:noFill/>
          <a:ln w="19050">
            <a:solidFill>
              <a:srgbClr val="FF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 rot="5400000" flipV="1">
            <a:off x="2011484" y="4474829"/>
            <a:ext cx="2384357" cy="564549"/>
          </a:xfrm>
          <a:custGeom>
            <a:avLst/>
            <a:gdLst>
              <a:gd name="connsiteX0" fmla="*/ 1799772 w 1799772"/>
              <a:gd name="connsiteY0" fmla="*/ 232228 h 232228"/>
              <a:gd name="connsiteX1" fmla="*/ 1524000 w 1799772"/>
              <a:gd name="connsiteY1" fmla="*/ 0 h 232228"/>
              <a:gd name="connsiteX2" fmla="*/ 0 w 1799772"/>
              <a:gd name="connsiteY2" fmla="*/ 0 h 23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232228">
                <a:moveTo>
                  <a:pt x="1799772" y="232228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 rot="5400000" flipV="1">
            <a:off x="6690347" y="3910546"/>
            <a:ext cx="738052" cy="108000"/>
          </a:xfrm>
          <a:custGeom>
            <a:avLst/>
            <a:gdLst>
              <a:gd name="connsiteX0" fmla="*/ 740229 w 740229"/>
              <a:gd name="connsiteY0" fmla="*/ 0 h 406400"/>
              <a:gd name="connsiteX1" fmla="*/ 580572 w 740229"/>
              <a:gd name="connsiteY1" fmla="*/ 406400 h 406400"/>
              <a:gd name="connsiteX2" fmla="*/ 0 w 740229"/>
              <a:gd name="connsiteY2" fmla="*/ 406400 h 40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0229" h="406400">
                <a:moveTo>
                  <a:pt x="740229" y="0"/>
                </a:moveTo>
                <a:lnTo>
                  <a:pt x="580572" y="406400"/>
                </a:lnTo>
                <a:lnTo>
                  <a:pt x="0" y="406400"/>
                </a:lnTo>
              </a:path>
            </a:pathLst>
          </a:cu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325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F:\360云盘\02-个人资料\！PPT图片及版面资源\05-PPT精选插图\01-生活\xpic739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72106" y="2347472"/>
            <a:ext cx="4795252" cy="3184972"/>
          </a:xfrm>
          <a:prstGeom prst="rect">
            <a:avLst/>
          </a:prstGeom>
          <a:noFill/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2.1 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图片相框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4100" name="Picture 4" descr="F:\360云盘\02-个人资料\！PPT图片及版面资源\05-PPT精选插图\01-生活\xpic739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1401888">
            <a:off x="1074349" y="2514771"/>
            <a:ext cx="4795252" cy="3184972"/>
          </a:xfrm>
          <a:prstGeom prst="rect">
            <a:avLst/>
          </a:prstGeom>
          <a:noFill/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F:\360云盘\02-个人资料\！PPT图片及版面资源\05-PPT精选插图\01-生活\xpic739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21077218">
            <a:off x="1213302" y="2707512"/>
            <a:ext cx="4795252" cy="3184972"/>
          </a:xfrm>
          <a:prstGeom prst="rect">
            <a:avLst/>
          </a:prstGeom>
          <a:noFill/>
          <a:ln w="571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6"/>
          <p:cNvSpPr txBox="1"/>
          <p:nvPr/>
        </p:nvSpPr>
        <p:spPr>
          <a:xfrm>
            <a:off x="770582" y="980728"/>
            <a:ext cx="11009061" cy="777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似乎使用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默认的相框，图片会显得模糊，我们一般会自定义设置相框：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双击图像→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格式→图片边框</a:t>
            </a:r>
            <a:r>
              <a:rPr lang="en-US" altLang="zh-CN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&amp;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图片效果（设置阴影）</a:t>
            </a:r>
            <a:endParaRPr lang="zh-CN" altLang="en-US" b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754055" y="1708283"/>
            <a:ext cx="3025588" cy="1250576"/>
          </a:xfrm>
          <a:prstGeom prst="rect">
            <a:avLst/>
          </a:prstGeom>
          <a:ln>
            <a:solidFill>
              <a:srgbClr val="FF93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3" name="圆角矩形 12"/>
          <p:cNvSpPr/>
          <p:nvPr/>
        </p:nvSpPr>
        <p:spPr>
          <a:xfrm>
            <a:off x="10851704" y="2145292"/>
            <a:ext cx="927940" cy="563627"/>
          </a:xfrm>
          <a:prstGeom prst="roundRect">
            <a:avLst>
              <a:gd name="adj" fmla="val 7198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19255" y="2754158"/>
            <a:ext cx="2960642" cy="3253240"/>
          </a:xfrm>
          <a:prstGeom prst="rect">
            <a:avLst/>
          </a:prstGeom>
          <a:ln>
            <a:solidFill>
              <a:srgbClr val="FF93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5" name="肘形连接符 4"/>
          <p:cNvCxnSpPr>
            <a:stCxn id="13" idx="2"/>
            <a:endCxn id="1026" idx="3"/>
          </p:cNvCxnSpPr>
          <p:nvPr/>
        </p:nvCxnSpPr>
        <p:spPr>
          <a:xfrm rot="5400000">
            <a:off x="9711857" y="2776960"/>
            <a:ext cx="1671859" cy="1535777"/>
          </a:xfrm>
          <a:prstGeom prst="bentConnector2">
            <a:avLst/>
          </a:prstGeom>
          <a:noFill/>
          <a:ln w="38100">
            <a:solidFill>
              <a:srgbClr val="FF0000"/>
            </a:solidFill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10085278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2.2 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图片映像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770582" y="980728"/>
            <a:ext cx="110090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图的美女，有诱人的美腿</a:t>
            </a:r>
            <a:r>
              <a:rPr lang="zh-CN" altLang="en-US" sz="2000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倒</a:t>
            </a:r>
            <a:r>
              <a:rPr lang="zh-CN" altLang="en-US" sz="2000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映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在那里，这个效果是如何得到的呢？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双击图像→格式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→图片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效果（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设置映像）</a:t>
            </a:r>
            <a:endParaRPr lang="zh-CN" altLang="en-US" b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754055" y="1708283"/>
            <a:ext cx="3025588" cy="1250576"/>
          </a:xfrm>
          <a:prstGeom prst="rect">
            <a:avLst/>
          </a:prstGeom>
          <a:ln>
            <a:solidFill>
              <a:srgbClr val="FF93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3" name="圆角矩形 12"/>
          <p:cNvSpPr/>
          <p:nvPr/>
        </p:nvSpPr>
        <p:spPr>
          <a:xfrm>
            <a:off x="10851704" y="2427105"/>
            <a:ext cx="927940" cy="281814"/>
          </a:xfrm>
          <a:prstGeom prst="roundRect">
            <a:avLst>
              <a:gd name="adj" fmla="val 7198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3" name="Picture 5" descr="F:\360云盘\02-个人资料\！PPT图片及版面资源\05-PPT精选插图\01-生活\女孩NPG05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582" y="2015850"/>
            <a:ext cx="3240360" cy="3991548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26079" y="2754158"/>
            <a:ext cx="2935158" cy="3270615"/>
          </a:xfrm>
          <a:prstGeom prst="rect">
            <a:avLst/>
          </a:prstGeom>
          <a:ln>
            <a:solidFill>
              <a:srgbClr val="FF93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4" name="肘形连接符 3"/>
          <p:cNvCxnSpPr>
            <a:stCxn id="13" idx="2"/>
            <a:endCxn id="2054" idx="3"/>
          </p:cNvCxnSpPr>
          <p:nvPr/>
        </p:nvCxnSpPr>
        <p:spPr>
          <a:xfrm rot="5400000">
            <a:off x="9698183" y="2771974"/>
            <a:ext cx="1680547" cy="1554437"/>
          </a:xfrm>
          <a:prstGeom prst="bentConnector2">
            <a:avLst/>
          </a:prstGeom>
          <a:noFill/>
          <a:ln w="38100">
            <a:solidFill>
              <a:srgbClr val="FF0000"/>
            </a:solidFill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1681032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F:\360云盘\03-doing\pptx 图片\36-激励方法集萃（布衣公子作品）2013.02.28版@teliss\幻灯片1.JP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8575" y="3016095"/>
            <a:ext cx="3960000" cy="222575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  <a:scene3d>
            <a:camera prst="perspectiveRight" fov="5400000">
              <a:rot lat="0" lon="1860000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F:\360云盘\03-doing\pptx 图片\28-简明薪酬设计（布衣公子作品）2012.12.22版@teliss\幻灯片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19335" y="3015224"/>
            <a:ext cx="3960000" cy="22275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reflection blurRad="6350" stA="52000" endA="300" endPos="35000" dir="5400000" sy="-100000" algn="bl" rotWithShape="0"/>
          </a:effectLst>
          <a:scene3d>
            <a:camera prst="perspectiveRight" fov="5400000">
              <a:rot lat="0" lon="1860000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2.3 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三维效果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770582" y="980728"/>
            <a:ext cx="11009061" cy="7774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下面的图形仿佛立在那里一般，很酷。怎么实现的呢？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图像→格式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→图片效果→三维旋转→透视→右透视（然后还要调整旋转度、映像等）。 </a:t>
            </a:r>
            <a:endParaRPr lang="zh-CN" altLang="en-US" b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754055" y="1708283"/>
            <a:ext cx="3025588" cy="1250576"/>
          </a:xfrm>
          <a:prstGeom prst="rect">
            <a:avLst/>
          </a:prstGeom>
          <a:ln>
            <a:solidFill>
              <a:srgbClr val="FF93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3" name="圆角矩形 12"/>
          <p:cNvSpPr/>
          <p:nvPr/>
        </p:nvSpPr>
        <p:spPr>
          <a:xfrm>
            <a:off x="10851704" y="2427105"/>
            <a:ext cx="927940" cy="281814"/>
          </a:xfrm>
          <a:prstGeom prst="roundRect">
            <a:avLst>
              <a:gd name="adj" fmla="val 7198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6"/>
          <p:cNvSpPr txBox="1"/>
          <p:nvPr/>
        </p:nvSpPr>
        <p:spPr>
          <a:xfrm>
            <a:off x="6531223" y="5662989"/>
            <a:ext cx="5256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话说这个比较难设置，千万别忘了使用</a:t>
            </a: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格式刷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" name="Picture 9" descr="C:\Documents and Settings\t11318\桌面\未标题-1 拷贝.pn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76491" y="2638279"/>
            <a:ext cx="3467100" cy="3094977"/>
          </a:xfrm>
          <a:prstGeom prst="rect">
            <a:avLst/>
          </a:prstGeom>
          <a:ln>
            <a:solidFill>
              <a:srgbClr val="FF93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肘形连接符 4"/>
          <p:cNvCxnSpPr>
            <a:stCxn id="13" idx="2"/>
            <a:endCxn id="21" idx="3"/>
          </p:cNvCxnSpPr>
          <p:nvPr/>
        </p:nvCxnSpPr>
        <p:spPr>
          <a:xfrm rot="5400000">
            <a:off x="9841209" y="2711302"/>
            <a:ext cx="1476849" cy="1472083"/>
          </a:xfrm>
          <a:prstGeom prst="bentConnector2">
            <a:avLst/>
          </a:prstGeom>
          <a:noFill/>
          <a:ln w="38100">
            <a:solidFill>
              <a:srgbClr val="FF0000"/>
            </a:solidFill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515920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770582" y="2095537"/>
            <a:ext cx="6768753" cy="435779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2.4 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图片翘角效果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770582" y="980728"/>
            <a:ext cx="11009061" cy="8174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我们的视觉常常会欺骗我们，同一个平面的物体，就因为增加了</a:t>
            </a:r>
            <a:r>
              <a:rPr lang="zh-CN" altLang="en-US" sz="2000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阴影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的效果，它就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突然翘角起来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了。换句话说，这张图片要呈现出两边微微翘起的效果，只需要增加阴影就够了。</a:t>
            </a:r>
          </a:p>
        </p:txBody>
      </p:sp>
      <p:sp>
        <p:nvSpPr>
          <p:cNvPr id="10" name="直角三角形 9"/>
          <p:cNvSpPr/>
          <p:nvPr/>
        </p:nvSpPr>
        <p:spPr>
          <a:xfrm flipH="1" flipV="1">
            <a:off x="2855791" y="5929549"/>
            <a:ext cx="4179488" cy="481731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直角三角形 10"/>
          <p:cNvSpPr/>
          <p:nvPr/>
        </p:nvSpPr>
        <p:spPr>
          <a:xfrm flipV="1">
            <a:off x="1271615" y="5929549"/>
            <a:ext cx="5040560" cy="481731"/>
          </a:xfrm>
          <a:prstGeom prst="rtTriangl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1614" y="2401157"/>
            <a:ext cx="5760639" cy="3600400"/>
          </a:xfrm>
          <a:prstGeom prst="rect">
            <a:avLst/>
          </a:prstGeom>
          <a:noFill/>
          <a:ln w="76200">
            <a:solidFill>
              <a:schemeClr val="bg1"/>
            </a:solidFill>
          </a:ln>
          <a:effectLst/>
        </p:spPr>
      </p:pic>
      <p:sp>
        <p:nvSpPr>
          <p:cNvPr id="17" name="圆角矩形 16"/>
          <p:cNvSpPr/>
          <p:nvPr/>
        </p:nvSpPr>
        <p:spPr>
          <a:xfrm>
            <a:off x="7835178" y="5805264"/>
            <a:ext cx="1169524" cy="408056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请思考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9078793" y="5809237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如何实现左侧阴影？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4455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2.5 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图片裁剪为个性形状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770582" y="980728"/>
            <a:ext cx="110090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如下图，图片可以裁剪为各种个性化的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形状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，适合多图排版时的灵活运用。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方法：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双击图片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 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裁剪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 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裁剪为形状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1303" y="2276872"/>
            <a:ext cx="4445430" cy="2965102"/>
          </a:xfrm>
          <a:prstGeom prst="cube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1028" y="2331998"/>
            <a:ext cx="5034560" cy="2909976"/>
          </a:xfrm>
          <a:prstGeom prst="snip2DiagRect">
            <a:avLst/>
          </a:prstGeom>
        </p:spPr>
      </p:pic>
      <p:sp>
        <p:nvSpPr>
          <p:cNvPr id="11" name="圆角矩形 10"/>
          <p:cNvSpPr/>
          <p:nvPr/>
        </p:nvSpPr>
        <p:spPr>
          <a:xfrm>
            <a:off x="770582" y="5805264"/>
            <a:ext cx="1169524" cy="408056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小技巧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994719" y="5809237"/>
            <a:ext cx="454483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正方形的图片可以裁剪为正圆形图片哦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8182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1058615" y="1844824"/>
            <a:ext cx="3168352" cy="1584176"/>
          </a:xfrm>
          <a:custGeom>
            <a:avLst/>
            <a:gdLst>
              <a:gd name="connsiteX0" fmla="*/ 0 w 2160240"/>
              <a:gd name="connsiteY0" fmla="*/ 0 h 1080120"/>
              <a:gd name="connsiteX1" fmla="*/ 2160240 w 2160240"/>
              <a:gd name="connsiteY1" fmla="*/ 0 h 1080120"/>
              <a:gd name="connsiteX2" fmla="*/ 1080120 w 2160240"/>
              <a:gd name="connsiteY2" fmla="*/ 1080120 h 1080120"/>
              <a:gd name="connsiteX3" fmla="*/ 0 w 2160240"/>
              <a:gd name="connsiteY3" fmla="*/ 0 h 1080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0240" h="1080120">
                <a:moveTo>
                  <a:pt x="0" y="0"/>
                </a:moveTo>
                <a:lnTo>
                  <a:pt x="2160240" y="0"/>
                </a:lnTo>
                <a:cubicBezTo>
                  <a:pt x="2160240" y="596534"/>
                  <a:pt x="1676654" y="1080120"/>
                  <a:pt x="1080120" y="1080120"/>
                </a:cubicBezTo>
                <a:cubicBezTo>
                  <a:pt x="483586" y="1080120"/>
                  <a:pt x="0" y="596534"/>
                  <a:pt x="0" y="0"/>
                </a:cubicBezTo>
                <a:close/>
              </a:path>
            </a:pathLst>
          </a:custGeom>
          <a:solidFill>
            <a:srgbClr val="FF9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2.6 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图框填充图片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770582" y="980728"/>
            <a:ext cx="1100906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当我们想要的图片裁剪形状没有怎么办？可以采用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绘制图形→填充图片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的方式来实现。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770582" y="5805264"/>
            <a:ext cx="1169524" cy="408056"/>
          </a:xfrm>
          <a:prstGeom prst="roundRect">
            <a:avLst>
              <a:gd name="adj" fmla="val 4305"/>
            </a:avLst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请注意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994719" y="5809237"/>
            <a:ext cx="59046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绘制图形和将填充图形的长宽比务必保持一致！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8615" y="3645024"/>
            <a:ext cx="3168000" cy="1584176"/>
          </a:xfrm>
          <a:prstGeom prst="rect">
            <a:avLst/>
          </a:prstGeom>
        </p:spPr>
      </p:pic>
      <p:sp>
        <p:nvSpPr>
          <p:cNvPr id="14" name="任意多边形 13"/>
          <p:cNvSpPr/>
          <p:nvPr/>
        </p:nvSpPr>
        <p:spPr>
          <a:xfrm>
            <a:off x="4947047" y="1844824"/>
            <a:ext cx="6768752" cy="3384376"/>
          </a:xfrm>
          <a:custGeom>
            <a:avLst/>
            <a:gdLst>
              <a:gd name="connsiteX0" fmla="*/ 0 w 2160240"/>
              <a:gd name="connsiteY0" fmla="*/ 0 h 1080120"/>
              <a:gd name="connsiteX1" fmla="*/ 2160240 w 2160240"/>
              <a:gd name="connsiteY1" fmla="*/ 0 h 1080120"/>
              <a:gd name="connsiteX2" fmla="*/ 1080120 w 2160240"/>
              <a:gd name="connsiteY2" fmla="*/ 1080120 h 1080120"/>
              <a:gd name="connsiteX3" fmla="*/ 0 w 2160240"/>
              <a:gd name="connsiteY3" fmla="*/ 0 h 1080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0240" h="1080120">
                <a:moveTo>
                  <a:pt x="0" y="0"/>
                </a:moveTo>
                <a:lnTo>
                  <a:pt x="2160240" y="0"/>
                </a:lnTo>
                <a:cubicBezTo>
                  <a:pt x="2160240" y="596534"/>
                  <a:pt x="1676654" y="1080120"/>
                  <a:pt x="1080120" y="1080120"/>
                </a:cubicBezTo>
                <a:cubicBezTo>
                  <a:pt x="483586" y="1080120"/>
                  <a:pt x="0" y="596534"/>
                  <a:pt x="0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右大括号 16"/>
          <p:cNvSpPr/>
          <p:nvPr/>
        </p:nvSpPr>
        <p:spPr>
          <a:xfrm>
            <a:off x="4370983" y="2348880"/>
            <a:ext cx="576064" cy="2448272"/>
          </a:xfrm>
          <a:prstGeom prst="rightBrace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2342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 16"/>
          <p:cNvSpPr/>
          <p:nvPr/>
        </p:nvSpPr>
        <p:spPr>
          <a:xfrm>
            <a:off x="2089140" y="2311799"/>
            <a:ext cx="3204000" cy="3204000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2.7 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放大镜效果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9" name="TextBox 6"/>
          <p:cNvSpPr txBox="1"/>
          <p:nvPr/>
        </p:nvSpPr>
        <p:spPr>
          <a:xfrm>
            <a:off x="770582" y="980728"/>
            <a:ext cx="1100906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放大镜效果现在也非常流行，是怎么实现的呢？（请进一步思考，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同心圆框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透明蒙版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如何实现？）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Picture 3" descr="C:\Documents and Settings\t11318\桌面\01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31223" y="1791088"/>
            <a:ext cx="4320000" cy="2430000"/>
          </a:xfrm>
          <a:prstGeom prst="rect">
            <a:avLst/>
          </a:prstGeom>
          <a:noFill/>
          <a:ln w="190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8691823" y="2853296"/>
            <a:ext cx="3240000" cy="3240000"/>
            <a:chOff x="8259775" y="2781288"/>
            <a:chExt cx="3240000" cy="3240000"/>
          </a:xfrm>
        </p:grpSpPr>
        <p:grpSp>
          <p:nvGrpSpPr>
            <p:cNvPr id="6" name="组合 5"/>
            <p:cNvGrpSpPr/>
            <p:nvPr/>
          </p:nvGrpSpPr>
          <p:grpSpPr>
            <a:xfrm>
              <a:off x="8259775" y="2781288"/>
              <a:ext cx="3240000" cy="3240000"/>
              <a:chOff x="8259775" y="2781288"/>
              <a:chExt cx="3240000" cy="3240000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8277775" y="2799288"/>
                <a:ext cx="3204000" cy="3204000"/>
              </a:xfrm>
              <a:prstGeom prst="ellipse">
                <a:avLst/>
              </a:prstGeom>
              <a:blipFill dpi="0" rotWithShape="1">
                <a:blip r:embed="rId2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8259775" y="2781288"/>
                <a:ext cx="3240000" cy="3240000"/>
              </a:xfrm>
              <a:custGeom>
                <a:avLst/>
                <a:gdLst/>
                <a:ahLst/>
                <a:cxnLst/>
                <a:rect l="l" t="t" r="r" b="b"/>
                <a:pathLst>
                  <a:path w="4464000" h="4464000">
                    <a:moveTo>
                      <a:pt x="2232000" y="72000"/>
                    </a:moveTo>
                    <a:cubicBezTo>
                      <a:pt x="1039065" y="72000"/>
                      <a:pt x="72000" y="1039065"/>
                      <a:pt x="72000" y="2232000"/>
                    </a:cubicBezTo>
                    <a:cubicBezTo>
                      <a:pt x="72000" y="3424935"/>
                      <a:pt x="1039065" y="4392000"/>
                      <a:pt x="2232000" y="4392000"/>
                    </a:cubicBezTo>
                    <a:cubicBezTo>
                      <a:pt x="3424935" y="4392000"/>
                      <a:pt x="4392000" y="3424935"/>
                      <a:pt x="4392000" y="2232000"/>
                    </a:cubicBezTo>
                    <a:cubicBezTo>
                      <a:pt x="4392000" y="1039065"/>
                      <a:pt x="3424935" y="72000"/>
                      <a:pt x="2232000" y="72000"/>
                    </a:cubicBezTo>
                    <a:close/>
                    <a:moveTo>
                      <a:pt x="2232000" y="0"/>
                    </a:moveTo>
                    <a:cubicBezTo>
                      <a:pt x="3464700" y="0"/>
                      <a:pt x="4464000" y="999300"/>
                      <a:pt x="4464000" y="2232000"/>
                    </a:cubicBezTo>
                    <a:cubicBezTo>
                      <a:pt x="4464000" y="3464700"/>
                      <a:pt x="3464700" y="4464000"/>
                      <a:pt x="2232000" y="4464000"/>
                    </a:cubicBezTo>
                    <a:cubicBezTo>
                      <a:pt x="999300" y="4464000"/>
                      <a:pt x="0" y="3464700"/>
                      <a:pt x="0" y="2232000"/>
                    </a:cubicBezTo>
                    <a:cubicBezTo>
                      <a:pt x="0" y="999300"/>
                      <a:pt x="999300" y="0"/>
                      <a:pt x="2232000" y="0"/>
                    </a:cubicBezTo>
                    <a:close/>
                  </a:path>
                </a:pathLst>
              </a:custGeom>
              <a:solidFill>
                <a:srgbClr val="FF9300"/>
              </a:solidFill>
              <a:ln w="12700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椭圆 6"/>
            <p:cNvSpPr/>
            <p:nvPr/>
          </p:nvSpPr>
          <p:spPr>
            <a:xfrm>
              <a:off x="8277775" y="2799288"/>
              <a:ext cx="3204000" cy="3204000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alpha val="0"/>
                  </a:schemeClr>
                </a:gs>
                <a:gs pos="100000">
                  <a:schemeClr val="bg1">
                    <a:alpha val="6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椭圆 9"/>
          <p:cNvSpPr/>
          <p:nvPr/>
        </p:nvSpPr>
        <p:spPr>
          <a:xfrm>
            <a:off x="410543" y="1484784"/>
            <a:ext cx="3240000" cy="3240000"/>
          </a:xfrm>
          <a:custGeom>
            <a:avLst/>
            <a:gdLst/>
            <a:ahLst/>
            <a:cxnLst/>
            <a:rect l="l" t="t" r="r" b="b"/>
            <a:pathLst>
              <a:path w="4464000" h="4464000">
                <a:moveTo>
                  <a:pt x="2232000" y="72000"/>
                </a:moveTo>
                <a:cubicBezTo>
                  <a:pt x="1039065" y="72000"/>
                  <a:pt x="72000" y="1039065"/>
                  <a:pt x="72000" y="2232000"/>
                </a:cubicBezTo>
                <a:cubicBezTo>
                  <a:pt x="72000" y="3424935"/>
                  <a:pt x="1039065" y="4392000"/>
                  <a:pt x="2232000" y="4392000"/>
                </a:cubicBezTo>
                <a:cubicBezTo>
                  <a:pt x="3424935" y="4392000"/>
                  <a:pt x="4392000" y="3424935"/>
                  <a:pt x="4392000" y="2232000"/>
                </a:cubicBezTo>
                <a:cubicBezTo>
                  <a:pt x="4392000" y="1039065"/>
                  <a:pt x="3424935" y="72000"/>
                  <a:pt x="2232000" y="72000"/>
                </a:cubicBezTo>
                <a:close/>
                <a:moveTo>
                  <a:pt x="2232000" y="0"/>
                </a:moveTo>
                <a:cubicBezTo>
                  <a:pt x="3464700" y="0"/>
                  <a:pt x="4464000" y="999300"/>
                  <a:pt x="4464000" y="2232000"/>
                </a:cubicBezTo>
                <a:cubicBezTo>
                  <a:pt x="4464000" y="3464700"/>
                  <a:pt x="3464700" y="4464000"/>
                  <a:pt x="2232000" y="4464000"/>
                </a:cubicBezTo>
                <a:cubicBezTo>
                  <a:pt x="999300" y="4464000"/>
                  <a:pt x="0" y="3464700"/>
                  <a:pt x="0" y="2232000"/>
                </a:cubicBezTo>
                <a:cubicBezTo>
                  <a:pt x="0" y="999300"/>
                  <a:pt x="999300" y="0"/>
                  <a:pt x="2232000" y="0"/>
                </a:cubicBezTo>
                <a:close/>
              </a:path>
            </a:pathLst>
          </a:custGeom>
          <a:solidFill>
            <a:srgbClr val="FF9300"/>
          </a:solidFill>
          <a:ln w="1270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731737" y="3102813"/>
            <a:ext cx="3204000" cy="320400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bg1">
                  <a:alpha val="0"/>
                </a:schemeClr>
              </a:gs>
              <a:gs pos="100000">
                <a:schemeClr val="bg1">
                  <a:alpha val="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269518" y="4757419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同心圆框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715446" y="5513291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展示图片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2" name="直接箭头连接符 21"/>
          <p:cNvCxnSpPr/>
          <p:nvPr/>
        </p:nvCxnSpPr>
        <p:spPr>
          <a:xfrm>
            <a:off x="7107287" y="4875091"/>
            <a:ext cx="1440160" cy="0"/>
          </a:xfrm>
          <a:prstGeom prst="straightConnector1">
            <a:avLst/>
          </a:prstGeom>
          <a:noFill/>
          <a:ln w="38100">
            <a:solidFill>
              <a:srgbClr val="FF0000"/>
            </a:solidFill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3" name="文本框 22"/>
          <p:cNvSpPr txBox="1"/>
          <p:nvPr/>
        </p:nvSpPr>
        <p:spPr>
          <a:xfrm>
            <a:off x="4721669" y="6341258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透明蒙版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14067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0582" y="1916832"/>
            <a:ext cx="3600000" cy="2021350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5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2.8 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各种快捷效果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6" name="TextBox 6"/>
          <p:cNvSpPr txBox="1"/>
          <p:nvPr/>
        </p:nvSpPr>
        <p:spPr>
          <a:xfrm>
            <a:off x="770582" y="980728"/>
            <a:ext cx="11009061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这些效果或者只会在特定的场合才可以用的到，但也可以了解下。（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双击图片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 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颜色</a:t>
            </a:r>
            <a:r>
              <a:rPr lang="en-US" altLang="zh-CN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&amp;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艺术效果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51002" y="1916832"/>
            <a:ext cx="3600000" cy="2021350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 cstate="screen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31423" y="1916832"/>
            <a:ext cx="3600000" cy="2021350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0582" y="4077072"/>
            <a:ext cx="3600000" cy="2021350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Cemen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51002" y="4077072"/>
            <a:ext cx="3600000" cy="2021350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31423" y="4077072"/>
            <a:ext cx="3600000" cy="2021350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10728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椭圆 39"/>
          <p:cNvSpPr/>
          <p:nvPr/>
        </p:nvSpPr>
        <p:spPr>
          <a:xfrm>
            <a:off x="2174923" y="1844824"/>
            <a:ext cx="1656000" cy="1656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sp>
        <p:nvSpPr>
          <p:cNvPr id="41" name="椭圆 40"/>
          <p:cNvSpPr/>
          <p:nvPr/>
        </p:nvSpPr>
        <p:spPr>
          <a:xfrm>
            <a:off x="8259599" y="1844824"/>
            <a:ext cx="1656000" cy="1656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典型案例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562930" y="5719055"/>
            <a:ext cx="692150" cy="692150"/>
            <a:chOff x="3927867" y="5719055"/>
            <a:chExt cx="692150" cy="692150"/>
          </a:xfrm>
        </p:grpSpPr>
        <p:sp>
          <p:nvSpPr>
            <p:cNvPr id="43" name="椭圆 42"/>
            <p:cNvSpPr/>
            <p:nvPr/>
          </p:nvSpPr>
          <p:spPr>
            <a:xfrm>
              <a:off x="3927867" y="5719055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4004067" y="5795255"/>
              <a:ext cx="539750" cy="53975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Impact" pitchFamily="34" charset="0"/>
                </a:rPr>
                <a:t>1</a:t>
              </a:r>
              <a:endParaRPr lang="zh-CN" altLang="en-US" dirty="0">
                <a:latin typeface="Impact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853894" y="5719055"/>
            <a:ext cx="693737" cy="692150"/>
            <a:chOff x="8218831" y="5719055"/>
            <a:chExt cx="693737" cy="692150"/>
          </a:xfrm>
        </p:grpSpPr>
        <p:sp>
          <p:nvSpPr>
            <p:cNvPr id="46" name="椭圆 45"/>
            <p:cNvSpPr/>
            <p:nvPr/>
          </p:nvSpPr>
          <p:spPr>
            <a:xfrm>
              <a:off x="8218831" y="5719055"/>
              <a:ext cx="693737" cy="692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8295824" y="5795255"/>
              <a:ext cx="539750" cy="53975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Impact" pitchFamily="34" charset="0"/>
                </a:rPr>
                <a:t>4</a:t>
              </a:r>
              <a:endParaRPr lang="zh-CN" altLang="en-US" dirty="0">
                <a:latin typeface="Impact" pitchFamily="34" charset="0"/>
              </a:endParaRPr>
            </a:p>
          </p:txBody>
        </p:sp>
      </p:grpSp>
      <p:sp>
        <p:nvSpPr>
          <p:cNvPr id="48" name="任意多边形 47"/>
          <p:cNvSpPr/>
          <p:nvPr/>
        </p:nvSpPr>
        <p:spPr>
          <a:xfrm rot="5400000">
            <a:off x="7693734" y="4499628"/>
            <a:ext cx="2375559" cy="523750"/>
          </a:xfrm>
          <a:custGeom>
            <a:avLst/>
            <a:gdLst>
              <a:gd name="connsiteX0" fmla="*/ 1799772 w 1799772"/>
              <a:gd name="connsiteY0" fmla="*/ 232228 h 232228"/>
              <a:gd name="connsiteX1" fmla="*/ 1524000 w 1799772"/>
              <a:gd name="connsiteY1" fmla="*/ 0 h 232228"/>
              <a:gd name="connsiteX2" fmla="*/ 0 w 1799772"/>
              <a:gd name="connsiteY2" fmla="*/ 0 h 23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232228">
                <a:moveTo>
                  <a:pt x="1799772" y="232228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 rot="5400000" flipV="1">
            <a:off x="2011484" y="4474829"/>
            <a:ext cx="2384357" cy="564549"/>
          </a:xfrm>
          <a:custGeom>
            <a:avLst/>
            <a:gdLst>
              <a:gd name="connsiteX0" fmla="*/ 1799772 w 1799772"/>
              <a:gd name="connsiteY0" fmla="*/ 232228 h 232228"/>
              <a:gd name="connsiteX1" fmla="*/ 1524000 w 1799772"/>
              <a:gd name="connsiteY1" fmla="*/ 0 h 232228"/>
              <a:gd name="connsiteX2" fmla="*/ 0 w 1799772"/>
              <a:gd name="connsiteY2" fmla="*/ 0 h 23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232228">
                <a:moveTo>
                  <a:pt x="1799772" y="232228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4203148" y="1844824"/>
            <a:ext cx="1656000" cy="1656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图片处理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4903153" y="4390936"/>
            <a:ext cx="692150" cy="692150"/>
            <a:chOff x="5191288" y="4388838"/>
            <a:chExt cx="692150" cy="692150"/>
          </a:xfrm>
        </p:grpSpPr>
        <p:sp>
          <p:nvSpPr>
            <p:cNvPr id="52" name="椭圆 51"/>
            <p:cNvSpPr/>
            <p:nvPr/>
          </p:nvSpPr>
          <p:spPr>
            <a:xfrm>
              <a:off x="5191288" y="4388838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5267488" y="4465038"/>
              <a:ext cx="539750" cy="53975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Impact" pitchFamily="34" charset="0"/>
                </a:rPr>
                <a:t>2</a:t>
              </a:r>
              <a:endParaRPr lang="zh-CN" altLang="en-US" dirty="0">
                <a:latin typeface="Impact" pitchFamily="34" charset="0"/>
              </a:endParaRPr>
            </a:p>
          </p:txBody>
        </p:sp>
      </p:grpSp>
      <p:sp>
        <p:nvSpPr>
          <p:cNvPr id="54" name="任意多边形 53"/>
          <p:cNvSpPr/>
          <p:nvPr/>
        </p:nvSpPr>
        <p:spPr>
          <a:xfrm rot="5400000">
            <a:off x="4662122" y="3910546"/>
            <a:ext cx="738052" cy="108000"/>
          </a:xfrm>
          <a:custGeom>
            <a:avLst/>
            <a:gdLst>
              <a:gd name="connsiteX0" fmla="*/ 740229 w 740229"/>
              <a:gd name="connsiteY0" fmla="*/ 0 h 406400"/>
              <a:gd name="connsiteX1" fmla="*/ 580572 w 740229"/>
              <a:gd name="connsiteY1" fmla="*/ 406400 h 406400"/>
              <a:gd name="connsiteX2" fmla="*/ 0 w 740229"/>
              <a:gd name="connsiteY2" fmla="*/ 406400 h 40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0229" h="406400">
                <a:moveTo>
                  <a:pt x="740229" y="0"/>
                </a:moveTo>
                <a:lnTo>
                  <a:pt x="580572" y="406400"/>
                </a:lnTo>
                <a:lnTo>
                  <a:pt x="0" y="406400"/>
                </a:lnTo>
              </a:path>
            </a:pathLst>
          </a:cu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6231373" y="1844824"/>
            <a:ext cx="1656000" cy="1656000"/>
          </a:xfrm>
          <a:prstGeom prst="ellipse">
            <a:avLst/>
          </a:prstGeom>
          <a:solidFill>
            <a:srgbClr val="FF8C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图表设计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6519890" y="4390936"/>
            <a:ext cx="692150" cy="692150"/>
            <a:chOff x="6884827" y="4388838"/>
            <a:chExt cx="692150" cy="692150"/>
          </a:xfrm>
        </p:grpSpPr>
        <p:sp>
          <p:nvSpPr>
            <p:cNvPr id="57" name="椭圆 56"/>
            <p:cNvSpPr/>
            <p:nvPr/>
          </p:nvSpPr>
          <p:spPr>
            <a:xfrm>
              <a:off x="6884827" y="4388838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rgbClr val="FF8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6957852" y="4465038"/>
              <a:ext cx="539750" cy="539750"/>
            </a:xfrm>
            <a:prstGeom prst="ellipse">
              <a:avLst/>
            </a:prstGeom>
            <a:solidFill>
              <a:srgbClr val="FF8C00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Impact" pitchFamily="34" charset="0"/>
                </a:rPr>
                <a:t>3</a:t>
              </a:r>
              <a:endParaRPr lang="zh-CN" altLang="en-US" dirty="0">
                <a:latin typeface="Impact" pitchFamily="34" charset="0"/>
              </a:endParaRPr>
            </a:p>
          </p:txBody>
        </p:sp>
      </p:grpSp>
      <p:sp>
        <p:nvSpPr>
          <p:cNvPr id="59" name="任意多边形 58"/>
          <p:cNvSpPr/>
          <p:nvPr/>
        </p:nvSpPr>
        <p:spPr>
          <a:xfrm rot="5400000" flipV="1">
            <a:off x="6690347" y="3910546"/>
            <a:ext cx="738052" cy="108000"/>
          </a:xfrm>
          <a:custGeom>
            <a:avLst/>
            <a:gdLst>
              <a:gd name="connsiteX0" fmla="*/ 740229 w 740229"/>
              <a:gd name="connsiteY0" fmla="*/ 0 h 406400"/>
              <a:gd name="connsiteX1" fmla="*/ 580572 w 740229"/>
              <a:gd name="connsiteY1" fmla="*/ 406400 h 406400"/>
              <a:gd name="connsiteX2" fmla="*/ 0 w 740229"/>
              <a:gd name="connsiteY2" fmla="*/ 406400 h 40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0229" h="406400">
                <a:moveTo>
                  <a:pt x="740229" y="0"/>
                </a:moveTo>
                <a:lnTo>
                  <a:pt x="580572" y="406400"/>
                </a:lnTo>
                <a:lnTo>
                  <a:pt x="0" y="406400"/>
                </a:lnTo>
              </a:path>
            </a:pathLst>
          </a:custGeom>
          <a:noFill/>
          <a:ln w="19050">
            <a:solidFill>
              <a:srgbClr val="FF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142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690210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3.1 SmartArt 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图表的优化设计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770582" y="980728"/>
            <a:ext cx="11009061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下图是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SmartArt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中的图表，我们可以对其设置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个性化颜色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，并添加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连接线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下划线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，效果就大不相同了！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" name="图示 10"/>
          <p:cNvGraphicFramePr/>
          <p:nvPr>
            <p:extLst>
              <p:ext uri="{D42A27DB-BD31-4B8C-83A1-F6EECF244321}">
                <p14:modId xmlns:p14="http://schemas.microsoft.com/office/powerpoint/2010/main" val="3524624042"/>
              </p:ext>
            </p:extLst>
          </p:nvPr>
        </p:nvGraphicFramePr>
        <p:xfrm>
          <a:off x="3421087" y="3020834"/>
          <a:ext cx="5486400" cy="32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矩形 11"/>
          <p:cNvSpPr/>
          <p:nvPr/>
        </p:nvSpPr>
        <p:spPr>
          <a:xfrm>
            <a:off x="7539335" y="5528686"/>
            <a:ext cx="4176464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“名牌”，简单的说，就是知名品牌，或在市场竞争中的强势</a:t>
            </a:r>
            <a:r>
              <a:rPr lang="zh-CN" altLang="en-US" sz="16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品牌</a:t>
            </a: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13" name="矩形 12"/>
          <p:cNvSpPr/>
          <p:nvPr/>
        </p:nvSpPr>
        <p:spPr>
          <a:xfrm>
            <a:off x="626567" y="3452882"/>
            <a:ext cx="3776344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做营销的目的是销量的提升，做品牌的目的主要是让销售可持续</a:t>
            </a:r>
            <a:r>
              <a:rPr lang="zh-CN" altLang="en-US" sz="16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增长。</a:t>
            </a:r>
            <a:endParaRPr lang="zh-CN" altLang="en-US" sz="1600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891223" y="3164850"/>
            <a:ext cx="3824576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商标是在工商局注册的</a:t>
            </a:r>
            <a:r>
              <a:rPr lang="zh-CN" altLang="en-US" sz="16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，是法律概念；品牌</a:t>
            </a: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是在消费者心中“注册的”，品牌只有转化为</a:t>
            </a:r>
            <a:r>
              <a:rPr lang="zh-CN" altLang="en-US" sz="16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商标，才能受到保护。</a:t>
            </a:r>
            <a:endParaRPr lang="zh-CN" altLang="en-US" sz="1600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86607" y="5487840"/>
            <a:ext cx="3776344" cy="70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品牌是一种文化现象，品牌的内涵来源于文化</a:t>
            </a:r>
            <a:r>
              <a:rPr lang="zh-CN" altLang="en-US" sz="16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dirty="0">
              <a:solidFill>
                <a:srgbClr val="5F5E5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06887" y="1939553"/>
            <a:ext cx="5472608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产品是</a:t>
            </a:r>
            <a:r>
              <a:rPr lang="zh-CN" altLang="en-US" sz="16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工厂制造</a:t>
            </a: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出来的，用以满足消费者</a:t>
            </a:r>
            <a:r>
              <a:rPr lang="zh-CN" altLang="en-US" sz="16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功能需求；</a:t>
            </a: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品牌是</a:t>
            </a:r>
            <a:r>
              <a:rPr lang="zh-CN" altLang="en-US" sz="1600" dirty="0" smtClean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根植消费者</a:t>
            </a:r>
            <a:r>
              <a:rPr lang="zh-CN" altLang="en-US" sz="16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rPr>
              <a:t>的头脑中的，是消费者愿意付出购买的情感依托。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986607" y="6045170"/>
            <a:ext cx="4464496" cy="288032"/>
            <a:chOff x="1130623" y="5949280"/>
            <a:chExt cx="4464496" cy="288032"/>
          </a:xfrm>
        </p:grpSpPr>
        <p:cxnSp>
          <p:nvCxnSpPr>
            <p:cNvPr id="18" name="直接连接符 17"/>
            <p:cNvCxnSpPr/>
            <p:nvPr/>
          </p:nvCxnSpPr>
          <p:spPr>
            <a:xfrm flipH="1">
              <a:off x="5163071" y="5949280"/>
              <a:ext cx="432048" cy="288032"/>
            </a:xfrm>
            <a:prstGeom prst="line">
              <a:avLst/>
            </a:prstGeom>
            <a:ln w="19050">
              <a:solidFill>
                <a:srgbClr val="8BAB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1130623" y="6237312"/>
              <a:ext cx="4032448" cy="0"/>
            </a:xfrm>
            <a:prstGeom prst="line">
              <a:avLst/>
            </a:prstGeom>
            <a:ln w="19050">
              <a:solidFill>
                <a:srgbClr val="8BAB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 flipV="1">
            <a:off x="626567" y="4257398"/>
            <a:ext cx="4136384" cy="253362"/>
            <a:chOff x="1130623" y="5949280"/>
            <a:chExt cx="4464496" cy="288032"/>
          </a:xfrm>
        </p:grpSpPr>
        <p:cxnSp>
          <p:nvCxnSpPr>
            <p:cNvPr id="21" name="直接连接符 20"/>
            <p:cNvCxnSpPr/>
            <p:nvPr/>
          </p:nvCxnSpPr>
          <p:spPr>
            <a:xfrm flipH="1">
              <a:off x="5163071" y="5949280"/>
              <a:ext cx="432048" cy="288032"/>
            </a:xfrm>
            <a:prstGeom prst="line">
              <a:avLst/>
            </a:prstGeom>
            <a:ln w="19050">
              <a:solidFill>
                <a:srgbClr val="FF85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1130623" y="6237312"/>
              <a:ext cx="4032448" cy="0"/>
            </a:xfrm>
            <a:prstGeom prst="line">
              <a:avLst/>
            </a:prstGeom>
            <a:ln w="19050">
              <a:solidFill>
                <a:srgbClr val="FF85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3" name="直接连接符 22"/>
          <p:cNvCxnSpPr/>
          <p:nvPr/>
        </p:nvCxnSpPr>
        <p:spPr>
          <a:xfrm>
            <a:off x="3506887" y="2732802"/>
            <a:ext cx="5472608" cy="0"/>
          </a:xfrm>
          <a:prstGeom prst="line">
            <a:avLst/>
          </a:prstGeom>
          <a:ln w="190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6171183" y="2736059"/>
            <a:ext cx="0" cy="428791"/>
          </a:xfrm>
          <a:prstGeom prst="line">
            <a:avLst/>
          </a:prstGeom>
          <a:ln w="190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/>
        </p:nvGrpSpPr>
        <p:grpSpPr>
          <a:xfrm flipH="1" flipV="1">
            <a:off x="7611343" y="4255746"/>
            <a:ext cx="3960440" cy="395514"/>
            <a:chOff x="1130623" y="5949280"/>
            <a:chExt cx="4464496" cy="288032"/>
          </a:xfrm>
        </p:grpSpPr>
        <p:cxnSp>
          <p:nvCxnSpPr>
            <p:cNvPr id="26" name="直接连接符 25"/>
            <p:cNvCxnSpPr/>
            <p:nvPr/>
          </p:nvCxnSpPr>
          <p:spPr>
            <a:xfrm flipH="1">
              <a:off x="5163071" y="5949280"/>
              <a:ext cx="432048" cy="288032"/>
            </a:xfrm>
            <a:prstGeom prst="line">
              <a:avLst/>
            </a:prstGeom>
            <a:ln w="19050">
              <a:solidFill>
                <a:srgbClr val="3C78C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1130623" y="6237312"/>
              <a:ext cx="4032448" cy="0"/>
            </a:xfrm>
            <a:prstGeom prst="line">
              <a:avLst/>
            </a:prstGeom>
            <a:ln w="19050">
              <a:solidFill>
                <a:srgbClr val="3C78C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 flipH="1">
            <a:off x="7118901" y="5987871"/>
            <a:ext cx="4452882" cy="310632"/>
            <a:chOff x="1130623" y="5949280"/>
            <a:chExt cx="4464496" cy="288032"/>
          </a:xfrm>
        </p:grpSpPr>
        <p:cxnSp>
          <p:nvCxnSpPr>
            <p:cNvPr id="29" name="直接连接符 28"/>
            <p:cNvCxnSpPr/>
            <p:nvPr/>
          </p:nvCxnSpPr>
          <p:spPr>
            <a:xfrm flipH="1">
              <a:off x="5163071" y="5949280"/>
              <a:ext cx="432048" cy="288032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1130623" y="6237312"/>
              <a:ext cx="4032448" cy="0"/>
            </a:xfrm>
            <a:prstGeom prst="line">
              <a:avLst/>
            </a:prstGeom>
            <a:ln w="190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7265273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3.2 SmartArt 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图表的创新设计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770582" y="980728"/>
            <a:ext cx="11009061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下图是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SmartArt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的循环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图表，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取消组合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后，设计成并列关系的图表，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并重新着色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、分别添加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动画效果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8" name="图示 37"/>
          <p:cNvGraphicFramePr/>
          <p:nvPr>
            <p:extLst>
              <p:ext uri="{D42A27DB-BD31-4B8C-83A1-F6EECF244321}">
                <p14:modId xmlns:p14="http://schemas.microsoft.com/office/powerpoint/2010/main" val="1292674603"/>
              </p:ext>
            </p:extLst>
          </p:nvPr>
        </p:nvGraphicFramePr>
        <p:xfrm>
          <a:off x="770582" y="2204864"/>
          <a:ext cx="3760294" cy="35028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9" name="组合 38"/>
          <p:cNvGrpSpPr/>
          <p:nvPr/>
        </p:nvGrpSpPr>
        <p:grpSpPr>
          <a:xfrm>
            <a:off x="8117154" y="1700808"/>
            <a:ext cx="1807651" cy="1489821"/>
            <a:chOff x="437150" y="2317471"/>
            <a:chExt cx="1807651" cy="1489821"/>
          </a:xfrm>
        </p:grpSpPr>
        <p:sp>
          <p:nvSpPr>
            <p:cNvPr id="40" name="六边形 39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3B79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" name="矩形 40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亮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剑之旅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拓展训练课程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686199" y="2482470"/>
            <a:ext cx="1807651" cy="1489821"/>
            <a:chOff x="437150" y="2317471"/>
            <a:chExt cx="1807651" cy="1489821"/>
          </a:xfrm>
        </p:grpSpPr>
        <p:sp>
          <p:nvSpPr>
            <p:cNvPr id="43" name="六边形 42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7BC1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4" name="矩形 43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融入之行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新人入职课程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548108" y="2482470"/>
            <a:ext cx="1807651" cy="1489821"/>
            <a:chOff x="437150" y="2317471"/>
            <a:chExt cx="1807651" cy="1489821"/>
          </a:xfrm>
        </p:grpSpPr>
        <p:sp>
          <p:nvSpPr>
            <p:cNvPr id="46" name="六边形 45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8A3C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" name="矩形 46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精英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之路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业务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进阶课程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548108" y="4039708"/>
            <a:ext cx="1807651" cy="1489821"/>
            <a:chOff x="437150" y="2317471"/>
            <a:chExt cx="1807651" cy="1489821"/>
          </a:xfrm>
        </p:grpSpPr>
        <p:sp>
          <p:nvSpPr>
            <p:cNvPr id="49" name="六边形 48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FF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" name="矩形 49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跨越之阶</a:t>
              </a:r>
            </a:p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管理进阶课程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117154" y="3260154"/>
            <a:ext cx="1807651" cy="1489821"/>
            <a:chOff x="437150" y="2317471"/>
            <a:chExt cx="1807651" cy="1489821"/>
          </a:xfrm>
        </p:grpSpPr>
        <p:sp>
          <p:nvSpPr>
            <p:cNvPr id="52" name="六边形 51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矩形 52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京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东之魂</a:t>
              </a:r>
            </a:p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核心价值观课程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686199" y="4039708"/>
            <a:ext cx="1807651" cy="1489821"/>
            <a:chOff x="437150" y="2317471"/>
            <a:chExt cx="1807651" cy="1489821"/>
          </a:xfrm>
        </p:grpSpPr>
        <p:sp>
          <p:nvSpPr>
            <p:cNvPr id="55" name="六边形 54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6" name="矩形 55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明日之翼</a:t>
              </a:r>
            </a:p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职业化课程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117154" y="4819499"/>
            <a:ext cx="1807651" cy="1489821"/>
            <a:chOff x="437150" y="2317471"/>
            <a:chExt cx="1807651" cy="1489821"/>
          </a:xfrm>
        </p:grpSpPr>
        <p:sp>
          <p:nvSpPr>
            <p:cNvPr id="58" name="六边形 57"/>
            <p:cNvSpPr/>
            <p:nvPr/>
          </p:nvSpPr>
          <p:spPr>
            <a:xfrm>
              <a:off x="476880" y="2317471"/>
              <a:ext cx="1728192" cy="1489821"/>
            </a:xfrm>
            <a:prstGeom prst="hexagon">
              <a:avLst/>
            </a:prstGeom>
            <a:solidFill>
              <a:srgbClr val="FD7A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9" name="矩形 58"/>
            <p:cNvSpPr/>
            <p:nvPr/>
          </p:nvSpPr>
          <p:spPr>
            <a:xfrm>
              <a:off x="437150" y="2644875"/>
              <a:ext cx="1807651" cy="6155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制胜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之道</a:t>
              </a:r>
            </a:p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领导力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课程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60" name="直接箭头连接符 59"/>
          <p:cNvCxnSpPr/>
          <p:nvPr/>
        </p:nvCxnSpPr>
        <p:spPr>
          <a:xfrm>
            <a:off x="4875039" y="3972291"/>
            <a:ext cx="1850890" cy="0"/>
          </a:xfrm>
          <a:prstGeom prst="straightConnector1">
            <a:avLst/>
          </a:prstGeom>
          <a:ln>
            <a:prstDash val="dash"/>
            <a:headEnd type="none" w="med" len="med"/>
            <a:tailEnd type="triangle" w="lg" len="lg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4901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decel="10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3.3 </a:t>
            </a:r>
            <a:r>
              <a:rPr lang="zh-CN" altLang="en-US" sz="20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信息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图表的仿制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770582" y="980728"/>
            <a:ext cx="11009061" cy="1214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现在各种信息图表非常流行，比如腾讯的新闻百科中有各种漂亮的信息图表。我们在百度或者谷歌输入信息图表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可以找到许多时髦的图表。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  <a:spcAft>
                <a:spcPts val="600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图的图表是怎么模仿的呢？实际上就是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两个弧形拼起来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就好了，大家可以拆开右边的图琢磨一下。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0" name="图片 6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5680" y="2713062"/>
            <a:ext cx="4143375" cy="3524250"/>
          </a:xfrm>
          <a:prstGeom prst="rect">
            <a:avLst/>
          </a:prstGeom>
          <a:ln w="6350">
            <a:solidFill>
              <a:srgbClr val="FF9300"/>
            </a:solidFill>
          </a:ln>
        </p:spPr>
      </p:pic>
      <p:sp>
        <p:nvSpPr>
          <p:cNvPr id="7" name="弧形 6"/>
          <p:cNvSpPr/>
          <p:nvPr/>
        </p:nvSpPr>
        <p:spPr>
          <a:xfrm>
            <a:off x="8475539" y="3575187"/>
            <a:ext cx="1800000" cy="1800000"/>
          </a:xfrm>
          <a:prstGeom prst="arc">
            <a:avLst>
              <a:gd name="adj1" fmla="val 14946849"/>
              <a:gd name="adj2" fmla="val 3391550"/>
            </a:avLst>
          </a:prstGeom>
          <a:ln w="117475">
            <a:solidFill>
              <a:srgbClr val="8BAB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弧形 33"/>
          <p:cNvSpPr/>
          <p:nvPr/>
        </p:nvSpPr>
        <p:spPr>
          <a:xfrm>
            <a:off x="8475539" y="3575187"/>
            <a:ext cx="1800000" cy="1800000"/>
          </a:xfrm>
          <a:prstGeom prst="arc">
            <a:avLst>
              <a:gd name="adj1" fmla="val 2551213"/>
              <a:gd name="adj2" fmla="val 16358933"/>
            </a:avLst>
          </a:prstGeom>
          <a:ln w="219075"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8" name="椭圆 1027"/>
          <p:cNvSpPr/>
          <p:nvPr/>
        </p:nvSpPr>
        <p:spPr>
          <a:xfrm>
            <a:off x="8187407" y="3287055"/>
            <a:ext cx="2376264" cy="2376264"/>
          </a:xfrm>
          <a:prstGeom prst="ellipse">
            <a:avLst/>
          </a:prstGeom>
          <a:noFill/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32" name="直接连接符 1031"/>
          <p:cNvCxnSpPr/>
          <p:nvPr/>
        </p:nvCxnSpPr>
        <p:spPr>
          <a:xfrm flipH="1" flipV="1">
            <a:off x="7755359" y="3683299"/>
            <a:ext cx="720080" cy="419998"/>
          </a:xfrm>
          <a:prstGeom prst="line">
            <a:avLst/>
          </a:prstGeom>
          <a:ln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5" name="直接连接符 1034"/>
          <p:cNvCxnSpPr/>
          <p:nvPr/>
        </p:nvCxnSpPr>
        <p:spPr>
          <a:xfrm flipH="1">
            <a:off x="7542001" y="3682237"/>
            <a:ext cx="216024" cy="0"/>
          </a:xfrm>
          <a:prstGeom prst="line">
            <a:avLst/>
          </a:prstGeom>
          <a:ln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 flipH="1" flipV="1">
            <a:off x="10197883" y="4920687"/>
            <a:ext cx="720280" cy="420115"/>
          </a:xfrm>
          <a:prstGeom prst="line">
            <a:avLst/>
          </a:prstGeom>
          <a:ln>
            <a:solidFill>
              <a:srgbClr val="8BAB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接连接符 85"/>
          <p:cNvCxnSpPr/>
          <p:nvPr/>
        </p:nvCxnSpPr>
        <p:spPr>
          <a:xfrm flipH="1">
            <a:off x="10915497" y="5340802"/>
            <a:ext cx="216024" cy="0"/>
          </a:xfrm>
          <a:prstGeom prst="line">
            <a:avLst/>
          </a:prstGeom>
          <a:ln>
            <a:solidFill>
              <a:srgbClr val="8BAB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4" name="文本框 1043"/>
          <p:cNvSpPr txBox="1"/>
          <p:nvPr/>
        </p:nvSpPr>
        <p:spPr>
          <a:xfrm>
            <a:off x="6800136" y="3535395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份子钱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11121541" y="5171525"/>
            <a:ext cx="72327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8BAB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油钱等</a:t>
            </a:r>
            <a:endParaRPr lang="zh-CN" altLang="en-US" sz="1400" dirty="0">
              <a:solidFill>
                <a:srgbClr val="8BAB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5" name="文本框 1044"/>
          <p:cNvSpPr txBox="1"/>
          <p:nvPr/>
        </p:nvSpPr>
        <p:spPr>
          <a:xfrm>
            <a:off x="7430850" y="3683299"/>
            <a:ext cx="5405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i="1" dirty="0" smtClean="0">
                <a:solidFill>
                  <a:schemeClr val="bg1">
                    <a:lumMod val="50000"/>
                  </a:schemeClr>
                </a:solidFill>
              </a:rPr>
              <a:t>57%</a:t>
            </a:r>
            <a:endParaRPr lang="zh-CN" altLang="en-US" sz="16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10791812" y="5379275"/>
            <a:ext cx="5405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i="1" dirty="0" smtClean="0">
                <a:solidFill>
                  <a:schemeClr val="bg1">
                    <a:lumMod val="50000"/>
                  </a:schemeClr>
                </a:solidFill>
              </a:rPr>
              <a:t>43%</a:t>
            </a:r>
            <a:endParaRPr lang="zh-CN" altLang="en-US" sz="1600" i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46" name="文本框 1045"/>
          <p:cNvSpPr txBox="1"/>
          <p:nvPr/>
        </p:nvSpPr>
        <p:spPr>
          <a:xfrm>
            <a:off x="8740224" y="4013497"/>
            <a:ext cx="1424136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i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每月固定支出约</a:t>
            </a:r>
            <a:r>
              <a:rPr lang="en-US" altLang="zh-CN" sz="1400" i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9000</a:t>
            </a:r>
            <a:r>
              <a:rPr lang="zh-CN" altLang="en-US" sz="1400" i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endParaRPr lang="en-US" altLang="zh-CN" sz="1400" i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400" i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400" i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400" i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r>
              <a:rPr lang="en-US" altLang="zh-CN" sz="1400" i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300</a:t>
            </a:r>
            <a:r>
              <a:rPr lang="zh-CN" altLang="en-US" sz="1400" i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1400" i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51" name="直接箭头连接符 1050"/>
          <p:cNvCxnSpPr>
            <a:stCxn id="70" idx="3"/>
            <a:endCxn id="1028" idx="2"/>
          </p:cNvCxnSpPr>
          <p:nvPr/>
        </p:nvCxnSpPr>
        <p:spPr>
          <a:xfrm>
            <a:off x="5019055" y="4475187"/>
            <a:ext cx="3168352" cy="0"/>
          </a:xfrm>
          <a:prstGeom prst="straightConnector1">
            <a:avLst/>
          </a:prstGeom>
          <a:noFill/>
          <a:ln w="6350">
            <a:solidFill>
              <a:srgbClr val="FF0000"/>
            </a:solidFill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4060004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3.3 </a:t>
            </a:r>
            <a:r>
              <a:rPr lang="zh-CN" altLang="en-US" sz="20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信息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图表的仿制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770582" y="980728"/>
            <a:ext cx="11009061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同样，下面的信息图表，也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利用两个圆弧实现，大家可以尝试一下：）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3" name="弧形 1052"/>
          <p:cNvSpPr/>
          <p:nvPr/>
        </p:nvSpPr>
        <p:spPr>
          <a:xfrm>
            <a:off x="1161413" y="3573200"/>
            <a:ext cx="1440160" cy="1440000"/>
          </a:xfrm>
          <a:prstGeom prst="arc">
            <a:avLst>
              <a:gd name="adj1" fmla="val 3769744"/>
              <a:gd name="adj2" fmla="val 16218957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弧形 99"/>
          <p:cNvSpPr/>
          <p:nvPr/>
        </p:nvSpPr>
        <p:spPr>
          <a:xfrm>
            <a:off x="698575" y="3069168"/>
            <a:ext cx="2448336" cy="2448064"/>
          </a:xfrm>
          <a:prstGeom prst="arc">
            <a:avLst>
              <a:gd name="adj1" fmla="val 16190681"/>
              <a:gd name="adj2" fmla="val 3787939"/>
            </a:avLst>
          </a:prstGeom>
          <a:solidFill>
            <a:srgbClr val="8BAB00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弧形 102"/>
          <p:cNvSpPr/>
          <p:nvPr/>
        </p:nvSpPr>
        <p:spPr>
          <a:xfrm>
            <a:off x="4621127" y="3573200"/>
            <a:ext cx="1440160" cy="1440000"/>
          </a:xfrm>
          <a:prstGeom prst="arc">
            <a:avLst>
              <a:gd name="adj1" fmla="val 2427216"/>
              <a:gd name="adj2" fmla="val 16218957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弧形 103"/>
          <p:cNvSpPr/>
          <p:nvPr/>
        </p:nvSpPr>
        <p:spPr>
          <a:xfrm>
            <a:off x="4154959" y="3069168"/>
            <a:ext cx="2448336" cy="2448064"/>
          </a:xfrm>
          <a:prstGeom prst="arc">
            <a:avLst>
              <a:gd name="adj1" fmla="val 16190681"/>
              <a:gd name="adj2" fmla="val 2404260"/>
            </a:avLst>
          </a:prstGeom>
          <a:solidFill>
            <a:srgbClr val="8BAB00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弧形 104"/>
          <p:cNvSpPr/>
          <p:nvPr/>
        </p:nvSpPr>
        <p:spPr>
          <a:xfrm>
            <a:off x="8071101" y="3573200"/>
            <a:ext cx="1440160" cy="1440000"/>
          </a:xfrm>
          <a:prstGeom prst="arc">
            <a:avLst>
              <a:gd name="adj1" fmla="val 5392793"/>
              <a:gd name="adj2" fmla="val 16193344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弧形 105"/>
          <p:cNvSpPr/>
          <p:nvPr/>
        </p:nvSpPr>
        <p:spPr>
          <a:xfrm>
            <a:off x="7607043" y="3069168"/>
            <a:ext cx="2448336" cy="2448064"/>
          </a:xfrm>
          <a:prstGeom prst="arc">
            <a:avLst>
              <a:gd name="adj1" fmla="val 16190681"/>
              <a:gd name="adj2" fmla="val 5400902"/>
            </a:avLst>
          </a:prstGeom>
          <a:solidFill>
            <a:srgbClr val="8BAB00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4" name="文本框 1053"/>
          <p:cNvSpPr txBox="1"/>
          <p:nvPr/>
        </p:nvSpPr>
        <p:spPr>
          <a:xfrm>
            <a:off x="2028656" y="3678331"/>
            <a:ext cx="22365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ln>
                  <a:solidFill>
                    <a:schemeClr val="bg1"/>
                  </a:solidFill>
                </a:ln>
                <a:solidFill>
                  <a:srgbClr val="FF9300"/>
                </a:solidFill>
                <a:latin typeface="Arial Black" panose="020B0A04020102020204" pitchFamily="34" charset="0"/>
              </a:rPr>
              <a:t>40.9%</a:t>
            </a:r>
            <a:endParaRPr lang="zh-CN" altLang="en-US" sz="4800" b="1" dirty="0">
              <a:ln>
                <a:solidFill>
                  <a:schemeClr val="bg1"/>
                </a:solidFill>
              </a:ln>
              <a:solidFill>
                <a:srgbClr val="FF9300"/>
              </a:solidFill>
              <a:latin typeface="Arial Black" panose="020B0A04020102020204" pitchFamily="34" charset="0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5485040" y="3678331"/>
            <a:ext cx="223651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ln>
                  <a:solidFill>
                    <a:schemeClr val="bg1"/>
                  </a:solidFill>
                </a:ln>
                <a:solidFill>
                  <a:srgbClr val="FF9300"/>
                </a:solidFill>
                <a:latin typeface="Arial Black" panose="020B0A04020102020204" pitchFamily="34" charset="0"/>
              </a:rPr>
              <a:t>37.7%</a:t>
            </a:r>
            <a:endParaRPr lang="zh-CN" altLang="en-US" sz="4800" b="1" dirty="0">
              <a:ln>
                <a:solidFill>
                  <a:schemeClr val="bg1"/>
                </a:solidFill>
              </a:ln>
              <a:solidFill>
                <a:srgbClr val="FF9300"/>
              </a:solidFill>
              <a:latin typeface="Arial Black" panose="020B0A04020102020204" pitchFamily="34" charset="0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8986313" y="3877702"/>
            <a:ext cx="16209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ln>
                  <a:solidFill>
                    <a:schemeClr val="bg1"/>
                  </a:solidFill>
                </a:ln>
                <a:solidFill>
                  <a:srgbClr val="FF9300"/>
                </a:solidFill>
                <a:latin typeface="Arial Black" panose="020B0A04020102020204" pitchFamily="34" charset="0"/>
              </a:rPr>
              <a:t>50%</a:t>
            </a:r>
            <a:endParaRPr lang="zh-CN" altLang="en-US" sz="4800" b="1" dirty="0">
              <a:ln>
                <a:solidFill>
                  <a:schemeClr val="bg1"/>
                </a:solidFill>
              </a:ln>
              <a:solidFill>
                <a:srgbClr val="FF9300"/>
              </a:solidFill>
              <a:latin typeface="Arial Black" panose="020B0A04020102020204" pitchFamily="34" charset="0"/>
            </a:endParaRPr>
          </a:p>
        </p:txBody>
      </p:sp>
      <p:sp>
        <p:nvSpPr>
          <p:cNvPr id="1055" name="文本框 1054"/>
          <p:cNvSpPr txBox="1"/>
          <p:nvPr/>
        </p:nvSpPr>
        <p:spPr>
          <a:xfrm>
            <a:off x="1611952" y="5827980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模块一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4957750" y="5827980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模块二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8303547" y="5827980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模块三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8648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3.4 </a:t>
            </a:r>
            <a:r>
              <a:rPr lang="zh-CN" altLang="en-US" sz="20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个性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图表的仿制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770582" y="980728"/>
            <a:ext cx="11009061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当我们看到比较漂亮的个性图表时，随时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保存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下来，然后当需要时，可以仿制出来，如下：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5680" y="2060848"/>
            <a:ext cx="4320480" cy="4248472"/>
          </a:xfrm>
          <a:prstGeom prst="rect">
            <a:avLst/>
          </a:prstGeom>
          <a:ln w="6350">
            <a:solidFill>
              <a:srgbClr val="FF9300"/>
            </a:solidFill>
          </a:ln>
        </p:spPr>
      </p:pic>
      <p:grpSp>
        <p:nvGrpSpPr>
          <p:cNvPr id="8" name="组合 7"/>
          <p:cNvGrpSpPr/>
          <p:nvPr/>
        </p:nvGrpSpPr>
        <p:grpSpPr>
          <a:xfrm>
            <a:off x="6387207" y="2386748"/>
            <a:ext cx="4968552" cy="3596673"/>
            <a:chOff x="1561083" y="1412776"/>
            <a:chExt cx="4968552" cy="3596673"/>
          </a:xfrm>
        </p:grpSpPr>
        <p:grpSp>
          <p:nvGrpSpPr>
            <p:cNvPr id="9" name="组合 8"/>
            <p:cNvGrpSpPr/>
            <p:nvPr/>
          </p:nvGrpSpPr>
          <p:grpSpPr>
            <a:xfrm>
              <a:off x="1561083" y="1412776"/>
              <a:ext cx="4968552" cy="3596673"/>
              <a:chOff x="1561083" y="1916832"/>
              <a:chExt cx="4968552" cy="3596673"/>
            </a:xfrm>
          </p:grpSpPr>
          <p:graphicFrame>
            <p:nvGraphicFramePr>
              <p:cNvPr id="11" name="图表 10"/>
              <p:cNvGraphicFramePr/>
              <p:nvPr>
                <p:extLst>
                  <p:ext uri="{D42A27DB-BD31-4B8C-83A1-F6EECF244321}">
                    <p14:modId xmlns:p14="http://schemas.microsoft.com/office/powerpoint/2010/main" val="2160092131"/>
                  </p:ext>
                </p:extLst>
              </p:nvPr>
            </p:nvGraphicFramePr>
            <p:xfrm>
              <a:off x="1561083" y="1916832"/>
              <a:ext cx="4968552" cy="359667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12" name="椭圆 11"/>
              <p:cNvSpPr/>
              <p:nvPr/>
            </p:nvSpPr>
            <p:spPr>
              <a:xfrm>
                <a:off x="2353171" y="2132856"/>
                <a:ext cx="180000" cy="180000"/>
              </a:xfrm>
              <a:prstGeom prst="ellipse">
                <a:avLst/>
              </a:prstGeom>
              <a:solidFill>
                <a:srgbClr val="EF38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5863571" y="2132856"/>
                <a:ext cx="180000" cy="180000"/>
              </a:xfrm>
              <a:prstGeom prst="ellipse">
                <a:avLst/>
              </a:prstGeom>
              <a:solidFill>
                <a:srgbClr val="FD7A2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2355972" y="4869160"/>
                <a:ext cx="180000" cy="180000"/>
              </a:xfrm>
              <a:prstGeom prst="ellipse">
                <a:avLst/>
              </a:prstGeom>
              <a:solidFill>
                <a:srgbClr val="AAD5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5863571" y="4869160"/>
                <a:ext cx="180000" cy="180000"/>
              </a:xfrm>
              <a:prstGeom prst="ellipse">
                <a:avLst/>
              </a:prstGeom>
              <a:solidFill>
                <a:srgbClr val="3B79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6" name="直接连接符 15"/>
              <p:cNvCxnSpPr>
                <a:stCxn id="12" idx="5"/>
              </p:cNvCxnSpPr>
              <p:nvPr/>
            </p:nvCxnSpPr>
            <p:spPr>
              <a:xfrm>
                <a:off x="2506811" y="2286496"/>
                <a:ext cx="422424" cy="350416"/>
              </a:xfrm>
              <a:prstGeom prst="line">
                <a:avLst/>
              </a:prstGeom>
              <a:ln>
                <a:solidFill>
                  <a:srgbClr val="EF38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>
                <a:stCxn id="13" idx="3"/>
              </p:cNvCxnSpPr>
              <p:nvPr/>
            </p:nvCxnSpPr>
            <p:spPr>
              <a:xfrm flipH="1">
                <a:off x="5521523" y="2286496"/>
                <a:ext cx="368408" cy="350416"/>
              </a:xfrm>
              <a:prstGeom prst="line">
                <a:avLst/>
              </a:prstGeom>
              <a:ln>
                <a:solidFill>
                  <a:srgbClr val="FD7A2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>
                <a:stCxn id="14" idx="7"/>
              </p:cNvCxnSpPr>
              <p:nvPr/>
            </p:nvCxnSpPr>
            <p:spPr>
              <a:xfrm flipV="1">
                <a:off x="2509612" y="4509120"/>
                <a:ext cx="491631" cy="386400"/>
              </a:xfrm>
              <a:prstGeom prst="line">
                <a:avLst/>
              </a:prstGeom>
              <a:ln>
                <a:solidFill>
                  <a:srgbClr val="AAD52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>
                <a:stCxn id="15" idx="1"/>
              </p:cNvCxnSpPr>
              <p:nvPr/>
            </p:nvCxnSpPr>
            <p:spPr>
              <a:xfrm flipH="1" flipV="1">
                <a:off x="5449515" y="4581128"/>
                <a:ext cx="440416" cy="314392"/>
              </a:xfrm>
              <a:prstGeom prst="line">
                <a:avLst/>
              </a:prstGeom>
              <a:ln>
                <a:solidFill>
                  <a:srgbClr val="3B79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文本框 9"/>
            <p:cNvSpPr txBox="1"/>
            <p:nvPr/>
          </p:nvSpPr>
          <p:spPr>
            <a:xfrm rot="20331793">
              <a:off x="3391833" y="2596025"/>
              <a:ext cx="167887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dirty="0">
                  <a:ln>
                    <a:solidFill>
                      <a:schemeClr val="bg1"/>
                    </a:solidFill>
                  </a:ln>
                  <a:solidFill>
                    <a:srgbClr val="FF850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标题</a:t>
              </a:r>
            </a:p>
          </p:txBody>
        </p:sp>
      </p:grpSp>
      <p:sp>
        <p:nvSpPr>
          <p:cNvPr id="20" name="TextBox 6"/>
          <p:cNvSpPr txBox="1"/>
          <p:nvPr/>
        </p:nvSpPr>
        <p:spPr>
          <a:xfrm>
            <a:off x="6531222" y="2000453"/>
            <a:ext cx="129614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000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内容一</a:t>
            </a:r>
            <a:endParaRPr lang="zh-CN" altLang="en-US" sz="2000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10491663" y="2000453"/>
            <a:ext cx="128798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内容二</a:t>
            </a:r>
            <a:endParaRPr lang="zh-CN" altLang="en-US" sz="2000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6531223" y="5666940"/>
            <a:ext cx="136815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000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内容三</a:t>
            </a:r>
            <a:endParaRPr lang="zh-CN" altLang="en-US" sz="2000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3" name="TextBox 6"/>
          <p:cNvSpPr txBox="1"/>
          <p:nvPr/>
        </p:nvSpPr>
        <p:spPr>
          <a:xfrm>
            <a:off x="10491663" y="5661018"/>
            <a:ext cx="1287980" cy="5042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 smtClean="0">
                <a:solidFill>
                  <a:srgbClr val="5F5E5C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内容四</a:t>
            </a:r>
            <a:endParaRPr lang="zh-CN" altLang="en-US" sz="2000" dirty="0">
              <a:solidFill>
                <a:srgbClr val="5F5E5C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cxnSp>
        <p:nvCxnSpPr>
          <p:cNvPr id="27" name="直接箭头连接符 26"/>
          <p:cNvCxnSpPr/>
          <p:nvPr/>
        </p:nvCxnSpPr>
        <p:spPr>
          <a:xfrm>
            <a:off x="5019055" y="4077072"/>
            <a:ext cx="2313880" cy="0"/>
          </a:xfrm>
          <a:prstGeom prst="straightConnector1">
            <a:avLst/>
          </a:prstGeom>
          <a:noFill/>
          <a:ln w="6350">
            <a:solidFill>
              <a:srgbClr val="FF0000"/>
            </a:solidFill>
            <a:prstDash val="dash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4079969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3.5 </a:t>
            </a:r>
            <a:r>
              <a:rPr lang="zh-CN" altLang="en-US" sz="20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个性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图表的创新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770582" y="980728"/>
            <a:ext cx="1100906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右边的图表和左边的图表很相似但差异较大，它是我根据左图所激发的灵感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创新设计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的，而左图是从百度中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偶然发现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的。（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右图源文件在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《32-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人才选用育留（布衣公子作品）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2013.01.30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en-US" altLang="zh-CN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teliss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2591" y="2269807"/>
            <a:ext cx="4247525" cy="3600000"/>
          </a:xfrm>
          <a:prstGeom prst="rect">
            <a:avLst/>
          </a:prstGeom>
          <a:ln w="6350">
            <a:solidFill>
              <a:srgbClr val="FF9300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4214"/>
          <a:stretch/>
        </p:blipFill>
        <p:spPr>
          <a:xfrm>
            <a:off x="6891263" y="2269807"/>
            <a:ext cx="4963566" cy="3600000"/>
          </a:xfrm>
          <a:prstGeom prst="rect">
            <a:avLst/>
          </a:prstGeom>
          <a:ln w="6350">
            <a:solidFill>
              <a:srgbClr val="FF9300"/>
            </a:solidFill>
          </a:ln>
        </p:spPr>
      </p:pic>
      <p:sp>
        <p:nvSpPr>
          <p:cNvPr id="41" name="燕尾形 40"/>
          <p:cNvSpPr/>
          <p:nvPr/>
        </p:nvSpPr>
        <p:spPr>
          <a:xfrm>
            <a:off x="5774665" y="3493743"/>
            <a:ext cx="432048" cy="1152128"/>
          </a:xfrm>
          <a:prstGeom prst="chevron">
            <a:avLst/>
          </a:prstGeom>
          <a:solidFill>
            <a:srgbClr val="FF9300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8788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3.6 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根据灵感，大胆尝试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770582" y="980728"/>
            <a:ext cx="11009061" cy="417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下图完全是根据我大脑中突然蹦出的灵感所设计的图表，简洁清爽。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Freeform 274"/>
          <p:cNvSpPr>
            <a:spLocks/>
          </p:cNvSpPr>
          <p:nvPr/>
        </p:nvSpPr>
        <p:spPr bwMode="auto">
          <a:xfrm>
            <a:off x="3506887" y="2925168"/>
            <a:ext cx="2016000" cy="2016000"/>
          </a:xfrm>
          <a:prstGeom prst="flowChartConnector">
            <a:avLst/>
          </a:prstGeom>
          <a:solidFill>
            <a:srgbClr val="FF9300"/>
          </a:solidFill>
          <a:ln>
            <a:noFill/>
          </a:ln>
          <a:effectLst>
            <a:reflection endPos="21000" dist="50800" dir="5400000" sy="-100000" algn="bl" rotWithShape="0"/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46" name="Freeform 369"/>
          <p:cNvSpPr>
            <a:spLocks/>
          </p:cNvSpPr>
          <p:nvPr/>
        </p:nvSpPr>
        <p:spPr bwMode="auto">
          <a:xfrm>
            <a:off x="6128929" y="2925168"/>
            <a:ext cx="2016000" cy="2016000"/>
          </a:xfrm>
          <a:prstGeom prst="flowChartConnector">
            <a:avLst/>
          </a:prstGeom>
          <a:solidFill>
            <a:srgbClr val="8BAB00"/>
          </a:solidFill>
          <a:ln>
            <a:noFill/>
          </a:ln>
          <a:effectLst>
            <a:reflection endPos="21000" dist="50800" dir="5400000" sy="-100000" algn="bl" rotWithShape="0"/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TextBox 33"/>
          <p:cNvSpPr txBox="1"/>
          <p:nvPr/>
        </p:nvSpPr>
        <p:spPr>
          <a:xfrm>
            <a:off x="3877832" y="3286837"/>
            <a:ext cx="1261885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观念</a:t>
            </a:r>
            <a:endParaRPr lang="en-US" altLang="zh-CN" sz="3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类课程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35"/>
          <p:cNvSpPr txBox="1"/>
          <p:nvPr/>
        </p:nvSpPr>
        <p:spPr>
          <a:xfrm>
            <a:off x="6505986" y="3286837"/>
            <a:ext cx="1261885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技术</a:t>
            </a:r>
            <a:endParaRPr lang="en-US" altLang="zh-CN" sz="3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类课程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9" name="直接箭头连接符 48"/>
          <p:cNvCxnSpPr/>
          <p:nvPr/>
        </p:nvCxnSpPr>
        <p:spPr>
          <a:xfrm flipH="1">
            <a:off x="1345059" y="2924944"/>
            <a:ext cx="1728192" cy="0"/>
          </a:xfrm>
          <a:prstGeom prst="straightConnector1">
            <a:avLst/>
          </a:prstGeom>
          <a:ln>
            <a:solidFill>
              <a:srgbClr val="FF9300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>
            <a:endCxn id="45" idx="1"/>
          </p:cNvCxnSpPr>
          <p:nvPr/>
        </p:nvCxnSpPr>
        <p:spPr>
          <a:xfrm>
            <a:off x="3073251" y="2924944"/>
            <a:ext cx="728872" cy="295460"/>
          </a:xfrm>
          <a:prstGeom prst="line">
            <a:avLst/>
          </a:prstGeom>
          <a:ln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8547447" y="2924944"/>
            <a:ext cx="1728000" cy="0"/>
          </a:xfrm>
          <a:prstGeom prst="line">
            <a:avLst/>
          </a:prstGeom>
          <a:ln>
            <a:solidFill>
              <a:srgbClr val="FF9300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>
            <a:endCxn id="46" idx="7"/>
          </p:cNvCxnSpPr>
          <p:nvPr/>
        </p:nvCxnSpPr>
        <p:spPr>
          <a:xfrm flipH="1">
            <a:off x="7849693" y="2924944"/>
            <a:ext cx="720000" cy="295460"/>
          </a:xfrm>
          <a:prstGeom prst="line">
            <a:avLst/>
          </a:prstGeom>
          <a:ln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 Box 44"/>
          <p:cNvSpPr txBox="1">
            <a:spLocks noChangeArrowheads="1"/>
          </p:cNvSpPr>
          <p:nvPr/>
        </p:nvSpPr>
        <p:spPr bwMode="auto">
          <a:xfrm>
            <a:off x="1345059" y="3284984"/>
            <a:ext cx="1872208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/>
              <a:t>观念态度类课程要有很强的理论性与思想性，有清晰的逻辑主线；</a:t>
            </a:r>
            <a:endParaRPr lang="en-US" altLang="zh-CN" b="1" dirty="0" smtClean="0">
              <a:solidFill>
                <a:srgbClr val="F05425"/>
              </a:solidFill>
            </a:endParaRPr>
          </a:p>
        </p:txBody>
      </p:sp>
      <p:sp>
        <p:nvSpPr>
          <p:cNvPr id="71" name="Text Box 44"/>
          <p:cNvSpPr txBox="1">
            <a:spLocks noChangeArrowheads="1"/>
          </p:cNvSpPr>
          <p:nvPr/>
        </p:nvSpPr>
        <p:spPr bwMode="auto">
          <a:xfrm>
            <a:off x="8403431" y="3284984"/>
            <a:ext cx="2016224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 defTabSz="720725" eaLnBrk="0" hangingPunct="0">
              <a:defRPr sz="1600">
                <a:latin typeface="Arial" pitchFamily="34" charset="0"/>
                <a:ea typeface="宋体" pitchFamily="2" charset="-122"/>
              </a:defRPr>
            </a:lvl2pPr>
            <a:lvl3pPr defTabSz="720725" eaLnBrk="0" hangingPunct="0">
              <a:defRPr sz="1600">
                <a:latin typeface="Arial" pitchFamily="34" charset="0"/>
                <a:ea typeface="宋体" pitchFamily="2" charset="-122"/>
              </a:defRPr>
            </a:lvl3pPr>
            <a:lvl4pPr defTabSz="720725" eaLnBrk="0" hangingPunct="0">
              <a:defRPr sz="1600">
                <a:latin typeface="Arial" pitchFamily="34" charset="0"/>
                <a:ea typeface="宋体" pitchFamily="2" charset="-122"/>
              </a:defRPr>
            </a:lvl4pPr>
            <a:lvl5pPr defTabSz="720725" eaLnBrk="0" hangingPunct="0">
              <a:defRPr sz="1600">
                <a:latin typeface="Arial" pitchFamily="34" charset="0"/>
                <a:ea typeface="宋体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itchFamily="34" charset="0"/>
                <a:ea typeface="宋体" pitchFamily="2" charset="-122"/>
              </a:defRPr>
            </a:lvl9pPr>
          </a:lstStyle>
          <a:p>
            <a:pPr indent="0"/>
            <a:r>
              <a:rPr lang="zh-CN" altLang="en-US" dirty="0" smtClean="0"/>
              <a:t>突出课程</a:t>
            </a:r>
            <a:r>
              <a:rPr lang="zh-CN" altLang="en-US" dirty="0"/>
              <a:t>的核心原理，解析要到位，并通过一系列的引导方法与训练手段，实现课程目标的要求。</a:t>
            </a:r>
            <a:endParaRPr lang="en-US" altLang="zh-CN" b="1" dirty="0" smtClean="0">
              <a:solidFill>
                <a:srgbClr val="F0542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2744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7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3.7 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模块</a:t>
            </a:r>
            <a:r>
              <a:rPr lang="zh-CN" altLang="en-US" sz="20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灵活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摆放形成图表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770582" y="980728"/>
            <a:ext cx="11009061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同样的图形模块，可以灵活摆放，或适度改变大小，就可以形成非常美观的图表。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187407" y="2771497"/>
            <a:ext cx="3352448" cy="2905377"/>
            <a:chOff x="4154959" y="2675589"/>
            <a:chExt cx="3352448" cy="2905377"/>
          </a:xfrm>
        </p:grpSpPr>
        <p:sp>
          <p:nvSpPr>
            <p:cNvPr id="9" name="Oval 274"/>
            <p:cNvSpPr>
              <a:spLocks noChangeArrowheads="1"/>
            </p:cNvSpPr>
            <p:nvPr/>
          </p:nvSpPr>
          <p:spPr bwMode="auto">
            <a:xfrm>
              <a:off x="4243088" y="2771472"/>
              <a:ext cx="1653905" cy="1654300"/>
            </a:xfrm>
            <a:prstGeom prst="ellipse">
              <a:avLst/>
            </a:prstGeom>
            <a:solidFill>
              <a:srgbClr val="F054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Oval 276"/>
            <p:cNvSpPr>
              <a:spLocks noChangeArrowheads="1"/>
            </p:cNvSpPr>
            <p:nvPr/>
          </p:nvSpPr>
          <p:spPr bwMode="auto">
            <a:xfrm>
              <a:off x="5490859" y="2675589"/>
              <a:ext cx="2016548" cy="2016000"/>
            </a:xfrm>
            <a:prstGeom prst="ellipse">
              <a:avLst/>
            </a:prstGeom>
            <a:solidFill>
              <a:srgbClr val="36B2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277"/>
            <p:cNvSpPr>
              <a:spLocks noChangeArrowheads="1"/>
            </p:cNvSpPr>
            <p:nvPr/>
          </p:nvSpPr>
          <p:spPr bwMode="auto">
            <a:xfrm>
              <a:off x="4793723" y="3887551"/>
              <a:ext cx="1694223" cy="1693415"/>
            </a:xfrm>
            <a:prstGeom prst="ellipse">
              <a:avLst/>
            </a:prstGeom>
            <a:solidFill>
              <a:srgbClr val="7BC1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4793724" y="4499828"/>
              <a:ext cx="16488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② 调动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资源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4154959" y="3354944"/>
              <a:ext cx="149588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③ 管理</a:t>
              </a: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变革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5451103" y="3429000"/>
              <a:ext cx="201654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① 组织</a:t>
              </a:r>
              <a:r>
                <a:rPr lang="zh-CN" altLang="en-US" sz="2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调整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26567" y="2931139"/>
            <a:ext cx="6745536" cy="2586093"/>
            <a:chOff x="842591" y="2715115"/>
            <a:chExt cx="6745536" cy="2586093"/>
          </a:xfrm>
        </p:grpSpPr>
        <p:cxnSp>
          <p:nvCxnSpPr>
            <p:cNvPr id="63" name="直接连接符 62"/>
            <p:cNvCxnSpPr/>
            <p:nvPr/>
          </p:nvCxnSpPr>
          <p:spPr>
            <a:xfrm flipV="1">
              <a:off x="3842214" y="4215134"/>
              <a:ext cx="236125" cy="180396"/>
            </a:xfrm>
            <a:prstGeom prst="line">
              <a:avLst/>
            </a:prstGeom>
            <a:ln>
              <a:solidFill>
                <a:srgbClr val="FF9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3842214" y="3628153"/>
              <a:ext cx="248322" cy="144289"/>
            </a:xfrm>
            <a:prstGeom prst="line">
              <a:avLst/>
            </a:prstGeom>
            <a:ln>
              <a:solidFill>
                <a:srgbClr val="8BAB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7" name="组合 36"/>
            <p:cNvGrpSpPr/>
            <p:nvPr/>
          </p:nvGrpSpPr>
          <p:grpSpPr>
            <a:xfrm>
              <a:off x="4041713" y="3288161"/>
              <a:ext cx="1440000" cy="1440000"/>
              <a:chOff x="1058623" y="3078990"/>
              <a:chExt cx="1440000" cy="1440000"/>
            </a:xfrm>
          </p:grpSpPr>
          <p:sp>
            <p:nvSpPr>
              <p:cNvPr id="32" name="Freeform 188"/>
              <p:cNvSpPr>
                <a:spLocks noEditPoints="1"/>
              </p:cNvSpPr>
              <p:nvPr/>
            </p:nvSpPr>
            <p:spPr bwMode="auto">
              <a:xfrm>
                <a:off x="1058623" y="3078990"/>
                <a:ext cx="1440000" cy="1440000"/>
              </a:xfrm>
              <a:custGeom>
                <a:avLst/>
                <a:gdLst>
                  <a:gd name="T0" fmla="*/ 86 w 172"/>
                  <a:gd name="T1" fmla="*/ 172 h 172"/>
                  <a:gd name="T2" fmla="*/ 0 w 172"/>
                  <a:gd name="T3" fmla="*/ 86 h 172"/>
                  <a:gd name="T4" fmla="*/ 86 w 172"/>
                  <a:gd name="T5" fmla="*/ 0 h 172"/>
                  <a:gd name="T6" fmla="*/ 172 w 172"/>
                  <a:gd name="T7" fmla="*/ 86 h 172"/>
                  <a:gd name="T8" fmla="*/ 86 w 172"/>
                  <a:gd name="T9" fmla="*/ 172 h 172"/>
                  <a:gd name="T10" fmla="*/ 86 w 172"/>
                  <a:gd name="T11" fmla="*/ 2 h 172"/>
                  <a:gd name="T12" fmla="*/ 2 w 172"/>
                  <a:gd name="T13" fmla="*/ 86 h 172"/>
                  <a:gd name="T14" fmla="*/ 86 w 172"/>
                  <a:gd name="T15" fmla="*/ 169 h 172"/>
                  <a:gd name="T16" fmla="*/ 169 w 172"/>
                  <a:gd name="T17" fmla="*/ 86 h 172"/>
                  <a:gd name="T18" fmla="*/ 86 w 172"/>
                  <a:gd name="T19" fmla="*/ 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2" h="172">
                    <a:moveTo>
                      <a:pt x="86" y="172"/>
                    </a:moveTo>
                    <a:cubicBezTo>
                      <a:pt x="39" y="172"/>
                      <a:pt x="0" y="133"/>
                      <a:pt x="0" y="86"/>
                    </a:cubicBezTo>
                    <a:cubicBezTo>
                      <a:pt x="0" y="38"/>
                      <a:pt x="39" y="0"/>
                      <a:pt x="86" y="0"/>
                    </a:cubicBezTo>
                    <a:cubicBezTo>
                      <a:pt x="133" y="0"/>
                      <a:pt x="172" y="38"/>
                      <a:pt x="172" y="86"/>
                    </a:cubicBezTo>
                    <a:cubicBezTo>
                      <a:pt x="172" y="133"/>
                      <a:pt x="133" y="172"/>
                      <a:pt x="86" y="172"/>
                    </a:cubicBezTo>
                    <a:close/>
                    <a:moveTo>
                      <a:pt x="86" y="2"/>
                    </a:moveTo>
                    <a:cubicBezTo>
                      <a:pt x="40" y="2"/>
                      <a:pt x="2" y="40"/>
                      <a:pt x="2" y="86"/>
                    </a:cubicBezTo>
                    <a:cubicBezTo>
                      <a:pt x="2" y="132"/>
                      <a:pt x="40" y="169"/>
                      <a:pt x="86" y="169"/>
                    </a:cubicBezTo>
                    <a:cubicBezTo>
                      <a:pt x="132" y="169"/>
                      <a:pt x="169" y="132"/>
                      <a:pt x="169" y="86"/>
                    </a:cubicBezTo>
                    <a:cubicBezTo>
                      <a:pt x="169" y="40"/>
                      <a:pt x="132" y="2"/>
                      <a:pt x="86" y="2"/>
                    </a:cubicBezTo>
                    <a:close/>
                  </a:path>
                </a:pathLst>
              </a:custGeom>
              <a:solidFill>
                <a:srgbClr val="CD1F06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Oval 189"/>
              <p:cNvSpPr>
                <a:spLocks noChangeArrowheads="1"/>
              </p:cNvSpPr>
              <p:nvPr/>
            </p:nvSpPr>
            <p:spPr bwMode="auto">
              <a:xfrm>
                <a:off x="1130623" y="3150990"/>
                <a:ext cx="1296000" cy="1296000"/>
              </a:xfrm>
              <a:prstGeom prst="ellipse">
                <a:avLst/>
              </a:prstGeom>
              <a:solidFill>
                <a:srgbClr val="CD1F06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224625" y="3475825"/>
                <a:ext cx="1107996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sz="3600" dirty="0">
                    <a:solidFill>
                      <a:schemeClr val="bg1"/>
                    </a:solidFill>
                    <a:latin typeface="华康俪金黑W8(P)" pitchFamily="34" charset="-122"/>
                    <a:ea typeface="华康俪金黑W8(P)" pitchFamily="34" charset="-122"/>
                  </a:rPr>
                  <a:t>信誉</a:t>
                </a: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2797280" y="4141181"/>
              <a:ext cx="1155233" cy="1160027"/>
              <a:chOff x="5608149" y="3846954"/>
              <a:chExt cx="1155233" cy="1160027"/>
            </a:xfrm>
          </p:grpSpPr>
          <p:sp>
            <p:nvSpPr>
              <p:cNvPr id="29" name="Freeform 190"/>
              <p:cNvSpPr>
                <a:spLocks noEditPoints="1"/>
              </p:cNvSpPr>
              <p:nvPr/>
            </p:nvSpPr>
            <p:spPr bwMode="auto">
              <a:xfrm>
                <a:off x="5608149" y="3846954"/>
                <a:ext cx="1155233" cy="1160027"/>
              </a:xfrm>
              <a:custGeom>
                <a:avLst/>
                <a:gdLst>
                  <a:gd name="T0" fmla="*/ 102 w 204"/>
                  <a:gd name="T1" fmla="*/ 205 h 205"/>
                  <a:gd name="T2" fmla="*/ 0 w 204"/>
                  <a:gd name="T3" fmla="*/ 103 h 205"/>
                  <a:gd name="T4" fmla="*/ 102 w 204"/>
                  <a:gd name="T5" fmla="*/ 0 h 205"/>
                  <a:gd name="T6" fmla="*/ 204 w 204"/>
                  <a:gd name="T7" fmla="*/ 103 h 205"/>
                  <a:gd name="T8" fmla="*/ 102 w 204"/>
                  <a:gd name="T9" fmla="*/ 205 h 205"/>
                  <a:gd name="T10" fmla="*/ 102 w 204"/>
                  <a:gd name="T11" fmla="*/ 3 h 205"/>
                  <a:gd name="T12" fmla="*/ 3 w 204"/>
                  <a:gd name="T13" fmla="*/ 103 h 205"/>
                  <a:gd name="T14" fmla="*/ 102 w 204"/>
                  <a:gd name="T15" fmla="*/ 202 h 205"/>
                  <a:gd name="T16" fmla="*/ 202 w 204"/>
                  <a:gd name="T17" fmla="*/ 103 h 205"/>
                  <a:gd name="T18" fmla="*/ 102 w 204"/>
                  <a:gd name="T19" fmla="*/ 3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4" h="205">
                    <a:moveTo>
                      <a:pt x="102" y="205"/>
                    </a:moveTo>
                    <a:cubicBezTo>
                      <a:pt x="46" y="205"/>
                      <a:pt x="0" y="159"/>
                      <a:pt x="0" y="103"/>
                    </a:cubicBezTo>
                    <a:cubicBezTo>
                      <a:pt x="0" y="46"/>
                      <a:pt x="46" y="0"/>
                      <a:pt x="102" y="0"/>
                    </a:cubicBezTo>
                    <a:cubicBezTo>
                      <a:pt x="159" y="0"/>
                      <a:pt x="204" y="46"/>
                      <a:pt x="204" y="103"/>
                    </a:cubicBezTo>
                    <a:cubicBezTo>
                      <a:pt x="204" y="159"/>
                      <a:pt x="159" y="205"/>
                      <a:pt x="102" y="205"/>
                    </a:cubicBezTo>
                    <a:close/>
                    <a:moveTo>
                      <a:pt x="102" y="3"/>
                    </a:moveTo>
                    <a:cubicBezTo>
                      <a:pt x="47" y="3"/>
                      <a:pt x="3" y="48"/>
                      <a:pt x="3" y="103"/>
                    </a:cubicBezTo>
                    <a:cubicBezTo>
                      <a:pt x="3" y="158"/>
                      <a:pt x="47" y="202"/>
                      <a:pt x="102" y="202"/>
                    </a:cubicBezTo>
                    <a:cubicBezTo>
                      <a:pt x="157" y="202"/>
                      <a:pt x="202" y="158"/>
                      <a:pt x="202" y="103"/>
                    </a:cubicBezTo>
                    <a:cubicBezTo>
                      <a:pt x="202" y="48"/>
                      <a:pt x="157" y="3"/>
                      <a:pt x="102" y="3"/>
                    </a:cubicBezTo>
                    <a:close/>
                  </a:path>
                </a:pathLst>
              </a:custGeom>
              <a:solidFill>
                <a:srgbClr val="FF93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Oval 191"/>
              <p:cNvSpPr>
                <a:spLocks noChangeArrowheads="1"/>
              </p:cNvSpPr>
              <p:nvPr/>
            </p:nvSpPr>
            <p:spPr bwMode="auto">
              <a:xfrm>
                <a:off x="5682448" y="3922451"/>
                <a:ext cx="1006635" cy="1009032"/>
              </a:xfrm>
              <a:prstGeom prst="ellipse">
                <a:avLst/>
              </a:prstGeom>
              <a:solidFill>
                <a:srgbClr val="FF85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5682448" y="4073024"/>
                <a:ext cx="1006635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4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誉</a:t>
                </a: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2797280" y="2715115"/>
              <a:ext cx="1155233" cy="1160027"/>
              <a:chOff x="5608149" y="2420888"/>
              <a:chExt cx="1155233" cy="1160027"/>
            </a:xfrm>
          </p:grpSpPr>
          <p:sp>
            <p:nvSpPr>
              <p:cNvPr id="26" name="Freeform 192"/>
              <p:cNvSpPr>
                <a:spLocks noEditPoints="1"/>
              </p:cNvSpPr>
              <p:nvPr/>
            </p:nvSpPr>
            <p:spPr bwMode="auto">
              <a:xfrm>
                <a:off x="5608149" y="2420888"/>
                <a:ext cx="1155233" cy="1160027"/>
              </a:xfrm>
              <a:custGeom>
                <a:avLst/>
                <a:gdLst>
                  <a:gd name="T0" fmla="*/ 102 w 204"/>
                  <a:gd name="T1" fmla="*/ 205 h 205"/>
                  <a:gd name="T2" fmla="*/ 0 w 204"/>
                  <a:gd name="T3" fmla="*/ 103 h 205"/>
                  <a:gd name="T4" fmla="*/ 102 w 204"/>
                  <a:gd name="T5" fmla="*/ 0 h 205"/>
                  <a:gd name="T6" fmla="*/ 204 w 204"/>
                  <a:gd name="T7" fmla="*/ 103 h 205"/>
                  <a:gd name="T8" fmla="*/ 102 w 204"/>
                  <a:gd name="T9" fmla="*/ 205 h 205"/>
                  <a:gd name="T10" fmla="*/ 102 w 204"/>
                  <a:gd name="T11" fmla="*/ 3 h 205"/>
                  <a:gd name="T12" fmla="*/ 3 w 204"/>
                  <a:gd name="T13" fmla="*/ 103 h 205"/>
                  <a:gd name="T14" fmla="*/ 102 w 204"/>
                  <a:gd name="T15" fmla="*/ 202 h 205"/>
                  <a:gd name="T16" fmla="*/ 202 w 204"/>
                  <a:gd name="T17" fmla="*/ 103 h 205"/>
                  <a:gd name="T18" fmla="*/ 102 w 204"/>
                  <a:gd name="T19" fmla="*/ 3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4" h="205">
                    <a:moveTo>
                      <a:pt x="102" y="205"/>
                    </a:moveTo>
                    <a:cubicBezTo>
                      <a:pt x="46" y="205"/>
                      <a:pt x="0" y="159"/>
                      <a:pt x="0" y="103"/>
                    </a:cubicBezTo>
                    <a:cubicBezTo>
                      <a:pt x="0" y="46"/>
                      <a:pt x="46" y="0"/>
                      <a:pt x="102" y="0"/>
                    </a:cubicBezTo>
                    <a:cubicBezTo>
                      <a:pt x="159" y="0"/>
                      <a:pt x="204" y="46"/>
                      <a:pt x="204" y="103"/>
                    </a:cubicBezTo>
                    <a:cubicBezTo>
                      <a:pt x="204" y="159"/>
                      <a:pt x="159" y="205"/>
                      <a:pt x="102" y="205"/>
                    </a:cubicBezTo>
                    <a:close/>
                    <a:moveTo>
                      <a:pt x="102" y="3"/>
                    </a:moveTo>
                    <a:cubicBezTo>
                      <a:pt x="47" y="3"/>
                      <a:pt x="3" y="48"/>
                      <a:pt x="3" y="103"/>
                    </a:cubicBezTo>
                    <a:cubicBezTo>
                      <a:pt x="3" y="158"/>
                      <a:pt x="47" y="202"/>
                      <a:pt x="102" y="202"/>
                    </a:cubicBezTo>
                    <a:cubicBezTo>
                      <a:pt x="157" y="202"/>
                      <a:pt x="202" y="158"/>
                      <a:pt x="202" y="103"/>
                    </a:cubicBezTo>
                    <a:cubicBezTo>
                      <a:pt x="202" y="48"/>
                      <a:pt x="157" y="3"/>
                      <a:pt x="102" y="3"/>
                    </a:cubicBezTo>
                    <a:close/>
                  </a:path>
                </a:pathLst>
              </a:custGeom>
              <a:solidFill>
                <a:srgbClr val="8BAB00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Oval 193"/>
              <p:cNvSpPr>
                <a:spLocks noChangeArrowheads="1"/>
              </p:cNvSpPr>
              <p:nvPr/>
            </p:nvSpPr>
            <p:spPr bwMode="auto">
              <a:xfrm>
                <a:off x="5682448" y="2499981"/>
                <a:ext cx="1006635" cy="1009032"/>
              </a:xfrm>
              <a:prstGeom prst="ellipse">
                <a:avLst/>
              </a:prstGeom>
              <a:solidFill>
                <a:srgbClr val="8BAB00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5682448" y="2646958"/>
                <a:ext cx="1006635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40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信</a:t>
                </a:r>
                <a:endParaRPr lang="zh-CN" altLang="en-US" sz="4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2" name="TextBox 6"/>
            <p:cNvSpPr txBox="1"/>
            <p:nvPr/>
          </p:nvSpPr>
          <p:spPr>
            <a:xfrm>
              <a:off x="842591" y="3008896"/>
              <a:ext cx="1865436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400" dirty="0" smtClean="0">
                  <a:solidFill>
                    <a:srgbClr val="5F5E5C"/>
                  </a:solidFill>
                  <a:latin typeface="微软雅黑" pitchFamily="34" charset="-122"/>
                  <a:ea typeface="微软雅黑" pitchFamily="34" charset="-122"/>
                </a:rPr>
                <a:t>诚实、守信</a:t>
              </a:r>
              <a:endParaRPr lang="zh-CN" altLang="en-US" sz="2400" dirty="0">
                <a:solidFill>
                  <a:srgbClr val="5F5E5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TextBox 6"/>
            <p:cNvSpPr txBox="1"/>
            <p:nvPr/>
          </p:nvSpPr>
          <p:spPr>
            <a:xfrm>
              <a:off x="842591" y="4395530"/>
              <a:ext cx="1865436" cy="5724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2400" dirty="0">
                  <a:solidFill>
                    <a:srgbClr val="5F5E5C"/>
                  </a:solidFill>
                  <a:latin typeface="微软雅黑" pitchFamily="34" charset="-122"/>
                  <a:ea typeface="微软雅黑" pitchFamily="34" charset="-122"/>
                </a:rPr>
                <a:t>名誉、声誉</a:t>
              </a:r>
            </a:p>
          </p:txBody>
        </p:sp>
        <p:sp>
          <p:nvSpPr>
            <p:cNvPr id="44" name="TextBox 6"/>
            <p:cNvSpPr txBox="1"/>
            <p:nvPr/>
          </p:nvSpPr>
          <p:spPr>
            <a:xfrm>
              <a:off x="5542734" y="3762809"/>
              <a:ext cx="2045393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solidFill>
                    <a:srgbClr val="5F5E5C"/>
                  </a:solidFill>
                  <a:latin typeface="微软雅黑" pitchFamily="34" charset="-122"/>
                  <a:ea typeface="微软雅黑" pitchFamily="34" charset="-122"/>
                </a:rPr>
                <a:t>讲信用的好声誉</a:t>
              </a:r>
            </a:p>
          </p:txBody>
        </p:sp>
        <p:cxnSp>
          <p:nvCxnSpPr>
            <p:cNvPr id="46" name="直接连接符 45"/>
            <p:cNvCxnSpPr/>
            <p:nvPr/>
          </p:nvCxnSpPr>
          <p:spPr>
            <a:xfrm flipH="1">
              <a:off x="1058615" y="3581360"/>
              <a:ext cx="1812964" cy="0"/>
            </a:xfrm>
            <a:prstGeom prst="line">
              <a:avLst/>
            </a:prstGeom>
            <a:ln>
              <a:solidFill>
                <a:srgbClr val="8BAB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>
              <a:off x="1058615" y="4966926"/>
              <a:ext cx="1812964" cy="0"/>
            </a:xfrm>
            <a:prstGeom prst="line">
              <a:avLst/>
            </a:prstGeom>
            <a:ln>
              <a:solidFill>
                <a:srgbClr val="FF9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H="1">
              <a:off x="5420144" y="4242436"/>
              <a:ext cx="1945986" cy="0"/>
            </a:xfrm>
            <a:prstGeom prst="line">
              <a:avLst/>
            </a:prstGeom>
            <a:ln>
              <a:solidFill>
                <a:srgbClr val="CD1F0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87594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3.8 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引入图片的图表设计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4" name="TextBox 6"/>
          <p:cNvSpPr txBox="1"/>
          <p:nvPr/>
        </p:nvSpPr>
        <p:spPr>
          <a:xfrm>
            <a:off x="770582" y="980728"/>
            <a:ext cx="11009061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我们在设计图表的过程中，可以根据版面的需求，灵活地引入图片，让表达更直观！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2642791" y="2852936"/>
            <a:ext cx="2952328" cy="2952328"/>
          </a:xfrm>
          <a:prstGeom prst="ellipse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6531223" y="2852936"/>
            <a:ext cx="2952328" cy="2952328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椭圆 46"/>
          <p:cNvSpPr/>
          <p:nvPr/>
        </p:nvSpPr>
        <p:spPr>
          <a:xfrm>
            <a:off x="5307087" y="3573016"/>
            <a:ext cx="1512168" cy="1512168"/>
          </a:xfrm>
          <a:prstGeom prst="ellipse">
            <a:avLst/>
          </a:prstGeom>
          <a:solidFill>
            <a:srgbClr val="FF9300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内部压力</a:t>
            </a:r>
          </a:p>
        </p:txBody>
      </p:sp>
      <p:cxnSp>
        <p:nvCxnSpPr>
          <p:cNvPr id="48" name="直接连接符 47"/>
          <p:cNvCxnSpPr/>
          <p:nvPr/>
        </p:nvCxnSpPr>
        <p:spPr>
          <a:xfrm>
            <a:off x="350981" y="5589240"/>
            <a:ext cx="2664000" cy="0"/>
          </a:xfrm>
          <a:prstGeom prst="line">
            <a:avLst/>
          </a:prstGeom>
          <a:ln w="12700"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9123511" y="5589240"/>
            <a:ext cx="2664000" cy="0"/>
          </a:xfrm>
          <a:prstGeom prst="line">
            <a:avLst/>
          </a:prstGeom>
          <a:ln w="12700">
            <a:solidFill>
              <a:srgbClr val="FF9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"/>
          <p:cNvSpPr>
            <a:spLocks noChangeArrowheads="1"/>
          </p:cNvSpPr>
          <p:nvPr/>
        </p:nvSpPr>
        <p:spPr bwMode="auto">
          <a:xfrm>
            <a:off x="350981" y="3031655"/>
            <a:ext cx="2358262" cy="2484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00"/>
              </a:spcAft>
            </a:pPr>
            <a:r>
              <a:rPr lang="en-US" altLang="zh-CN" sz="1600" b="1" u="sng" dirty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600" b="1" u="sng" dirty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）不能自我肯定：</a:t>
            </a:r>
            <a:endParaRPr lang="en-US" altLang="zh-CN" sz="1600" b="1" u="sng" dirty="0">
              <a:solidFill>
                <a:srgbClr val="FF93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自我价值感较低、非常在意别人的看法、敏感于别人的评语、常不喜欢自己、常认为自己被伤害、常怨天尤人、怨恨自己不如人。</a:t>
            </a:r>
          </a:p>
        </p:txBody>
      </p:sp>
      <p:sp>
        <p:nvSpPr>
          <p:cNvPr id="51" name="矩形 4"/>
          <p:cNvSpPr>
            <a:spLocks noChangeArrowheads="1"/>
          </p:cNvSpPr>
          <p:nvPr/>
        </p:nvSpPr>
        <p:spPr bwMode="auto">
          <a:xfrm>
            <a:off x="9555559" y="3031655"/>
            <a:ext cx="2414202" cy="2484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200"/>
              </a:spcBef>
              <a:spcAft>
                <a:spcPts val="600"/>
              </a:spcAft>
            </a:pPr>
            <a:r>
              <a:rPr lang="en-US" altLang="zh-CN" sz="1600" b="1" u="sng" dirty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600" b="1" u="sng" dirty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）追求完美</a:t>
            </a:r>
            <a:r>
              <a:rPr lang="zh-CN" altLang="en-US" sz="1600" b="1" u="sng" dirty="0" smtClean="0">
                <a:solidFill>
                  <a:srgbClr val="FF93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endParaRPr lang="en-US" altLang="zh-CN" sz="1600" b="1" u="sng" dirty="0" smtClean="0">
              <a:solidFill>
                <a:srgbClr val="FF93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标准定得很高、常觉时间不够用、选择牺牲休息、休闲的时间，导致长期失眠、缺乏与家人相处的时间、终年处于紧张状态。</a:t>
            </a:r>
          </a:p>
        </p:txBody>
      </p:sp>
    </p:spTree>
    <p:extLst>
      <p:ext uri="{BB962C8B-B14F-4D97-AF65-F5344CB8AC3E}">
        <p14:creationId xmlns:p14="http://schemas.microsoft.com/office/powerpoint/2010/main" val="3940989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椭圆 44"/>
          <p:cNvSpPr/>
          <p:nvPr/>
        </p:nvSpPr>
        <p:spPr>
          <a:xfrm>
            <a:off x="8259599" y="1844824"/>
            <a:ext cx="1656000" cy="1656000"/>
          </a:xfrm>
          <a:prstGeom prst="ellipse">
            <a:avLst/>
          </a:prstGeom>
          <a:solidFill>
            <a:srgbClr val="FF8C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典型案例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7853894" y="5719055"/>
            <a:ext cx="693737" cy="692150"/>
            <a:chOff x="8218831" y="5719055"/>
            <a:chExt cx="693737" cy="692150"/>
          </a:xfrm>
        </p:grpSpPr>
        <p:sp>
          <p:nvSpPr>
            <p:cNvPr id="47" name="椭圆 46"/>
            <p:cNvSpPr/>
            <p:nvPr/>
          </p:nvSpPr>
          <p:spPr>
            <a:xfrm>
              <a:off x="8218831" y="5719055"/>
              <a:ext cx="693737" cy="692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rgbClr val="FF8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8295824" y="5795255"/>
              <a:ext cx="539750" cy="539750"/>
            </a:xfrm>
            <a:prstGeom prst="ellipse">
              <a:avLst/>
            </a:prstGeom>
            <a:solidFill>
              <a:srgbClr val="FF8C00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Impact" pitchFamily="34" charset="0"/>
                </a:rPr>
                <a:t>4</a:t>
              </a:r>
              <a:endParaRPr lang="zh-CN" altLang="en-US" dirty="0">
                <a:latin typeface="Impact" pitchFamily="34" charset="0"/>
              </a:endParaRPr>
            </a:p>
          </p:txBody>
        </p:sp>
      </p:grpSp>
      <p:sp>
        <p:nvSpPr>
          <p:cNvPr id="49" name="任意多边形 48"/>
          <p:cNvSpPr/>
          <p:nvPr/>
        </p:nvSpPr>
        <p:spPr>
          <a:xfrm rot="5400000">
            <a:off x="7693734" y="4499628"/>
            <a:ext cx="2375559" cy="523750"/>
          </a:xfrm>
          <a:custGeom>
            <a:avLst/>
            <a:gdLst>
              <a:gd name="connsiteX0" fmla="*/ 1799772 w 1799772"/>
              <a:gd name="connsiteY0" fmla="*/ 232228 h 232228"/>
              <a:gd name="connsiteX1" fmla="*/ 1524000 w 1799772"/>
              <a:gd name="connsiteY1" fmla="*/ 0 h 232228"/>
              <a:gd name="connsiteX2" fmla="*/ 0 w 1799772"/>
              <a:gd name="connsiteY2" fmla="*/ 0 h 23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232228">
                <a:moveTo>
                  <a:pt x="1799772" y="232228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rgbClr val="FF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174923" y="1844824"/>
            <a:ext cx="1656000" cy="1656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3562930" y="5719055"/>
            <a:ext cx="692150" cy="692150"/>
            <a:chOff x="3927867" y="5719055"/>
            <a:chExt cx="692150" cy="692150"/>
          </a:xfrm>
        </p:grpSpPr>
        <p:sp>
          <p:nvSpPr>
            <p:cNvPr id="52" name="椭圆 51"/>
            <p:cNvSpPr/>
            <p:nvPr/>
          </p:nvSpPr>
          <p:spPr>
            <a:xfrm>
              <a:off x="3927867" y="5719055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4004067" y="5795255"/>
              <a:ext cx="539750" cy="53975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Impact" pitchFamily="34" charset="0"/>
                </a:rPr>
                <a:t>1</a:t>
              </a:r>
              <a:endParaRPr lang="zh-CN" altLang="en-US" dirty="0">
                <a:latin typeface="Impact" pitchFamily="34" charset="0"/>
              </a:endParaRPr>
            </a:p>
          </p:txBody>
        </p:sp>
      </p:grpSp>
      <p:sp>
        <p:nvSpPr>
          <p:cNvPr id="54" name="任意多边形 53"/>
          <p:cNvSpPr/>
          <p:nvPr/>
        </p:nvSpPr>
        <p:spPr>
          <a:xfrm rot="5400000" flipV="1">
            <a:off x="2011484" y="4474829"/>
            <a:ext cx="2384357" cy="564549"/>
          </a:xfrm>
          <a:custGeom>
            <a:avLst/>
            <a:gdLst>
              <a:gd name="connsiteX0" fmla="*/ 1799772 w 1799772"/>
              <a:gd name="connsiteY0" fmla="*/ 232228 h 232228"/>
              <a:gd name="connsiteX1" fmla="*/ 1524000 w 1799772"/>
              <a:gd name="connsiteY1" fmla="*/ 0 h 232228"/>
              <a:gd name="connsiteX2" fmla="*/ 0 w 1799772"/>
              <a:gd name="connsiteY2" fmla="*/ 0 h 23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232228">
                <a:moveTo>
                  <a:pt x="1799772" y="232228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4203148" y="1844824"/>
            <a:ext cx="1656000" cy="1656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图片处理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4903153" y="4390936"/>
            <a:ext cx="692150" cy="692150"/>
            <a:chOff x="5191288" y="4388838"/>
            <a:chExt cx="692150" cy="692150"/>
          </a:xfrm>
        </p:grpSpPr>
        <p:sp>
          <p:nvSpPr>
            <p:cNvPr id="57" name="椭圆 56"/>
            <p:cNvSpPr/>
            <p:nvPr/>
          </p:nvSpPr>
          <p:spPr>
            <a:xfrm>
              <a:off x="5191288" y="4388838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5267488" y="4465038"/>
              <a:ext cx="539750" cy="53975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Impact" pitchFamily="34" charset="0"/>
                </a:rPr>
                <a:t>2</a:t>
              </a:r>
              <a:endParaRPr lang="zh-CN" altLang="en-US" dirty="0">
                <a:latin typeface="Impact" pitchFamily="34" charset="0"/>
              </a:endParaRPr>
            </a:p>
          </p:txBody>
        </p:sp>
      </p:grpSp>
      <p:sp>
        <p:nvSpPr>
          <p:cNvPr id="59" name="任意多边形 58"/>
          <p:cNvSpPr/>
          <p:nvPr/>
        </p:nvSpPr>
        <p:spPr>
          <a:xfrm rot="5400000">
            <a:off x="4662122" y="3910546"/>
            <a:ext cx="738052" cy="108000"/>
          </a:xfrm>
          <a:custGeom>
            <a:avLst/>
            <a:gdLst>
              <a:gd name="connsiteX0" fmla="*/ 740229 w 740229"/>
              <a:gd name="connsiteY0" fmla="*/ 0 h 406400"/>
              <a:gd name="connsiteX1" fmla="*/ 580572 w 740229"/>
              <a:gd name="connsiteY1" fmla="*/ 406400 h 406400"/>
              <a:gd name="connsiteX2" fmla="*/ 0 w 740229"/>
              <a:gd name="connsiteY2" fmla="*/ 406400 h 40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0229" h="406400">
                <a:moveTo>
                  <a:pt x="740229" y="0"/>
                </a:moveTo>
                <a:lnTo>
                  <a:pt x="580572" y="406400"/>
                </a:lnTo>
                <a:lnTo>
                  <a:pt x="0" y="406400"/>
                </a:lnTo>
              </a:path>
            </a:pathLst>
          </a:cu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6231373" y="1844824"/>
            <a:ext cx="1656000" cy="1656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图表设计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6519890" y="4390936"/>
            <a:ext cx="692150" cy="692150"/>
            <a:chOff x="6884827" y="4388838"/>
            <a:chExt cx="692150" cy="692150"/>
          </a:xfrm>
        </p:grpSpPr>
        <p:sp>
          <p:nvSpPr>
            <p:cNvPr id="62" name="椭圆 61"/>
            <p:cNvSpPr/>
            <p:nvPr/>
          </p:nvSpPr>
          <p:spPr>
            <a:xfrm>
              <a:off x="6884827" y="4388838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6957852" y="4465038"/>
              <a:ext cx="539750" cy="53975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Impact" pitchFamily="34" charset="0"/>
                </a:rPr>
                <a:t>3</a:t>
              </a:r>
              <a:endParaRPr lang="zh-CN" altLang="en-US" dirty="0">
                <a:latin typeface="Impact" pitchFamily="34" charset="0"/>
              </a:endParaRPr>
            </a:p>
          </p:txBody>
        </p:sp>
      </p:grpSp>
      <p:sp>
        <p:nvSpPr>
          <p:cNvPr id="64" name="任意多边形 63"/>
          <p:cNvSpPr/>
          <p:nvPr/>
        </p:nvSpPr>
        <p:spPr>
          <a:xfrm rot="5400000" flipV="1">
            <a:off x="6690347" y="3910546"/>
            <a:ext cx="738052" cy="108000"/>
          </a:xfrm>
          <a:custGeom>
            <a:avLst/>
            <a:gdLst>
              <a:gd name="connsiteX0" fmla="*/ 740229 w 740229"/>
              <a:gd name="connsiteY0" fmla="*/ 0 h 406400"/>
              <a:gd name="connsiteX1" fmla="*/ 580572 w 740229"/>
              <a:gd name="connsiteY1" fmla="*/ 406400 h 406400"/>
              <a:gd name="connsiteX2" fmla="*/ 0 w 740229"/>
              <a:gd name="connsiteY2" fmla="*/ 406400 h 40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0229" h="406400">
                <a:moveTo>
                  <a:pt x="740229" y="0"/>
                </a:moveTo>
                <a:lnTo>
                  <a:pt x="580572" y="406400"/>
                </a:lnTo>
                <a:lnTo>
                  <a:pt x="0" y="406400"/>
                </a:lnTo>
              </a:path>
            </a:pathLst>
          </a:cu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753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 16"/>
          <p:cNvSpPr/>
          <p:nvPr/>
        </p:nvSpPr>
        <p:spPr>
          <a:xfrm>
            <a:off x="2174923" y="1844824"/>
            <a:ext cx="1656000" cy="1656000"/>
          </a:xfrm>
          <a:prstGeom prst="ellipse">
            <a:avLst/>
          </a:prstGeom>
          <a:solidFill>
            <a:srgbClr val="FF8C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图形绘制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203148" y="1844824"/>
            <a:ext cx="1656000" cy="1656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图片处理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231373" y="1844824"/>
            <a:ext cx="1656000" cy="1656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图表设计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8259599" y="1844824"/>
            <a:ext cx="1656000" cy="165600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典型案例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562930" y="5719055"/>
            <a:ext cx="692150" cy="692150"/>
            <a:chOff x="3927867" y="5719055"/>
            <a:chExt cx="692150" cy="692150"/>
          </a:xfrm>
        </p:grpSpPr>
        <p:sp>
          <p:nvSpPr>
            <p:cNvPr id="22" name="椭圆 21"/>
            <p:cNvSpPr/>
            <p:nvPr/>
          </p:nvSpPr>
          <p:spPr>
            <a:xfrm>
              <a:off x="3927867" y="5719055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rgbClr val="FF8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4004067" y="5795255"/>
              <a:ext cx="539750" cy="539750"/>
            </a:xfrm>
            <a:prstGeom prst="ellipse">
              <a:avLst/>
            </a:prstGeom>
            <a:solidFill>
              <a:srgbClr val="FF8C00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Impact" pitchFamily="34" charset="0"/>
                </a:rPr>
                <a:t>1</a:t>
              </a:r>
              <a:endParaRPr lang="zh-CN" altLang="en-US" dirty="0">
                <a:latin typeface="Impact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903153" y="4390936"/>
            <a:ext cx="692150" cy="692150"/>
            <a:chOff x="5191288" y="4388838"/>
            <a:chExt cx="692150" cy="692150"/>
          </a:xfrm>
        </p:grpSpPr>
        <p:sp>
          <p:nvSpPr>
            <p:cNvPr id="25" name="椭圆 24"/>
            <p:cNvSpPr/>
            <p:nvPr/>
          </p:nvSpPr>
          <p:spPr>
            <a:xfrm>
              <a:off x="5191288" y="4388838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5267488" y="4465038"/>
              <a:ext cx="539750" cy="53975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Impact" pitchFamily="34" charset="0"/>
                </a:rPr>
                <a:t>2</a:t>
              </a:r>
              <a:endParaRPr lang="zh-CN" altLang="en-US" dirty="0">
                <a:latin typeface="Impact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519890" y="4390936"/>
            <a:ext cx="692150" cy="692150"/>
            <a:chOff x="6884827" y="4388838"/>
            <a:chExt cx="692150" cy="692150"/>
          </a:xfrm>
        </p:grpSpPr>
        <p:sp>
          <p:nvSpPr>
            <p:cNvPr id="28" name="椭圆 27"/>
            <p:cNvSpPr/>
            <p:nvPr/>
          </p:nvSpPr>
          <p:spPr>
            <a:xfrm>
              <a:off x="6884827" y="4388838"/>
              <a:ext cx="692150" cy="692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6957852" y="4465038"/>
              <a:ext cx="539750" cy="53975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Impact" pitchFamily="34" charset="0"/>
                </a:rPr>
                <a:t>3</a:t>
              </a:r>
              <a:endParaRPr lang="zh-CN" altLang="en-US" dirty="0">
                <a:latin typeface="Impact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853894" y="5719055"/>
            <a:ext cx="693737" cy="692150"/>
            <a:chOff x="8218831" y="5719055"/>
            <a:chExt cx="693737" cy="692150"/>
          </a:xfrm>
        </p:grpSpPr>
        <p:sp>
          <p:nvSpPr>
            <p:cNvPr id="31" name="椭圆 30"/>
            <p:cNvSpPr/>
            <p:nvPr/>
          </p:nvSpPr>
          <p:spPr>
            <a:xfrm>
              <a:off x="8218831" y="5719055"/>
              <a:ext cx="693737" cy="69215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Impact" pitchFamily="34" charset="0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8295824" y="5795255"/>
              <a:ext cx="539750" cy="53975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latin typeface="Impact" pitchFamily="34" charset="0"/>
                </a:rPr>
                <a:t>4</a:t>
              </a:r>
              <a:endParaRPr lang="zh-CN" altLang="en-US" dirty="0">
                <a:latin typeface="Impact" pitchFamily="34" charset="0"/>
              </a:endParaRPr>
            </a:p>
          </p:txBody>
        </p:sp>
      </p:grpSp>
      <p:sp>
        <p:nvSpPr>
          <p:cNvPr id="33" name="任意多边形 32"/>
          <p:cNvSpPr/>
          <p:nvPr/>
        </p:nvSpPr>
        <p:spPr>
          <a:xfrm rot="5400000">
            <a:off x="7693734" y="4499628"/>
            <a:ext cx="2375559" cy="523750"/>
          </a:xfrm>
          <a:custGeom>
            <a:avLst/>
            <a:gdLst>
              <a:gd name="connsiteX0" fmla="*/ 1799772 w 1799772"/>
              <a:gd name="connsiteY0" fmla="*/ 232228 h 232228"/>
              <a:gd name="connsiteX1" fmla="*/ 1524000 w 1799772"/>
              <a:gd name="connsiteY1" fmla="*/ 0 h 232228"/>
              <a:gd name="connsiteX2" fmla="*/ 0 w 1799772"/>
              <a:gd name="connsiteY2" fmla="*/ 0 h 23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232228">
                <a:moveTo>
                  <a:pt x="1799772" y="232228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 rot="5400000">
            <a:off x="4662122" y="3910546"/>
            <a:ext cx="738052" cy="108000"/>
          </a:xfrm>
          <a:custGeom>
            <a:avLst/>
            <a:gdLst>
              <a:gd name="connsiteX0" fmla="*/ 740229 w 740229"/>
              <a:gd name="connsiteY0" fmla="*/ 0 h 406400"/>
              <a:gd name="connsiteX1" fmla="*/ 580572 w 740229"/>
              <a:gd name="connsiteY1" fmla="*/ 406400 h 406400"/>
              <a:gd name="connsiteX2" fmla="*/ 0 w 740229"/>
              <a:gd name="connsiteY2" fmla="*/ 406400 h 40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0229" h="406400">
                <a:moveTo>
                  <a:pt x="740229" y="0"/>
                </a:moveTo>
                <a:lnTo>
                  <a:pt x="580572" y="406400"/>
                </a:lnTo>
                <a:lnTo>
                  <a:pt x="0" y="406400"/>
                </a:lnTo>
              </a:path>
            </a:pathLst>
          </a:cu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 rot="5400000" flipV="1">
            <a:off x="2011484" y="4474829"/>
            <a:ext cx="2384357" cy="564549"/>
          </a:xfrm>
          <a:custGeom>
            <a:avLst/>
            <a:gdLst>
              <a:gd name="connsiteX0" fmla="*/ 1799772 w 1799772"/>
              <a:gd name="connsiteY0" fmla="*/ 232228 h 232228"/>
              <a:gd name="connsiteX1" fmla="*/ 1524000 w 1799772"/>
              <a:gd name="connsiteY1" fmla="*/ 0 h 232228"/>
              <a:gd name="connsiteX2" fmla="*/ 0 w 1799772"/>
              <a:gd name="connsiteY2" fmla="*/ 0 h 23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9772" h="232228">
                <a:moveTo>
                  <a:pt x="1799772" y="232228"/>
                </a:moveTo>
                <a:lnTo>
                  <a:pt x="1524000" y="0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rgbClr val="FF95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 rot="5400000" flipV="1">
            <a:off x="6690347" y="3910546"/>
            <a:ext cx="738052" cy="108000"/>
          </a:xfrm>
          <a:custGeom>
            <a:avLst/>
            <a:gdLst>
              <a:gd name="connsiteX0" fmla="*/ 740229 w 740229"/>
              <a:gd name="connsiteY0" fmla="*/ 0 h 406400"/>
              <a:gd name="connsiteX1" fmla="*/ 580572 w 740229"/>
              <a:gd name="connsiteY1" fmla="*/ 406400 h 406400"/>
              <a:gd name="connsiteX2" fmla="*/ 0 w 740229"/>
              <a:gd name="connsiteY2" fmla="*/ 406400 h 40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0229" h="406400">
                <a:moveTo>
                  <a:pt x="740229" y="0"/>
                </a:moveTo>
                <a:lnTo>
                  <a:pt x="580572" y="406400"/>
                </a:lnTo>
                <a:lnTo>
                  <a:pt x="0" y="406400"/>
                </a:lnTo>
              </a:path>
            </a:pathLst>
          </a:custGeom>
          <a:noFill/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563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4.1 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并列关系图表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aphicFrame>
        <p:nvGraphicFramePr>
          <p:cNvPr id="11" name="图示 10"/>
          <p:cNvGraphicFramePr/>
          <p:nvPr>
            <p:extLst>
              <p:ext uri="{D42A27DB-BD31-4B8C-83A1-F6EECF244321}">
                <p14:modId xmlns:p14="http://schemas.microsoft.com/office/powerpoint/2010/main" val="1315492834"/>
              </p:ext>
            </p:extLst>
          </p:nvPr>
        </p:nvGraphicFramePr>
        <p:xfrm>
          <a:off x="8043391" y="1617591"/>
          <a:ext cx="3600450" cy="43323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770583" y="1484784"/>
            <a:ext cx="4720835" cy="4597915"/>
            <a:chOff x="5697232" y="1567389"/>
            <a:chExt cx="4720835" cy="4597915"/>
          </a:xfrm>
        </p:grpSpPr>
        <p:grpSp>
          <p:nvGrpSpPr>
            <p:cNvPr id="13" name="组合 12"/>
            <p:cNvGrpSpPr/>
            <p:nvPr/>
          </p:nvGrpSpPr>
          <p:grpSpPr>
            <a:xfrm>
              <a:off x="5740822" y="1567389"/>
              <a:ext cx="4677245" cy="4597915"/>
              <a:chOff x="513871" y="2189173"/>
              <a:chExt cx="4677245" cy="4597915"/>
            </a:xfrm>
          </p:grpSpPr>
          <p:sp>
            <p:nvSpPr>
              <p:cNvPr id="19" name="Ellipse 11"/>
              <p:cNvSpPr/>
              <p:nvPr/>
            </p:nvSpPr>
            <p:spPr>
              <a:xfrm>
                <a:off x="1829253" y="3602050"/>
                <a:ext cx="2016000" cy="2016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  <a:shade val="30000"/>
                      <a:satMod val="115000"/>
                    </a:schemeClr>
                  </a:gs>
                  <a:gs pos="50000">
                    <a:schemeClr val="accent1">
                      <a:lumMod val="60000"/>
                      <a:lumOff val="40000"/>
                      <a:shade val="67500"/>
                      <a:satMod val="115000"/>
                    </a:schemeClr>
                  </a:gs>
                  <a:gs pos="100000">
                    <a:schemeClr val="accent1">
                      <a:lumMod val="60000"/>
                      <a:lumOff val="40000"/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3175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algn="ctr"/>
                <a:r>
                  <a:rPr lang="zh-CN" altLang="en-US" sz="2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决定组织结构的因素</a:t>
                </a:r>
              </a:p>
            </p:txBody>
          </p:sp>
          <p:grpSp>
            <p:nvGrpSpPr>
              <p:cNvPr id="20" name="Groupe 6"/>
              <p:cNvGrpSpPr/>
              <p:nvPr/>
            </p:nvGrpSpPr>
            <p:grpSpPr>
              <a:xfrm>
                <a:off x="513871" y="2189173"/>
                <a:ext cx="4677245" cy="4597915"/>
                <a:chOff x="1891684" y="1021838"/>
                <a:chExt cx="5346684" cy="5256000"/>
              </a:xfrm>
            </p:grpSpPr>
            <p:sp>
              <p:nvSpPr>
                <p:cNvPr id="21" name="Ellipse 1"/>
                <p:cNvSpPr/>
                <p:nvPr/>
              </p:nvSpPr>
              <p:spPr bwMode="auto">
                <a:xfrm>
                  <a:off x="3449603" y="1021838"/>
                  <a:ext cx="2203944" cy="18102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9038" h="2225141">
                      <a:moveTo>
                        <a:pt x="1354519" y="0"/>
                      </a:moveTo>
                      <a:cubicBezTo>
                        <a:pt x="2102599" y="0"/>
                        <a:pt x="2709038" y="606439"/>
                        <a:pt x="2709038" y="1354519"/>
                      </a:cubicBezTo>
                      <a:cubicBezTo>
                        <a:pt x="2709038" y="1686182"/>
                        <a:pt x="2589836" y="1990004"/>
                        <a:pt x="2391532" y="2225141"/>
                      </a:cubicBezTo>
                      <a:cubicBezTo>
                        <a:pt x="2118271" y="1987777"/>
                        <a:pt x="1761303" y="1844825"/>
                        <a:pt x="1370947" y="1844825"/>
                      </a:cubicBezTo>
                      <a:cubicBezTo>
                        <a:pt x="1080693" y="1844825"/>
                        <a:pt x="808899" y="1923861"/>
                        <a:pt x="576781" y="2063055"/>
                      </a:cubicBezTo>
                      <a:cubicBezTo>
                        <a:pt x="446805" y="1848102"/>
                        <a:pt x="254756" y="1670088"/>
                        <a:pt x="16605" y="1555988"/>
                      </a:cubicBezTo>
                      <a:cubicBezTo>
                        <a:pt x="5092" y="1490427"/>
                        <a:pt x="0" y="1423068"/>
                        <a:pt x="0" y="1354519"/>
                      </a:cubicBezTo>
                      <a:cubicBezTo>
                        <a:pt x="0" y="606439"/>
                        <a:pt x="606439" y="0"/>
                        <a:pt x="1354519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8FC332">
                        <a:shade val="30000"/>
                        <a:satMod val="115000"/>
                      </a:srgbClr>
                    </a:gs>
                    <a:gs pos="50000">
                      <a:srgbClr val="8FC332">
                        <a:shade val="67500"/>
                        <a:satMod val="115000"/>
                      </a:srgbClr>
                    </a:gs>
                    <a:gs pos="100000">
                      <a:srgbClr val="8FC332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38100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fr-FR" sz="1400" b="1">
                    <a:latin typeface="Lucida Sans Unicode" pitchFamily="34" charset="0"/>
                  </a:endParaRPr>
                </a:p>
              </p:txBody>
            </p:sp>
            <p:sp>
              <p:nvSpPr>
                <p:cNvPr id="22" name="Ellipse 2"/>
                <p:cNvSpPr/>
                <p:nvPr/>
              </p:nvSpPr>
              <p:spPr bwMode="auto">
                <a:xfrm rot="1602816">
                  <a:off x="5245384" y="2203403"/>
                  <a:ext cx="1992984" cy="219898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49731" h="2702937">
                      <a:moveTo>
                        <a:pt x="449568" y="163483"/>
                      </a:moveTo>
                      <a:cubicBezTo>
                        <a:pt x="641494" y="59222"/>
                        <a:pt x="861437" y="0"/>
                        <a:pt x="1095212" y="0"/>
                      </a:cubicBezTo>
                      <a:cubicBezTo>
                        <a:pt x="1843292" y="0"/>
                        <a:pt x="2449731" y="606439"/>
                        <a:pt x="2449731" y="1354519"/>
                      </a:cubicBezTo>
                      <a:cubicBezTo>
                        <a:pt x="2449731" y="2061857"/>
                        <a:pt x="1907549" y="2642562"/>
                        <a:pt x="1216034" y="2702937"/>
                      </a:cubicBezTo>
                      <a:cubicBezTo>
                        <a:pt x="1201866" y="2504104"/>
                        <a:pt x="1148670" y="2304837"/>
                        <a:pt x="1053489" y="2115701"/>
                      </a:cubicBezTo>
                      <a:cubicBezTo>
                        <a:pt x="840207" y="1691888"/>
                        <a:pt x="460456" y="1407066"/>
                        <a:pt x="33278" y="1301846"/>
                      </a:cubicBezTo>
                      <a:cubicBezTo>
                        <a:pt x="92387" y="1061969"/>
                        <a:pt x="83747" y="804960"/>
                        <a:pt x="0" y="559782"/>
                      </a:cubicBezTo>
                      <a:cubicBezTo>
                        <a:pt x="117373" y="395872"/>
                        <a:pt x="271398" y="260271"/>
                        <a:pt x="449568" y="163483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8DA00">
                        <a:shade val="30000"/>
                        <a:satMod val="115000"/>
                      </a:srgbClr>
                    </a:gs>
                    <a:gs pos="50000">
                      <a:srgbClr val="F8DA00">
                        <a:shade val="67500"/>
                        <a:satMod val="115000"/>
                      </a:srgbClr>
                    </a:gs>
                    <a:gs pos="100000">
                      <a:srgbClr val="F8DA00">
                        <a:shade val="100000"/>
                        <a:satMod val="115000"/>
                      </a:srgbClr>
                    </a:gs>
                  </a:gsLst>
                  <a:lin ang="18900000" scaled="1"/>
                  <a:tileRect/>
                </a:gradFill>
                <a:ln w="38100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fr-FR" sz="1400" b="1">
                    <a:latin typeface="Lucida Sans Unicode" pitchFamily="34" charset="0"/>
                  </a:endParaRPr>
                </a:p>
              </p:txBody>
            </p:sp>
            <p:sp>
              <p:nvSpPr>
                <p:cNvPr id="23" name="Ellipse 4"/>
                <p:cNvSpPr/>
                <p:nvPr/>
              </p:nvSpPr>
              <p:spPr bwMode="auto">
                <a:xfrm rot="558114">
                  <a:off x="4468344" y="4240599"/>
                  <a:ext cx="2200599" cy="20372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4926" h="2504127">
                      <a:moveTo>
                        <a:pt x="1367525" y="32468"/>
                      </a:moveTo>
                      <a:cubicBezTo>
                        <a:pt x="1605267" y="85012"/>
                        <a:pt x="1844683" y="70520"/>
                        <a:pt x="2064244" y="0"/>
                      </a:cubicBezTo>
                      <a:cubicBezTo>
                        <a:pt x="2449205" y="237779"/>
                        <a:pt x="2704927" y="663830"/>
                        <a:pt x="2704926" y="1149607"/>
                      </a:cubicBezTo>
                      <a:cubicBezTo>
                        <a:pt x="2704926" y="1897687"/>
                        <a:pt x="2098487" y="2504128"/>
                        <a:pt x="1350407" y="2504127"/>
                      </a:cubicBezTo>
                      <a:cubicBezTo>
                        <a:pt x="629702" y="2504126"/>
                        <a:pt x="40461" y="1941260"/>
                        <a:pt x="0" y="1231039"/>
                      </a:cubicBezTo>
                      <a:lnTo>
                        <a:pt x="97064" y="1220133"/>
                      </a:lnTo>
                      <a:cubicBezTo>
                        <a:pt x="740755" y="1114702"/>
                        <a:pt x="1227934" y="630455"/>
                        <a:pt x="1367525" y="32468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EE8510">
                        <a:shade val="30000"/>
                        <a:satMod val="115000"/>
                      </a:srgbClr>
                    </a:gs>
                    <a:gs pos="50000">
                      <a:srgbClr val="EE8510">
                        <a:shade val="67500"/>
                        <a:satMod val="115000"/>
                      </a:srgbClr>
                    </a:gs>
                    <a:gs pos="100000">
                      <a:srgbClr val="EE8510">
                        <a:shade val="100000"/>
                        <a:satMod val="115000"/>
                      </a:srgbClr>
                    </a:gs>
                  </a:gsLst>
                  <a:lin ang="18900000" scaled="1"/>
                  <a:tileRect/>
                </a:gradFill>
                <a:ln w="38100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fr-FR" sz="1400" b="1">
                    <a:latin typeface="Lucida Sans Unicode" pitchFamily="34" charset="0"/>
                  </a:endParaRPr>
                </a:p>
              </p:txBody>
            </p:sp>
            <p:sp>
              <p:nvSpPr>
                <p:cNvPr id="24" name="Ellipse 3"/>
                <p:cNvSpPr/>
                <p:nvPr/>
              </p:nvSpPr>
              <p:spPr bwMode="auto">
                <a:xfrm rot="2184403">
                  <a:off x="2349043" y="4411197"/>
                  <a:ext cx="2203944" cy="18310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9038" h="2250721">
                      <a:moveTo>
                        <a:pt x="340166" y="0"/>
                      </a:moveTo>
                      <a:cubicBezTo>
                        <a:pt x="855174" y="431249"/>
                        <a:pt x="1605143" y="488839"/>
                        <a:pt x="2185723" y="111806"/>
                      </a:cubicBezTo>
                      <a:cubicBezTo>
                        <a:pt x="2307324" y="319312"/>
                        <a:pt x="2477458" y="482976"/>
                        <a:pt x="2674383" y="595470"/>
                      </a:cubicBezTo>
                      <a:cubicBezTo>
                        <a:pt x="2697442" y="692020"/>
                        <a:pt x="2709038" y="792757"/>
                        <a:pt x="2709038" y="896202"/>
                      </a:cubicBezTo>
                      <a:cubicBezTo>
                        <a:pt x="2709038" y="1644282"/>
                        <a:pt x="2102599" y="2250721"/>
                        <a:pt x="1354519" y="2250721"/>
                      </a:cubicBezTo>
                      <a:cubicBezTo>
                        <a:pt x="606439" y="2250721"/>
                        <a:pt x="0" y="1644282"/>
                        <a:pt x="0" y="896202"/>
                      </a:cubicBezTo>
                      <a:cubicBezTo>
                        <a:pt x="0" y="552248"/>
                        <a:pt x="128201" y="238237"/>
                        <a:pt x="340166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DA0930">
                        <a:shade val="30000"/>
                        <a:satMod val="115000"/>
                      </a:srgbClr>
                    </a:gs>
                    <a:gs pos="50000">
                      <a:srgbClr val="DA0930">
                        <a:shade val="67500"/>
                        <a:satMod val="115000"/>
                      </a:srgbClr>
                    </a:gs>
                    <a:gs pos="100000">
                      <a:srgbClr val="DA0930">
                        <a:shade val="100000"/>
                        <a:satMod val="115000"/>
                      </a:srgbClr>
                    </a:gs>
                  </a:gsLst>
                  <a:lin ang="0" scaled="1"/>
                  <a:tileRect/>
                </a:gradFill>
                <a:ln w="38100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fr-FR" sz="1400" b="1">
                    <a:latin typeface="Lucida Sans Unicode" pitchFamily="34" charset="0"/>
                  </a:endParaRPr>
                </a:p>
              </p:txBody>
            </p:sp>
            <p:sp>
              <p:nvSpPr>
                <p:cNvPr id="25" name="Ellipse 5"/>
                <p:cNvSpPr/>
                <p:nvPr/>
              </p:nvSpPr>
              <p:spPr bwMode="auto">
                <a:xfrm rot="1112104">
                  <a:off x="1891684" y="2113562"/>
                  <a:ext cx="1806260" cy="22039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20214" h="2709038">
                      <a:moveTo>
                        <a:pt x="951727" y="60896"/>
                      </a:moveTo>
                      <a:cubicBezTo>
                        <a:pt x="1078969" y="21320"/>
                        <a:pt x="1214254" y="0"/>
                        <a:pt x="1354519" y="0"/>
                      </a:cubicBezTo>
                      <a:cubicBezTo>
                        <a:pt x="1683791" y="0"/>
                        <a:pt x="1985621" y="117490"/>
                        <a:pt x="2220214" y="313028"/>
                      </a:cubicBezTo>
                      <a:cubicBezTo>
                        <a:pt x="1867634" y="716622"/>
                        <a:pt x="1733553" y="1291377"/>
                        <a:pt x="1916237" y="1836252"/>
                      </a:cubicBezTo>
                      <a:cubicBezTo>
                        <a:pt x="1957396" y="1959016"/>
                        <a:pt x="2012300" y="2073297"/>
                        <a:pt x="2080225" y="2176965"/>
                      </a:cubicBezTo>
                      <a:cubicBezTo>
                        <a:pt x="1875040" y="2296436"/>
                        <a:pt x="1701884" y="2471390"/>
                        <a:pt x="1583502" y="2688234"/>
                      </a:cubicBezTo>
                      <a:cubicBezTo>
                        <a:pt x="1509242" y="2702423"/>
                        <a:pt x="1432653" y="2709038"/>
                        <a:pt x="1354519" y="2709038"/>
                      </a:cubicBezTo>
                      <a:cubicBezTo>
                        <a:pt x="606439" y="2709038"/>
                        <a:pt x="0" y="2102599"/>
                        <a:pt x="0" y="1354519"/>
                      </a:cubicBezTo>
                      <a:cubicBezTo>
                        <a:pt x="0" y="746704"/>
                        <a:pt x="400344" y="232394"/>
                        <a:pt x="951727" y="60896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0098D1">
                        <a:shade val="30000"/>
                        <a:satMod val="115000"/>
                      </a:srgbClr>
                    </a:gs>
                    <a:gs pos="50000">
                      <a:srgbClr val="0098D1">
                        <a:shade val="67500"/>
                        <a:satMod val="115000"/>
                      </a:srgbClr>
                    </a:gs>
                    <a:gs pos="100000">
                      <a:srgbClr val="0098D1">
                        <a:shade val="100000"/>
                        <a:satMod val="115000"/>
                      </a:srgbClr>
                    </a:gs>
                  </a:gsLst>
                  <a:lin ang="10800000" scaled="1"/>
                  <a:tileRect/>
                </a:gradFill>
                <a:ln w="38100" cap="flat" cmpd="sng" algn="ctr">
                  <a:solidFill>
                    <a:schemeClr val="bg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numCol="1" rtlCol="0" anchor="t" anchorCtr="0" compatLnSpc="1">
                  <a:prstTxWarp prst="textNoShape">
                    <a:avLst/>
                  </a:prstTxWarp>
                </a:bodyPr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fr-FR" sz="1400" b="1">
                    <a:latin typeface="Lucida Sans Unicode" pitchFamily="34" charset="0"/>
                  </a:endParaRPr>
                </a:p>
              </p:txBody>
            </p:sp>
          </p:grpSp>
        </p:grpSp>
        <p:sp>
          <p:nvSpPr>
            <p:cNvPr id="14" name="Rectangle 8"/>
            <p:cNvSpPr/>
            <p:nvPr/>
          </p:nvSpPr>
          <p:spPr>
            <a:xfrm>
              <a:off x="7419578" y="2073773"/>
              <a:ext cx="1230375" cy="40011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cap="sm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战略因素</a:t>
              </a:r>
              <a:endParaRPr lang="en-US" sz="2000" cap="sm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15" name="Rectangle 9"/>
            <p:cNvSpPr/>
            <p:nvPr/>
          </p:nvSpPr>
          <p:spPr>
            <a:xfrm>
              <a:off x="9108209" y="3225050"/>
              <a:ext cx="1230375" cy="40011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cap="sm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环境因素</a:t>
              </a:r>
              <a:endParaRPr lang="en-US" sz="2000" cap="sm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16" name="Rectangle 13"/>
            <p:cNvSpPr/>
            <p:nvPr/>
          </p:nvSpPr>
          <p:spPr>
            <a:xfrm>
              <a:off x="5697232" y="3225050"/>
              <a:ext cx="1501285" cy="40011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cap="sm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权利因素</a:t>
              </a:r>
              <a:endParaRPr lang="en-US" sz="2000" cap="sm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17" name="Rectangle 14"/>
            <p:cNvSpPr/>
            <p:nvPr/>
          </p:nvSpPr>
          <p:spPr>
            <a:xfrm>
              <a:off x="6488492" y="5144207"/>
              <a:ext cx="1230375" cy="40011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cap="sm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规模因素</a:t>
              </a:r>
              <a:endParaRPr lang="en-US" sz="2000" cap="sm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18" name="Rectangle 15"/>
            <p:cNvSpPr/>
            <p:nvPr/>
          </p:nvSpPr>
          <p:spPr>
            <a:xfrm>
              <a:off x="8500740" y="5070216"/>
              <a:ext cx="1230375" cy="40011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cap="small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技术因素</a:t>
              </a:r>
              <a:endParaRPr lang="en-US" sz="2000" cap="sm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</p:grpSp>
      <p:cxnSp>
        <p:nvCxnSpPr>
          <p:cNvPr id="26" name="直接连接符 25"/>
          <p:cNvCxnSpPr/>
          <p:nvPr/>
        </p:nvCxnSpPr>
        <p:spPr>
          <a:xfrm>
            <a:off x="6603231" y="1556792"/>
            <a:ext cx="0" cy="48245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764739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4.2 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递进关系图表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8" name="AutoShape 6"/>
          <p:cNvSpPr>
            <a:spLocks noChangeArrowheads="1"/>
          </p:cNvSpPr>
          <p:nvPr/>
        </p:nvSpPr>
        <p:spPr bwMode="ltGray">
          <a:xfrm>
            <a:off x="1079882" y="3789040"/>
            <a:ext cx="2071701" cy="527050"/>
          </a:xfrm>
          <a:prstGeom prst="roundRect">
            <a:avLst>
              <a:gd name="adj" fmla="val 5979"/>
            </a:avLst>
          </a:prstGeom>
          <a:solidFill>
            <a:srgbClr val="8BAB00"/>
          </a:solidFill>
          <a:ln w="9525" cap="flat" cmpd="sng" algn="ctr">
            <a:noFill/>
            <a:prstDash val="solid"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wrap="none" lIns="91429" tIns="45715" rIns="91429" bIns="45715" anchor="ctr"/>
          <a:lstStyle/>
          <a:p>
            <a:pPr algn="ctr" eaLnBrk="0" hangingPunct="0">
              <a:defRPr/>
            </a:pPr>
            <a:r>
              <a:rPr lang="zh-CN" altLang="en-US" sz="2200" kern="0" dirty="0">
                <a:solidFill>
                  <a:sysClr val="window" lastClr="FFFFFF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第一步</a:t>
            </a:r>
            <a:endParaRPr lang="en-US" altLang="zh-CN" sz="2200" kern="0" dirty="0">
              <a:solidFill>
                <a:sysClr val="window" lastClr="FFFFFF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9" name="AutoShape 7"/>
          <p:cNvSpPr>
            <a:spLocks noChangeArrowheads="1"/>
          </p:cNvSpPr>
          <p:nvPr/>
        </p:nvSpPr>
        <p:spPr bwMode="ltGray">
          <a:xfrm>
            <a:off x="3454568" y="3789040"/>
            <a:ext cx="2071696" cy="527050"/>
          </a:xfrm>
          <a:prstGeom prst="roundRect">
            <a:avLst>
              <a:gd name="adj" fmla="val 5979"/>
            </a:avLst>
          </a:prstGeom>
          <a:solidFill>
            <a:srgbClr val="8BAB00"/>
          </a:solidFill>
          <a:ln w="9525" cap="flat" cmpd="sng" algn="ctr">
            <a:solidFill>
              <a:srgbClr val="8BAB00"/>
            </a:solidFill>
            <a:prstDash val="solid"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wrap="none" lIns="91429" tIns="45715" rIns="91429" bIns="45715" anchor="ctr"/>
          <a:lstStyle/>
          <a:p>
            <a:pPr algn="ctr" eaLnBrk="0" hangingPunct="0">
              <a:defRPr/>
            </a:pPr>
            <a:r>
              <a:rPr lang="zh-CN" altLang="en-US" sz="2200" kern="0" dirty="0" smtClean="0">
                <a:solidFill>
                  <a:sysClr val="window" lastClr="FFFFFF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第二步</a:t>
            </a:r>
            <a:endParaRPr lang="en-US" altLang="zh-CN" sz="2200" kern="0" dirty="0">
              <a:solidFill>
                <a:sysClr val="window" lastClr="FFFFFF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30" name="AutoShape 8"/>
          <p:cNvSpPr>
            <a:spLocks noChangeArrowheads="1"/>
          </p:cNvSpPr>
          <p:nvPr/>
        </p:nvSpPr>
        <p:spPr bwMode="ltGray">
          <a:xfrm>
            <a:off x="5829249" y="3789040"/>
            <a:ext cx="2071702" cy="527050"/>
          </a:xfrm>
          <a:prstGeom prst="roundRect">
            <a:avLst>
              <a:gd name="adj" fmla="val 5979"/>
            </a:avLst>
          </a:prstGeom>
          <a:solidFill>
            <a:srgbClr val="8BAB00"/>
          </a:solidFill>
          <a:ln w="9525" cap="flat" cmpd="sng" algn="ctr">
            <a:noFill/>
            <a:prstDash val="solid"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wrap="none" lIns="91429" tIns="45715" rIns="91429" bIns="45715" anchor="ctr"/>
          <a:lstStyle/>
          <a:p>
            <a:pPr algn="ctr" eaLnBrk="0" hangingPunct="0">
              <a:defRPr/>
            </a:pPr>
            <a:r>
              <a:rPr lang="zh-CN" altLang="en-US" sz="2200" kern="0" dirty="0" smtClean="0">
                <a:solidFill>
                  <a:sysClr val="window" lastClr="FFFFFF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第三步</a:t>
            </a:r>
            <a:endParaRPr lang="en-US" altLang="zh-CN" sz="2200" kern="0" dirty="0">
              <a:solidFill>
                <a:sysClr val="window" lastClr="FFFFFF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1079882" y="4460106"/>
            <a:ext cx="2071702" cy="1728192"/>
          </a:xfrm>
          <a:prstGeom prst="roundRect">
            <a:avLst>
              <a:gd name="adj" fmla="val 1280"/>
            </a:avLst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2000" endA="300" endPos="35000" dir="5400000" sy="-100000" algn="bl" rotWithShape="0"/>
          </a:effectLst>
        </p:spPr>
        <p:txBody>
          <a:bodyPr lIns="91429" tIns="45715" rIns="91429" bIns="45715" anchor="ctr"/>
          <a:lstStyle/>
          <a:p>
            <a:pPr>
              <a:lnSpc>
                <a:spcPct val="120000"/>
              </a:lnSpc>
              <a:defRPr/>
            </a:pP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3450045" y="4460106"/>
            <a:ext cx="2071702" cy="1728192"/>
          </a:xfrm>
          <a:prstGeom prst="roundRect">
            <a:avLst>
              <a:gd name="adj" fmla="val 1939"/>
            </a:avLst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2000" endA="300" endPos="35000" dir="5400000" sy="-100000" algn="bl" rotWithShape="0"/>
          </a:effectLst>
        </p:spPr>
        <p:txBody>
          <a:bodyPr lIns="91429" tIns="45715" rIns="91429" bIns="45715" anchor="ctr"/>
          <a:lstStyle/>
          <a:p>
            <a:pPr>
              <a:lnSpc>
                <a:spcPct val="120000"/>
              </a:lnSpc>
              <a:defRPr/>
            </a:pP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5829249" y="4460106"/>
            <a:ext cx="2071702" cy="1728192"/>
          </a:xfrm>
          <a:prstGeom prst="roundRect">
            <a:avLst>
              <a:gd name="adj" fmla="val 1280"/>
            </a:avLst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2000" endA="300" endPos="35000" dir="5400000" sy="-100000" algn="bl" rotWithShape="0"/>
          </a:effectLst>
        </p:spPr>
        <p:txBody>
          <a:bodyPr lIns="91429" tIns="45715" rIns="91429" bIns="45715" anchor="ctr"/>
          <a:lstStyle/>
          <a:p>
            <a:pPr>
              <a:lnSpc>
                <a:spcPct val="120000"/>
              </a:lnSpc>
              <a:defRPr/>
            </a:pP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流程图: 摘录 33"/>
          <p:cNvSpPr/>
          <p:nvPr/>
        </p:nvSpPr>
        <p:spPr>
          <a:xfrm rot="5400000">
            <a:off x="3140482" y="5647571"/>
            <a:ext cx="320675" cy="298450"/>
          </a:xfrm>
          <a:prstGeom prst="flowChartExtract">
            <a:avLst/>
          </a:prstGeom>
          <a:solidFill>
            <a:srgbClr val="8BAB00"/>
          </a:solidFill>
          <a:ln w="9525" cap="flat" cmpd="sng" algn="ctr">
            <a:noFill/>
            <a:prstDash val="solid"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sp>
      <p:sp>
        <p:nvSpPr>
          <p:cNvPr id="35" name="流程图: 摘录 34"/>
          <p:cNvSpPr/>
          <p:nvPr/>
        </p:nvSpPr>
        <p:spPr>
          <a:xfrm rot="5400000">
            <a:off x="5508457" y="5647571"/>
            <a:ext cx="320675" cy="298450"/>
          </a:xfrm>
          <a:prstGeom prst="flowChartExtract">
            <a:avLst/>
          </a:prstGeom>
          <a:solidFill>
            <a:srgbClr val="8BAB00"/>
          </a:solidFill>
          <a:ln w="9525" cap="flat" cmpd="sng" algn="ctr">
            <a:noFill/>
            <a:prstDash val="solid"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sp>
      <p:sp>
        <p:nvSpPr>
          <p:cNvPr id="36" name="AutoShape 8"/>
          <p:cNvSpPr>
            <a:spLocks noChangeArrowheads="1"/>
          </p:cNvSpPr>
          <p:nvPr/>
        </p:nvSpPr>
        <p:spPr bwMode="ltGray">
          <a:xfrm>
            <a:off x="8203937" y="3789040"/>
            <a:ext cx="2071702" cy="527050"/>
          </a:xfrm>
          <a:prstGeom prst="roundRect">
            <a:avLst>
              <a:gd name="adj" fmla="val 5979"/>
            </a:avLst>
          </a:prstGeom>
          <a:solidFill>
            <a:srgbClr val="8BAB00"/>
          </a:solidFill>
          <a:ln w="9525" cap="flat" cmpd="sng" algn="ctr">
            <a:noFill/>
            <a:prstDash val="solid"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wrap="none" lIns="91429" tIns="45715" rIns="91429" bIns="45715" anchor="ctr"/>
          <a:lstStyle/>
          <a:p>
            <a:pPr algn="ctr" eaLnBrk="0" hangingPunct="0">
              <a:defRPr/>
            </a:pPr>
            <a:r>
              <a:rPr lang="zh-CN" altLang="en-US" sz="2200" kern="0" dirty="0" smtClean="0">
                <a:solidFill>
                  <a:sysClr val="window" lastClr="FFFFFF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第四步</a:t>
            </a:r>
            <a:endParaRPr lang="en-US" altLang="zh-CN" sz="2200" kern="0" dirty="0">
              <a:solidFill>
                <a:sysClr val="window" lastClr="FFFFFF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8203937" y="4460106"/>
            <a:ext cx="2071702" cy="1728192"/>
          </a:xfrm>
          <a:prstGeom prst="roundRect">
            <a:avLst>
              <a:gd name="adj" fmla="val 1280"/>
            </a:avLst>
          </a:pr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" lastClr="FFFFFF">
                <a:lumMod val="75000"/>
              </a:sys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  <a:reflection blurRad="6350" stA="52000" endA="300" endPos="35000" dir="5400000" sy="-100000" algn="bl" rotWithShape="0"/>
          </a:effectLst>
        </p:spPr>
        <p:txBody>
          <a:bodyPr lIns="91429" tIns="45715" rIns="91429" bIns="45715" anchor="ctr"/>
          <a:lstStyle/>
          <a:p>
            <a:pPr>
              <a:lnSpc>
                <a:spcPct val="120000"/>
              </a:lnSpc>
              <a:defRPr/>
            </a:pPr>
            <a:endParaRPr lang="zh-CN" altLang="en-US" sz="1600" kern="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流程图: 摘录 60"/>
          <p:cNvSpPr/>
          <p:nvPr/>
        </p:nvSpPr>
        <p:spPr>
          <a:xfrm rot="5400000">
            <a:off x="7876432" y="5647571"/>
            <a:ext cx="320675" cy="298450"/>
          </a:xfrm>
          <a:prstGeom prst="flowChartExtract">
            <a:avLst/>
          </a:prstGeom>
          <a:solidFill>
            <a:srgbClr val="8BAB00"/>
          </a:solidFill>
          <a:ln w="9525" cap="flat" cmpd="sng" algn="ctr">
            <a:noFill/>
            <a:prstDash val="solid"/>
            <a:headEnd/>
            <a:tailEnd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</p:sp>
      <p:sp>
        <p:nvSpPr>
          <p:cNvPr id="62" name="矩形 61"/>
          <p:cNvSpPr/>
          <p:nvPr/>
        </p:nvSpPr>
        <p:spPr>
          <a:xfrm>
            <a:off x="1092607" y="4874535"/>
            <a:ext cx="2058976" cy="953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建立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奖惩制度，如</a:t>
            </a: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员工奖惩管理办法</a:t>
            </a: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63" name="矩形 62"/>
          <p:cNvSpPr/>
          <p:nvPr/>
        </p:nvSpPr>
        <p:spPr>
          <a:xfrm>
            <a:off x="3464453" y="4874535"/>
            <a:ext cx="2058976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按照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公示等民主程序颁布制度。</a:t>
            </a:r>
          </a:p>
        </p:txBody>
      </p:sp>
      <p:sp>
        <p:nvSpPr>
          <p:cNvPr id="64" name="矩形 63"/>
          <p:cNvSpPr/>
          <p:nvPr/>
        </p:nvSpPr>
        <p:spPr>
          <a:xfrm>
            <a:off x="5836299" y="4874535"/>
            <a:ext cx="2058976" cy="658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员工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员工奖惩管理办法</a:t>
            </a:r>
            <a:r>
              <a:rPr lang="en-US" altLang="zh-CN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并签字。</a:t>
            </a:r>
          </a:p>
        </p:txBody>
      </p:sp>
      <p:sp>
        <p:nvSpPr>
          <p:cNvPr id="65" name="矩形 64"/>
          <p:cNvSpPr/>
          <p:nvPr/>
        </p:nvSpPr>
        <p:spPr>
          <a:xfrm>
            <a:off x="8208146" y="4874535"/>
            <a:ext cx="2058976" cy="362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600" kern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zh-CN" altLang="en-US" sz="16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渐进性惩处。</a:t>
            </a:r>
          </a:p>
        </p:txBody>
      </p:sp>
      <p:grpSp>
        <p:nvGrpSpPr>
          <p:cNvPr id="81" name="组合 80"/>
          <p:cNvGrpSpPr/>
          <p:nvPr/>
        </p:nvGrpSpPr>
        <p:grpSpPr>
          <a:xfrm>
            <a:off x="5947567" y="1603896"/>
            <a:ext cx="1847591" cy="1249040"/>
            <a:chOff x="6307607" y="4221088"/>
            <a:chExt cx="1847591" cy="1249040"/>
          </a:xfrm>
        </p:grpSpPr>
        <p:sp>
          <p:nvSpPr>
            <p:cNvPr id="82" name="对角圆角矩形 81"/>
            <p:cNvSpPr/>
            <p:nvPr/>
          </p:nvSpPr>
          <p:spPr>
            <a:xfrm>
              <a:off x="6307607" y="4221088"/>
              <a:ext cx="1847591" cy="1249040"/>
            </a:xfrm>
            <a:prstGeom prst="round2DiagRect">
              <a:avLst/>
            </a:prstGeom>
            <a:solidFill>
              <a:srgbClr val="8BAB00"/>
            </a:solidFill>
            <a:ln>
              <a:noFill/>
            </a:ln>
            <a:effectLst>
              <a:reflection stA="76000" endPos="14000" dist="25400" dir="5400000" sy="-100000" algn="bl" rotWithShape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6513604" y="4645553"/>
              <a:ext cx="14400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解决问题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3539095" y="1603896"/>
            <a:ext cx="1847591" cy="1249040"/>
            <a:chOff x="3899135" y="4221088"/>
            <a:chExt cx="1847591" cy="1249040"/>
          </a:xfrm>
        </p:grpSpPr>
        <p:sp>
          <p:nvSpPr>
            <p:cNvPr id="85" name="对角圆角矩形 84"/>
            <p:cNvSpPr/>
            <p:nvPr/>
          </p:nvSpPr>
          <p:spPr>
            <a:xfrm>
              <a:off x="3899135" y="4221088"/>
              <a:ext cx="1847591" cy="1249040"/>
            </a:xfrm>
            <a:prstGeom prst="round2DiagRect">
              <a:avLst/>
            </a:prstGeom>
            <a:solidFill>
              <a:srgbClr val="8BAB00"/>
            </a:solidFill>
            <a:ln>
              <a:noFill/>
            </a:ln>
            <a:effectLst>
              <a:reflection stA="76000" endPos="14000" dist="25400" dir="5400000" sy="-100000" algn="bl" rotWithShape="0"/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矩形 85"/>
            <p:cNvSpPr/>
            <p:nvPr/>
          </p:nvSpPr>
          <p:spPr>
            <a:xfrm>
              <a:off x="4107334" y="4645553"/>
              <a:ext cx="14400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查明事实</a:t>
              </a: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1130623" y="1603896"/>
            <a:ext cx="1847591" cy="1249040"/>
            <a:chOff x="1490663" y="4221088"/>
            <a:chExt cx="1847591" cy="1249040"/>
          </a:xfrm>
        </p:grpSpPr>
        <p:sp>
          <p:nvSpPr>
            <p:cNvPr id="88" name="对角圆角矩形 87"/>
            <p:cNvSpPr/>
            <p:nvPr/>
          </p:nvSpPr>
          <p:spPr>
            <a:xfrm>
              <a:off x="1490663" y="4221088"/>
              <a:ext cx="1847591" cy="1249040"/>
            </a:xfrm>
            <a:prstGeom prst="round2DiagRect">
              <a:avLst/>
            </a:prstGeom>
            <a:solidFill>
              <a:srgbClr val="8BAB00"/>
            </a:solidFill>
            <a:ln>
              <a:noFill/>
            </a:ln>
            <a:effectLst>
              <a:reflection stA="76000" endPos="14000" dist="25400" dir="5400000" sy="-100000" algn="bl" rotWithShape="0"/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1687851" y="4645553"/>
              <a:ext cx="145321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受理申诉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8356040" y="1603896"/>
            <a:ext cx="1847591" cy="1249040"/>
            <a:chOff x="8716080" y="4221088"/>
            <a:chExt cx="1847591" cy="1249040"/>
          </a:xfrm>
        </p:grpSpPr>
        <p:sp>
          <p:nvSpPr>
            <p:cNvPr id="91" name="对角圆角矩形 90"/>
            <p:cNvSpPr/>
            <p:nvPr/>
          </p:nvSpPr>
          <p:spPr>
            <a:xfrm>
              <a:off x="8716080" y="4221088"/>
              <a:ext cx="1847591" cy="1249040"/>
            </a:xfrm>
            <a:prstGeom prst="round2DiagRect">
              <a:avLst/>
            </a:prstGeom>
            <a:solidFill>
              <a:srgbClr val="8BAB00"/>
            </a:solidFill>
            <a:ln>
              <a:noFill/>
            </a:ln>
            <a:effectLst>
              <a:reflection stA="76000" endPos="14000" dist="25400" dir="5400000" sy="-100000" algn="bl" rotWithShape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8919875" y="4645553"/>
              <a:ext cx="144000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申请仲裁</a:t>
              </a:r>
            </a:p>
          </p:txBody>
        </p:sp>
      </p:grpSp>
      <p:sp>
        <p:nvSpPr>
          <p:cNvPr id="93" name="箭头1"/>
          <p:cNvSpPr>
            <a:spLocks noChangeArrowheads="1"/>
          </p:cNvSpPr>
          <p:nvPr/>
        </p:nvSpPr>
        <p:spPr bwMode="gray">
          <a:xfrm>
            <a:off x="3063624" y="2021705"/>
            <a:ext cx="362172" cy="413423"/>
          </a:xfrm>
          <a:prstGeom prst="chevron">
            <a:avLst>
              <a:gd name="adj" fmla="val 52514"/>
            </a:avLst>
          </a:prstGeom>
          <a:solidFill>
            <a:schemeClr val="bg1">
              <a:lumMod val="65000"/>
            </a:schemeClr>
          </a:solidFill>
          <a:ln w="3175" cap="flat" cmpd="sng" algn="ctr">
            <a:solidFill>
              <a:srgbClr val="D7D7D7"/>
            </a:solidFill>
            <a:prstDash val="solid"/>
          </a:ln>
          <a:effectLst>
            <a:innerShdw blurRad="114300">
              <a:prstClr val="black">
                <a:alpha val="27000"/>
              </a:prstClr>
            </a:innerShdw>
          </a:effectLst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Impact" pitchFamily="34" charset="0"/>
              <a:ea typeface="微软雅黑" pitchFamily="34" charset="-122"/>
              <a:cs typeface="+mn-cs"/>
            </a:endParaRPr>
          </a:p>
        </p:txBody>
      </p:sp>
      <p:sp>
        <p:nvSpPr>
          <p:cNvPr id="94" name="箭头1"/>
          <p:cNvSpPr>
            <a:spLocks noChangeArrowheads="1"/>
          </p:cNvSpPr>
          <p:nvPr/>
        </p:nvSpPr>
        <p:spPr bwMode="gray">
          <a:xfrm>
            <a:off x="5480433" y="2021705"/>
            <a:ext cx="362172" cy="413423"/>
          </a:xfrm>
          <a:prstGeom prst="chevron">
            <a:avLst>
              <a:gd name="adj" fmla="val 52514"/>
            </a:avLst>
          </a:prstGeom>
          <a:solidFill>
            <a:schemeClr val="bg1">
              <a:lumMod val="65000"/>
            </a:schemeClr>
          </a:solidFill>
          <a:ln w="3175" cap="flat" cmpd="sng" algn="ctr">
            <a:solidFill>
              <a:srgbClr val="D7D7D7"/>
            </a:solidFill>
            <a:prstDash val="solid"/>
          </a:ln>
          <a:effectLst>
            <a:innerShdw blurRad="114300">
              <a:prstClr val="black">
                <a:alpha val="27000"/>
              </a:prstClr>
            </a:innerShdw>
          </a:effectLst>
          <a:ex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en-US" sz="2400" kern="0">
              <a:solidFill>
                <a:srgbClr val="4D4D4D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95" name="箭头1"/>
          <p:cNvSpPr>
            <a:spLocks noChangeArrowheads="1"/>
          </p:cNvSpPr>
          <p:nvPr/>
        </p:nvSpPr>
        <p:spPr bwMode="gray">
          <a:xfrm>
            <a:off x="7897243" y="2021705"/>
            <a:ext cx="362172" cy="413423"/>
          </a:xfrm>
          <a:prstGeom prst="chevron">
            <a:avLst>
              <a:gd name="adj" fmla="val 52514"/>
            </a:avLst>
          </a:prstGeom>
          <a:solidFill>
            <a:schemeClr val="bg1">
              <a:lumMod val="65000"/>
            </a:schemeClr>
          </a:solidFill>
          <a:ln w="3175" cap="flat" cmpd="sng" algn="ctr">
            <a:solidFill>
              <a:srgbClr val="D7D7D7"/>
            </a:solidFill>
            <a:prstDash val="solid"/>
          </a:ln>
          <a:effectLst>
            <a:innerShdw blurRad="114300">
              <a:prstClr val="black">
                <a:alpha val="27000"/>
              </a:prstClr>
            </a:innerShdw>
          </a:effectLst>
          <a:extLst/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en-US" sz="2400" kern="0">
              <a:solidFill>
                <a:srgbClr val="4D4D4D"/>
              </a:solidFill>
              <a:latin typeface="Impact" pitchFamily="34" charset="0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2672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4.3 </a:t>
            </a:r>
            <a:r>
              <a:rPr lang="zh-CN" altLang="en-US" sz="20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循环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关系图表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aphicFrame>
        <p:nvGraphicFramePr>
          <p:cNvPr id="27" name="图示 26"/>
          <p:cNvGraphicFramePr/>
          <p:nvPr>
            <p:extLst>
              <p:ext uri="{D42A27DB-BD31-4B8C-83A1-F6EECF244321}">
                <p14:modId xmlns:p14="http://schemas.microsoft.com/office/powerpoint/2010/main" val="3278962360"/>
              </p:ext>
            </p:extLst>
          </p:nvPr>
        </p:nvGraphicFramePr>
        <p:xfrm>
          <a:off x="6607926" y="1880828"/>
          <a:ext cx="5328591" cy="42628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914599" y="2057232"/>
            <a:ext cx="3910295" cy="3910065"/>
            <a:chOff x="981913" y="1844824"/>
            <a:chExt cx="3910295" cy="3910065"/>
          </a:xfrm>
        </p:grpSpPr>
        <p:grpSp>
          <p:nvGrpSpPr>
            <p:cNvPr id="4" name="深色箭头3"/>
            <p:cNvGrpSpPr/>
            <p:nvPr/>
          </p:nvGrpSpPr>
          <p:grpSpPr>
            <a:xfrm>
              <a:off x="990011" y="2427896"/>
              <a:ext cx="3323059" cy="3326993"/>
              <a:chOff x="5084154" y="3291992"/>
              <a:chExt cx="3323059" cy="3326993"/>
            </a:xfrm>
          </p:grpSpPr>
          <p:sp>
            <p:nvSpPr>
              <p:cNvPr id="5" name="箭头3"/>
              <p:cNvSpPr>
                <a:spLocks/>
              </p:cNvSpPr>
              <p:nvPr/>
            </p:nvSpPr>
            <p:spPr bwMode="auto">
              <a:xfrm>
                <a:off x="5084154" y="4471203"/>
                <a:ext cx="1948668" cy="2147782"/>
              </a:xfrm>
              <a:custGeom>
                <a:avLst/>
                <a:gdLst>
                  <a:gd name="T0" fmla="*/ 2976 w 3207"/>
                  <a:gd name="T1" fmla="*/ 1912 h 3537"/>
                  <a:gd name="T2" fmla="*/ 1591 w 3207"/>
                  <a:gd name="T3" fmla="*/ 352 h 3537"/>
                  <a:gd name="T4" fmla="*/ 823 w 3207"/>
                  <a:gd name="T5" fmla="*/ 0 h 3537"/>
                  <a:gd name="T6" fmla="*/ 7 w 3207"/>
                  <a:gd name="T7" fmla="*/ 624 h 3537"/>
                  <a:gd name="T8" fmla="*/ 0 w 3207"/>
                  <a:gd name="T9" fmla="*/ 619 h 3537"/>
                  <a:gd name="T10" fmla="*/ 3207 w 3207"/>
                  <a:gd name="T11" fmla="*/ 3536 h 3537"/>
                  <a:gd name="T12" fmla="*/ 3204 w 3207"/>
                  <a:gd name="T13" fmla="*/ 3537 h 3537"/>
                  <a:gd name="T14" fmla="*/ 3207 w 3207"/>
                  <a:gd name="T15" fmla="*/ 3536 h 3537"/>
                  <a:gd name="T16" fmla="*/ 2599 w 3207"/>
                  <a:gd name="T17" fmla="*/ 2736 h 3537"/>
                  <a:gd name="T18" fmla="*/ 2983 w 3207"/>
                  <a:gd name="T19" fmla="*/ 1904 h 3537"/>
                  <a:gd name="T20" fmla="*/ 2976 w 3207"/>
                  <a:gd name="T21" fmla="*/ 1912 h 35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07" h="3537">
                    <a:moveTo>
                      <a:pt x="2976" y="1912"/>
                    </a:moveTo>
                    <a:cubicBezTo>
                      <a:pt x="2207" y="1803"/>
                      <a:pt x="1613" y="1150"/>
                      <a:pt x="1591" y="352"/>
                    </a:cubicBezTo>
                    <a:lnTo>
                      <a:pt x="823" y="0"/>
                    </a:lnTo>
                    <a:lnTo>
                      <a:pt x="7" y="624"/>
                    </a:lnTo>
                    <a:lnTo>
                      <a:pt x="0" y="619"/>
                    </a:lnTo>
                    <a:cubicBezTo>
                      <a:pt x="152" y="2256"/>
                      <a:pt x="1528" y="3537"/>
                      <a:pt x="3207" y="3536"/>
                    </a:cubicBezTo>
                    <a:lnTo>
                      <a:pt x="3204" y="3537"/>
                    </a:lnTo>
                    <a:cubicBezTo>
                      <a:pt x="3205" y="3537"/>
                      <a:pt x="3206" y="3537"/>
                      <a:pt x="3207" y="3536"/>
                    </a:cubicBezTo>
                    <a:lnTo>
                      <a:pt x="2599" y="2736"/>
                    </a:lnTo>
                    <a:lnTo>
                      <a:pt x="2983" y="1904"/>
                    </a:lnTo>
                    <a:lnTo>
                      <a:pt x="2976" y="1912"/>
                    </a:lnTo>
                    <a:close/>
                  </a:path>
                </a:pathLst>
              </a:custGeom>
              <a:gradFill>
                <a:gsLst>
                  <a:gs pos="33000">
                    <a:srgbClr val="FF9300"/>
                  </a:gs>
                  <a:gs pos="100000">
                    <a:srgbClr val="D67A00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0" rIns="0" anchor="b"/>
              <a:lstStyle/>
              <a:p>
                <a:pPr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zh-CN" altLang="en-US" sz="2800" b="1" kern="0">
                  <a:solidFill>
                    <a:sysClr val="window" lastClr="FFFFFF"/>
                  </a:solidFill>
                  <a:latin typeface="Impact" pitchFamily="34" charset="0"/>
                  <a:ea typeface="微软雅黑" pitchFamily="34" charset="-122"/>
                </a:endParaRPr>
              </a:p>
            </p:txBody>
          </p:sp>
          <p:sp>
            <p:nvSpPr>
              <p:cNvPr id="6" name="文本3"/>
              <p:cNvSpPr/>
              <p:nvPr/>
            </p:nvSpPr>
            <p:spPr>
              <a:xfrm rot="14003510">
                <a:off x="5656813" y="3291991"/>
                <a:ext cx="2750400" cy="2750401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spcFirstLastPara="1" lIns="89611" tIns="44806" rIns="89611" bIns="44806" anchor="ctr">
                <a:prstTxWarp prst="textArchUp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个人品牌维护提升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  <p:grpSp>
          <p:nvGrpSpPr>
            <p:cNvPr id="7" name="深色箭头2"/>
            <p:cNvGrpSpPr/>
            <p:nvPr/>
          </p:nvGrpSpPr>
          <p:grpSpPr>
            <a:xfrm>
              <a:off x="1562670" y="2427896"/>
              <a:ext cx="3329538" cy="3318895"/>
              <a:chOff x="5656813" y="3291992"/>
              <a:chExt cx="3329538" cy="3318895"/>
            </a:xfrm>
          </p:grpSpPr>
          <p:sp>
            <p:nvSpPr>
              <p:cNvPr id="8" name="箭头2"/>
              <p:cNvSpPr>
                <a:spLocks/>
              </p:cNvSpPr>
              <p:nvPr/>
            </p:nvSpPr>
            <p:spPr bwMode="auto">
              <a:xfrm>
                <a:off x="6838443" y="4662333"/>
                <a:ext cx="2147908" cy="1948554"/>
              </a:xfrm>
              <a:custGeom>
                <a:avLst/>
                <a:gdLst>
                  <a:gd name="T0" fmla="*/ 1910 w 3536"/>
                  <a:gd name="T1" fmla="*/ 230 h 3207"/>
                  <a:gd name="T2" fmla="*/ 352 w 3536"/>
                  <a:gd name="T3" fmla="*/ 1604 h 3207"/>
                  <a:gd name="T4" fmla="*/ 0 w 3536"/>
                  <a:gd name="T5" fmla="*/ 2388 h 3207"/>
                  <a:gd name="T6" fmla="*/ 624 w 3536"/>
                  <a:gd name="T7" fmla="*/ 3204 h 3207"/>
                  <a:gd name="T8" fmla="*/ 618 w 3536"/>
                  <a:gd name="T9" fmla="*/ 3207 h 3207"/>
                  <a:gd name="T10" fmla="*/ 3536 w 3536"/>
                  <a:gd name="T11" fmla="*/ 4 h 3207"/>
                  <a:gd name="T12" fmla="*/ 3534 w 3536"/>
                  <a:gd name="T13" fmla="*/ 2 h 3207"/>
                  <a:gd name="T14" fmla="*/ 3536 w 3536"/>
                  <a:gd name="T15" fmla="*/ 4 h 3207"/>
                  <a:gd name="T16" fmla="*/ 2736 w 3536"/>
                  <a:gd name="T17" fmla="*/ 596 h 3207"/>
                  <a:gd name="T18" fmla="*/ 1904 w 3536"/>
                  <a:gd name="T19" fmla="*/ 228 h 3207"/>
                  <a:gd name="T20" fmla="*/ 1910 w 3536"/>
                  <a:gd name="T21" fmla="*/ 230 h 3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36" h="3207">
                    <a:moveTo>
                      <a:pt x="1910" y="230"/>
                    </a:moveTo>
                    <a:cubicBezTo>
                      <a:pt x="1801" y="1000"/>
                      <a:pt x="1147" y="1595"/>
                      <a:pt x="352" y="1604"/>
                    </a:cubicBezTo>
                    <a:lnTo>
                      <a:pt x="0" y="2388"/>
                    </a:lnTo>
                    <a:lnTo>
                      <a:pt x="624" y="3204"/>
                    </a:lnTo>
                    <a:lnTo>
                      <a:pt x="618" y="3207"/>
                    </a:lnTo>
                    <a:cubicBezTo>
                      <a:pt x="2254" y="3055"/>
                      <a:pt x="3534" y="1678"/>
                      <a:pt x="3536" y="4"/>
                    </a:cubicBezTo>
                    <a:lnTo>
                      <a:pt x="3534" y="2"/>
                    </a:lnTo>
                    <a:cubicBezTo>
                      <a:pt x="3534" y="1"/>
                      <a:pt x="3534" y="0"/>
                      <a:pt x="3536" y="4"/>
                    </a:cubicBezTo>
                    <a:lnTo>
                      <a:pt x="2736" y="596"/>
                    </a:lnTo>
                    <a:lnTo>
                      <a:pt x="1904" y="228"/>
                    </a:lnTo>
                    <a:lnTo>
                      <a:pt x="1910" y="230"/>
                    </a:lnTo>
                    <a:close/>
                  </a:path>
                </a:pathLst>
              </a:custGeom>
              <a:gradFill>
                <a:gsLst>
                  <a:gs pos="33000">
                    <a:srgbClr val="FF9300"/>
                  </a:gs>
                  <a:gs pos="100000">
                    <a:srgbClr val="D67A00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0" rIns="0" anchor="b"/>
              <a:lstStyle/>
              <a:p>
                <a:pPr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zh-CN" altLang="en-US" sz="2800" b="1" kern="0">
                  <a:solidFill>
                    <a:sysClr val="window" lastClr="FFFFFF"/>
                  </a:solidFill>
                  <a:latin typeface="Impact" pitchFamily="34" charset="0"/>
                  <a:ea typeface="微软雅黑" pitchFamily="34" charset="-122"/>
                </a:endParaRPr>
              </a:p>
            </p:txBody>
          </p:sp>
          <p:sp>
            <p:nvSpPr>
              <p:cNvPr id="9" name="文本2"/>
              <p:cNvSpPr/>
              <p:nvPr/>
            </p:nvSpPr>
            <p:spPr>
              <a:xfrm rot="8603510">
                <a:off x="5656813" y="3291992"/>
                <a:ext cx="2750400" cy="2750401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spcFirstLastPara="1" lIns="89611" tIns="44806" rIns="89611" bIns="44806" anchor="ctr">
                <a:prstTxWarp prst="textArchUp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个人品牌传播推广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  <p:grpSp>
          <p:nvGrpSpPr>
            <p:cNvPr id="10" name="深色箭头1"/>
            <p:cNvGrpSpPr/>
            <p:nvPr/>
          </p:nvGrpSpPr>
          <p:grpSpPr>
            <a:xfrm>
              <a:off x="1562671" y="1844824"/>
              <a:ext cx="3319818" cy="3333471"/>
              <a:chOff x="5656814" y="2708920"/>
              <a:chExt cx="3319818" cy="3333471"/>
            </a:xfrm>
          </p:grpSpPr>
          <p:sp>
            <p:nvSpPr>
              <p:cNvPr id="11" name="箭头1"/>
              <p:cNvSpPr>
                <a:spLocks/>
              </p:cNvSpPr>
              <p:nvPr/>
            </p:nvSpPr>
            <p:spPr bwMode="auto">
              <a:xfrm>
                <a:off x="7029584" y="2708920"/>
                <a:ext cx="1947048" cy="2151021"/>
              </a:xfrm>
              <a:custGeom>
                <a:avLst/>
                <a:gdLst>
                  <a:gd name="T0" fmla="*/ 1606 w 3207"/>
                  <a:gd name="T1" fmla="*/ 3189 h 3541"/>
                  <a:gd name="T2" fmla="*/ 2390 w 3207"/>
                  <a:gd name="T3" fmla="*/ 3541 h 3541"/>
                  <a:gd name="T4" fmla="*/ 3206 w 3207"/>
                  <a:gd name="T5" fmla="*/ 2917 h 3541"/>
                  <a:gd name="T6" fmla="*/ 3207 w 3207"/>
                  <a:gd name="T7" fmla="*/ 2918 h 3541"/>
                  <a:gd name="T8" fmla="*/ 6 w 3207"/>
                  <a:gd name="T9" fmla="*/ 5 h 3541"/>
                  <a:gd name="T10" fmla="*/ 3 w 3207"/>
                  <a:gd name="T11" fmla="*/ 0 h 3541"/>
                  <a:gd name="T12" fmla="*/ 6 w 3207"/>
                  <a:gd name="T13" fmla="*/ 5 h 3541"/>
                  <a:gd name="T14" fmla="*/ 598 w 3207"/>
                  <a:gd name="T15" fmla="*/ 805 h 3541"/>
                  <a:gd name="T16" fmla="*/ 230 w 3207"/>
                  <a:gd name="T17" fmla="*/ 1621 h 3541"/>
                  <a:gd name="T18" fmla="*/ 231 w 3207"/>
                  <a:gd name="T19" fmla="*/ 1625 h 3541"/>
                  <a:gd name="T20" fmla="*/ 1606 w 3207"/>
                  <a:gd name="T21" fmla="*/ 3189 h 35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207" h="3541">
                    <a:moveTo>
                      <a:pt x="1606" y="3189"/>
                    </a:moveTo>
                    <a:lnTo>
                      <a:pt x="2390" y="3541"/>
                    </a:lnTo>
                    <a:lnTo>
                      <a:pt x="3206" y="2917"/>
                    </a:lnTo>
                    <a:lnTo>
                      <a:pt x="3207" y="2918"/>
                    </a:lnTo>
                    <a:cubicBezTo>
                      <a:pt x="3055" y="1282"/>
                      <a:pt x="1679" y="0"/>
                      <a:pt x="6" y="5"/>
                    </a:cubicBezTo>
                    <a:lnTo>
                      <a:pt x="3" y="0"/>
                    </a:lnTo>
                    <a:cubicBezTo>
                      <a:pt x="2" y="0"/>
                      <a:pt x="0" y="0"/>
                      <a:pt x="6" y="5"/>
                    </a:cubicBezTo>
                    <a:lnTo>
                      <a:pt x="598" y="805"/>
                    </a:lnTo>
                    <a:lnTo>
                      <a:pt x="230" y="1621"/>
                    </a:lnTo>
                    <a:lnTo>
                      <a:pt x="231" y="1625"/>
                    </a:lnTo>
                    <a:cubicBezTo>
                      <a:pt x="1000" y="1734"/>
                      <a:pt x="1594" y="2388"/>
                      <a:pt x="1606" y="3189"/>
                    </a:cubicBezTo>
                    <a:close/>
                  </a:path>
                </a:pathLst>
              </a:custGeom>
              <a:gradFill>
                <a:gsLst>
                  <a:gs pos="33000">
                    <a:srgbClr val="FF9300"/>
                  </a:gs>
                  <a:gs pos="100000">
                    <a:srgbClr val="D67A00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0" rIns="0" anchor="b"/>
              <a:lstStyle/>
              <a:p>
                <a:pPr marL="0" marR="0" lvl="0" indent="0" defTabSz="914400" eaLnBrk="1" fontAlgn="auto" latinLnBrk="0" hangingPunct="1"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1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12" name="文本1"/>
              <p:cNvSpPr/>
              <p:nvPr/>
            </p:nvSpPr>
            <p:spPr>
              <a:xfrm rot="3203510">
                <a:off x="5656813" y="3291991"/>
                <a:ext cx="2750401" cy="2750400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spcFirstLastPara="1" lIns="89611" tIns="44806" rIns="89611" bIns="44806" anchor="ctr">
                <a:prstTxWarp prst="textArchUp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9F9F9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个人品牌识别设计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9F9F9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  <p:grpSp>
          <p:nvGrpSpPr>
            <p:cNvPr id="13" name="深色箭头4"/>
            <p:cNvGrpSpPr/>
            <p:nvPr/>
          </p:nvGrpSpPr>
          <p:grpSpPr>
            <a:xfrm>
              <a:off x="981913" y="1852924"/>
              <a:ext cx="3331157" cy="3325373"/>
              <a:chOff x="5076056" y="2717020"/>
              <a:chExt cx="3331157" cy="3325373"/>
            </a:xfrm>
          </p:grpSpPr>
          <p:sp>
            <p:nvSpPr>
              <p:cNvPr id="14" name="箭头4"/>
              <p:cNvSpPr>
                <a:spLocks/>
              </p:cNvSpPr>
              <p:nvPr/>
            </p:nvSpPr>
            <p:spPr bwMode="auto">
              <a:xfrm>
                <a:off x="5076056" y="2717020"/>
                <a:ext cx="2151148" cy="1948554"/>
              </a:xfrm>
              <a:custGeom>
                <a:avLst/>
                <a:gdLst>
                  <a:gd name="T0" fmla="*/ 1625 w 3541"/>
                  <a:gd name="T1" fmla="*/ 2978 h 3207"/>
                  <a:gd name="T2" fmla="*/ 3189 w 3541"/>
                  <a:gd name="T3" fmla="*/ 1591 h 3207"/>
                  <a:gd name="T4" fmla="*/ 3541 w 3541"/>
                  <a:gd name="T5" fmla="*/ 823 h 3207"/>
                  <a:gd name="T6" fmla="*/ 2917 w 3541"/>
                  <a:gd name="T7" fmla="*/ 7 h 3207"/>
                  <a:gd name="T8" fmla="*/ 2916 w 3541"/>
                  <a:gd name="T9" fmla="*/ 0 h 3207"/>
                  <a:gd name="T10" fmla="*/ 5 w 3541"/>
                  <a:gd name="T11" fmla="*/ 3207 h 3207"/>
                  <a:gd name="T12" fmla="*/ 0 w 3541"/>
                  <a:gd name="T13" fmla="*/ 3205 h 3207"/>
                  <a:gd name="T14" fmla="*/ 5 w 3541"/>
                  <a:gd name="T15" fmla="*/ 3207 h 3207"/>
                  <a:gd name="T16" fmla="*/ 805 w 3541"/>
                  <a:gd name="T17" fmla="*/ 2599 h 3207"/>
                  <a:gd name="T18" fmla="*/ 1621 w 3541"/>
                  <a:gd name="T19" fmla="*/ 2983 h 3207"/>
                  <a:gd name="T20" fmla="*/ 1625 w 3541"/>
                  <a:gd name="T21" fmla="*/ 2978 h 3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41" h="3207">
                    <a:moveTo>
                      <a:pt x="1625" y="2978"/>
                    </a:moveTo>
                    <a:cubicBezTo>
                      <a:pt x="1734" y="2207"/>
                      <a:pt x="2388" y="1612"/>
                      <a:pt x="3189" y="1591"/>
                    </a:cubicBezTo>
                    <a:lnTo>
                      <a:pt x="3541" y="823"/>
                    </a:lnTo>
                    <a:lnTo>
                      <a:pt x="2917" y="7"/>
                    </a:lnTo>
                    <a:lnTo>
                      <a:pt x="2916" y="0"/>
                    </a:lnTo>
                    <a:cubicBezTo>
                      <a:pt x="1281" y="152"/>
                      <a:pt x="0" y="1529"/>
                      <a:pt x="5" y="3207"/>
                    </a:cubicBezTo>
                    <a:lnTo>
                      <a:pt x="0" y="3205"/>
                    </a:lnTo>
                    <a:cubicBezTo>
                      <a:pt x="0" y="3206"/>
                      <a:pt x="0" y="3207"/>
                      <a:pt x="5" y="3207"/>
                    </a:cubicBezTo>
                    <a:lnTo>
                      <a:pt x="805" y="2599"/>
                    </a:lnTo>
                    <a:lnTo>
                      <a:pt x="1621" y="2983"/>
                    </a:lnTo>
                    <a:lnTo>
                      <a:pt x="1625" y="2978"/>
                    </a:lnTo>
                    <a:close/>
                  </a:path>
                </a:pathLst>
              </a:custGeom>
              <a:gradFill>
                <a:gsLst>
                  <a:gs pos="33000">
                    <a:srgbClr val="FF9300"/>
                  </a:gs>
                  <a:gs pos="100000">
                    <a:srgbClr val="D67A00"/>
                  </a:gs>
                </a:gsLst>
                <a:lin ang="5400000" scaled="0"/>
              </a:gradFill>
              <a:ln w="3175" cap="flat" cmpd="sng" algn="ctr">
                <a:solidFill>
                  <a:srgbClr val="D7D7D7"/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/>
            </p:spPr>
            <p:txBody>
              <a:bodyPr lIns="0" rIns="0" anchor="b"/>
              <a:lstStyle/>
              <a:p>
                <a:pPr>
                  <a:lnSpc>
                    <a:spcPct val="120000"/>
                  </a:lnSpc>
                  <a:spcBef>
                    <a:spcPts val="600"/>
                  </a:spcBef>
                  <a:spcAft>
                    <a:spcPts val="600"/>
                  </a:spcAft>
                </a:pPr>
                <a:endParaRPr lang="zh-CN" altLang="en-US" sz="2800" b="1" kern="0">
                  <a:solidFill>
                    <a:sysClr val="window" lastClr="FFFFFF"/>
                  </a:solidFill>
                  <a:latin typeface="Impact" pitchFamily="34" charset="0"/>
                  <a:ea typeface="微软雅黑" pitchFamily="34" charset="-122"/>
                </a:endParaRPr>
              </a:p>
            </p:txBody>
          </p:sp>
          <p:sp>
            <p:nvSpPr>
              <p:cNvPr id="15" name="文本4"/>
              <p:cNvSpPr/>
              <p:nvPr/>
            </p:nvSpPr>
            <p:spPr>
              <a:xfrm rot="19403510">
                <a:off x="5656813" y="3291992"/>
                <a:ext cx="2750400" cy="2750401"/>
              </a:xfrm>
              <a:prstGeom prst="rect">
                <a:avLst/>
              </a:prstGeom>
              <a:noFill/>
              <a:ln w="25400" cap="flat" cmpd="sng" algn="ctr">
                <a:noFill/>
                <a:prstDash val="solid"/>
              </a:ln>
              <a:effectLst/>
            </p:spPr>
            <p:txBody>
              <a:bodyPr spcFirstLastPara="1" lIns="89611" tIns="44806" rIns="89611" bIns="44806" anchor="ctr">
                <a:prstTxWarp prst="textArchUp">
                  <a:avLst/>
                </a:prstTxWarp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+mn-cs"/>
                  </a:rPr>
                  <a:t>个人品牌定位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</p:grpSp>
      <p:cxnSp>
        <p:nvCxnSpPr>
          <p:cNvPr id="17" name="直接连接符 16"/>
          <p:cNvCxnSpPr/>
          <p:nvPr/>
        </p:nvCxnSpPr>
        <p:spPr>
          <a:xfrm>
            <a:off x="6027167" y="1556792"/>
            <a:ext cx="0" cy="48245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3467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4.4 </a:t>
            </a:r>
            <a:r>
              <a:rPr lang="zh-CN" altLang="en-US" sz="20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因果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关系图表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0" name="箭头7"/>
          <p:cNvSpPr>
            <a:spLocks/>
          </p:cNvSpPr>
          <p:nvPr/>
        </p:nvSpPr>
        <p:spPr bwMode="blackWhite">
          <a:xfrm>
            <a:off x="7943071" y="2824357"/>
            <a:ext cx="4059172" cy="2262783"/>
          </a:xfrm>
          <a:custGeom>
            <a:avLst/>
            <a:gdLst>
              <a:gd name="T0" fmla="*/ 0 w 936"/>
              <a:gd name="T1" fmla="*/ 231 h 1151"/>
              <a:gd name="T2" fmla="*/ 599 w 936"/>
              <a:gd name="T3" fmla="*/ 231 h 1151"/>
              <a:gd name="T4" fmla="*/ 599 w 936"/>
              <a:gd name="T5" fmla="*/ 0 h 1151"/>
              <a:gd name="T6" fmla="*/ 935 w 936"/>
              <a:gd name="T7" fmla="*/ 575 h 1151"/>
              <a:gd name="T8" fmla="*/ 599 w 936"/>
              <a:gd name="T9" fmla="*/ 1150 h 1151"/>
              <a:gd name="T10" fmla="*/ 599 w 936"/>
              <a:gd name="T11" fmla="*/ 919 h 1151"/>
              <a:gd name="T12" fmla="*/ 0 w 936"/>
              <a:gd name="T13" fmla="*/ 919 h 1151"/>
              <a:gd name="T14" fmla="*/ 0 w 936"/>
              <a:gd name="T15" fmla="*/ 575 h 1151"/>
              <a:gd name="T16" fmla="*/ 0 w 936"/>
              <a:gd name="T17" fmla="*/ 231 h 1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36" h="1151">
                <a:moveTo>
                  <a:pt x="0" y="231"/>
                </a:moveTo>
                <a:lnTo>
                  <a:pt x="599" y="231"/>
                </a:lnTo>
                <a:lnTo>
                  <a:pt x="599" y="0"/>
                </a:lnTo>
                <a:lnTo>
                  <a:pt x="935" y="575"/>
                </a:lnTo>
                <a:lnTo>
                  <a:pt x="599" y="1150"/>
                </a:lnTo>
                <a:lnTo>
                  <a:pt x="599" y="919"/>
                </a:lnTo>
                <a:lnTo>
                  <a:pt x="0" y="919"/>
                </a:lnTo>
                <a:lnTo>
                  <a:pt x="0" y="575"/>
                </a:lnTo>
                <a:lnTo>
                  <a:pt x="0" y="231"/>
                </a:lnTo>
              </a:path>
            </a:pathLst>
          </a:custGeom>
          <a:gradFill>
            <a:gsLst>
              <a:gs pos="0">
                <a:srgbClr val="FFB553"/>
              </a:gs>
              <a:gs pos="100000">
                <a:srgbClr val="EA8600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93296" tIns="46648" rIns="93296" bIns="46648" anchor="ctr"/>
          <a:lstStyle/>
          <a:p>
            <a:pPr lvl="0">
              <a:lnSpc>
                <a:spcPct val="120000"/>
              </a:lnSpc>
              <a:defRPr/>
            </a:pP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1"/>
          <p:cNvSpPr>
            <a:spLocks noChangeArrowheads="1"/>
          </p:cNvSpPr>
          <p:nvPr/>
        </p:nvSpPr>
        <p:spPr bwMode="blackWhite">
          <a:xfrm>
            <a:off x="7368925" y="1919084"/>
            <a:ext cx="384846" cy="4275797"/>
          </a:xfrm>
          <a:prstGeom prst="rect">
            <a:avLst/>
          </a:prstGeom>
          <a:gradFill>
            <a:gsLst>
              <a:gs pos="0">
                <a:srgbClr val="FFB553"/>
              </a:gs>
              <a:gs pos="100000">
                <a:srgbClr val="EA8600"/>
              </a:gs>
            </a:gsLst>
            <a:lin ang="5400000" scaled="0"/>
          </a:gra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eaVert" lIns="93296" tIns="46648" rIns="93296" bIns="46648" anchor="ctr"/>
          <a:lstStyle/>
          <a:p>
            <a:pPr lvl="0" algn="ctr">
              <a:defRPr/>
            </a:pPr>
            <a:r>
              <a:rPr lang="zh-CN" altLang="en-US" sz="1600" b="1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领导者决定了团队的一切！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2" name="箭头6"/>
          <p:cNvSpPr>
            <a:spLocks/>
          </p:cNvSpPr>
          <p:nvPr/>
        </p:nvSpPr>
        <p:spPr bwMode="blackWhite">
          <a:xfrm>
            <a:off x="4318764" y="2053359"/>
            <a:ext cx="2858943" cy="1059313"/>
          </a:xfrm>
          <a:custGeom>
            <a:avLst/>
            <a:gdLst>
              <a:gd name="T0" fmla="*/ 0 w 361"/>
              <a:gd name="T1" fmla="*/ 72 h 360"/>
              <a:gd name="T2" fmla="*/ 256 w 361"/>
              <a:gd name="T3" fmla="*/ 72 h 360"/>
              <a:gd name="T4" fmla="*/ 256 w 361"/>
              <a:gd name="T5" fmla="*/ 0 h 360"/>
              <a:gd name="T6" fmla="*/ 360 w 361"/>
              <a:gd name="T7" fmla="*/ 184 h 360"/>
              <a:gd name="T8" fmla="*/ 256 w 361"/>
              <a:gd name="T9" fmla="*/ 359 h 360"/>
              <a:gd name="T10" fmla="*/ 256 w 361"/>
              <a:gd name="T11" fmla="*/ 288 h 360"/>
              <a:gd name="T12" fmla="*/ 0 w 361"/>
              <a:gd name="T13" fmla="*/ 288 h 360"/>
              <a:gd name="T14" fmla="*/ 0 w 361"/>
              <a:gd name="T15" fmla="*/ 184 h 360"/>
              <a:gd name="T16" fmla="*/ 0 w 361"/>
              <a:gd name="T17" fmla="*/ 72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1" h="360">
                <a:moveTo>
                  <a:pt x="0" y="72"/>
                </a:moveTo>
                <a:lnTo>
                  <a:pt x="256" y="72"/>
                </a:lnTo>
                <a:lnTo>
                  <a:pt x="256" y="0"/>
                </a:lnTo>
                <a:lnTo>
                  <a:pt x="360" y="184"/>
                </a:lnTo>
                <a:lnTo>
                  <a:pt x="256" y="359"/>
                </a:lnTo>
                <a:lnTo>
                  <a:pt x="256" y="288"/>
                </a:lnTo>
                <a:lnTo>
                  <a:pt x="0" y="288"/>
                </a:lnTo>
                <a:lnTo>
                  <a:pt x="0" y="184"/>
                </a:lnTo>
                <a:lnTo>
                  <a:pt x="0" y="72"/>
                </a:lnTo>
              </a:path>
            </a:pathLst>
          </a:custGeom>
          <a:gradFill>
            <a:gsLst>
              <a:gs pos="33000">
                <a:srgbClr val="FFDBAB"/>
              </a:gs>
              <a:gs pos="100000">
                <a:srgbClr val="FF9300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lIns="93296" tIns="46648" rIns="93296" bIns="46648" anchor="ctr"/>
          <a:lstStyle/>
          <a:p>
            <a:pPr>
              <a:lnSpc>
                <a:spcPct val="120000"/>
              </a:lnSpc>
            </a:pPr>
            <a:r>
              <a:rPr lang="zh-CN" altLang="en-US" sz="1400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领导者的思维决定团队的思维</a:t>
            </a:r>
          </a:p>
        </p:txBody>
      </p:sp>
      <p:sp>
        <p:nvSpPr>
          <p:cNvPr id="13" name="箭头5"/>
          <p:cNvSpPr>
            <a:spLocks/>
          </p:cNvSpPr>
          <p:nvPr/>
        </p:nvSpPr>
        <p:spPr bwMode="blackWhite">
          <a:xfrm>
            <a:off x="3719424" y="2997670"/>
            <a:ext cx="2854736" cy="1059313"/>
          </a:xfrm>
          <a:custGeom>
            <a:avLst/>
            <a:gdLst>
              <a:gd name="T0" fmla="*/ 0 w 361"/>
              <a:gd name="T1" fmla="*/ 72 h 360"/>
              <a:gd name="T2" fmla="*/ 256 w 361"/>
              <a:gd name="T3" fmla="*/ 72 h 360"/>
              <a:gd name="T4" fmla="*/ 256 w 361"/>
              <a:gd name="T5" fmla="*/ 0 h 360"/>
              <a:gd name="T6" fmla="*/ 360 w 361"/>
              <a:gd name="T7" fmla="*/ 184 h 360"/>
              <a:gd name="T8" fmla="*/ 256 w 361"/>
              <a:gd name="T9" fmla="*/ 359 h 360"/>
              <a:gd name="T10" fmla="*/ 256 w 361"/>
              <a:gd name="T11" fmla="*/ 288 h 360"/>
              <a:gd name="T12" fmla="*/ 0 w 361"/>
              <a:gd name="T13" fmla="*/ 288 h 360"/>
              <a:gd name="T14" fmla="*/ 0 w 361"/>
              <a:gd name="T15" fmla="*/ 184 h 360"/>
              <a:gd name="T16" fmla="*/ 0 w 361"/>
              <a:gd name="T17" fmla="*/ 72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1" h="360">
                <a:moveTo>
                  <a:pt x="0" y="72"/>
                </a:moveTo>
                <a:lnTo>
                  <a:pt x="256" y="72"/>
                </a:lnTo>
                <a:lnTo>
                  <a:pt x="256" y="0"/>
                </a:lnTo>
                <a:lnTo>
                  <a:pt x="360" y="184"/>
                </a:lnTo>
                <a:lnTo>
                  <a:pt x="256" y="359"/>
                </a:lnTo>
                <a:lnTo>
                  <a:pt x="256" y="288"/>
                </a:lnTo>
                <a:lnTo>
                  <a:pt x="0" y="288"/>
                </a:lnTo>
                <a:lnTo>
                  <a:pt x="0" y="184"/>
                </a:lnTo>
                <a:lnTo>
                  <a:pt x="0" y="72"/>
                </a:lnTo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93296" tIns="46648" rIns="93296" bIns="46648" anchor="ctr"/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领头人的速度</a:t>
            </a:r>
            <a:r>
              <a:rPr lang="zh-CN" altLang="en-US" sz="1400" kern="0" dirty="0" smtClean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决定队伍</a:t>
            </a:r>
            <a:r>
              <a:rPr lang="zh-CN" altLang="en-US" sz="1400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的速度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箭头4"/>
          <p:cNvSpPr>
            <a:spLocks/>
          </p:cNvSpPr>
          <p:nvPr/>
        </p:nvSpPr>
        <p:spPr bwMode="blackWhite">
          <a:xfrm>
            <a:off x="3991557" y="3940361"/>
            <a:ext cx="2854736" cy="1059313"/>
          </a:xfrm>
          <a:custGeom>
            <a:avLst/>
            <a:gdLst>
              <a:gd name="T0" fmla="*/ 0 w 361"/>
              <a:gd name="T1" fmla="*/ 72 h 360"/>
              <a:gd name="T2" fmla="*/ 256 w 361"/>
              <a:gd name="T3" fmla="*/ 72 h 360"/>
              <a:gd name="T4" fmla="*/ 256 w 361"/>
              <a:gd name="T5" fmla="*/ 0 h 360"/>
              <a:gd name="T6" fmla="*/ 360 w 361"/>
              <a:gd name="T7" fmla="*/ 184 h 360"/>
              <a:gd name="T8" fmla="*/ 256 w 361"/>
              <a:gd name="T9" fmla="*/ 359 h 360"/>
              <a:gd name="T10" fmla="*/ 256 w 361"/>
              <a:gd name="T11" fmla="*/ 288 h 360"/>
              <a:gd name="T12" fmla="*/ 0 w 361"/>
              <a:gd name="T13" fmla="*/ 288 h 360"/>
              <a:gd name="T14" fmla="*/ 0 w 361"/>
              <a:gd name="T15" fmla="*/ 184 h 360"/>
              <a:gd name="T16" fmla="*/ 0 w 361"/>
              <a:gd name="T17" fmla="*/ 72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1" h="360">
                <a:moveTo>
                  <a:pt x="0" y="72"/>
                </a:moveTo>
                <a:lnTo>
                  <a:pt x="256" y="72"/>
                </a:lnTo>
                <a:lnTo>
                  <a:pt x="256" y="0"/>
                </a:lnTo>
                <a:lnTo>
                  <a:pt x="360" y="184"/>
                </a:lnTo>
                <a:lnTo>
                  <a:pt x="256" y="359"/>
                </a:lnTo>
                <a:lnTo>
                  <a:pt x="256" y="288"/>
                </a:lnTo>
                <a:lnTo>
                  <a:pt x="0" y="288"/>
                </a:lnTo>
                <a:lnTo>
                  <a:pt x="0" y="184"/>
                </a:lnTo>
                <a:lnTo>
                  <a:pt x="0" y="72"/>
                </a:lnTo>
              </a:path>
            </a:pathLst>
          </a:custGeom>
          <a:gradFill>
            <a:gsLst>
              <a:gs pos="33000">
                <a:srgbClr val="FFDBAB"/>
              </a:gs>
              <a:gs pos="100000">
                <a:srgbClr val="FF9300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lIns="93296" tIns="46648" rIns="93296" bIns="46648" anchor="ctr"/>
          <a:lstStyle/>
          <a:p>
            <a:pPr>
              <a:lnSpc>
                <a:spcPct val="120000"/>
              </a:lnSpc>
            </a:pPr>
            <a:r>
              <a:rPr lang="zh-CN" altLang="en-US" sz="1400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（火车跑的快，全靠车头带）</a:t>
            </a:r>
          </a:p>
        </p:txBody>
      </p:sp>
      <p:sp>
        <p:nvSpPr>
          <p:cNvPr id="15" name="箭头3"/>
          <p:cNvSpPr>
            <a:spLocks/>
          </p:cNvSpPr>
          <p:nvPr/>
        </p:nvSpPr>
        <p:spPr bwMode="blackWhite">
          <a:xfrm>
            <a:off x="4318764" y="4884673"/>
            <a:ext cx="2858943" cy="1059313"/>
          </a:xfrm>
          <a:custGeom>
            <a:avLst/>
            <a:gdLst>
              <a:gd name="T0" fmla="*/ 0 w 361"/>
              <a:gd name="T1" fmla="*/ 72 h 360"/>
              <a:gd name="T2" fmla="*/ 256 w 361"/>
              <a:gd name="T3" fmla="*/ 72 h 360"/>
              <a:gd name="T4" fmla="*/ 256 w 361"/>
              <a:gd name="T5" fmla="*/ 0 h 360"/>
              <a:gd name="T6" fmla="*/ 360 w 361"/>
              <a:gd name="T7" fmla="*/ 184 h 360"/>
              <a:gd name="T8" fmla="*/ 256 w 361"/>
              <a:gd name="T9" fmla="*/ 359 h 360"/>
              <a:gd name="T10" fmla="*/ 256 w 361"/>
              <a:gd name="T11" fmla="*/ 288 h 360"/>
              <a:gd name="T12" fmla="*/ 0 w 361"/>
              <a:gd name="T13" fmla="*/ 288 h 360"/>
              <a:gd name="T14" fmla="*/ 0 w 361"/>
              <a:gd name="T15" fmla="*/ 184 h 360"/>
              <a:gd name="T16" fmla="*/ 0 w 361"/>
              <a:gd name="T17" fmla="*/ 72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1" h="360">
                <a:moveTo>
                  <a:pt x="0" y="72"/>
                </a:moveTo>
                <a:lnTo>
                  <a:pt x="256" y="72"/>
                </a:lnTo>
                <a:lnTo>
                  <a:pt x="256" y="0"/>
                </a:lnTo>
                <a:lnTo>
                  <a:pt x="360" y="184"/>
                </a:lnTo>
                <a:lnTo>
                  <a:pt x="256" y="359"/>
                </a:lnTo>
                <a:lnTo>
                  <a:pt x="256" y="288"/>
                </a:lnTo>
                <a:lnTo>
                  <a:pt x="0" y="288"/>
                </a:lnTo>
                <a:lnTo>
                  <a:pt x="0" y="184"/>
                </a:lnTo>
                <a:lnTo>
                  <a:pt x="0" y="72"/>
                </a:lnTo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lIns="93296" tIns="46648" rIns="93296" bIns="46648" anchor="ctr"/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领导改变则团队改变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16" name="箭头2"/>
          <p:cNvSpPr>
            <a:spLocks/>
          </p:cNvSpPr>
          <p:nvPr/>
        </p:nvSpPr>
        <p:spPr bwMode="blackWhite">
          <a:xfrm>
            <a:off x="408955" y="2924782"/>
            <a:ext cx="2854736" cy="1059313"/>
          </a:xfrm>
          <a:custGeom>
            <a:avLst/>
            <a:gdLst>
              <a:gd name="T0" fmla="*/ 0 w 361"/>
              <a:gd name="T1" fmla="*/ 72 h 360"/>
              <a:gd name="T2" fmla="*/ 256 w 361"/>
              <a:gd name="T3" fmla="*/ 72 h 360"/>
              <a:gd name="T4" fmla="*/ 256 w 361"/>
              <a:gd name="T5" fmla="*/ 0 h 360"/>
              <a:gd name="T6" fmla="*/ 360 w 361"/>
              <a:gd name="T7" fmla="*/ 184 h 360"/>
              <a:gd name="T8" fmla="*/ 256 w 361"/>
              <a:gd name="T9" fmla="*/ 359 h 360"/>
              <a:gd name="T10" fmla="*/ 256 w 361"/>
              <a:gd name="T11" fmla="*/ 288 h 360"/>
              <a:gd name="T12" fmla="*/ 0 w 361"/>
              <a:gd name="T13" fmla="*/ 288 h 360"/>
              <a:gd name="T14" fmla="*/ 0 w 361"/>
              <a:gd name="T15" fmla="*/ 184 h 360"/>
              <a:gd name="T16" fmla="*/ 0 w 361"/>
              <a:gd name="T17" fmla="*/ 72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1" h="360">
                <a:moveTo>
                  <a:pt x="0" y="72"/>
                </a:moveTo>
                <a:lnTo>
                  <a:pt x="256" y="72"/>
                </a:lnTo>
                <a:lnTo>
                  <a:pt x="256" y="0"/>
                </a:lnTo>
                <a:lnTo>
                  <a:pt x="360" y="184"/>
                </a:lnTo>
                <a:lnTo>
                  <a:pt x="256" y="359"/>
                </a:lnTo>
                <a:lnTo>
                  <a:pt x="256" y="288"/>
                </a:lnTo>
                <a:lnTo>
                  <a:pt x="0" y="288"/>
                </a:lnTo>
                <a:lnTo>
                  <a:pt x="0" y="184"/>
                </a:lnTo>
                <a:lnTo>
                  <a:pt x="0" y="72"/>
                </a:lnTo>
              </a:path>
            </a:pathLst>
          </a:custGeom>
          <a:gradFill>
            <a:gsLst>
              <a:gs pos="33000">
                <a:srgbClr val="FFDBAB"/>
              </a:gs>
              <a:gs pos="100000">
                <a:srgbClr val="FF9300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lIns="93296" tIns="46648" rIns="93296" bIns="46648" anchor="ctr"/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领导者的风格决定团队的风格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箭头1"/>
          <p:cNvSpPr>
            <a:spLocks/>
          </p:cNvSpPr>
          <p:nvPr/>
        </p:nvSpPr>
        <p:spPr bwMode="blackWhite">
          <a:xfrm>
            <a:off x="899765" y="3940361"/>
            <a:ext cx="2858943" cy="1059313"/>
          </a:xfrm>
          <a:custGeom>
            <a:avLst/>
            <a:gdLst>
              <a:gd name="T0" fmla="*/ 0 w 361"/>
              <a:gd name="T1" fmla="*/ 72 h 360"/>
              <a:gd name="T2" fmla="*/ 256 w 361"/>
              <a:gd name="T3" fmla="*/ 72 h 360"/>
              <a:gd name="T4" fmla="*/ 256 w 361"/>
              <a:gd name="T5" fmla="*/ 0 h 360"/>
              <a:gd name="T6" fmla="*/ 360 w 361"/>
              <a:gd name="T7" fmla="*/ 184 h 360"/>
              <a:gd name="T8" fmla="*/ 256 w 361"/>
              <a:gd name="T9" fmla="*/ 359 h 360"/>
              <a:gd name="T10" fmla="*/ 256 w 361"/>
              <a:gd name="T11" fmla="*/ 288 h 360"/>
              <a:gd name="T12" fmla="*/ 0 w 361"/>
              <a:gd name="T13" fmla="*/ 288 h 360"/>
              <a:gd name="T14" fmla="*/ 0 w 361"/>
              <a:gd name="T15" fmla="*/ 184 h 360"/>
              <a:gd name="T16" fmla="*/ 0 w 361"/>
              <a:gd name="T17" fmla="*/ 72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1" h="360">
                <a:moveTo>
                  <a:pt x="0" y="72"/>
                </a:moveTo>
                <a:lnTo>
                  <a:pt x="256" y="72"/>
                </a:lnTo>
                <a:lnTo>
                  <a:pt x="256" y="0"/>
                </a:lnTo>
                <a:lnTo>
                  <a:pt x="360" y="184"/>
                </a:lnTo>
                <a:lnTo>
                  <a:pt x="256" y="359"/>
                </a:lnTo>
                <a:lnTo>
                  <a:pt x="256" y="288"/>
                </a:lnTo>
                <a:lnTo>
                  <a:pt x="0" y="288"/>
                </a:lnTo>
                <a:lnTo>
                  <a:pt x="0" y="184"/>
                </a:lnTo>
                <a:lnTo>
                  <a:pt x="0" y="72"/>
                </a:lnTo>
              </a:path>
            </a:pathLst>
          </a:custGeom>
          <a:gradFill>
            <a:gsLst>
              <a:gs pos="33000">
                <a:srgbClr val="F9F9F9"/>
              </a:gs>
              <a:gs pos="100000">
                <a:srgbClr val="D7D7D7"/>
              </a:gs>
            </a:gsLst>
            <a:lin ang="5400000" scaled="0"/>
          </a:gradFill>
          <a:ln w="3175" cap="flat" cmpd="sng" algn="ctr">
            <a:solidFill>
              <a:srgbClr val="D7D7D7"/>
            </a:solidFill>
            <a:prstDash val="solid"/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txBody>
          <a:bodyPr lIns="93296" tIns="46648" rIns="93296" bIns="46648" anchor="ctr"/>
          <a:lstStyle/>
          <a:p>
            <a:pPr lvl="0">
              <a:lnSpc>
                <a:spcPct val="120000"/>
              </a:lnSpc>
              <a:defRPr/>
            </a:pPr>
            <a:r>
              <a:rPr lang="zh-CN" altLang="en-US" sz="1600" kern="0" dirty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</a:rPr>
              <a:t>领导进步则团队进步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413449" y="1484784"/>
            <a:ext cx="59554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一个团队的领导者对于这个团队来说到底意味着什么呢？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113811" y="3605530"/>
            <a:ext cx="324036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b="1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一头狮子领导的一群绵羊可以打败一头绵羊领导的一群狮子</a:t>
            </a:r>
          </a:p>
        </p:txBody>
      </p:sp>
      <p:sp>
        <p:nvSpPr>
          <p:cNvPr id="20" name="矩形 19"/>
          <p:cNvSpPr/>
          <p:nvPr/>
        </p:nvSpPr>
        <p:spPr>
          <a:xfrm>
            <a:off x="7892197" y="274011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故而，拿破仑说：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7787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4.5 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数字信息图表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842591" y="1341288"/>
            <a:ext cx="5271447" cy="4680000"/>
            <a:chOff x="1073636" y="666221"/>
            <a:chExt cx="5271447" cy="4680000"/>
          </a:xfrm>
        </p:grpSpPr>
        <p:sp>
          <p:nvSpPr>
            <p:cNvPr id="2" name="弧形 1"/>
            <p:cNvSpPr/>
            <p:nvPr/>
          </p:nvSpPr>
          <p:spPr>
            <a:xfrm>
              <a:off x="1274445" y="666221"/>
              <a:ext cx="4680000" cy="4680000"/>
            </a:xfrm>
            <a:prstGeom prst="arc">
              <a:avLst>
                <a:gd name="adj1" fmla="val 830435"/>
                <a:gd name="adj2" fmla="val 10793851"/>
              </a:avLst>
            </a:prstGeom>
            <a:ln w="254000">
              <a:solidFill>
                <a:srgbClr val="66666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3684963" y="1773463"/>
              <a:ext cx="864000" cy="2825421"/>
              <a:chOff x="6656632" y="2132856"/>
              <a:chExt cx="864000" cy="2825421"/>
            </a:xfrm>
          </p:grpSpPr>
          <p:grpSp>
            <p:nvGrpSpPr>
              <p:cNvPr id="13" name="组合 12"/>
              <p:cNvGrpSpPr/>
              <p:nvPr/>
            </p:nvGrpSpPr>
            <p:grpSpPr>
              <a:xfrm>
                <a:off x="6656632" y="2132856"/>
                <a:ext cx="864000" cy="2825421"/>
                <a:chOff x="6656632" y="2132856"/>
                <a:chExt cx="864000" cy="2825421"/>
              </a:xfrm>
            </p:grpSpPr>
            <p:sp>
              <p:nvSpPr>
                <p:cNvPr id="4" name="椭圆 3"/>
                <p:cNvSpPr/>
                <p:nvPr/>
              </p:nvSpPr>
              <p:spPr>
                <a:xfrm>
                  <a:off x="7017271" y="4815555"/>
                  <a:ext cx="142722" cy="142722"/>
                </a:xfrm>
                <a:prstGeom prst="ellipse">
                  <a:avLst/>
                </a:prstGeom>
                <a:noFill/>
                <a:ln w="38100">
                  <a:solidFill>
                    <a:srgbClr val="8B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6" name="直接连接符 5"/>
                <p:cNvCxnSpPr>
                  <a:stCxn id="4" idx="0"/>
                </p:cNvCxnSpPr>
                <p:nvPr/>
              </p:nvCxnSpPr>
              <p:spPr>
                <a:xfrm flipV="1">
                  <a:off x="7088632" y="3014708"/>
                  <a:ext cx="324" cy="1800847"/>
                </a:xfrm>
                <a:prstGeom prst="line">
                  <a:avLst/>
                </a:prstGeom>
                <a:noFill/>
                <a:ln w="38100">
                  <a:solidFill>
                    <a:srgbClr val="8B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7" name="弧形 6"/>
                <p:cNvSpPr/>
                <p:nvPr/>
              </p:nvSpPr>
              <p:spPr>
                <a:xfrm>
                  <a:off x="6656632" y="2132856"/>
                  <a:ext cx="864000" cy="864000"/>
                </a:xfrm>
                <a:prstGeom prst="arc">
                  <a:avLst>
                    <a:gd name="adj1" fmla="val 2657162"/>
                    <a:gd name="adj2" fmla="val 8176062"/>
                  </a:avLst>
                </a:prstGeom>
                <a:noFill/>
                <a:ln w="38100">
                  <a:solidFill>
                    <a:srgbClr val="8BAB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9" name="椭圆 8"/>
                <p:cNvSpPr/>
                <p:nvPr/>
              </p:nvSpPr>
              <p:spPr>
                <a:xfrm>
                  <a:off x="6710632" y="2187164"/>
                  <a:ext cx="756000" cy="756000"/>
                </a:xfrm>
                <a:prstGeom prst="ellipse">
                  <a:avLst/>
                </a:prstGeom>
                <a:solidFill>
                  <a:srgbClr val="8BAB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21" name="文本框 20"/>
              <p:cNvSpPr txBox="1"/>
              <p:nvPr/>
            </p:nvSpPr>
            <p:spPr>
              <a:xfrm>
                <a:off x="6744709" y="2350574"/>
                <a:ext cx="748923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200" dirty="0" smtClean="0">
                    <a:solidFill>
                      <a:schemeClr val="bg1"/>
                    </a:solidFill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28%</a:t>
                </a:r>
                <a:endParaRPr lang="zh-CN" altLang="en-US" sz="2200" dirty="0">
                  <a:solidFill>
                    <a:schemeClr val="bg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</p:grpSp>
        <p:sp>
          <p:nvSpPr>
            <p:cNvPr id="23" name="弧形 22"/>
            <p:cNvSpPr/>
            <p:nvPr/>
          </p:nvSpPr>
          <p:spPr>
            <a:xfrm>
              <a:off x="1634445" y="1026221"/>
              <a:ext cx="3960000" cy="3960000"/>
            </a:xfrm>
            <a:prstGeom prst="arc">
              <a:avLst>
                <a:gd name="adj1" fmla="val 2938498"/>
                <a:gd name="adj2" fmla="val 10793851"/>
              </a:avLst>
            </a:prstGeom>
            <a:ln w="2540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弧形 23"/>
            <p:cNvSpPr/>
            <p:nvPr/>
          </p:nvSpPr>
          <p:spPr>
            <a:xfrm>
              <a:off x="1994445" y="1386221"/>
              <a:ext cx="3240000" cy="3240000"/>
            </a:xfrm>
            <a:prstGeom prst="arc">
              <a:avLst>
                <a:gd name="adj1" fmla="val 4654623"/>
                <a:gd name="adj2" fmla="val 10793851"/>
              </a:avLst>
            </a:prstGeom>
            <a:ln w="254000">
              <a:solidFill>
                <a:srgbClr val="8BAB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弧形 24"/>
            <p:cNvSpPr/>
            <p:nvPr/>
          </p:nvSpPr>
          <p:spPr>
            <a:xfrm>
              <a:off x="2354445" y="1746221"/>
              <a:ext cx="2520000" cy="2520000"/>
            </a:xfrm>
            <a:prstGeom prst="arc">
              <a:avLst>
                <a:gd name="adj1" fmla="val 7924595"/>
                <a:gd name="adj2" fmla="val 10793851"/>
              </a:avLst>
            </a:prstGeom>
            <a:ln w="254000">
              <a:solidFill>
                <a:srgbClr val="FF9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073636" y="1628800"/>
              <a:ext cx="430887" cy="140807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点击输入文本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428669" y="1628800"/>
              <a:ext cx="430887" cy="140807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点击输入文本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783702" y="1628800"/>
              <a:ext cx="430887" cy="140807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点击输入文本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2138735" y="1628800"/>
              <a:ext cx="430887" cy="140807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点击输入文本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4583023" y="1773463"/>
              <a:ext cx="864000" cy="2669309"/>
              <a:chOff x="4583023" y="1773463"/>
              <a:chExt cx="864000" cy="2669309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4943662" y="4300050"/>
                <a:ext cx="142722" cy="142722"/>
              </a:xfrm>
              <a:prstGeom prst="ellipse">
                <a:avLst/>
              </a:prstGeom>
              <a:noFill/>
              <a:ln w="381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1" name="直接连接符 40"/>
              <p:cNvCxnSpPr>
                <a:stCxn id="40" idx="0"/>
              </p:cNvCxnSpPr>
              <p:nvPr/>
            </p:nvCxnSpPr>
            <p:spPr>
              <a:xfrm flipV="1">
                <a:off x="5015023" y="2637463"/>
                <a:ext cx="0" cy="1662587"/>
              </a:xfrm>
              <a:prstGeom prst="line">
                <a:avLst/>
              </a:prstGeom>
              <a:noFill/>
              <a:ln w="381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42" name="弧形 41"/>
              <p:cNvSpPr/>
              <p:nvPr/>
            </p:nvSpPr>
            <p:spPr>
              <a:xfrm>
                <a:off x="4583023" y="1773463"/>
                <a:ext cx="864000" cy="864000"/>
              </a:xfrm>
              <a:prstGeom prst="arc">
                <a:avLst>
                  <a:gd name="adj1" fmla="val 2657162"/>
                  <a:gd name="adj2" fmla="val 8176062"/>
                </a:avLst>
              </a:prstGeom>
              <a:noFill/>
              <a:ln w="3810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4637023" y="1827771"/>
                <a:ext cx="756000" cy="75600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4671100" y="1991181"/>
                <a:ext cx="748923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200" dirty="0" smtClean="0">
                    <a:solidFill>
                      <a:schemeClr val="bg1"/>
                    </a:solidFill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38%</a:t>
                </a:r>
                <a:endParaRPr lang="zh-CN" altLang="en-US" sz="2200" dirty="0">
                  <a:solidFill>
                    <a:schemeClr val="bg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5481083" y="1773463"/>
              <a:ext cx="864000" cy="1726898"/>
              <a:chOff x="6656632" y="2132856"/>
              <a:chExt cx="864000" cy="1726898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6656632" y="2132856"/>
                <a:ext cx="864000" cy="1726898"/>
                <a:chOff x="6656632" y="2132856"/>
                <a:chExt cx="864000" cy="1726898"/>
              </a:xfrm>
            </p:grpSpPr>
            <p:sp>
              <p:nvSpPr>
                <p:cNvPr id="47" name="椭圆 46"/>
                <p:cNvSpPr/>
                <p:nvPr/>
              </p:nvSpPr>
              <p:spPr>
                <a:xfrm>
                  <a:off x="7017271" y="3717032"/>
                  <a:ext cx="142722" cy="142722"/>
                </a:xfrm>
                <a:prstGeom prst="ellipse">
                  <a:avLst/>
                </a:prstGeom>
                <a:noFill/>
                <a:ln w="38100">
                  <a:solidFill>
                    <a:srgbClr val="66666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48" name="直接连接符 47"/>
                <p:cNvCxnSpPr/>
                <p:nvPr/>
              </p:nvCxnSpPr>
              <p:spPr>
                <a:xfrm flipV="1">
                  <a:off x="7088309" y="2996952"/>
                  <a:ext cx="647" cy="720080"/>
                </a:xfrm>
                <a:prstGeom prst="line">
                  <a:avLst/>
                </a:prstGeom>
                <a:noFill/>
                <a:ln w="38100">
                  <a:solidFill>
                    <a:srgbClr val="66666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49" name="弧形 48"/>
                <p:cNvSpPr/>
                <p:nvPr/>
              </p:nvSpPr>
              <p:spPr>
                <a:xfrm>
                  <a:off x="6656632" y="2132856"/>
                  <a:ext cx="864000" cy="864000"/>
                </a:xfrm>
                <a:prstGeom prst="arc">
                  <a:avLst>
                    <a:gd name="adj1" fmla="val 2657162"/>
                    <a:gd name="adj2" fmla="val 8176062"/>
                  </a:avLst>
                </a:prstGeom>
                <a:noFill/>
                <a:ln w="38100">
                  <a:solidFill>
                    <a:srgbClr val="66666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50" name="椭圆 49"/>
                <p:cNvSpPr/>
                <p:nvPr/>
              </p:nvSpPr>
              <p:spPr>
                <a:xfrm>
                  <a:off x="6710632" y="2187164"/>
                  <a:ext cx="756000" cy="756000"/>
                </a:xfrm>
                <a:prstGeom prst="ellipse">
                  <a:avLst/>
                </a:prstGeom>
                <a:solidFill>
                  <a:srgbClr val="66666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46" name="文本框 45"/>
              <p:cNvSpPr txBox="1"/>
              <p:nvPr/>
            </p:nvSpPr>
            <p:spPr>
              <a:xfrm>
                <a:off x="6744709" y="2350574"/>
                <a:ext cx="748923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200" dirty="0" smtClean="0">
                    <a:solidFill>
                      <a:schemeClr val="bg1"/>
                    </a:solidFill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46%</a:t>
                </a:r>
                <a:endParaRPr lang="zh-CN" altLang="en-US" sz="2200" dirty="0">
                  <a:solidFill>
                    <a:schemeClr val="bg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>
              <a:off x="2786903" y="1773463"/>
              <a:ext cx="864000" cy="2321897"/>
              <a:chOff x="6656632" y="2132856"/>
              <a:chExt cx="864000" cy="2321897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6656632" y="2132856"/>
                <a:ext cx="864000" cy="2321897"/>
                <a:chOff x="6656632" y="2132856"/>
                <a:chExt cx="864000" cy="2321897"/>
              </a:xfrm>
            </p:grpSpPr>
            <p:sp>
              <p:nvSpPr>
                <p:cNvPr id="54" name="椭圆 53"/>
                <p:cNvSpPr/>
                <p:nvPr/>
              </p:nvSpPr>
              <p:spPr>
                <a:xfrm>
                  <a:off x="6710256" y="4312031"/>
                  <a:ext cx="142722" cy="142722"/>
                </a:xfrm>
                <a:prstGeom prst="ellipse">
                  <a:avLst/>
                </a:prstGeom>
                <a:noFill/>
                <a:ln w="38100">
                  <a:solidFill>
                    <a:srgbClr val="FF9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55" name="直接连接符 54"/>
                <p:cNvCxnSpPr/>
                <p:nvPr/>
              </p:nvCxnSpPr>
              <p:spPr>
                <a:xfrm flipV="1">
                  <a:off x="7088956" y="2996952"/>
                  <a:ext cx="0" cy="1079473"/>
                </a:xfrm>
                <a:prstGeom prst="line">
                  <a:avLst/>
                </a:prstGeom>
                <a:noFill/>
                <a:ln w="38100">
                  <a:solidFill>
                    <a:srgbClr val="FF9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sp>
              <p:nvSpPr>
                <p:cNvPr id="56" name="弧形 55"/>
                <p:cNvSpPr/>
                <p:nvPr/>
              </p:nvSpPr>
              <p:spPr>
                <a:xfrm>
                  <a:off x="6656632" y="2132856"/>
                  <a:ext cx="864000" cy="864000"/>
                </a:xfrm>
                <a:prstGeom prst="arc">
                  <a:avLst>
                    <a:gd name="adj1" fmla="val 2657162"/>
                    <a:gd name="adj2" fmla="val 8176062"/>
                  </a:avLst>
                </a:prstGeom>
                <a:noFill/>
                <a:ln w="38100">
                  <a:solidFill>
                    <a:srgbClr val="FF93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</a:endParaRPr>
                </a:p>
              </p:txBody>
            </p:sp>
            <p:sp>
              <p:nvSpPr>
                <p:cNvPr id="57" name="椭圆 56"/>
                <p:cNvSpPr/>
                <p:nvPr/>
              </p:nvSpPr>
              <p:spPr>
                <a:xfrm>
                  <a:off x="6710632" y="2187164"/>
                  <a:ext cx="756000" cy="756000"/>
                </a:xfrm>
                <a:prstGeom prst="ellipse">
                  <a:avLst/>
                </a:prstGeom>
                <a:solidFill>
                  <a:srgbClr val="FF93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53" name="文本框 52"/>
              <p:cNvSpPr txBox="1"/>
              <p:nvPr/>
            </p:nvSpPr>
            <p:spPr>
              <a:xfrm>
                <a:off x="6744709" y="2350574"/>
                <a:ext cx="591829" cy="43088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200" dirty="0" smtClean="0">
                    <a:solidFill>
                      <a:schemeClr val="bg1"/>
                    </a:solidFill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9%</a:t>
                </a:r>
                <a:endParaRPr lang="zh-CN" altLang="en-US" sz="2200" dirty="0">
                  <a:solidFill>
                    <a:schemeClr val="bg1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</p:grpSp>
        <p:cxnSp>
          <p:nvCxnSpPr>
            <p:cNvPr id="64" name="直接连接符 63"/>
            <p:cNvCxnSpPr>
              <a:endCxn id="54" idx="7"/>
            </p:cNvCxnSpPr>
            <p:nvPr/>
          </p:nvCxnSpPr>
          <p:spPr>
            <a:xfrm flipH="1">
              <a:off x="2962348" y="3699674"/>
              <a:ext cx="263296" cy="273865"/>
            </a:xfrm>
            <a:prstGeom prst="line">
              <a:avLst/>
            </a:prstGeom>
            <a:noFill/>
            <a:ln w="38100">
              <a:solidFill>
                <a:srgbClr val="FF9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22" name="组合 121"/>
          <p:cNvGrpSpPr/>
          <p:nvPr/>
        </p:nvGrpSpPr>
        <p:grpSpPr>
          <a:xfrm>
            <a:off x="9064549" y="2395657"/>
            <a:ext cx="2579242" cy="1442756"/>
            <a:chOff x="8053026" y="2110221"/>
            <a:chExt cx="2579242" cy="1442756"/>
          </a:xfrm>
        </p:grpSpPr>
        <p:sp>
          <p:nvSpPr>
            <p:cNvPr id="93" name="任意多边形 92"/>
            <p:cNvSpPr>
              <a:spLocks noChangeArrowheads="1"/>
            </p:cNvSpPr>
            <p:nvPr/>
          </p:nvSpPr>
          <p:spPr bwMode="auto">
            <a:xfrm>
              <a:off x="10492583" y="2118058"/>
              <a:ext cx="139685" cy="680005"/>
            </a:xfrm>
            <a:custGeom>
              <a:avLst/>
              <a:gdLst>
                <a:gd name="connsiteX0" fmla="*/ 68388 w 139685"/>
                <a:gd name="connsiteY0" fmla="*/ 117634 h 680005"/>
                <a:gd name="connsiteX1" fmla="*/ 125060 w 139685"/>
                <a:gd name="connsiteY1" fmla="*/ 117634 h 680005"/>
                <a:gd name="connsiteX2" fmla="*/ 139685 w 139685"/>
                <a:gd name="connsiteY2" fmla="*/ 117634 h 680005"/>
                <a:gd name="connsiteX3" fmla="*/ 139685 w 139685"/>
                <a:gd name="connsiteY3" fmla="*/ 402472 h 680005"/>
                <a:gd name="connsiteX4" fmla="*/ 139523 w 139685"/>
                <a:gd name="connsiteY4" fmla="*/ 402472 h 680005"/>
                <a:gd name="connsiteX5" fmla="*/ 124564 w 139685"/>
                <a:gd name="connsiteY5" fmla="*/ 402472 h 680005"/>
                <a:gd name="connsiteX6" fmla="*/ 124564 w 139685"/>
                <a:gd name="connsiteY6" fmla="*/ 648357 h 680005"/>
                <a:gd name="connsiteX7" fmla="*/ 95254 w 139685"/>
                <a:gd name="connsiteY7" fmla="*/ 680005 h 680005"/>
                <a:gd name="connsiteX8" fmla="*/ 63503 w 139685"/>
                <a:gd name="connsiteY8" fmla="*/ 648357 h 680005"/>
                <a:gd name="connsiteX9" fmla="*/ 63503 w 139685"/>
                <a:gd name="connsiteY9" fmla="*/ 370823 h 680005"/>
                <a:gd name="connsiteX10" fmla="*/ 63503 w 139685"/>
                <a:gd name="connsiteY10" fmla="*/ 363519 h 680005"/>
                <a:gd name="connsiteX11" fmla="*/ 63503 w 139685"/>
                <a:gd name="connsiteY11" fmla="*/ 210145 h 680005"/>
                <a:gd name="connsiteX12" fmla="*/ 43963 w 139685"/>
                <a:gd name="connsiteY12" fmla="*/ 210145 h 680005"/>
                <a:gd name="connsiteX13" fmla="*/ 43963 w 139685"/>
                <a:gd name="connsiteY13" fmla="*/ 370823 h 680005"/>
                <a:gd name="connsiteX14" fmla="*/ 21982 w 139685"/>
                <a:gd name="connsiteY14" fmla="*/ 392733 h 680005"/>
                <a:gd name="connsiteX15" fmla="*/ 0 w 139685"/>
                <a:gd name="connsiteY15" fmla="*/ 370823 h 680005"/>
                <a:gd name="connsiteX16" fmla="*/ 0 w 139685"/>
                <a:gd name="connsiteY16" fmla="*/ 183366 h 680005"/>
                <a:gd name="connsiteX17" fmla="*/ 0 w 139685"/>
                <a:gd name="connsiteY17" fmla="*/ 176062 h 680005"/>
                <a:gd name="connsiteX18" fmla="*/ 0 w 139685"/>
                <a:gd name="connsiteY18" fmla="*/ 173627 h 680005"/>
                <a:gd name="connsiteX19" fmla="*/ 68388 w 139685"/>
                <a:gd name="connsiteY19" fmla="*/ 117634 h 680005"/>
                <a:gd name="connsiteX20" fmla="*/ 134144 w 139685"/>
                <a:gd name="connsiteY20" fmla="*/ 0 h 680005"/>
                <a:gd name="connsiteX21" fmla="*/ 139685 w 139685"/>
                <a:gd name="connsiteY21" fmla="*/ 2295 h 680005"/>
                <a:gd name="connsiteX22" fmla="*/ 139685 w 139685"/>
                <a:gd name="connsiteY22" fmla="*/ 105020 h 680005"/>
                <a:gd name="connsiteX23" fmla="*/ 134144 w 139685"/>
                <a:gd name="connsiteY23" fmla="*/ 107315 h 680005"/>
                <a:gd name="connsiteX24" fmla="*/ 80486 w 139685"/>
                <a:gd name="connsiteY24" fmla="*/ 53658 h 680005"/>
                <a:gd name="connsiteX25" fmla="*/ 134144 w 139685"/>
                <a:gd name="connsiteY25" fmla="*/ 0 h 680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39685" h="680005">
                  <a:moveTo>
                    <a:pt x="68388" y="117634"/>
                  </a:moveTo>
                  <a:cubicBezTo>
                    <a:pt x="68388" y="117634"/>
                    <a:pt x="68388" y="117634"/>
                    <a:pt x="125060" y="117634"/>
                  </a:cubicBezTo>
                  <a:lnTo>
                    <a:pt x="139685" y="117634"/>
                  </a:lnTo>
                  <a:lnTo>
                    <a:pt x="139685" y="402472"/>
                  </a:lnTo>
                  <a:lnTo>
                    <a:pt x="139523" y="402472"/>
                  </a:lnTo>
                  <a:cubicBezTo>
                    <a:pt x="137386" y="402472"/>
                    <a:pt x="133112" y="402472"/>
                    <a:pt x="124564" y="402472"/>
                  </a:cubicBezTo>
                  <a:cubicBezTo>
                    <a:pt x="124564" y="402472"/>
                    <a:pt x="124564" y="402472"/>
                    <a:pt x="124564" y="648357"/>
                  </a:cubicBezTo>
                  <a:cubicBezTo>
                    <a:pt x="124564" y="665398"/>
                    <a:pt x="112351" y="680005"/>
                    <a:pt x="95254" y="680005"/>
                  </a:cubicBezTo>
                  <a:cubicBezTo>
                    <a:pt x="78157" y="680005"/>
                    <a:pt x="63503" y="665398"/>
                    <a:pt x="63503" y="648357"/>
                  </a:cubicBezTo>
                  <a:cubicBezTo>
                    <a:pt x="63503" y="648357"/>
                    <a:pt x="63503" y="648357"/>
                    <a:pt x="63503" y="370823"/>
                  </a:cubicBezTo>
                  <a:cubicBezTo>
                    <a:pt x="63503" y="368388"/>
                    <a:pt x="63503" y="365954"/>
                    <a:pt x="63503" y="363519"/>
                  </a:cubicBezTo>
                  <a:cubicBezTo>
                    <a:pt x="63503" y="363519"/>
                    <a:pt x="63503" y="363519"/>
                    <a:pt x="63503" y="210145"/>
                  </a:cubicBezTo>
                  <a:cubicBezTo>
                    <a:pt x="63503" y="210145"/>
                    <a:pt x="63503" y="210145"/>
                    <a:pt x="43963" y="210145"/>
                  </a:cubicBezTo>
                  <a:cubicBezTo>
                    <a:pt x="43963" y="210145"/>
                    <a:pt x="43963" y="210145"/>
                    <a:pt x="43963" y="370823"/>
                  </a:cubicBezTo>
                  <a:cubicBezTo>
                    <a:pt x="43963" y="382996"/>
                    <a:pt x="34194" y="392733"/>
                    <a:pt x="21982" y="392733"/>
                  </a:cubicBezTo>
                  <a:cubicBezTo>
                    <a:pt x="9770" y="392733"/>
                    <a:pt x="0" y="382996"/>
                    <a:pt x="0" y="370823"/>
                  </a:cubicBezTo>
                  <a:cubicBezTo>
                    <a:pt x="0" y="370823"/>
                    <a:pt x="0" y="370823"/>
                    <a:pt x="0" y="183366"/>
                  </a:cubicBezTo>
                  <a:cubicBezTo>
                    <a:pt x="0" y="183366"/>
                    <a:pt x="0" y="183366"/>
                    <a:pt x="0" y="176062"/>
                  </a:cubicBezTo>
                  <a:cubicBezTo>
                    <a:pt x="0" y="176062"/>
                    <a:pt x="0" y="176062"/>
                    <a:pt x="0" y="173627"/>
                  </a:cubicBezTo>
                  <a:cubicBezTo>
                    <a:pt x="0" y="159021"/>
                    <a:pt x="19539" y="120069"/>
                    <a:pt x="68388" y="117634"/>
                  </a:cubicBezTo>
                  <a:close/>
                  <a:moveTo>
                    <a:pt x="134144" y="0"/>
                  </a:moveTo>
                  <a:lnTo>
                    <a:pt x="139685" y="2295"/>
                  </a:lnTo>
                  <a:lnTo>
                    <a:pt x="139685" y="105020"/>
                  </a:lnTo>
                  <a:lnTo>
                    <a:pt x="134144" y="107315"/>
                  </a:lnTo>
                  <a:cubicBezTo>
                    <a:pt x="104510" y="107315"/>
                    <a:pt x="80486" y="83292"/>
                    <a:pt x="80486" y="53658"/>
                  </a:cubicBezTo>
                  <a:cubicBezTo>
                    <a:pt x="80486" y="24023"/>
                    <a:pt x="104510" y="0"/>
                    <a:pt x="134144" y="0"/>
                  </a:cubicBezTo>
                  <a:close/>
                </a:path>
              </a:pathLst>
            </a:custGeom>
            <a:solidFill>
              <a:srgbClr val="8BAB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3" name="任意多边形 72"/>
            <p:cNvSpPr>
              <a:spLocks noChangeArrowheads="1"/>
            </p:cNvSpPr>
            <p:nvPr/>
          </p:nvSpPr>
          <p:spPr bwMode="auto">
            <a:xfrm>
              <a:off x="8080590" y="2110221"/>
              <a:ext cx="266224" cy="680005"/>
            </a:xfrm>
            <a:custGeom>
              <a:avLst/>
              <a:gdLst>
                <a:gd name="connsiteX0" fmla="*/ 105212 w 409575"/>
                <a:gd name="connsiteY0" fmla="*/ 180975 h 1046162"/>
                <a:gd name="connsiteX1" fmla="*/ 311878 w 409575"/>
                <a:gd name="connsiteY1" fmla="*/ 180975 h 1046162"/>
                <a:gd name="connsiteX2" fmla="*/ 409575 w 409575"/>
                <a:gd name="connsiteY2" fmla="*/ 263374 h 1046162"/>
                <a:gd name="connsiteX3" fmla="*/ 409575 w 409575"/>
                <a:gd name="connsiteY3" fmla="*/ 270865 h 1046162"/>
                <a:gd name="connsiteX4" fmla="*/ 409575 w 409575"/>
                <a:gd name="connsiteY4" fmla="*/ 282101 h 1046162"/>
                <a:gd name="connsiteX5" fmla="*/ 409575 w 409575"/>
                <a:gd name="connsiteY5" fmla="*/ 570497 h 1046162"/>
                <a:gd name="connsiteX6" fmla="*/ 375757 w 409575"/>
                <a:gd name="connsiteY6" fmla="*/ 604205 h 1046162"/>
                <a:gd name="connsiteX7" fmla="*/ 338181 w 409575"/>
                <a:gd name="connsiteY7" fmla="*/ 570497 h 1046162"/>
                <a:gd name="connsiteX8" fmla="*/ 338181 w 409575"/>
                <a:gd name="connsiteY8" fmla="*/ 323300 h 1046162"/>
                <a:gd name="connsiteX9" fmla="*/ 311878 w 409575"/>
                <a:gd name="connsiteY9" fmla="*/ 323300 h 1046162"/>
                <a:gd name="connsiteX10" fmla="*/ 311878 w 409575"/>
                <a:gd name="connsiteY10" fmla="*/ 559260 h 1046162"/>
                <a:gd name="connsiteX11" fmla="*/ 311878 w 409575"/>
                <a:gd name="connsiteY11" fmla="*/ 997472 h 1046162"/>
                <a:gd name="connsiteX12" fmla="*/ 263030 w 409575"/>
                <a:gd name="connsiteY12" fmla="*/ 1046162 h 1046162"/>
                <a:gd name="connsiteX13" fmla="*/ 217939 w 409575"/>
                <a:gd name="connsiteY13" fmla="*/ 997472 h 1046162"/>
                <a:gd name="connsiteX14" fmla="*/ 217939 w 409575"/>
                <a:gd name="connsiteY14" fmla="*/ 619187 h 1046162"/>
                <a:gd name="connsiteX15" fmla="*/ 191636 w 409575"/>
                <a:gd name="connsiteY15" fmla="*/ 619187 h 1046162"/>
                <a:gd name="connsiteX16" fmla="*/ 191636 w 409575"/>
                <a:gd name="connsiteY16" fmla="*/ 997472 h 1046162"/>
                <a:gd name="connsiteX17" fmla="*/ 146545 w 409575"/>
                <a:gd name="connsiteY17" fmla="*/ 1046162 h 1046162"/>
                <a:gd name="connsiteX18" fmla="*/ 97697 w 409575"/>
                <a:gd name="connsiteY18" fmla="*/ 997472 h 1046162"/>
                <a:gd name="connsiteX19" fmla="*/ 97697 w 409575"/>
                <a:gd name="connsiteY19" fmla="*/ 570497 h 1046162"/>
                <a:gd name="connsiteX20" fmla="*/ 97697 w 409575"/>
                <a:gd name="connsiteY20" fmla="*/ 559260 h 1046162"/>
                <a:gd name="connsiteX21" fmla="*/ 97697 w 409575"/>
                <a:gd name="connsiteY21" fmla="*/ 323300 h 1046162"/>
                <a:gd name="connsiteX22" fmla="*/ 67636 w 409575"/>
                <a:gd name="connsiteY22" fmla="*/ 323300 h 1046162"/>
                <a:gd name="connsiteX23" fmla="*/ 67636 w 409575"/>
                <a:gd name="connsiteY23" fmla="*/ 570497 h 1046162"/>
                <a:gd name="connsiteX24" fmla="*/ 33818 w 409575"/>
                <a:gd name="connsiteY24" fmla="*/ 604205 h 1046162"/>
                <a:gd name="connsiteX25" fmla="*/ 0 w 409575"/>
                <a:gd name="connsiteY25" fmla="*/ 570497 h 1046162"/>
                <a:gd name="connsiteX26" fmla="*/ 0 w 409575"/>
                <a:gd name="connsiteY26" fmla="*/ 282101 h 1046162"/>
                <a:gd name="connsiteX27" fmla="*/ 0 w 409575"/>
                <a:gd name="connsiteY27" fmla="*/ 270865 h 1046162"/>
                <a:gd name="connsiteX28" fmla="*/ 0 w 409575"/>
                <a:gd name="connsiteY28" fmla="*/ 267119 h 1046162"/>
                <a:gd name="connsiteX29" fmla="*/ 105212 w 409575"/>
                <a:gd name="connsiteY29" fmla="*/ 180975 h 1046162"/>
                <a:gd name="connsiteX30" fmla="*/ 206375 w 409575"/>
                <a:gd name="connsiteY30" fmla="*/ 0 h 1046162"/>
                <a:gd name="connsiteX31" fmla="*/ 288925 w 409575"/>
                <a:gd name="connsiteY31" fmla="*/ 82550 h 1046162"/>
                <a:gd name="connsiteX32" fmla="*/ 206375 w 409575"/>
                <a:gd name="connsiteY32" fmla="*/ 165100 h 1046162"/>
                <a:gd name="connsiteX33" fmla="*/ 123825 w 409575"/>
                <a:gd name="connsiteY33" fmla="*/ 82550 h 1046162"/>
                <a:gd name="connsiteX34" fmla="*/ 206375 w 409575"/>
                <a:gd name="connsiteY34" fmla="*/ 0 h 10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rgbClr val="8BAB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4" name="任意多边形 73"/>
            <p:cNvSpPr>
              <a:spLocks/>
            </p:cNvSpPr>
            <p:nvPr/>
          </p:nvSpPr>
          <p:spPr bwMode="auto">
            <a:xfrm>
              <a:off x="8053026" y="2872972"/>
              <a:ext cx="311611" cy="680005"/>
            </a:xfrm>
            <a:custGeom>
              <a:avLst/>
              <a:gdLst>
                <a:gd name="connsiteX0" fmla="*/ 139649 w 479402"/>
                <a:gd name="connsiteY0" fmla="*/ 187325 h 1046162"/>
                <a:gd name="connsiteX1" fmla="*/ 334594 w 479402"/>
                <a:gd name="connsiteY1" fmla="*/ 187325 h 1046162"/>
                <a:gd name="connsiteX2" fmla="*/ 390829 w 479402"/>
                <a:gd name="connsiteY2" fmla="*/ 239830 h 1046162"/>
                <a:gd name="connsiteX3" fmla="*/ 477054 w 479402"/>
                <a:gd name="connsiteY3" fmla="*/ 502357 h 1046162"/>
                <a:gd name="connsiteX4" fmla="*/ 454561 w 479402"/>
                <a:gd name="connsiteY4" fmla="*/ 547362 h 1046162"/>
                <a:gd name="connsiteX5" fmla="*/ 413322 w 479402"/>
                <a:gd name="connsiteY5" fmla="*/ 524859 h 1046162"/>
                <a:gd name="connsiteX6" fmla="*/ 342092 w 479402"/>
                <a:gd name="connsiteY6" fmla="*/ 307337 h 1046162"/>
                <a:gd name="connsiteX7" fmla="*/ 334594 w 479402"/>
                <a:gd name="connsiteY7" fmla="*/ 307337 h 1046162"/>
                <a:gd name="connsiteX8" fmla="*/ 327096 w 479402"/>
                <a:gd name="connsiteY8" fmla="*/ 307337 h 1046162"/>
                <a:gd name="connsiteX9" fmla="*/ 435816 w 479402"/>
                <a:gd name="connsiteY9" fmla="*/ 697377 h 1046162"/>
                <a:gd name="connsiteX10" fmla="*/ 330845 w 479402"/>
                <a:gd name="connsiteY10" fmla="*/ 697377 h 1046162"/>
                <a:gd name="connsiteX11" fmla="*/ 330845 w 479402"/>
                <a:gd name="connsiteY11" fmla="*/ 1004908 h 1046162"/>
                <a:gd name="connsiteX12" fmla="*/ 293356 w 479402"/>
                <a:gd name="connsiteY12" fmla="*/ 1046162 h 1046162"/>
                <a:gd name="connsiteX13" fmla="*/ 252118 w 479402"/>
                <a:gd name="connsiteY13" fmla="*/ 1004908 h 1046162"/>
                <a:gd name="connsiteX14" fmla="*/ 252118 w 479402"/>
                <a:gd name="connsiteY14" fmla="*/ 697377 h 1046162"/>
                <a:gd name="connsiteX15" fmla="*/ 229624 w 479402"/>
                <a:gd name="connsiteY15" fmla="*/ 697377 h 1046162"/>
                <a:gd name="connsiteX16" fmla="*/ 229624 w 479402"/>
                <a:gd name="connsiteY16" fmla="*/ 1004908 h 1046162"/>
                <a:gd name="connsiteX17" fmla="*/ 188385 w 479402"/>
                <a:gd name="connsiteY17" fmla="*/ 1046162 h 1046162"/>
                <a:gd name="connsiteX18" fmla="*/ 150896 w 479402"/>
                <a:gd name="connsiteY18" fmla="*/ 1004908 h 1046162"/>
                <a:gd name="connsiteX19" fmla="*/ 150896 w 479402"/>
                <a:gd name="connsiteY19" fmla="*/ 697377 h 1046162"/>
                <a:gd name="connsiteX20" fmla="*/ 45926 w 479402"/>
                <a:gd name="connsiteY20" fmla="*/ 697377 h 1046162"/>
                <a:gd name="connsiteX21" fmla="*/ 147147 w 479402"/>
                <a:gd name="connsiteY21" fmla="*/ 307337 h 1046162"/>
                <a:gd name="connsiteX22" fmla="*/ 139649 w 479402"/>
                <a:gd name="connsiteY22" fmla="*/ 307337 h 1046162"/>
                <a:gd name="connsiteX23" fmla="*/ 135900 w 479402"/>
                <a:gd name="connsiteY23" fmla="*/ 307337 h 1046162"/>
                <a:gd name="connsiteX24" fmla="*/ 68419 w 479402"/>
                <a:gd name="connsiteY24" fmla="*/ 524859 h 1046162"/>
                <a:gd name="connsiteX25" fmla="*/ 23432 w 479402"/>
                <a:gd name="connsiteY25" fmla="*/ 547362 h 1046162"/>
                <a:gd name="connsiteX26" fmla="*/ 938 w 479402"/>
                <a:gd name="connsiteY26" fmla="*/ 506107 h 1046162"/>
                <a:gd name="connsiteX27" fmla="*/ 87164 w 479402"/>
                <a:gd name="connsiteY27" fmla="*/ 232330 h 1046162"/>
                <a:gd name="connsiteX28" fmla="*/ 87164 w 479402"/>
                <a:gd name="connsiteY28" fmla="*/ 224829 h 1046162"/>
                <a:gd name="connsiteX29" fmla="*/ 94662 w 479402"/>
                <a:gd name="connsiteY29" fmla="*/ 213578 h 1046162"/>
                <a:gd name="connsiteX30" fmla="*/ 139649 w 479402"/>
                <a:gd name="connsiteY30" fmla="*/ 187325 h 1046162"/>
                <a:gd name="connsiteX31" fmla="*/ 234521 w 479402"/>
                <a:gd name="connsiteY31" fmla="*/ 0 h 1046162"/>
                <a:gd name="connsiteX32" fmla="*/ 311515 w 479402"/>
                <a:gd name="connsiteY32" fmla="*/ 78581 h 1046162"/>
                <a:gd name="connsiteX33" fmla="*/ 234521 w 479402"/>
                <a:gd name="connsiteY33" fmla="*/ 157162 h 1046162"/>
                <a:gd name="connsiteX34" fmla="*/ 157527 w 479402"/>
                <a:gd name="connsiteY34" fmla="*/ 78581 h 1046162"/>
                <a:gd name="connsiteX35" fmla="*/ 234521 w 479402"/>
                <a:gd name="connsiteY35" fmla="*/ 0 h 10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79402" h="1046162">
                  <a:moveTo>
                    <a:pt x="139649" y="187325"/>
                  </a:moveTo>
                  <a:cubicBezTo>
                    <a:pt x="139649" y="187325"/>
                    <a:pt x="139649" y="187325"/>
                    <a:pt x="334594" y="187325"/>
                  </a:cubicBezTo>
                  <a:cubicBezTo>
                    <a:pt x="364586" y="187325"/>
                    <a:pt x="387080" y="209827"/>
                    <a:pt x="390829" y="239830"/>
                  </a:cubicBezTo>
                  <a:cubicBezTo>
                    <a:pt x="390829" y="239830"/>
                    <a:pt x="390829" y="239830"/>
                    <a:pt x="477054" y="502357"/>
                  </a:cubicBezTo>
                  <a:cubicBezTo>
                    <a:pt x="484552" y="521109"/>
                    <a:pt x="473305" y="543611"/>
                    <a:pt x="454561" y="547362"/>
                  </a:cubicBezTo>
                  <a:cubicBezTo>
                    <a:pt x="439565" y="554862"/>
                    <a:pt x="417071" y="543611"/>
                    <a:pt x="413322" y="524859"/>
                  </a:cubicBezTo>
                  <a:cubicBezTo>
                    <a:pt x="413322" y="524859"/>
                    <a:pt x="413322" y="524859"/>
                    <a:pt x="342092" y="307337"/>
                  </a:cubicBezTo>
                  <a:cubicBezTo>
                    <a:pt x="338343" y="307337"/>
                    <a:pt x="334594" y="307337"/>
                    <a:pt x="334594" y="307337"/>
                  </a:cubicBezTo>
                  <a:cubicBezTo>
                    <a:pt x="334594" y="307337"/>
                    <a:pt x="334594" y="307337"/>
                    <a:pt x="327096" y="307337"/>
                  </a:cubicBezTo>
                  <a:cubicBezTo>
                    <a:pt x="327096" y="307337"/>
                    <a:pt x="327096" y="307337"/>
                    <a:pt x="435816" y="697377"/>
                  </a:cubicBezTo>
                  <a:cubicBezTo>
                    <a:pt x="435816" y="697377"/>
                    <a:pt x="435816" y="697377"/>
                    <a:pt x="330845" y="697377"/>
                  </a:cubicBezTo>
                  <a:cubicBezTo>
                    <a:pt x="330845" y="697377"/>
                    <a:pt x="330845" y="697377"/>
                    <a:pt x="330845" y="1004908"/>
                  </a:cubicBezTo>
                  <a:cubicBezTo>
                    <a:pt x="330845" y="1027410"/>
                    <a:pt x="312101" y="1046162"/>
                    <a:pt x="293356" y="1046162"/>
                  </a:cubicBezTo>
                  <a:cubicBezTo>
                    <a:pt x="270862" y="1046162"/>
                    <a:pt x="252118" y="1027410"/>
                    <a:pt x="252118" y="1004908"/>
                  </a:cubicBezTo>
                  <a:cubicBezTo>
                    <a:pt x="252118" y="1004908"/>
                    <a:pt x="252118" y="1004908"/>
                    <a:pt x="252118" y="697377"/>
                  </a:cubicBezTo>
                  <a:cubicBezTo>
                    <a:pt x="252118" y="697377"/>
                    <a:pt x="252118" y="697377"/>
                    <a:pt x="229624" y="697377"/>
                  </a:cubicBezTo>
                  <a:cubicBezTo>
                    <a:pt x="229624" y="697377"/>
                    <a:pt x="229624" y="697377"/>
                    <a:pt x="229624" y="1004908"/>
                  </a:cubicBezTo>
                  <a:cubicBezTo>
                    <a:pt x="229624" y="1027410"/>
                    <a:pt x="210879" y="1046162"/>
                    <a:pt x="188385" y="1046162"/>
                  </a:cubicBezTo>
                  <a:cubicBezTo>
                    <a:pt x="165892" y="1046162"/>
                    <a:pt x="150896" y="1027410"/>
                    <a:pt x="150896" y="1004908"/>
                  </a:cubicBezTo>
                  <a:cubicBezTo>
                    <a:pt x="150896" y="1004908"/>
                    <a:pt x="150896" y="1004908"/>
                    <a:pt x="150896" y="697377"/>
                  </a:cubicBezTo>
                  <a:cubicBezTo>
                    <a:pt x="150896" y="697377"/>
                    <a:pt x="150896" y="697377"/>
                    <a:pt x="45926" y="697377"/>
                  </a:cubicBezTo>
                  <a:cubicBezTo>
                    <a:pt x="45926" y="697377"/>
                    <a:pt x="45926" y="697377"/>
                    <a:pt x="147147" y="307337"/>
                  </a:cubicBezTo>
                  <a:cubicBezTo>
                    <a:pt x="147147" y="307337"/>
                    <a:pt x="147147" y="307337"/>
                    <a:pt x="139649" y="307337"/>
                  </a:cubicBezTo>
                  <a:cubicBezTo>
                    <a:pt x="139649" y="307337"/>
                    <a:pt x="135900" y="307337"/>
                    <a:pt x="135900" y="307337"/>
                  </a:cubicBezTo>
                  <a:cubicBezTo>
                    <a:pt x="135900" y="307337"/>
                    <a:pt x="135900" y="307337"/>
                    <a:pt x="68419" y="524859"/>
                  </a:cubicBezTo>
                  <a:cubicBezTo>
                    <a:pt x="60921" y="543611"/>
                    <a:pt x="42177" y="554862"/>
                    <a:pt x="23432" y="547362"/>
                  </a:cubicBezTo>
                  <a:cubicBezTo>
                    <a:pt x="4687" y="543611"/>
                    <a:pt x="-2811" y="524859"/>
                    <a:pt x="938" y="506107"/>
                  </a:cubicBezTo>
                  <a:cubicBezTo>
                    <a:pt x="938" y="506107"/>
                    <a:pt x="938" y="506107"/>
                    <a:pt x="87164" y="232330"/>
                  </a:cubicBezTo>
                  <a:cubicBezTo>
                    <a:pt x="87164" y="228579"/>
                    <a:pt x="87164" y="228579"/>
                    <a:pt x="87164" y="224829"/>
                  </a:cubicBezTo>
                  <a:cubicBezTo>
                    <a:pt x="90913" y="221079"/>
                    <a:pt x="90913" y="217328"/>
                    <a:pt x="94662" y="213578"/>
                  </a:cubicBezTo>
                  <a:cubicBezTo>
                    <a:pt x="102160" y="198576"/>
                    <a:pt x="120904" y="187325"/>
                    <a:pt x="139649" y="187325"/>
                  </a:cubicBezTo>
                  <a:close/>
                  <a:moveTo>
                    <a:pt x="234521" y="0"/>
                  </a:moveTo>
                  <a:cubicBezTo>
                    <a:pt x="277044" y="0"/>
                    <a:pt x="311515" y="35182"/>
                    <a:pt x="311515" y="78581"/>
                  </a:cubicBezTo>
                  <a:cubicBezTo>
                    <a:pt x="311515" y="121980"/>
                    <a:pt x="277044" y="157162"/>
                    <a:pt x="234521" y="157162"/>
                  </a:cubicBezTo>
                  <a:cubicBezTo>
                    <a:pt x="191998" y="157162"/>
                    <a:pt x="157527" y="121980"/>
                    <a:pt x="157527" y="78581"/>
                  </a:cubicBezTo>
                  <a:cubicBezTo>
                    <a:pt x="157527" y="35182"/>
                    <a:pt x="191998" y="0"/>
                    <a:pt x="234521" y="0"/>
                  </a:cubicBez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6" name="任意多边形 75"/>
            <p:cNvSpPr>
              <a:spLocks noChangeArrowheads="1"/>
            </p:cNvSpPr>
            <p:nvPr/>
          </p:nvSpPr>
          <p:spPr bwMode="auto">
            <a:xfrm>
              <a:off x="8986380" y="2110221"/>
              <a:ext cx="266224" cy="680005"/>
            </a:xfrm>
            <a:custGeom>
              <a:avLst/>
              <a:gdLst>
                <a:gd name="connsiteX0" fmla="*/ 105212 w 409575"/>
                <a:gd name="connsiteY0" fmla="*/ 180975 h 1046162"/>
                <a:gd name="connsiteX1" fmla="*/ 311878 w 409575"/>
                <a:gd name="connsiteY1" fmla="*/ 180975 h 1046162"/>
                <a:gd name="connsiteX2" fmla="*/ 409575 w 409575"/>
                <a:gd name="connsiteY2" fmla="*/ 263374 h 1046162"/>
                <a:gd name="connsiteX3" fmla="*/ 409575 w 409575"/>
                <a:gd name="connsiteY3" fmla="*/ 270865 h 1046162"/>
                <a:gd name="connsiteX4" fmla="*/ 409575 w 409575"/>
                <a:gd name="connsiteY4" fmla="*/ 282101 h 1046162"/>
                <a:gd name="connsiteX5" fmla="*/ 409575 w 409575"/>
                <a:gd name="connsiteY5" fmla="*/ 570497 h 1046162"/>
                <a:gd name="connsiteX6" fmla="*/ 375757 w 409575"/>
                <a:gd name="connsiteY6" fmla="*/ 604205 h 1046162"/>
                <a:gd name="connsiteX7" fmla="*/ 338181 w 409575"/>
                <a:gd name="connsiteY7" fmla="*/ 570497 h 1046162"/>
                <a:gd name="connsiteX8" fmla="*/ 338181 w 409575"/>
                <a:gd name="connsiteY8" fmla="*/ 323300 h 1046162"/>
                <a:gd name="connsiteX9" fmla="*/ 311878 w 409575"/>
                <a:gd name="connsiteY9" fmla="*/ 323300 h 1046162"/>
                <a:gd name="connsiteX10" fmla="*/ 311878 w 409575"/>
                <a:gd name="connsiteY10" fmla="*/ 559260 h 1046162"/>
                <a:gd name="connsiteX11" fmla="*/ 311878 w 409575"/>
                <a:gd name="connsiteY11" fmla="*/ 997472 h 1046162"/>
                <a:gd name="connsiteX12" fmla="*/ 263030 w 409575"/>
                <a:gd name="connsiteY12" fmla="*/ 1046162 h 1046162"/>
                <a:gd name="connsiteX13" fmla="*/ 217939 w 409575"/>
                <a:gd name="connsiteY13" fmla="*/ 997472 h 1046162"/>
                <a:gd name="connsiteX14" fmla="*/ 217939 w 409575"/>
                <a:gd name="connsiteY14" fmla="*/ 619187 h 1046162"/>
                <a:gd name="connsiteX15" fmla="*/ 191636 w 409575"/>
                <a:gd name="connsiteY15" fmla="*/ 619187 h 1046162"/>
                <a:gd name="connsiteX16" fmla="*/ 191636 w 409575"/>
                <a:gd name="connsiteY16" fmla="*/ 997472 h 1046162"/>
                <a:gd name="connsiteX17" fmla="*/ 146545 w 409575"/>
                <a:gd name="connsiteY17" fmla="*/ 1046162 h 1046162"/>
                <a:gd name="connsiteX18" fmla="*/ 97697 w 409575"/>
                <a:gd name="connsiteY18" fmla="*/ 997472 h 1046162"/>
                <a:gd name="connsiteX19" fmla="*/ 97697 w 409575"/>
                <a:gd name="connsiteY19" fmla="*/ 570497 h 1046162"/>
                <a:gd name="connsiteX20" fmla="*/ 97697 w 409575"/>
                <a:gd name="connsiteY20" fmla="*/ 559260 h 1046162"/>
                <a:gd name="connsiteX21" fmla="*/ 97697 w 409575"/>
                <a:gd name="connsiteY21" fmla="*/ 323300 h 1046162"/>
                <a:gd name="connsiteX22" fmla="*/ 67636 w 409575"/>
                <a:gd name="connsiteY22" fmla="*/ 323300 h 1046162"/>
                <a:gd name="connsiteX23" fmla="*/ 67636 w 409575"/>
                <a:gd name="connsiteY23" fmla="*/ 570497 h 1046162"/>
                <a:gd name="connsiteX24" fmla="*/ 33818 w 409575"/>
                <a:gd name="connsiteY24" fmla="*/ 604205 h 1046162"/>
                <a:gd name="connsiteX25" fmla="*/ 0 w 409575"/>
                <a:gd name="connsiteY25" fmla="*/ 570497 h 1046162"/>
                <a:gd name="connsiteX26" fmla="*/ 0 w 409575"/>
                <a:gd name="connsiteY26" fmla="*/ 282101 h 1046162"/>
                <a:gd name="connsiteX27" fmla="*/ 0 w 409575"/>
                <a:gd name="connsiteY27" fmla="*/ 270865 h 1046162"/>
                <a:gd name="connsiteX28" fmla="*/ 0 w 409575"/>
                <a:gd name="connsiteY28" fmla="*/ 267119 h 1046162"/>
                <a:gd name="connsiteX29" fmla="*/ 105212 w 409575"/>
                <a:gd name="connsiteY29" fmla="*/ 180975 h 1046162"/>
                <a:gd name="connsiteX30" fmla="*/ 206375 w 409575"/>
                <a:gd name="connsiteY30" fmla="*/ 0 h 1046162"/>
                <a:gd name="connsiteX31" fmla="*/ 288925 w 409575"/>
                <a:gd name="connsiteY31" fmla="*/ 82550 h 1046162"/>
                <a:gd name="connsiteX32" fmla="*/ 206375 w 409575"/>
                <a:gd name="connsiteY32" fmla="*/ 165100 h 1046162"/>
                <a:gd name="connsiteX33" fmla="*/ 123825 w 409575"/>
                <a:gd name="connsiteY33" fmla="*/ 82550 h 1046162"/>
                <a:gd name="connsiteX34" fmla="*/ 206375 w 409575"/>
                <a:gd name="connsiteY34" fmla="*/ 0 h 10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rgbClr val="8BAB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7" name="任意多边形 76"/>
            <p:cNvSpPr>
              <a:spLocks noChangeArrowheads="1"/>
            </p:cNvSpPr>
            <p:nvPr/>
          </p:nvSpPr>
          <p:spPr bwMode="auto">
            <a:xfrm>
              <a:off x="8382520" y="2110221"/>
              <a:ext cx="266224" cy="680005"/>
            </a:xfrm>
            <a:custGeom>
              <a:avLst/>
              <a:gdLst>
                <a:gd name="connsiteX0" fmla="*/ 105212 w 409575"/>
                <a:gd name="connsiteY0" fmla="*/ 180975 h 1046162"/>
                <a:gd name="connsiteX1" fmla="*/ 311878 w 409575"/>
                <a:gd name="connsiteY1" fmla="*/ 180975 h 1046162"/>
                <a:gd name="connsiteX2" fmla="*/ 409575 w 409575"/>
                <a:gd name="connsiteY2" fmla="*/ 263374 h 1046162"/>
                <a:gd name="connsiteX3" fmla="*/ 409575 w 409575"/>
                <a:gd name="connsiteY3" fmla="*/ 270865 h 1046162"/>
                <a:gd name="connsiteX4" fmla="*/ 409575 w 409575"/>
                <a:gd name="connsiteY4" fmla="*/ 282101 h 1046162"/>
                <a:gd name="connsiteX5" fmla="*/ 409575 w 409575"/>
                <a:gd name="connsiteY5" fmla="*/ 570497 h 1046162"/>
                <a:gd name="connsiteX6" fmla="*/ 375757 w 409575"/>
                <a:gd name="connsiteY6" fmla="*/ 604205 h 1046162"/>
                <a:gd name="connsiteX7" fmla="*/ 338181 w 409575"/>
                <a:gd name="connsiteY7" fmla="*/ 570497 h 1046162"/>
                <a:gd name="connsiteX8" fmla="*/ 338181 w 409575"/>
                <a:gd name="connsiteY8" fmla="*/ 323300 h 1046162"/>
                <a:gd name="connsiteX9" fmla="*/ 311878 w 409575"/>
                <a:gd name="connsiteY9" fmla="*/ 323300 h 1046162"/>
                <a:gd name="connsiteX10" fmla="*/ 311878 w 409575"/>
                <a:gd name="connsiteY10" fmla="*/ 559260 h 1046162"/>
                <a:gd name="connsiteX11" fmla="*/ 311878 w 409575"/>
                <a:gd name="connsiteY11" fmla="*/ 997472 h 1046162"/>
                <a:gd name="connsiteX12" fmla="*/ 263030 w 409575"/>
                <a:gd name="connsiteY12" fmla="*/ 1046162 h 1046162"/>
                <a:gd name="connsiteX13" fmla="*/ 217939 w 409575"/>
                <a:gd name="connsiteY13" fmla="*/ 997472 h 1046162"/>
                <a:gd name="connsiteX14" fmla="*/ 217939 w 409575"/>
                <a:gd name="connsiteY14" fmla="*/ 619187 h 1046162"/>
                <a:gd name="connsiteX15" fmla="*/ 191636 w 409575"/>
                <a:gd name="connsiteY15" fmla="*/ 619187 h 1046162"/>
                <a:gd name="connsiteX16" fmla="*/ 191636 w 409575"/>
                <a:gd name="connsiteY16" fmla="*/ 997472 h 1046162"/>
                <a:gd name="connsiteX17" fmla="*/ 146545 w 409575"/>
                <a:gd name="connsiteY17" fmla="*/ 1046162 h 1046162"/>
                <a:gd name="connsiteX18" fmla="*/ 97697 w 409575"/>
                <a:gd name="connsiteY18" fmla="*/ 997472 h 1046162"/>
                <a:gd name="connsiteX19" fmla="*/ 97697 w 409575"/>
                <a:gd name="connsiteY19" fmla="*/ 570497 h 1046162"/>
                <a:gd name="connsiteX20" fmla="*/ 97697 w 409575"/>
                <a:gd name="connsiteY20" fmla="*/ 559260 h 1046162"/>
                <a:gd name="connsiteX21" fmla="*/ 97697 w 409575"/>
                <a:gd name="connsiteY21" fmla="*/ 323300 h 1046162"/>
                <a:gd name="connsiteX22" fmla="*/ 67636 w 409575"/>
                <a:gd name="connsiteY22" fmla="*/ 323300 h 1046162"/>
                <a:gd name="connsiteX23" fmla="*/ 67636 w 409575"/>
                <a:gd name="connsiteY23" fmla="*/ 570497 h 1046162"/>
                <a:gd name="connsiteX24" fmla="*/ 33818 w 409575"/>
                <a:gd name="connsiteY24" fmla="*/ 604205 h 1046162"/>
                <a:gd name="connsiteX25" fmla="*/ 0 w 409575"/>
                <a:gd name="connsiteY25" fmla="*/ 570497 h 1046162"/>
                <a:gd name="connsiteX26" fmla="*/ 0 w 409575"/>
                <a:gd name="connsiteY26" fmla="*/ 282101 h 1046162"/>
                <a:gd name="connsiteX27" fmla="*/ 0 w 409575"/>
                <a:gd name="connsiteY27" fmla="*/ 270865 h 1046162"/>
                <a:gd name="connsiteX28" fmla="*/ 0 w 409575"/>
                <a:gd name="connsiteY28" fmla="*/ 267119 h 1046162"/>
                <a:gd name="connsiteX29" fmla="*/ 105212 w 409575"/>
                <a:gd name="connsiteY29" fmla="*/ 180975 h 1046162"/>
                <a:gd name="connsiteX30" fmla="*/ 206375 w 409575"/>
                <a:gd name="connsiteY30" fmla="*/ 0 h 1046162"/>
                <a:gd name="connsiteX31" fmla="*/ 288925 w 409575"/>
                <a:gd name="connsiteY31" fmla="*/ 82550 h 1046162"/>
                <a:gd name="connsiteX32" fmla="*/ 206375 w 409575"/>
                <a:gd name="connsiteY32" fmla="*/ 165100 h 1046162"/>
                <a:gd name="connsiteX33" fmla="*/ 123825 w 409575"/>
                <a:gd name="connsiteY33" fmla="*/ 82550 h 1046162"/>
                <a:gd name="connsiteX34" fmla="*/ 206375 w 409575"/>
                <a:gd name="connsiteY34" fmla="*/ 0 h 10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rgbClr val="8BAB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8" name="任意多边形 77"/>
            <p:cNvSpPr>
              <a:spLocks noChangeArrowheads="1"/>
            </p:cNvSpPr>
            <p:nvPr/>
          </p:nvSpPr>
          <p:spPr bwMode="auto">
            <a:xfrm>
              <a:off x="8684450" y="2110221"/>
              <a:ext cx="266224" cy="680005"/>
            </a:xfrm>
            <a:custGeom>
              <a:avLst/>
              <a:gdLst>
                <a:gd name="connsiteX0" fmla="*/ 105212 w 409575"/>
                <a:gd name="connsiteY0" fmla="*/ 180975 h 1046162"/>
                <a:gd name="connsiteX1" fmla="*/ 311878 w 409575"/>
                <a:gd name="connsiteY1" fmla="*/ 180975 h 1046162"/>
                <a:gd name="connsiteX2" fmla="*/ 409575 w 409575"/>
                <a:gd name="connsiteY2" fmla="*/ 263374 h 1046162"/>
                <a:gd name="connsiteX3" fmla="*/ 409575 w 409575"/>
                <a:gd name="connsiteY3" fmla="*/ 270865 h 1046162"/>
                <a:gd name="connsiteX4" fmla="*/ 409575 w 409575"/>
                <a:gd name="connsiteY4" fmla="*/ 282101 h 1046162"/>
                <a:gd name="connsiteX5" fmla="*/ 409575 w 409575"/>
                <a:gd name="connsiteY5" fmla="*/ 570497 h 1046162"/>
                <a:gd name="connsiteX6" fmla="*/ 375757 w 409575"/>
                <a:gd name="connsiteY6" fmla="*/ 604205 h 1046162"/>
                <a:gd name="connsiteX7" fmla="*/ 338181 w 409575"/>
                <a:gd name="connsiteY7" fmla="*/ 570497 h 1046162"/>
                <a:gd name="connsiteX8" fmla="*/ 338181 w 409575"/>
                <a:gd name="connsiteY8" fmla="*/ 323300 h 1046162"/>
                <a:gd name="connsiteX9" fmla="*/ 311878 w 409575"/>
                <a:gd name="connsiteY9" fmla="*/ 323300 h 1046162"/>
                <a:gd name="connsiteX10" fmla="*/ 311878 w 409575"/>
                <a:gd name="connsiteY10" fmla="*/ 559260 h 1046162"/>
                <a:gd name="connsiteX11" fmla="*/ 311878 w 409575"/>
                <a:gd name="connsiteY11" fmla="*/ 997472 h 1046162"/>
                <a:gd name="connsiteX12" fmla="*/ 263030 w 409575"/>
                <a:gd name="connsiteY12" fmla="*/ 1046162 h 1046162"/>
                <a:gd name="connsiteX13" fmla="*/ 217939 w 409575"/>
                <a:gd name="connsiteY13" fmla="*/ 997472 h 1046162"/>
                <a:gd name="connsiteX14" fmla="*/ 217939 w 409575"/>
                <a:gd name="connsiteY14" fmla="*/ 619187 h 1046162"/>
                <a:gd name="connsiteX15" fmla="*/ 191636 w 409575"/>
                <a:gd name="connsiteY15" fmla="*/ 619187 h 1046162"/>
                <a:gd name="connsiteX16" fmla="*/ 191636 w 409575"/>
                <a:gd name="connsiteY16" fmla="*/ 997472 h 1046162"/>
                <a:gd name="connsiteX17" fmla="*/ 146545 w 409575"/>
                <a:gd name="connsiteY17" fmla="*/ 1046162 h 1046162"/>
                <a:gd name="connsiteX18" fmla="*/ 97697 w 409575"/>
                <a:gd name="connsiteY18" fmla="*/ 997472 h 1046162"/>
                <a:gd name="connsiteX19" fmla="*/ 97697 w 409575"/>
                <a:gd name="connsiteY19" fmla="*/ 570497 h 1046162"/>
                <a:gd name="connsiteX20" fmla="*/ 97697 w 409575"/>
                <a:gd name="connsiteY20" fmla="*/ 559260 h 1046162"/>
                <a:gd name="connsiteX21" fmla="*/ 97697 w 409575"/>
                <a:gd name="connsiteY21" fmla="*/ 323300 h 1046162"/>
                <a:gd name="connsiteX22" fmla="*/ 67636 w 409575"/>
                <a:gd name="connsiteY22" fmla="*/ 323300 h 1046162"/>
                <a:gd name="connsiteX23" fmla="*/ 67636 w 409575"/>
                <a:gd name="connsiteY23" fmla="*/ 570497 h 1046162"/>
                <a:gd name="connsiteX24" fmla="*/ 33818 w 409575"/>
                <a:gd name="connsiteY24" fmla="*/ 604205 h 1046162"/>
                <a:gd name="connsiteX25" fmla="*/ 0 w 409575"/>
                <a:gd name="connsiteY25" fmla="*/ 570497 h 1046162"/>
                <a:gd name="connsiteX26" fmla="*/ 0 w 409575"/>
                <a:gd name="connsiteY26" fmla="*/ 282101 h 1046162"/>
                <a:gd name="connsiteX27" fmla="*/ 0 w 409575"/>
                <a:gd name="connsiteY27" fmla="*/ 270865 h 1046162"/>
                <a:gd name="connsiteX28" fmla="*/ 0 w 409575"/>
                <a:gd name="connsiteY28" fmla="*/ 267119 h 1046162"/>
                <a:gd name="connsiteX29" fmla="*/ 105212 w 409575"/>
                <a:gd name="connsiteY29" fmla="*/ 180975 h 1046162"/>
                <a:gd name="connsiteX30" fmla="*/ 206375 w 409575"/>
                <a:gd name="connsiteY30" fmla="*/ 0 h 1046162"/>
                <a:gd name="connsiteX31" fmla="*/ 288925 w 409575"/>
                <a:gd name="connsiteY31" fmla="*/ 82550 h 1046162"/>
                <a:gd name="connsiteX32" fmla="*/ 206375 w 409575"/>
                <a:gd name="connsiteY32" fmla="*/ 165100 h 1046162"/>
                <a:gd name="connsiteX33" fmla="*/ 123825 w 409575"/>
                <a:gd name="connsiteY33" fmla="*/ 82550 h 1046162"/>
                <a:gd name="connsiteX34" fmla="*/ 206375 w 409575"/>
                <a:gd name="connsiteY34" fmla="*/ 0 h 10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rgbClr val="8BAB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9" name="任意多边形 78"/>
            <p:cNvSpPr>
              <a:spLocks noChangeArrowheads="1"/>
            </p:cNvSpPr>
            <p:nvPr/>
          </p:nvSpPr>
          <p:spPr bwMode="auto">
            <a:xfrm>
              <a:off x="9288310" y="2110221"/>
              <a:ext cx="266224" cy="680005"/>
            </a:xfrm>
            <a:custGeom>
              <a:avLst/>
              <a:gdLst>
                <a:gd name="connsiteX0" fmla="*/ 105212 w 409575"/>
                <a:gd name="connsiteY0" fmla="*/ 180975 h 1046162"/>
                <a:gd name="connsiteX1" fmla="*/ 311878 w 409575"/>
                <a:gd name="connsiteY1" fmla="*/ 180975 h 1046162"/>
                <a:gd name="connsiteX2" fmla="*/ 409575 w 409575"/>
                <a:gd name="connsiteY2" fmla="*/ 263374 h 1046162"/>
                <a:gd name="connsiteX3" fmla="*/ 409575 w 409575"/>
                <a:gd name="connsiteY3" fmla="*/ 270865 h 1046162"/>
                <a:gd name="connsiteX4" fmla="*/ 409575 w 409575"/>
                <a:gd name="connsiteY4" fmla="*/ 282101 h 1046162"/>
                <a:gd name="connsiteX5" fmla="*/ 409575 w 409575"/>
                <a:gd name="connsiteY5" fmla="*/ 570497 h 1046162"/>
                <a:gd name="connsiteX6" fmla="*/ 375757 w 409575"/>
                <a:gd name="connsiteY6" fmla="*/ 604205 h 1046162"/>
                <a:gd name="connsiteX7" fmla="*/ 338181 w 409575"/>
                <a:gd name="connsiteY7" fmla="*/ 570497 h 1046162"/>
                <a:gd name="connsiteX8" fmla="*/ 338181 w 409575"/>
                <a:gd name="connsiteY8" fmla="*/ 323300 h 1046162"/>
                <a:gd name="connsiteX9" fmla="*/ 311878 w 409575"/>
                <a:gd name="connsiteY9" fmla="*/ 323300 h 1046162"/>
                <a:gd name="connsiteX10" fmla="*/ 311878 w 409575"/>
                <a:gd name="connsiteY10" fmla="*/ 559260 h 1046162"/>
                <a:gd name="connsiteX11" fmla="*/ 311878 w 409575"/>
                <a:gd name="connsiteY11" fmla="*/ 997472 h 1046162"/>
                <a:gd name="connsiteX12" fmla="*/ 263030 w 409575"/>
                <a:gd name="connsiteY12" fmla="*/ 1046162 h 1046162"/>
                <a:gd name="connsiteX13" fmla="*/ 217939 w 409575"/>
                <a:gd name="connsiteY13" fmla="*/ 997472 h 1046162"/>
                <a:gd name="connsiteX14" fmla="*/ 217939 w 409575"/>
                <a:gd name="connsiteY14" fmla="*/ 619187 h 1046162"/>
                <a:gd name="connsiteX15" fmla="*/ 191636 w 409575"/>
                <a:gd name="connsiteY15" fmla="*/ 619187 h 1046162"/>
                <a:gd name="connsiteX16" fmla="*/ 191636 w 409575"/>
                <a:gd name="connsiteY16" fmla="*/ 997472 h 1046162"/>
                <a:gd name="connsiteX17" fmla="*/ 146545 w 409575"/>
                <a:gd name="connsiteY17" fmla="*/ 1046162 h 1046162"/>
                <a:gd name="connsiteX18" fmla="*/ 97697 w 409575"/>
                <a:gd name="connsiteY18" fmla="*/ 997472 h 1046162"/>
                <a:gd name="connsiteX19" fmla="*/ 97697 w 409575"/>
                <a:gd name="connsiteY19" fmla="*/ 570497 h 1046162"/>
                <a:gd name="connsiteX20" fmla="*/ 97697 w 409575"/>
                <a:gd name="connsiteY20" fmla="*/ 559260 h 1046162"/>
                <a:gd name="connsiteX21" fmla="*/ 97697 w 409575"/>
                <a:gd name="connsiteY21" fmla="*/ 323300 h 1046162"/>
                <a:gd name="connsiteX22" fmla="*/ 67636 w 409575"/>
                <a:gd name="connsiteY22" fmla="*/ 323300 h 1046162"/>
                <a:gd name="connsiteX23" fmla="*/ 67636 w 409575"/>
                <a:gd name="connsiteY23" fmla="*/ 570497 h 1046162"/>
                <a:gd name="connsiteX24" fmla="*/ 33818 w 409575"/>
                <a:gd name="connsiteY24" fmla="*/ 604205 h 1046162"/>
                <a:gd name="connsiteX25" fmla="*/ 0 w 409575"/>
                <a:gd name="connsiteY25" fmla="*/ 570497 h 1046162"/>
                <a:gd name="connsiteX26" fmla="*/ 0 w 409575"/>
                <a:gd name="connsiteY26" fmla="*/ 282101 h 1046162"/>
                <a:gd name="connsiteX27" fmla="*/ 0 w 409575"/>
                <a:gd name="connsiteY27" fmla="*/ 270865 h 1046162"/>
                <a:gd name="connsiteX28" fmla="*/ 0 w 409575"/>
                <a:gd name="connsiteY28" fmla="*/ 267119 h 1046162"/>
                <a:gd name="connsiteX29" fmla="*/ 105212 w 409575"/>
                <a:gd name="connsiteY29" fmla="*/ 180975 h 1046162"/>
                <a:gd name="connsiteX30" fmla="*/ 206375 w 409575"/>
                <a:gd name="connsiteY30" fmla="*/ 0 h 1046162"/>
                <a:gd name="connsiteX31" fmla="*/ 288925 w 409575"/>
                <a:gd name="connsiteY31" fmla="*/ 82550 h 1046162"/>
                <a:gd name="connsiteX32" fmla="*/ 206375 w 409575"/>
                <a:gd name="connsiteY32" fmla="*/ 165100 h 1046162"/>
                <a:gd name="connsiteX33" fmla="*/ 123825 w 409575"/>
                <a:gd name="connsiteY33" fmla="*/ 82550 h 1046162"/>
                <a:gd name="connsiteX34" fmla="*/ 206375 w 409575"/>
                <a:gd name="connsiteY34" fmla="*/ 0 h 10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rgbClr val="8BAB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0" name="任意多边形 79"/>
            <p:cNvSpPr>
              <a:spLocks noChangeArrowheads="1"/>
            </p:cNvSpPr>
            <p:nvPr/>
          </p:nvSpPr>
          <p:spPr bwMode="auto">
            <a:xfrm>
              <a:off x="9590240" y="2110221"/>
              <a:ext cx="266224" cy="680005"/>
            </a:xfrm>
            <a:custGeom>
              <a:avLst/>
              <a:gdLst>
                <a:gd name="connsiteX0" fmla="*/ 105212 w 409575"/>
                <a:gd name="connsiteY0" fmla="*/ 180975 h 1046162"/>
                <a:gd name="connsiteX1" fmla="*/ 311878 w 409575"/>
                <a:gd name="connsiteY1" fmla="*/ 180975 h 1046162"/>
                <a:gd name="connsiteX2" fmla="*/ 409575 w 409575"/>
                <a:gd name="connsiteY2" fmla="*/ 263374 h 1046162"/>
                <a:gd name="connsiteX3" fmla="*/ 409575 w 409575"/>
                <a:gd name="connsiteY3" fmla="*/ 270865 h 1046162"/>
                <a:gd name="connsiteX4" fmla="*/ 409575 w 409575"/>
                <a:gd name="connsiteY4" fmla="*/ 282101 h 1046162"/>
                <a:gd name="connsiteX5" fmla="*/ 409575 w 409575"/>
                <a:gd name="connsiteY5" fmla="*/ 570497 h 1046162"/>
                <a:gd name="connsiteX6" fmla="*/ 375757 w 409575"/>
                <a:gd name="connsiteY6" fmla="*/ 604205 h 1046162"/>
                <a:gd name="connsiteX7" fmla="*/ 338181 w 409575"/>
                <a:gd name="connsiteY7" fmla="*/ 570497 h 1046162"/>
                <a:gd name="connsiteX8" fmla="*/ 338181 w 409575"/>
                <a:gd name="connsiteY8" fmla="*/ 323300 h 1046162"/>
                <a:gd name="connsiteX9" fmla="*/ 311878 w 409575"/>
                <a:gd name="connsiteY9" fmla="*/ 323300 h 1046162"/>
                <a:gd name="connsiteX10" fmla="*/ 311878 w 409575"/>
                <a:gd name="connsiteY10" fmla="*/ 559260 h 1046162"/>
                <a:gd name="connsiteX11" fmla="*/ 311878 w 409575"/>
                <a:gd name="connsiteY11" fmla="*/ 997472 h 1046162"/>
                <a:gd name="connsiteX12" fmla="*/ 263030 w 409575"/>
                <a:gd name="connsiteY12" fmla="*/ 1046162 h 1046162"/>
                <a:gd name="connsiteX13" fmla="*/ 217939 w 409575"/>
                <a:gd name="connsiteY13" fmla="*/ 997472 h 1046162"/>
                <a:gd name="connsiteX14" fmla="*/ 217939 w 409575"/>
                <a:gd name="connsiteY14" fmla="*/ 619187 h 1046162"/>
                <a:gd name="connsiteX15" fmla="*/ 191636 w 409575"/>
                <a:gd name="connsiteY15" fmla="*/ 619187 h 1046162"/>
                <a:gd name="connsiteX16" fmla="*/ 191636 w 409575"/>
                <a:gd name="connsiteY16" fmla="*/ 997472 h 1046162"/>
                <a:gd name="connsiteX17" fmla="*/ 146545 w 409575"/>
                <a:gd name="connsiteY17" fmla="*/ 1046162 h 1046162"/>
                <a:gd name="connsiteX18" fmla="*/ 97697 w 409575"/>
                <a:gd name="connsiteY18" fmla="*/ 997472 h 1046162"/>
                <a:gd name="connsiteX19" fmla="*/ 97697 w 409575"/>
                <a:gd name="connsiteY19" fmla="*/ 570497 h 1046162"/>
                <a:gd name="connsiteX20" fmla="*/ 97697 w 409575"/>
                <a:gd name="connsiteY20" fmla="*/ 559260 h 1046162"/>
                <a:gd name="connsiteX21" fmla="*/ 97697 w 409575"/>
                <a:gd name="connsiteY21" fmla="*/ 323300 h 1046162"/>
                <a:gd name="connsiteX22" fmla="*/ 67636 w 409575"/>
                <a:gd name="connsiteY22" fmla="*/ 323300 h 1046162"/>
                <a:gd name="connsiteX23" fmla="*/ 67636 w 409575"/>
                <a:gd name="connsiteY23" fmla="*/ 570497 h 1046162"/>
                <a:gd name="connsiteX24" fmla="*/ 33818 w 409575"/>
                <a:gd name="connsiteY24" fmla="*/ 604205 h 1046162"/>
                <a:gd name="connsiteX25" fmla="*/ 0 w 409575"/>
                <a:gd name="connsiteY25" fmla="*/ 570497 h 1046162"/>
                <a:gd name="connsiteX26" fmla="*/ 0 w 409575"/>
                <a:gd name="connsiteY26" fmla="*/ 282101 h 1046162"/>
                <a:gd name="connsiteX27" fmla="*/ 0 w 409575"/>
                <a:gd name="connsiteY27" fmla="*/ 270865 h 1046162"/>
                <a:gd name="connsiteX28" fmla="*/ 0 w 409575"/>
                <a:gd name="connsiteY28" fmla="*/ 267119 h 1046162"/>
                <a:gd name="connsiteX29" fmla="*/ 105212 w 409575"/>
                <a:gd name="connsiteY29" fmla="*/ 180975 h 1046162"/>
                <a:gd name="connsiteX30" fmla="*/ 206375 w 409575"/>
                <a:gd name="connsiteY30" fmla="*/ 0 h 1046162"/>
                <a:gd name="connsiteX31" fmla="*/ 288925 w 409575"/>
                <a:gd name="connsiteY31" fmla="*/ 82550 h 1046162"/>
                <a:gd name="connsiteX32" fmla="*/ 206375 w 409575"/>
                <a:gd name="connsiteY32" fmla="*/ 165100 h 1046162"/>
                <a:gd name="connsiteX33" fmla="*/ 123825 w 409575"/>
                <a:gd name="connsiteY33" fmla="*/ 82550 h 1046162"/>
                <a:gd name="connsiteX34" fmla="*/ 206375 w 409575"/>
                <a:gd name="connsiteY34" fmla="*/ 0 h 10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rgbClr val="8BAB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1" name="任意多边形 80"/>
            <p:cNvSpPr>
              <a:spLocks noChangeArrowheads="1"/>
            </p:cNvSpPr>
            <p:nvPr/>
          </p:nvSpPr>
          <p:spPr bwMode="auto">
            <a:xfrm>
              <a:off x="9892170" y="2110221"/>
              <a:ext cx="266224" cy="680005"/>
            </a:xfrm>
            <a:custGeom>
              <a:avLst/>
              <a:gdLst>
                <a:gd name="connsiteX0" fmla="*/ 105212 w 409575"/>
                <a:gd name="connsiteY0" fmla="*/ 180975 h 1046162"/>
                <a:gd name="connsiteX1" fmla="*/ 311878 w 409575"/>
                <a:gd name="connsiteY1" fmla="*/ 180975 h 1046162"/>
                <a:gd name="connsiteX2" fmla="*/ 409575 w 409575"/>
                <a:gd name="connsiteY2" fmla="*/ 263374 h 1046162"/>
                <a:gd name="connsiteX3" fmla="*/ 409575 w 409575"/>
                <a:gd name="connsiteY3" fmla="*/ 270865 h 1046162"/>
                <a:gd name="connsiteX4" fmla="*/ 409575 w 409575"/>
                <a:gd name="connsiteY4" fmla="*/ 282101 h 1046162"/>
                <a:gd name="connsiteX5" fmla="*/ 409575 w 409575"/>
                <a:gd name="connsiteY5" fmla="*/ 570497 h 1046162"/>
                <a:gd name="connsiteX6" fmla="*/ 375757 w 409575"/>
                <a:gd name="connsiteY6" fmla="*/ 604205 h 1046162"/>
                <a:gd name="connsiteX7" fmla="*/ 338181 w 409575"/>
                <a:gd name="connsiteY7" fmla="*/ 570497 h 1046162"/>
                <a:gd name="connsiteX8" fmla="*/ 338181 w 409575"/>
                <a:gd name="connsiteY8" fmla="*/ 323300 h 1046162"/>
                <a:gd name="connsiteX9" fmla="*/ 311878 w 409575"/>
                <a:gd name="connsiteY9" fmla="*/ 323300 h 1046162"/>
                <a:gd name="connsiteX10" fmla="*/ 311878 w 409575"/>
                <a:gd name="connsiteY10" fmla="*/ 559260 h 1046162"/>
                <a:gd name="connsiteX11" fmla="*/ 311878 w 409575"/>
                <a:gd name="connsiteY11" fmla="*/ 997472 h 1046162"/>
                <a:gd name="connsiteX12" fmla="*/ 263030 w 409575"/>
                <a:gd name="connsiteY12" fmla="*/ 1046162 h 1046162"/>
                <a:gd name="connsiteX13" fmla="*/ 217939 w 409575"/>
                <a:gd name="connsiteY13" fmla="*/ 997472 h 1046162"/>
                <a:gd name="connsiteX14" fmla="*/ 217939 w 409575"/>
                <a:gd name="connsiteY14" fmla="*/ 619187 h 1046162"/>
                <a:gd name="connsiteX15" fmla="*/ 191636 w 409575"/>
                <a:gd name="connsiteY15" fmla="*/ 619187 h 1046162"/>
                <a:gd name="connsiteX16" fmla="*/ 191636 w 409575"/>
                <a:gd name="connsiteY16" fmla="*/ 997472 h 1046162"/>
                <a:gd name="connsiteX17" fmla="*/ 146545 w 409575"/>
                <a:gd name="connsiteY17" fmla="*/ 1046162 h 1046162"/>
                <a:gd name="connsiteX18" fmla="*/ 97697 w 409575"/>
                <a:gd name="connsiteY18" fmla="*/ 997472 h 1046162"/>
                <a:gd name="connsiteX19" fmla="*/ 97697 w 409575"/>
                <a:gd name="connsiteY19" fmla="*/ 570497 h 1046162"/>
                <a:gd name="connsiteX20" fmla="*/ 97697 w 409575"/>
                <a:gd name="connsiteY20" fmla="*/ 559260 h 1046162"/>
                <a:gd name="connsiteX21" fmla="*/ 97697 w 409575"/>
                <a:gd name="connsiteY21" fmla="*/ 323300 h 1046162"/>
                <a:gd name="connsiteX22" fmla="*/ 67636 w 409575"/>
                <a:gd name="connsiteY22" fmla="*/ 323300 h 1046162"/>
                <a:gd name="connsiteX23" fmla="*/ 67636 w 409575"/>
                <a:gd name="connsiteY23" fmla="*/ 570497 h 1046162"/>
                <a:gd name="connsiteX24" fmla="*/ 33818 w 409575"/>
                <a:gd name="connsiteY24" fmla="*/ 604205 h 1046162"/>
                <a:gd name="connsiteX25" fmla="*/ 0 w 409575"/>
                <a:gd name="connsiteY25" fmla="*/ 570497 h 1046162"/>
                <a:gd name="connsiteX26" fmla="*/ 0 w 409575"/>
                <a:gd name="connsiteY26" fmla="*/ 282101 h 1046162"/>
                <a:gd name="connsiteX27" fmla="*/ 0 w 409575"/>
                <a:gd name="connsiteY27" fmla="*/ 270865 h 1046162"/>
                <a:gd name="connsiteX28" fmla="*/ 0 w 409575"/>
                <a:gd name="connsiteY28" fmla="*/ 267119 h 1046162"/>
                <a:gd name="connsiteX29" fmla="*/ 105212 w 409575"/>
                <a:gd name="connsiteY29" fmla="*/ 180975 h 1046162"/>
                <a:gd name="connsiteX30" fmla="*/ 206375 w 409575"/>
                <a:gd name="connsiteY30" fmla="*/ 0 h 1046162"/>
                <a:gd name="connsiteX31" fmla="*/ 288925 w 409575"/>
                <a:gd name="connsiteY31" fmla="*/ 82550 h 1046162"/>
                <a:gd name="connsiteX32" fmla="*/ 206375 w 409575"/>
                <a:gd name="connsiteY32" fmla="*/ 165100 h 1046162"/>
                <a:gd name="connsiteX33" fmla="*/ 123825 w 409575"/>
                <a:gd name="connsiteY33" fmla="*/ 82550 h 1046162"/>
                <a:gd name="connsiteX34" fmla="*/ 206375 w 409575"/>
                <a:gd name="connsiteY34" fmla="*/ 0 h 10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rgbClr val="8BAB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2" name="任意多边形 81"/>
            <p:cNvSpPr>
              <a:spLocks/>
            </p:cNvSpPr>
            <p:nvPr/>
          </p:nvSpPr>
          <p:spPr bwMode="auto">
            <a:xfrm>
              <a:off x="8659810" y="2872972"/>
              <a:ext cx="311611" cy="680005"/>
            </a:xfrm>
            <a:custGeom>
              <a:avLst/>
              <a:gdLst>
                <a:gd name="connsiteX0" fmla="*/ 139649 w 479402"/>
                <a:gd name="connsiteY0" fmla="*/ 187325 h 1046162"/>
                <a:gd name="connsiteX1" fmla="*/ 334594 w 479402"/>
                <a:gd name="connsiteY1" fmla="*/ 187325 h 1046162"/>
                <a:gd name="connsiteX2" fmla="*/ 390829 w 479402"/>
                <a:gd name="connsiteY2" fmla="*/ 239830 h 1046162"/>
                <a:gd name="connsiteX3" fmla="*/ 477054 w 479402"/>
                <a:gd name="connsiteY3" fmla="*/ 502357 h 1046162"/>
                <a:gd name="connsiteX4" fmla="*/ 454561 w 479402"/>
                <a:gd name="connsiteY4" fmla="*/ 547362 h 1046162"/>
                <a:gd name="connsiteX5" fmla="*/ 413322 w 479402"/>
                <a:gd name="connsiteY5" fmla="*/ 524859 h 1046162"/>
                <a:gd name="connsiteX6" fmla="*/ 342092 w 479402"/>
                <a:gd name="connsiteY6" fmla="*/ 307337 h 1046162"/>
                <a:gd name="connsiteX7" fmla="*/ 334594 w 479402"/>
                <a:gd name="connsiteY7" fmla="*/ 307337 h 1046162"/>
                <a:gd name="connsiteX8" fmla="*/ 327096 w 479402"/>
                <a:gd name="connsiteY8" fmla="*/ 307337 h 1046162"/>
                <a:gd name="connsiteX9" fmla="*/ 435816 w 479402"/>
                <a:gd name="connsiteY9" fmla="*/ 697377 h 1046162"/>
                <a:gd name="connsiteX10" fmla="*/ 330845 w 479402"/>
                <a:gd name="connsiteY10" fmla="*/ 697377 h 1046162"/>
                <a:gd name="connsiteX11" fmla="*/ 330845 w 479402"/>
                <a:gd name="connsiteY11" fmla="*/ 1004908 h 1046162"/>
                <a:gd name="connsiteX12" fmla="*/ 293356 w 479402"/>
                <a:gd name="connsiteY12" fmla="*/ 1046162 h 1046162"/>
                <a:gd name="connsiteX13" fmla="*/ 252118 w 479402"/>
                <a:gd name="connsiteY13" fmla="*/ 1004908 h 1046162"/>
                <a:gd name="connsiteX14" fmla="*/ 252118 w 479402"/>
                <a:gd name="connsiteY14" fmla="*/ 697377 h 1046162"/>
                <a:gd name="connsiteX15" fmla="*/ 229624 w 479402"/>
                <a:gd name="connsiteY15" fmla="*/ 697377 h 1046162"/>
                <a:gd name="connsiteX16" fmla="*/ 229624 w 479402"/>
                <a:gd name="connsiteY16" fmla="*/ 1004908 h 1046162"/>
                <a:gd name="connsiteX17" fmla="*/ 188385 w 479402"/>
                <a:gd name="connsiteY17" fmla="*/ 1046162 h 1046162"/>
                <a:gd name="connsiteX18" fmla="*/ 150896 w 479402"/>
                <a:gd name="connsiteY18" fmla="*/ 1004908 h 1046162"/>
                <a:gd name="connsiteX19" fmla="*/ 150896 w 479402"/>
                <a:gd name="connsiteY19" fmla="*/ 697377 h 1046162"/>
                <a:gd name="connsiteX20" fmla="*/ 45926 w 479402"/>
                <a:gd name="connsiteY20" fmla="*/ 697377 h 1046162"/>
                <a:gd name="connsiteX21" fmla="*/ 147147 w 479402"/>
                <a:gd name="connsiteY21" fmla="*/ 307337 h 1046162"/>
                <a:gd name="connsiteX22" fmla="*/ 139649 w 479402"/>
                <a:gd name="connsiteY22" fmla="*/ 307337 h 1046162"/>
                <a:gd name="connsiteX23" fmla="*/ 135900 w 479402"/>
                <a:gd name="connsiteY23" fmla="*/ 307337 h 1046162"/>
                <a:gd name="connsiteX24" fmla="*/ 68419 w 479402"/>
                <a:gd name="connsiteY24" fmla="*/ 524859 h 1046162"/>
                <a:gd name="connsiteX25" fmla="*/ 23432 w 479402"/>
                <a:gd name="connsiteY25" fmla="*/ 547362 h 1046162"/>
                <a:gd name="connsiteX26" fmla="*/ 938 w 479402"/>
                <a:gd name="connsiteY26" fmla="*/ 506107 h 1046162"/>
                <a:gd name="connsiteX27" fmla="*/ 87164 w 479402"/>
                <a:gd name="connsiteY27" fmla="*/ 232330 h 1046162"/>
                <a:gd name="connsiteX28" fmla="*/ 87164 w 479402"/>
                <a:gd name="connsiteY28" fmla="*/ 224829 h 1046162"/>
                <a:gd name="connsiteX29" fmla="*/ 94662 w 479402"/>
                <a:gd name="connsiteY29" fmla="*/ 213578 h 1046162"/>
                <a:gd name="connsiteX30" fmla="*/ 139649 w 479402"/>
                <a:gd name="connsiteY30" fmla="*/ 187325 h 1046162"/>
                <a:gd name="connsiteX31" fmla="*/ 234521 w 479402"/>
                <a:gd name="connsiteY31" fmla="*/ 0 h 1046162"/>
                <a:gd name="connsiteX32" fmla="*/ 311515 w 479402"/>
                <a:gd name="connsiteY32" fmla="*/ 78581 h 1046162"/>
                <a:gd name="connsiteX33" fmla="*/ 234521 w 479402"/>
                <a:gd name="connsiteY33" fmla="*/ 157162 h 1046162"/>
                <a:gd name="connsiteX34" fmla="*/ 157527 w 479402"/>
                <a:gd name="connsiteY34" fmla="*/ 78581 h 1046162"/>
                <a:gd name="connsiteX35" fmla="*/ 234521 w 479402"/>
                <a:gd name="connsiteY35" fmla="*/ 0 h 10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79402" h="1046162">
                  <a:moveTo>
                    <a:pt x="139649" y="187325"/>
                  </a:moveTo>
                  <a:cubicBezTo>
                    <a:pt x="139649" y="187325"/>
                    <a:pt x="139649" y="187325"/>
                    <a:pt x="334594" y="187325"/>
                  </a:cubicBezTo>
                  <a:cubicBezTo>
                    <a:pt x="364586" y="187325"/>
                    <a:pt x="387080" y="209827"/>
                    <a:pt x="390829" y="239830"/>
                  </a:cubicBezTo>
                  <a:cubicBezTo>
                    <a:pt x="390829" y="239830"/>
                    <a:pt x="390829" y="239830"/>
                    <a:pt x="477054" y="502357"/>
                  </a:cubicBezTo>
                  <a:cubicBezTo>
                    <a:pt x="484552" y="521109"/>
                    <a:pt x="473305" y="543611"/>
                    <a:pt x="454561" y="547362"/>
                  </a:cubicBezTo>
                  <a:cubicBezTo>
                    <a:pt x="439565" y="554862"/>
                    <a:pt x="417071" y="543611"/>
                    <a:pt x="413322" y="524859"/>
                  </a:cubicBezTo>
                  <a:cubicBezTo>
                    <a:pt x="413322" y="524859"/>
                    <a:pt x="413322" y="524859"/>
                    <a:pt x="342092" y="307337"/>
                  </a:cubicBezTo>
                  <a:cubicBezTo>
                    <a:pt x="338343" y="307337"/>
                    <a:pt x="334594" y="307337"/>
                    <a:pt x="334594" y="307337"/>
                  </a:cubicBezTo>
                  <a:cubicBezTo>
                    <a:pt x="334594" y="307337"/>
                    <a:pt x="334594" y="307337"/>
                    <a:pt x="327096" y="307337"/>
                  </a:cubicBezTo>
                  <a:cubicBezTo>
                    <a:pt x="327096" y="307337"/>
                    <a:pt x="327096" y="307337"/>
                    <a:pt x="435816" y="697377"/>
                  </a:cubicBezTo>
                  <a:cubicBezTo>
                    <a:pt x="435816" y="697377"/>
                    <a:pt x="435816" y="697377"/>
                    <a:pt x="330845" y="697377"/>
                  </a:cubicBezTo>
                  <a:cubicBezTo>
                    <a:pt x="330845" y="697377"/>
                    <a:pt x="330845" y="697377"/>
                    <a:pt x="330845" y="1004908"/>
                  </a:cubicBezTo>
                  <a:cubicBezTo>
                    <a:pt x="330845" y="1027410"/>
                    <a:pt x="312101" y="1046162"/>
                    <a:pt x="293356" y="1046162"/>
                  </a:cubicBezTo>
                  <a:cubicBezTo>
                    <a:pt x="270862" y="1046162"/>
                    <a:pt x="252118" y="1027410"/>
                    <a:pt x="252118" y="1004908"/>
                  </a:cubicBezTo>
                  <a:cubicBezTo>
                    <a:pt x="252118" y="1004908"/>
                    <a:pt x="252118" y="1004908"/>
                    <a:pt x="252118" y="697377"/>
                  </a:cubicBezTo>
                  <a:cubicBezTo>
                    <a:pt x="252118" y="697377"/>
                    <a:pt x="252118" y="697377"/>
                    <a:pt x="229624" y="697377"/>
                  </a:cubicBezTo>
                  <a:cubicBezTo>
                    <a:pt x="229624" y="697377"/>
                    <a:pt x="229624" y="697377"/>
                    <a:pt x="229624" y="1004908"/>
                  </a:cubicBezTo>
                  <a:cubicBezTo>
                    <a:pt x="229624" y="1027410"/>
                    <a:pt x="210879" y="1046162"/>
                    <a:pt x="188385" y="1046162"/>
                  </a:cubicBezTo>
                  <a:cubicBezTo>
                    <a:pt x="165892" y="1046162"/>
                    <a:pt x="150896" y="1027410"/>
                    <a:pt x="150896" y="1004908"/>
                  </a:cubicBezTo>
                  <a:cubicBezTo>
                    <a:pt x="150896" y="1004908"/>
                    <a:pt x="150896" y="1004908"/>
                    <a:pt x="150896" y="697377"/>
                  </a:cubicBezTo>
                  <a:cubicBezTo>
                    <a:pt x="150896" y="697377"/>
                    <a:pt x="150896" y="697377"/>
                    <a:pt x="45926" y="697377"/>
                  </a:cubicBezTo>
                  <a:cubicBezTo>
                    <a:pt x="45926" y="697377"/>
                    <a:pt x="45926" y="697377"/>
                    <a:pt x="147147" y="307337"/>
                  </a:cubicBezTo>
                  <a:cubicBezTo>
                    <a:pt x="147147" y="307337"/>
                    <a:pt x="147147" y="307337"/>
                    <a:pt x="139649" y="307337"/>
                  </a:cubicBezTo>
                  <a:cubicBezTo>
                    <a:pt x="139649" y="307337"/>
                    <a:pt x="135900" y="307337"/>
                    <a:pt x="135900" y="307337"/>
                  </a:cubicBezTo>
                  <a:cubicBezTo>
                    <a:pt x="135900" y="307337"/>
                    <a:pt x="135900" y="307337"/>
                    <a:pt x="68419" y="524859"/>
                  </a:cubicBezTo>
                  <a:cubicBezTo>
                    <a:pt x="60921" y="543611"/>
                    <a:pt x="42177" y="554862"/>
                    <a:pt x="23432" y="547362"/>
                  </a:cubicBezTo>
                  <a:cubicBezTo>
                    <a:pt x="4687" y="543611"/>
                    <a:pt x="-2811" y="524859"/>
                    <a:pt x="938" y="506107"/>
                  </a:cubicBezTo>
                  <a:cubicBezTo>
                    <a:pt x="938" y="506107"/>
                    <a:pt x="938" y="506107"/>
                    <a:pt x="87164" y="232330"/>
                  </a:cubicBezTo>
                  <a:cubicBezTo>
                    <a:pt x="87164" y="228579"/>
                    <a:pt x="87164" y="228579"/>
                    <a:pt x="87164" y="224829"/>
                  </a:cubicBezTo>
                  <a:cubicBezTo>
                    <a:pt x="90913" y="221079"/>
                    <a:pt x="90913" y="217328"/>
                    <a:pt x="94662" y="213578"/>
                  </a:cubicBezTo>
                  <a:cubicBezTo>
                    <a:pt x="102160" y="198576"/>
                    <a:pt x="120904" y="187325"/>
                    <a:pt x="139649" y="187325"/>
                  </a:cubicBezTo>
                  <a:close/>
                  <a:moveTo>
                    <a:pt x="234521" y="0"/>
                  </a:moveTo>
                  <a:cubicBezTo>
                    <a:pt x="277044" y="0"/>
                    <a:pt x="311515" y="35182"/>
                    <a:pt x="311515" y="78581"/>
                  </a:cubicBezTo>
                  <a:cubicBezTo>
                    <a:pt x="311515" y="121980"/>
                    <a:pt x="277044" y="157162"/>
                    <a:pt x="234521" y="157162"/>
                  </a:cubicBezTo>
                  <a:cubicBezTo>
                    <a:pt x="191998" y="157162"/>
                    <a:pt x="157527" y="121980"/>
                    <a:pt x="157527" y="78581"/>
                  </a:cubicBezTo>
                  <a:cubicBezTo>
                    <a:pt x="157527" y="35182"/>
                    <a:pt x="191998" y="0"/>
                    <a:pt x="234521" y="0"/>
                  </a:cubicBez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3" name="任意多边形 82"/>
            <p:cNvSpPr>
              <a:spLocks/>
            </p:cNvSpPr>
            <p:nvPr/>
          </p:nvSpPr>
          <p:spPr bwMode="auto">
            <a:xfrm>
              <a:off x="8356418" y="2872972"/>
              <a:ext cx="311611" cy="680005"/>
            </a:xfrm>
            <a:custGeom>
              <a:avLst/>
              <a:gdLst>
                <a:gd name="connsiteX0" fmla="*/ 139649 w 479402"/>
                <a:gd name="connsiteY0" fmla="*/ 187325 h 1046162"/>
                <a:gd name="connsiteX1" fmla="*/ 334594 w 479402"/>
                <a:gd name="connsiteY1" fmla="*/ 187325 h 1046162"/>
                <a:gd name="connsiteX2" fmla="*/ 390829 w 479402"/>
                <a:gd name="connsiteY2" fmla="*/ 239830 h 1046162"/>
                <a:gd name="connsiteX3" fmla="*/ 477054 w 479402"/>
                <a:gd name="connsiteY3" fmla="*/ 502357 h 1046162"/>
                <a:gd name="connsiteX4" fmla="*/ 454561 w 479402"/>
                <a:gd name="connsiteY4" fmla="*/ 547362 h 1046162"/>
                <a:gd name="connsiteX5" fmla="*/ 413322 w 479402"/>
                <a:gd name="connsiteY5" fmla="*/ 524859 h 1046162"/>
                <a:gd name="connsiteX6" fmla="*/ 342092 w 479402"/>
                <a:gd name="connsiteY6" fmla="*/ 307337 h 1046162"/>
                <a:gd name="connsiteX7" fmla="*/ 334594 w 479402"/>
                <a:gd name="connsiteY7" fmla="*/ 307337 h 1046162"/>
                <a:gd name="connsiteX8" fmla="*/ 327096 w 479402"/>
                <a:gd name="connsiteY8" fmla="*/ 307337 h 1046162"/>
                <a:gd name="connsiteX9" fmla="*/ 435816 w 479402"/>
                <a:gd name="connsiteY9" fmla="*/ 697377 h 1046162"/>
                <a:gd name="connsiteX10" fmla="*/ 330845 w 479402"/>
                <a:gd name="connsiteY10" fmla="*/ 697377 h 1046162"/>
                <a:gd name="connsiteX11" fmla="*/ 330845 w 479402"/>
                <a:gd name="connsiteY11" fmla="*/ 1004908 h 1046162"/>
                <a:gd name="connsiteX12" fmla="*/ 293356 w 479402"/>
                <a:gd name="connsiteY12" fmla="*/ 1046162 h 1046162"/>
                <a:gd name="connsiteX13" fmla="*/ 252118 w 479402"/>
                <a:gd name="connsiteY13" fmla="*/ 1004908 h 1046162"/>
                <a:gd name="connsiteX14" fmla="*/ 252118 w 479402"/>
                <a:gd name="connsiteY14" fmla="*/ 697377 h 1046162"/>
                <a:gd name="connsiteX15" fmla="*/ 229624 w 479402"/>
                <a:gd name="connsiteY15" fmla="*/ 697377 h 1046162"/>
                <a:gd name="connsiteX16" fmla="*/ 229624 w 479402"/>
                <a:gd name="connsiteY16" fmla="*/ 1004908 h 1046162"/>
                <a:gd name="connsiteX17" fmla="*/ 188385 w 479402"/>
                <a:gd name="connsiteY17" fmla="*/ 1046162 h 1046162"/>
                <a:gd name="connsiteX18" fmla="*/ 150896 w 479402"/>
                <a:gd name="connsiteY18" fmla="*/ 1004908 h 1046162"/>
                <a:gd name="connsiteX19" fmla="*/ 150896 w 479402"/>
                <a:gd name="connsiteY19" fmla="*/ 697377 h 1046162"/>
                <a:gd name="connsiteX20" fmla="*/ 45926 w 479402"/>
                <a:gd name="connsiteY20" fmla="*/ 697377 h 1046162"/>
                <a:gd name="connsiteX21" fmla="*/ 147147 w 479402"/>
                <a:gd name="connsiteY21" fmla="*/ 307337 h 1046162"/>
                <a:gd name="connsiteX22" fmla="*/ 139649 w 479402"/>
                <a:gd name="connsiteY22" fmla="*/ 307337 h 1046162"/>
                <a:gd name="connsiteX23" fmla="*/ 135900 w 479402"/>
                <a:gd name="connsiteY23" fmla="*/ 307337 h 1046162"/>
                <a:gd name="connsiteX24" fmla="*/ 68419 w 479402"/>
                <a:gd name="connsiteY24" fmla="*/ 524859 h 1046162"/>
                <a:gd name="connsiteX25" fmla="*/ 23432 w 479402"/>
                <a:gd name="connsiteY25" fmla="*/ 547362 h 1046162"/>
                <a:gd name="connsiteX26" fmla="*/ 938 w 479402"/>
                <a:gd name="connsiteY26" fmla="*/ 506107 h 1046162"/>
                <a:gd name="connsiteX27" fmla="*/ 87164 w 479402"/>
                <a:gd name="connsiteY27" fmla="*/ 232330 h 1046162"/>
                <a:gd name="connsiteX28" fmla="*/ 87164 w 479402"/>
                <a:gd name="connsiteY28" fmla="*/ 224829 h 1046162"/>
                <a:gd name="connsiteX29" fmla="*/ 94662 w 479402"/>
                <a:gd name="connsiteY29" fmla="*/ 213578 h 1046162"/>
                <a:gd name="connsiteX30" fmla="*/ 139649 w 479402"/>
                <a:gd name="connsiteY30" fmla="*/ 187325 h 1046162"/>
                <a:gd name="connsiteX31" fmla="*/ 234521 w 479402"/>
                <a:gd name="connsiteY31" fmla="*/ 0 h 1046162"/>
                <a:gd name="connsiteX32" fmla="*/ 311515 w 479402"/>
                <a:gd name="connsiteY32" fmla="*/ 78581 h 1046162"/>
                <a:gd name="connsiteX33" fmla="*/ 234521 w 479402"/>
                <a:gd name="connsiteY33" fmla="*/ 157162 h 1046162"/>
                <a:gd name="connsiteX34" fmla="*/ 157527 w 479402"/>
                <a:gd name="connsiteY34" fmla="*/ 78581 h 1046162"/>
                <a:gd name="connsiteX35" fmla="*/ 234521 w 479402"/>
                <a:gd name="connsiteY35" fmla="*/ 0 h 10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79402" h="1046162">
                  <a:moveTo>
                    <a:pt x="139649" y="187325"/>
                  </a:moveTo>
                  <a:cubicBezTo>
                    <a:pt x="139649" y="187325"/>
                    <a:pt x="139649" y="187325"/>
                    <a:pt x="334594" y="187325"/>
                  </a:cubicBezTo>
                  <a:cubicBezTo>
                    <a:pt x="364586" y="187325"/>
                    <a:pt x="387080" y="209827"/>
                    <a:pt x="390829" y="239830"/>
                  </a:cubicBezTo>
                  <a:cubicBezTo>
                    <a:pt x="390829" y="239830"/>
                    <a:pt x="390829" y="239830"/>
                    <a:pt x="477054" y="502357"/>
                  </a:cubicBezTo>
                  <a:cubicBezTo>
                    <a:pt x="484552" y="521109"/>
                    <a:pt x="473305" y="543611"/>
                    <a:pt x="454561" y="547362"/>
                  </a:cubicBezTo>
                  <a:cubicBezTo>
                    <a:pt x="439565" y="554862"/>
                    <a:pt x="417071" y="543611"/>
                    <a:pt x="413322" y="524859"/>
                  </a:cubicBezTo>
                  <a:cubicBezTo>
                    <a:pt x="413322" y="524859"/>
                    <a:pt x="413322" y="524859"/>
                    <a:pt x="342092" y="307337"/>
                  </a:cubicBezTo>
                  <a:cubicBezTo>
                    <a:pt x="338343" y="307337"/>
                    <a:pt x="334594" y="307337"/>
                    <a:pt x="334594" y="307337"/>
                  </a:cubicBezTo>
                  <a:cubicBezTo>
                    <a:pt x="334594" y="307337"/>
                    <a:pt x="334594" y="307337"/>
                    <a:pt x="327096" y="307337"/>
                  </a:cubicBezTo>
                  <a:cubicBezTo>
                    <a:pt x="327096" y="307337"/>
                    <a:pt x="327096" y="307337"/>
                    <a:pt x="435816" y="697377"/>
                  </a:cubicBezTo>
                  <a:cubicBezTo>
                    <a:pt x="435816" y="697377"/>
                    <a:pt x="435816" y="697377"/>
                    <a:pt x="330845" y="697377"/>
                  </a:cubicBezTo>
                  <a:cubicBezTo>
                    <a:pt x="330845" y="697377"/>
                    <a:pt x="330845" y="697377"/>
                    <a:pt x="330845" y="1004908"/>
                  </a:cubicBezTo>
                  <a:cubicBezTo>
                    <a:pt x="330845" y="1027410"/>
                    <a:pt x="312101" y="1046162"/>
                    <a:pt x="293356" y="1046162"/>
                  </a:cubicBezTo>
                  <a:cubicBezTo>
                    <a:pt x="270862" y="1046162"/>
                    <a:pt x="252118" y="1027410"/>
                    <a:pt x="252118" y="1004908"/>
                  </a:cubicBezTo>
                  <a:cubicBezTo>
                    <a:pt x="252118" y="1004908"/>
                    <a:pt x="252118" y="1004908"/>
                    <a:pt x="252118" y="697377"/>
                  </a:cubicBezTo>
                  <a:cubicBezTo>
                    <a:pt x="252118" y="697377"/>
                    <a:pt x="252118" y="697377"/>
                    <a:pt x="229624" y="697377"/>
                  </a:cubicBezTo>
                  <a:cubicBezTo>
                    <a:pt x="229624" y="697377"/>
                    <a:pt x="229624" y="697377"/>
                    <a:pt x="229624" y="1004908"/>
                  </a:cubicBezTo>
                  <a:cubicBezTo>
                    <a:pt x="229624" y="1027410"/>
                    <a:pt x="210879" y="1046162"/>
                    <a:pt x="188385" y="1046162"/>
                  </a:cubicBezTo>
                  <a:cubicBezTo>
                    <a:pt x="165892" y="1046162"/>
                    <a:pt x="150896" y="1027410"/>
                    <a:pt x="150896" y="1004908"/>
                  </a:cubicBezTo>
                  <a:cubicBezTo>
                    <a:pt x="150896" y="1004908"/>
                    <a:pt x="150896" y="1004908"/>
                    <a:pt x="150896" y="697377"/>
                  </a:cubicBezTo>
                  <a:cubicBezTo>
                    <a:pt x="150896" y="697377"/>
                    <a:pt x="150896" y="697377"/>
                    <a:pt x="45926" y="697377"/>
                  </a:cubicBezTo>
                  <a:cubicBezTo>
                    <a:pt x="45926" y="697377"/>
                    <a:pt x="45926" y="697377"/>
                    <a:pt x="147147" y="307337"/>
                  </a:cubicBezTo>
                  <a:cubicBezTo>
                    <a:pt x="147147" y="307337"/>
                    <a:pt x="147147" y="307337"/>
                    <a:pt x="139649" y="307337"/>
                  </a:cubicBezTo>
                  <a:cubicBezTo>
                    <a:pt x="139649" y="307337"/>
                    <a:pt x="135900" y="307337"/>
                    <a:pt x="135900" y="307337"/>
                  </a:cubicBezTo>
                  <a:cubicBezTo>
                    <a:pt x="135900" y="307337"/>
                    <a:pt x="135900" y="307337"/>
                    <a:pt x="68419" y="524859"/>
                  </a:cubicBezTo>
                  <a:cubicBezTo>
                    <a:pt x="60921" y="543611"/>
                    <a:pt x="42177" y="554862"/>
                    <a:pt x="23432" y="547362"/>
                  </a:cubicBezTo>
                  <a:cubicBezTo>
                    <a:pt x="4687" y="543611"/>
                    <a:pt x="-2811" y="524859"/>
                    <a:pt x="938" y="506107"/>
                  </a:cubicBezTo>
                  <a:cubicBezTo>
                    <a:pt x="938" y="506107"/>
                    <a:pt x="938" y="506107"/>
                    <a:pt x="87164" y="232330"/>
                  </a:cubicBezTo>
                  <a:cubicBezTo>
                    <a:pt x="87164" y="228579"/>
                    <a:pt x="87164" y="228579"/>
                    <a:pt x="87164" y="224829"/>
                  </a:cubicBezTo>
                  <a:cubicBezTo>
                    <a:pt x="90913" y="221079"/>
                    <a:pt x="90913" y="217328"/>
                    <a:pt x="94662" y="213578"/>
                  </a:cubicBezTo>
                  <a:cubicBezTo>
                    <a:pt x="102160" y="198576"/>
                    <a:pt x="120904" y="187325"/>
                    <a:pt x="139649" y="187325"/>
                  </a:cubicBezTo>
                  <a:close/>
                  <a:moveTo>
                    <a:pt x="234521" y="0"/>
                  </a:moveTo>
                  <a:cubicBezTo>
                    <a:pt x="277044" y="0"/>
                    <a:pt x="311515" y="35182"/>
                    <a:pt x="311515" y="78581"/>
                  </a:cubicBezTo>
                  <a:cubicBezTo>
                    <a:pt x="311515" y="121980"/>
                    <a:pt x="277044" y="157162"/>
                    <a:pt x="234521" y="157162"/>
                  </a:cubicBezTo>
                  <a:cubicBezTo>
                    <a:pt x="191998" y="157162"/>
                    <a:pt x="157527" y="121980"/>
                    <a:pt x="157527" y="78581"/>
                  </a:cubicBezTo>
                  <a:cubicBezTo>
                    <a:pt x="157527" y="35182"/>
                    <a:pt x="191998" y="0"/>
                    <a:pt x="234521" y="0"/>
                  </a:cubicBez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4" name="任意多边形 83"/>
            <p:cNvSpPr>
              <a:spLocks/>
            </p:cNvSpPr>
            <p:nvPr/>
          </p:nvSpPr>
          <p:spPr bwMode="auto">
            <a:xfrm>
              <a:off x="8963203" y="2872972"/>
              <a:ext cx="311611" cy="680005"/>
            </a:xfrm>
            <a:custGeom>
              <a:avLst/>
              <a:gdLst>
                <a:gd name="connsiteX0" fmla="*/ 139649 w 479402"/>
                <a:gd name="connsiteY0" fmla="*/ 187325 h 1046162"/>
                <a:gd name="connsiteX1" fmla="*/ 334594 w 479402"/>
                <a:gd name="connsiteY1" fmla="*/ 187325 h 1046162"/>
                <a:gd name="connsiteX2" fmla="*/ 390829 w 479402"/>
                <a:gd name="connsiteY2" fmla="*/ 239830 h 1046162"/>
                <a:gd name="connsiteX3" fmla="*/ 477054 w 479402"/>
                <a:gd name="connsiteY3" fmla="*/ 502357 h 1046162"/>
                <a:gd name="connsiteX4" fmla="*/ 454561 w 479402"/>
                <a:gd name="connsiteY4" fmla="*/ 547362 h 1046162"/>
                <a:gd name="connsiteX5" fmla="*/ 413322 w 479402"/>
                <a:gd name="connsiteY5" fmla="*/ 524859 h 1046162"/>
                <a:gd name="connsiteX6" fmla="*/ 342092 w 479402"/>
                <a:gd name="connsiteY6" fmla="*/ 307337 h 1046162"/>
                <a:gd name="connsiteX7" fmla="*/ 334594 w 479402"/>
                <a:gd name="connsiteY7" fmla="*/ 307337 h 1046162"/>
                <a:gd name="connsiteX8" fmla="*/ 327096 w 479402"/>
                <a:gd name="connsiteY8" fmla="*/ 307337 h 1046162"/>
                <a:gd name="connsiteX9" fmla="*/ 435816 w 479402"/>
                <a:gd name="connsiteY9" fmla="*/ 697377 h 1046162"/>
                <a:gd name="connsiteX10" fmla="*/ 330845 w 479402"/>
                <a:gd name="connsiteY10" fmla="*/ 697377 h 1046162"/>
                <a:gd name="connsiteX11" fmla="*/ 330845 w 479402"/>
                <a:gd name="connsiteY11" fmla="*/ 1004908 h 1046162"/>
                <a:gd name="connsiteX12" fmla="*/ 293356 w 479402"/>
                <a:gd name="connsiteY12" fmla="*/ 1046162 h 1046162"/>
                <a:gd name="connsiteX13" fmla="*/ 252118 w 479402"/>
                <a:gd name="connsiteY13" fmla="*/ 1004908 h 1046162"/>
                <a:gd name="connsiteX14" fmla="*/ 252118 w 479402"/>
                <a:gd name="connsiteY14" fmla="*/ 697377 h 1046162"/>
                <a:gd name="connsiteX15" fmla="*/ 229624 w 479402"/>
                <a:gd name="connsiteY15" fmla="*/ 697377 h 1046162"/>
                <a:gd name="connsiteX16" fmla="*/ 229624 w 479402"/>
                <a:gd name="connsiteY16" fmla="*/ 1004908 h 1046162"/>
                <a:gd name="connsiteX17" fmla="*/ 188385 w 479402"/>
                <a:gd name="connsiteY17" fmla="*/ 1046162 h 1046162"/>
                <a:gd name="connsiteX18" fmla="*/ 150896 w 479402"/>
                <a:gd name="connsiteY18" fmla="*/ 1004908 h 1046162"/>
                <a:gd name="connsiteX19" fmla="*/ 150896 w 479402"/>
                <a:gd name="connsiteY19" fmla="*/ 697377 h 1046162"/>
                <a:gd name="connsiteX20" fmla="*/ 45926 w 479402"/>
                <a:gd name="connsiteY20" fmla="*/ 697377 h 1046162"/>
                <a:gd name="connsiteX21" fmla="*/ 147147 w 479402"/>
                <a:gd name="connsiteY21" fmla="*/ 307337 h 1046162"/>
                <a:gd name="connsiteX22" fmla="*/ 139649 w 479402"/>
                <a:gd name="connsiteY22" fmla="*/ 307337 h 1046162"/>
                <a:gd name="connsiteX23" fmla="*/ 135900 w 479402"/>
                <a:gd name="connsiteY23" fmla="*/ 307337 h 1046162"/>
                <a:gd name="connsiteX24" fmla="*/ 68419 w 479402"/>
                <a:gd name="connsiteY24" fmla="*/ 524859 h 1046162"/>
                <a:gd name="connsiteX25" fmla="*/ 23432 w 479402"/>
                <a:gd name="connsiteY25" fmla="*/ 547362 h 1046162"/>
                <a:gd name="connsiteX26" fmla="*/ 938 w 479402"/>
                <a:gd name="connsiteY26" fmla="*/ 506107 h 1046162"/>
                <a:gd name="connsiteX27" fmla="*/ 87164 w 479402"/>
                <a:gd name="connsiteY27" fmla="*/ 232330 h 1046162"/>
                <a:gd name="connsiteX28" fmla="*/ 87164 w 479402"/>
                <a:gd name="connsiteY28" fmla="*/ 224829 h 1046162"/>
                <a:gd name="connsiteX29" fmla="*/ 94662 w 479402"/>
                <a:gd name="connsiteY29" fmla="*/ 213578 h 1046162"/>
                <a:gd name="connsiteX30" fmla="*/ 139649 w 479402"/>
                <a:gd name="connsiteY30" fmla="*/ 187325 h 1046162"/>
                <a:gd name="connsiteX31" fmla="*/ 234521 w 479402"/>
                <a:gd name="connsiteY31" fmla="*/ 0 h 1046162"/>
                <a:gd name="connsiteX32" fmla="*/ 311515 w 479402"/>
                <a:gd name="connsiteY32" fmla="*/ 78581 h 1046162"/>
                <a:gd name="connsiteX33" fmla="*/ 234521 w 479402"/>
                <a:gd name="connsiteY33" fmla="*/ 157162 h 1046162"/>
                <a:gd name="connsiteX34" fmla="*/ 157527 w 479402"/>
                <a:gd name="connsiteY34" fmla="*/ 78581 h 1046162"/>
                <a:gd name="connsiteX35" fmla="*/ 234521 w 479402"/>
                <a:gd name="connsiteY35" fmla="*/ 0 h 10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79402" h="1046162">
                  <a:moveTo>
                    <a:pt x="139649" y="187325"/>
                  </a:moveTo>
                  <a:cubicBezTo>
                    <a:pt x="139649" y="187325"/>
                    <a:pt x="139649" y="187325"/>
                    <a:pt x="334594" y="187325"/>
                  </a:cubicBezTo>
                  <a:cubicBezTo>
                    <a:pt x="364586" y="187325"/>
                    <a:pt x="387080" y="209827"/>
                    <a:pt x="390829" y="239830"/>
                  </a:cubicBezTo>
                  <a:cubicBezTo>
                    <a:pt x="390829" y="239830"/>
                    <a:pt x="390829" y="239830"/>
                    <a:pt x="477054" y="502357"/>
                  </a:cubicBezTo>
                  <a:cubicBezTo>
                    <a:pt x="484552" y="521109"/>
                    <a:pt x="473305" y="543611"/>
                    <a:pt x="454561" y="547362"/>
                  </a:cubicBezTo>
                  <a:cubicBezTo>
                    <a:pt x="439565" y="554862"/>
                    <a:pt x="417071" y="543611"/>
                    <a:pt x="413322" y="524859"/>
                  </a:cubicBezTo>
                  <a:cubicBezTo>
                    <a:pt x="413322" y="524859"/>
                    <a:pt x="413322" y="524859"/>
                    <a:pt x="342092" y="307337"/>
                  </a:cubicBezTo>
                  <a:cubicBezTo>
                    <a:pt x="338343" y="307337"/>
                    <a:pt x="334594" y="307337"/>
                    <a:pt x="334594" y="307337"/>
                  </a:cubicBezTo>
                  <a:cubicBezTo>
                    <a:pt x="334594" y="307337"/>
                    <a:pt x="334594" y="307337"/>
                    <a:pt x="327096" y="307337"/>
                  </a:cubicBezTo>
                  <a:cubicBezTo>
                    <a:pt x="327096" y="307337"/>
                    <a:pt x="327096" y="307337"/>
                    <a:pt x="435816" y="697377"/>
                  </a:cubicBezTo>
                  <a:cubicBezTo>
                    <a:pt x="435816" y="697377"/>
                    <a:pt x="435816" y="697377"/>
                    <a:pt x="330845" y="697377"/>
                  </a:cubicBezTo>
                  <a:cubicBezTo>
                    <a:pt x="330845" y="697377"/>
                    <a:pt x="330845" y="697377"/>
                    <a:pt x="330845" y="1004908"/>
                  </a:cubicBezTo>
                  <a:cubicBezTo>
                    <a:pt x="330845" y="1027410"/>
                    <a:pt x="312101" y="1046162"/>
                    <a:pt x="293356" y="1046162"/>
                  </a:cubicBezTo>
                  <a:cubicBezTo>
                    <a:pt x="270862" y="1046162"/>
                    <a:pt x="252118" y="1027410"/>
                    <a:pt x="252118" y="1004908"/>
                  </a:cubicBezTo>
                  <a:cubicBezTo>
                    <a:pt x="252118" y="1004908"/>
                    <a:pt x="252118" y="1004908"/>
                    <a:pt x="252118" y="697377"/>
                  </a:cubicBezTo>
                  <a:cubicBezTo>
                    <a:pt x="252118" y="697377"/>
                    <a:pt x="252118" y="697377"/>
                    <a:pt x="229624" y="697377"/>
                  </a:cubicBezTo>
                  <a:cubicBezTo>
                    <a:pt x="229624" y="697377"/>
                    <a:pt x="229624" y="697377"/>
                    <a:pt x="229624" y="1004908"/>
                  </a:cubicBezTo>
                  <a:cubicBezTo>
                    <a:pt x="229624" y="1027410"/>
                    <a:pt x="210879" y="1046162"/>
                    <a:pt x="188385" y="1046162"/>
                  </a:cubicBezTo>
                  <a:cubicBezTo>
                    <a:pt x="165892" y="1046162"/>
                    <a:pt x="150896" y="1027410"/>
                    <a:pt x="150896" y="1004908"/>
                  </a:cubicBezTo>
                  <a:cubicBezTo>
                    <a:pt x="150896" y="1004908"/>
                    <a:pt x="150896" y="1004908"/>
                    <a:pt x="150896" y="697377"/>
                  </a:cubicBezTo>
                  <a:cubicBezTo>
                    <a:pt x="150896" y="697377"/>
                    <a:pt x="150896" y="697377"/>
                    <a:pt x="45926" y="697377"/>
                  </a:cubicBezTo>
                  <a:cubicBezTo>
                    <a:pt x="45926" y="697377"/>
                    <a:pt x="45926" y="697377"/>
                    <a:pt x="147147" y="307337"/>
                  </a:cubicBezTo>
                  <a:cubicBezTo>
                    <a:pt x="147147" y="307337"/>
                    <a:pt x="147147" y="307337"/>
                    <a:pt x="139649" y="307337"/>
                  </a:cubicBezTo>
                  <a:cubicBezTo>
                    <a:pt x="139649" y="307337"/>
                    <a:pt x="135900" y="307337"/>
                    <a:pt x="135900" y="307337"/>
                  </a:cubicBezTo>
                  <a:cubicBezTo>
                    <a:pt x="135900" y="307337"/>
                    <a:pt x="135900" y="307337"/>
                    <a:pt x="68419" y="524859"/>
                  </a:cubicBezTo>
                  <a:cubicBezTo>
                    <a:pt x="60921" y="543611"/>
                    <a:pt x="42177" y="554862"/>
                    <a:pt x="23432" y="547362"/>
                  </a:cubicBezTo>
                  <a:cubicBezTo>
                    <a:pt x="4687" y="543611"/>
                    <a:pt x="-2811" y="524859"/>
                    <a:pt x="938" y="506107"/>
                  </a:cubicBezTo>
                  <a:cubicBezTo>
                    <a:pt x="938" y="506107"/>
                    <a:pt x="938" y="506107"/>
                    <a:pt x="87164" y="232330"/>
                  </a:cubicBezTo>
                  <a:cubicBezTo>
                    <a:pt x="87164" y="228579"/>
                    <a:pt x="87164" y="228579"/>
                    <a:pt x="87164" y="224829"/>
                  </a:cubicBezTo>
                  <a:cubicBezTo>
                    <a:pt x="90913" y="221079"/>
                    <a:pt x="90913" y="217328"/>
                    <a:pt x="94662" y="213578"/>
                  </a:cubicBezTo>
                  <a:cubicBezTo>
                    <a:pt x="102160" y="198576"/>
                    <a:pt x="120904" y="187325"/>
                    <a:pt x="139649" y="187325"/>
                  </a:cubicBezTo>
                  <a:close/>
                  <a:moveTo>
                    <a:pt x="234521" y="0"/>
                  </a:moveTo>
                  <a:cubicBezTo>
                    <a:pt x="277044" y="0"/>
                    <a:pt x="311515" y="35182"/>
                    <a:pt x="311515" y="78581"/>
                  </a:cubicBezTo>
                  <a:cubicBezTo>
                    <a:pt x="311515" y="121980"/>
                    <a:pt x="277044" y="157162"/>
                    <a:pt x="234521" y="157162"/>
                  </a:cubicBezTo>
                  <a:cubicBezTo>
                    <a:pt x="191998" y="157162"/>
                    <a:pt x="157527" y="121980"/>
                    <a:pt x="157527" y="78581"/>
                  </a:cubicBezTo>
                  <a:cubicBezTo>
                    <a:pt x="157527" y="35182"/>
                    <a:pt x="191998" y="0"/>
                    <a:pt x="234521" y="0"/>
                  </a:cubicBez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85" name="任意多边形 84"/>
            <p:cNvSpPr>
              <a:spLocks noChangeArrowheads="1"/>
            </p:cNvSpPr>
            <p:nvPr/>
          </p:nvSpPr>
          <p:spPr bwMode="auto">
            <a:xfrm>
              <a:off x="10194102" y="2110221"/>
              <a:ext cx="266224" cy="680005"/>
            </a:xfrm>
            <a:custGeom>
              <a:avLst/>
              <a:gdLst>
                <a:gd name="connsiteX0" fmla="*/ 105212 w 409575"/>
                <a:gd name="connsiteY0" fmla="*/ 180975 h 1046162"/>
                <a:gd name="connsiteX1" fmla="*/ 311878 w 409575"/>
                <a:gd name="connsiteY1" fmla="*/ 180975 h 1046162"/>
                <a:gd name="connsiteX2" fmla="*/ 409575 w 409575"/>
                <a:gd name="connsiteY2" fmla="*/ 263374 h 1046162"/>
                <a:gd name="connsiteX3" fmla="*/ 409575 w 409575"/>
                <a:gd name="connsiteY3" fmla="*/ 270865 h 1046162"/>
                <a:gd name="connsiteX4" fmla="*/ 409575 w 409575"/>
                <a:gd name="connsiteY4" fmla="*/ 282101 h 1046162"/>
                <a:gd name="connsiteX5" fmla="*/ 409575 w 409575"/>
                <a:gd name="connsiteY5" fmla="*/ 570497 h 1046162"/>
                <a:gd name="connsiteX6" fmla="*/ 375757 w 409575"/>
                <a:gd name="connsiteY6" fmla="*/ 604205 h 1046162"/>
                <a:gd name="connsiteX7" fmla="*/ 338181 w 409575"/>
                <a:gd name="connsiteY7" fmla="*/ 570497 h 1046162"/>
                <a:gd name="connsiteX8" fmla="*/ 338181 w 409575"/>
                <a:gd name="connsiteY8" fmla="*/ 323300 h 1046162"/>
                <a:gd name="connsiteX9" fmla="*/ 311878 w 409575"/>
                <a:gd name="connsiteY9" fmla="*/ 323300 h 1046162"/>
                <a:gd name="connsiteX10" fmla="*/ 311878 w 409575"/>
                <a:gd name="connsiteY10" fmla="*/ 559260 h 1046162"/>
                <a:gd name="connsiteX11" fmla="*/ 311878 w 409575"/>
                <a:gd name="connsiteY11" fmla="*/ 997472 h 1046162"/>
                <a:gd name="connsiteX12" fmla="*/ 263030 w 409575"/>
                <a:gd name="connsiteY12" fmla="*/ 1046162 h 1046162"/>
                <a:gd name="connsiteX13" fmla="*/ 217939 w 409575"/>
                <a:gd name="connsiteY13" fmla="*/ 997472 h 1046162"/>
                <a:gd name="connsiteX14" fmla="*/ 217939 w 409575"/>
                <a:gd name="connsiteY14" fmla="*/ 619187 h 1046162"/>
                <a:gd name="connsiteX15" fmla="*/ 191636 w 409575"/>
                <a:gd name="connsiteY15" fmla="*/ 619187 h 1046162"/>
                <a:gd name="connsiteX16" fmla="*/ 191636 w 409575"/>
                <a:gd name="connsiteY16" fmla="*/ 997472 h 1046162"/>
                <a:gd name="connsiteX17" fmla="*/ 146545 w 409575"/>
                <a:gd name="connsiteY17" fmla="*/ 1046162 h 1046162"/>
                <a:gd name="connsiteX18" fmla="*/ 97697 w 409575"/>
                <a:gd name="connsiteY18" fmla="*/ 997472 h 1046162"/>
                <a:gd name="connsiteX19" fmla="*/ 97697 w 409575"/>
                <a:gd name="connsiteY19" fmla="*/ 570497 h 1046162"/>
                <a:gd name="connsiteX20" fmla="*/ 97697 w 409575"/>
                <a:gd name="connsiteY20" fmla="*/ 559260 h 1046162"/>
                <a:gd name="connsiteX21" fmla="*/ 97697 w 409575"/>
                <a:gd name="connsiteY21" fmla="*/ 323300 h 1046162"/>
                <a:gd name="connsiteX22" fmla="*/ 67636 w 409575"/>
                <a:gd name="connsiteY22" fmla="*/ 323300 h 1046162"/>
                <a:gd name="connsiteX23" fmla="*/ 67636 w 409575"/>
                <a:gd name="connsiteY23" fmla="*/ 570497 h 1046162"/>
                <a:gd name="connsiteX24" fmla="*/ 33818 w 409575"/>
                <a:gd name="connsiteY24" fmla="*/ 604205 h 1046162"/>
                <a:gd name="connsiteX25" fmla="*/ 0 w 409575"/>
                <a:gd name="connsiteY25" fmla="*/ 570497 h 1046162"/>
                <a:gd name="connsiteX26" fmla="*/ 0 w 409575"/>
                <a:gd name="connsiteY26" fmla="*/ 282101 h 1046162"/>
                <a:gd name="connsiteX27" fmla="*/ 0 w 409575"/>
                <a:gd name="connsiteY27" fmla="*/ 270865 h 1046162"/>
                <a:gd name="connsiteX28" fmla="*/ 0 w 409575"/>
                <a:gd name="connsiteY28" fmla="*/ 267119 h 1046162"/>
                <a:gd name="connsiteX29" fmla="*/ 105212 w 409575"/>
                <a:gd name="connsiteY29" fmla="*/ 180975 h 1046162"/>
                <a:gd name="connsiteX30" fmla="*/ 206375 w 409575"/>
                <a:gd name="connsiteY30" fmla="*/ 0 h 1046162"/>
                <a:gd name="connsiteX31" fmla="*/ 288925 w 409575"/>
                <a:gd name="connsiteY31" fmla="*/ 82550 h 1046162"/>
                <a:gd name="connsiteX32" fmla="*/ 206375 w 409575"/>
                <a:gd name="connsiteY32" fmla="*/ 165100 h 1046162"/>
                <a:gd name="connsiteX33" fmla="*/ 123825 w 409575"/>
                <a:gd name="connsiteY33" fmla="*/ 82550 h 1046162"/>
                <a:gd name="connsiteX34" fmla="*/ 206375 w 409575"/>
                <a:gd name="connsiteY34" fmla="*/ 0 h 10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rgbClr val="8BAB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9061308" y="4146484"/>
            <a:ext cx="2407300" cy="1442756"/>
            <a:chOff x="8049785" y="3861048"/>
            <a:chExt cx="2407300" cy="1442756"/>
          </a:xfrm>
        </p:grpSpPr>
        <p:sp>
          <p:nvSpPr>
            <p:cNvPr id="106" name="任意多边形 105"/>
            <p:cNvSpPr>
              <a:spLocks noChangeArrowheads="1"/>
            </p:cNvSpPr>
            <p:nvPr/>
          </p:nvSpPr>
          <p:spPr bwMode="auto">
            <a:xfrm>
              <a:off x="8077349" y="3861048"/>
              <a:ext cx="266224" cy="680005"/>
            </a:xfrm>
            <a:custGeom>
              <a:avLst/>
              <a:gdLst>
                <a:gd name="connsiteX0" fmla="*/ 105212 w 409575"/>
                <a:gd name="connsiteY0" fmla="*/ 180975 h 1046162"/>
                <a:gd name="connsiteX1" fmla="*/ 311878 w 409575"/>
                <a:gd name="connsiteY1" fmla="*/ 180975 h 1046162"/>
                <a:gd name="connsiteX2" fmla="*/ 409575 w 409575"/>
                <a:gd name="connsiteY2" fmla="*/ 263374 h 1046162"/>
                <a:gd name="connsiteX3" fmla="*/ 409575 w 409575"/>
                <a:gd name="connsiteY3" fmla="*/ 270865 h 1046162"/>
                <a:gd name="connsiteX4" fmla="*/ 409575 w 409575"/>
                <a:gd name="connsiteY4" fmla="*/ 282101 h 1046162"/>
                <a:gd name="connsiteX5" fmla="*/ 409575 w 409575"/>
                <a:gd name="connsiteY5" fmla="*/ 570497 h 1046162"/>
                <a:gd name="connsiteX6" fmla="*/ 375757 w 409575"/>
                <a:gd name="connsiteY6" fmla="*/ 604205 h 1046162"/>
                <a:gd name="connsiteX7" fmla="*/ 338181 w 409575"/>
                <a:gd name="connsiteY7" fmla="*/ 570497 h 1046162"/>
                <a:gd name="connsiteX8" fmla="*/ 338181 w 409575"/>
                <a:gd name="connsiteY8" fmla="*/ 323300 h 1046162"/>
                <a:gd name="connsiteX9" fmla="*/ 311878 w 409575"/>
                <a:gd name="connsiteY9" fmla="*/ 323300 h 1046162"/>
                <a:gd name="connsiteX10" fmla="*/ 311878 w 409575"/>
                <a:gd name="connsiteY10" fmla="*/ 559260 h 1046162"/>
                <a:gd name="connsiteX11" fmla="*/ 311878 w 409575"/>
                <a:gd name="connsiteY11" fmla="*/ 997472 h 1046162"/>
                <a:gd name="connsiteX12" fmla="*/ 263030 w 409575"/>
                <a:gd name="connsiteY12" fmla="*/ 1046162 h 1046162"/>
                <a:gd name="connsiteX13" fmla="*/ 217939 w 409575"/>
                <a:gd name="connsiteY13" fmla="*/ 997472 h 1046162"/>
                <a:gd name="connsiteX14" fmla="*/ 217939 w 409575"/>
                <a:gd name="connsiteY14" fmla="*/ 619187 h 1046162"/>
                <a:gd name="connsiteX15" fmla="*/ 191636 w 409575"/>
                <a:gd name="connsiteY15" fmla="*/ 619187 h 1046162"/>
                <a:gd name="connsiteX16" fmla="*/ 191636 w 409575"/>
                <a:gd name="connsiteY16" fmla="*/ 997472 h 1046162"/>
                <a:gd name="connsiteX17" fmla="*/ 146545 w 409575"/>
                <a:gd name="connsiteY17" fmla="*/ 1046162 h 1046162"/>
                <a:gd name="connsiteX18" fmla="*/ 97697 w 409575"/>
                <a:gd name="connsiteY18" fmla="*/ 997472 h 1046162"/>
                <a:gd name="connsiteX19" fmla="*/ 97697 w 409575"/>
                <a:gd name="connsiteY19" fmla="*/ 570497 h 1046162"/>
                <a:gd name="connsiteX20" fmla="*/ 97697 w 409575"/>
                <a:gd name="connsiteY20" fmla="*/ 559260 h 1046162"/>
                <a:gd name="connsiteX21" fmla="*/ 97697 w 409575"/>
                <a:gd name="connsiteY21" fmla="*/ 323300 h 1046162"/>
                <a:gd name="connsiteX22" fmla="*/ 67636 w 409575"/>
                <a:gd name="connsiteY22" fmla="*/ 323300 h 1046162"/>
                <a:gd name="connsiteX23" fmla="*/ 67636 w 409575"/>
                <a:gd name="connsiteY23" fmla="*/ 570497 h 1046162"/>
                <a:gd name="connsiteX24" fmla="*/ 33818 w 409575"/>
                <a:gd name="connsiteY24" fmla="*/ 604205 h 1046162"/>
                <a:gd name="connsiteX25" fmla="*/ 0 w 409575"/>
                <a:gd name="connsiteY25" fmla="*/ 570497 h 1046162"/>
                <a:gd name="connsiteX26" fmla="*/ 0 w 409575"/>
                <a:gd name="connsiteY26" fmla="*/ 282101 h 1046162"/>
                <a:gd name="connsiteX27" fmla="*/ 0 w 409575"/>
                <a:gd name="connsiteY27" fmla="*/ 270865 h 1046162"/>
                <a:gd name="connsiteX28" fmla="*/ 0 w 409575"/>
                <a:gd name="connsiteY28" fmla="*/ 267119 h 1046162"/>
                <a:gd name="connsiteX29" fmla="*/ 105212 w 409575"/>
                <a:gd name="connsiteY29" fmla="*/ 180975 h 1046162"/>
                <a:gd name="connsiteX30" fmla="*/ 206375 w 409575"/>
                <a:gd name="connsiteY30" fmla="*/ 0 h 1046162"/>
                <a:gd name="connsiteX31" fmla="*/ 288925 w 409575"/>
                <a:gd name="connsiteY31" fmla="*/ 82550 h 1046162"/>
                <a:gd name="connsiteX32" fmla="*/ 206375 w 409575"/>
                <a:gd name="connsiteY32" fmla="*/ 165100 h 1046162"/>
                <a:gd name="connsiteX33" fmla="*/ 123825 w 409575"/>
                <a:gd name="connsiteY33" fmla="*/ 82550 h 1046162"/>
                <a:gd name="connsiteX34" fmla="*/ 206375 w 409575"/>
                <a:gd name="connsiteY34" fmla="*/ 0 h 10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rgbClr val="8BAB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7" name="任意多边形 106"/>
            <p:cNvSpPr>
              <a:spLocks/>
            </p:cNvSpPr>
            <p:nvPr/>
          </p:nvSpPr>
          <p:spPr bwMode="auto">
            <a:xfrm>
              <a:off x="8049785" y="4623799"/>
              <a:ext cx="311611" cy="680005"/>
            </a:xfrm>
            <a:custGeom>
              <a:avLst/>
              <a:gdLst>
                <a:gd name="connsiteX0" fmla="*/ 139649 w 479402"/>
                <a:gd name="connsiteY0" fmla="*/ 187325 h 1046162"/>
                <a:gd name="connsiteX1" fmla="*/ 334594 w 479402"/>
                <a:gd name="connsiteY1" fmla="*/ 187325 h 1046162"/>
                <a:gd name="connsiteX2" fmla="*/ 390829 w 479402"/>
                <a:gd name="connsiteY2" fmla="*/ 239830 h 1046162"/>
                <a:gd name="connsiteX3" fmla="*/ 477054 w 479402"/>
                <a:gd name="connsiteY3" fmla="*/ 502357 h 1046162"/>
                <a:gd name="connsiteX4" fmla="*/ 454561 w 479402"/>
                <a:gd name="connsiteY4" fmla="*/ 547362 h 1046162"/>
                <a:gd name="connsiteX5" fmla="*/ 413322 w 479402"/>
                <a:gd name="connsiteY5" fmla="*/ 524859 h 1046162"/>
                <a:gd name="connsiteX6" fmla="*/ 342092 w 479402"/>
                <a:gd name="connsiteY6" fmla="*/ 307337 h 1046162"/>
                <a:gd name="connsiteX7" fmla="*/ 334594 w 479402"/>
                <a:gd name="connsiteY7" fmla="*/ 307337 h 1046162"/>
                <a:gd name="connsiteX8" fmla="*/ 327096 w 479402"/>
                <a:gd name="connsiteY8" fmla="*/ 307337 h 1046162"/>
                <a:gd name="connsiteX9" fmla="*/ 435816 w 479402"/>
                <a:gd name="connsiteY9" fmla="*/ 697377 h 1046162"/>
                <a:gd name="connsiteX10" fmla="*/ 330845 w 479402"/>
                <a:gd name="connsiteY10" fmla="*/ 697377 h 1046162"/>
                <a:gd name="connsiteX11" fmla="*/ 330845 w 479402"/>
                <a:gd name="connsiteY11" fmla="*/ 1004908 h 1046162"/>
                <a:gd name="connsiteX12" fmla="*/ 293356 w 479402"/>
                <a:gd name="connsiteY12" fmla="*/ 1046162 h 1046162"/>
                <a:gd name="connsiteX13" fmla="*/ 252118 w 479402"/>
                <a:gd name="connsiteY13" fmla="*/ 1004908 h 1046162"/>
                <a:gd name="connsiteX14" fmla="*/ 252118 w 479402"/>
                <a:gd name="connsiteY14" fmla="*/ 697377 h 1046162"/>
                <a:gd name="connsiteX15" fmla="*/ 229624 w 479402"/>
                <a:gd name="connsiteY15" fmla="*/ 697377 h 1046162"/>
                <a:gd name="connsiteX16" fmla="*/ 229624 w 479402"/>
                <a:gd name="connsiteY16" fmla="*/ 1004908 h 1046162"/>
                <a:gd name="connsiteX17" fmla="*/ 188385 w 479402"/>
                <a:gd name="connsiteY17" fmla="*/ 1046162 h 1046162"/>
                <a:gd name="connsiteX18" fmla="*/ 150896 w 479402"/>
                <a:gd name="connsiteY18" fmla="*/ 1004908 h 1046162"/>
                <a:gd name="connsiteX19" fmla="*/ 150896 w 479402"/>
                <a:gd name="connsiteY19" fmla="*/ 697377 h 1046162"/>
                <a:gd name="connsiteX20" fmla="*/ 45926 w 479402"/>
                <a:gd name="connsiteY20" fmla="*/ 697377 h 1046162"/>
                <a:gd name="connsiteX21" fmla="*/ 147147 w 479402"/>
                <a:gd name="connsiteY21" fmla="*/ 307337 h 1046162"/>
                <a:gd name="connsiteX22" fmla="*/ 139649 w 479402"/>
                <a:gd name="connsiteY22" fmla="*/ 307337 h 1046162"/>
                <a:gd name="connsiteX23" fmla="*/ 135900 w 479402"/>
                <a:gd name="connsiteY23" fmla="*/ 307337 h 1046162"/>
                <a:gd name="connsiteX24" fmla="*/ 68419 w 479402"/>
                <a:gd name="connsiteY24" fmla="*/ 524859 h 1046162"/>
                <a:gd name="connsiteX25" fmla="*/ 23432 w 479402"/>
                <a:gd name="connsiteY25" fmla="*/ 547362 h 1046162"/>
                <a:gd name="connsiteX26" fmla="*/ 938 w 479402"/>
                <a:gd name="connsiteY26" fmla="*/ 506107 h 1046162"/>
                <a:gd name="connsiteX27" fmla="*/ 87164 w 479402"/>
                <a:gd name="connsiteY27" fmla="*/ 232330 h 1046162"/>
                <a:gd name="connsiteX28" fmla="*/ 87164 w 479402"/>
                <a:gd name="connsiteY28" fmla="*/ 224829 h 1046162"/>
                <a:gd name="connsiteX29" fmla="*/ 94662 w 479402"/>
                <a:gd name="connsiteY29" fmla="*/ 213578 h 1046162"/>
                <a:gd name="connsiteX30" fmla="*/ 139649 w 479402"/>
                <a:gd name="connsiteY30" fmla="*/ 187325 h 1046162"/>
                <a:gd name="connsiteX31" fmla="*/ 234521 w 479402"/>
                <a:gd name="connsiteY31" fmla="*/ 0 h 1046162"/>
                <a:gd name="connsiteX32" fmla="*/ 311515 w 479402"/>
                <a:gd name="connsiteY32" fmla="*/ 78581 h 1046162"/>
                <a:gd name="connsiteX33" fmla="*/ 234521 w 479402"/>
                <a:gd name="connsiteY33" fmla="*/ 157162 h 1046162"/>
                <a:gd name="connsiteX34" fmla="*/ 157527 w 479402"/>
                <a:gd name="connsiteY34" fmla="*/ 78581 h 1046162"/>
                <a:gd name="connsiteX35" fmla="*/ 234521 w 479402"/>
                <a:gd name="connsiteY35" fmla="*/ 0 h 10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79402" h="1046162">
                  <a:moveTo>
                    <a:pt x="139649" y="187325"/>
                  </a:moveTo>
                  <a:cubicBezTo>
                    <a:pt x="139649" y="187325"/>
                    <a:pt x="139649" y="187325"/>
                    <a:pt x="334594" y="187325"/>
                  </a:cubicBezTo>
                  <a:cubicBezTo>
                    <a:pt x="364586" y="187325"/>
                    <a:pt x="387080" y="209827"/>
                    <a:pt x="390829" y="239830"/>
                  </a:cubicBezTo>
                  <a:cubicBezTo>
                    <a:pt x="390829" y="239830"/>
                    <a:pt x="390829" y="239830"/>
                    <a:pt x="477054" y="502357"/>
                  </a:cubicBezTo>
                  <a:cubicBezTo>
                    <a:pt x="484552" y="521109"/>
                    <a:pt x="473305" y="543611"/>
                    <a:pt x="454561" y="547362"/>
                  </a:cubicBezTo>
                  <a:cubicBezTo>
                    <a:pt x="439565" y="554862"/>
                    <a:pt x="417071" y="543611"/>
                    <a:pt x="413322" y="524859"/>
                  </a:cubicBezTo>
                  <a:cubicBezTo>
                    <a:pt x="413322" y="524859"/>
                    <a:pt x="413322" y="524859"/>
                    <a:pt x="342092" y="307337"/>
                  </a:cubicBezTo>
                  <a:cubicBezTo>
                    <a:pt x="338343" y="307337"/>
                    <a:pt x="334594" y="307337"/>
                    <a:pt x="334594" y="307337"/>
                  </a:cubicBezTo>
                  <a:cubicBezTo>
                    <a:pt x="334594" y="307337"/>
                    <a:pt x="334594" y="307337"/>
                    <a:pt x="327096" y="307337"/>
                  </a:cubicBezTo>
                  <a:cubicBezTo>
                    <a:pt x="327096" y="307337"/>
                    <a:pt x="327096" y="307337"/>
                    <a:pt x="435816" y="697377"/>
                  </a:cubicBezTo>
                  <a:cubicBezTo>
                    <a:pt x="435816" y="697377"/>
                    <a:pt x="435816" y="697377"/>
                    <a:pt x="330845" y="697377"/>
                  </a:cubicBezTo>
                  <a:cubicBezTo>
                    <a:pt x="330845" y="697377"/>
                    <a:pt x="330845" y="697377"/>
                    <a:pt x="330845" y="1004908"/>
                  </a:cubicBezTo>
                  <a:cubicBezTo>
                    <a:pt x="330845" y="1027410"/>
                    <a:pt x="312101" y="1046162"/>
                    <a:pt x="293356" y="1046162"/>
                  </a:cubicBezTo>
                  <a:cubicBezTo>
                    <a:pt x="270862" y="1046162"/>
                    <a:pt x="252118" y="1027410"/>
                    <a:pt x="252118" y="1004908"/>
                  </a:cubicBezTo>
                  <a:cubicBezTo>
                    <a:pt x="252118" y="1004908"/>
                    <a:pt x="252118" y="1004908"/>
                    <a:pt x="252118" y="697377"/>
                  </a:cubicBezTo>
                  <a:cubicBezTo>
                    <a:pt x="252118" y="697377"/>
                    <a:pt x="252118" y="697377"/>
                    <a:pt x="229624" y="697377"/>
                  </a:cubicBezTo>
                  <a:cubicBezTo>
                    <a:pt x="229624" y="697377"/>
                    <a:pt x="229624" y="697377"/>
                    <a:pt x="229624" y="1004908"/>
                  </a:cubicBezTo>
                  <a:cubicBezTo>
                    <a:pt x="229624" y="1027410"/>
                    <a:pt x="210879" y="1046162"/>
                    <a:pt x="188385" y="1046162"/>
                  </a:cubicBezTo>
                  <a:cubicBezTo>
                    <a:pt x="165892" y="1046162"/>
                    <a:pt x="150896" y="1027410"/>
                    <a:pt x="150896" y="1004908"/>
                  </a:cubicBezTo>
                  <a:cubicBezTo>
                    <a:pt x="150896" y="1004908"/>
                    <a:pt x="150896" y="1004908"/>
                    <a:pt x="150896" y="697377"/>
                  </a:cubicBezTo>
                  <a:cubicBezTo>
                    <a:pt x="150896" y="697377"/>
                    <a:pt x="150896" y="697377"/>
                    <a:pt x="45926" y="697377"/>
                  </a:cubicBezTo>
                  <a:cubicBezTo>
                    <a:pt x="45926" y="697377"/>
                    <a:pt x="45926" y="697377"/>
                    <a:pt x="147147" y="307337"/>
                  </a:cubicBezTo>
                  <a:cubicBezTo>
                    <a:pt x="147147" y="307337"/>
                    <a:pt x="147147" y="307337"/>
                    <a:pt x="139649" y="307337"/>
                  </a:cubicBezTo>
                  <a:cubicBezTo>
                    <a:pt x="139649" y="307337"/>
                    <a:pt x="135900" y="307337"/>
                    <a:pt x="135900" y="307337"/>
                  </a:cubicBezTo>
                  <a:cubicBezTo>
                    <a:pt x="135900" y="307337"/>
                    <a:pt x="135900" y="307337"/>
                    <a:pt x="68419" y="524859"/>
                  </a:cubicBezTo>
                  <a:cubicBezTo>
                    <a:pt x="60921" y="543611"/>
                    <a:pt x="42177" y="554862"/>
                    <a:pt x="23432" y="547362"/>
                  </a:cubicBezTo>
                  <a:cubicBezTo>
                    <a:pt x="4687" y="543611"/>
                    <a:pt x="-2811" y="524859"/>
                    <a:pt x="938" y="506107"/>
                  </a:cubicBezTo>
                  <a:cubicBezTo>
                    <a:pt x="938" y="506107"/>
                    <a:pt x="938" y="506107"/>
                    <a:pt x="87164" y="232330"/>
                  </a:cubicBezTo>
                  <a:cubicBezTo>
                    <a:pt x="87164" y="228579"/>
                    <a:pt x="87164" y="228579"/>
                    <a:pt x="87164" y="224829"/>
                  </a:cubicBezTo>
                  <a:cubicBezTo>
                    <a:pt x="90913" y="221079"/>
                    <a:pt x="90913" y="217328"/>
                    <a:pt x="94662" y="213578"/>
                  </a:cubicBezTo>
                  <a:cubicBezTo>
                    <a:pt x="102160" y="198576"/>
                    <a:pt x="120904" y="187325"/>
                    <a:pt x="139649" y="187325"/>
                  </a:cubicBezTo>
                  <a:close/>
                  <a:moveTo>
                    <a:pt x="234521" y="0"/>
                  </a:moveTo>
                  <a:cubicBezTo>
                    <a:pt x="277044" y="0"/>
                    <a:pt x="311515" y="35182"/>
                    <a:pt x="311515" y="78581"/>
                  </a:cubicBezTo>
                  <a:cubicBezTo>
                    <a:pt x="311515" y="121980"/>
                    <a:pt x="277044" y="157162"/>
                    <a:pt x="234521" y="157162"/>
                  </a:cubicBezTo>
                  <a:cubicBezTo>
                    <a:pt x="191998" y="157162"/>
                    <a:pt x="157527" y="121980"/>
                    <a:pt x="157527" y="78581"/>
                  </a:cubicBezTo>
                  <a:cubicBezTo>
                    <a:pt x="157527" y="35182"/>
                    <a:pt x="191998" y="0"/>
                    <a:pt x="234521" y="0"/>
                  </a:cubicBez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8" name="任意多边形 107"/>
            <p:cNvSpPr>
              <a:spLocks noChangeArrowheads="1"/>
            </p:cNvSpPr>
            <p:nvPr/>
          </p:nvSpPr>
          <p:spPr bwMode="auto">
            <a:xfrm>
              <a:off x="8983139" y="3861048"/>
              <a:ext cx="266224" cy="680005"/>
            </a:xfrm>
            <a:custGeom>
              <a:avLst/>
              <a:gdLst>
                <a:gd name="connsiteX0" fmla="*/ 105212 w 409575"/>
                <a:gd name="connsiteY0" fmla="*/ 180975 h 1046162"/>
                <a:gd name="connsiteX1" fmla="*/ 311878 w 409575"/>
                <a:gd name="connsiteY1" fmla="*/ 180975 h 1046162"/>
                <a:gd name="connsiteX2" fmla="*/ 409575 w 409575"/>
                <a:gd name="connsiteY2" fmla="*/ 263374 h 1046162"/>
                <a:gd name="connsiteX3" fmla="*/ 409575 w 409575"/>
                <a:gd name="connsiteY3" fmla="*/ 270865 h 1046162"/>
                <a:gd name="connsiteX4" fmla="*/ 409575 w 409575"/>
                <a:gd name="connsiteY4" fmla="*/ 282101 h 1046162"/>
                <a:gd name="connsiteX5" fmla="*/ 409575 w 409575"/>
                <a:gd name="connsiteY5" fmla="*/ 570497 h 1046162"/>
                <a:gd name="connsiteX6" fmla="*/ 375757 w 409575"/>
                <a:gd name="connsiteY6" fmla="*/ 604205 h 1046162"/>
                <a:gd name="connsiteX7" fmla="*/ 338181 w 409575"/>
                <a:gd name="connsiteY7" fmla="*/ 570497 h 1046162"/>
                <a:gd name="connsiteX8" fmla="*/ 338181 w 409575"/>
                <a:gd name="connsiteY8" fmla="*/ 323300 h 1046162"/>
                <a:gd name="connsiteX9" fmla="*/ 311878 w 409575"/>
                <a:gd name="connsiteY9" fmla="*/ 323300 h 1046162"/>
                <a:gd name="connsiteX10" fmla="*/ 311878 w 409575"/>
                <a:gd name="connsiteY10" fmla="*/ 559260 h 1046162"/>
                <a:gd name="connsiteX11" fmla="*/ 311878 w 409575"/>
                <a:gd name="connsiteY11" fmla="*/ 997472 h 1046162"/>
                <a:gd name="connsiteX12" fmla="*/ 263030 w 409575"/>
                <a:gd name="connsiteY12" fmla="*/ 1046162 h 1046162"/>
                <a:gd name="connsiteX13" fmla="*/ 217939 w 409575"/>
                <a:gd name="connsiteY13" fmla="*/ 997472 h 1046162"/>
                <a:gd name="connsiteX14" fmla="*/ 217939 w 409575"/>
                <a:gd name="connsiteY14" fmla="*/ 619187 h 1046162"/>
                <a:gd name="connsiteX15" fmla="*/ 191636 w 409575"/>
                <a:gd name="connsiteY15" fmla="*/ 619187 h 1046162"/>
                <a:gd name="connsiteX16" fmla="*/ 191636 w 409575"/>
                <a:gd name="connsiteY16" fmla="*/ 997472 h 1046162"/>
                <a:gd name="connsiteX17" fmla="*/ 146545 w 409575"/>
                <a:gd name="connsiteY17" fmla="*/ 1046162 h 1046162"/>
                <a:gd name="connsiteX18" fmla="*/ 97697 w 409575"/>
                <a:gd name="connsiteY18" fmla="*/ 997472 h 1046162"/>
                <a:gd name="connsiteX19" fmla="*/ 97697 w 409575"/>
                <a:gd name="connsiteY19" fmla="*/ 570497 h 1046162"/>
                <a:gd name="connsiteX20" fmla="*/ 97697 w 409575"/>
                <a:gd name="connsiteY20" fmla="*/ 559260 h 1046162"/>
                <a:gd name="connsiteX21" fmla="*/ 97697 w 409575"/>
                <a:gd name="connsiteY21" fmla="*/ 323300 h 1046162"/>
                <a:gd name="connsiteX22" fmla="*/ 67636 w 409575"/>
                <a:gd name="connsiteY22" fmla="*/ 323300 h 1046162"/>
                <a:gd name="connsiteX23" fmla="*/ 67636 w 409575"/>
                <a:gd name="connsiteY23" fmla="*/ 570497 h 1046162"/>
                <a:gd name="connsiteX24" fmla="*/ 33818 w 409575"/>
                <a:gd name="connsiteY24" fmla="*/ 604205 h 1046162"/>
                <a:gd name="connsiteX25" fmla="*/ 0 w 409575"/>
                <a:gd name="connsiteY25" fmla="*/ 570497 h 1046162"/>
                <a:gd name="connsiteX26" fmla="*/ 0 w 409575"/>
                <a:gd name="connsiteY26" fmla="*/ 282101 h 1046162"/>
                <a:gd name="connsiteX27" fmla="*/ 0 w 409575"/>
                <a:gd name="connsiteY27" fmla="*/ 270865 h 1046162"/>
                <a:gd name="connsiteX28" fmla="*/ 0 w 409575"/>
                <a:gd name="connsiteY28" fmla="*/ 267119 h 1046162"/>
                <a:gd name="connsiteX29" fmla="*/ 105212 w 409575"/>
                <a:gd name="connsiteY29" fmla="*/ 180975 h 1046162"/>
                <a:gd name="connsiteX30" fmla="*/ 206375 w 409575"/>
                <a:gd name="connsiteY30" fmla="*/ 0 h 1046162"/>
                <a:gd name="connsiteX31" fmla="*/ 288925 w 409575"/>
                <a:gd name="connsiteY31" fmla="*/ 82550 h 1046162"/>
                <a:gd name="connsiteX32" fmla="*/ 206375 w 409575"/>
                <a:gd name="connsiteY32" fmla="*/ 165100 h 1046162"/>
                <a:gd name="connsiteX33" fmla="*/ 123825 w 409575"/>
                <a:gd name="connsiteY33" fmla="*/ 82550 h 1046162"/>
                <a:gd name="connsiteX34" fmla="*/ 206375 w 409575"/>
                <a:gd name="connsiteY34" fmla="*/ 0 h 10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rgbClr val="8BAB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09" name="任意多边形 108"/>
            <p:cNvSpPr>
              <a:spLocks noChangeArrowheads="1"/>
            </p:cNvSpPr>
            <p:nvPr/>
          </p:nvSpPr>
          <p:spPr bwMode="auto">
            <a:xfrm>
              <a:off x="8379279" y="3861048"/>
              <a:ext cx="266224" cy="680005"/>
            </a:xfrm>
            <a:custGeom>
              <a:avLst/>
              <a:gdLst>
                <a:gd name="connsiteX0" fmla="*/ 105212 w 409575"/>
                <a:gd name="connsiteY0" fmla="*/ 180975 h 1046162"/>
                <a:gd name="connsiteX1" fmla="*/ 311878 w 409575"/>
                <a:gd name="connsiteY1" fmla="*/ 180975 h 1046162"/>
                <a:gd name="connsiteX2" fmla="*/ 409575 w 409575"/>
                <a:gd name="connsiteY2" fmla="*/ 263374 h 1046162"/>
                <a:gd name="connsiteX3" fmla="*/ 409575 w 409575"/>
                <a:gd name="connsiteY3" fmla="*/ 270865 h 1046162"/>
                <a:gd name="connsiteX4" fmla="*/ 409575 w 409575"/>
                <a:gd name="connsiteY4" fmla="*/ 282101 h 1046162"/>
                <a:gd name="connsiteX5" fmla="*/ 409575 w 409575"/>
                <a:gd name="connsiteY5" fmla="*/ 570497 h 1046162"/>
                <a:gd name="connsiteX6" fmla="*/ 375757 w 409575"/>
                <a:gd name="connsiteY6" fmla="*/ 604205 h 1046162"/>
                <a:gd name="connsiteX7" fmla="*/ 338181 w 409575"/>
                <a:gd name="connsiteY7" fmla="*/ 570497 h 1046162"/>
                <a:gd name="connsiteX8" fmla="*/ 338181 w 409575"/>
                <a:gd name="connsiteY8" fmla="*/ 323300 h 1046162"/>
                <a:gd name="connsiteX9" fmla="*/ 311878 w 409575"/>
                <a:gd name="connsiteY9" fmla="*/ 323300 h 1046162"/>
                <a:gd name="connsiteX10" fmla="*/ 311878 w 409575"/>
                <a:gd name="connsiteY10" fmla="*/ 559260 h 1046162"/>
                <a:gd name="connsiteX11" fmla="*/ 311878 w 409575"/>
                <a:gd name="connsiteY11" fmla="*/ 997472 h 1046162"/>
                <a:gd name="connsiteX12" fmla="*/ 263030 w 409575"/>
                <a:gd name="connsiteY12" fmla="*/ 1046162 h 1046162"/>
                <a:gd name="connsiteX13" fmla="*/ 217939 w 409575"/>
                <a:gd name="connsiteY13" fmla="*/ 997472 h 1046162"/>
                <a:gd name="connsiteX14" fmla="*/ 217939 w 409575"/>
                <a:gd name="connsiteY14" fmla="*/ 619187 h 1046162"/>
                <a:gd name="connsiteX15" fmla="*/ 191636 w 409575"/>
                <a:gd name="connsiteY15" fmla="*/ 619187 h 1046162"/>
                <a:gd name="connsiteX16" fmla="*/ 191636 w 409575"/>
                <a:gd name="connsiteY16" fmla="*/ 997472 h 1046162"/>
                <a:gd name="connsiteX17" fmla="*/ 146545 w 409575"/>
                <a:gd name="connsiteY17" fmla="*/ 1046162 h 1046162"/>
                <a:gd name="connsiteX18" fmla="*/ 97697 w 409575"/>
                <a:gd name="connsiteY18" fmla="*/ 997472 h 1046162"/>
                <a:gd name="connsiteX19" fmla="*/ 97697 w 409575"/>
                <a:gd name="connsiteY19" fmla="*/ 570497 h 1046162"/>
                <a:gd name="connsiteX20" fmla="*/ 97697 w 409575"/>
                <a:gd name="connsiteY20" fmla="*/ 559260 h 1046162"/>
                <a:gd name="connsiteX21" fmla="*/ 97697 w 409575"/>
                <a:gd name="connsiteY21" fmla="*/ 323300 h 1046162"/>
                <a:gd name="connsiteX22" fmla="*/ 67636 w 409575"/>
                <a:gd name="connsiteY22" fmla="*/ 323300 h 1046162"/>
                <a:gd name="connsiteX23" fmla="*/ 67636 w 409575"/>
                <a:gd name="connsiteY23" fmla="*/ 570497 h 1046162"/>
                <a:gd name="connsiteX24" fmla="*/ 33818 w 409575"/>
                <a:gd name="connsiteY24" fmla="*/ 604205 h 1046162"/>
                <a:gd name="connsiteX25" fmla="*/ 0 w 409575"/>
                <a:gd name="connsiteY25" fmla="*/ 570497 h 1046162"/>
                <a:gd name="connsiteX26" fmla="*/ 0 w 409575"/>
                <a:gd name="connsiteY26" fmla="*/ 282101 h 1046162"/>
                <a:gd name="connsiteX27" fmla="*/ 0 w 409575"/>
                <a:gd name="connsiteY27" fmla="*/ 270865 h 1046162"/>
                <a:gd name="connsiteX28" fmla="*/ 0 w 409575"/>
                <a:gd name="connsiteY28" fmla="*/ 267119 h 1046162"/>
                <a:gd name="connsiteX29" fmla="*/ 105212 w 409575"/>
                <a:gd name="connsiteY29" fmla="*/ 180975 h 1046162"/>
                <a:gd name="connsiteX30" fmla="*/ 206375 w 409575"/>
                <a:gd name="connsiteY30" fmla="*/ 0 h 1046162"/>
                <a:gd name="connsiteX31" fmla="*/ 288925 w 409575"/>
                <a:gd name="connsiteY31" fmla="*/ 82550 h 1046162"/>
                <a:gd name="connsiteX32" fmla="*/ 206375 w 409575"/>
                <a:gd name="connsiteY32" fmla="*/ 165100 h 1046162"/>
                <a:gd name="connsiteX33" fmla="*/ 123825 w 409575"/>
                <a:gd name="connsiteY33" fmla="*/ 82550 h 1046162"/>
                <a:gd name="connsiteX34" fmla="*/ 206375 w 409575"/>
                <a:gd name="connsiteY34" fmla="*/ 0 h 10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rgbClr val="8BAB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0" name="任意多边形 109"/>
            <p:cNvSpPr>
              <a:spLocks noChangeArrowheads="1"/>
            </p:cNvSpPr>
            <p:nvPr/>
          </p:nvSpPr>
          <p:spPr bwMode="auto">
            <a:xfrm>
              <a:off x="8681209" y="3861048"/>
              <a:ext cx="266224" cy="680005"/>
            </a:xfrm>
            <a:custGeom>
              <a:avLst/>
              <a:gdLst>
                <a:gd name="connsiteX0" fmla="*/ 105212 w 409575"/>
                <a:gd name="connsiteY0" fmla="*/ 180975 h 1046162"/>
                <a:gd name="connsiteX1" fmla="*/ 311878 w 409575"/>
                <a:gd name="connsiteY1" fmla="*/ 180975 h 1046162"/>
                <a:gd name="connsiteX2" fmla="*/ 409575 w 409575"/>
                <a:gd name="connsiteY2" fmla="*/ 263374 h 1046162"/>
                <a:gd name="connsiteX3" fmla="*/ 409575 w 409575"/>
                <a:gd name="connsiteY3" fmla="*/ 270865 h 1046162"/>
                <a:gd name="connsiteX4" fmla="*/ 409575 w 409575"/>
                <a:gd name="connsiteY4" fmla="*/ 282101 h 1046162"/>
                <a:gd name="connsiteX5" fmla="*/ 409575 w 409575"/>
                <a:gd name="connsiteY5" fmla="*/ 570497 h 1046162"/>
                <a:gd name="connsiteX6" fmla="*/ 375757 w 409575"/>
                <a:gd name="connsiteY6" fmla="*/ 604205 h 1046162"/>
                <a:gd name="connsiteX7" fmla="*/ 338181 w 409575"/>
                <a:gd name="connsiteY7" fmla="*/ 570497 h 1046162"/>
                <a:gd name="connsiteX8" fmla="*/ 338181 w 409575"/>
                <a:gd name="connsiteY8" fmla="*/ 323300 h 1046162"/>
                <a:gd name="connsiteX9" fmla="*/ 311878 w 409575"/>
                <a:gd name="connsiteY9" fmla="*/ 323300 h 1046162"/>
                <a:gd name="connsiteX10" fmla="*/ 311878 w 409575"/>
                <a:gd name="connsiteY10" fmla="*/ 559260 h 1046162"/>
                <a:gd name="connsiteX11" fmla="*/ 311878 w 409575"/>
                <a:gd name="connsiteY11" fmla="*/ 997472 h 1046162"/>
                <a:gd name="connsiteX12" fmla="*/ 263030 w 409575"/>
                <a:gd name="connsiteY12" fmla="*/ 1046162 h 1046162"/>
                <a:gd name="connsiteX13" fmla="*/ 217939 w 409575"/>
                <a:gd name="connsiteY13" fmla="*/ 997472 h 1046162"/>
                <a:gd name="connsiteX14" fmla="*/ 217939 w 409575"/>
                <a:gd name="connsiteY14" fmla="*/ 619187 h 1046162"/>
                <a:gd name="connsiteX15" fmla="*/ 191636 w 409575"/>
                <a:gd name="connsiteY15" fmla="*/ 619187 h 1046162"/>
                <a:gd name="connsiteX16" fmla="*/ 191636 w 409575"/>
                <a:gd name="connsiteY16" fmla="*/ 997472 h 1046162"/>
                <a:gd name="connsiteX17" fmla="*/ 146545 w 409575"/>
                <a:gd name="connsiteY17" fmla="*/ 1046162 h 1046162"/>
                <a:gd name="connsiteX18" fmla="*/ 97697 w 409575"/>
                <a:gd name="connsiteY18" fmla="*/ 997472 h 1046162"/>
                <a:gd name="connsiteX19" fmla="*/ 97697 w 409575"/>
                <a:gd name="connsiteY19" fmla="*/ 570497 h 1046162"/>
                <a:gd name="connsiteX20" fmla="*/ 97697 w 409575"/>
                <a:gd name="connsiteY20" fmla="*/ 559260 h 1046162"/>
                <a:gd name="connsiteX21" fmla="*/ 97697 w 409575"/>
                <a:gd name="connsiteY21" fmla="*/ 323300 h 1046162"/>
                <a:gd name="connsiteX22" fmla="*/ 67636 w 409575"/>
                <a:gd name="connsiteY22" fmla="*/ 323300 h 1046162"/>
                <a:gd name="connsiteX23" fmla="*/ 67636 w 409575"/>
                <a:gd name="connsiteY23" fmla="*/ 570497 h 1046162"/>
                <a:gd name="connsiteX24" fmla="*/ 33818 w 409575"/>
                <a:gd name="connsiteY24" fmla="*/ 604205 h 1046162"/>
                <a:gd name="connsiteX25" fmla="*/ 0 w 409575"/>
                <a:gd name="connsiteY25" fmla="*/ 570497 h 1046162"/>
                <a:gd name="connsiteX26" fmla="*/ 0 w 409575"/>
                <a:gd name="connsiteY26" fmla="*/ 282101 h 1046162"/>
                <a:gd name="connsiteX27" fmla="*/ 0 w 409575"/>
                <a:gd name="connsiteY27" fmla="*/ 270865 h 1046162"/>
                <a:gd name="connsiteX28" fmla="*/ 0 w 409575"/>
                <a:gd name="connsiteY28" fmla="*/ 267119 h 1046162"/>
                <a:gd name="connsiteX29" fmla="*/ 105212 w 409575"/>
                <a:gd name="connsiteY29" fmla="*/ 180975 h 1046162"/>
                <a:gd name="connsiteX30" fmla="*/ 206375 w 409575"/>
                <a:gd name="connsiteY30" fmla="*/ 0 h 1046162"/>
                <a:gd name="connsiteX31" fmla="*/ 288925 w 409575"/>
                <a:gd name="connsiteY31" fmla="*/ 82550 h 1046162"/>
                <a:gd name="connsiteX32" fmla="*/ 206375 w 409575"/>
                <a:gd name="connsiteY32" fmla="*/ 165100 h 1046162"/>
                <a:gd name="connsiteX33" fmla="*/ 123825 w 409575"/>
                <a:gd name="connsiteY33" fmla="*/ 82550 h 1046162"/>
                <a:gd name="connsiteX34" fmla="*/ 206375 w 409575"/>
                <a:gd name="connsiteY34" fmla="*/ 0 h 10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rgbClr val="8BAB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1" name="任意多边形 110"/>
            <p:cNvSpPr>
              <a:spLocks noChangeArrowheads="1"/>
            </p:cNvSpPr>
            <p:nvPr/>
          </p:nvSpPr>
          <p:spPr bwMode="auto">
            <a:xfrm>
              <a:off x="9285069" y="3861048"/>
              <a:ext cx="266224" cy="680005"/>
            </a:xfrm>
            <a:custGeom>
              <a:avLst/>
              <a:gdLst>
                <a:gd name="connsiteX0" fmla="*/ 105212 w 409575"/>
                <a:gd name="connsiteY0" fmla="*/ 180975 h 1046162"/>
                <a:gd name="connsiteX1" fmla="*/ 311878 w 409575"/>
                <a:gd name="connsiteY1" fmla="*/ 180975 h 1046162"/>
                <a:gd name="connsiteX2" fmla="*/ 409575 w 409575"/>
                <a:gd name="connsiteY2" fmla="*/ 263374 h 1046162"/>
                <a:gd name="connsiteX3" fmla="*/ 409575 w 409575"/>
                <a:gd name="connsiteY3" fmla="*/ 270865 h 1046162"/>
                <a:gd name="connsiteX4" fmla="*/ 409575 w 409575"/>
                <a:gd name="connsiteY4" fmla="*/ 282101 h 1046162"/>
                <a:gd name="connsiteX5" fmla="*/ 409575 w 409575"/>
                <a:gd name="connsiteY5" fmla="*/ 570497 h 1046162"/>
                <a:gd name="connsiteX6" fmla="*/ 375757 w 409575"/>
                <a:gd name="connsiteY6" fmla="*/ 604205 h 1046162"/>
                <a:gd name="connsiteX7" fmla="*/ 338181 w 409575"/>
                <a:gd name="connsiteY7" fmla="*/ 570497 h 1046162"/>
                <a:gd name="connsiteX8" fmla="*/ 338181 w 409575"/>
                <a:gd name="connsiteY8" fmla="*/ 323300 h 1046162"/>
                <a:gd name="connsiteX9" fmla="*/ 311878 w 409575"/>
                <a:gd name="connsiteY9" fmla="*/ 323300 h 1046162"/>
                <a:gd name="connsiteX10" fmla="*/ 311878 w 409575"/>
                <a:gd name="connsiteY10" fmla="*/ 559260 h 1046162"/>
                <a:gd name="connsiteX11" fmla="*/ 311878 w 409575"/>
                <a:gd name="connsiteY11" fmla="*/ 997472 h 1046162"/>
                <a:gd name="connsiteX12" fmla="*/ 263030 w 409575"/>
                <a:gd name="connsiteY12" fmla="*/ 1046162 h 1046162"/>
                <a:gd name="connsiteX13" fmla="*/ 217939 w 409575"/>
                <a:gd name="connsiteY13" fmla="*/ 997472 h 1046162"/>
                <a:gd name="connsiteX14" fmla="*/ 217939 w 409575"/>
                <a:gd name="connsiteY14" fmla="*/ 619187 h 1046162"/>
                <a:gd name="connsiteX15" fmla="*/ 191636 w 409575"/>
                <a:gd name="connsiteY15" fmla="*/ 619187 h 1046162"/>
                <a:gd name="connsiteX16" fmla="*/ 191636 w 409575"/>
                <a:gd name="connsiteY16" fmla="*/ 997472 h 1046162"/>
                <a:gd name="connsiteX17" fmla="*/ 146545 w 409575"/>
                <a:gd name="connsiteY17" fmla="*/ 1046162 h 1046162"/>
                <a:gd name="connsiteX18" fmla="*/ 97697 w 409575"/>
                <a:gd name="connsiteY18" fmla="*/ 997472 h 1046162"/>
                <a:gd name="connsiteX19" fmla="*/ 97697 w 409575"/>
                <a:gd name="connsiteY19" fmla="*/ 570497 h 1046162"/>
                <a:gd name="connsiteX20" fmla="*/ 97697 w 409575"/>
                <a:gd name="connsiteY20" fmla="*/ 559260 h 1046162"/>
                <a:gd name="connsiteX21" fmla="*/ 97697 w 409575"/>
                <a:gd name="connsiteY21" fmla="*/ 323300 h 1046162"/>
                <a:gd name="connsiteX22" fmla="*/ 67636 w 409575"/>
                <a:gd name="connsiteY22" fmla="*/ 323300 h 1046162"/>
                <a:gd name="connsiteX23" fmla="*/ 67636 w 409575"/>
                <a:gd name="connsiteY23" fmla="*/ 570497 h 1046162"/>
                <a:gd name="connsiteX24" fmla="*/ 33818 w 409575"/>
                <a:gd name="connsiteY24" fmla="*/ 604205 h 1046162"/>
                <a:gd name="connsiteX25" fmla="*/ 0 w 409575"/>
                <a:gd name="connsiteY25" fmla="*/ 570497 h 1046162"/>
                <a:gd name="connsiteX26" fmla="*/ 0 w 409575"/>
                <a:gd name="connsiteY26" fmla="*/ 282101 h 1046162"/>
                <a:gd name="connsiteX27" fmla="*/ 0 w 409575"/>
                <a:gd name="connsiteY27" fmla="*/ 270865 h 1046162"/>
                <a:gd name="connsiteX28" fmla="*/ 0 w 409575"/>
                <a:gd name="connsiteY28" fmla="*/ 267119 h 1046162"/>
                <a:gd name="connsiteX29" fmla="*/ 105212 w 409575"/>
                <a:gd name="connsiteY29" fmla="*/ 180975 h 1046162"/>
                <a:gd name="connsiteX30" fmla="*/ 206375 w 409575"/>
                <a:gd name="connsiteY30" fmla="*/ 0 h 1046162"/>
                <a:gd name="connsiteX31" fmla="*/ 288925 w 409575"/>
                <a:gd name="connsiteY31" fmla="*/ 82550 h 1046162"/>
                <a:gd name="connsiteX32" fmla="*/ 206375 w 409575"/>
                <a:gd name="connsiteY32" fmla="*/ 165100 h 1046162"/>
                <a:gd name="connsiteX33" fmla="*/ 123825 w 409575"/>
                <a:gd name="connsiteY33" fmla="*/ 82550 h 1046162"/>
                <a:gd name="connsiteX34" fmla="*/ 206375 w 409575"/>
                <a:gd name="connsiteY34" fmla="*/ 0 h 10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rgbClr val="8BAB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2" name="任意多边形 111"/>
            <p:cNvSpPr>
              <a:spLocks noChangeArrowheads="1"/>
            </p:cNvSpPr>
            <p:nvPr/>
          </p:nvSpPr>
          <p:spPr bwMode="auto">
            <a:xfrm>
              <a:off x="9586999" y="3861048"/>
              <a:ext cx="266224" cy="680005"/>
            </a:xfrm>
            <a:custGeom>
              <a:avLst/>
              <a:gdLst>
                <a:gd name="connsiteX0" fmla="*/ 105212 w 409575"/>
                <a:gd name="connsiteY0" fmla="*/ 180975 h 1046162"/>
                <a:gd name="connsiteX1" fmla="*/ 311878 w 409575"/>
                <a:gd name="connsiteY1" fmla="*/ 180975 h 1046162"/>
                <a:gd name="connsiteX2" fmla="*/ 409575 w 409575"/>
                <a:gd name="connsiteY2" fmla="*/ 263374 h 1046162"/>
                <a:gd name="connsiteX3" fmla="*/ 409575 w 409575"/>
                <a:gd name="connsiteY3" fmla="*/ 270865 h 1046162"/>
                <a:gd name="connsiteX4" fmla="*/ 409575 w 409575"/>
                <a:gd name="connsiteY4" fmla="*/ 282101 h 1046162"/>
                <a:gd name="connsiteX5" fmla="*/ 409575 w 409575"/>
                <a:gd name="connsiteY5" fmla="*/ 570497 h 1046162"/>
                <a:gd name="connsiteX6" fmla="*/ 375757 w 409575"/>
                <a:gd name="connsiteY6" fmla="*/ 604205 h 1046162"/>
                <a:gd name="connsiteX7" fmla="*/ 338181 w 409575"/>
                <a:gd name="connsiteY7" fmla="*/ 570497 h 1046162"/>
                <a:gd name="connsiteX8" fmla="*/ 338181 w 409575"/>
                <a:gd name="connsiteY8" fmla="*/ 323300 h 1046162"/>
                <a:gd name="connsiteX9" fmla="*/ 311878 w 409575"/>
                <a:gd name="connsiteY9" fmla="*/ 323300 h 1046162"/>
                <a:gd name="connsiteX10" fmla="*/ 311878 w 409575"/>
                <a:gd name="connsiteY10" fmla="*/ 559260 h 1046162"/>
                <a:gd name="connsiteX11" fmla="*/ 311878 w 409575"/>
                <a:gd name="connsiteY11" fmla="*/ 997472 h 1046162"/>
                <a:gd name="connsiteX12" fmla="*/ 263030 w 409575"/>
                <a:gd name="connsiteY12" fmla="*/ 1046162 h 1046162"/>
                <a:gd name="connsiteX13" fmla="*/ 217939 w 409575"/>
                <a:gd name="connsiteY13" fmla="*/ 997472 h 1046162"/>
                <a:gd name="connsiteX14" fmla="*/ 217939 w 409575"/>
                <a:gd name="connsiteY14" fmla="*/ 619187 h 1046162"/>
                <a:gd name="connsiteX15" fmla="*/ 191636 w 409575"/>
                <a:gd name="connsiteY15" fmla="*/ 619187 h 1046162"/>
                <a:gd name="connsiteX16" fmla="*/ 191636 w 409575"/>
                <a:gd name="connsiteY16" fmla="*/ 997472 h 1046162"/>
                <a:gd name="connsiteX17" fmla="*/ 146545 w 409575"/>
                <a:gd name="connsiteY17" fmla="*/ 1046162 h 1046162"/>
                <a:gd name="connsiteX18" fmla="*/ 97697 w 409575"/>
                <a:gd name="connsiteY18" fmla="*/ 997472 h 1046162"/>
                <a:gd name="connsiteX19" fmla="*/ 97697 w 409575"/>
                <a:gd name="connsiteY19" fmla="*/ 570497 h 1046162"/>
                <a:gd name="connsiteX20" fmla="*/ 97697 w 409575"/>
                <a:gd name="connsiteY20" fmla="*/ 559260 h 1046162"/>
                <a:gd name="connsiteX21" fmla="*/ 97697 w 409575"/>
                <a:gd name="connsiteY21" fmla="*/ 323300 h 1046162"/>
                <a:gd name="connsiteX22" fmla="*/ 67636 w 409575"/>
                <a:gd name="connsiteY22" fmla="*/ 323300 h 1046162"/>
                <a:gd name="connsiteX23" fmla="*/ 67636 w 409575"/>
                <a:gd name="connsiteY23" fmla="*/ 570497 h 1046162"/>
                <a:gd name="connsiteX24" fmla="*/ 33818 w 409575"/>
                <a:gd name="connsiteY24" fmla="*/ 604205 h 1046162"/>
                <a:gd name="connsiteX25" fmla="*/ 0 w 409575"/>
                <a:gd name="connsiteY25" fmla="*/ 570497 h 1046162"/>
                <a:gd name="connsiteX26" fmla="*/ 0 w 409575"/>
                <a:gd name="connsiteY26" fmla="*/ 282101 h 1046162"/>
                <a:gd name="connsiteX27" fmla="*/ 0 w 409575"/>
                <a:gd name="connsiteY27" fmla="*/ 270865 h 1046162"/>
                <a:gd name="connsiteX28" fmla="*/ 0 w 409575"/>
                <a:gd name="connsiteY28" fmla="*/ 267119 h 1046162"/>
                <a:gd name="connsiteX29" fmla="*/ 105212 w 409575"/>
                <a:gd name="connsiteY29" fmla="*/ 180975 h 1046162"/>
                <a:gd name="connsiteX30" fmla="*/ 206375 w 409575"/>
                <a:gd name="connsiteY30" fmla="*/ 0 h 1046162"/>
                <a:gd name="connsiteX31" fmla="*/ 288925 w 409575"/>
                <a:gd name="connsiteY31" fmla="*/ 82550 h 1046162"/>
                <a:gd name="connsiteX32" fmla="*/ 206375 w 409575"/>
                <a:gd name="connsiteY32" fmla="*/ 165100 h 1046162"/>
                <a:gd name="connsiteX33" fmla="*/ 123825 w 409575"/>
                <a:gd name="connsiteY33" fmla="*/ 82550 h 1046162"/>
                <a:gd name="connsiteX34" fmla="*/ 206375 w 409575"/>
                <a:gd name="connsiteY34" fmla="*/ 0 h 10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rgbClr val="8BAB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3" name="任意多边形 112"/>
            <p:cNvSpPr>
              <a:spLocks noChangeArrowheads="1"/>
            </p:cNvSpPr>
            <p:nvPr/>
          </p:nvSpPr>
          <p:spPr bwMode="auto">
            <a:xfrm>
              <a:off x="9888929" y="3861048"/>
              <a:ext cx="266224" cy="680005"/>
            </a:xfrm>
            <a:custGeom>
              <a:avLst/>
              <a:gdLst>
                <a:gd name="connsiteX0" fmla="*/ 105212 w 409575"/>
                <a:gd name="connsiteY0" fmla="*/ 180975 h 1046162"/>
                <a:gd name="connsiteX1" fmla="*/ 311878 w 409575"/>
                <a:gd name="connsiteY1" fmla="*/ 180975 h 1046162"/>
                <a:gd name="connsiteX2" fmla="*/ 409575 w 409575"/>
                <a:gd name="connsiteY2" fmla="*/ 263374 h 1046162"/>
                <a:gd name="connsiteX3" fmla="*/ 409575 w 409575"/>
                <a:gd name="connsiteY3" fmla="*/ 270865 h 1046162"/>
                <a:gd name="connsiteX4" fmla="*/ 409575 w 409575"/>
                <a:gd name="connsiteY4" fmla="*/ 282101 h 1046162"/>
                <a:gd name="connsiteX5" fmla="*/ 409575 w 409575"/>
                <a:gd name="connsiteY5" fmla="*/ 570497 h 1046162"/>
                <a:gd name="connsiteX6" fmla="*/ 375757 w 409575"/>
                <a:gd name="connsiteY6" fmla="*/ 604205 h 1046162"/>
                <a:gd name="connsiteX7" fmla="*/ 338181 w 409575"/>
                <a:gd name="connsiteY7" fmla="*/ 570497 h 1046162"/>
                <a:gd name="connsiteX8" fmla="*/ 338181 w 409575"/>
                <a:gd name="connsiteY8" fmla="*/ 323300 h 1046162"/>
                <a:gd name="connsiteX9" fmla="*/ 311878 w 409575"/>
                <a:gd name="connsiteY9" fmla="*/ 323300 h 1046162"/>
                <a:gd name="connsiteX10" fmla="*/ 311878 w 409575"/>
                <a:gd name="connsiteY10" fmla="*/ 559260 h 1046162"/>
                <a:gd name="connsiteX11" fmla="*/ 311878 w 409575"/>
                <a:gd name="connsiteY11" fmla="*/ 997472 h 1046162"/>
                <a:gd name="connsiteX12" fmla="*/ 263030 w 409575"/>
                <a:gd name="connsiteY12" fmla="*/ 1046162 h 1046162"/>
                <a:gd name="connsiteX13" fmla="*/ 217939 w 409575"/>
                <a:gd name="connsiteY13" fmla="*/ 997472 h 1046162"/>
                <a:gd name="connsiteX14" fmla="*/ 217939 w 409575"/>
                <a:gd name="connsiteY14" fmla="*/ 619187 h 1046162"/>
                <a:gd name="connsiteX15" fmla="*/ 191636 w 409575"/>
                <a:gd name="connsiteY15" fmla="*/ 619187 h 1046162"/>
                <a:gd name="connsiteX16" fmla="*/ 191636 w 409575"/>
                <a:gd name="connsiteY16" fmla="*/ 997472 h 1046162"/>
                <a:gd name="connsiteX17" fmla="*/ 146545 w 409575"/>
                <a:gd name="connsiteY17" fmla="*/ 1046162 h 1046162"/>
                <a:gd name="connsiteX18" fmla="*/ 97697 w 409575"/>
                <a:gd name="connsiteY18" fmla="*/ 997472 h 1046162"/>
                <a:gd name="connsiteX19" fmla="*/ 97697 w 409575"/>
                <a:gd name="connsiteY19" fmla="*/ 570497 h 1046162"/>
                <a:gd name="connsiteX20" fmla="*/ 97697 w 409575"/>
                <a:gd name="connsiteY20" fmla="*/ 559260 h 1046162"/>
                <a:gd name="connsiteX21" fmla="*/ 97697 w 409575"/>
                <a:gd name="connsiteY21" fmla="*/ 323300 h 1046162"/>
                <a:gd name="connsiteX22" fmla="*/ 67636 w 409575"/>
                <a:gd name="connsiteY22" fmla="*/ 323300 h 1046162"/>
                <a:gd name="connsiteX23" fmla="*/ 67636 w 409575"/>
                <a:gd name="connsiteY23" fmla="*/ 570497 h 1046162"/>
                <a:gd name="connsiteX24" fmla="*/ 33818 w 409575"/>
                <a:gd name="connsiteY24" fmla="*/ 604205 h 1046162"/>
                <a:gd name="connsiteX25" fmla="*/ 0 w 409575"/>
                <a:gd name="connsiteY25" fmla="*/ 570497 h 1046162"/>
                <a:gd name="connsiteX26" fmla="*/ 0 w 409575"/>
                <a:gd name="connsiteY26" fmla="*/ 282101 h 1046162"/>
                <a:gd name="connsiteX27" fmla="*/ 0 w 409575"/>
                <a:gd name="connsiteY27" fmla="*/ 270865 h 1046162"/>
                <a:gd name="connsiteX28" fmla="*/ 0 w 409575"/>
                <a:gd name="connsiteY28" fmla="*/ 267119 h 1046162"/>
                <a:gd name="connsiteX29" fmla="*/ 105212 w 409575"/>
                <a:gd name="connsiteY29" fmla="*/ 180975 h 1046162"/>
                <a:gd name="connsiteX30" fmla="*/ 206375 w 409575"/>
                <a:gd name="connsiteY30" fmla="*/ 0 h 1046162"/>
                <a:gd name="connsiteX31" fmla="*/ 288925 w 409575"/>
                <a:gd name="connsiteY31" fmla="*/ 82550 h 1046162"/>
                <a:gd name="connsiteX32" fmla="*/ 206375 w 409575"/>
                <a:gd name="connsiteY32" fmla="*/ 165100 h 1046162"/>
                <a:gd name="connsiteX33" fmla="*/ 123825 w 409575"/>
                <a:gd name="connsiteY33" fmla="*/ 82550 h 1046162"/>
                <a:gd name="connsiteX34" fmla="*/ 206375 w 409575"/>
                <a:gd name="connsiteY34" fmla="*/ 0 h 10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rgbClr val="8BAB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4" name="任意多边形 113"/>
            <p:cNvSpPr>
              <a:spLocks/>
            </p:cNvSpPr>
            <p:nvPr/>
          </p:nvSpPr>
          <p:spPr bwMode="auto">
            <a:xfrm>
              <a:off x="8656569" y="4623799"/>
              <a:ext cx="311611" cy="680005"/>
            </a:xfrm>
            <a:custGeom>
              <a:avLst/>
              <a:gdLst>
                <a:gd name="connsiteX0" fmla="*/ 139649 w 479402"/>
                <a:gd name="connsiteY0" fmla="*/ 187325 h 1046162"/>
                <a:gd name="connsiteX1" fmla="*/ 334594 w 479402"/>
                <a:gd name="connsiteY1" fmla="*/ 187325 h 1046162"/>
                <a:gd name="connsiteX2" fmla="*/ 390829 w 479402"/>
                <a:gd name="connsiteY2" fmla="*/ 239830 h 1046162"/>
                <a:gd name="connsiteX3" fmla="*/ 477054 w 479402"/>
                <a:gd name="connsiteY3" fmla="*/ 502357 h 1046162"/>
                <a:gd name="connsiteX4" fmla="*/ 454561 w 479402"/>
                <a:gd name="connsiteY4" fmla="*/ 547362 h 1046162"/>
                <a:gd name="connsiteX5" fmla="*/ 413322 w 479402"/>
                <a:gd name="connsiteY5" fmla="*/ 524859 h 1046162"/>
                <a:gd name="connsiteX6" fmla="*/ 342092 w 479402"/>
                <a:gd name="connsiteY6" fmla="*/ 307337 h 1046162"/>
                <a:gd name="connsiteX7" fmla="*/ 334594 w 479402"/>
                <a:gd name="connsiteY7" fmla="*/ 307337 h 1046162"/>
                <a:gd name="connsiteX8" fmla="*/ 327096 w 479402"/>
                <a:gd name="connsiteY8" fmla="*/ 307337 h 1046162"/>
                <a:gd name="connsiteX9" fmla="*/ 435816 w 479402"/>
                <a:gd name="connsiteY9" fmla="*/ 697377 h 1046162"/>
                <a:gd name="connsiteX10" fmla="*/ 330845 w 479402"/>
                <a:gd name="connsiteY10" fmla="*/ 697377 h 1046162"/>
                <a:gd name="connsiteX11" fmla="*/ 330845 w 479402"/>
                <a:gd name="connsiteY11" fmla="*/ 1004908 h 1046162"/>
                <a:gd name="connsiteX12" fmla="*/ 293356 w 479402"/>
                <a:gd name="connsiteY12" fmla="*/ 1046162 h 1046162"/>
                <a:gd name="connsiteX13" fmla="*/ 252118 w 479402"/>
                <a:gd name="connsiteY13" fmla="*/ 1004908 h 1046162"/>
                <a:gd name="connsiteX14" fmla="*/ 252118 w 479402"/>
                <a:gd name="connsiteY14" fmla="*/ 697377 h 1046162"/>
                <a:gd name="connsiteX15" fmla="*/ 229624 w 479402"/>
                <a:gd name="connsiteY15" fmla="*/ 697377 h 1046162"/>
                <a:gd name="connsiteX16" fmla="*/ 229624 w 479402"/>
                <a:gd name="connsiteY16" fmla="*/ 1004908 h 1046162"/>
                <a:gd name="connsiteX17" fmla="*/ 188385 w 479402"/>
                <a:gd name="connsiteY17" fmla="*/ 1046162 h 1046162"/>
                <a:gd name="connsiteX18" fmla="*/ 150896 w 479402"/>
                <a:gd name="connsiteY18" fmla="*/ 1004908 h 1046162"/>
                <a:gd name="connsiteX19" fmla="*/ 150896 w 479402"/>
                <a:gd name="connsiteY19" fmla="*/ 697377 h 1046162"/>
                <a:gd name="connsiteX20" fmla="*/ 45926 w 479402"/>
                <a:gd name="connsiteY20" fmla="*/ 697377 h 1046162"/>
                <a:gd name="connsiteX21" fmla="*/ 147147 w 479402"/>
                <a:gd name="connsiteY21" fmla="*/ 307337 h 1046162"/>
                <a:gd name="connsiteX22" fmla="*/ 139649 w 479402"/>
                <a:gd name="connsiteY22" fmla="*/ 307337 h 1046162"/>
                <a:gd name="connsiteX23" fmla="*/ 135900 w 479402"/>
                <a:gd name="connsiteY23" fmla="*/ 307337 h 1046162"/>
                <a:gd name="connsiteX24" fmla="*/ 68419 w 479402"/>
                <a:gd name="connsiteY24" fmla="*/ 524859 h 1046162"/>
                <a:gd name="connsiteX25" fmla="*/ 23432 w 479402"/>
                <a:gd name="connsiteY25" fmla="*/ 547362 h 1046162"/>
                <a:gd name="connsiteX26" fmla="*/ 938 w 479402"/>
                <a:gd name="connsiteY26" fmla="*/ 506107 h 1046162"/>
                <a:gd name="connsiteX27" fmla="*/ 87164 w 479402"/>
                <a:gd name="connsiteY27" fmla="*/ 232330 h 1046162"/>
                <a:gd name="connsiteX28" fmla="*/ 87164 w 479402"/>
                <a:gd name="connsiteY28" fmla="*/ 224829 h 1046162"/>
                <a:gd name="connsiteX29" fmla="*/ 94662 w 479402"/>
                <a:gd name="connsiteY29" fmla="*/ 213578 h 1046162"/>
                <a:gd name="connsiteX30" fmla="*/ 139649 w 479402"/>
                <a:gd name="connsiteY30" fmla="*/ 187325 h 1046162"/>
                <a:gd name="connsiteX31" fmla="*/ 234521 w 479402"/>
                <a:gd name="connsiteY31" fmla="*/ 0 h 1046162"/>
                <a:gd name="connsiteX32" fmla="*/ 311515 w 479402"/>
                <a:gd name="connsiteY32" fmla="*/ 78581 h 1046162"/>
                <a:gd name="connsiteX33" fmla="*/ 234521 w 479402"/>
                <a:gd name="connsiteY33" fmla="*/ 157162 h 1046162"/>
                <a:gd name="connsiteX34" fmla="*/ 157527 w 479402"/>
                <a:gd name="connsiteY34" fmla="*/ 78581 h 1046162"/>
                <a:gd name="connsiteX35" fmla="*/ 234521 w 479402"/>
                <a:gd name="connsiteY35" fmla="*/ 0 h 10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79402" h="1046162">
                  <a:moveTo>
                    <a:pt x="139649" y="187325"/>
                  </a:moveTo>
                  <a:cubicBezTo>
                    <a:pt x="139649" y="187325"/>
                    <a:pt x="139649" y="187325"/>
                    <a:pt x="334594" y="187325"/>
                  </a:cubicBezTo>
                  <a:cubicBezTo>
                    <a:pt x="364586" y="187325"/>
                    <a:pt x="387080" y="209827"/>
                    <a:pt x="390829" y="239830"/>
                  </a:cubicBezTo>
                  <a:cubicBezTo>
                    <a:pt x="390829" y="239830"/>
                    <a:pt x="390829" y="239830"/>
                    <a:pt x="477054" y="502357"/>
                  </a:cubicBezTo>
                  <a:cubicBezTo>
                    <a:pt x="484552" y="521109"/>
                    <a:pt x="473305" y="543611"/>
                    <a:pt x="454561" y="547362"/>
                  </a:cubicBezTo>
                  <a:cubicBezTo>
                    <a:pt x="439565" y="554862"/>
                    <a:pt x="417071" y="543611"/>
                    <a:pt x="413322" y="524859"/>
                  </a:cubicBezTo>
                  <a:cubicBezTo>
                    <a:pt x="413322" y="524859"/>
                    <a:pt x="413322" y="524859"/>
                    <a:pt x="342092" y="307337"/>
                  </a:cubicBezTo>
                  <a:cubicBezTo>
                    <a:pt x="338343" y="307337"/>
                    <a:pt x="334594" y="307337"/>
                    <a:pt x="334594" y="307337"/>
                  </a:cubicBezTo>
                  <a:cubicBezTo>
                    <a:pt x="334594" y="307337"/>
                    <a:pt x="334594" y="307337"/>
                    <a:pt x="327096" y="307337"/>
                  </a:cubicBezTo>
                  <a:cubicBezTo>
                    <a:pt x="327096" y="307337"/>
                    <a:pt x="327096" y="307337"/>
                    <a:pt x="435816" y="697377"/>
                  </a:cubicBezTo>
                  <a:cubicBezTo>
                    <a:pt x="435816" y="697377"/>
                    <a:pt x="435816" y="697377"/>
                    <a:pt x="330845" y="697377"/>
                  </a:cubicBezTo>
                  <a:cubicBezTo>
                    <a:pt x="330845" y="697377"/>
                    <a:pt x="330845" y="697377"/>
                    <a:pt x="330845" y="1004908"/>
                  </a:cubicBezTo>
                  <a:cubicBezTo>
                    <a:pt x="330845" y="1027410"/>
                    <a:pt x="312101" y="1046162"/>
                    <a:pt x="293356" y="1046162"/>
                  </a:cubicBezTo>
                  <a:cubicBezTo>
                    <a:pt x="270862" y="1046162"/>
                    <a:pt x="252118" y="1027410"/>
                    <a:pt x="252118" y="1004908"/>
                  </a:cubicBezTo>
                  <a:cubicBezTo>
                    <a:pt x="252118" y="1004908"/>
                    <a:pt x="252118" y="1004908"/>
                    <a:pt x="252118" y="697377"/>
                  </a:cubicBezTo>
                  <a:cubicBezTo>
                    <a:pt x="252118" y="697377"/>
                    <a:pt x="252118" y="697377"/>
                    <a:pt x="229624" y="697377"/>
                  </a:cubicBezTo>
                  <a:cubicBezTo>
                    <a:pt x="229624" y="697377"/>
                    <a:pt x="229624" y="697377"/>
                    <a:pt x="229624" y="1004908"/>
                  </a:cubicBezTo>
                  <a:cubicBezTo>
                    <a:pt x="229624" y="1027410"/>
                    <a:pt x="210879" y="1046162"/>
                    <a:pt x="188385" y="1046162"/>
                  </a:cubicBezTo>
                  <a:cubicBezTo>
                    <a:pt x="165892" y="1046162"/>
                    <a:pt x="150896" y="1027410"/>
                    <a:pt x="150896" y="1004908"/>
                  </a:cubicBezTo>
                  <a:cubicBezTo>
                    <a:pt x="150896" y="1004908"/>
                    <a:pt x="150896" y="1004908"/>
                    <a:pt x="150896" y="697377"/>
                  </a:cubicBezTo>
                  <a:cubicBezTo>
                    <a:pt x="150896" y="697377"/>
                    <a:pt x="150896" y="697377"/>
                    <a:pt x="45926" y="697377"/>
                  </a:cubicBezTo>
                  <a:cubicBezTo>
                    <a:pt x="45926" y="697377"/>
                    <a:pt x="45926" y="697377"/>
                    <a:pt x="147147" y="307337"/>
                  </a:cubicBezTo>
                  <a:cubicBezTo>
                    <a:pt x="147147" y="307337"/>
                    <a:pt x="147147" y="307337"/>
                    <a:pt x="139649" y="307337"/>
                  </a:cubicBezTo>
                  <a:cubicBezTo>
                    <a:pt x="139649" y="307337"/>
                    <a:pt x="135900" y="307337"/>
                    <a:pt x="135900" y="307337"/>
                  </a:cubicBezTo>
                  <a:cubicBezTo>
                    <a:pt x="135900" y="307337"/>
                    <a:pt x="135900" y="307337"/>
                    <a:pt x="68419" y="524859"/>
                  </a:cubicBezTo>
                  <a:cubicBezTo>
                    <a:pt x="60921" y="543611"/>
                    <a:pt x="42177" y="554862"/>
                    <a:pt x="23432" y="547362"/>
                  </a:cubicBezTo>
                  <a:cubicBezTo>
                    <a:pt x="4687" y="543611"/>
                    <a:pt x="-2811" y="524859"/>
                    <a:pt x="938" y="506107"/>
                  </a:cubicBezTo>
                  <a:cubicBezTo>
                    <a:pt x="938" y="506107"/>
                    <a:pt x="938" y="506107"/>
                    <a:pt x="87164" y="232330"/>
                  </a:cubicBezTo>
                  <a:cubicBezTo>
                    <a:pt x="87164" y="228579"/>
                    <a:pt x="87164" y="228579"/>
                    <a:pt x="87164" y="224829"/>
                  </a:cubicBezTo>
                  <a:cubicBezTo>
                    <a:pt x="90913" y="221079"/>
                    <a:pt x="90913" y="217328"/>
                    <a:pt x="94662" y="213578"/>
                  </a:cubicBezTo>
                  <a:cubicBezTo>
                    <a:pt x="102160" y="198576"/>
                    <a:pt x="120904" y="187325"/>
                    <a:pt x="139649" y="187325"/>
                  </a:cubicBezTo>
                  <a:close/>
                  <a:moveTo>
                    <a:pt x="234521" y="0"/>
                  </a:moveTo>
                  <a:cubicBezTo>
                    <a:pt x="277044" y="0"/>
                    <a:pt x="311515" y="35182"/>
                    <a:pt x="311515" y="78581"/>
                  </a:cubicBezTo>
                  <a:cubicBezTo>
                    <a:pt x="311515" y="121980"/>
                    <a:pt x="277044" y="157162"/>
                    <a:pt x="234521" y="157162"/>
                  </a:cubicBezTo>
                  <a:cubicBezTo>
                    <a:pt x="191998" y="157162"/>
                    <a:pt x="157527" y="121980"/>
                    <a:pt x="157527" y="78581"/>
                  </a:cubicBezTo>
                  <a:cubicBezTo>
                    <a:pt x="157527" y="35182"/>
                    <a:pt x="191998" y="0"/>
                    <a:pt x="234521" y="0"/>
                  </a:cubicBez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5" name="任意多边形 114"/>
            <p:cNvSpPr>
              <a:spLocks/>
            </p:cNvSpPr>
            <p:nvPr/>
          </p:nvSpPr>
          <p:spPr bwMode="auto">
            <a:xfrm>
              <a:off x="8353177" y="4623799"/>
              <a:ext cx="311611" cy="680005"/>
            </a:xfrm>
            <a:custGeom>
              <a:avLst/>
              <a:gdLst>
                <a:gd name="connsiteX0" fmla="*/ 139649 w 479402"/>
                <a:gd name="connsiteY0" fmla="*/ 187325 h 1046162"/>
                <a:gd name="connsiteX1" fmla="*/ 334594 w 479402"/>
                <a:gd name="connsiteY1" fmla="*/ 187325 h 1046162"/>
                <a:gd name="connsiteX2" fmla="*/ 390829 w 479402"/>
                <a:gd name="connsiteY2" fmla="*/ 239830 h 1046162"/>
                <a:gd name="connsiteX3" fmla="*/ 477054 w 479402"/>
                <a:gd name="connsiteY3" fmla="*/ 502357 h 1046162"/>
                <a:gd name="connsiteX4" fmla="*/ 454561 w 479402"/>
                <a:gd name="connsiteY4" fmla="*/ 547362 h 1046162"/>
                <a:gd name="connsiteX5" fmla="*/ 413322 w 479402"/>
                <a:gd name="connsiteY5" fmla="*/ 524859 h 1046162"/>
                <a:gd name="connsiteX6" fmla="*/ 342092 w 479402"/>
                <a:gd name="connsiteY6" fmla="*/ 307337 h 1046162"/>
                <a:gd name="connsiteX7" fmla="*/ 334594 w 479402"/>
                <a:gd name="connsiteY7" fmla="*/ 307337 h 1046162"/>
                <a:gd name="connsiteX8" fmla="*/ 327096 w 479402"/>
                <a:gd name="connsiteY8" fmla="*/ 307337 h 1046162"/>
                <a:gd name="connsiteX9" fmla="*/ 435816 w 479402"/>
                <a:gd name="connsiteY9" fmla="*/ 697377 h 1046162"/>
                <a:gd name="connsiteX10" fmla="*/ 330845 w 479402"/>
                <a:gd name="connsiteY10" fmla="*/ 697377 h 1046162"/>
                <a:gd name="connsiteX11" fmla="*/ 330845 w 479402"/>
                <a:gd name="connsiteY11" fmla="*/ 1004908 h 1046162"/>
                <a:gd name="connsiteX12" fmla="*/ 293356 w 479402"/>
                <a:gd name="connsiteY12" fmla="*/ 1046162 h 1046162"/>
                <a:gd name="connsiteX13" fmla="*/ 252118 w 479402"/>
                <a:gd name="connsiteY13" fmla="*/ 1004908 h 1046162"/>
                <a:gd name="connsiteX14" fmla="*/ 252118 w 479402"/>
                <a:gd name="connsiteY14" fmla="*/ 697377 h 1046162"/>
                <a:gd name="connsiteX15" fmla="*/ 229624 w 479402"/>
                <a:gd name="connsiteY15" fmla="*/ 697377 h 1046162"/>
                <a:gd name="connsiteX16" fmla="*/ 229624 w 479402"/>
                <a:gd name="connsiteY16" fmla="*/ 1004908 h 1046162"/>
                <a:gd name="connsiteX17" fmla="*/ 188385 w 479402"/>
                <a:gd name="connsiteY17" fmla="*/ 1046162 h 1046162"/>
                <a:gd name="connsiteX18" fmla="*/ 150896 w 479402"/>
                <a:gd name="connsiteY18" fmla="*/ 1004908 h 1046162"/>
                <a:gd name="connsiteX19" fmla="*/ 150896 w 479402"/>
                <a:gd name="connsiteY19" fmla="*/ 697377 h 1046162"/>
                <a:gd name="connsiteX20" fmla="*/ 45926 w 479402"/>
                <a:gd name="connsiteY20" fmla="*/ 697377 h 1046162"/>
                <a:gd name="connsiteX21" fmla="*/ 147147 w 479402"/>
                <a:gd name="connsiteY21" fmla="*/ 307337 h 1046162"/>
                <a:gd name="connsiteX22" fmla="*/ 139649 w 479402"/>
                <a:gd name="connsiteY22" fmla="*/ 307337 h 1046162"/>
                <a:gd name="connsiteX23" fmla="*/ 135900 w 479402"/>
                <a:gd name="connsiteY23" fmla="*/ 307337 h 1046162"/>
                <a:gd name="connsiteX24" fmla="*/ 68419 w 479402"/>
                <a:gd name="connsiteY24" fmla="*/ 524859 h 1046162"/>
                <a:gd name="connsiteX25" fmla="*/ 23432 w 479402"/>
                <a:gd name="connsiteY25" fmla="*/ 547362 h 1046162"/>
                <a:gd name="connsiteX26" fmla="*/ 938 w 479402"/>
                <a:gd name="connsiteY26" fmla="*/ 506107 h 1046162"/>
                <a:gd name="connsiteX27" fmla="*/ 87164 w 479402"/>
                <a:gd name="connsiteY27" fmla="*/ 232330 h 1046162"/>
                <a:gd name="connsiteX28" fmla="*/ 87164 w 479402"/>
                <a:gd name="connsiteY28" fmla="*/ 224829 h 1046162"/>
                <a:gd name="connsiteX29" fmla="*/ 94662 w 479402"/>
                <a:gd name="connsiteY29" fmla="*/ 213578 h 1046162"/>
                <a:gd name="connsiteX30" fmla="*/ 139649 w 479402"/>
                <a:gd name="connsiteY30" fmla="*/ 187325 h 1046162"/>
                <a:gd name="connsiteX31" fmla="*/ 234521 w 479402"/>
                <a:gd name="connsiteY31" fmla="*/ 0 h 1046162"/>
                <a:gd name="connsiteX32" fmla="*/ 311515 w 479402"/>
                <a:gd name="connsiteY32" fmla="*/ 78581 h 1046162"/>
                <a:gd name="connsiteX33" fmla="*/ 234521 w 479402"/>
                <a:gd name="connsiteY33" fmla="*/ 157162 h 1046162"/>
                <a:gd name="connsiteX34" fmla="*/ 157527 w 479402"/>
                <a:gd name="connsiteY34" fmla="*/ 78581 h 1046162"/>
                <a:gd name="connsiteX35" fmla="*/ 234521 w 479402"/>
                <a:gd name="connsiteY35" fmla="*/ 0 h 10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79402" h="1046162">
                  <a:moveTo>
                    <a:pt x="139649" y="187325"/>
                  </a:moveTo>
                  <a:cubicBezTo>
                    <a:pt x="139649" y="187325"/>
                    <a:pt x="139649" y="187325"/>
                    <a:pt x="334594" y="187325"/>
                  </a:cubicBezTo>
                  <a:cubicBezTo>
                    <a:pt x="364586" y="187325"/>
                    <a:pt x="387080" y="209827"/>
                    <a:pt x="390829" y="239830"/>
                  </a:cubicBezTo>
                  <a:cubicBezTo>
                    <a:pt x="390829" y="239830"/>
                    <a:pt x="390829" y="239830"/>
                    <a:pt x="477054" y="502357"/>
                  </a:cubicBezTo>
                  <a:cubicBezTo>
                    <a:pt x="484552" y="521109"/>
                    <a:pt x="473305" y="543611"/>
                    <a:pt x="454561" y="547362"/>
                  </a:cubicBezTo>
                  <a:cubicBezTo>
                    <a:pt x="439565" y="554862"/>
                    <a:pt x="417071" y="543611"/>
                    <a:pt x="413322" y="524859"/>
                  </a:cubicBezTo>
                  <a:cubicBezTo>
                    <a:pt x="413322" y="524859"/>
                    <a:pt x="413322" y="524859"/>
                    <a:pt x="342092" y="307337"/>
                  </a:cubicBezTo>
                  <a:cubicBezTo>
                    <a:pt x="338343" y="307337"/>
                    <a:pt x="334594" y="307337"/>
                    <a:pt x="334594" y="307337"/>
                  </a:cubicBezTo>
                  <a:cubicBezTo>
                    <a:pt x="334594" y="307337"/>
                    <a:pt x="334594" y="307337"/>
                    <a:pt x="327096" y="307337"/>
                  </a:cubicBezTo>
                  <a:cubicBezTo>
                    <a:pt x="327096" y="307337"/>
                    <a:pt x="327096" y="307337"/>
                    <a:pt x="435816" y="697377"/>
                  </a:cubicBezTo>
                  <a:cubicBezTo>
                    <a:pt x="435816" y="697377"/>
                    <a:pt x="435816" y="697377"/>
                    <a:pt x="330845" y="697377"/>
                  </a:cubicBezTo>
                  <a:cubicBezTo>
                    <a:pt x="330845" y="697377"/>
                    <a:pt x="330845" y="697377"/>
                    <a:pt x="330845" y="1004908"/>
                  </a:cubicBezTo>
                  <a:cubicBezTo>
                    <a:pt x="330845" y="1027410"/>
                    <a:pt x="312101" y="1046162"/>
                    <a:pt x="293356" y="1046162"/>
                  </a:cubicBezTo>
                  <a:cubicBezTo>
                    <a:pt x="270862" y="1046162"/>
                    <a:pt x="252118" y="1027410"/>
                    <a:pt x="252118" y="1004908"/>
                  </a:cubicBezTo>
                  <a:cubicBezTo>
                    <a:pt x="252118" y="1004908"/>
                    <a:pt x="252118" y="1004908"/>
                    <a:pt x="252118" y="697377"/>
                  </a:cubicBezTo>
                  <a:cubicBezTo>
                    <a:pt x="252118" y="697377"/>
                    <a:pt x="252118" y="697377"/>
                    <a:pt x="229624" y="697377"/>
                  </a:cubicBezTo>
                  <a:cubicBezTo>
                    <a:pt x="229624" y="697377"/>
                    <a:pt x="229624" y="697377"/>
                    <a:pt x="229624" y="1004908"/>
                  </a:cubicBezTo>
                  <a:cubicBezTo>
                    <a:pt x="229624" y="1027410"/>
                    <a:pt x="210879" y="1046162"/>
                    <a:pt x="188385" y="1046162"/>
                  </a:cubicBezTo>
                  <a:cubicBezTo>
                    <a:pt x="165892" y="1046162"/>
                    <a:pt x="150896" y="1027410"/>
                    <a:pt x="150896" y="1004908"/>
                  </a:cubicBezTo>
                  <a:cubicBezTo>
                    <a:pt x="150896" y="1004908"/>
                    <a:pt x="150896" y="1004908"/>
                    <a:pt x="150896" y="697377"/>
                  </a:cubicBezTo>
                  <a:cubicBezTo>
                    <a:pt x="150896" y="697377"/>
                    <a:pt x="150896" y="697377"/>
                    <a:pt x="45926" y="697377"/>
                  </a:cubicBezTo>
                  <a:cubicBezTo>
                    <a:pt x="45926" y="697377"/>
                    <a:pt x="45926" y="697377"/>
                    <a:pt x="147147" y="307337"/>
                  </a:cubicBezTo>
                  <a:cubicBezTo>
                    <a:pt x="147147" y="307337"/>
                    <a:pt x="147147" y="307337"/>
                    <a:pt x="139649" y="307337"/>
                  </a:cubicBezTo>
                  <a:cubicBezTo>
                    <a:pt x="139649" y="307337"/>
                    <a:pt x="135900" y="307337"/>
                    <a:pt x="135900" y="307337"/>
                  </a:cubicBezTo>
                  <a:cubicBezTo>
                    <a:pt x="135900" y="307337"/>
                    <a:pt x="135900" y="307337"/>
                    <a:pt x="68419" y="524859"/>
                  </a:cubicBezTo>
                  <a:cubicBezTo>
                    <a:pt x="60921" y="543611"/>
                    <a:pt x="42177" y="554862"/>
                    <a:pt x="23432" y="547362"/>
                  </a:cubicBezTo>
                  <a:cubicBezTo>
                    <a:pt x="4687" y="543611"/>
                    <a:pt x="-2811" y="524859"/>
                    <a:pt x="938" y="506107"/>
                  </a:cubicBezTo>
                  <a:cubicBezTo>
                    <a:pt x="938" y="506107"/>
                    <a:pt x="938" y="506107"/>
                    <a:pt x="87164" y="232330"/>
                  </a:cubicBezTo>
                  <a:cubicBezTo>
                    <a:pt x="87164" y="228579"/>
                    <a:pt x="87164" y="228579"/>
                    <a:pt x="87164" y="224829"/>
                  </a:cubicBezTo>
                  <a:cubicBezTo>
                    <a:pt x="90913" y="221079"/>
                    <a:pt x="90913" y="217328"/>
                    <a:pt x="94662" y="213578"/>
                  </a:cubicBezTo>
                  <a:cubicBezTo>
                    <a:pt x="102160" y="198576"/>
                    <a:pt x="120904" y="187325"/>
                    <a:pt x="139649" y="187325"/>
                  </a:cubicBezTo>
                  <a:close/>
                  <a:moveTo>
                    <a:pt x="234521" y="0"/>
                  </a:moveTo>
                  <a:cubicBezTo>
                    <a:pt x="277044" y="0"/>
                    <a:pt x="311515" y="35182"/>
                    <a:pt x="311515" y="78581"/>
                  </a:cubicBezTo>
                  <a:cubicBezTo>
                    <a:pt x="311515" y="121980"/>
                    <a:pt x="277044" y="157162"/>
                    <a:pt x="234521" y="157162"/>
                  </a:cubicBezTo>
                  <a:cubicBezTo>
                    <a:pt x="191998" y="157162"/>
                    <a:pt x="157527" y="121980"/>
                    <a:pt x="157527" y="78581"/>
                  </a:cubicBezTo>
                  <a:cubicBezTo>
                    <a:pt x="157527" y="35182"/>
                    <a:pt x="191998" y="0"/>
                    <a:pt x="234521" y="0"/>
                  </a:cubicBez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6" name="任意多边形 115"/>
            <p:cNvSpPr>
              <a:spLocks/>
            </p:cNvSpPr>
            <p:nvPr/>
          </p:nvSpPr>
          <p:spPr bwMode="auto">
            <a:xfrm>
              <a:off x="8959962" y="4623799"/>
              <a:ext cx="311611" cy="680005"/>
            </a:xfrm>
            <a:custGeom>
              <a:avLst/>
              <a:gdLst>
                <a:gd name="connsiteX0" fmla="*/ 139649 w 479402"/>
                <a:gd name="connsiteY0" fmla="*/ 187325 h 1046162"/>
                <a:gd name="connsiteX1" fmla="*/ 334594 w 479402"/>
                <a:gd name="connsiteY1" fmla="*/ 187325 h 1046162"/>
                <a:gd name="connsiteX2" fmla="*/ 390829 w 479402"/>
                <a:gd name="connsiteY2" fmla="*/ 239830 h 1046162"/>
                <a:gd name="connsiteX3" fmla="*/ 477054 w 479402"/>
                <a:gd name="connsiteY3" fmla="*/ 502357 h 1046162"/>
                <a:gd name="connsiteX4" fmla="*/ 454561 w 479402"/>
                <a:gd name="connsiteY4" fmla="*/ 547362 h 1046162"/>
                <a:gd name="connsiteX5" fmla="*/ 413322 w 479402"/>
                <a:gd name="connsiteY5" fmla="*/ 524859 h 1046162"/>
                <a:gd name="connsiteX6" fmla="*/ 342092 w 479402"/>
                <a:gd name="connsiteY6" fmla="*/ 307337 h 1046162"/>
                <a:gd name="connsiteX7" fmla="*/ 334594 w 479402"/>
                <a:gd name="connsiteY7" fmla="*/ 307337 h 1046162"/>
                <a:gd name="connsiteX8" fmla="*/ 327096 w 479402"/>
                <a:gd name="connsiteY8" fmla="*/ 307337 h 1046162"/>
                <a:gd name="connsiteX9" fmla="*/ 435816 w 479402"/>
                <a:gd name="connsiteY9" fmla="*/ 697377 h 1046162"/>
                <a:gd name="connsiteX10" fmla="*/ 330845 w 479402"/>
                <a:gd name="connsiteY10" fmla="*/ 697377 h 1046162"/>
                <a:gd name="connsiteX11" fmla="*/ 330845 w 479402"/>
                <a:gd name="connsiteY11" fmla="*/ 1004908 h 1046162"/>
                <a:gd name="connsiteX12" fmla="*/ 293356 w 479402"/>
                <a:gd name="connsiteY12" fmla="*/ 1046162 h 1046162"/>
                <a:gd name="connsiteX13" fmla="*/ 252118 w 479402"/>
                <a:gd name="connsiteY13" fmla="*/ 1004908 h 1046162"/>
                <a:gd name="connsiteX14" fmla="*/ 252118 w 479402"/>
                <a:gd name="connsiteY14" fmla="*/ 697377 h 1046162"/>
                <a:gd name="connsiteX15" fmla="*/ 229624 w 479402"/>
                <a:gd name="connsiteY15" fmla="*/ 697377 h 1046162"/>
                <a:gd name="connsiteX16" fmla="*/ 229624 w 479402"/>
                <a:gd name="connsiteY16" fmla="*/ 1004908 h 1046162"/>
                <a:gd name="connsiteX17" fmla="*/ 188385 w 479402"/>
                <a:gd name="connsiteY17" fmla="*/ 1046162 h 1046162"/>
                <a:gd name="connsiteX18" fmla="*/ 150896 w 479402"/>
                <a:gd name="connsiteY18" fmla="*/ 1004908 h 1046162"/>
                <a:gd name="connsiteX19" fmla="*/ 150896 w 479402"/>
                <a:gd name="connsiteY19" fmla="*/ 697377 h 1046162"/>
                <a:gd name="connsiteX20" fmla="*/ 45926 w 479402"/>
                <a:gd name="connsiteY20" fmla="*/ 697377 h 1046162"/>
                <a:gd name="connsiteX21" fmla="*/ 147147 w 479402"/>
                <a:gd name="connsiteY21" fmla="*/ 307337 h 1046162"/>
                <a:gd name="connsiteX22" fmla="*/ 139649 w 479402"/>
                <a:gd name="connsiteY22" fmla="*/ 307337 h 1046162"/>
                <a:gd name="connsiteX23" fmla="*/ 135900 w 479402"/>
                <a:gd name="connsiteY23" fmla="*/ 307337 h 1046162"/>
                <a:gd name="connsiteX24" fmla="*/ 68419 w 479402"/>
                <a:gd name="connsiteY24" fmla="*/ 524859 h 1046162"/>
                <a:gd name="connsiteX25" fmla="*/ 23432 w 479402"/>
                <a:gd name="connsiteY25" fmla="*/ 547362 h 1046162"/>
                <a:gd name="connsiteX26" fmla="*/ 938 w 479402"/>
                <a:gd name="connsiteY26" fmla="*/ 506107 h 1046162"/>
                <a:gd name="connsiteX27" fmla="*/ 87164 w 479402"/>
                <a:gd name="connsiteY27" fmla="*/ 232330 h 1046162"/>
                <a:gd name="connsiteX28" fmla="*/ 87164 w 479402"/>
                <a:gd name="connsiteY28" fmla="*/ 224829 h 1046162"/>
                <a:gd name="connsiteX29" fmla="*/ 94662 w 479402"/>
                <a:gd name="connsiteY29" fmla="*/ 213578 h 1046162"/>
                <a:gd name="connsiteX30" fmla="*/ 139649 w 479402"/>
                <a:gd name="connsiteY30" fmla="*/ 187325 h 1046162"/>
                <a:gd name="connsiteX31" fmla="*/ 234521 w 479402"/>
                <a:gd name="connsiteY31" fmla="*/ 0 h 1046162"/>
                <a:gd name="connsiteX32" fmla="*/ 311515 w 479402"/>
                <a:gd name="connsiteY32" fmla="*/ 78581 h 1046162"/>
                <a:gd name="connsiteX33" fmla="*/ 234521 w 479402"/>
                <a:gd name="connsiteY33" fmla="*/ 157162 h 1046162"/>
                <a:gd name="connsiteX34" fmla="*/ 157527 w 479402"/>
                <a:gd name="connsiteY34" fmla="*/ 78581 h 1046162"/>
                <a:gd name="connsiteX35" fmla="*/ 234521 w 479402"/>
                <a:gd name="connsiteY35" fmla="*/ 0 h 10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79402" h="1046162">
                  <a:moveTo>
                    <a:pt x="139649" y="187325"/>
                  </a:moveTo>
                  <a:cubicBezTo>
                    <a:pt x="139649" y="187325"/>
                    <a:pt x="139649" y="187325"/>
                    <a:pt x="334594" y="187325"/>
                  </a:cubicBezTo>
                  <a:cubicBezTo>
                    <a:pt x="364586" y="187325"/>
                    <a:pt x="387080" y="209827"/>
                    <a:pt x="390829" y="239830"/>
                  </a:cubicBezTo>
                  <a:cubicBezTo>
                    <a:pt x="390829" y="239830"/>
                    <a:pt x="390829" y="239830"/>
                    <a:pt x="477054" y="502357"/>
                  </a:cubicBezTo>
                  <a:cubicBezTo>
                    <a:pt x="484552" y="521109"/>
                    <a:pt x="473305" y="543611"/>
                    <a:pt x="454561" y="547362"/>
                  </a:cubicBezTo>
                  <a:cubicBezTo>
                    <a:pt x="439565" y="554862"/>
                    <a:pt x="417071" y="543611"/>
                    <a:pt x="413322" y="524859"/>
                  </a:cubicBezTo>
                  <a:cubicBezTo>
                    <a:pt x="413322" y="524859"/>
                    <a:pt x="413322" y="524859"/>
                    <a:pt x="342092" y="307337"/>
                  </a:cubicBezTo>
                  <a:cubicBezTo>
                    <a:pt x="338343" y="307337"/>
                    <a:pt x="334594" y="307337"/>
                    <a:pt x="334594" y="307337"/>
                  </a:cubicBezTo>
                  <a:cubicBezTo>
                    <a:pt x="334594" y="307337"/>
                    <a:pt x="334594" y="307337"/>
                    <a:pt x="327096" y="307337"/>
                  </a:cubicBezTo>
                  <a:cubicBezTo>
                    <a:pt x="327096" y="307337"/>
                    <a:pt x="327096" y="307337"/>
                    <a:pt x="435816" y="697377"/>
                  </a:cubicBezTo>
                  <a:cubicBezTo>
                    <a:pt x="435816" y="697377"/>
                    <a:pt x="435816" y="697377"/>
                    <a:pt x="330845" y="697377"/>
                  </a:cubicBezTo>
                  <a:cubicBezTo>
                    <a:pt x="330845" y="697377"/>
                    <a:pt x="330845" y="697377"/>
                    <a:pt x="330845" y="1004908"/>
                  </a:cubicBezTo>
                  <a:cubicBezTo>
                    <a:pt x="330845" y="1027410"/>
                    <a:pt x="312101" y="1046162"/>
                    <a:pt x="293356" y="1046162"/>
                  </a:cubicBezTo>
                  <a:cubicBezTo>
                    <a:pt x="270862" y="1046162"/>
                    <a:pt x="252118" y="1027410"/>
                    <a:pt x="252118" y="1004908"/>
                  </a:cubicBezTo>
                  <a:cubicBezTo>
                    <a:pt x="252118" y="1004908"/>
                    <a:pt x="252118" y="1004908"/>
                    <a:pt x="252118" y="697377"/>
                  </a:cubicBezTo>
                  <a:cubicBezTo>
                    <a:pt x="252118" y="697377"/>
                    <a:pt x="252118" y="697377"/>
                    <a:pt x="229624" y="697377"/>
                  </a:cubicBezTo>
                  <a:cubicBezTo>
                    <a:pt x="229624" y="697377"/>
                    <a:pt x="229624" y="697377"/>
                    <a:pt x="229624" y="1004908"/>
                  </a:cubicBezTo>
                  <a:cubicBezTo>
                    <a:pt x="229624" y="1027410"/>
                    <a:pt x="210879" y="1046162"/>
                    <a:pt x="188385" y="1046162"/>
                  </a:cubicBezTo>
                  <a:cubicBezTo>
                    <a:pt x="165892" y="1046162"/>
                    <a:pt x="150896" y="1027410"/>
                    <a:pt x="150896" y="1004908"/>
                  </a:cubicBezTo>
                  <a:cubicBezTo>
                    <a:pt x="150896" y="1004908"/>
                    <a:pt x="150896" y="1004908"/>
                    <a:pt x="150896" y="697377"/>
                  </a:cubicBezTo>
                  <a:cubicBezTo>
                    <a:pt x="150896" y="697377"/>
                    <a:pt x="150896" y="697377"/>
                    <a:pt x="45926" y="697377"/>
                  </a:cubicBezTo>
                  <a:cubicBezTo>
                    <a:pt x="45926" y="697377"/>
                    <a:pt x="45926" y="697377"/>
                    <a:pt x="147147" y="307337"/>
                  </a:cubicBezTo>
                  <a:cubicBezTo>
                    <a:pt x="147147" y="307337"/>
                    <a:pt x="147147" y="307337"/>
                    <a:pt x="139649" y="307337"/>
                  </a:cubicBezTo>
                  <a:cubicBezTo>
                    <a:pt x="139649" y="307337"/>
                    <a:pt x="135900" y="307337"/>
                    <a:pt x="135900" y="307337"/>
                  </a:cubicBezTo>
                  <a:cubicBezTo>
                    <a:pt x="135900" y="307337"/>
                    <a:pt x="135900" y="307337"/>
                    <a:pt x="68419" y="524859"/>
                  </a:cubicBezTo>
                  <a:cubicBezTo>
                    <a:pt x="60921" y="543611"/>
                    <a:pt x="42177" y="554862"/>
                    <a:pt x="23432" y="547362"/>
                  </a:cubicBezTo>
                  <a:cubicBezTo>
                    <a:pt x="4687" y="543611"/>
                    <a:pt x="-2811" y="524859"/>
                    <a:pt x="938" y="506107"/>
                  </a:cubicBezTo>
                  <a:cubicBezTo>
                    <a:pt x="938" y="506107"/>
                    <a:pt x="938" y="506107"/>
                    <a:pt x="87164" y="232330"/>
                  </a:cubicBezTo>
                  <a:cubicBezTo>
                    <a:pt x="87164" y="228579"/>
                    <a:pt x="87164" y="228579"/>
                    <a:pt x="87164" y="224829"/>
                  </a:cubicBezTo>
                  <a:cubicBezTo>
                    <a:pt x="90913" y="221079"/>
                    <a:pt x="90913" y="217328"/>
                    <a:pt x="94662" y="213578"/>
                  </a:cubicBezTo>
                  <a:cubicBezTo>
                    <a:pt x="102160" y="198576"/>
                    <a:pt x="120904" y="187325"/>
                    <a:pt x="139649" y="187325"/>
                  </a:cubicBezTo>
                  <a:close/>
                  <a:moveTo>
                    <a:pt x="234521" y="0"/>
                  </a:moveTo>
                  <a:cubicBezTo>
                    <a:pt x="277044" y="0"/>
                    <a:pt x="311515" y="35182"/>
                    <a:pt x="311515" y="78581"/>
                  </a:cubicBezTo>
                  <a:cubicBezTo>
                    <a:pt x="311515" y="121980"/>
                    <a:pt x="277044" y="157162"/>
                    <a:pt x="234521" y="157162"/>
                  </a:cubicBezTo>
                  <a:cubicBezTo>
                    <a:pt x="191998" y="157162"/>
                    <a:pt x="157527" y="121980"/>
                    <a:pt x="157527" y="78581"/>
                  </a:cubicBezTo>
                  <a:cubicBezTo>
                    <a:pt x="157527" y="35182"/>
                    <a:pt x="191998" y="0"/>
                    <a:pt x="234521" y="0"/>
                  </a:cubicBez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7" name="任意多边形 116"/>
            <p:cNvSpPr>
              <a:spLocks noChangeArrowheads="1"/>
            </p:cNvSpPr>
            <p:nvPr/>
          </p:nvSpPr>
          <p:spPr bwMode="auto">
            <a:xfrm>
              <a:off x="10190861" y="3861048"/>
              <a:ext cx="266224" cy="680005"/>
            </a:xfrm>
            <a:custGeom>
              <a:avLst/>
              <a:gdLst>
                <a:gd name="connsiteX0" fmla="*/ 105212 w 409575"/>
                <a:gd name="connsiteY0" fmla="*/ 180975 h 1046162"/>
                <a:gd name="connsiteX1" fmla="*/ 311878 w 409575"/>
                <a:gd name="connsiteY1" fmla="*/ 180975 h 1046162"/>
                <a:gd name="connsiteX2" fmla="*/ 409575 w 409575"/>
                <a:gd name="connsiteY2" fmla="*/ 263374 h 1046162"/>
                <a:gd name="connsiteX3" fmla="*/ 409575 w 409575"/>
                <a:gd name="connsiteY3" fmla="*/ 270865 h 1046162"/>
                <a:gd name="connsiteX4" fmla="*/ 409575 w 409575"/>
                <a:gd name="connsiteY4" fmla="*/ 282101 h 1046162"/>
                <a:gd name="connsiteX5" fmla="*/ 409575 w 409575"/>
                <a:gd name="connsiteY5" fmla="*/ 570497 h 1046162"/>
                <a:gd name="connsiteX6" fmla="*/ 375757 w 409575"/>
                <a:gd name="connsiteY6" fmla="*/ 604205 h 1046162"/>
                <a:gd name="connsiteX7" fmla="*/ 338181 w 409575"/>
                <a:gd name="connsiteY7" fmla="*/ 570497 h 1046162"/>
                <a:gd name="connsiteX8" fmla="*/ 338181 w 409575"/>
                <a:gd name="connsiteY8" fmla="*/ 323300 h 1046162"/>
                <a:gd name="connsiteX9" fmla="*/ 311878 w 409575"/>
                <a:gd name="connsiteY9" fmla="*/ 323300 h 1046162"/>
                <a:gd name="connsiteX10" fmla="*/ 311878 w 409575"/>
                <a:gd name="connsiteY10" fmla="*/ 559260 h 1046162"/>
                <a:gd name="connsiteX11" fmla="*/ 311878 w 409575"/>
                <a:gd name="connsiteY11" fmla="*/ 997472 h 1046162"/>
                <a:gd name="connsiteX12" fmla="*/ 263030 w 409575"/>
                <a:gd name="connsiteY12" fmla="*/ 1046162 h 1046162"/>
                <a:gd name="connsiteX13" fmla="*/ 217939 w 409575"/>
                <a:gd name="connsiteY13" fmla="*/ 997472 h 1046162"/>
                <a:gd name="connsiteX14" fmla="*/ 217939 w 409575"/>
                <a:gd name="connsiteY14" fmla="*/ 619187 h 1046162"/>
                <a:gd name="connsiteX15" fmla="*/ 191636 w 409575"/>
                <a:gd name="connsiteY15" fmla="*/ 619187 h 1046162"/>
                <a:gd name="connsiteX16" fmla="*/ 191636 w 409575"/>
                <a:gd name="connsiteY16" fmla="*/ 997472 h 1046162"/>
                <a:gd name="connsiteX17" fmla="*/ 146545 w 409575"/>
                <a:gd name="connsiteY17" fmla="*/ 1046162 h 1046162"/>
                <a:gd name="connsiteX18" fmla="*/ 97697 w 409575"/>
                <a:gd name="connsiteY18" fmla="*/ 997472 h 1046162"/>
                <a:gd name="connsiteX19" fmla="*/ 97697 w 409575"/>
                <a:gd name="connsiteY19" fmla="*/ 570497 h 1046162"/>
                <a:gd name="connsiteX20" fmla="*/ 97697 w 409575"/>
                <a:gd name="connsiteY20" fmla="*/ 559260 h 1046162"/>
                <a:gd name="connsiteX21" fmla="*/ 97697 w 409575"/>
                <a:gd name="connsiteY21" fmla="*/ 323300 h 1046162"/>
                <a:gd name="connsiteX22" fmla="*/ 67636 w 409575"/>
                <a:gd name="connsiteY22" fmla="*/ 323300 h 1046162"/>
                <a:gd name="connsiteX23" fmla="*/ 67636 w 409575"/>
                <a:gd name="connsiteY23" fmla="*/ 570497 h 1046162"/>
                <a:gd name="connsiteX24" fmla="*/ 33818 w 409575"/>
                <a:gd name="connsiteY24" fmla="*/ 604205 h 1046162"/>
                <a:gd name="connsiteX25" fmla="*/ 0 w 409575"/>
                <a:gd name="connsiteY25" fmla="*/ 570497 h 1046162"/>
                <a:gd name="connsiteX26" fmla="*/ 0 w 409575"/>
                <a:gd name="connsiteY26" fmla="*/ 282101 h 1046162"/>
                <a:gd name="connsiteX27" fmla="*/ 0 w 409575"/>
                <a:gd name="connsiteY27" fmla="*/ 270865 h 1046162"/>
                <a:gd name="connsiteX28" fmla="*/ 0 w 409575"/>
                <a:gd name="connsiteY28" fmla="*/ 267119 h 1046162"/>
                <a:gd name="connsiteX29" fmla="*/ 105212 w 409575"/>
                <a:gd name="connsiteY29" fmla="*/ 180975 h 1046162"/>
                <a:gd name="connsiteX30" fmla="*/ 206375 w 409575"/>
                <a:gd name="connsiteY30" fmla="*/ 0 h 1046162"/>
                <a:gd name="connsiteX31" fmla="*/ 288925 w 409575"/>
                <a:gd name="connsiteY31" fmla="*/ 82550 h 1046162"/>
                <a:gd name="connsiteX32" fmla="*/ 206375 w 409575"/>
                <a:gd name="connsiteY32" fmla="*/ 165100 h 1046162"/>
                <a:gd name="connsiteX33" fmla="*/ 123825 w 409575"/>
                <a:gd name="connsiteY33" fmla="*/ 82550 h 1046162"/>
                <a:gd name="connsiteX34" fmla="*/ 206375 w 409575"/>
                <a:gd name="connsiteY34" fmla="*/ 0 h 10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09575" h="1046162">
                  <a:moveTo>
                    <a:pt x="105212" y="180975"/>
                  </a:moveTo>
                  <a:cubicBezTo>
                    <a:pt x="105212" y="180975"/>
                    <a:pt x="105212" y="180975"/>
                    <a:pt x="311878" y="180975"/>
                  </a:cubicBezTo>
                  <a:cubicBezTo>
                    <a:pt x="375757" y="180975"/>
                    <a:pt x="409575" y="237156"/>
                    <a:pt x="409575" y="263374"/>
                  </a:cubicBezTo>
                  <a:cubicBezTo>
                    <a:pt x="409575" y="263374"/>
                    <a:pt x="409575" y="263374"/>
                    <a:pt x="409575" y="270865"/>
                  </a:cubicBezTo>
                  <a:cubicBezTo>
                    <a:pt x="409575" y="270865"/>
                    <a:pt x="409575" y="270865"/>
                    <a:pt x="409575" y="282101"/>
                  </a:cubicBezTo>
                  <a:cubicBezTo>
                    <a:pt x="409575" y="282101"/>
                    <a:pt x="409575" y="282101"/>
                    <a:pt x="409575" y="570497"/>
                  </a:cubicBezTo>
                  <a:cubicBezTo>
                    <a:pt x="409575" y="589224"/>
                    <a:pt x="394545" y="604205"/>
                    <a:pt x="375757" y="604205"/>
                  </a:cubicBezTo>
                  <a:cubicBezTo>
                    <a:pt x="353212" y="604205"/>
                    <a:pt x="338181" y="589224"/>
                    <a:pt x="338181" y="570497"/>
                  </a:cubicBezTo>
                  <a:cubicBezTo>
                    <a:pt x="338181" y="570497"/>
                    <a:pt x="338181" y="570497"/>
                    <a:pt x="338181" y="323300"/>
                  </a:cubicBezTo>
                  <a:cubicBezTo>
                    <a:pt x="338181" y="323300"/>
                    <a:pt x="338181" y="323300"/>
                    <a:pt x="311878" y="323300"/>
                  </a:cubicBezTo>
                  <a:cubicBezTo>
                    <a:pt x="311878" y="323300"/>
                    <a:pt x="311878" y="323300"/>
                    <a:pt x="311878" y="559260"/>
                  </a:cubicBezTo>
                  <a:cubicBezTo>
                    <a:pt x="311878" y="559260"/>
                    <a:pt x="311878" y="559260"/>
                    <a:pt x="311878" y="997472"/>
                  </a:cubicBezTo>
                  <a:cubicBezTo>
                    <a:pt x="311878" y="1023690"/>
                    <a:pt x="289333" y="1046162"/>
                    <a:pt x="263030" y="1046162"/>
                  </a:cubicBezTo>
                  <a:cubicBezTo>
                    <a:pt x="236727" y="1046162"/>
                    <a:pt x="217939" y="1023690"/>
                    <a:pt x="217939" y="997472"/>
                  </a:cubicBezTo>
                  <a:cubicBezTo>
                    <a:pt x="217939" y="997472"/>
                    <a:pt x="217939" y="997472"/>
                    <a:pt x="217939" y="619187"/>
                  </a:cubicBezTo>
                  <a:cubicBezTo>
                    <a:pt x="217939" y="619187"/>
                    <a:pt x="217939" y="619187"/>
                    <a:pt x="191636" y="619187"/>
                  </a:cubicBezTo>
                  <a:cubicBezTo>
                    <a:pt x="191636" y="619187"/>
                    <a:pt x="191636" y="619187"/>
                    <a:pt x="191636" y="997472"/>
                  </a:cubicBezTo>
                  <a:cubicBezTo>
                    <a:pt x="191636" y="1023690"/>
                    <a:pt x="172848" y="1046162"/>
                    <a:pt x="146545" y="1046162"/>
                  </a:cubicBezTo>
                  <a:cubicBezTo>
                    <a:pt x="120242" y="1046162"/>
                    <a:pt x="97697" y="1023690"/>
                    <a:pt x="97697" y="997472"/>
                  </a:cubicBezTo>
                  <a:cubicBezTo>
                    <a:pt x="97697" y="997472"/>
                    <a:pt x="97697" y="997472"/>
                    <a:pt x="97697" y="570497"/>
                  </a:cubicBezTo>
                  <a:cubicBezTo>
                    <a:pt x="97697" y="566751"/>
                    <a:pt x="97697" y="563006"/>
                    <a:pt x="97697" y="559260"/>
                  </a:cubicBezTo>
                  <a:cubicBezTo>
                    <a:pt x="97697" y="559260"/>
                    <a:pt x="97697" y="559260"/>
                    <a:pt x="97697" y="323300"/>
                  </a:cubicBezTo>
                  <a:cubicBezTo>
                    <a:pt x="97697" y="323300"/>
                    <a:pt x="97697" y="323300"/>
                    <a:pt x="67636" y="323300"/>
                  </a:cubicBezTo>
                  <a:cubicBezTo>
                    <a:pt x="67636" y="323300"/>
                    <a:pt x="67636" y="323300"/>
                    <a:pt x="67636" y="570497"/>
                  </a:cubicBezTo>
                  <a:cubicBezTo>
                    <a:pt x="67636" y="589224"/>
                    <a:pt x="52606" y="604205"/>
                    <a:pt x="33818" y="604205"/>
                  </a:cubicBezTo>
                  <a:cubicBezTo>
                    <a:pt x="15030" y="604205"/>
                    <a:pt x="0" y="589224"/>
                    <a:pt x="0" y="570497"/>
                  </a:cubicBezTo>
                  <a:cubicBezTo>
                    <a:pt x="0" y="570497"/>
                    <a:pt x="0" y="570497"/>
                    <a:pt x="0" y="282101"/>
                  </a:cubicBezTo>
                  <a:cubicBezTo>
                    <a:pt x="0" y="282101"/>
                    <a:pt x="0" y="282101"/>
                    <a:pt x="0" y="270865"/>
                  </a:cubicBezTo>
                  <a:cubicBezTo>
                    <a:pt x="0" y="270865"/>
                    <a:pt x="0" y="270865"/>
                    <a:pt x="0" y="267119"/>
                  </a:cubicBezTo>
                  <a:cubicBezTo>
                    <a:pt x="0" y="244647"/>
                    <a:pt x="30060" y="184721"/>
                    <a:pt x="105212" y="180975"/>
                  </a:cubicBezTo>
                  <a:close/>
                  <a:moveTo>
                    <a:pt x="206375" y="0"/>
                  </a:moveTo>
                  <a:cubicBezTo>
                    <a:pt x="251966" y="0"/>
                    <a:pt x="288925" y="36959"/>
                    <a:pt x="288925" y="82550"/>
                  </a:cubicBezTo>
                  <a:cubicBezTo>
                    <a:pt x="288925" y="128141"/>
                    <a:pt x="251966" y="165100"/>
                    <a:pt x="206375" y="165100"/>
                  </a:cubicBezTo>
                  <a:cubicBezTo>
                    <a:pt x="160784" y="165100"/>
                    <a:pt x="123825" y="128141"/>
                    <a:pt x="123825" y="82550"/>
                  </a:cubicBezTo>
                  <a:cubicBezTo>
                    <a:pt x="123825" y="36959"/>
                    <a:pt x="160784" y="0"/>
                    <a:pt x="206375" y="0"/>
                  </a:cubicBezTo>
                  <a:close/>
                </a:path>
              </a:pathLst>
            </a:custGeom>
            <a:solidFill>
              <a:srgbClr val="8BAB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19" name="任意多边形 118"/>
            <p:cNvSpPr>
              <a:spLocks/>
            </p:cNvSpPr>
            <p:nvPr/>
          </p:nvSpPr>
          <p:spPr bwMode="auto">
            <a:xfrm>
              <a:off x="9265425" y="4623798"/>
              <a:ext cx="311611" cy="680005"/>
            </a:xfrm>
            <a:custGeom>
              <a:avLst/>
              <a:gdLst>
                <a:gd name="connsiteX0" fmla="*/ 139649 w 479402"/>
                <a:gd name="connsiteY0" fmla="*/ 187325 h 1046162"/>
                <a:gd name="connsiteX1" fmla="*/ 334594 w 479402"/>
                <a:gd name="connsiteY1" fmla="*/ 187325 h 1046162"/>
                <a:gd name="connsiteX2" fmla="*/ 390829 w 479402"/>
                <a:gd name="connsiteY2" fmla="*/ 239830 h 1046162"/>
                <a:gd name="connsiteX3" fmla="*/ 477054 w 479402"/>
                <a:gd name="connsiteY3" fmla="*/ 502357 h 1046162"/>
                <a:gd name="connsiteX4" fmla="*/ 454561 w 479402"/>
                <a:gd name="connsiteY4" fmla="*/ 547362 h 1046162"/>
                <a:gd name="connsiteX5" fmla="*/ 413322 w 479402"/>
                <a:gd name="connsiteY5" fmla="*/ 524859 h 1046162"/>
                <a:gd name="connsiteX6" fmla="*/ 342092 w 479402"/>
                <a:gd name="connsiteY6" fmla="*/ 307337 h 1046162"/>
                <a:gd name="connsiteX7" fmla="*/ 334594 w 479402"/>
                <a:gd name="connsiteY7" fmla="*/ 307337 h 1046162"/>
                <a:gd name="connsiteX8" fmla="*/ 327096 w 479402"/>
                <a:gd name="connsiteY8" fmla="*/ 307337 h 1046162"/>
                <a:gd name="connsiteX9" fmla="*/ 435816 w 479402"/>
                <a:gd name="connsiteY9" fmla="*/ 697377 h 1046162"/>
                <a:gd name="connsiteX10" fmla="*/ 330845 w 479402"/>
                <a:gd name="connsiteY10" fmla="*/ 697377 h 1046162"/>
                <a:gd name="connsiteX11" fmla="*/ 330845 w 479402"/>
                <a:gd name="connsiteY11" fmla="*/ 1004908 h 1046162"/>
                <a:gd name="connsiteX12" fmla="*/ 293356 w 479402"/>
                <a:gd name="connsiteY12" fmla="*/ 1046162 h 1046162"/>
                <a:gd name="connsiteX13" fmla="*/ 252118 w 479402"/>
                <a:gd name="connsiteY13" fmla="*/ 1004908 h 1046162"/>
                <a:gd name="connsiteX14" fmla="*/ 252118 w 479402"/>
                <a:gd name="connsiteY14" fmla="*/ 697377 h 1046162"/>
                <a:gd name="connsiteX15" fmla="*/ 229624 w 479402"/>
                <a:gd name="connsiteY15" fmla="*/ 697377 h 1046162"/>
                <a:gd name="connsiteX16" fmla="*/ 229624 w 479402"/>
                <a:gd name="connsiteY16" fmla="*/ 1004908 h 1046162"/>
                <a:gd name="connsiteX17" fmla="*/ 188385 w 479402"/>
                <a:gd name="connsiteY17" fmla="*/ 1046162 h 1046162"/>
                <a:gd name="connsiteX18" fmla="*/ 150896 w 479402"/>
                <a:gd name="connsiteY18" fmla="*/ 1004908 h 1046162"/>
                <a:gd name="connsiteX19" fmla="*/ 150896 w 479402"/>
                <a:gd name="connsiteY19" fmla="*/ 697377 h 1046162"/>
                <a:gd name="connsiteX20" fmla="*/ 45926 w 479402"/>
                <a:gd name="connsiteY20" fmla="*/ 697377 h 1046162"/>
                <a:gd name="connsiteX21" fmla="*/ 147147 w 479402"/>
                <a:gd name="connsiteY21" fmla="*/ 307337 h 1046162"/>
                <a:gd name="connsiteX22" fmla="*/ 139649 w 479402"/>
                <a:gd name="connsiteY22" fmla="*/ 307337 h 1046162"/>
                <a:gd name="connsiteX23" fmla="*/ 135900 w 479402"/>
                <a:gd name="connsiteY23" fmla="*/ 307337 h 1046162"/>
                <a:gd name="connsiteX24" fmla="*/ 68419 w 479402"/>
                <a:gd name="connsiteY24" fmla="*/ 524859 h 1046162"/>
                <a:gd name="connsiteX25" fmla="*/ 23432 w 479402"/>
                <a:gd name="connsiteY25" fmla="*/ 547362 h 1046162"/>
                <a:gd name="connsiteX26" fmla="*/ 938 w 479402"/>
                <a:gd name="connsiteY26" fmla="*/ 506107 h 1046162"/>
                <a:gd name="connsiteX27" fmla="*/ 87164 w 479402"/>
                <a:gd name="connsiteY27" fmla="*/ 232330 h 1046162"/>
                <a:gd name="connsiteX28" fmla="*/ 87164 w 479402"/>
                <a:gd name="connsiteY28" fmla="*/ 224829 h 1046162"/>
                <a:gd name="connsiteX29" fmla="*/ 94662 w 479402"/>
                <a:gd name="connsiteY29" fmla="*/ 213578 h 1046162"/>
                <a:gd name="connsiteX30" fmla="*/ 139649 w 479402"/>
                <a:gd name="connsiteY30" fmla="*/ 187325 h 1046162"/>
                <a:gd name="connsiteX31" fmla="*/ 234521 w 479402"/>
                <a:gd name="connsiteY31" fmla="*/ 0 h 1046162"/>
                <a:gd name="connsiteX32" fmla="*/ 311515 w 479402"/>
                <a:gd name="connsiteY32" fmla="*/ 78581 h 1046162"/>
                <a:gd name="connsiteX33" fmla="*/ 234521 w 479402"/>
                <a:gd name="connsiteY33" fmla="*/ 157162 h 1046162"/>
                <a:gd name="connsiteX34" fmla="*/ 157527 w 479402"/>
                <a:gd name="connsiteY34" fmla="*/ 78581 h 1046162"/>
                <a:gd name="connsiteX35" fmla="*/ 234521 w 479402"/>
                <a:gd name="connsiteY35" fmla="*/ 0 h 10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79402" h="1046162">
                  <a:moveTo>
                    <a:pt x="139649" y="187325"/>
                  </a:moveTo>
                  <a:cubicBezTo>
                    <a:pt x="139649" y="187325"/>
                    <a:pt x="139649" y="187325"/>
                    <a:pt x="334594" y="187325"/>
                  </a:cubicBezTo>
                  <a:cubicBezTo>
                    <a:pt x="364586" y="187325"/>
                    <a:pt x="387080" y="209827"/>
                    <a:pt x="390829" y="239830"/>
                  </a:cubicBezTo>
                  <a:cubicBezTo>
                    <a:pt x="390829" y="239830"/>
                    <a:pt x="390829" y="239830"/>
                    <a:pt x="477054" y="502357"/>
                  </a:cubicBezTo>
                  <a:cubicBezTo>
                    <a:pt x="484552" y="521109"/>
                    <a:pt x="473305" y="543611"/>
                    <a:pt x="454561" y="547362"/>
                  </a:cubicBezTo>
                  <a:cubicBezTo>
                    <a:pt x="439565" y="554862"/>
                    <a:pt x="417071" y="543611"/>
                    <a:pt x="413322" y="524859"/>
                  </a:cubicBezTo>
                  <a:cubicBezTo>
                    <a:pt x="413322" y="524859"/>
                    <a:pt x="413322" y="524859"/>
                    <a:pt x="342092" y="307337"/>
                  </a:cubicBezTo>
                  <a:cubicBezTo>
                    <a:pt x="338343" y="307337"/>
                    <a:pt x="334594" y="307337"/>
                    <a:pt x="334594" y="307337"/>
                  </a:cubicBezTo>
                  <a:cubicBezTo>
                    <a:pt x="334594" y="307337"/>
                    <a:pt x="334594" y="307337"/>
                    <a:pt x="327096" y="307337"/>
                  </a:cubicBezTo>
                  <a:cubicBezTo>
                    <a:pt x="327096" y="307337"/>
                    <a:pt x="327096" y="307337"/>
                    <a:pt x="435816" y="697377"/>
                  </a:cubicBezTo>
                  <a:cubicBezTo>
                    <a:pt x="435816" y="697377"/>
                    <a:pt x="435816" y="697377"/>
                    <a:pt x="330845" y="697377"/>
                  </a:cubicBezTo>
                  <a:cubicBezTo>
                    <a:pt x="330845" y="697377"/>
                    <a:pt x="330845" y="697377"/>
                    <a:pt x="330845" y="1004908"/>
                  </a:cubicBezTo>
                  <a:cubicBezTo>
                    <a:pt x="330845" y="1027410"/>
                    <a:pt x="312101" y="1046162"/>
                    <a:pt x="293356" y="1046162"/>
                  </a:cubicBezTo>
                  <a:cubicBezTo>
                    <a:pt x="270862" y="1046162"/>
                    <a:pt x="252118" y="1027410"/>
                    <a:pt x="252118" y="1004908"/>
                  </a:cubicBezTo>
                  <a:cubicBezTo>
                    <a:pt x="252118" y="1004908"/>
                    <a:pt x="252118" y="1004908"/>
                    <a:pt x="252118" y="697377"/>
                  </a:cubicBezTo>
                  <a:cubicBezTo>
                    <a:pt x="252118" y="697377"/>
                    <a:pt x="252118" y="697377"/>
                    <a:pt x="229624" y="697377"/>
                  </a:cubicBezTo>
                  <a:cubicBezTo>
                    <a:pt x="229624" y="697377"/>
                    <a:pt x="229624" y="697377"/>
                    <a:pt x="229624" y="1004908"/>
                  </a:cubicBezTo>
                  <a:cubicBezTo>
                    <a:pt x="229624" y="1027410"/>
                    <a:pt x="210879" y="1046162"/>
                    <a:pt x="188385" y="1046162"/>
                  </a:cubicBezTo>
                  <a:cubicBezTo>
                    <a:pt x="165892" y="1046162"/>
                    <a:pt x="150896" y="1027410"/>
                    <a:pt x="150896" y="1004908"/>
                  </a:cubicBezTo>
                  <a:cubicBezTo>
                    <a:pt x="150896" y="1004908"/>
                    <a:pt x="150896" y="1004908"/>
                    <a:pt x="150896" y="697377"/>
                  </a:cubicBezTo>
                  <a:cubicBezTo>
                    <a:pt x="150896" y="697377"/>
                    <a:pt x="150896" y="697377"/>
                    <a:pt x="45926" y="697377"/>
                  </a:cubicBezTo>
                  <a:cubicBezTo>
                    <a:pt x="45926" y="697377"/>
                    <a:pt x="45926" y="697377"/>
                    <a:pt x="147147" y="307337"/>
                  </a:cubicBezTo>
                  <a:cubicBezTo>
                    <a:pt x="147147" y="307337"/>
                    <a:pt x="147147" y="307337"/>
                    <a:pt x="139649" y="307337"/>
                  </a:cubicBezTo>
                  <a:cubicBezTo>
                    <a:pt x="139649" y="307337"/>
                    <a:pt x="135900" y="307337"/>
                    <a:pt x="135900" y="307337"/>
                  </a:cubicBezTo>
                  <a:cubicBezTo>
                    <a:pt x="135900" y="307337"/>
                    <a:pt x="135900" y="307337"/>
                    <a:pt x="68419" y="524859"/>
                  </a:cubicBezTo>
                  <a:cubicBezTo>
                    <a:pt x="60921" y="543611"/>
                    <a:pt x="42177" y="554862"/>
                    <a:pt x="23432" y="547362"/>
                  </a:cubicBezTo>
                  <a:cubicBezTo>
                    <a:pt x="4687" y="543611"/>
                    <a:pt x="-2811" y="524859"/>
                    <a:pt x="938" y="506107"/>
                  </a:cubicBezTo>
                  <a:cubicBezTo>
                    <a:pt x="938" y="506107"/>
                    <a:pt x="938" y="506107"/>
                    <a:pt x="87164" y="232330"/>
                  </a:cubicBezTo>
                  <a:cubicBezTo>
                    <a:pt x="87164" y="228579"/>
                    <a:pt x="87164" y="228579"/>
                    <a:pt x="87164" y="224829"/>
                  </a:cubicBezTo>
                  <a:cubicBezTo>
                    <a:pt x="90913" y="221079"/>
                    <a:pt x="90913" y="217328"/>
                    <a:pt x="94662" y="213578"/>
                  </a:cubicBezTo>
                  <a:cubicBezTo>
                    <a:pt x="102160" y="198576"/>
                    <a:pt x="120904" y="187325"/>
                    <a:pt x="139649" y="187325"/>
                  </a:cubicBezTo>
                  <a:close/>
                  <a:moveTo>
                    <a:pt x="234521" y="0"/>
                  </a:moveTo>
                  <a:cubicBezTo>
                    <a:pt x="277044" y="0"/>
                    <a:pt x="311515" y="35182"/>
                    <a:pt x="311515" y="78581"/>
                  </a:cubicBezTo>
                  <a:cubicBezTo>
                    <a:pt x="311515" y="121980"/>
                    <a:pt x="277044" y="157162"/>
                    <a:pt x="234521" y="157162"/>
                  </a:cubicBezTo>
                  <a:cubicBezTo>
                    <a:pt x="191998" y="157162"/>
                    <a:pt x="157527" y="121980"/>
                    <a:pt x="157527" y="78581"/>
                  </a:cubicBezTo>
                  <a:cubicBezTo>
                    <a:pt x="157527" y="35182"/>
                    <a:pt x="191998" y="0"/>
                    <a:pt x="234521" y="0"/>
                  </a:cubicBez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0" name="任意多边形 119"/>
            <p:cNvSpPr>
              <a:spLocks/>
            </p:cNvSpPr>
            <p:nvPr/>
          </p:nvSpPr>
          <p:spPr bwMode="auto">
            <a:xfrm>
              <a:off x="9566747" y="4623797"/>
              <a:ext cx="311611" cy="680005"/>
            </a:xfrm>
            <a:custGeom>
              <a:avLst/>
              <a:gdLst>
                <a:gd name="connsiteX0" fmla="*/ 139649 w 479402"/>
                <a:gd name="connsiteY0" fmla="*/ 187325 h 1046162"/>
                <a:gd name="connsiteX1" fmla="*/ 334594 w 479402"/>
                <a:gd name="connsiteY1" fmla="*/ 187325 h 1046162"/>
                <a:gd name="connsiteX2" fmla="*/ 390829 w 479402"/>
                <a:gd name="connsiteY2" fmla="*/ 239830 h 1046162"/>
                <a:gd name="connsiteX3" fmla="*/ 477054 w 479402"/>
                <a:gd name="connsiteY3" fmla="*/ 502357 h 1046162"/>
                <a:gd name="connsiteX4" fmla="*/ 454561 w 479402"/>
                <a:gd name="connsiteY4" fmla="*/ 547362 h 1046162"/>
                <a:gd name="connsiteX5" fmla="*/ 413322 w 479402"/>
                <a:gd name="connsiteY5" fmla="*/ 524859 h 1046162"/>
                <a:gd name="connsiteX6" fmla="*/ 342092 w 479402"/>
                <a:gd name="connsiteY6" fmla="*/ 307337 h 1046162"/>
                <a:gd name="connsiteX7" fmla="*/ 334594 w 479402"/>
                <a:gd name="connsiteY7" fmla="*/ 307337 h 1046162"/>
                <a:gd name="connsiteX8" fmla="*/ 327096 w 479402"/>
                <a:gd name="connsiteY8" fmla="*/ 307337 h 1046162"/>
                <a:gd name="connsiteX9" fmla="*/ 435816 w 479402"/>
                <a:gd name="connsiteY9" fmla="*/ 697377 h 1046162"/>
                <a:gd name="connsiteX10" fmla="*/ 330845 w 479402"/>
                <a:gd name="connsiteY10" fmla="*/ 697377 h 1046162"/>
                <a:gd name="connsiteX11" fmla="*/ 330845 w 479402"/>
                <a:gd name="connsiteY11" fmla="*/ 1004908 h 1046162"/>
                <a:gd name="connsiteX12" fmla="*/ 293356 w 479402"/>
                <a:gd name="connsiteY12" fmla="*/ 1046162 h 1046162"/>
                <a:gd name="connsiteX13" fmla="*/ 252118 w 479402"/>
                <a:gd name="connsiteY13" fmla="*/ 1004908 h 1046162"/>
                <a:gd name="connsiteX14" fmla="*/ 252118 w 479402"/>
                <a:gd name="connsiteY14" fmla="*/ 697377 h 1046162"/>
                <a:gd name="connsiteX15" fmla="*/ 229624 w 479402"/>
                <a:gd name="connsiteY15" fmla="*/ 697377 h 1046162"/>
                <a:gd name="connsiteX16" fmla="*/ 229624 w 479402"/>
                <a:gd name="connsiteY16" fmla="*/ 1004908 h 1046162"/>
                <a:gd name="connsiteX17" fmla="*/ 188385 w 479402"/>
                <a:gd name="connsiteY17" fmla="*/ 1046162 h 1046162"/>
                <a:gd name="connsiteX18" fmla="*/ 150896 w 479402"/>
                <a:gd name="connsiteY18" fmla="*/ 1004908 h 1046162"/>
                <a:gd name="connsiteX19" fmla="*/ 150896 w 479402"/>
                <a:gd name="connsiteY19" fmla="*/ 697377 h 1046162"/>
                <a:gd name="connsiteX20" fmla="*/ 45926 w 479402"/>
                <a:gd name="connsiteY20" fmla="*/ 697377 h 1046162"/>
                <a:gd name="connsiteX21" fmla="*/ 147147 w 479402"/>
                <a:gd name="connsiteY21" fmla="*/ 307337 h 1046162"/>
                <a:gd name="connsiteX22" fmla="*/ 139649 w 479402"/>
                <a:gd name="connsiteY22" fmla="*/ 307337 h 1046162"/>
                <a:gd name="connsiteX23" fmla="*/ 135900 w 479402"/>
                <a:gd name="connsiteY23" fmla="*/ 307337 h 1046162"/>
                <a:gd name="connsiteX24" fmla="*/ 68419 w 479402"/>
                <a:gd name="connsiteY24" fmla="*/ 524859 h 1046162"/>
                <a:gd name="connsiteX25" fmla="*/ 23432 w 479402"/>
                <a:gd name="connsiteY25" fmla="*/ 547362 h 1046162"/>
                <a:gd name="connsiteX26" fmla="*/ 938 w 479402"/>
                <a:gd name="connsiteY26" fmla="*/ 506107 h 1046162"/>
                <a:gd name="connsiteX27" fmla="*/ 87164 w 479402"/>
                <a:gd name="connsiteY27" fmla="*/ 232330 h 1046162"/>
                <a:gd name="connsiteX28" fmla="*/ 87164 w 479402"/>
                <a:gd name="connsiteY28" fmla="*/ 224829 h 1046162"/>
                <a:gd name="connsiteX29" fmla="*/ 94662 w 479402"/>
                <a:gd name="connsiteY29" fmla="*/ 213578 h 1046162"/>
                <a:gd name="connsiteX30" fmla="*/ 139649 w 479402"/>
                <a:gd name="connsiteY30" fmla="*/ 187325 h 1046162"/>
                <a:gd name="connsiteX31" fmla="*/ 234521 w 479402"/>
                <a:gd name="connsiteY31" fmla="*/ 0 h 1046162"/>
                <a:gd name="connsiteX32" fmla="*/ 311515 w 479402"/>
                <a:gd name="connsiteY32" fmla="*/ 78581 h 1046162"/>
                <a:gd name="connsiteX33" fmla="*/ 234521 w 479402"/>
                <a:gd name="connsiteY33" fmla="*/ 157162 h 1046162"/>
                <a:gd name="connsiteX34" fmla="*/ 157527 w 479402"/>
                <a:gd name="connsiteY34" fmla="*/ 78581 h 1046162"/>
                <a:gd name="connsiteX35" fmla="*/ 234521 w 479402"/>
                <a:gd name="connsiteY35" fmla="*/ 0 h 104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479402" h="1046162">
                  <a:moveTo>
                    <a:pt x="139649" y="187325"/>
                  </a:moveTo>
                  <a:cubicBezTo>
                    <a:pt x="139649" y="187325"/>
                    <a:pt x="139649" y="187325"/>
                    <a:pt x="334594" y="187325"/>
                  </a:cubicBezTo>
                  <a:cubicBezTo>
                    <a:pt x="364586" y="187325"/>
                    <a:pt x="387080" y="209827"/>
                    <a:pt x="390829" y="239830"/>
                  </a:cubicBezTo>
                  <a:cubicBezTo>
                    <a:pt x="390829" y="239830"/>
                    <a:pt x="390829" y="239830"/>
                    <a:pt x="477054" y="502357"/>
                  </a:cubicBezTo>
                  <a:cubicBezTo>
                    <a:pt x="484552" y="521109"/>
                    <a:pt x="473305" y="543611"/>
                    <a:pt x="454561" y="547362"/>
                  </a:cubicBezTo>
                  <a:cubicBezTo>
                    <a:pt x="439565" y="554862"/>
                    <a:pt x="417071" y="543611"/>
                    <a:pt x="413322" y="524859"/>
                  </a:cubicBezTo>
                  <a:cubicBezTo>
                    <a:pt x="413322" y="524859"/>
                    <a:pt x="413322" y="524859"/>
                    <a:pt x="342092" y="307337"/>
                  </a:cubicBezTo>
                  <a:cubicBezTo>
                    <a:pt x="338343" y="307337"/>
                    <a:pt x="334594" y="307337"/>
                    <a:pt x="334594" y="307337"/>
                  </a:cubicBezTo>
                  <a:cubicBezTo>
                    <a:pt x="334594" y="307337"/>
                    <a:pt x="334594" y="307337"/>
                    <a:pt x="327096" y="307337"/>
                  </a:cubicBezTo>
                  <a:cubicBezTo>
                    <a:pt x="327096" y="307337"/>
                    <a:pt x="327096" y="307337"/>
                    <a:pt x="435816" y="697377"/>
                  </a:cubicBezTo>
                  <a:cubicBezTo>
                    <a:pt x="435816" y="697377"/>
                    <a:pt x="435816" y="697377"/>
                    <a:pt x="330845" y="697377"/>
                  </a:cubicBezTo>
                  <a:cubicBezTo>
                    <a:pt x="330845" y="697377"/>
                    <a:pt x="330845" y="697377"/>
                    <a:pt x="330845" y="1004908"/>
                  </a:cubicBezTo>
                  <a:cubicBezTo>
                    <a:pt x="330845" y="1027410"/>
                    <a:pt x="312101" y="1046162"/>
                    <a:pt x="293356" y="1046162"/>
                  </a:cubicBezTo>
                  <a:cubicBezTo>
                    <a:pt x="270862" y="1046162"/>
                    <a:pt x="252118" y="1027410"/>
                    <a:pt x="252118" y="1004908"/>
                  </a:cubicBezTo>
                  <a:cubicBezTo>
                    <a:pt x="252118" y="1004908"/>
                    <a:pt x="252118" y="1004908"/>
                    <a:pt x="252118" y="697377"/>
                  </a:cubicBezTo>
                  <a:cubicBezTo>
                    <a:pt x="252118" y="697377"/>
                    <a:pt x="252118" y="697377"/>
                    <a:pt x="229624" y="697377"/>
                  </a:cubicBezTo>
                  <a:cubicBezTo>
                    <a:pt x="229624" y="697377"/>
                    <a:pt x="229624" y="697377"/>
                    <a:pt x="229624" y="1004908"/>
                  </a:cubicBezTo>
                  <a:cubicBezTo>
                    <a:pt x="229624" y="1027410"/>
                    <a:pt x="210879" y="1046162"/>
                    <a:pt x="188385" y="1046162"/>
                  </a:cubicBezTo>
                  <a:cubicBezTo>
                    <a:pt x="165892" y="1046162"/>
                    <a:pt x="150896" y="1027410"/>
                    <a:pt x="150896" y="1004908"/>
                  </a:cubicBezTo>
                  <a:cubicBezTo>
                    <a:pt x="150896" y="1004908"/>
                    <a:pt x="150896" y="1004908"/>
                    <a:pt x="150896" y="697377"/>
                  </a:cubicBezTo>
                  <a:cubicBezTo>
                    <a:pt x="150896" y="697377"/>
                    <a:pt x="150896" y="697377"/>
                    <a:pt x="45926" y="697377"/>
                  </a:cubicBezTo>
                  <a:cubicBezTo>
                    <a:pt x="45926" y="697377"/>
                    <a:pt x="45926" y="697377"/>
                    <a:pt x="147147" y="307337"/>
                  </a:cubicBezTo>
                  <a:cubicBezTo>
                    <a:pt x="147147" y="307337"/>
                    <a:pt x="147147" y="307337"/>
                    <a:pt x="139649" y="307337"/>
                  </a:cubicBezTo>
                  <a:cubicBezTo>
                    <a:pt x="139649" y="307337"/>
                    <a:pt x="135900" y="307337"/>
                    <a:pt x="135900" y="307337"/>
                  </a:cubicBezTo>
                  <a:cubicBezTo>
                    <a:pt x="135900" y="307337"/>
                    <a:pt x="135900" y="307337"/>
                    <a:pt x="68419" y="524859"/>
                  </a:cubicBezTo>
                  <a:cubicBezTo>
                    <a:pt x="60921" y="543611"/>
                    <a:pt x="42177" y="554862"/>
                    <a:pt x="23432" y="547362"/>
                  </a:cubicBezTo>
                  <a:cubicBezTo>
                    <a:pt x="4687" y="543611"/>
                    <a:pt x="-2811" y="524859"/>
                    <a:pt x="938" y="506107"/>
                  </a:cubicBezTo>
                  <a:cubicBezTo>
                    <a:pt x="938" y="506107"/>
                    <a:pt x="938" y="506107"/>
                    <a:pt x="87164" y="232330"/>
                  </a:cubicBezTo>
                  <a:cubicBezTo>
                    <a:pt x="87164" y="228579"/>
                    <a:pt x="87164" y="228579"/>
                    <a:pt x="87164" y="224829"/>
                  </a:cubicBezTo>
                  <a:cubicBezTo>
                    <a:pt x="90913" y="221079"/>
                    <a:pt x="90913" y="217328"/>
                    <a:pt x="94662" y="213578"/>
                  </a:cubicBezTo>
                  <a:cubicBezTo>
                    <a:pt x="102160" y="198576"/>
                    <a:pt x="120904" y="187325"/>
                    <a:pt x="139649" y="187325"/>
                  </a:cubicBezTo>
                  <a:close/>
                  <a:moveTo>
                    <a:pt x="234521" y="0"/>
                  </a:moveTo>
                  <a:cubicBezTo>
                    <a:pt x="277044" y="0"/>
                    <a:pt x="311515" y="35182"/>
                    <a:pt x="311515" y="78581"/>
                  </a:cubicBezTo>
                  <a:cubicBezTo>
                    <a:pt x="311515" y="121980"/>
                    <a:pt x="277044" y="157162"/>
                    <a:pt x="234521" y="157162"/>
                  </a:cubicBezTo>
                  <a:cubicBezTo>
                    <a:pt x="191998" y="157162"/>
                    <a:pt x="157527" y="121980"/>
                    <a:pt x="157527" y="78581"/>
                  </a:cubicBezTo>
                  <a:cubicBezTo>
                    <a:pt x="157527" y="35182"/>
                    <a:pt x="191998" y="0"/>
                    <a:pt x="234521" y="0"/>
                  </a:cubicBez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123" name="文本框 122"/>
          <p:cNvSpPr txBox="1"/>
          <p:nvPr/>
        </p:nvSpPr>
        <p:spPr>
          <a:xfrm>
            <a:off x="7247333" y="2644775"/>
            <a:ext cx="164840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  <a:r>
              <a:rPr lang="zh-CN" altLang="en-US" sz="14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后非婚人口</a:t>
            </a:r>
            <a:endParaRPr lang="en-US" altLang="zh-CN" sz="1400" i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男是女的</a:t>
            </a:r>
            <a:r>
              <a:rPr lang="en-US" altLang="zh-CN" sz="14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4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倍以上</a:t>
            </a:r>
            <a:endParaRPr lang="zh-CN" altLang="en-US" sz="1400" i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7247334" y="4509120"/>
            <a:ext cx="164840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i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en-US" altLang="zh-CN" sz="3200" b="1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14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后非婚人口</a:t>
            </a:r>
            <a:endParaRPr lang="en-US" altLang="zh-CN" sz="1400" i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男女比例约为</a:t>
            </a:r>
            <a:r>
              <a:rPr lang="en-US" altLang="zh-CN" sz="14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4:3</a:t>
            </a:r>
            <a:endParaRPr lang="zh-CN" altLang="en-US" sz="1400" i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6" name="直接连接符 125"/>
          <p:cNvCxnSpPr/>
          <p:nvPr/>
        </p:nvCxnSpPr>
        <p:spPr>
          <a:xfrm>
            <a:off x="6603231" y="1556792"/>
            <a:ext cx="0" cy="482453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1652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4.6 </a:t>
            </a:r>
            <a:r>
              <a:rPr lang="zh-CN" altLang="en-US" sz="20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时间线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900113" y="3099140"/>
            <a:ext cx="10742090" cy="1368425"/>
            <a:chOff x="900113" y="2997200"/>
            <a:chExt cx="10742090" cy="1368425"/>
          </a:xfrm>
        </p:grpSpPr>
        <p:pic>
          <p:nvPicPr>
            <p:cNvPr id="5" name="Pentagon 11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0113" y="3622675"/>
              <a:ext cx="7285706" cy="5921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entagon 11"/>
            <p:cNvPicPr>
              <a:picLocks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7566" y="3635375"/>
              <a:ext cx="4084637" cy="5794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Pentagon 12"/>
            <p:cNvSpPr>
              <a:spLocks noChangeArrowheads="1"/>
            </p:cNvSpPr>
            <p:nvPr/>
          </p:nvSpPr>
          <p:spPr bwMode="auto">
            <a:xfrm>
              <a:off x="900113" y="3579813"/>
              <a:ext cx="10598074" cy="466725"/>
            </a:xfrm>
            <a:prstGeom prst="homePlate">
              <a:avLst>
                <a:gd name="adj" fmla="val 51672"/>
              </a:avLst>
            </a:prstGeom>
            <a:gradFill rotWithShape="1">
              <a:gsLst>
                <a:gs pos="0">
                  <a:srgbClr val="FF9900"/>
                </a:gs>
                <a:gs pos="100000">
                  <a:srgbClr val="FF66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indent="-342900" algn="ctr">
                <a:buFont typeface="Calibri" pitchFamily="34" charset="0"/>
                <a:buAutoNum type="arabicPeriod"/>
              </a:pPr>
              <a:endParaRPr lang="zh-CN" noProof="1">
                <a:solidFill>
                  <a:srgbClr val="FFFFFF"/>
                </a:solidFill>
                <a:latin typeface="Calibri" pitchFamily="34" charset="0"/>
                <a:ea typeface="ＭＳ Ｐゴシック" pitchFamily="34" charset="-128"/>
              </a:endParaRPr>
            </a:p>
          </p:txBody>
        </p:sp>
        <p:sp>
          <p:nvSpPr>
            <p:cNvPr id="8" name="Text Box 5"/>
            <p:cNvSpPr txBox="1">
              <a:spLocks noChangeArrowheads="1"/>
            </p:cNvSpPr>
            <p:nvPr/>
          </p:nvSpPr>
          <p:spPr bwMode="auto">
            <a:xfrm>
              <a:off x="3793331" y="3636963"/>
              <a:ext cx="917239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20-29 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岁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Text Box 6"/>
            <p:cNvSpPr txBox="1">
              <a:spLocks noChangeArrowheads="1"/>
            </p:cNvSpPr>
            <p:nvPr/>
          </p:nvSpPr>
          <p:spPr bwMode="auto">
            <a:xfrm>
              <a:off x="5623822" y="3651250"/>
              <a:ext cx="917239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30-39 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岁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Text Box 7"/>
            <p:cNvSpPr txBox="1">
              <a:spLocks noChangeArrowheads="1"/>
            </p:cNvSpPr>
            <p:nvPr/>
          </p:nvSpPr>
          <p:spPr bwMode="auto">
            <a:xfrm>
              <a:off x="7454313" y="3651250"/>
              <a:ext cx="917239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40-49 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岁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Text Box 8"/>
            <p:cNvSpPr txBox="1">
              <a:spLocks noChangeArrowheads="1"/>
            </p:cNvSpPr>
            <p:nvPr/>
          </p:nvSpPr>
          <p:spPr bwMode="auto">
            <a:xfrm>
              <a:off x="9284804" y="3651250"/>
              <a:ext cx="917239" cy="3077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50-59 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岁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 Box 9"/>
            <p:cNvSpPr txBox="1">
              <a:spLocks noChangeArrowheads="1"/>
            </p:cNvSpPr>
            <p:nvPr/>
          </p:nvSpPr>
          <p:spPr bwMode="auto">
            <a:xfrm>
              <a:off x="985019" y="3636963"/>
              <a:ext cx="2646878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职业生涯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发展阶段（参考）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Line 40"/>
            <p:cNvSpPr>
              <a:spLocks noChangeShapeType="1"/>
            </p:cNvSpPr>
            <p:nvPr/>
          </p:nvSpPr>
          <p:spPr bwMode="auto">
            <a:xfrm>
              <a:off x="5810299" y="2997200"/>
              <a:ext cx="0" cy="430213"/>
            </a:xfrm>
            <a:prstGeom prst="line">
              <a:avLst/>
            </a:prstGeom>
            <a:noFill/>
            <a:ln w="19050" cap="rnd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Line 46"/>
            <p:cNvSpPr>
              <a:spLocks noChangeShapeType="1"/>
            </p:cNvSpPr>
            <p:nvPr/>
          </p:nvSpPr>
          <p:spPr bwMode="auto">
            <a:xfrm>
              <a:off x="6170363" y="4149725"/>
              <a:ext cx="0" cy="215900"/>
            </a:xfrm>
            <a:prstGeom prst="line">
              <a:avLst/>
            </a:prstGeom>
            <a:noFill/>
            <a:ln w="19050" cap="rnd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Line 49"/>
            <p:cNvSpPr>
              <a:spLocks noChangeShapeType="1"/>
            </p:cNvSpPr>
            <p:nvPr/>
          </p:nvSpPr>
          <p:spPr bwMode="auto">
            <a:xfrm>
              <a:off x="8978651" y="4149725"/>
              <a:ext cx="0" cy="215900"/>
            </a:xfrm>
            <a:prstGeom prst="line">
              <a:avLst/>
            </a:prstGeom>
            <a:noFill/>
            <a:ln w="19050" cap="rnd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00113" y="1349337"/>
            <a:ext cx="3037234" cy="2180016"/>
            <a:chOff x="900113" y="1247397"/>
            <a:chExt cx="3037234" cy="2180016"/>
          </a:xfrm>
        </p:grpSpPr>
        <p:sp>
          <p:nvSpPr>
            <p:cNvPr id="17" name="Line 15"/>
            <p:cNvSpPr>
              <a:spLocks noChangeShapeType="1"/>
            </p:cNvSpPr>
            <p:nvPr/>
          </p:nvSpPr>
          <p:spPr bwMode="auto">
            <a:xfrm>
              <a:off x="1908175" y="2997200"/>
              <a:ext cx="0" cy="430213"/>
            </a:xfrm>
            <a:prstGeom prst="line">
              <a:avLst/>
            </a:prstGeom>
            <a:noFill/>
            <a:ln w="19050" cap="rnd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Rectangle 38"/>
            <p:cNvSpPr>
              <a:spLocks noChangeArrowheads="1"/>
            </p:cNvSpPr>
            <p:nvPr/>
          </p:nvSpPr>
          <p:spPr bwMode="auto">
            <a:xfrm>
              <a:off x="900113" y="1557338"/>
              <a:ext cx="3037234" cy="1701017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19" name="Rectangle 39"/>
            <p:cNvSpPr>
              <a:spLocks noChangeArrowheads="1"/>
            </p:cNvSpPr>
            <p:nvPr/>
          </p:nvSpPr>
          <p:spPr bwMode="auto">
            <a:xfrm>
              <a:off x="900113" y="1247397"/>
              <a:ext cx="3037234" cy="309941"/>
            </a:xfrm>
            <a:prstGeom prst="rect">
              <a:avLst/>
            </a:prstGeom>
            <a:gradFill rotWithShape="1">
              <a:gsLst>
                <a:gs pos="0">
                  <a:srgbClr val="FF6600"/>
                </a:gs>
                <a:gs pos="100000">
                  <a:srgbClr val="FF99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① 探索期（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20-29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 Box 53"/>
            <p:cNvSpPr txBox="1">
              <a:spLocks noChangeArrowheads="1"/>
            </p:cNvSpPr>
            <p:nvPr/>
          </p:nvSpPr>
          <p:spPr bwMode="auto">
            <a:xfrm>
              <a:off x="938213" y="1628775"/>
              <a:ext cx="2999134" cy="13667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ea typeface="微软雅黑" pitchFamily="34" charset="-122"/>
                </a:rPr>
                <a:t>开始考虑自身条件与喜爱的职业是否相符，有意识的进行能力培养，并选定工作领域，开始从事某种职业，对职业发展目标的可行性进行实验。</a:t>
              </a:r>
            </a:p>
          </p:txBody>
        </p:sp>
      </p:grpSp>
      <p:sp>
        <p:nvSpPr>
          <p:cNvPr id="21" name="Line 36"/>
          <p:cNvSpPr>
            <a:spLocks noChangeShapeType="1"/>
          </p:cNvSpPr>
          <p:nvPr/>
        </p:nvSpPr>
        <p:spPr bwMode="auto">
          <a:xfrm>
            <a:off x="6082441" y="4148478"/>
            <a:ext cx="0" cy="2207808"/>
          </a:xfrm>
          <a:prstGeom prst="line">
            <a:avLst/>
          </a:prstGeom>
          <a:noFill/>
          <a:ln w="19050" cap="rnd">
            <a:solidFill>
              <a:srgbClr val="FF66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2778770" y="4345328"/>
            <a:ext cx="3037234" cy="2180016"/>
            <a:chOff x="900113" y="1247397"/>
            <a:chExt cx="3037234" cy="2180016"/>
          </a:xfrm>
        </p:grpSpPr>
        <p:sp>
          <p:nvSpPr>
            <p:cNvPr id="23" name="Line 15"/>
            <p:cNvSpPr>
              <a:spLocks noChangeShapeType="1"/>
            </p:cNvSpPr>
            <p:nvPr/>
          </p:nvSpPr>
          <p:spPr bwMode="auto">
            <a:xfrm>
              <a:off x="1908175" y="2997200"/>
              <a:ext cx="0" cy="430213"/>
            </a:xfrm>
            <a:prstGeom prst="line">
              <a:avLst/>
            </a:prstGeom>
            <a:noFill/>
            <a:ln w="19050" cap="rnd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Rectangle 38"/>
            <p:cNvSpPr>
              <a:spLocks noChangeArrowheads="1"/>
            </p:cNvSpPr>
            <p:nvPr/>
          </p:nvSpPr>
          <p:spPr bwMode="auto">
            <a:xfrm>
              <a:off x="900113" y="1557338"/>
              <a:ext cx="3037234" cy="1701017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25" name="Rectangle 39"/>
            <p:cNvSpPr>
              <a:spLocks noChangeArrowheads="1"/>
            </p:cNvSpPr>
            <p:nvPr/>
          </p:nvSpPr>
          <p:spPr bwMode="auto">
            <a:xfrm>
              <a:off x="900113" y="1247397"/>
              <a:ext cx="3037234" cy="309941"/>
            </a:xfrm>
            <a:prstGeom prst="rect">
              <a:avLst/>
            </a:prstGeom>
            <a:gradFill rotWithShape="1">
              <a:gsLst>
                <a:gs pos="0">
                  <a:srgbClr val="FF6600"/>
                </a:gs>
                <a:gs pos="100000">
                  <a:srgbClr val="FF99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② 稳定期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30-39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岁）</a:t>
              </a:r>
            </a:p>
          </p:txBody>
        </p:sp>
        <p:sp>
          <p:nvSpPr>
            <p:cNvPr id="26" name="Text Box 53"/>
            <p:cNvSpPr txBox="1">
              <a:spLocks noChangeArrowheads="1"/>
            </p:cNvSpPr>
            <p:nvPr/>
          </p:nvSpPr>
          <p:spPr bwMode="auto">
            <a:xfrm>
              <a:off x="938213" y="1628775"/>
              <a:ext cx="2999134" cy="16435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ea typeface="微软雅黑" pitchFamily="34" charset="-122"/>
                </a:rPr>
                <a:t>基本</a:t>
              </a:r>
              <a:r>
                <a:rPr lang="zh-CN" altLang="en-US" sz="1400" dirty="0">
                  <a:solidFill>
                    <a:schemeClr val="bg1"/>
                  </a:solidFill>
                  <a:ea typeface="微软雅黑" pitchFamily="34" charset="-122"/>
                </a:rPr>
                <a:t>使命是“成家立业”</a:t>
              </a:r>
              <a:r>
                <a:rPr lang="zh-CN" altLang="en-US" sz="1400" dirty="0" smtClean="0">
                  <a:solidFill>
                    <a:schemeClr val="bg1"/>
                  </a:solidFill>
                  <a:ea typeface="微软雅黑" pitchFamily="34" charset="-122"/>
                </a:rPr>
                <a:t>，</a:t>
              </a:r>
              <a:r>
                <a:rPr lang="zh-CN" altLang="en-US" sz="1400" dirty="0">
                  <a:solidFill>
                    <a:schemeClr val="bg1"/>
                  </a:solidFill>
                  <a:ea typeface="微软雅黑" pitchFamily="34" charset="-122"/>
                </a:rPr>
                <a:t>是</a:t>
              </a:r>
              <a:r>
                <a:rPr lang="zh-CN" altLang="en-US" sz="1400" dirty="0" smtClean="0">
                  <a:solidFill>
                    <a:schemeClr val="bg1"/>
                  </a:solidFill>
                  <a:ea typeface="微软雅黑" pitchFamily="34" charset="-122"/>
                </a:rPr>
                <a:t>关键阶段，是极富</a:t>
              </a:r>
              <a:r>
                <a:rPr lang="zh-CN" altLang="en-US" sz="1400" dirty="0">
                  <a:solidFill>
                    <a:schemeClr val="bg1"/>
                  </a:solidFill>
                  <a:ea typeface="微软雅黑" pitchFamily="34" charset="-122"/>
                </a:rPr>
                <a:t>创造性的时期，</a:t>
              </a:r>
              <a:r>
                <a:rPr lang="zh-CN" altLang="en-US" sz="1400" dirty="0" smtClean="0">
                  <a:solidFill>
                    <a:schemeClr val="bg1"/>
                  </a:solidFill>
                  <a:ea typeface="微软雅黑" pitchFamily="34" charset="-122"/>
                </a:rPr>
                <a:t>一般职业方向已定，</a:t>
              </a:r>
              <a:r>
                <a:rPr lang="zh-CN" altLang="en-US" sz="1400" dirty="0">
                  <a:solidFill>
                    <a:schemeClr val="bg1"/>
                  </a:solidFill>
                  <a:ea typeface="微软雅黑" pitchFamily="34" charset="-122"/>
                </a:rPr>
                <a:t>拥有并保持自己的核心竞争力，在自己选择的专业或管理领域内继续学习，力争成为一名专家或职业能手。</a:t>
              </a:r>
            </a:p>
          </p:txBody>
        </p:sp>
      </p:grpSp>
      <p:sp>
        <p:nvSpPr>
          <p:cNvPr id="27" name="Line 36"/>
          <p:cNvSpPr>
            <a:spLocks noChangeShapeType="1"/>
          </p:cNvSpPr>
          <p:nvPr/>
        </p:nvSpPr>
        <p:spPr bwMode="auto">
          <a:xfrm>
            <a:off x="4201901" y="1349337"/>
            <a:ext cx="0" cy="2332416"/>
          </a:xfrm>
          <a:prstGeom prst="line">
            <a:avLst/>
          </a:prstGeom>
          <a:noFill/>
          <a:ln w="19050" cap="rnd">
            <a:solidFill>
              <a:srgbClr val="FF66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" name="Line 36"/>
          <p:cNvSpPr>
            <a:spLocks noChangeShapeType="1"/>
          </p:cNvSpPr>
          <p:nvPr/>
        </p:nvSpPr>
        <p:spPr bwMode="auto">
          <a:xfrm>
            <a:off x="7897787" y="1349337"/>
            <a:ext cx="0" cy="2332416"/>
          </a:xfrm>
          <a:prstGeom prst="line">
            <a:avLst/>
          </a:prstGeom>
          <a:noFill/>
          <a:ln w="19050" cap="rnd">
            <a:solidFill>
              <a:srgbClr val="FF66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Line 36"/>
          <p:cNvSpPr>
            <a:spLocks noChangeShapeType="1"/>
          </p:cNvSpPr>
          <p:nvPr/>
        </p:nvSpPr>
        <p:spPr bwMode="auto">
          <a:xfrm>
            <a:off x="9769995" y="4148478"/>
            <a:ext cx="0" cy="2207808"/>
          </a:xfrm>
          <a:prstGeom prst="line">
            <a:avLst/>
          </a:prstGeom>
          <a:noFill/>
          <a:ln w="19050" cap="rnd">
            <a:solidFill>
              <a:srgbClr val="FF66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4657427" y="1350924"/>
            <a:ext cx="3037234" cy="2180016"/>
            <a:chOff x="900113" y="1247397"/>
            <a:chExt cx="3037234" cy="2180016"/>
          </a:xfrm>
        </p:grpSpPr>
        <p:sp>
          <p:nvSpPr>
            <p:cNvPr id="31" name="Line 15"/>
            <p:cNvSpPr>
              <a:spLocks noChangeShapeType="1"/>
            </p:cNvSpPr>
            <p:nvPr/>
          </p:nvSpPr>
          <p:spPr bwMode="auto">
            <a:xfrm>
              <a:off x="1908175" y="2997200"/>
              <a:ext cx="0" cy="430213"/>
            </a:xfrm>
            <a:prstGeom prst="line">
              <a:avLst/>
            </a:prstGeom>
            <a:noFill/>
            <a:ln w="19050" cap="rnd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Rectangle 38"/>
            <p:cNvSpPr>
              <a:spLocks noChangeArrowheads="1"/>
            </p:cNvSpPr>
            <p:nvPr/>
          </p:nvSpPr>
          <p:spPr bwMode="auto">
            <a:xfrm>
              <a:off x="900113" y="1557338"/>
              <a:ext cx="3037234" cy="1701017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33" name="Rectangle 39"/>
            <p:cNvSpPr>
              <a:spLocks noChangeArrowheads="1"/>
            </p:cNvSpPr>
            <p:nvPr/>
          </p:nvSpPr>
          <p:spPr bwMode="auto">
            <a:xfrm>
              <a:off x="900113" y="1247397"/>
              <a:ext cx="3037234" cy="309941"/>
            </a:xfrm>
            <a:prstGeom prst="rect">
              <a:avLst/>
            </a:prstGeom>
            <a:gradFill rotWithShape="1">
              <a:gsLst>
                <a:gs pos="0">
                  <a:srgbClr val="FF6600"/>
                </a:gs>
                <a:gs pos="100000">
                  <a:srgbClr val="FF99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③ 中年危机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期（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40-49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Text Box 53"/>
            <p:cNvSpPr txBox="1">
              <a:spLocks noChangeArrowheads="1"/>
            </p:cNvSpPr>
            <p:nvPr/>
          </p:nvSpPr>
          <p:spPr bwMode="auto">
            <a:xfrm>
              <a:off x="938213" y="1628775"/>
              <a:ext cx="2999134" cy="16435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/>
                  </a:solidFill>
                  <a:ea typeface="微软雅黑" pitchFamily="34" charset="-122"/>
                </a:rPr>
                <a:t>进入“安身立命”</a:t>
              </a:r>
              <a:r>
                <a:rPr lang="zh-CN" altLang="en-US" sz="1400" dirty="0">
                  <a:solidFill>
                    <a:schemeClr val="bg1"/>
                  </a:solidFill>
                  <a:ea typeface="微软雅黑" pitchFamily="34" charset="-122"/>
                </a:rPr>
                <a:t>的状态</a:t>
              </a:r>
              <a:r>
                <a:rPr lang="zh-CN" altLang="en-US" sz="1400" dirty="0" smtClean="0">
                  <a:solidFill>
                    <a:schemeClr val="bg1"/>
                  </a:solidFill>
                  <a:ea typeface="微软雅黑" pitchFamily="34" charset="-122"/>
                </a:rPr>
                <a:t>，呈现“中期稳定”态势，</a:t>
              </a:r>
              <a:r>
                <a:rPr lang="zh-CN" altLang="en-US" sz="1400" dirty="0">
                  <a:solidFill>
                    <a:schemeClr val="bg1"/>
                  </a:solidFill>
                  <a:ea typeface="微软雅黑" pitchFamily="34" charset="-122"/>
                </a:rPr>
                <a:t>同时也遇到一系列</a:t>
              </a:r>
              <a:r>
                <a:rPr lang="zh-CN" altLang="en-US" sz="1400" dirty="0" smtClean="0">
                  <a:solidFill>
                    <a:schemeClr val="bg1"/>
                  </a:solidFill>
                  <a:ea typeface="微软雅黑" pitchFamily="34" charset="-122"/>
                </a:rPr>
                <a:t>“中年危机”，如</a:t>
              </a:r>
              <a:r>
                <a:rPr lang="zh-CN" altLang="en-US" sz="1400" dirty="0">
                  <a:solidFill>
                    <a:schemeClr val="bg1"/>
                  </a:solidFill>
                  <a:ea typeface="微软雅黑" pitchFamily="34" charset="-122"/>
                </a:rPr>
                <a:t>面对</a:t>
              </a:r>
              <a:r>
                <a:rPr lang="zh-CN" altLang="en-US" sz="1400" dirty="0" smtClean="0">
                  <a:solidFill>
                    <a:schemeClr val="bg1"/>
                  </a:solidFill>
                  <a:ea typeface="微软雅黑" pitchFamily="34" charset="-122"/>
                </a:rPr>
                <a:t>新人挑战</a:t>
              </a:r>
              <a:r>
                <a:rPr lang="zh-CN" altLang="en-US" sz="1400" dirty="0">
                  <a:solidFill>
                    <a:schemeClr val="bg1"/>
                  </a:solidFill>
                  <a:ea typeface="微软雅黑" pitchFamily="34" charset="-122"/>
                </a:rPr>
                <a:t>，</a:t>
              </a:r>
              <a:r>
                <a:rPr lang="zh-CN" altLang="en-US" sz="1400" dirty="0" smtClean="0">
                  <a:solidFill>
                    <a:schemeClr val="bg1"/>
                  </a:solidFill>
                  <a:ea typeface="微软雅黑" pitchFamily="34" charset="-122"/>
                </a:rPr>
                <a:t>或偏离原来职业</a:t>
              </a:r>
              <a:r>
                <a:rPr lang="zh-CN" altLang="en-US" sz="1400" dirty="0">
                  <a:solidFill>
                    <a:schemeClr val="bg1"/>
                  </a:solidFill>
                  <a:ea typeface="微软雅黑" pitchFamily="34" charset="-122"/>
                </a:rPr>
                <a:t>目标或</a:t>
              </a:r>
              <a:r>
                <a:rPr lang="zh-CN" altLang="en-US" sz="1400" dirty="0" smtClean="0">
                  <a:solidFill>
                    <a:schemeClr val="bg1"/>
                  </a:solidFill>
                  <a:ea typeface="微软雅黑" pitchFamily="34" charset="-122"/>
                </a:rPr>
                <a:t>发现新</a:t>
              </a:r>
              <a:r>
                <a:rPr lang="zh-CN" altLang="en-US" sz="1400" dirty="0">
                  <a:solidFill>
                    <a:schemeClr val="bg1"/>
                  </a:solidFill>
                  <a:ea typeface="微软雅黑" pitchFamily="34" charset="-122"/>
                </a:rPr>
                <a:t>的目标，以及出现职业发展瓶颈等</a:t>
              </a:r>
              <a:r>
                <a:rPr lang="zh-CN" altLang="en-US" sz="1400" dirty="0" smtClean="0">
                  <a:solidFill>
                    <a:schemeClr val="bg1"/>
                  </a:solidFill>
                  <a:ea typeface="微软雅黑" pitchFamily="34" charset="-122"/>
                </a:rPr>
                <a:t>，是人生发展的重要</a:t>
              </a:r>
              <a:r>
                <a:rPr lang="zh-CN" altLang="en-US" sz="1400" dirty="0">
                  <a:solidFill>
                    <a:schemeClr val="bg1"/>
                  </a:solidFill>
                  <a:ea typeface="微软雅黑" pitchFamily="34" charset="-122"/>
                </a:rPr>
                <a:t>分水岭。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444729" y="4345328"/>
            <a:ext cx="3037234" cy="2180016"/>
            <a:chOff x="900113" y="1247397"/>
            <a:chExt cx="3037234" cy="2180016"/>
          </a:xfrm>
        </p:grpSpPr>
        <p:sp>
          <p:nvSpPr>
            <p:cNvPr id="36" name="Line 15"/>
            <p:cNvSpPr>
              <a:spLocks noChangeShapeType="1"/>
            </p:cNvSpPr>
            <p:nvPr/>
          </p:nvSpPr>
          <p:spPr bwMode="auto">
            <a:xfrm>
              <a:off x="1908175" y="2997200"/>
              <a:ext cx="0" cy="430213"/>
            </a:xfrm>
            <a:prstGeom prst="line">
              <a:avLst/>
            </a:prstGeom>
            <a:noFill/>
            <a:ln w="19050" cap="rnd">
              <a:solidFill>
                <a:schemeClr val="bg2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Rectangle 38"/>
            <p:cNvSpPr>
              <a:spLocks noChangeArrowheads="1"/>
            </p:cNvSpPr>
            <p:nvPr/>
          </p:nvSpPr>
          <p:spPr bwMode="auto">
            <a:xfrm>
              <a:off x="900113" y="1557338"/>
              <a:ext cx="3037234" cy="1701017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  <a:extLst/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38" name="Rectangle 39"/>
            <p:cNvSpPr>
              <a:spLocks noChangeArrowheads="1"/>
            </p:cNvSpPr>
            <p:nvPr/>
          </p:nvSpPr>
          <p:spPr bwMode="auto">
            <a:xfrm>
              <a:off x="900113" y="1247397"/>
              <a:ext cx="3037234" cy="309941"/>
            </a:xfrm>
            <a:prstGeom prst="rect">
              <a:avLst/>
            </a:prstGeom>
            <a:gradFill rotWithShape="1">
              <a:gsLst>
                <a:gs pos="0">
                  <a:srgbClr val="FF6600"/>
                </a:gs>
                <a:gs pos="100000">
                  <a:srgbClr val="FF9900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④ 成熟期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</a:t>
              </a:r>
              <a:r>
                <a:rPr lang="en-US" altLang="zh-CN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50-59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Text Box 53"/>
            <p:cNvSpPr txBox="1">
              <a:spLocks noChangeArrowheads="1"/>
            </p:cNvSpPr>
            <p:nvPr/>
          </p:nvSpPr>
          <p:spPr bwMode="auto">
            <a:xfrm>
              <a:off x="938213" y="1628775"/>
              <a:ext cx="2999134" cy="16435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ea typeface="微软雅黑" pitchFamily="34" charset="-122"/>
                </a:rPr>
                <a:t>这一阶段扩大、发展、深化自己的核心技能，维护已获得的成就和社会地位，维持家庭和工作两者间的和谐关系，寻找接替人选。并不断总结自己的职业经验，开始成为一名良师，传授经验给后起之秀。</a:t>
              </a:r>
            </a:p>
          </p:txBody>
        </p:sp>
      </p:grpSp>
      <p:sp>
        <p:nvSpPr>
          <p:cNvPr id="40" name="TextBox 6"/>
          <p:cNvSpPr txBox="1"/>
          <p:nvPr/>
        </p:nvSpPr>
        <p:spPr>
          <a:xfrm>
            <a:off x="8296496" y="1738557"/>
            <a:ext cx="309404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六十岁以后，应该能够退休了吧！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0205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989891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5361" y="2947036"/>
            <a:ext cx="598170" cy="6553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6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5911" y="2948940"/>
            <a:ext cx="9359264" cy="657226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75" y="2181226"/>
            <a:ext cx="9311640" cy="77533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4815" y="2177416"/>
            <a:ext cx="853440" cy="77914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6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4451" y="3920490"/>
            <a:ext cx="6907530" cy="169354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>
              <a:lnSpc>
                <a:spcPts val="2400"/>
              </a:lnSpc>
              <a:defRPr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  <a:defRPr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  <a:defRPr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977164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1.1 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简单的绘图技巧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51502" y="2780927"/>
            <a:ext cx="2736305" cy="3384376"/>
          </a:xfrm>
          <a:prstGeom prst="rect">
            <a:avLst/>
          </a:prstGeom>
          <a:ln>
            <a:solidFill>
              <a:srgbClr val="FF9300"/>
            </a:solidFill>
          </a:ln>
        </p:spPr>
      </p:pic>
      <p:sp>
        <p:nvSpPr>
          <p:cNvPr id="28" name="TextBox 6"/>
          <p:cNvSpPr txBox="1"/>
          <p:nvPr/>
        </p:nvSpPr>
        <p:spPr>
          <a:xfrm>
            <a:off x="770582" y="1052736"/>
            <a:ext cx="11009061" cy="1497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按住</a:t>
            </a:r>
            <a:r>
              <a:rPr lang="en-US" altLang="zh-CN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Shift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，选线时可以画出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笔直的线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，选矩形时可以画出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正方形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，选椭圆时，可以画出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正圆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选择某图后，单击右键，选择“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锁定绘图模式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”，可以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连续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使用该图。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可以通过先画弧，再设计圆弧的末端箭头，来绘出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弯曲箭头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0000"/>
              </a:lnSpc>
              <a:buFont typeface="+mj-ea"/>
              <a:buAutoNum type="circleNumDbPlain"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可以通过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形状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轮廓→箭头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灵活设计线的箭头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10059615" y="4409401"/>
            <a:ext cx="1440160" cy="288032"/>
          </a:xfrm>
          <a:prstGeom prst="roundRect">
            <a:avLst>
              <a:gd name="adj" fmla="val 7198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43191" y="2780928"/>
            <a:ext cx="2649084" cy="3384376"/>
          </a:xfrm>
          <a:prstGeom prst="rect">
            <a:avLst/>
          </a:prstGeom>
          <a:ln>
            <a:solidFill>
              <a:srgbClr val="FF9300"/>
            </a:solidFill>
          </a:ln>
        </p:spPr>
      </p:pic>
      <p:sp>
        <p:nvSpPr>
          <p:cNvPr id="36" name="圆角矩形 35"/>
          <p:cNvSpPr/>
          <p:nvPr/>
        </p:nvSpPr>
        <p:spPr>
          <a:xfrm>
            <a:off x="6243191" y="5877271"/>
            <a:ext cx="1440160" cy="288032"/>
          </a:xfrm>
          <a:prstGeom prst="roundRect">
            <a:avLst>
              <a:gd name="adj" fmla="val 7198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0995719" y="4186059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2</a:t>
            </a:r>
            <a:endParaRPr lang="zh-CN" altLang="en-US" dirty="0"/>
          </a:p>
        </p:txBody>
      </p:sp>
      <p:sp>
        <p:nvSpPr>
          <p:cNvPr id="38" name="椭圆 37"/>
          <p:cNvSpPr/>
          <p:nvPr/>
        </p:nvSpPr>
        <p:spPr>
          <a:xfrm>
            <a:off x="6985192" y="5698445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4</a:t>
            </a:r>
            <a:endParaRPr lang="zh-CN" altLang="en-US" dirty="0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47354" y="4509120"/>
            <a:ext cx="3672408" cy="1656184"/>
          </a:xfrm>
          <a:prstGeom prst="rect">
            <a:avLst/>
          </a:prstGeom>
        </p:spPr>
      </p:pic>
      <p:cxnSp>
        <p:nvCxnSpPr>
          <p:cNvPr id="41" name="直接箭头连接符 40"/>
          <p:cNvCxnSpPr/>
          <p:nvPr/>
        </p:nvCxnSpPr>
        <p:spPr>
          <a:xfrm>
            <a:off x="2426767" y="5337212"/>
            <a:ext cx="900747" cy="0"/>
          </a:xfrm>
          <a:prstGeom prst="straightConnector1">
            <a:avLst/>
          </a:prstGeom>
          <a:ln>
            <a:solidFill>
              <a:srgbClr val="FF000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619648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1.2 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神奇的“合并形状”功能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6" name="TextBox 6"/>
          <p:cNvSpPr txBox="1"/>
          <p:nvPr/>
        </p:nvSpPr>
        <p:spPr>
          <a:xfrm>
            <a:off x="770582" y="980728"/>
            <a:ext cx="110090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版：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格式→合并形状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版：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 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选项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 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自定义功能区→不在功能区的命令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（需要添加）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70583" y="1268761"/>
            <a:ext cx="11009060" cy="4824535"/>
            <a:chOff x="770583" y="1196753"/>
            <a:chExt cx="11009060" cy="482453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83643" y="1196753"/>
              <a:ext cx="3096000" cy="2424578"/>
            </a:xfrm>
            <a:prstGeom prst="rect">
              <a:avLst/>
            </a:prstGeom>
            <a:ln>
              <a:solidFill>
                <a:srgbClr val="FF9300"/>
              </a:solidFill>
            </a:ln>
          </p:spPr>
        </p:pic>
        <p:sp>
          <p:nvSpPr>
            <p:cNvPr id="17" name="圆角矩形 16"/>
            <p:cNvSpPr/>
            <p:nvPr/>
          </p:nvSpPr>
          <p:spPr>
            <a:xfrm>
              <a:off x="10275639" y="1628800"/>
              <a:ext cx="1368152" cy="1972444"/>
            </a:xfrm>
            <a:prstGeom prst="roundRect">
              <a:avLst>
                <a:gd name="adj" fmla="val 7198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肘形连接符 17"/>
            <p:cNvCxnSpPr>
              <a:stCxn id="17" idx="1"/>
              <a:endCxn id="40" idx="0"/>
            </p:cNvCxnSpPr>
            <p:nvPr/>
          </p:nvCxnSpPr>
          <p:spPr>
            <a:xfrm rot="10800000" flipV="1">
              <a:off x="6275113" y="2615022"/>
              <a:ext cx="4000526" cy="1102010"/>
            </a:xfrm>
            <a:prstGeom prst="bentConnector2">
              <a:avLst/>
            </a:prstGeom>
            <a:noFill/>
            <a:ln w="38100">
              <a:solidFill>
                <a:srgbClr val="FF0000"/>
              </a:solidFill>
              <a:headEnd type="oval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10" name="组合 9"/>
            <p:cNvGrpSpPr/>
            <p:nvPr/>
          </p:nvGrpSpPr>
          <p:grpSpPr>
            <a:xfrm>
              <a:off x="770583" y="3717032"/>
              <a:ext cx="11009060" cy="2304256"/>
              <a:chOff x="770583" y="3717032"/>
              <a:chExt cx="11009060" cy="2304256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770583" y="3717032"/>
                <a:ext cx="11009060" cy="230425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FF93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4" name="组合 3"/>
              <p:cNvGrpSpPr/>
              <p:nvPr/>
            </p:nvGrpSpPr>
            <p:grpSpPr>
              <a:xfrm>
                <a:off x="1114662" y="3995736"/>
                <a:ext cx="1620180" cy="1080120"/>
                <a:chOff x="842591" y="4221088"/>
                <a:chExt cx="1620180" cy="1080120"/>
              </a:xfrm>
            </p:grpSpPr>
            <p:sp>
              <p:nvSpPr>
                <p:cNvPr id="19" name="椭圆 18"/>
                <p:cNvSpPr/>
                <p:nvPr/>
              </p:nvSpPr>
              <p:spPr>
                <a:xfrm>
                  <a:off x="842591" y="4221088"/>
                  <a:ext cx="1080120" cy="1080120"/>
                </a:xfrm>
                <a:prstGeom prst="ellipse">
                  <a:avLst/>
                </a:prstGeom>
                <a:solidFill>
                  <a:srgbClr val="FF930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椭圆 19"/>
                <p:cNvSpPr/>
                <p:nvPr/>
              </p:nvSpPr>
              <p:spPr>
                <a:xfrm>
                  <a:off x="1382651" y="4221088"/>
                  <a:ext cx="1080120" cy="1080120"/>
                </a:xfrm>
                <a:prstGeom prst="ellipse">
                  <a:avLst/>
                </a:prstGeom>
                <a:solidFill>
                  <a:srgbClr val="92D05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4" name="任意多边形 23"/>
              <p:cNvSpPr/>
              <p:nvPr/>
            </p:nvSpPr>
            <p:spPr>
              <a:xfrm>
                <a:off x="2837301" y="3995736"/>
                <a:ext cx="1620180" cy="1080120"/>
              </a:xfrm>
              <a:custGeom>
                <a:avLst/>
                <a:gdLst>
                  <a:gd name="connsiteX0" fmla="*/ 540060 w 1620180"/>
                  <a:gd name="connsiteY0" fmla="*/ 0 h 1080120"/>
                  <a:gd name="connsiteX1" fmla="*/ 750276 w 1620180"/>
                  <a:gd name="connsiteY1" fmla="*/ 42441 h 1080120"/>
                  <a:gd name="connsiteX2" fmla="*/ 810090 w 1620180"/>
                  <a:gd name="connsiteY2" fmla="*/ 74907 h 1080120"/>
                  <a:gd name="connsiteX3" fmla="*/ 869904 w 1620180"/>
                  <a:gd name="connsiteY3" fmla="*/ 42441 h 1080120"/>
                  <a:gd name="connsiteX4" fmla="*/ 1080120 w 1620180"/>
                  <a:gd name="connsiteY4" fmla="*/ 0 h 1080120"/>
                  <a:gd name="connsiteX5" fmla="*/ 1620180 w 1620180"/>
                  <a:gd name="connsiteY5" fmla="*/ 540060 h 1080120"/>
                  <a:gd name="connsiteX6" fmla="*/ 1080120 w 1620180"/>
                  <a:gd name="connsiteY6" fmla="*/ 1080120 h 1080120"/>
                  <a:gd name="connsiteX7" fmla="*/ 869904 w 1620180"/>
                  <a:gd name="connsiteY7" fmla="*/ 1037680 h 1080120"/>
                  <a:gd name="connsiteX8" fmla="*/ 810090 w 1620180"/>
                  <a:gd name="connsiteY8" fmla="*/ 1005214 h 1080120"/>
                  <a:gd name="connsiteX9" fmla="*/ 750276 w 1620180"/>
                  <a:gd name="connsiteY9" fmla="*/ 1037680 h 1080120"/>
                  <a:gd name="connsiteX10" fmla="*/ 540060 w 1620180"/>
                  <a:gd name="connsiteY10" fmla="*/ 1080120 h 1080120"/>
                  <a:gd name="connsiteX11" fmla="*/ 0 w 1620180"/>
                  <a:gd name="connsiteY11" fmla="*/ 540060 h 1080120"/>
                  <a:gd name="connsiteX12" fmla="*/ 540060 w 1620180"/>
                  <a:gd name="connsiteY12" fmla="*/ 0 h 1080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620180" h="1080120">
                    <a:moveTo>
                      <a:pt x="540060" y="0"/>
                    </a:moveTo>
                    <a:cubicBezTo>
                      <a:pt x="614627" y="0"/>
                      <a:pt x="685664" y="15112"/>
                      <a:pt x="750276" y="42441"/>
                    </a:cubicBezTo>
                    <a:lnTo>
                      <a:pt x="810090" y="74907"/>
                    </a:lnTo>
                    <a:lnTo>
                      <a:pt x="869904" y="42441"/>
                    </a:lnTo>
                    <a:cubicBezTo>
                      <a:pt x="934516" y="15112"/>
                      <a:pt x="1005553" y="0"/>
                      <a:pt x="1080120" y="0"/>
                    </a:cubicBezTo>
                    <a:cubicBezTo>
                      <a:pt x="1378387" y="0"/>
                      <a:pt x="1620180" y="241793"/>
                      <a:pt x="1620180" y="540060"/>
                    </a:cubicBezTo>
                    <a:cubicBezTo>
                      <a:pt x="1620180" y="838327"/>
                      <a:pt x="1378387" y="1080120"/>
                      <a:pt x="1080120" y="1080120"/>
                    </a:cubicBezTo>
                    <a:cubicBezTo>
                      <a:pt x="1005553" y="1080120"/>
                      <a:pt x="934516" y="1065008"/>
                      <a:pt x="869904" y="1037680"/>
                    </a:cubicBezTo>
                    <a:lnTo>
                      <a:pt x="810090" y="1005214"/>
                    </a:lnTo>
                    <a:lnTo>
                      <a:pt x="750276" y="1037680"/>
                    </a:lnTo>
                    <a:cubicBezTo>
                      <a:pt x="685664" y="1065008"/>
                      <a:pt x="614627" y="1080120"/>
                      <a:pt x="540060" y="1080120"/>
                    </a:cubicBezTo>
                    <a:cubicBezTo>
                      <a:pt x="241793" y="1080120"/>
                      <a:pt x="0" y="838327"/>
                      <a:pt x="0" y="540060"/>
                    </a:cubicBezTo>
                    <a:cubicBezTo>
                      <a:pt x="0" y="241793"/>
                      <a:pt x="241793" y="0"/>
                      <a:pt x="540060" y="0"/>
                    </a:cubicBezTo>
                    <a:close/>
                  </a:path>
                </a:pathLst>
              </a:cu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6475046" y="3995736"/>
                <a:ext cx="1657014" cy="1080120"/>
                <a:chOff x="4803031" y="4196276"/>
                <a:chExt cx="1657014" cy="1080120"/>
              </a:xfrm>
            </p:grpSpPr>
            <p:sp>
              <p:nvSpPr>
                <p:cNvPr id="32" name="任意多边形 31"/>
                <p:cNvSpPr/>
                <p:nvPr/>
              </p:nvSpPr>
              <p:spPr>
                <a:xfrm>
                  <a:off x="5361508" y="4271183"/>
                  <a:ext cx="540060" cy="930306"/>
                </a:xfrm>
                <a:custGeom>
                  <a:avLst/>
                  <a:gdLst>
                    <a:gd name="connsiteX0" fmla="*/ 270030 w 540060"/>
                    <a:gd name="connsiteY0" fmla="*/ 0 h 930306"/>
                    <a:gd name="connsiteX1" fmla="*/ 301953 w 540060"/>
                    <a:gd name="connsiteY1" fmla="*/ 17327 h 930306"/>
                    <a:gd name="connsiteX2" fmla="*/ 540060 w 540060"/>
                    <a:gd name="connsiteY2" fmla="*/ 465153 h 930306"/>
                    <a:gd name="connsiteX3" fmla="*/ 301953 w 540060"/>
                    <a:gd name="connsiteY3" fmla="*/ 912979 h 930306"/>
                    <a:gd name="connsiteX4" fmla="*/ 270030 w 540060"/>
                    <a:gd name="connsiteY4" fmla="*/ 930306 h 930306"/>
                    <a:gd name="connsiteX5" fmla="*/ 238107 w 540060"/>
                    <a:gd name="connsiteY5" fmla="*/ 912979 h 930306"/>
                    <a:gd name="connsiteX6" fmla="*/ 0 w 540060"/>
                    <a:gd name="connsiteY6" fmla="*/ 465153 h 930306"/>
                    <a:gd name="connsiteX7" fmla="*/ 238107 w 540060"/>
                    <a:gd name="connsiteY7" fmla="*/ 17327 h 930306"/>
                    <a:gd name="connsiteX8" fmla="*/ 270030 w 540060"/>
                    <a:gd name="connsiteY8" fmla="*/ 0 h 930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40060" h="930306">
                      <a:moveTo>
                        <a:pt x="270030" y="0"/>
                      </a:moveTo>
                      <a:lnTo>
                        <a:pt x="301953" y="17327"/>
                      </a:lnTo>
                      <a:cubicBezTo>
                        <a:pt x="445610" y="114380"/>
                        <a:pt x="540060" y="278736"/>
                        <a:pt x="540060" y="465153"/>
                      </a:cubicBezTo>
                      <a:cubicBezTo>
                        <a:pt x="540060" y="651570"/>
                        <a:pt x="445610" y="815927"/>
                        <a:pt x="301953" y="912979"/>
                      </a:cubicBezTo>
                      <a:lnTo>
                        <a:pt x="270030" y="930306"/>
                      </a:lnTo>
                      <a:lnTo>
                        <a:pt x="238107" y="912979"/>
                      </a:lnTo>
                      <a:cubicBezTo>
                        <a:pt x="94451" y="815927"/>
                        <a:pt x="0" y="651570"/>
                        <a:pt x="0" y="465153"/>
                      </a:cubicBezTo>
                      <a:cubicBezTo>
                        <a:pt x="0" y="278736"/>
                        <a:pt x="94451" y="114380"/>
                        <a:pt x="238107" y="17327"/>
                      </a:cubicBezTo>
                      <a:lnTo>
                        <a:pt x="270030" y="0"/>
                      </a:lnTo>
                      <a:close/>
                    </a:path>
                  </a:pathLst>
                </a:custGeom>
                <a:solidFill>
                  <a:srgbClr val="92D05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任意多边形 32"/>
                <p:cNvSpPr/>
                <p:nvPr/>
              </p:nvSpPr>
              <p:spPr>
                <a:xfrm>
                  <a:off x="4803031" y="4196276"/>
                  <a:ext cx="810090" cy="1080120"/>
                </a:xfrm>
                <a:custGeom>
                  <a:avLst/>
                  <a:gdLst>
                    <a:gd name="connsiteX0" fmla="*/ 540060 w 810090"/>
                    <a:gd name="connsiteY0" fmla="*/ 0 h 1080120"/>
                    <a:gd name="connsiteX1" fmla="*/ 750276 w 810090"/>
                    <a:gd name="connsiteY1" fmla="*/ 42441 h 1080120"/>
                    <a:gd name="connsiteX2" fmla="*/ 810090 w 810090"/>
                    <a:gd name="connsiteY2" fmla="*/ 74907 h 1080120"/>
                    <a:gd name="connsiteX3" fmla="*/ 778167 w 810090"/>
                    <a:gd name="connsiteY3" fmla="*/ 92234 h 1080120"/>
                    <a:gd name="connsiteX4" fmla="*/ 540060 w 810090"/>
                    <a:gd name="connsiteY4" fmla="*/ 540060 h 1080120"/>
                    <a:gd name="connsiteX5" fmla="*/ 778167 w 810090"/>
                    <a:gd name="connsiteY5" fmla="*/ 987886 h 1080120"/>
                    <a:gd name="connsiteX6" fmla="*/ 810090 w 810090"/>
                    <a:gd name="connsiteY6" fmla="*/ 1005213 h 1080120"/>
                    <a:gd name="connsiteX7" fmla="*/ 750276 w 810090"/>
                    <a:gd name="connsiteY7" fmla="*/ 1037679 h 1080120"/>
                    <a:gd name="connsiteX8" fmla="*/ 540060 w 810090"/>
                    <a:gd name="connsiteY8" fmla="*/ 1080120 h 1080120"/>
                    <a:gd name="connsiteX9" fmla="*/ 0 w 810090"/>
                    <a:gd name="connsiteY9" fmla="*/ 540060 h 1080120"/>
                    <a:gd name="connsiteX10" fmla="*/ 540060 w 810090"/>
                    <a:gd name="connsiteY10" fmla="*/ 0 h 10801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10090" h="1080120">
                      <a:moveTo>
                        <a:pt x="540060" y="0"/>
                      </a:moveTo>
                      <a:cubicBezTo>
                        <a:pt x="614627" y="0"/>
                        <a:pt x="685664" y="15112"/>
                        <a:pt x="750276" y="42441"/>
                      </a:cubicBezTo>
                      <a:lnTo>
                        <a:pt x="810090" y="74907"/>
                      </a:lnTo>
                      <a:lnTo>
                        <a:pt x="778167" y="92234"/>
                      </a:lnTo>
                      <a:cubicBezTo>
                        <a:pt x="634511" y="189287"/>
                        <a:pt x="540060" y="353643"/>
                        <a:pt x="540060" y="540060"/>
                      </a:cubicBezTo>
                      <a:cubicBezTo>
                        <a:pt x="540060" y="726477"/>
                        <a:pt x="634511" y="890834"/>
                        <a:pt x="778167" y="987886"/>
                      </a:cubicBezTo>
                      <a:lnTo>
                        <a:pt x="810090" y="1005213"/>
                      </a:lnTo>
                      <a:lnTo>
                        <a:pt x="750276" y="1037679"/>
                      </a:lnTo>
                      <a:cubicBezTo>
                        <a:pt x="685664" y="1065008"/>
                        <a:pt x="614627" y="1080120"/>
                        <a:pt x="540060" y="1080120"/>
                      </a:cubicBezTo>
                      <a:cubicBezTo>
                        <a:pt x="241793" y="1080120"/>
                        <a:pt x="0" y="838327"/>
                        <a:pt x="0" y="540060"/>
                      </a:cubicBezTo>
                      <a:cubicBezTo>
                        <a:pt x="0" y="241793"/>
                        <a:pt x="241793" y="0"/>
                        <a:pt x="540060" y="0"/>
                      </a:cubicBezTo>
                      <a:close/>
                    </a:path>
                  </a:pathLst>
                </a:custGeom>
                <a:solidFill>
                  <a:srgbClr val="92D05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任意多边形 33"/>
                <p:cNvSpPr/>
                <p:nvPr/>
              </p:nvSpPr>
              <p:spPr>
                <a:xfrm>
                  <a:off x="5649955" y="4196276"/>
                  <a:ext cx="810090" cy="1080120"/>
                </a:xfrm>
                <a:custGeom>
                  <a:avLst/>
                  <a:gdLst>
                    <a:gd name="connsiteX0" fmla="*/ 270030 w 810090"/>
                    <a:gd name="connsiteY0" fmla="*/ 0 h 1080120"/>
                    <a:gd name="connsiteX1" fmla="*/ 810090 w 810090"/>
                    <a:gd name="connsiteY1" fmla="*/ 540060 h 1080120"/>
                    <a:gd name="connsiteX2" fmla="*/ 270030 w 810090"/>
                    <a:gd name="connsiteY2" fmla="*/ 1080120 h 1080120"/>
                    <a:gd name="connsiteX3" fmla="*/ 59814 w 810090"/>
                    <a:gd name="connsiteY3" fmla="*/ 1037679 h 1080120"/>
                    <a:gd name="connsiteX4" fmla="*/ 0 w 810090"/>
                    <a:gd name="connsiteY4" fmla="*/ 1005213 h 1080120"/>
                    <a:gd name="connsiteX5" fmla="*/ 31923 w 810090"/>
                    <a:gd name="connsiteY5" fmla="*/ 987886 h 1080120"/>
                    <a:gd name="connsiteX6" fmla="*/ 270030 w 810090"/>
                    <a:gd name="connsiteY6" fmla="*/ 540060 h 1080120"/>
                    <a:gd name="connsiteX7" fmla="*/ 31923 w 810090"/>
                    <a:gd name="connsiteY7" fmla="*/ 92234 h 1080120"/>
                    <a:gd name="connsiteX8" fmla="*/ 0 w 810090"/>
                    <a:gd name="connsiteY8" fmla="*/ 74907 h 1080120"/>
                    <a:gd name="connsiteX9" fmla="*/ 59814 w 810090"/>
                    <a:gd name="connsiteY9" fmla="*/ 42441 h 1080120"/>
                    <a:gd name="connsiteX10" fmla="*/ 270030 w 810090"/>
                    <a:gd name="connsiteY10" fmla="*/ 0 h 10801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10090" h="1080120">
                      <a:moveTo>
                        <a:pt x="270030" y="0"/>
                      </a:moveTo>
                      <a:cubicBezTo>
                        <a:pt x="568297" y="0"/>
                        <a:pt x="810090" y="241793"/>
                        <a:pt x="810090" y="540060"/>
                      </a:cubicBezTo>
                      <a:cubicBezTo>
                        <a:pt x="810090" y="838327"/>
                        <a:pt x="568297" y="1080120"/>
                        <a:pt x="270030" y="1080120"/>
                      </a:cubicBezTo>
                      <a:cubicBezTo>
                        <a:pt x="195463" y="1080120"/>
                        <a:pt x="124426" y="1065008"/>
                        <a:pt x="59814" y="1037679"/>
                      </a:cubicBezTo>
                      <a:lnTo>
                        <a:pt x="0" y="1005213"/>
                      </a:lnTo>
                      <a:lnTo>
                        <a:pt x="31923" y="987886"/>
                      </a:lnTo>
                      <a:cubicBezTo>
                        <a:pt x="175580" y="890834"/>
                        <a:pt x="270030" y="726477"/>
                        <a:pt x="270030" y="540060"/>
                      </a:cubicBezTo>
                      <a:cubicBezTo>
                        <a:pt x="270030" y="353643"/>
                        <a:pt x="175580" y="189287"/>
                        <a:pt x="31923" y="92234"/>
                      </a:cubicBezTo>
                      <a:lnTo>
                        <a:pt x="0" y="74907"/>
                      </a:lnTo>
                      <a:lnTo>
                        <a:pt x="59814" y="42441"/>
                      </a:lnTo>
                      <a:cubicBezTo>
                        <a:pt x="124426" y="15112"/>
                        <a:pt x="195463" y="0"/>
                        <a:pt x="270030" y="0"/>
                      </a:cubicBezTo>
                      <a:close/>
                    </a:path>
                  </a:pathLst>
                </a:custGeom>
                <a:solidFill>
                  <a:srgbClr val="92D05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5" name="任意多边形 34"/>
              <p:cNvSpPr/>
              <p:nvPr/>
            </p:nvSpPr>
            <p:spPr>
              <a:xfrm>
                <a:off x="8861604" y="4070643"/>
                <a:ext cx="540060" cy="930307"/>
              </a:xfrm>
              <a:custGeom>
                <a:avLst/>
                <a:gdLst>
                  <a:gd name="connsiteX0" fmla="*/ 270030 w 540060"/>
                  <a:gd name="connsiteY0" fmla="*/ 0 h 930307"/>
                  <a:gd name="connsiteX1" fmla="*/ 301953 w 540060"/>
                  <a:gd name="connsiteY1" fmla="*/ 17327 h 930307"/>
                  <a:gd name="connsiteX2" fmla="*/ 540060 w 540060"/>
                  <a:gd name="connsiteY2" fmla="*/ 465153 h 930307"/>
                  <a:gd name="connsiteX3" fmla="*/ 301953 w 540060"/>
                  <a:gd name="connsiteY3" fmla="*/ 912980 h 930307"/>
                  <a:gd name="connsiteX4" fmla="*/ 270030 w 540060"/>
                  <a:gd name="connsiteY4" fmla="*/ 930307 h 930307"/>
                  <a:gd name="connsiteX5" fmla="*/ 238108 w 540060"/>
                  <a:gd name="connsiteY5" fmla="*/ 912980 h 930307"/>
                  <a:gd name="connsiteX6" fmla="*/ 0 w 540060"/>
                  <a:gd name="connsiteY6" fmla="*/ 465153 h 930307"/>
                  <a:gd name="connsiteX7" fmla="*/ 238108 w 540060"/>
                  <a:gd name="connsiteY7" fmla="*/ 17327 h 930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0060" h="930307">
                    <a:moveTo>
                      <a:pt x="270030" y="0"/>
                    </a:moveTo>
                    <a:lnTo>
                      <a:pt x="301953" y="17327"/>
                    </a:lnTo>
                    <a:cubicBezTo>
                      <a:pt x="445610" y="114380"/>
                      <a:pt x="540060" y="278736"/>
                      <a:pt x="540060" y="465153"/>
                    </a:cubicBezTo>
                    <a:cubicBezTo>
                      <a:pt x="540060" y="651570"/>
                      <a:pt x="445610" y="815927"/>
                      <a:pt x="301953" y="912980"/>
                    </a:cubicBezTo>
                    <a:lnTo>
                      <a:pt x="270030" y="930307"/>
                    </a:lnTo>
                    <a:lnTo>
                      <a:pt x="238108" y="912980"/>
                    </a:lnTo>
                    <a:cubicBezTo>
                      <a:pt x="94451" y="815927"/>
                      <a:pt x="0" y="651570"/>
                      <a:pt x="0" y="465153"/>
                    </a:cubicBezTo>
                    <a:cubicBezTo>
                      <a:pt x="0" y="278736"/>
                      <a:pt x="94451" y="114380"/>
                      <a:pt x="238108" y="17327"/>
                    </a:cubicBezTo>
                    <a:close/>
                  </a:path>
                </a:pathLst>
              </a:custGeom>
              <a:solidFill>
                <a:srgbClr val="FF93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>
                <a:off x="10547701" y="3995736"/>
                <a:ext cx="810090" cy="1080120"/>
              </a:xfrm>
              <a:custGeom>
                <a:avLst/>
                <a:gdLst>
                  <a:gd name="connsiteX0" fmla="*/ 540060 w 810090"/>
                  <a:gd name="connsiteY0" fmla="*/ 0 h 1080120"/>
                  <a:gd name="connsiteX1" fmla="*/ 750276 w 810090"/>
                  <a:gd name="connsiteY1" fmla="*/ 42441 h 1080120"/>
                  <a:gd name="connsiteX2" fmla="*/ 810090 w 810090"/>
                  <a:gd name="connsiteY2" fmla="*/ 74907 h 1080120"/>
                  <a:gd name="connsiteX3" fmla="*/ 778167 w 810090"/>
                  <a:gd name="connsiteY3" fmla="*/ 92234 h 1080120"/>
                  <a:gd name="connsiteX4" fmla="*/ 540060 w 810090"/>
                  <a:gd name="connsiteY4" fmla="*/ 540060 h 1080120"/>
                  <a:gd name="connsiteX5" fmla="*/ 778167 w 810090"/>
                  <a:gd name="connsiteY5" fmla="*/ 987887 h 1080120"/>
                  <a:gd name="connsiteX6" fmla="*/ 810090 w 810090"/>
                  <a:gd name="connsiteY6" fmla="*/ 1005214 h 1080120"/>
                  <a:gd name="connsiteX7" fmla="*/ 750276 w 810090"/>
                  <a:gd name="connsiteY7" fmla="*/ 1037680 h 1080120"/>
                  <a:gd name="connsiteX8" fmla="*/ 540060 w 810090"/>
                  <a:gd name="connsiteY8" fmla="*/ 1080120 h 1080120"/>
                  <a:gd name="connsiteX9" fmla="*/ 0 w 810090"/>
                  <a:gd name="connsiteY9" fmla="*/ 540060 h 1080120"/>
                  <a:gd name="connsiteX10" fmla="*/ 540060 w 810090"/>
                  <a:gd name="connsiteY10" fmla="*/ 0 h 1080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10090" h="1080120">
                    <a:moveTo>
                      <a:pt x="540060" y="0"/>
                    </a:moveTo>
                    <a:cubicBezTo>
                      <a:pt x="614627" y="0"/>
                      <a:pt x="685664" y="15112"/>
                      <a:pt x="750276" y="42441"/>
                    </a:cubicBezTo>
                    <a:lnTo>
                      <a:pt x="810090" y="74907"/>
                    </a:lnTo>
                    <a:lnTo>
                      <a:pt x="778167" y="92234"/>
                    </a:lnTo>
                    <a:cubicBezTo>
                      <a:pt x="634510" y="189287"/>
                      <a:pt x="540060" y="353643"/>
                      <a:pt x="540060" y="540060"/>
                    </a:cubicBezTo>
                    <a:cubicBezTo>
                      <a:pt x="540060" y="726477"/>
                      <a:pt x="634510" y="890834"/>
                      <a:pt x="778167" y="987887"/>
                    </a:cubicBezTo>
                    <a:lnTo>
                      <a:pt x="810090" y="1005214"/>
                    </a:lnTo>
                    <a:lnTo>
                      <a:pt x="750276" y="1037680"/>
                    </a:lnTo>
                    <a:cubicBezTo>
                      <a:pt x="685664" y="1065008"/>
                      <a:pt x="614627" y="1080120"/>
                      <a:pt x="540060" y="1080120"/>
                    </a:cubicBezTo>
                    <a:cubicBezTo>
                      <a:pt x="241793" y="1080120"/>
                      <a:pt x="0" y="838327"/>
                      <a:pt x="0" y="540060"/>
                    </a:cubicBezTo>
                    <a:cubicBezTo>
                      <a:pt x="0" y="241793"/>
                      <a:pt x="241793" y="0"/>
                      <a:pt x="540060" y="0"/>
                    </a:cubicBezTo>
                    <a:close/>
                  </a:path>
                </a:pathLst>
              </a:custGeom>
              <a:solidFill>
                <a:srgbClr val="FF93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>
                <a:off x="4665382" y="3995736"/>
                <a:ext cx="1620180" cy="1080120"/>
              </a:xfrm>
              <a:custGeom>
                <a:avLst/>
                <a:gdLst>
                  <a:gd name="connsiteX0" fmla="*/ 1080120 w 1620180"/>
                  <a:gd name="connsiteY0" fmla="*/ 0 h 1080120"/>
                  <a:gd name="connsiteX1" fmla="*/ 1620180 w 1620180"/>
                  <a:gd name="connsiteY1" fmla="*/ 540060 h 1080120"/>
                  <a:gd name="connsiteX2" fmla="*/ 1080120 w 1620180"/>
                  <a:gd name="connsiteY2" fmla="*/ 1080120 h 1080120"/>
                  <a:gd name="connsiteX3" fmla="*/ 869904 w 1620180"/>
                  <a:gd name="connsiteY3" fmla="*/ 1037680 h 1080120"/>
                  <a:gd name="connsiteX4" fmla="*/ 810090 w 1620180"/>
                  <a:gd name="connsiteY4" fmla="*/ 1005214 h 1080120"/>
                  <a:gd name="connsiteX5" fmla="*/ 842013 w 1620180"/>
                  <a:gd name="connsiteY5" fmla="*/ 987887 h 1080120"/>
                  <a:gd name="connsiteX6" fmla="*/ 1080120 w 1620180"/>
                  <a:gd name="connsiteY6" fmla="*/ 540060 h 1080120"/>
                  <a:gd name="connsiteX7" fmla="*/ 842013 w 1620180"/>
                  <a:gd name="connsiteY7" fmla="*/ 92234 h 1080120"/>
                  <a:gd name="connsiteX8" fmla="*/ 810090 w 1620180"/>
                  <a:gd name="connsiteY8" fmla="*/ 74907 h 1080120"/>
                  <a:gd name="connsiteX9" fmla="*/ 869904 w 1620180"/>
                  <a:gd name="connsiteY9" fmla="*/ 42441 h 1080120"/>
                  <a:gd name="connsiteX10" fmla="*/ 1080120 w 1620180"/>
                  <a:gd name="connsiteY10" fmla="*/ 0 h 1080120"/>
                  <a:gd name="connsiteX11" fmla="*/ 540060 w 1620180"/>
                  <a:gd name="connsiteY11" fmla="*/ 0 h 1080120"/>
                  <a:gd name="connsiteX12" fmla="*/ 750276 w 1620180"/>
                  <a:gd name="connsiteY12" fmla="*/ 42441 h 1080120"/>
                  <a:gd name="connsiteX13" fmla="*/ 810090 w 1620180"/>
                  <a:gd name="connsiteY13" fmla="*/ 74907 h 1080120"/>
                  <a:gd name="connsiteX14" fmla="*/ 778167 w 1620180"/>
                  <a:gd name="connsiteY14" fmla="*/ 92234 h 1080120"/>
                  <a:gd name="connsiteX15" fmla="*/ 540060 w 1620180"/>
                  <a:gd name="connsiteY15" fmla="*/ 540060 h 1080120"/>
                  <a:gd name="connsiteX16" fmla="*/ 778167 w 1620180"/>
                  <a:gd name="connsiteY16" fmla="*/ 987887 h 1080120"/>
                  <a:gd name="connsiteX17" fmla="*/ 810090 w 1620180"/>
                  <a:gd name="connsiteY17" fmla="*/ 1005214 h 1080120"/>
                  <a:gd name="connsiteX18" fmla="*/ 750276 w 1620180"/>
                  <a:gd name="connsiteY18" fmla="*/ 1037680 h 1080120"/>
                  <a:gd name="connsiteX19" fmla="*/ 540060 w 1620180"/>
                  <a:gd name="connsiteY19" fmla="*/ 1080120 h 1080120"/>
                  <a:gd name="connsiteX20" fmla="*/ 0 w 1620180"/>
                  <a:gd name="connsiteY20" fmla="*/ 540060 h 1080120"/>
                  <a:gd name="connsiteX21" fmla="*/ 540060 w 1620180"/>
                  <a:gd name="connsiteY21" fmla="*/ 0 h 1080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620180" h="1080120">
                    <a:moveTo>
                      <a:pt x="1080120" y="0"/>
                    </a:moveTo>
                    <a:cubicBezTo>
                      <a:pt x="1378387" y="0"/>
                      <a:pt x="1620180" y="241793"/>
                      <a:pt x="1620180" y="540060"/>
                    </a:cubicBezTo>
                    <a:cubicBezTo>
                      <a:pt x="1620180" y="838327"/>
                      <a:pt x="1378387" y="1080120"/>
                      <a:pt x="1080120" y="1080120"/>
                    </a:cubicBezTo>
                    <a:cubicBezTo>
                      <a:pt x="1005553" y="1080120"/>
                      <a:pt x="934516" y="1065008"/>
                      <a:pt x="869904" y="1037680"/>
                    </a:cubicBezTo>
                    <a:lnTo>
                      <a:pt x="810090" y="1005214"/>
                    </a:lnTo>
                    <a:lnTo>
                      <a:pt x="842013" y="987887"/>
                    </a:lnTo>
                    <a:cubicBezTo>
                      <a:pt x="985670" y="890834"/>
                      <a:pt x="1080120" y="726477"/>
                      <a:pt x="1080120" y="540060"/>
                    </a:cubicBezTo>
                    <a:cubicBezTo>
                      <a:pt x="1080120" y="353643"/>
                      <a:pt x="985670" y="189287"/>
                      <a:pt x="842013" y="92234"/>
                    </a:cubicBezTo>
                    <a:lnTo>
                      <a:pt x="810090" y="74907"/>
                    </a:lnTo>
                    <a:lnTo>
                      <a:pt x="869904" y="42441"/>
                    </a:lnTo>
                    <a:cubicBezTo>
                      <a:pt x="934516" y="15112"/>
                      <a:pt x="1005553" y="0"/>
                      <a:pt x="1080120" y="0"/>
                    </a:cubicBezTo>
                    <a:close/>
                    <a:moveTo>
                      <a:pt x="540060" y="0"/>
                    </a:moveTo>
                    <a:cubicBezTo>
                      <a:pt x="614627" y="0"/>
                      <a:pt x="685664" y="15112"/>
                      <a:pt x="750276" y="42441"/>
                    </a:cubicBezTo>
                    <a:lnTo>
                      <a:pt x="810090" y="74907"/>
                    </a:lnTo>
                    <a:lnTo>
                      <a:pt x="778167" y="92234"/>
                    </a:lnTo>
                    <a:cubicBezTo>
                      <a:pt x="634510" y="189287"/>
                      <a:pt x="540060" y="353643"/>
                      <a:pt x="540060" y="540060"/>
                    </a:cubicBezTo>
                    <a:cubicBezTo>
                      <a:pt x="540060" y="726477"/>
                      <a:pt x="634510" y="890834"/>
                      <a:pt x="778167" y="987887"/>
                    </a:cubicBezTo>
                    <a:lnTo>
                      <a:pt x="810090" y="1005214"/>
                    </a:lnTo>
                    <a:lnTo>
                      <a:pt x="750276" y="1037680"/>
                    </a:lnTo>
                    <a:cubicBezTo>
                      <a:pt x="685664" y="1065008"/>
                      <a:pt x="614627" y="1080120"/>
                      <a:pt x="540060" y="1080120"/>
                    </a:cubicBezTo>
                    <a:cubicBezTo>
                      <a:pt x="241793" y="1080120"/>
                      <a:pt x="0" y="838327"/>
                      <a:pt x="0" y="540060"/>
                    </a:cubicBezTo>
                    <a:cubicBezTo>
                      <a:pt x="0" y="241793"/>
                      <a:pt x="241793" y="0"/>
                      <a:pt x="540060" y="0"/>
                    </a:cubicBezTo>
                    <a:close/>
                  </a:path>
                </a:pathLst>
              </a:custGeom>
              <a:solidFill>
                <a:srgbClr val="FF93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1419201" y="5355838"/>
                <a:ext cx="80021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原图</a:t>
                </a:r>
                <a:endPara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3247282" y="5355838"/>
                <a:ext cx="80021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联合</a:t>
                </a:r>
                <a:endPara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5075363" y="5355838"/>
                <a:ext cx="80021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组合</a:t>
                </a:r>
                <a:endPara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6903444" y="5355838"/>
                <a:ext cx="80021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拆分</a:t>
                </a:r>
                <a:endPara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8731525" y="5355838"/>
                <a:ext cx="80021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相交</a:t>
                </a:r>
                <a:endPara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10552637" y="5355838"/>
                <a:ext cx="80021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剪除</a:t>
                </a:r>
                <a:endParaRPr lang="zh-CN" alt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29186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1.3 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面的设计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6" name="TextBox 6"/>
          <p:cNvSpPr txBox="1"/>
          <p:nvPr/>
        </p:nvSpPr>
        <p:spPr>
          <a:xfrm>
            <a:off x="1202631" y="980728"/>
            <a:ext cx="105770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透明设计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：左下图是从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SmartArt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出的、具有透明效果的图表，很漂亮。那么，如何设计出透明效果呢？选中模块后：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形状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填充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其他填充颜色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设置透明度</a:t>
            </a:r>
            <a:endParaRPr lang="en-US" altLang="zh-CN" b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8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39143612"/>
              </p:ext>
            </p:extLst>
          </p:nvPr>
        </p:nvGraphicFramePr>
        <p:xfrm>
          <a:off x="1103511" y="2312876"/>
          <a:ext cx="3915544" cy="38257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9" name="Freeform 7">
            <a:hlinkClick r:id="rId7" tooltip="Learn More"/>
          </p:cNvPr>
          <p:cNvSpPr/>
          <p:nvPr/>
        </p:nvSpPr>
        <p:spPr>
          <a:xfrm>
            <a:off x="842631" y="1082393"/>
            <a:ext cx="360000" cy="360000"/>
          </a:xfrm>
          <a:custGeom>
            <a:avLst/>
            <a:gdLst>
              <a:gd name="connsiteX0" fmla="*/ 283692 w 643468"/>
              <a:gd name="connsiteY0" fmla="*/ 156886 h 643468"/>
              <a:gd name="connsiteX1" fmla="*/ 315574 w 643468"/>
              <a:gd name="connsiteY1" fmla="*/ 156886 h 643468"/>
              <a:gd name="connsiteX2" fmla="*/ 486582 w 643468"/>
              <a:gd name="connsiteY2" fmla="*/ 321734 h 643468"/>
              <a:gd name="connsiteX3" fmla="*/ 315574 w 643468"/>
              <a:gd name="connsiteY3" fmla="*/ 486582 h 643468"/>
              <a:gd name="connsiteX4" fmla="*/ 283692 w 643468"/>
              <a:gd name="connsiteY4" fmla="*/ 486582 h 643468"/>
              <a:gd name="connsiteX5" fmla="*/ 441545 w 643468"/>
              <a:gd name="connsiteY5" fmla="*/ 334415 h 643468"/>
              <a:gd name="connsiteX6" fmla="*/ 156887 w 643468"/>
              <a:gd name="connsiteY6" fmla="*/ 334415 h 643468"/>
              <a:gd name="connsiteX7" fmla="*/ 156887 w 643468"/>
              <a:gd name="connsiteY7" fmla="*/ 309054 h 643468"/>
              <a:gd name="connsiteX8" fmla="*/ 441545 w 643468"/>
              <a:gd name="connsiteY8" fmla="*/ 309054 h 643468"/>
              <a:gd name="connsiteX9" fmla="*/ 321733 w 643468"/>
              <a:gd name="connsiteY9" fmla="*/ 16937 h 643468"/>
              <a:gd name="connsiteX10" fmla="*/ 16936 w 643468"/>
              <a:gd name="connsiteY10" fmla="*/ 321734 h 643468"/>
              <a:gd name="connsiteX11" fmla="*/ 321733 w 643468"/>
              <a:gd name="connsiteY11" fmla="*/ 626531 h 643468"/>
              <a:gd name="connsiteX12" fmla="*/ 626530 w 643468"/>
              <a:gd name="connsiteY12" fmla="*/ 321734 h 643468"/>
              <a:gd name="connsiteX13" fmla="*/ 321733 w 643468"/>
              <a:gd name="connsiteY13" fmla="*/ 16937 h 643468"/>
              <a:gd name="connsiteX14" fmla="*/ 321734 w 643468"/>
              <a:gd name="connsiteY14" fmla="*/ 0 h 643468"/>
              <a:gd name="connsiteX15" fmla="*/ 643468 w 643468"/>
              <a:gd name="connsiteY15" fmla="*/ 321734 h 643468"/>
              <a:gd name="connsiteX16" fmla="*/ 321734 w 643468"/>
              <a:gd name="connsiteY16" fmla="*/ 643468 h 643468"/>
              <a:gd name="connsiteX17" fmla="*/ 0 w 643468"/>
              <a:gd name="connsiteY17" fmla="*/ 321734 h 643468"/>
              <a:gd name="connsiteX18" fmla="*/ 321734 w 643468"/>
              <a:gd name="connsiteY18" fmla="*/ 0 h 643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643468" h="643468">
                <a:moveTo>
                  <a:pt x="283692" y="156886"/>
                </a:moveTo>
                <a:lnTo>
                  <a:pt x="315574" y="156886"/>
                </a:lnTo>
                <a:lnTo>
                  <a:pt x="486582" y="321734"/>
                </a:lnTo>
                <a:lnTo>
                  <a:pt x="315574" y="486582"/>
                </a:lnTo>
                <a:lnTo>
                  <a:pt x="283692" y="486582"/>
                </a:lnTo>
                <a:lnTo>
                  <a:pt x="441545" y="334415"/>
                </a:lnTo>
                <a:lnTo>
                  <a:pt x="156887" y="334415"/>
                </a:lnTo>
                <a:lnTo>
                  <a:pt x="156887" y="309054"/>
                </a:lnTo>
                <a:lnTo>
                  <a:pt x="441545" y="309054"/>
                </a:lnTo>
                <a:close/>
                <a:moveTo>
                  <a:pt x="321733" y="16937"/>
                </a:moveTo>
                <a:cubicBezTo>
                  <a:pt x="153398" y="16937"/>
                  <a:pt x="16936" y="153399"/>
                  <a:pt x="16936" y="321734"/>
                </a:cubicBezTo>
                <a:cubicBezTo>
                  <a:pt x="16936" y="490069"/>
                  <a:pt x="153398" y="626531"/>
                  <a:pt x="321733" y="626531"/>
                </a:cubicBezTo>
                <a:cubicBezTo>
                  <a:pt x="490068" y="626531"/>
                  <a:pt x="626530" y="490069"/>
                  <a:pt x="626530" y="321734"/>
                </a:cubicBezTo>
                <a:cubicBezTo>
                  <a:pt x="626530" y="153399"/>
                  <a:pt x="490068" y="16937"/>
                  <a:pt x="321733" y="16937"/>
                </a:cubicBezTo>
                <a:close/>
                <a:moveTo>
                  <a:pt x="321734" y="0"/>
                </a:moveTo>
                <a:cubicBezTo>
                  <a:pt x="499423" y="0"/>
                  <a:pt x="643468" y="144045"/>
                  <a:pt x="643468" y="321734"/>
                </a:cubicBezTo>
                <a:cubicBezTo>
                  <a:pt x="643468" y="499423"/>
                  <a:pt x="499423" y="643468"/>
                  <a:pt x="321734" y="643468"/>
                </a:cubicBezTo>
                <a:cubicBezTo>
                  <a:pt x="144045" y="643468"/>
                  <a:pt x="0" y="499423"/>
                  <a:pt x="0" y="321734"/>
                </a:cubicBezTo>
                <a:cubicBezTo>
                  <a:pt x="0" y="144045"/>
                  <a:pt x="144045" y="0"/>
                  <a:pt x="321734" y="0"/>
                </a:cubicBezTo>
                <a:close/>
              </a:path>
            </a:pathLst>
          </a:custGeom>
          <a:solidFill>
            <a:srgbClr val="DD462F"/>
          </a:solidFill>
          <a:ln>
            <a:solidFill>
              <a:srgbClr val="FF9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598150" y="2378605"/>
            <a:ext cx="3159889" cy="3694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圆角矩形 7"/>
          <p:cNvSpPr/>
          <p:nvPr/>
        </p:nvSpPr>
        <p:spPr>
          <a:xfrm flipV="1">
            <a:off x="8475439" y="5467548"/>
            <a:ext cx="2448271" cy="769763"/>
          </a:xfrm>
          <a:prstGeom prst="roundRect">
            <a:avLst>
              <a:gd name="adj" fmla="val 7198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肘形连接符 3"/>
          <p:cNvCxnSpPr>
            <a:stCxn id="8" idx="1"/>
          </p:cNvCxnSpPr>
          <p:nvPr/>
        </p:nvCxnSpPr>
        <p:spPr>
          <a:xfrm rot="10800000">
            <a:off x="5019055" y="4221089"/>
            <a:ext cx="3456384" cy="1631341"/>
          </a:xfrm>
          <a:prstGeom prst="bentConnector3">
            <a:avLst/>
          </a:prstGeom>
          <a:noFill/>
          <a:ln w="38100">
            <a:solidFill>
              <a:srgbClr val="FF0000"/>
            </a:solidFill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1843019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1.3 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面的设计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6" name="TextBox 6"/>
          <p:cNvSpPr txBox="1"/>
          <p:nvPr/>
        </p:nvSpPr>
        <p:spPr>
          <a:xfrm>
            <a:off x="1202631" y="980728"/>
            <a:ext cx="10577012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渐变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执行力提升训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的封面是一个颜色渐变的效果，这个效果是怎样设置出来的呢？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选中模块后：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格式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形状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填充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en-US" b="1" dirty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渐变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zh-CN" altLang="en-US" b="1" dirty="0" smtClean="0">
                <a:solidFill>
                  <a:srgbClr val="FF9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设置渐变效果</a:t>
            </a:r>
            <a:endParaRPr lang="en-US" altLang="zh-CN" b="1" dirty="0">
              <a:solidFill>
                <a:srgbClr val="FF9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Freeform 7">
            <a:hlinkClick r:id="rId2" tooltip="Learn More"/>
          </p:cNvPr>
          <p:cNvSpPr/>
          <p:nvPr/>
        </p:nvSpPr>
        <p:spPr>
          <a:xfrm>
            <a:off x="842631" y="1082393"/>
            <a:ext cx="360000" cy="360000"/>
          </a:xfrm>
          <a:custGeom>
            <a:avLst/>
            <a:gdLst>
              <a:gd name="connsiteX0" fmla="*/ 283692 w 643468"/>
              <a:gd name="connsiteY0" fmla="*/ 156886 h 643468"/>
              <a:gd name="connsiteX1" fmla="*/ 315574 w 643468"/>
              <a:gd name="connsiteY1" fmla="*/ 156886 h 643468"/>
              <a:gd name="connsiteX2" fmla="*/ 486582 w 643468"/>
              <a:gd name="connsiteY2" fmla="*/ 321734 h 643468"/>
              <a:gd name="connsiteX3" fmla="*/ 315574 w 643468"/>
              <a:gd name="connsiteY3" fmla="*/ 486582 h 643468"/>
              <a:gd name="connsiteX4" fmla="*/ 283692 w 643468"/>
              <a:gd name="connsiteY4" fmla="*/ 486582 h 643468"/>
              <a:gd name="connsiteX5" fmla="*/ 441545 w 643468"/>
              <a:gd name="connsiteY5" fmla="*/ 334415 h 643468"/>
              <a:gd name="connsiteX6" fmla="*/ 156887 w 643468"/>
              <a:gd name="connsiteY6" fmla="*/ 334415 h 643468"/>
              <a:gd name="connsiteX7" fmla="*/ 156887 w 643468"/>
              <a:gd name="connsiteY7" fmla="*/ 309054 h 643468"/>
              <a:gd name="connsiteX8" fmla="*/ 441545 w 643468"/>
              <a:gd name="connsiteY8" fmla="*/ 309054 h 643468"/>
              <a:gd name="connsiteX9" fmla="*/ 321733 w 643468"/>
              <a:gd name="connsiteY9" fmla="*/ 16937 h 643468"/>
              <a:gd name="connsiteX10" fmla="*/ 16936 w 643468"/>
              <a:gd name="connsiteY10" fmla="*/ 321734 h 643468"/>
              <a:gd name="connsiteX11" fmla="*/ 321733 w 643468"/>
              <a:gd name="connsiteY11" fmla="*/ 626531 h 643468"/>
              <a:gd name="connsiteX12" fmla="*/ 626530 w 643468"/>
              <a:gd name="connsiteY12" fmla="*/ 321734 h 643468"/>
              <a:gd name="connsiteX13" fmla="*/ 321733 w 643468"/>
              <a:gd name="connsiteY13" fmla="*/ 16937 h 643468"/>
              <a:gd name="connsiteX14" fmla="*/ 321734 w 643468"/>
              <a:gd name="connsiteY14" fmla="*/ 0 h 643468"/>
              <a:gd name="connsiteX15" fmla="*/ 643468 w 643468"/>
              <a:gd name="connsiteY15" fmla="*/ 321734 h 643468"/>
              <a:gd name="connsiteX16" fmla="*/ 321734 w 643468"/>
              <a:gd name="connsiteY16" fmla="*/ 643468 h 643468"/>
              <a:gd name="connsiteX17" fmla="*/ 0 w 643468"/>
              <a:gd name="connsiteY17" fmla="*/ 321734 h 643468"/>
              <a:gd name="connsiteX18" fmla="*/ 321734 w 643468"/>
              <a:gd name="connsiteY18" fmla="*/ 0 h 643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643468" h="643468">
                <a:moveTo>
                  <a:pt x="283692" y="156886"/>
                </a:moveTo>
                <a:lnTo>
                  <a:pt x="315574" y="156886"/>
                </a:lnTo>
                <a:lnTo>
                  <a:pt x="486582" y="321734"/>
                </a:lnTo>
                <a:lnTo>
                  <a:pt x="315574" y="486582"/>
                </a:lnTo>
                <a:lnTo>
                  <a:pt x="283692" y="486582"/>
                </a:lnTo>
                <a:lnTo>
                  <a:pt x="441545" y="334415"/>
                </a:lnTo>
                <a:lnTo>
                  <a:pt x="156887" y="334415"/>
                </a:lnTo>
                <a:lnTo>
                  <a:pt x="156887" y="309054"/>
                </a:lnTo>
                <a:lnTo>
                  <a:pt x="441545" y="309054"/>
                </a:lnTo>
                <a:close/>
                <a:moveTo>
                  <a:pt x="321733" y="16937"/>
                </a:moveTo>
                <a:cubicBezTo>
                  <a:pt x="153398" y="16937"/>
                  <a:pt x="16936" y="153399"/>
                  <a:pt x="16936" y="321734"/>
                </a:cubicBezTo>
                <a:cubicBezTo>
                  <a:pt x="16936" y="490069"/>
                  <a:pt x="153398" y="626531"/>
                  <a:pt x="321733" y="626531"/>
                </a:cubicBezTo>
                <a:cubicBezTo>
                  <a:pt x="490068" y="626531"/>
                  <a:pt x="626530" y="490069"/>
                  <a:pt x="626530" y="321734"/>
                </a:cubicBezTo>
                <a:cubicBezTo>
                  <a:pt x="626530" y="153399"/>
                  <a:pt x="490068" y="16937"/>
                  <a:pt x="321733" y="16937"/>
                </a:cubicBezTo>
                <a:close/>
                <a:moveTo>
                  <a:pt x="321734" y="0"/>
                </a:moveTo>
                <a:cubicBezTo>
                  <a:pt x="499423" y="0"/>
                  <a:pt x="643468" y="144045"/>
                  <a:pt x="643468" y="321734"/>
                </a:cubicBezTo>
                <a:cubicBezTo>
                  <a:pt x="643468" y="499423"/>
                  <a:pt x="499423" y="643468"/>
                  <a:pt x="321734" y="643468"/>
                </a:cubicBezTo>
                <a:cubicBezTo>
                  <a:pt x="144045" y="643468"/>
                  <a:pt x="0" y="499423"/>
                  <a:pt x="0" y="321734"/>
                </a:cubicBezTo>
                <a:cubicBezTo>
                  <a:pt x="0" y="144045"/>
                  <a:pt x="144045" y="0"/>
                  <a:pt x="321734" y="0"/>
                </a:cubicBezTo>
                <a:close/>
              </a:path>
            </a:pathLst>
          </a:custGeom>
          <a:solidFill>
            <a:srgbClr val="DD462F"/>
          </a:solidFill>
          <a:ln>
            <a:solidFill>
              <a:srgbClr val="FF9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051" name="Picture 3" descr="C:\Documents and Settings\t11318\桌面\24-执行力提升训（布衣公子作品）2012.11.24版@teliss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4599" y="2708920"/>
            <a:ext cx="6045024" cy="3399981"/>
          </a:xfrm>
          <a:prstGeom prst="rect">
            <a:avLst/>
          </a:prstGeom>
          <a:ln>
            <a:solidFill>
              <a:srgbClr val="FF93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143008" y="1584751"/>
            <a:ext cx="4615031" cy="45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6707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椭圆 14"/>
          <p:cNvSpPr>
            <a:spLocks noChangeAspect="1"/>
          </p:cNvSpPr>
          <p:nvPr/>
        </p:nvSpPr>
        <p:spPr bwMode="auto">
          <a:xfrm>
            <a:off x="7072319" y="3730682"/>
            <a:ext cx="2232248" cy="2853888"/>
          </a:xfrm>
          <a:custGeom>
            <a:avLst/>
            <a:gdLst/>
            <a:ahLst/>
            <a:cxnLst/>
            <a:rect l="l" t="t" r="r" b="b"/>
            <a:pathLst>
              <a:path w="2232248" h="2853888">
                <a:moveTo>
                  <a:pt x="1116124" y="218579"/>
                </a:moveTo>
                <a:cubicBezTo>
                  <a:pt x="661639" y="218579"/>
                  <a:pt x="293207" y="587011"/>
                  <a:pt x="293207" y="1041496"/>
                </a:cubicBezTo>
                <a:cubicBezTo>
                  <a:pt x="293207" y="1495981"/>
                  <a:pt x="661639" y="1864413"/>
                  <a:pt x="1116124" y="1864413"/>
                </a:cubicBezTo>
                <a:cubicBezTo>
                  <a:pt x="1570609" y="1864413"/>
                  <a:pt x="1939041" y="1495981"/>
                  <a:pt x="1939041" y="1041496"/>
                </a:cubicBezTo>
                <a:cubicBezTo>
                  <a:pt x="1939041" y="587011"/>
                  <a:pt x="1570609" y="218579"/>
                  <a:pt x="1116124" y="218579"/>
                </a:cubicBezTo>
                <a:close/>
                <a:moveTo>
                  <a:pt x="1116124" y="0"/>
                </a:moveTo>
                <a:cubicBezTo>
                  <a:pt x="1732542" y="0"/>
                  <a:pt x="2232248" y="505394"/>
                  <a:pt x="2232248" y="1128828"/>
                </a:cubicBezTo>
                <a:cubicBezTo>
                  <a:pt x="2232248" y="1450189"/>
                  <a:pt x="2099473" y="1740187"/>
                  <a:pt x="1884839" y="1944139"/>
                </a:cubicBezTo>
                <a:lnTo>
                  <a:pt x="1115514" y="2853888"/>
                </a:lnTo>
                <a:lnTo>
                  <a:pt x="343249" y="1940667"/>
                </a:lnTo>
                <a:cubicBezTo>
                  <a:pt x="287293" y="1888725"/>
                  <a:pt x="237960" y="1829860"/>
                  <a:pt x="195468" y="1765912"/>
                </a:cubicBezTo>
                <a:lnTo>
                  <a:pt x="193669" y="1763785"/>
                </a:lnTo>
                <a:lnTo>
                  <a:pt x="193731" y="1763785"/>
                </a:lnTo>
                <a:cubicBezTo>
                  <a:pt x="71337" y="1583088"/>
                  <a:pt x="0" y="1364383"/>
                  <a:pt x="0" y="1128828"/>
                </a:cubicBezTo>
                <a:cubicBezTo>
                  <a:pt x="0" y="505394"/>
                  <a:pt x="499706" y="0"/>
                  <a:pt x="1116124" y="0"/>
                </a:cubicBezTo>
                <a:close/>
              </a:path>
            </a:pathLst>
          </a:custGeom>
          <a:solidFill>
            <a:srgbClr val="FF9300"/>
          </a:solidFill>
          <a:ln w="3175">
            <a:solidFill>
              <a:srgbClr val="FFFF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8" name="椭圆 14"/>
          <p:cNvSpPr>
            <a:spLocks noChangeAspect="1"/>
          </p:cNvSpPr>
          <p:nvPr/>
        </p:nvSpPr>
        <p:spPr bwMode="auto">
          <a:xfrm>
            <a:off x="9550384" y="1481468"/>
            <a:ext cx="2232248" cy="2853888"/>
          </a:xfrm>
          <a:custGeom>
            <a:avLst/>
            <a:gdLst>
              <a:gd name="connsiteX0" fmla="*/ 341785 w 683568"/>
              <a:gd name="connsiteY0" fmla="*/ 7547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5 w 683568"/>
              <a:gd name="connsiteY3" fmla="*/ 75471 h 864094"/>
              <a:gd name="connsiteX4" fmla="*/ 341784 w 683568"/>
              <a:gd name="connsiteY4" fmla="*/ 0 h 864094"/>
              <a:gd name="connsiteX5" fmla="*/ 683568 w 683568"/>
              <a:gd name="connsiteY5" fmla="*/ 341784 h 864094"/>
              <a:gd name="connsiteX6" fmla="*/ 577183 w 683568"/>
              <a:gd name="connsiteY6" fmla="*/ 588642 h 864094"/>
              <a:gd name="connsiteX7" fmla="*/ 341597 w 683568"/>
              <a:gd name="connsiteY7" fmla="*/ 864094 h 864094"/>
              <a:gd name="connsiteX8" fmla="*/ 105111 w 683568"/>
              <a:gd name="connsiteY8" fmla="*/ 587591 h 864094"/>
              <a:gd name="connsiteX9" fmla="*/ 59857 w 683568"/>
              <a:gd name="connsiteY9" fmla="*/ 534679 h 864094"/>
              <a:gd name="connsiteX10" fmla="*/ 59306 w 683568"/>
              <a:gd name="connsiteY10" fmla="*/ 534035 h 864094"/>
              <a:gd name="connsiteX11" fmla="*/ 59325 w 683568"/>
              <a:gd name="connsiteY11" fmla="*/ 534035 h 864094"/>
              <a:gd name="connsiteX12" fmla="*/ 0 w 683568"/>
              <a:gd name="connsiteY12" fmla="*/ 341784 h 864094"/>
              <a:gd name="connsiteX13" fmla="*/ 341784 w 683568"/>
              <a:gd name="connsiteY13" fmla="*/ 0 h 864094"/>
              <a:gd name="connsiteX0" fmla="*/ 341785 w 683568"/>
              <a:gd name="connsiteY0" fmla="*/ 52360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4 w 683568"/>
              <a:gd name="connsiteY3" fmla="*/ 0 h 864094"/>
              <a:gd name="connsiteX4" fmla="*/ 683568 w 683568"/>
              <a:gd name="connsiteY4" fmla="*/ 341784 h 864094"/>
              <a:gd name="connsiteX5" fmla="*/ 577183 w 683568"/>
              <a:gd name="connsiteY5" fmla="*/ 588642 h 864094"/>
              <a:gd name="connsiteX6" fmla="*/ 341597 w 683568"/>
              <a:gd name="connsiteY6" fmla="*/ 864094 h 864094"/>
              <a:gd name="connsiteX7" fmla="*/ 105111 w 683568"/>
              <a:gd name="connsiteY7" fmla="*/ 587591 h 864094"/>
              <a:gd name="connsiteX8" fmla="*/ 59857 w 683568"/>
              <a:gd name="connsiteY8" fmla="*/ 534679 h 864094"/>
              <a:gd name="connsiteX9" fmla="*/ 59306 w 683568"/>
              <a:gd name="connsiteY9" fmla="*/ 534035 h 864094"/>
              <a:gd name="connsiteX10" fmla="*/ 59325 w 683568"/>
              <a:gd name="connsiteY10" fmla="*/ 534035 h 864094"/>
              <a:gd name="connsiteX11" fmla="*/ 0 w 683568"/>
              <a:gd name="connsiteY11" fmla="*/ 341784 h 864094"/>
              <a:gd name="connsiteX12" fmla="*/ 341784 w 683568"/>
              <a:gd name="connsiteY12" fmla="*/ 0 h 864094"/>
              <a:gd name="connsiteX0" fmla="*/ 341784 w 683568"/>
              <a:gd name="connsiteY0" fmla="*/ 0 h 864094"/>
              <a:gd name="connsiteX1" fmla="*/ 683568 w 683568"/>
              <a:gd name="connsiteY1" fmla="*/ 341784 h 864094"/>
              <a:gd name="connsiteX2" fmla="*/ 577183 w 683568"/>
              <a:gd name="connsiteY2" fmla="*/ 588642 h 864094"/>
              <a:gd name="connsiteX3" fmla="*/ 341597 w 683568"/>
              <a:gd name="connsiteY3" fmla="*/ 864094 h 864094"/>
              <a:gd name="connsiteX4" fmla="*/ 105111 w 683568"/>
              <a:gd name="connsiteY4" fmla="*/ 587591 h 864094"/>
              <a:gd name="connsiteX5" fmla="*/ 59857 w 683568"/>
              <a:gd name="connsiteY5" fmla="*/ 534679 h 864094"/>
              <a:gd name="connsiteX6" fmla="*/ 59306 w 683568"/>
              <a:gd name="connsiteY6" fmla="*/ 534035 h 864094"/>
              <a:gd name="connsiteX7" fmla="*/ 59325 w 683568"/>
              <a:gd name="connsiteY7" fmla="*/ 534035 h 864094"/>
              <a:gd name="connsiteX8" fmla="*/ 0 w 683568"/>
              <a:gd name="connsiteY8" fmla="*/ 341784 h 864094"/>
              <a:gd name="connsiteX9" fmla="*/ 341784 w 683568"/>
              <a:gd name="connsiteY9" fmla="*/ 0 h 864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3568" h="864094"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rgbClr val="FF930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1.4 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图形创新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6" name="TextBox 6"/>
          <p:cNvSpPr txBox="1"/>
          <p:nvPr/>
        </p:nvSpPr>
        <p:spPr>
          <a:xfrm>
            <a:off x="770582" y="980728"/>
            <a:ext cx="1100906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下图是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实用沟通技能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</a:t>
            </a:r>
            <a:r>
              <a:rPr lang="en-US" altLang="zh-CN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P54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页的段落内容，左边的小便签很漂亮，是怎么实现的呢？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3"/>
          <p:cNvSpPr>
            <a:spLocks noChangeArrowheads="1"/>
          </p:cNvSpPr>
          <p:nvPr/>
        </p:nvSpPr>
        <p:spPr bwMode="auto">
          <a:xfrm>
            <a:off x="770583" y="4149241"/>
            <a:ext cx="4612281" cy="2160079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>
              <a:lnSpc>
                <a:spcPct val="129000"/>
              </a:lnSpc>
              <a:spcAft>
                <a:spcPts val="300"/>
              </a:spcAft>
              <a:defRPr/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男人沟通，不要忘了他的面子；</a:t>
            </a:r>
          </a:p>
          <a:p>
            <a:pPr indent="457200">
              <a:lnSpc>
                <a:spcPct val="129000"/>
              </a:lnSpc>
              <a:spcAft>
                <a:spcPts val="300"/>
              </a:spcAft>
              <a:defRPr/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女人沟通，不要忘了他的情绪；</a:t>
            </a:r>
          </a:p>
          <a:p>
            <a:pPr indent="457200">
              <a:lnSpc>
                <a:spcPct val="129000"/>
              </a:lnSpc>
              <a:spcAft>
                <a:spcPts val="300"/>
              </a:spcAft>
              <a:defRPr/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领导沟通，不要忘了他的尊严；</a:t>
            </a:r>
          </a:p>
          <a:p>
            <a:pPr indent="457200">
              <a:lnSpc>
                <a:spcPct val="129000"/>
              </a:lnSpc>
              <a:spcAft>
                <a:spcPts val="300"/>
              </a:spcAft>
              <a:defRPr/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下属沟通，不要忘了他的自尊；</a:t>
            </a:r>
          </a:p>
          <a:p>
            <a:pPr indent="457200">
              <a:lnSpc>
                <a:spcPct val="129000"/>
              </a:lnSpc>
              <a:spcAft>
                <a:spcPts val="300"/>
              </a:spcAft>
              <a:defRPr/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年轻人沟通，不要忘了他的直接；</a:t>
            </a:r>
          </a:p>
          <a:p>
            <a:pPr indent="457200">
              <a:lnSpc>
                <a:spcPct val="129000"/>
              </a:lnSpc>
              <a:spcAft>
                <a:spcPts val="300"/>
              </a:spcAft>
              <a:defRPr/>
            </a:pP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儿童沟通，不要忘了他的天真。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888580" y="4189556"/>
            <a:ext cx="245812" cy="2016224"/>
            <a:chOff x="3649315" y="3024353"/>
            <a:chExt cx="245812" cy="2016224"/>
          </a:xfrm>
        </p:grpSpPr>
        <p:sp>
          <p:nvSpPr>
            <p:cNvPr id="30" name="椭圆 14"/>
            <p:cNvSpPr/>
            <p:nvPr/>
          </p:nvSpPr>
          <p:spPr bwMode="auto">
            <a:xfrm>
              <a:off x="3649315" y="3024353"/>
              <a:ext cx="245812" cy="314266"/>
            </a:xfrm>
            <a:custGeom>
              <a:avLst/>
              <a:gdLst/>
              <a:ahLst/>
              <a:cxnLst/>
              <a:rect l="l" t="t" r="r" b="b"/>
              <a:pathLst>
                <a:path w="683568" h="864094">
                  <a:moveTo>
                    <a:pt x="341785" y="75471"/>
                  </a:moveTo>
                  <a:cubicBezTo>
                    <a:pt x="218037" y="75471"/>
                    <a:pt x="117720" y="175788"/>
                    <a:pt x="117720" y="299536"/>
                  </a:cubicBezTo>
                  <a:cubicBezTo>
                    <a:pt x="117720" y="423284"/>
                    <a:pt x="218037" y="523601"/>
                    <a:pt x="341785" y="523601"/>
                  </a:cubicBezTo>
                  <a:cubicBezTo>
                    <a:pt x="465533" y="523601"/>
                    <a:pt x="565850" y="423284"/>
                    <a:pt x="565850" y="299536"/>
                  </a:cubicBezTo>
                  <a:cubicBezTo>
                    <a:pt x="565850" y="175788"/>
                    <a:pt x="465533" y="75471"/>
                    <a:pt x="341785" y="75471"/>
                  </a:cubicBezTo>
                  <a:close/>
                  <a:moveTo>
                    <a:pt x="341784" y="0"/>
                  </a:moveTo>
                  <a:cubicBezTo>
                    <a:pt x="530546" y="0"/>
                    <a:pt x="683568" y="153022"/>
                    <a:pt x="683568" y="341784"/>
                  </a:cubicBezTo>
                  <a:cubicBezTo>
                    <a:pt x="683568" y="439085"/>
                    <a:pt x="642909" y="526890"/>
                    <a:pt x="577183" y="588642"/>
                  </a:cubicBezTo>
                  <a:lnTo>
                    <a:pt x="341597" y="864094"/>
                  </a:lnTo>
                  <a:lnTo>
                    <a:pt x="105111" y="587591"/>
                  </a:lnTo>
                  <a:cubicBezTo>
                    <a:pt x="87976" y="571864"/>
                    <a:pt x="72869" y="554041"/>
                    <a:pt x="59857" y="534679"/>
                  </a:cubicBezTo>
                  <a:lnTo>
                    <a:pt x="59306" y="534035"/>
                  </a:lnTo>
                  <a:lnTo>
                    <a:pt x="59325" y="534035"/>
                  </a:lnTo>
                  <a:cubicBezTo>
                    <a:pt x="21845" y="479324"/>
                    <a:pt x="0" y="413105"/>
                    <a:pt x="0" y="341784"/>
                  </a:cubicBezTo>
                  <a:cubicBezTo>
                    <a:pt x="0" y="153022"/>
                    <a:pt x="153022" y="0"/>
                    <a:pt x="341784" y="0"/>
                  </a:cubicBezTo>
                  <a:close/>
                </a:path>
              </a:pathLst>
            </a:custGeom>
            <a:solidFill>
              <a:srgbClr val="FFC000"/>
            </a:solidFill>
            <a:ln w="31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" name="椭圆 14"/>
            <p:cNvSpPr/>
            <p:nvPr/>
          </p:nvSpPr>
          <p:spPr bwMode="auto">
            <a:xfrm>
              <a:off x="3649315" y="3449842"/>
              <a:ext cx="245812" cy="314266"/>
            </a:xfrm>
            <a:custGeom>
              <a:avLst/>
              <a:gdLst/>
              <a:ahLst/>
              <a:cxnLst/>
              <a:rect l="l" t="t" r="r" b="b"/>
              <a:pathLst>
                <a:path w="683568" h="864094">
                  <a:moveTo>
                    <a:pt x="341785" y="75471"/>
                  </a:moveTo>
                  <a:cubicBezTo>
                    <a:pt x="218037" y="75471"/>
                    <a:pt x="117720" y="175788"/>
                    <a:pt x="117720" y="299536"/>
                  </a:cubicBezTo>
                  <a:cubicBezTo>
                    <a:pt x="117720" y="423284"/>
                    <a:pt x="218037" y="523601"/>
                    <a:pt x="341785" y="523601"/>
                  </a:cubicBezTo>
                  <a:cubicBezTo>
                    <a:pt x="465533" y="523601"/>
                    <a:pt x="565850" y="423284"/>
                    <a:pt x="565850" y="299536"/>
                  </a:cubicBezTo>
                  <a:cubicBezTo>
                    <a:pt x="565850" y="175788"/>
                    <a:pt x="465533" y="75471"/>
                    <a:pt x="341785" y="75471"/>
                  </a:cubicBezTo>
                  <a:close/>
                  <a:moveTo>
                    <a:pt x="341784" y="0"/>
                  </a:moveTo>
                  <a:cubicBezTo>
                    <a:pt x="530546" y="0"/>
                    <a:pt x="683568" y="153022"/>
                    <a:pt x="683568" y="341784"/>
                  </a:cubicBezTo>
                  <a:cubicBezTo>
                    <a:pt x="683568" y="439085"/>
                    <a:pt x="642909" y="526890"/>
                    <a:pt x="577183" y="588642"/>
                  </a:cubicBezTo>
                  <a:lnTo>
                    <a:pt x="341597" y="864094"/>
                  </a:lnTo>
                  <a:lnTo>
                    <a:pt x="105111" y="587591"/>
                  </a:lnTo>
                  <a:cubicBezTo>
                    <a:pt x="87976" y="571864"/>
                    <a:pt x="72869" y="554041"/>
                    <a:pt x="59857" y="534679"/>
                  </a:cubicBezTo>
                  <a:lnTo>
                    <a:pt x="59306" y="534035"/>
                  </a:lnTo>
                  <a:lnTo>
                    <a:pt x="59325" y="534035"/>
                  </a:lnTo>
                  <a:cubicBezTo>
                    <a:pt x="21845" y="479324"/>
                    <a:pt x="0" y="413105"/>
                    <a:pt x="0" y="341784"/>
                  </a:cubicBezTo>
                  <a:cubicBezTo>
                    <a:pt x="0" y="153022"/>
                    <a:pt x="153022" y="0"/>
                    <a:pt x="341784" y="0"/>
                  </a:cubicBezTo>
                  <a:close/>
                </a:path>
              </a:pathLst>
            </a:custGeom>
            <a:solidFill>
              <a:srgbClr val="FFC000"/>
            </a:solidFill>
            <a:ln w="31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9" name="椭圆 14"/>
            <p:cNvSpPr/>
            <p:nvPr/>
          </p:nvSpPr>
          <p:spPr bwMode="auto">
            <a:xfrm>
              <a:off x="3649315" y="3875332"/>
              <a:ext cx="245812" cy="314266"/>
            </a:xfrm>
            <a:custGeom>
              <a:avLst/>
              <a:gdLst/>
              <a:ahLst/>
              <a:cxnLst/>
              <a:rect l="l" t="t" r="r" b="b"/>
              <a:pathLst>
                <a:path w="683568" h="864094">
                  <a:moveTo>
                    <a:pt x="341785" y="75471"/>
                  </a:moveTo>
                  <a:cubicBezTo>
                    <a:pt x="218037" y="75471"/>
                    <a:pt x="117720" y="175788"/>
                    <a:pt x="117720" y="299536"/>
                  </a:cubicBezTo>
                  <a:cubicBezTo>
                    <a:pt x="117720" y="423284"/>
                    <a:pt x="218037" y="523601"/>
                    <a:pt x="341785" y="523601"/>
                  </a:cubicBezTo>
                  <a:cubicBezTo>
                    <a:pt x="465533" y="523601"/>
                    <a:pt x="565850" y="423284"/>
                    <a:pt x="565850" y="299536"/>
                  </a:cubicBezTo>
                  <a:cubicBezTo>
                    <a:pt x="565850" y="175788"/>
                    <a:pt x="465533" y="75471"/>
                    <a:pt x="341785" y="75471"/>
                  </a:cubicBezTo>
                  <a:close/>
                  <a:moveTo>
                    <a:pt x="341784" y="0"/>
                  </a:moveTo>
                  <a:cubicBezTo>
                    <a:pt x="530546" y="0"/>
                    <a:pt x="683568" y="153022"/>
                    <a:pt x="683568" y="341784"/>
                  </a:cubicBezTo>
                  <a:cubicBezTo>
                    <a:pt x="683568" y="439085"/>
                    <a:pt x="642909" y="526890"/>
                    <a:pt x="577183" y="588642"/>
                  </a:cubicBezTo>
                  <a:lnTo>
                    <a:pt x="341597" y="864094"/>
                  </a:lnTo>
                  <a:lnTo>
                    <a:pt x="105111" y="587591"/>
                  </a:lnTo>
                  <a:cubicBezTo>
                    <a:pt x="87976" y="571864"/>
                    <a:pt x="72869" y="554041"/>
                    <a:pt x="59857" y="534679"/>
                  </a:cubicBezTo>
                  <a:lnTo>
                    <a:pt x="59306" y="534035"/>
                  </a:lnTo>
                  <a:lnTo>
                    <a:pt x="59325" y="534035"/>
                  </a:lnTo>
                  <a:cubicBezTo>
                    <a:pt x="21845" y="479324"/>
                    <a:pt x="0" y="413105"/>
                    <a:pt x="0" y="341784"/>
                  </a:cubicBezTo>
                  <a:cubicBezTo>
                    <a:pt x="0" y="153022"/>
                    <a:pt x="153022" y="0"/>
                    <a:pt x="341784" y="0"/>
                  </a:cubicBezTo>
                  <a:close/>
                </a:path>
              </a:pathLst>
            </a:custGeom>
            <a:solidFill>
              <a:srgbClr val="FFC000"/>
            </a:solidFill>
            <a:ln w="31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6" name="椭圆 14"/>
            <p:cNvSpPr/>
            <p:nvPr/>
          </p:nvSpPr>
          <p:spPr bwMode="auto">
            <a:xfrm>
              <a:off x="3649315" y="4300822"/>
              <a:ext cx="245812" cy="314266"/>
            </a:xfrm>
            <a:custGeom>
              <a:avLst/>
              <a:gdLst/>
              <a:ahLst/>
              <a:cxnLst/>
              <a:rect l="l" t="t" r="r" b="b"/>
              <a:pathLst>
                <a:path w="683568" h="864094">
                  <a:moveTo>
                    <a:pt x="341785" y="75471"/>
                  </a:moveTo>
                  <a:cubicBezTo>
                    <a:pt x="218037" y="75471"/>
                    <a:pt x="117720" y="175788"/>
                    <a:pt x="117720" y="299536"/>
                  </a:cubicBezTo>
                  <a:cubicBezTo>
                    <a:pt x="117720" y="423284"/>
                    <a:pt x="218037" y="523601"/>
                    <a:pt x="341785" y="523601"/>
                  </a:cubicBezTo>
                  <a:cubicBezTo>
                    <a:pt x="465533" y="523601"/>
                    <a:pt x="565850" y="423284"/>
                    <a:pt x="565850" y="299536"/>
                  </a:cubicBezTo>
                  <a:cubicBezTo>
                    <a:pt x="565850" y="175788"/>
                    <a:pt x="465533" y="75471"/>
                    <a:pt x="341785" y="75471"/>
                  </a:cubicBezTo>
                  <a:close/>
                  <a:moveTo>
                    <a:pt x="341784" y="0"/>
                  </a:moveTo>
                  <a:cubicBezTo>
                    <a:pt x="530546" y="0"/>
                    <a:pt x="683568" y="153022"/>
                    <a:pt x="683568" y="341784"/>
                  </a:cubicBezTo>
                  <a:cubicBezTo>
                    <a:pt x="683568" y="439085"/>
                    <a:pt x="642909" y="526890"/>
                    <a:pt x="577183" y="588642"/>
                  </a:cubicBezTo>
                  <a:lnTo>
                    <a:pt x="341597" y="864094"/>
                  </a:lnTo>
                  <a:lnTo>
                    <a:pt x="105111" y="587591"/>
                  </a:lnTo>
                  <a:cubicBezTo>
                    <a:pt x="87976" y="571864"/>
                    <a:pt x="72869" y="554041"/>
                    <a:pt x="59857" y="534679"/>
                  </a:cubicBezTo>
                  <a:lnTo>
                    <a:pt x="59306" y="534035"/>
                  </a:lnTo>
                  <a:lnTo>
                    <a:pt x="59325" y="534035"/>
                  </a:lnTo>
                  <a:cubicBezTo>
                    <a:pt x="21845" y="479324"/>
                    <a:pt x="0" y="413105"/>
                    <a:pt x="0" y="341784"/>
                  </a:cubicBezTo>
                  <a:cubicBezTo>
                    <a:pt x="0" y="153022"/>
                    <a:pt x="153022" y="0"/>
                    <a:pt x="341784" y="0"/>
                  </a:cubicBezTo>
                  <a:close/>
                </a:path>
              </a:pathLst>
            </a:custGeom>
            <a:solidFill>
              <a:srgbClr val="FFC000"/>
            </a:solidFill>
            <a:ln w="31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7" name="椭圆 14"/>
            <p:cNvSpPr/>
            <p:nvPr/>
          </p:nvSpPr>
          <p:spPr bwMode="auto">
            <a:xfrm>
              <a:off x="3649315" y="4726311"/>
              <a:ext cx="245812" cy="314266"/>
            </a:xfrm>
            <a:custGeom>
              <a:avLst/>
              <a:gdLst/>
              <a:ahLst/>
              <a:cxnLst/>
              <a:rect l="l" t="t" r="r" b="b"/>
              <a:pathLst>
                <a:path w="683568" h="864094">
                  <a:moveTo>
                    <a:pt x="341785" y="75471"/>
                  </a:moveTo>
                  <a:cubicBezTo>
                    <a:pt x="218037" y="75471"/>
                    <a:pt x="117720" y="175788"/>
                    <a:pt x="117720" y="299536"/>
                  </a:cubicBezTo>
                  <a:cubicBezTo>
                    <a:pt x="117720" y="423284"/>
                    <a:pt x="218037" y="523601"/>
                    <a:pt x="341785" y="523601"/>
                  </a:cubicBezTo>
                  <a:cubicBezTo>
                    <a:pt x="465533" y="523601"/>
                    <a:pt x="565850" y="423284"/>
                    <a:pt x="565850" y="299536"/>
                  </a:cubicBezTo>
                  <a:cubicBezTo>
                    <a:pt x="565850" y="175788"/>
                    <a:pt x="465533" y="75471"/>
                    <a:pt x="341785" y="75471"/>
                  </a:cubicBezTo>
                  <a:close/>
                  <a:moveTo>
                    <a:pt x="341784" y="0"/>
                  </a:moveTo>
                  <a:cubicBezTo>
                    <a:pt x="530546" y="0"/>
                    <a:pt x="683568" y="153022"/>
                    <a:pt x="683568" y="341784"/>
                  </a:cubicBezTo>
                  <a:cubicBezTo>
                    <a:pt x="683568" y="439085"/>
                    <a:pt x="642909" y="526890"/>
                    <a:pt x="577183" y="588642"/>
                  </a:cubicBezTo>
                  <a:lnTo>
                    <a:pt x="341597" y="864094"/>
                  </a:lnTo>
                  <a:lnTo>
                    <a:pt x="105111" y="587591"/>
                  </a:lnTo>
                  <a:cubicBezTo>
                    <a:pt x="87976" y="571864"/>
                    <a:pt x="72869" y="554041"/>
                    <a:pt x="59857" y="534679"/>
                  </a:cubicBezTo>
                  <a:lnTo>
                    <a:pt x="59306" y="534035"/>
                  </a:lnTo>
                  <a:lnTo>
                    <a:pt x="59325" y="534035"/>
                  </a:lnTo>
                  <a:cubicBezTo>
                    <a:pt x="21845" y="479324"/>
                    <a:pt x="0" y="413105"/>
                    <a:pt x="0" y="341784"/>
                  </a:cubicBezTo>
                  <a:cubicBezTo>
                    <a:pt x="0" y="153022"/>
                    <a:pt x="153022" y="0"/>
                    <a:pt x="341784" y="0"/>
                  </a:cubicBezTo>
                  <a:close/>
                </a:path>
              </a:pathLst>
            </a:custGeom>
            <a:solidFill>
              <a:srgbClr val="FFC000"/>
            </a:solidFill>
            <a:ln w="317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椭圆 1"/>
          <p:cNvSpPr/>
          <p:nvPr/>
        </p:nvSpPr>
        <p:spPr>
          <a:xfrm>
            <a:off x="9843591" y="1700047"/>
            <a:ext cx="1645834" cy="1645834"/>
          </a:xfrm>
          <a:prstGeom prst="ellipse">
            <a:avLst/>
          </a:prstGeom>
          <a:solidFill>
            <a:srgbClr val="8BAB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14"/>
          <p:cNvSpPr>
            <a:spLocks noChangeAspect="1"/>
          </p:cNvSpPr>
          <p:nvPr/>
        </p:nvSpPr>
        <p:spPr bwMode="auto">
          <a:xfrm>
            <a:off x="4514999" y="1481468"/>
            <a:ext cx="2232248" cy="2853888"/>
          </a:xfrm>
          <a:custGeom>
            <a:avLst/>
            <a:gdLst>
              <a:gd name="connsiteX0" fmla="*/ 341785 w 683568"/>
              <a:gd name="connsiteY0" fmla="*/ 7547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5 w 683568"/>
              <a:gd name="connsiteY3" fmla="*/ 75471 h 864094"/>
              <a:gd name="connsiteX4" fmla="*/ 341784 w 683568"/>
              <a:gd name="connsiteY4" fmla="*/ 0 h 864094"/>
              <a:gd name="connsiteX5" fmla="*/ 683568 w 683568"/>
              <a:gd name="connsiteY5" fmla="*/ 341784 h 864094"/>
              <a:gd name="connsiteX6" fmla="*/ 577183 w 683568"/>
              <a:gd name="connsiteY6" fmla="*/ 588642 h 864094"/>
              <a:gd name="connsiteX7" fmla="*/ 341597 w 683568"/>
              <a:gd name="connsiteY7" fmla="*/ 864094 h 864094"/>
              <a:gd name="connsiteX8" fmla="*/ 105111 w 683568"/>
              <a:gd name="connsiteY8" fmla="*/ 587591 h 864094"/>
              <a:gd name="connsiteX9" fmla="*/ 59857 w 683568"/>
              <a:gd name="connsiteY9" fmla="*/ 534679 h 864094"/>
              <a:gd name="connsiteX10" fmla="*/ 59306 w 683568"/>
              <a:gd name="connsiteY10" fmla="*/ 534035 h 864094"/>
              <a:gd name="connsiteX11" fmla="*/ 59325 w 683568"/>
              <a:gd name="connsiteY11" fmla="*/ 534035 h 864094"/>
              <a:gd name="connsiteX12" fmla="*/ 0 w 683568"/>
              <a:gd name="connsiteY12" fmla="*/ 341784 h 864094"/>
              <a:gd name="connsiteX13" fmla="*/ 341784 w 683568"/>
              <a:gd name="connsiteY13" fmla="*/ 0 h 864094"/>
              <a:gd name="connsiteX0" fmla="*/ 341785 w 683568"/>
              <a:gd name="connsiteY0" fmla="*/ 523601 h 864094"/>
              <a:gd name="connsiteX1" fmla="*/ 117720 w 683568"/>
              <a:gd name="connsiteY1" fmla="*/ 299536 h 864094"/>
              <a:gd name="connsiteX2" fmla="*/ 341785 w 683568"/>
              <a:gd name="connsiteY2" fmla="*/ 523601 h 864094"/>
              <a:gd name="connsiteX3" fmla="*/ 341784 w 683568"/>
              <a:gd name="connsiteY3" fmla="*/ 0 h 864094"/>
              <a:gd name="connsiteX4" fmla="*/ 683568 w 683568"/>
              <a:gd name="connsiteY4" fmla="*/ 341784 h 864094"/>
              <a:gd name="connsiteX5" fmla="*/ 577183 w 683568"/>
              <a:gd name="connsiteY5" fmla="*/ 588642 h 864094"/>
              <a:gd name="connsiteX6" fmla="*/ 341597 w 683568"/>
              <a:gd name="connsiteY6" fmla="*/ 864094 h 864094"/>
              <a:gd name="connsiteX7" fmla="*/ 105111 w 683568"/>
              <a:gd name="connsiteY7" fmla="*/ 587591 h 864094"/>
              <a:gd name="connsiteX8" fmla="*/ 59857 w 683568"/>
              <a:gd name="connsiteY8" fmla="*/ 534679 h 864094"/>
              <a:gd name="connsiteX9" fmla="*/ 59306 w 683568"/>
              <a:gd name="connsiteY9" fmla="*/ 534035 h 864094"/>
              <a:gd name="connsiteX10" fmla="*/ 59325 w 683568"/>
              <a:gd name="connsiteY10" fmla="*/ 534035 h 864094"/>
              <a:gd name="connsiteX11" fmla="*/ 0 w 683568"/>
              <a:gd name="connsiteY11" fmla="*/ 341784 h 864094"/>
              <a:gd name="connsiteX12" fmla="*/ 341784 w 683568"/>
              <a:gd name="connsiteY12" fmla="*/ 0 h 864094"/>
              <a:gd name="connsiteX0" fmla="*/ 341784 w 683568"/>
              <a:gd name="connsiteY0" fmla="*/ 0 h 864094"/>
              <a:gd name="connsiteX1" fmla="*/ 683568 w 683568"/>
              <a:gd name="connsiteY1" fmla="*/ 341784 h 864094"/>
              <a:gd name="connsiteX2" fmla="*/ 577183 w 683568"/>
              <a:gd name="connsiteY2" fmla="*/ 588642 h 864094"/>
              <a:gd name="connsiteX3" fmla="*/ 341597 w 683568"/>
              <a:gd name="connsiteY3" fmla="*/ 864094 h 864094"/>
              <a:gd name="connsiteX4" fmla="*/ 105111 w 683568"/>
              <a:gd name="connsiteY4" fmla="*/ 587591 h 864094"/>
              <a:gd name="connsiteX5" fmla="*/ 59857 w 683568"/>
              <a:gd name="connsiteY5" fmla="*/ 534679 h 864094"/>
              <a:gd name="connsiteX6" fmla="*/ 59306 w 683568"/>
              <a:gd name="connsiteY6" fmla="*/ 534035 h 864094"/>
              <a:gd name="connsiteX7" fmla="*/ 59325 w 683568"/>
              <a:gd name="connsiteY7" fmla="*/ 534035 h 864094"/>
              <a:gd name="connsiteX8" fmla="*/ 0 w 683568"/>
              <a:gd name="connsiteY8" fmla="*/ 341784 h 864094"/>
              <a:gd name="connsiteX9" fmla="*/ 341784 w 683568"/>
              <a:gd name="connsiteY9" fmla="*/ 0 h 864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3568" h="864094">
                <a:moveTo>
                  <a:pt x="341784" y="0"/>
                </a:moveTo>
                <a:cubicBezTo>
                  <a:pt x="530546" y="0"/>
                  <a:pt x="683568" y="153022"/>
                  <a:pt x="683568" y="341784"/>
                </a:cubicBezTo>
                <a:cubicBezTo>
                  <a:pt x="683568" y="439085"/>
                  <a:pt x="642909" y="526890"/>
                  <a:pt x="577183" y="588642"/>
                </a:cubicBezTo>
                <a:lnTo>
                  <a:pt x="341597" y="864094"/>
                </a:lnTo>
                <a:lnTo>
                  <a:pt x="105111" y="587591"/>
                </a:lnTo>
                <a:cubicBezTo>
                  <a:pt x="87976" y="571864"/>
                  <a:pt x="72869" y="554041"/>
                  <a:pt x="59857" y="534679"/>
                </a:cubicBezTo>
                <a:lnTo>
                  <a:pt x="59306" y="534035"/>
                </a:lnTo>
                <a:lnTo>
                  <a:pt x="59325" y="534035"/>
                </a:lnTo>
                <a:cubicBezTo>
                  <a:pt x="21845" y="479324"/>
                  <a:pt x="0" y="413105"/>
                  <a:pt x="0" y="341784"/>
                </a:cubicBezTo>
                <a:cubicBezTo>
                  <a:pt x="0" y="153022"/>
                  <a:pt x="153022" y="0"/>
                  <a:pt x="341784" y="0"/>
                </a:cubicBezTo>
                <a:close/>
              </a:path>
            </a:pathLst>
          </a:custGeom>
          <a:solidFill>
            <a:srgbClr val="FF930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7333661" y="1700047"/>
            <a:ext cx="1645834" cy="1645834"/>
          </a:xfrm>
          <a:prstGeom prst="ellipse">
            <a:avLst/>
          </a:prstGeom>
          <a:solidFill>
            <a:srgbClr val="8BAB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加号 2"/>
          <p:cNvSpPr/>
          <p:nvPr/>
        </p:nvSpPr>
        <p:spPr>
          <a:xfrm>
            <a:off x="6819255" y="2333115"/>
            <a:ext cx="442398" cy="379698"/>
          </a:xfrm>
          <a:prstGeom prst="mathPlus">
            <a:avLst/>
          </a:prstGeom>
          <a:solidFill>
            <a:srgbClr val="8BAB00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于号 4"/>
          <p:cNvSpPr/>
          <p:nvPr/>
        </p:nvSpPr>
        <p:spPr>
          <a:xfrm>
            <a:off x="9056678" y="2347769"/>
            <a:ext cx="426873" cy="350390"/>
          </a:xfrm>
          <a:prstGeom prst="mathEqual">
            <a:avLst/>
          </a:prstGeom>
          <a:solidFill>
            <a:srgbClr val="FF9300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cxnSp>
        <p:nvCxnSpPr>
          <p:cNvPr id="8" name="肘形连接符 7"/>
          <p:cNvCxnSpPr>
            <a:stCxn id="48" idx="3"/>
            <a:endCxn id="55" idx="1"/>
          </p:cNvCxnSpPr>
          <p:nvPr/>
        </p:nvCxnSpPr>
        <p:spPr>
          <a:xfrm flipH="1">
            <a:off x="9304567" y="4335356"/>
            <a:ext cx="1361330" cy="524154"/>
          </a:xfrm>
          <a:prstGeom prst="bentConnector3">
            <a:avLst>
              <a:gd name="adj1" fmla="val -387"/>
            </a:avLst>
          </a:prstGeom>
          <a:noFill/>
          <a:ln w="38100">
            <a:solidFill>
              <a:srgbClr val="FF0000"/>
            </a:solidFill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6" name="TextBox 55"/>
          <p:cNvSpPr txBox="1"/>
          <p:nvPr/>
        </p:nvSpPr>
        <p:spPr>
          <a:xfrm>
            <a:off x="9609808" y="497644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边框阴影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9609808" y="4430379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形状剪除</a:t>
            </a:r>
          </a:p>
        </p:txBody>
      </p:sp>
    </p:spTree>
    <p:extLst>
      <p:ext uri="{BB962C8B-B14F-4D97-AF65-F5344CB8AC3E}">
        <p14:creationId xmlns:p14="http://schemas.microsoft.com/office/powerpoint/2010/main" val="4229393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8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48" grpId="0" animBg="1"/>
      <p:bldP spid="2" grpId="0" animBg="1"/>
      <p:bldP spid="49" grpId="0" animBg="1"/>
      <p:bldP spid="50" grpId="0" animBg="1"/>
      <p:bldP spid="3" grpId="0" animBg="1"/>
      <p:bldP spid="5" grpId="0" animBg="1"/>
      <p:bldP spid="56" grpId="0"/>
      <p:bldP spid="5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8"/>
          <p:cNvSpPr txBox="1"/>
          <p:nvPr/>
        </p:nvSpPr>
        <p:spPr>
          <a:xfrm>
            <a:off x="770583" y="351715"/>
            <a:ext cx="5113862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1.5 </a:t>
            </a:r>
            <a:r>
              <a:rPr lang="zh-CN" altLang="en-US" sz="20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立体图形</a:t>
            </a:r>
            <a:endParaRPr lang="zh-CN" altLang="en-US" sz="20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6" name="TextBox 6"/>
          <p:cNvSpPr txBox="1"/>
          <p:nvPr/>
        </p:nvSpPr>
        <p:spPr>
          <a:xfrm>
            <a:off x="770582" y="980728"/>
            <a:ext cx="1100906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图的立体图形很酷哦，请问是怎么实现的呢？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634521" y="4490394"/>
            <a:ext cx="1800558" cy="1530894"/>
            <a:chOff x="2354759" y="2595308"/>
            <a:chExt cx="1800558" cy="1530894"/>
          </a:xfrm>
        </p:grpSpPr>
        <p:sp>
          <p:nvSpPr>
            <p:cNvPr id="23" name="立方体 22"/>
            <p:cNvSpPr/>
            <p:nvPr/>
          </p:nvSpPr>
          <p:spPr>
            <a:xfrm>
              <a:off x="2354759" y="2595308"/>
              <a:ext cx="1800558" cy="1530894"/>
            </a:xfrm>
            <a:prstGeom prst="cube">
              <a:avLst/>
            </a:prstGeom>
            <a:solidFill>
              <a:srgbClr val="0070C0"/>
            </a:solidFill>
            <a:ln>
              <a:noFill/>
            </a:ln>
            <a:effectLst>
              <a:reflection stA="76000" endPos="14000" dist="25400" dir="5400000" sy="-100000" algn="bl" rotWithShape="0"/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498775" y="3068960"/>
              <a:ext cx="111438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模块内容</a:t>
              </a:r>
              <a:endParaRPr lang="en-US" altLang="zh-CN" sz="28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33638" y="4491022"/>
            <a:ext cx="1799082" cy="1529639"/>
            <a:chOff x="6316317" y="2595936"/>
            <a:chExt cx="1799082" cy="1529639"/>
          </a:xfrm>
        </p:grpSpPr>
        <p:sp>
          <p:nvSpPr>
            <p:cNvPr id="26" name="立方体 25"/>
            <p:cNvSpPr/>
            <p:nvPr/>
          </p:nvSpPr>
          <p:spPr>
            <a:xfrm>
              <a:off x="6316317" y="2595936"/>
              <a:ext cx="1799082" cy="1529639"/>
            </a:xfrm>
            <a:prstGeom prst="cube">
              <a:avLst/>
            </a:prstGeom>
            <a:solidFill>
              <a:srgbClr val="F05425"/>
            </a:solidFill>
            <a:ln>
              <a:noFill/>
            </a:ln>
            <a:effectLst>
              <a:reflection stA="76000" endPos="14000" dist="254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485137" y="3068959"/>
              <a:ext cx="111438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模块内容</a:t>
              </a:r>
              <a:endParaRPr lang="en-US" altLang="zh-CN" sz="28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299910" y="4490394"/>
            <a:ext cx="1800557" cy="1530894"/>
            <a:chOff x="4335538" y="2595308"/>
            <a:chExt cx="1800557" cy="1530894"/>
          </a:xfrm>
        </p:grpSpPr>
        <p:sp>
          <p:nvSpPr>
            <p:cNvPr id="33" name="立方体 32"/>
            <p:cNvSpPr/>
            <p:nvPr/>
          </p:nvSpPr>
          <p:spPr>
            <a:xfrm>
              <a:off x="4335538" y="2595308"/>
              <a:ext cx="1800557" cy="1530894"/>
            </a:xfrm>
            <a:prstGeom prst="cube">
              <a:avLst/>
            </a:prstGeom>
            <a:solidFill>
              <a:srgbClr val="7BC143"/>
            </a:solidFill>
            <a:ln>
              <a:noFill/>
            </a:ln>
            <a:effectLst>
              <a:reflection stA="76000" endPos="14000" dist="25400" dir="5400000" sy="-100000" algn="bl" rotWithShape="0"/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4491956" y="3068960"/>
              <a:ext cx="111438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模块内容</a:t>
              </a:r>
              <a:endParaRPr lang="en-US" altLang="zh-CN" sz="28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966774" y="4491022"/>
            <a:ext cx="1799082" cy="1529639"/>
            <a:chOff x="6316317" y="2595936"/>
            <a:chExt cx="1799082" cy="1529639"/>
          </a:xfrm>
        </p:grpSpPr>
        <p:sp>
          <p:nvSpPr>
            <p:cNvPr id="36" name="立方体 35"/>
            <p:cNvSpPr/>
            <p:nvPr/>
          </p:nvSpPr>
          <p:spPr>
            <a:xfrm>
              <a:off x="6316317" y="2595936"/>
              <a:ext cx="1799082" cy="1529639"/>
            </a:xfrm>
            <a:prstGeom prst="cube">
              <a:avLst/>
            </a:prstGeom>
            <a:solidFill>
              <a:srgbClr val="FFC000"/>
            </a:solidFill>
            <a:ln>
              <a:noFill/>
            </a:ln>
            <a:effectLst>
              <a:reflection stA="76000" endPos="14000" dist="254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6485137" y="3068959"/>
              <a:ext cx="1114387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模块内容</a:t>
              </a:r>
              <a:endParaRPr lang="en-US" altLang="zh-CN" sz="28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249980" y="2030370"/>
            <a:ext cx="5197799" cy="3034109"/>
            <a:chOff x="4249980" y="2030370"/>
            <a:chExt cx="5197799" cy="3034109"/>
          </a:xfrm>
        </p:grpSpPr>
        <p:pic>
          <p:nvPicPr>
            <p:cNvPr id="38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7120504" y="2030370"/>
              <a:ext cx="2314575" cy="1120829"/>
            </a:xfrm>
            <a:prstGeom prst="rect">
              <a:avLst/>
            </a:prstGeom>
            <a:ln>
              <a:solidFill>
                <a:srgbClr val="FF93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40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298975" y="2220980"/>
              <a:ext cx="2230439" cy="751349"/>
            </a:xfrm>
            <a:prstGeom prst="rect">
              <a:avLst/>
            </a:prstGeom>
            <a:ln>
              <a:solidFill>
                <a:srgbClr val="FF93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41" name="圆角矩形 40"/>
            <p:cNvSpPr/>
            <p:nvPr/>
          </p:nvSpPr>
          <p:spPr>
            <a:xfrm>
              <a:off x="4249980" y="2132856"/>
              <a:ext cx="515875" cy="936104"/>
            </a:xfrm>
            <a:prstGeom prst="roundRect">
              <a:avLst>
                <a:gd name="adj" fmla="val 7198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" name="直接箭头连接符 10"/>
            <p:cNvCxnSpPr>
              <a:stCxn id="40" idx="3"/>
            </p:cNvCxnSpPr>
            <p:nvPr/>
          </p:nvCxnSpPr>
          <p:spPr>
            <a:xfrm>
              <a:off x="6529414" y="2596655"/>
              <a:ext cx="591090" cy="4253"/>
            </a:xfrm>
            <a:prstGeom prst="straightConnector1">
              <a:avLst/>
            </a:prstGeom>
            <a:noFill/>
            <a:ln w="38100">
              <a:solidFill>
                <a:srgbClr val="FF0000"/>
              </a:solidFill>
              <a:headEnd type="none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" name="肘形连接符 12"/>
            <p:cNvCxnSpPr>
              <a:stCxn id="38" idx="3"/>
              <a:endCxn id="23" idx="5"/>
            </p:cNvCxnSpPr>
            <p:nvPr/>
          </p:nvCxnSpPr>
          <p:spPr>
            <a:xfrm>
              <a:off x="9435079" y="2590785"/>
              <a:ext cx="12700" cy="2473694"/>
            </a:xfrm>
            <a:prstGeom prst="bentConnector3">
              <a:avLst>
                <a:gd name="adj1" fmla="val 6502039"/>
              </a:avLst>
            </a:prstGeom>
            <a:noFill/>
            <a:ln w="38100">
              <a:solidFill>
                <a:srgbClr val="FF0000"/>
              </a:solidFill>
              <a:headEnd type="none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1" name="圆角矩形 50"/>
            <p:cNvSpPr/>
            <p:nvPr/>
          </p:nvSpPr>
          <p:spPr>
            <a:xfrm>
              <a:off x="7120504" y="2636912"/>
              <a:ext cx="658033" cy="536037"/>
            </a:xfrm>
            <a:prstGeom prst="roundRect">
              <a:avLst>
                <a:gd name="adj" fmla="val 7198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99906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2511</TotalTime>
  <Words>3172</Words>
  <Application>Microsoft Office PowerPoint</Application>
  <PresentationFormat>自定义</PresentationFormat>
  <Paragraphs>269</Paragraphs>
  <Slides>37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37</vt:i4>
      </vt:variant>
    </vt:vector>
  </HeadingPairs>
  <TitlesOfParts>
    <vt:vector size="56" baseType="lpstr">
      <vt:lpstr>Adobe 宋体 Std L</vt:lpstr>
      <vt:lpstr>Arial Unicode MS</vt:lpstr>
      <vt:lpstr>Meiryo</vt:lpstr>
      <vt:lpstr>Microsoft YaHei UI</vt:lpstr>
      <vt:lpstr>ＭＳ Ｐゴシック</vt:lpstr>
      <vt:lpstr>华康俪金黑W8(P)</vt:lpstr>
      <vt:lpstr>经典繁仿黑</vt:lpstr>
      <vt:lpstr>宋体</vt:lpstr>
      <vt:lpstr>微软雅黑</vt:lpstr>
      <vt:lpstr>Agency FB</vt:lpstr>
      <vt:lpstr>Arial</vt:lpstr>
      <vt:lpstr>Arial Black</vt:lpstr>
      <vt:lpstr>Calibri</vt:lpstr>
      <vt:lpstr>Calibri Light</vt:lpstr>
      <vt:lpstr>Impact</vt:lpstr>
      <vt:lpstr>Lucida Sans Unicode</vt:lpstr>
      <vt:lpstr>Times New Roman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kan</cp:lastModifiedBy>
  <cp:revision>812</cp:revision>
  <dcterms:modified xsi:type="dcterms:W3CDTF">2016-01-09T03:08:45Z</dcterms:modified>
</cp:coreProperties>
</file>